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9" r:id="rId5"/>
    <p:sldId id="270" r:id="rId6"/>
    <p:sldId id="271" r:id="rId7"/>
    <p:sldId id="278" r:id="rId8"/>
    <p:sldId id="272" r:id="rId9"/>
    <p:sldId id="273" r:id="rId10"/>
    <p:sldId id="274" r:id="rId11"/>
    <p:sldId id="275" r:id="rId12"/>
    <p:sldId id="276" r:id="rId13"/>
    <p:sldId id="279" r:id="rId14"/>
    <p:sldId id="280" r:id="rId15"/>
    <p:sldId id="282" r:id="rId16"/>
    <p:sldId id="283" r:id="rId17"/>
    <p:sldId id="284" r:id="rId18"/>
    <p:sldId id="285" r:id="rId19"/>
    <p:sldId id="292" r:id="rId20"/>
    <p:sldId id="286" r:id="rId21"/>
    <p:sldId id="287" r:id="rId22"/>
    <p:sldId id="288" r:id="rId23"/>
    <p:sldId id="289" r:id="rId24"/>
    <p:sldId id="290" r:id="rId25"/>
    <p:sldId id="293" r:id="rId26"/>
    <p:sldId id="295" r:id="rId27"/>
    <p:sldId id="296" r:id="rId28"/>
    <p:sldId id="298" r:id="rId29"/>
    <p:sldId id="297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21" r:id="rId51"/>
    <p:sldId id="325" r:id="rId52"/>
    <p:sldId id="324" r:id="rId53"/>
    <p:sldId id="323" r:id="rId54"/>
    <p:sldId id="322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281" r:id="rId69"/>
    <p:sldId id="320" r:id="rId70"/>
    <p:sldId id="260" r:id="rId71"/>
    <p:sldId id="319" r:id="rId72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9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63AA149C-2157-416A-9EEB-E5E502C8B671}"/>
    <pc:docChg chg="undo custSel addSld delSld modSld sldOrd">
      <pc:chgData name="Siegbert Rudolph" userId="2af4d44886c067cc" providerId="LiveId" clId="{63AA149C-2157-416A-9EEB-E5E502C8B671}" dt="2019-06-26T11:13:02.062" v="4141" actId="1036"/>
      <pc:docMkLst>
        <pc:docMk/>
      </pc:docMkLst>
      <pc:sldChg chg="modSp">
        <pc:chgData name="Siegbert Rudolph" userId="2af4d44886c067cc" providerId="LiveId" clId="{63AA149C-2157-416A-9EEB-E5E502C8B671}" dt="2019-06-08T14:11:44.319" v="2406" actId="20577"/>
        <pc:sldMkLst>
          <pc:docMk/>
          <pc:sldMk cId="26308477" sldId="256"/>
        </pc:sldMkLst>
        <pc:spChg chg="mod">
          <ac:chgData name="Siegbert Rudolph" userId="2af4d44886c067cc" providerId="LiveId" clId="{63AA149C-2157-416A-9EEB-E5E502C8B671}" dt="2019-06-08T14:11:44.319" v="2406" actId="20577"/>
          <ac:spMkLst>
            <pc:docMk/>
            <pc:sldMk cId="26308477" sldId="256"/>
            <ac:spMk id="13" creationId="{A2EE7442-826F-4593-846B-1746D03434E8}"/>
          </ac:spMkLst>
        </pc:spChg>
      </pc:sldChg>
      <pc:sldChg chg="addSp modTransition">
        <pc:chgData name="Siegbert Rudolph" userId="2af4d44886c067cc" providerId="LiveId" clId="{63AA149C-2157-416A-9EEB-E5E502C8B671}" dt="2019-06-14T15:54:56.814" v="3990"/>
        <pc:sldMkLst>
          <pc:docMk/>
          <pc:sldMk cId="2283616107" sldId="263"/>
        </pc:sldMkLst>
        <pc:spChg chg="add">
          <ac:chgData name="Siegbert Rudolph" userId="2af4d44886c067cc" providerId="LiveId" clId="{63AA149C-2157-416A-9EEB-E5E502C8B671}" dt="2019-06-06T16:06:27.117" v="1086"/>
          <ac:spMkLst>
            <pc:docMk/>
            <pc:sldMk cId="2283616107" sldId="263"/>
            <ac:spMk id="12" creationId="{719AE4DE-6C11-4812-8DD0-8F46EC28AB57}"/>
          </ac:spMkLst>
        </pc:spChg>
        <pc:spChg chg="add">
          <ac:chgData name="Siegbert Rudolph" userId="2af4d44886c067cc" providerId="LiveId" clId="{63AA149C-2157-416A-9EEB-E5E502C8B671}" dt="2019-06-06T16:06:27.117" v="1086"/>
          <ac:spMkLst>
            <pc:docMk/>
            <pc:sldMk cId="2283616107" sldId="263"/>
            <ac:spMk id="13" creationId="{738B13A8-3EE4-4376-B469-4527D9D1179F}"/>
          </ac:spMkLst>
        </pc:spChg>
        <pc:picChg chg="add">
          <ac:chgData name="Siegbert Rudolph" userId="2af4d44886c067cc" providerId="LiveId" clId="{63AA149C-2157-416A-9EEB-E5E502C8B671}" dt="2019-06-06T16:06:27.117" v="1086"/>
          <ac:picMkLst>
            <pc:docMk/>
            <pc:sldMk cId="2283616107" sldId="263"/>
            <ac:picMk id="14" creationId="{EA8853A1-F707-4567-B6CC-8E240D34E74E}"/>
          </ac:picMkLst>
        </pc:picChg>
      </pc:sldChg>
      <pc:sldChg chg="addSp modTransition">
        <pc:chgData name="Siegbert Rudolph" userId="2af4d44886c067cc" providerId="LiveId" clId="{63AA149C-2157-416A-9EEB-E5E502C8B671}" dt="2019-06-14T15:55:53.198" v="3991"/>
        <pc:sldMkLst>
          <pc:docMk/>
          <pc:sldMk cId="435055686" sldId="267"/>
        </pc:sldMkLst>
        <pc:spChg chg="add">
          <ac:chgData name="Siegbert Rudolph" userId="2af4d44886c067cc" providerId="LiveId" clId="{63AA149C-2157-416A-9EEB-E5E502C8B671}" dt="2019-06-06T16:06:30.648" v="1087"/>
          <ac:spMkLst>
            <pc:docMk/>
            <pc:sldMk cId="435055686" sldId="267"/>
            <ac:spMk id="12" creationId="{2C9985E7-E960-48C1-A14D-D8957890D9DD}"/>
          </ac:spMkLst>
        </pc:spChg>
        <pc:spChg chg="add">
          <ac:chgData name="Siegbert Rudolph" userId="2af4d44886c067cc" providerId="LiveId" clId="{63AA149C-2157-416A-9EEB-E5E502C8B671}" dt="2019-06-06T16:06:30.648" v="1087"/>
          <ac:spMkLst>
            <pc:docMk/>
            <pc:sldMk cId="435055686" sldId="267"/>
            <ac:spMk id="13" creationId="{7940BA24-2C5E-4E03-98FF-593F749A595C}"/>
          </ac:spMkLst>
        </pc:spChg>
        <pc:picChg chg="add">
          <ac:chgData name="Siegbert Rudolph" userId="2af4d44886c067cc" providerId="LiveId" clId="{63AA149C-2157-416A-9EEB-E5E502C8B671}" dt="2019-06-06T16:06:30.648" v="1087"/>
          <ac:picMkLst>
            <pc:docMk/>
            <pc:sldMk cId="435055686" sldId="267"/>
            <ac:picMk id="14" creationId="{EE3CF438-4B74-45CF-8910-610A0386D0AC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5:55:54.102" v="3992"/>
        <pc:sldMkLst>
          <pc:docMk/>
          <pc:sldMk cId="1163959873" sldId="269"/>
        </pc:sldMkLst>
        <pc:spChg chg="add">
          <ac:chgData name="Siegbert Rudolph" userId="2af4d44886c067cc" providerId="LiveId" clId="{63AA149C-2157-416A-9EEB-E5E502C8B671}" dt="2019-06-06T16:06:33.867" v="1088"/>
          <ac:spMkLst>
            <pc:docMk/>
            <pc:sldMk cId="1163959873" sldId="269"/>
            <ac:spMk id="14" creationId="{D6658395-A418-4C21-8BB5-985753B77F27}"/>
          </ac:spMkLst>
        </pc:spChg>
        <pc:spChg chg="ord">
          <ac:chgData name="Siegbert Rudolph" userId="2af4d44886c067cc" providerId="LiveId" clId="{63AA149C-2157-416A-9EEB-E5E502C8B671}" dt="2019-06-06T15:26:45.145" v="29" actId="166"/>
          <ac:spMkLst>
            <pc:docMk/>
            <pc:sldMk cId="1163959873" sldId="269"/>
            <ac:spMk id="15" creationId="{B093EFB1-A103-44D0-BC7D-83DBB8D7652B}"/>
          </ac:spMkLst>
        </pc:spChg>
        <pc:spChg chg="add">
          <ac:chgData name="Siegbert Rudolph" userId="2af4d44886c067cc" providerId="LiveId" clId="{63AA149C-2157-416A-9EEB-E5E502C8B671}" dt="2019-06-06T16:06:33.867" v="1088"/>
          <ac:spMkLst>
            <pc:docMk/>
            <pc:sldMk cId="1163959873" sldId="269"/>
            <ac:spMk id="17" creationId="{C025AC7C-483E-47FB-A830-BD891D4FA517}"/>
          </ac:spMkLst>
        </pc:spChg>
        <pc:picChg chg="del">
          <ac:chgData name="Siegbert Rudolph" userId="2af4d44886c067cc" providerId="LiveId" clId="{63AA149C-2157-416A-9EEB-E5E502C8B671}" dt="2019-06-06T15:26:36.044" v="27" actId="478"/>
          <ac:picMkLst>
            <pc:docMk/>
            <pc:sldMk cId="1163959873" sldId="269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6:41.151" v="28" actId="1076"/>
          <ac:picMkLst>
            <pc:docMk/>
            <pc:sldMk cId="1163959873" sldId="269"/>
            <ac:picMk id="4" creationId="{35A7343B-6378-48DF-BCB2-FC7F1FA9DD62}"/>
          </ac:picMkLst>
        </pc:picChg>
        <pc:picChg chg="del">
          <ac:chgData name="Siegbert Rudolph" userId="2af4d44886c067cc" providerId="LiveId" clId="{63AA149C-2157-416A-9EEB-E5E502C8B671}" dt="2019-06-06T15:26:36.044" v="27" actId="478"/>
          <ac:picMkLst>
            <pc:docMk/>
            <pc:sldMk cId="1163959873" sldId="269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6:41.151" v="28" actId="1076"/>
          <ac:picMkLst>
            <pc:docMk/>
            <pc:sldMk cId="1163959873" sldId="269"/>
            <ac:picMk id="13" creationId="{F6A9A2BC-3DEE-4F4D-A746-AAE81B5A37C5}"/>
          </ac:picMkLst>
        </pc:picChg>
        <pc:picChg chg="add">
          <ac:chgData name="Siegbert Rudolph" userId="2af4d44886c067cc" providerId="LiveId" clId="{63AA149C-2157-416A-9EEB-E5E502C8B671}" dt="2019-06-06T16:06:33.867" v="1088"/>
          <ac:picMkLst>
            <pc:docMk/>
            <pc:sldMk cId="1163959873" sldId="269"/>
            <ac:picMk id="20" creationId="{B1254B32-061F-4A62-89BC-9B4114163A86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5:55:54.820" v="3993"/>
        <pc:sldMkLst>
          <pc:docMk/>
          <pc:sldMk cId="1693356915" sldId="270"/>
        </pc:sldMkLst>
        <pc:spChg chg="add">
          <ac:chgData name="Siegbert Rudolph" userId="2af4d44886c067cc" providerId="LiveId" clId="{63AA149C-2157-416A-9EEB-E5E502C8B671}" dt="2019-06-06T16:06:37.208" v="1089"/>
          <ac:spMkLst>
            <pc:docMk/>
            <pc:sldMk cId="1693356915" sldId="270"/>
            <ac:spMk id="14" creationId="{BDC8A9C8-F6A1-4CA7-B693-EEDF35B90B7E}"/>
          </ac:spMkLst>
        </pc:spChg>
        <pc:spChg chg="ord">
          <ac:chgData name="Siegbert Rudolph" userId="2af4d44886c067cc" providerId="LiveId" clId="{63AA149C-2157-416A-9EEB-E5E502C8B671}" dt="2019-06-06T15:27:10.595" v="35" actId="166"/>
          <ac:spMkLst>
            <pc:docMk/>
            <pc:sldMk cId="1693356915" sldId="270"/>
            <ac:spMk id="15" creationId="{B093EFB1-A103-44D0-BC7D-83DBB8D7652B}"/>
          </ac:spMkLst>
        </pc:spChg>
        <pc:spChg chg="add">
          <ac:chgData name="Siegbert Rudolph" userId="2af4d44886c067cc" providerId="LiveId" clId="{63AA149C-2157-416A-9EEB-E5E502C8B671}" dt="2019-06-06T16:06:37.208" v="1089"/>
          <ac:spMkLst>
            <pc:docMk/>
            <pc:sldMk cId="1693356915" sldId="270"/>
            <ac:spMk id="17" creationId="{3E7F6A99-1782-4A8E-9FEE-876ED79D63CB}"/>
          </ac:spMkLst>
        </pc:spChg>
        <pc:picChg chg="del">
          <ac:chgData name="Siegbert Rudolph" userId="2af4d44886c067cc" providerId="LiveId" clId="{63AA149C-2157-416A-9EEB-E5E502C8B671}" dt="2019-06-06T15:27:00.561" v="32" actId="478"/>
          <ac:picMkLst>
            <pc:docMk/>
            <pc:sldMk cId="1693356915" sldId="270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7:06.677" v="34" actId="1076"/>
          <ac:picMkLst>
            <pc:docMk/>
            <pc:sldMk cId="1693356915" sldId="270"/>
            <ac:picMk id="4" creationId="{103002D3-AAA3-4C31-977C-84B55C5262AB}"/>
          </ac:picMkLst>
        </pc:picChg>
        <pc:picChg chg="del">
          <ac:chgData name="Siegbert Rudolph" userId="2af4d44886c067cc" providerId="LiveId" clId="{63AA149C-2157-416A-9EEB-E5E502C8B671}" dt="2019-06-06T15:27:00.561" v="32" actId="478"/>
          <ac:picMkLst>
            <pc:docMk/>
            <pc:sldMk cId="1693356915" sldId="270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7:03.294" v="33" actId="1076"/>
          <ac:picMkLst>
            <pc:docMk/>
            <pc:sldMk cId="1693356915" sldId="270"/>
            <ac:picMk id="13" creationId="{5A4FE15D-7242-4808-8A22-D2A8FF665CAB}"/>
          </ac:picMkLst>
        </pc:picChg>
        <pc:picChg chg="add">
          <ac:chgData name="Siegbert Rudolph" userId="2af4d44886c067cc" providerId="LiveId" clId="{63AA149C-2157-416A-9EEB-E5E502C8B671}" dt="2019-06-06T16:06:37.208" v="1089"/>
          <ac:picMkLst>
            <pc:docMk/>
            <pc:sldMk cId="1693356915" sldId="270"/>
            <ac:picMk id="20" creationId="{C9B0A00C-9943-425A-AC30-9E19063D9BAA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5:55:55.446" v="3994"/>
        <pc:sldMkLst>
          <pc:docMk/>
          <pc:sldMk cId="406674694" sldId="271"/>
        </pc:sldMkLst>
        <pc:spChg chg="add">
          <ac:chgData name="Siegbert Rudolph" userId="2af4d44886c067cc" providerId="LiveId" clId="{63AA149C-2157-416A-9EEB-E5E502C8B671}" dt="2019-06-06T16:06:41.133" v="1090"/>
          <ac:spMkLst>
            <pc:docMk/>
            <pc:sldMk cId="406674694" sldId="271"/>
            <ac:spMk id="14" creationId="{F1EB2B53-B481-4F10-875C-E13D93D0A1D3}"/>
          </ac:spMkLst>
        </pc:spChg>
        <pc:spChg chg="ord">
          <ac:chgData name="Siegbert Rudolph" userId="2af4d44886c067cc" providerId="LiveId" clId="{63AA149C-2157-416A-9EEB-E5E502C8B671}" dt="2019-06-06T15:27:32.518" v="41" actId="166"/>
          <ac:spMkLst>
            <pc:docMk/>
            <pc:sldMk cId="406674694" sldId="271"/>
            <ac:spMk id="15" creationId="{B093EFB1-A103-44D0-BC7D-83DBB8D7652B}"/>
          </ac:spMkLst>
        </pc:spChg>
        <pc:spChg chg="add">
          <ac:chgData name="Siegbert Rudolph" userId="2af4d44886c067cc" providerId="LiveId" clId="{63AA149C-2157-416A-9EEB-E5E502C8B671}" dt="2019-06-06T16:06:41.133" v="1090"/>
          <ac:spMkLst>
            <pc:docMk/>
            <pc:sldMk cId="406674694" sldId="271"/>
            <ac:spMk id="17" creationId="{A4925B96-BE92-42EA-9F19-76B018C2290B}"/>
          </ac:spMkLst>
        </pc:spChg>
        <pc:picChg chg="del">
          <ac:chgData name="Siegbert Rudolph" userId="2af4d44886c067cc" providerId="LiveId" clId="{63AA149C-2157-416A-9EEB-E5E502C8B671}" dt="2019-06-06T15:27:24.386" v="38" actId="478"/>
          <ac:picMkLst>
            <pc:docMk/>
            <pc:sldMk cId="406674694" sldId="271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7:29.762" v="40" actId="1076"/>
          <ac:picMkLst>
            <pc:docMk/>
            <pc:sldMk cId="406674694" sldId="271"/>
            <ac:picMk id="4" creationId="{9A3F47DB-B84F-4512-96AF-00D69514E159}"/>
          </ac:picMkLst>
        </pc:picChg>
        <pc:picChg chg="del">
          <ac:chgData name="Siegbert Rudolph" userId="2af4d44886c067cc" providerId="LiveId" clId="{63AA149C-2157-416A-9EEB-E5E502C8B671}" dt="2019-06-06T15:27:24.386" v="38" actId="478"/>
          <ac:picMkLst>
            <pc:docMk/>
            <pc:sldMk cId="406674694" sldId="271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7:26.620" v="39" actId="1076"/>
          <ac:picMkLst>
            <pc:docMk/>
            <pc:sldMk cId="406674694" sldId="271"/>
            <ac:picMk id="13" creationId="{87043805-7D39-4303-8374-030DA0053135}"/>
          </ac:picMkLst>
        </pc:picChg>
        <pc:picChg chg="add">
          <ac:chgData name="Siegbert Rudolph" userId="2af4d44886c067cc" providerId="LiveId" clId="{63AA149C-2157-416A-9EEB-E5E502C8B671}" dt="2019-06-06T16:06:41.133" v="1090"/>
          <ac:picMkLst>
            <pc:docMk/>
            <pc:sldMk cId="406674694" sldId="271"/>
            <ac:picMk id="20" creationId="{43870643-3617-4654-9217-64D44B3B2D81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26T11:10:27.137" v="4127" actId="1036"/>
        <pc:sldMkLst>
          <pc:docMk/>
          <pc:sldMk cId="1576385715" sldId="272"/>
        </pc:sldMkLst>
        <pc:spChg chg="add">
          <ac:chgData name="Siegbert Rudolph" userId="2af4d44886c067cc" providerId="LiveId" clId="{63AA149C-2157-416A-9EEB-E5E502C8B671}" dt="2019-06-06T16:06:48.450" v="1092"/>
          <ac:spMkLst>
            <pc:docMk/>
            <pc:sldMk cId="1576385715" sldId="272"/>
            <ac:spMk id="14" creationId="{1503369A-355F-4B21-A632-5963EAE24138}"/>
          </ac:spMkLst>
        </pc:spChg>
        <pc:spChg chg="ord">
          <ac:chgData name="Siegbert Rudolph" userId="2af4d44886c067cc" providerId="LiveId" clId="{63AA149C-2157-416A-9EEB-E5E502C8B671}" dt="2019-06-06T15:27:52.853" v="47" actId="166"/>
          <ac:spMkLst>
            <pc:docMk/>
            <pc:sldMk cId="1576385715" sldId="272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26T11:10:27.137" v="4127" actId="1036"/>
          <ac:spMkLst>
            <pc:docMk/>
            <pc:sldMk cId="1576385715" sldId="272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6:48.450" v="1092"/>
          <ac:spMkLst>
            <pc:docMk/>
            <pc:sldMk cId="1576385715" sldId="272"/>
            <ac:spMk id="17" creationId="{DF499B03-0A1F-4D13-9233-7348431EEF11}"/>
          </ac:spMkLst>
        </pc:spChg>
        <pc:spChg chg="mod">
          <ac:chgData name="Siegbert Rudolph" userId="2af4d44886c067cc" providerId="LiveId" clId="{63AA149C-2157-416A-9EEB-E5E502C8B671}" dt="2019-06-26T11:10:27.137" v="4127" actId="1036"/>
          <ac:spMkLst>
            <pc:docMk/>
            <pc:sldMk cId="1576385715" sldId="272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6T15:27:44.497" v="44" actId="478"/>
          <ac:picMkLst>
            <pc:docMk/>
            <pc:sldMk cId="1576385715" sldId="272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7:49.546" v="46" actId="1076"/>
          <ac:picMkLst>
            <pc:docMk/>
            <pc:sldMk cId="1576385715" sldId="272"/>
            <ac:picMk id="4" creationId="{BE934425-5374-4BC0-8699-31BF19CED053}"/>
          </ac:picMkLst>
        </pc:picChg>
        <pc:picChg chg="del">
          <ac:chgData name="Siegbert Rudolph" userId="2af4d44886c067cc" providerId="LiveId" clId="{63AA149C-2157-416A-9EEB-E5E502C8B671}" dt="2019-06-06T15:27:44.497" v="44" actId="478"/>
          <ac:picMkLst>
            <pc:docMk/>
            <pc:sldMk cId="1576385715" sldId="272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7:47.090" v="45" actId="1076"/>
          <ac:picMkLst>
            <pc:docMk/>
            <pc:sldMk cId="1576385715" sldId="272"/>
            <ac:picMk id="13" creationId="{623F9441-C4F8-40F5-AA33-ABFB15B64083}"/>
          </ac:picMkLst>
        </pc:picChg>
        <pc:picChg chg="add">
          <ac:chgData name="Siegbert Rudolph" userId="2af4d44886c067cc" providerId="LiveId" clId="{63AA149C-2157-416A-9EEB-E5E502C8B671}" dt="2019-06-06T16:06:48.450" v="1092"/>
          <ac:picMkLst>
            <pc:docMk/>
            <pc:sldMk cId="1576385715" sldId="272"/>
            <ac:picMk id="20" creationId="{2C4B8BFA-84E9-4339-A3E5-BAC8504EB7E1}"/>
          </ac:picMkLst>
        </pc:picChg>
        <pc:picChg chg="mod">
          <ac:chgData name="Siegbert Rudolph" userId="2af4d44886c067cc" providerId="LiveId" clId="{63AA149C-2157-416A-9EEB-E5E502C8B671}" dt="2019-06-06T15:58:45.897" v="763" actId="1076"/>
          <ac:picMkLst>
            <pc:docMk/>
            <pc:sldMk cId="1576385715" sldId="272"/>
            <ac:picMk id="90" creationId="{A2C91FD5-2912-4FEA-83AC-B9AA69377EC5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26T11:11:01.858" v="4128" actId="1076"/>
        <pc:sldMkLst>
          <pc:docMk/>
          <pc:sldMk cId="2159823322" sldId="273"/>
        </pc:sldMkLst>
        <pc:spChg chg="add">
          <ac:chgData name="Siegbert Rudolph" userId="2af4d44886c067cc" providerId="LiveId" clId="{63AA149C-2157-416A-9EEB-E5E502C8B671}" dt="2019-06-06T16:06:51.825" v="1093"/>
          <ac:spMkLst>
            <pc:docMk/>
            <pc:sldMk cId="2159823322" sldId="273"/>
            <ac:spMk id="14" creationId="{B1FD516F-0A10-4F08-ADBC-00CE8AC39731}"/>
          </ac:spMkLst>
        </pc:spChg>
        <pc:spChg chg="ord">
          <ac:chgData name="Siegbert Rudolph" userId="2af4d44886c067cc" providerId="LiveId" clId="{63AA149C-2157-416A-9EEB-E5E502C8B671}" dt="2019-06-06T15:28:15.396" v="53" actId="166"/>
          <ac:spMkLst>
            <pc:docMk/>
            <pc:sldMk cId="2159823322" sldId="273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26T11:11:01.858" v="4128" actId="1076"/>
          <ac:spMkLst>
            <pc:docMk/>
            <pc:sldMk cId="2159823322" sldId="273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6:51.825" v="1093"/>
          <ac:spMkLst>
            <pc:docMk/>
            <pc:sldMk cId="2159823322" sldId="273"/>
            <ac:spMk id="17" creationId="{8B68A4D4-1800-42C5-913C-33F5AFB2D71D}"/>
          </ac:spMkLst>
        </pc:spChg>
        <pc:spChg chg="mod">
          <ac:chgData name="Siegbert Rudolph" userId="2af4d44886c067cc" providerId="LiveId" clId="{63AA149C-2157-416A-9EEB-E5E502C8B671}" dt="2019-06-26T11:11:01.858" v="4128" actId="1076"/>
          <ac:spMkLst>
            <pc:docMk/>
            <pc:sldMk cId="2159823322" sldId="273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6T15:28:05.931" v="50" actId="478"/>
          <ac:picMkLst>
            <pc:docMk/>
            <pc:sldMk cId="2159823322" sldId="273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8:10.584" v="52" actId="1076"/>
          <ac:picMkLst>
            <pc:docMk/>
            <pc:sldMk cId="2159823322" sldId="273"/>
            <ac:picMk id="4" creationId="{76E286D1-C7B9-4F29-B0DD-1D0207D6B2EF}"/>
          </ac:picMkLst>
        </pc:picChg>
        <pc:picChg chg="del">
          <ac:chgData name="Siegbert Rudolph" userId="2af4d44886c067cc" providerId="LiveId" clId="{63AA149C-2157-416A-9EEB-E5E502C8B671}" dt="2019-06-06T15:28:05.931" v="50" actId="478"/>
          <ac:picMkLst>
            <pc:docMk/>
            <pc:sldMk cId="2159823322" sldId="273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8:08.206" v="51" actId="1076"/>
          <ac:picMkLst>
            <pc:docMk/>
            <pc:sldMk cId="2159823322" sldId="273"/>
            <ac:picMk id="13" creationId="{1D360CF6-6037-4C95-B411-774BEBBD4B57}"/>
          </ac:picMkLst>
        </pc:picChg>
        <pc:picChg chg="add">
          <ac:chgData name="Siegbert Rudolph" userId="2af4d44886c067cc" providerId="LiveId" clId="{63AA149C-2157-416A-9EEB-E5E502C8B671}" dt="2019-06-06T16:06:51.825" v="1093"/>
          <ac:picMkLst>
            <pc:docMk/>
            <pc:sldMk cId="2159823322" sldId="273"/>
            <ac:picMk id="20" creationId="{5172A725-D0E2-470A-BB5E-AE161BAAFEE2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26T11:11:45.257" v="4131" actId="1038"/>
        <pc:sldMkLst>
          <pc:docMk/>
          <pc:sldMk cId="842028275" sldId="274"/>
        </pc:sldMkLst>
        <pc:spChg chg="add">
          <ac:chgData name="Siegbert Rudolph" userId="2af4d44886c067cc" providerId="LiveId" clId="{63AA149C-2157-416A-9EEB-E5E502C8B671}" dt="2019-06-06T16:06:56.168" v="1094"/>
          <ac:spMkLst>
            <pc:docMk/>
            <pc:sldMk cId="842028275" sldId="274"/>
            <ac:spMk id="14" creationId="{6087D515-DA99-4142-8CC6-7F0E56E48E27}"/>
          </ac:spMkLst>
        </pc:spChg>
        <pc:spChg chg="ord">
          <ac:chgData name="Siegbert Rudolph" userId="2af4d44886c067cc" providerId="LiveId" clId="{63AA149C-2157-416A-9EEB-E5E502C8B671}" dt="2019-06-06T15:28:35.985" v="59" actId="166"/>
          <ac:spMkLst>
            <pc:docMk/>
            <pc:sldMk cId="842028275" sldId="274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26T11:11:40.663" v="4130" actId="14100"/>
          <ac:spMkLst>
            <pc:docMk/>
            <pc:sldMk cId="842028275" sldId="274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6:56.168" v="1094"/>
          <ac:spMkLst>
            <pc:docMk/>
            <pc:sldMk cId="842028275" sldId="274"/>
            <ac:spMk id="17" creationId="{E0030BC6-7918-4EC4-B91F-099584D40608}"/>
          </ac:spMkLst>
        </pc:spChg>
        <pc:spChg chg="mod">
          <ac:chgData name="Siegbert Rudolph" userId="2af4d44886c067cc" providerId="LiveId" clId="{63AA149C-2157-416A-9EEB-E5E502C8B671}" dt="2019-06-26T11:11:45.257" v="4131" actId="1038"/>
          <ac:spMkLst>
            <pc:docMk/>
            <pc:sldMk cId="842028275" sldId="274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6T15:28:27.935" v="56" actId="478"/>
          <ac:picMkLst>
            <pc:docMk/>
            <pc:sldMk cId="842028275" sldId="274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8:32.233" v="58" actId="1076"/>
          <ac:picMkLst>
            <pc:docMk/>
            <pc:sldMk cId="842028275" sldId="274"/>
            <ac:picMk id="4" creationId="{118B64DD-137F-41CC-83D6-5D10F9FBD58E}"/>
          </ac:picMkLst>
        </pc:picChg>
        <pc:picChg chg="del">
          <ac:chgData name="Siegbert Rudolph" userId="2af4d44886c067cc" providerId="LiveId" clId="{63AA149C-2157-416A-9EEB-E5E502C8B671}" dt="2019-06-06T15:28:27.935" v="56" actId="478"/>
          <ac:picMkLst>
            <pc:docMk/>
            <pc:sldMk cId="842028275" sldId="274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8:30.227" v="57" actId="1076"/>
          <ac:picMkLst>
            <pc:docMk/>
            <pc:sldMk cId="842028275" sldId="274"/>
            <ac:picMk id="13" creationId="{0C73C01C-65BD-44C8-85D1-EC9E32A4C349}"/>
          </ac:picMkLst>
        </pc:picChg>
        <pc:picChg chg="add">
          <ac:chgData name="Siegbert Rudolph" userId="2af4d44886c067cc" providerId="LiveId" clId="{63AA149C-2157-416A-9EEB-E5E502C8B671}" dt="2019-06-06T16:06:56.168" v="1094"/>
          <ac:picMkLst>
            <pc:docMk/>
            <pc:sldMk cId="842028275" sldId="274"/>
            <ac:picMk id="20" creationId="{12B4A213-669A-426E-A25A-AED4C56B605C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26T11:12:23.112" v="4133" actId="14100"/>
        <pc:sldMkLst>
          <pc:docMk/>
          <pc:sldMk cId="2876733746" sldId="275"/>
        </pc:sldMkLst>
        <pc:spChg chg="add">
          <ac:chgData name="Siegbert Rudolph" userId="2af4d44886c067cc" providerId="LiveId" clId="{63AA149C-2157-416A-9EEB-E5E502C8B671}" dt="2019-06-06T16:07:00.387" v="1095"/>
          <ac:spMkLst>
            <pc:docMk/>
            <pc:sldMk cId="2876733746" sldId="275"/>
            <ac:spMk id="14" creationId="{CC202414-532E-4E33-A033-17CBA0932818}"/>
          </ac:spMkLst>
        </pc:spChg>
        <pc:spChg chg="ord">
          <ac:chgData name="Siegbert Rudolph" userId="2af4d44886c067cc" providerId="LiveId" clId="{63AA149C-2157-416A-9EEB-E5E502C8B671}" dt="2019-06-06T15:29:04.359" v="65" actId="166"/>
          <ac:spMkLst>
            <pc:docMk/>
            <pc:sldMk cId="2876733746" sldId="275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26T11:12:23.112" v="4133" actId="14100"/>
          <ac:spMkLst>
            <pc:docMk/>
            <pc:sldMk cId="2876733746" sldId="275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00.387" v="1095"/>
          <ac:spMkLst>
            <pc:docMk/>
            <pc:sldMk cId="2876733746" sldId="275"/>
            <ac:spMk id="17" creationId="{C97FB6A7-AF7A-409A-9CD4-38BCBB8C28BA}"/>
          </ac:spMkLst>
        </pc:spChg>
        <pc:spChg chg="mod">
          <ac:chgData name="Siegbert Rudolph" userId="2af4d44886c067cc" providerId="LiveId" clId="{63AA149C-2157-416A-9EEB-E5E502C8B671}" dt="2019-06-26T11:12:18.558" v="4132" actId="1076"/>
          <ac:spMkLst>
            <pc:docMk/>
            <pc:sldMk cId="2876733746" sldId="275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6T15:28:48.815" v="62" actId="478"/>
          <ac:picMkLst>
            <pc:docMk/>
            <pc:sldMk cId="2876733746" sldId="275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8:54.905" v="64" actId="1076"/>
          <ac:picMkLst>
            <pc:docMk/>
            <pc:sldMk cId="2876733746" sldId="275"/>
            <ac:picMk id="4" creationId="{F05482F0-A511-4729-9E1C-C27C26E47CF6}"/>
          </ac:picMkLst>
        </pc:picChg>
        <pc:picChg chg="del">
          <ac:chgData name="Siegbert Rudolph" userId="2af4d44886c067cc" providerId="LiveId" clId="{63AA149C-2157-416A-9EEB-E5E502C8B671}" dt="2019-06-06T15:28:48.815" v="62" actId="478"/>
          <ac:picMkLst>
            <pc:docMk/>
            <pc:sldMk cId="2876733746" sldId="275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8:51.878" v="63" actId="1076"/>
          <ac:picMkLst>
            <pc:docMk/>
            <pc:sldMk cId="2876733746" sldId="275"/>
            <ac:picMk id="13" creationId="{BB472FFA-9115-48D0-BED3-8AD3F7D2FB82}"/>
          </ac:picMkLst>
        </pc:picChg>
        <pc:picChg chg="add">
          <ac:chgData name="Siegbert Rudolph" userId="2af4d44886c067cc" providerId="LiveId" clId="{63AA149C-2157-416A-9EEB-E5E502C8B671}" dt="2019-06-06T16:07:00.387" v="1095"/>
          <ac:picMkLst>
            <pc:docMk/>
            <pc:sldMk cId="2876733746" sldId="275"/>
            <ac:picMk id="20" creationId="{ADB20DC1-CC34-42D9-B494-266489AAB1CF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26T11:13:02.062" v="4141" actId="1036"/>
        <pc:sldMkLst>
          <pc:docMk/>
          <pc:sldMk cId="4115176840" sldId="276"/>
        </pc:sldMkLst>
        <pc:spChg chg="add">
          <ac:chgData name="Siegbert Rudolph" userId="2af4d44886c067cc" providerId="LiveId" clId="{63AA149C-2157-416A-9EEB-E5E502C8B671}" dt="2019-06-06T16:07:04.937" v="1096"/>
          <ac:spMkLst>
            <pc:docMk/>
            <pc:sldMk cId="4115176840" sldId="276"/>
            <ac:spMk id="14" creationId="{6838CD0B-A4C9-4C79-972D-12E0BCA1B953}"/>
          </ac:spMkLst>
        </pc:spChg>
        <pc:spChg chg="ord">
          <ac:chgData name="Siegbert Rudolph" userId="2af4d44886c067cc" providerId="LiveId" clId="{63AA149C-2157-416A-9EEB-E5E502C8B671}" dt="2019-06-06T15:29:26.125" v="71" actId="166"/>
          <ac:spMkLst>
            <pc:docMk/>
            <pc:sldMk cId="4115176840" sldId="276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26T11:13:02.062" v="4141" actId="1036"/>
          <ac:spMkLst>
            <pc:docMk/>
            <pc:sldMk cId="4115176840" sldId="276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04.937" v="1096"/>
          <ac:spMkLst>
            <pc:docMk/>
            <pc:sldMk cId="4115176840" sldId="276"/>
            <ac:spMk id="17" creationId="{41C69687-40CE-40DA-AB87-3454952C1C7B}"/>
          </ac:spMkLst>
        </pc:spChg>
        <pc:spChg chg="mod">
          <ac:chgData name="Siegbert Rudolph" userId="2af4d44886c067cc" providerId="LiveId" clId="{63AA149C-2157-416A-9EEB-E5E502C8B671}" dt="2019-06-26T11:13:02.062" v="4141" actId="1036"/>
          <ac:spMkLst>
            <pc:docMk/>
            <pc:sldMk cId="4115176840" sldId="276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6T15:29:17.258" v="68" actId="478"/>
          <ac:picMkLst>
            <pc:docMk/>
            <pc:sldMk cId="4115176840" sldId="276"/>
            <ac:picMk id="2" creationId="{873D3676-EF17-4360-92B4-3CBBD42BDF9E}"/>
          </ac:picMkLst>
        </pc:picChg>
        <pc:picChg chg="add mod">
          <ac:chgData name="Siegbert Rudolph" userId="2af4d44886c067cc" providerId="LiveId" clId="{63AA149C-2157-416A-9EEB-E5E502C8B671}" dt="2019-06-06T15:29:22.432" v="70" actId="1076"/>
          <ac:picMkLst>
            <pc:docMk/>
            <pc:sldMk cId="4115176840" sldId="276"/>
            <ac:picMk id="4" creationId="{6E86B292-3477-41F4-8DFE-AF61214D5BC1}"/>
          </ac:picMkLst>
        </pc:picChg>
        <pc:picChg chg="del">
          <ac:chgData name="Siegbert Rudolph" userId="2af4d44886c067cc" providerId="LiveId" clId="{63AA149C-2157-416A-9EEB-E5E502C8B671}" dt="2019-06-06T15:29:17.258" v="68" actId="478"/>
          <ac:picMkLst>
            <pc:docMk/>
            <pc:sldMk cId="4115176840" sldId="276"/>
            <ac:picMk id="6" creationId="{0F90F521-8EF2-47B0-896F-1DC85C722C95}"/>
          </ac:picMkLst>
        </pc:picChg>
        <pc:picChg chg="add mod">
          <ac:chgData name="Siegbert Rudolph" userId="2af4d44886c067cc" providerId="LiveId" clId="{63AA149C-2157-416A-9EEB-E5E502C8B671}" dt="2019-06-06T15:29:19.734" v="69" actId="1076"/>
          <ac:picMkLst>
            <pc:docMk/>
            <pc:sldMk cId="4115176840" sldId="276"/>
            <ac:picMk id="13" creationId="{4D3B667A-74FE-4C3A-A88A-9E76B8F35E2A}"/>
          </ac:picMkLst>
        </pc:picChg>
        <pc:picChg chg="add">
          <ac:chgData name="Siegbert Rudolph" userId="2af4d44886c067cc" providerId="LiveId" clId="{63AA149C-2157-416A-9EEB-E5E502C8B671}" dt="2019-06-06T16:07:04.937" v="1096"/>
          <ac:picMkLst>
            <pc:docMk/>
            <pc:sldMk cId="4115176840" sldId="276"/>
            <ac:picMk id="20" creationId="{3F394AE3-40B8-4B8F-8B7E-85C57DFF87CF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4:35.910" v="4053" actId="207"/>
        <pc:sldMkLst>
          <pc:docMk/>
          <pc:sldMk cId="3733227765" sldId="278"/>
        </pc:sldMkLst>
        <pc:spChg chg="mod">
          <ac:chgData name="Siegbert Rudolph" userId="2af4d44886c067cc" providerId="LiveId" clId="{63AA149C-2157-416A-9EEB-E5E502C8B671}" dt="2019-06-06T15:38:14.184" v="269" actId="1076"/>
          <ac:spMkLst>
            <pc:docMk/>
            <pc:sldMk cId="3733227765" sldId="278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4:35.910" v="4053" actId="207"/>
          <ac:spMkLst>
            <pc:docMk/>
            <pc:sldMk cId="3733227765" sldId="278"/>
            <ac:spMk id="8" creationId="{E9B0A00A-33A1-4682-9968-D006033D96B2}"/>
          </ac:spMkLst>
        </pc:spChg>
        <pc:spChg chg="add mod">
          <ac:chgData name="Siegbert Rudolph" userId="2af4d44886c067cc" providerId="LiveId" clId="{63AA149C-2157-416A-9EEB-E5E502C8B671}" dt="2019-06-06T15:38:14.184" v="269" actId="1076"/>
          <ac:spMkLst>
            <pc:docMk/>
            <pc:sldMk cId="3733227765" sldId="278"/>
            <ac:spMk id="9" creationId="{05F04F11-CA37-4B1E-A939-2FEFC6DE4D33}"/>
          </ac:spMkLst>
        </pc:spChg>
        <pc:spChg chg="add mod">
          <ac:chgData name="Siegbert Rudolph" userId="2af4d44886c067cc" providerId="LiveId" clId="{63AA149C-2157-416A-9EEB-E5E502C8B671}" dt="2019-06-06T15:38:14.184" v="269" actId="1076"/>
          <ac:spMkLst>
            <pc:docMk/>
            <pc:sldMk cId="3733227765" sldId="278"/>
            <ac:spMk id="10" creationId="{72012B35-7F17-496B-AEDB-42DF07080FCE}"/>
          </ac:spMkLst>
        </pc:spChg>
        <pc:spChg chg="add mod">
          <ac:chgData name="Siegbert Rudolph" userId="2af4d44886c067cc" providerId="LiveId" clId="{63AA149C-2157-416A-9EEB-E5E502C8B671}" dt="2019-06-06T15:40:15.285" v="364" actId="465"/>
          <ac:spMkLst>
            <pc:docMk/>
            <pc:sldMk cId="3733227765" sldId="278"/>
            <ac:spMk id="11" creationId="{C7C87F20-E228-4977-9236-EF245D2736AB}"/>
          </ac:spMkLst>
        </pc:spChg>
        <pc:spChg chg="add mod">
          <ac:chgData name="Siegbert Rudolph" userId="2af4d44886c067cc" providerId="LiveId" clId="{63AA149C-2157-416A-9EEB-E5E502C8B671}" dt="2019-06-06T15:40:15.285" v="364" actId="465"/>
          <ac:spMkLst>
            <pc:docMk/>
            <pc:sldMk cId="3733227765" sldId="278"/>
            <ac:spMk id="12" creationId="{C4848DD9-158C-4F69-9240-5C9F9A1099EF}"/>
          </ac:spMkLst>
        </pc:spChg>
        <pc:spChg chg="add mod">
          <ac:chgData name="Siegbert Rudolph" userId="2af4d44886c067cc" providerId="LiveId" clId="{63AA149C-2157-416A-9EEB-E5E502C8B671}" dt="2019-06-06T15:40:15.285" v="364" actId="465"/>
          <ac:spMkLst>
            <pc:docMk/>
            <pc:sldMk cId="3733227765" sldId="278"/>
            <ac:spMk id="13" creationId="{A2E81E51-BF81-43A0-A1CA-CCE32D94E121}"/>
          </ac:spMkLst>
        </pc:spChg>
        <pc:spChg chg="add del mod">
          <ac:chgData name="Siegbert Rudolph" userId="2af4d44886c067cc" providerId="LiveId" clId="{63AA149C-2157-416A-9EEB-E5E502C8B671}" dt="2019-06-06T15:39:32.901" v="314" actId="478"/>
          <ac:spMkLst>
            <pc:docMk/>
            <pc:sldMk cId="3733227765" sldId="278"/>
            <ac:spMk id="14" creationId="{C438F651-8A34-428B-A48A-C36A83078576}"/>
          </ac:spMkLst>
        </pc:spChg>
        <pc:spChg chg="add del mod">
          <ac:chgData name="Siegbert Rudolph" userId="2af4d44886c067cc" providerId="LiveId" clId="{63AA149C-2157-416A-9EEB-E5E502C8B671}" dt="2019-06-06T15:39:32.901" v="314" actId="478"/>
          <ac:spMkLst>
            <pc:docMk/>
            <pc:sldMk cId="3733227765" sldId="278"/>
            <ac:spMk id="15" creationId="{2FB03C76-33D9-4B73-909F-62737D9140E9}"/>
          </ac:spMkLst>
        </pc:spChg>
        <pc:spChg chg="add del mod">
          <ac:chgData name="Siegbert Rudolph" userId="2af4d44886c067cc" providerId="LiveId" clId="{63AA149C-2157-416A-9EEB-E5E502C8B671}" dt="2019-06-06T15:39:32.901" v="314" actId="478"/>
          <ac:spMkLst>
            <pc:docMk/>
            <pc:sldMk cId="3733227765" sldId="278"/>
            <ac:spMk id="16" creationId="{CEBB91F2-F790-44FC-B255-ABE340433C0B}"/>
          </ac:spMkLst>
        </pc:spChg>
        <pc:spChg chg="add del mod">
          <ac:chgData name="Siegbert Rudolph" userId="2af4d44886c067cc" providerId="LiveId" clId="{63AA149C-2157-416A-9EEB-E5E502C8B671}" dt="2019-06-06T15:39:58.885" v="330" actId="478"/>
          <ac:spMkLst>
            <pc:docMk/>
            <pc:sldMk cId="3733227765" sldId="278"/>
            <ac:spMk id="17" creationId="{94EB1F72-A060-48F9-AD18-2777E2881F59}"/>
          </ac:spMkLst>
        </pc:spChg>
        <pc:spChg chg="add del mod">
          <ac:chgData name="Siegbert Rudolph" userId="2af4d44886c067cc" providerId="LiveId" clId="{63AA149C-2157-416A-9EEB-E5E502C8B671}" dt="2019-06-06T15:40:00.348" v="331" actId="478"/>
          <ac:spMkLst>
            <pc:docMk/>
            <pc:sldMk cId="3733227765" sldId="278"/>
            <ac:spMk id="18" creationId="{996C9068-A2AE-491A-A677-2AFEA55349C3}"/>
          </ac:spMkLst>
        </pc:spChg>
        <pc:spChg chg="add del mod">
          <ac:chgData name="Siegbert Rudolph" userId="2af4d44886c067cc" providerId="LiveId" clId="{63AA149C-2157-416A-9EEB-E5E502C8B671}" dt="2019-06-06T15:40:01.450" v="332" actId="478"/>
          <ac:spMkLst>
            <pc:docMk/>
            <pc:sldMk cId="3733227765" sldId="278"/>
            <ac:spMk id="19" creationId="{E67B0FF1-D455-4EAA-AA44-CFB7B626BCBA}"/>
          </ac:spMkLst>
        </pc:spChg>
        <pc:spChg chg="add del mod">
          <ac:chgData name="Siegbert Rudolph" userId="2af4d44886c067cc" providerId="LiveId" clId="{63AA149C-2157-416A-9EEB-E5E502C8B671}" dt="2019-06-06T15:39:32.901" v="314" actId="478"/>
          <ac:spMkLst>
            <pc:docMk/>
            <pc:sldMk cId="3733227765" sldId="278"/>
            <ac:spMk id="20" creationId="{517E5254-3C95-47DD-A1C5-2FC7D0D1D50C}"/>
          </ac:spMkLst>
        </pc:spChg>
        <pc:spChg chg="add del mod">
          <ac:chgData name="Siegbert Rudolph" userId="2af4d44886c067cc" providerId="LiveId" clId="{63AA149C-2157-416A-9EEB-E5E502C8B671}" dt="2019-06-06T15:39:32.901" v="314" actId="478"/>
          <ac:spMkLst>
            <pc:docMk/>
            <pc:sldMk cId="3733227765" sldId="278"/>
            <ac:spMk id="21" creationId="{1E7DF5A7-AEE0-4031-A0C8-B21921E500B5}"/>
          </ac:spMkLst>
        </pc:spChg>
        <pc:spChg chg="add del mod">
          <ac:chgData name="Siegbert Rudolph" userId="2af4d44886c067cc" providerId="LiveId" clId="{63AA149C-2157-416A-9EEB-E5E502C8B671}" dt="2019-06-06T15:39:32.901" v="314" actId="478"/>
          <ac:spMkLst>
            <pc:docMk/>
            <pc:sldMk cId="3733227765" sldId="278"/>
            <ac:spMk id="22" creationId="{43A6EF21-9A05-483F-80B1-033C1C4BE908}"/>
          </ac:spMkLst>
        </pc:spChg>
        <pc:spChg chg="add">
          <ac:chgData name="Siegbert Rudolph" userId="2af4d44886c067cc" providerId="LiveId" clId="{63AA149C-2157-416A-9EEB-E5E502C8B671}" dt="2019-06-06T16:06:44.223" v="1091"/>
          <ac:spMkLst>
            <pc:docMk/>
            <pc:sldMk cId="3733227765" sldId="278"/>
            <ac:spMk id="23" creationId="{7F7B7339-D5AA-4010-AD35-55F666FAAEB3}"/>
          </ac:spMkLst>
        </pc:spChg>
        <pc:spChg chg="add">
          <ac:chgData name="Siegbert Rudolph" userId="2af4d44886c067cc" providerId="LiveId" clId="{63AA149C-2157-416A-9EEB-E5E502C8B671}" dt="2019-06-06T16:06:44.223" v="1091"/>
          <ac:spMkLst>
            <pc:docMk/>
            <pc:sldMk cId="3733227765" sldId="278"/>
            <ac:spMk id="24" creationId="{9FB7964C-80C6-45DF-9926-D333B7495D0E}"/>
          </ac:spMkLst>
        </pc:spChg>
        <pc:picChg chg="del">
          <ac:chgData name="Siegbert Rudolph" userId="2af4d44886c067cc" providerId="LiveId" clId="{63AA149C-2157-416A-9EEB-E5E502C8B671}" dt="2019-06-06T15:40:32.517" v="366" actId="478"/>
          <ac:picMkLst>
            <pc:docMk/>
            <pc:sldMk cId="3733227765" sldId="278"/>
            <ac:picMk id="6" creationId="{D804E146-A122-4D8A-AE62-3BD0B5F4C3D5}"/>
          </ac:picMkLst>
        </pc:picChg>
        <pc:picChg chg="del">
          <ac:chgData name="Siegbert Rudolph" userId="2af4d44886c067cc" providerId="LiveId" clId="{63AA149C-2157-416A-9EEB-E5E502C8B671}" dt="2019-06-06T15:40:32.517" v="366" actId="478"/>
          <ac:picMkLst>
            <pc:docMk/>
            <pc:sldMk cId="3733227765" sldId="278"/>
            <ac:picMk id="7" creationId="{13B93A1A-3D8D-4A73-A4E8-D971D0A9745A}"/>
          </ac:picMkLst>
        </pc:picChg>
        <pc:picChg chg="add">
          <ac:chgData name="Siegbert Rudolph" userId="2af4d44886c067cc" providerId="LiveId" clId="{63AA149C-2157-416A-9EEB-E5E502C8B671}" dt="2019-06-06T16:06:44.223" v="1091"/>
          <ac:picMkLst>
            <pc:docMk/>
            <pc:sldMk cId="3733227765" sldId="278"/>
            <ac:picMk id="25" creationId="{488EAE22-CAEC-46C9-B622-FCDFA597B026}"/>
          </ac:picMkLst>
        </pc:picChg>
      </pc:sldChg>
      <pc:sldChg chg="addSp modSp modTransition modAnim">
        <pc:chgData name="Siegbert Rudolph" userId="2af4d44886c067cc" providerId="LiveId" clId="{63AA149C-2157-416A-9EEB-E5E502C8B671}" dt="2019-06-14T16:06:25.019" v="4069"/>
        <pc:sldMkLst>
          <pc:docMk/>
          <pc:sldMk cId="1724635507" sldId="279"/>
        </pc:sldMkLst>
        <pc:spChg chg="mod">
          <ac:chgData name="Siegbert Rudolph" userId="2af4d44886c067cc" providerId="LiveId" clId="{63AA149C-2157-416A-9EEB-E5E502C8B671}" dt="2019-06-06T16:04:28.196" v="866" actId="20577"/>
          <ac:spMkLst>
            <pc:docMk/>
            <pc:sldMk cId="1724635507" sldId="279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4:58.124" v="4054"/>
          <ac:spMkLst>
            <pc:docMk/>
            <pc:sldMk cId="1724635507" sldId="279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06T15:42:46.956" v="512" actId="20577"/>
          <ac:spMkLst>
            <pc:docMk/>
            <pc:sldMk cId="1724635507" sldId="279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6T15:43:07.765" v="553" actId="20577"/>
          <ac:spMkLst>
            <pc:docMk/>
            <pc:sldMk cId="1724635507" sldId="279"/>
            <ac:spMk id="10" creationId="{72012B35-7F17-496B-AEDB-42DF07080FCE}"/>
          </ac:spMkLst>
        </pc:spChg>
        <pc:spChg chg="add">
          <ac:chgData name="Siegbert Rudolph" userId="2af4d44886c067cc" providerId="LiveId" clId="{63AA149C-2157-416A-9EEB-E5E502C8B671}" dt="2019-06-06T16:07:08.499" v="1097"/>
          <ac:spMkLst>
            <pc:docMk/>
            <pc:sldMk cId="1724635507" sldId="279"/>
            <ac:spMk id="14" creationId="{F8399D5A-9F62-4C0F-BEDC-405AC596D74F}"/>
          </ac:spMkLst>
        </pc:spChg>
        <pc:spChg chg="add">
          <ac:chgData name="Siegbert Rudolph" userId="2af4d44886c067cc" providerId="LiveId" clId="{63AA149C-2157-416A-9EEB-E5E502C8B671}" dt="2019-06-06T16:07:08.499" v="1097"/>
          <ac:spMkLst>
            <pc:docMk/>
            <pc:sldMk cId="1724635507" sldId="279"/>
            <ac:spMk id="15" creationId="{21FC8959-E577-4980-BB0C-9E238E697D2E}"/>
          </ac:spMkLst>
        </pc:spChg>
        <pc:picChg chg="add">
          <ac:chgData name="Siegbert Rudolph" userId="2af4d44886c067cc" providerId="LiveId" clId="{63AA149C-2157-416A-9EEB-E5E502C8B671}" dt="2019-06-06T16:07:08.499" v="1097"/>
          <ac:picMkLst>
            <pc:docMk/>
            <pc:sldMk cId="1724635507" sldId="279"/>
            <ac:picMk id="16" creationId="{039C9E52-1E0A-43FE-9DA2-E65A95FAB135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6:28.001" v="4070"/>
        <pc:sldMkLst>
          <pc:docMk/>
          <pc:sldMk cId="3131932135" sldId="280"/>
        </pc:sldMkLst>
        <pc:spChg chg="add">
          <ac:chgData name="Siegbert Rudolph" userId="2af4d44886c067cc" providerId="LiveId" clId="{63AA149C-2157-416A-9EEB-E5E502C8B671}" dt="2019-06-06T16:07:11.873" v="1098"/>
          <ac:spMkLst>
            <pc:docMk/>
            <pc:sldMk cId="3131932135" sldId="280"/>
            <ac:spMk id="14" creationId="{9BD0E9C9-2CB3-46CB-8A65-7D995C8D9867}"/>
          </ac:spMkLst>
        </pc:spChg>
        <pc:spChg chg="ord">
          <ac:chgData name="Siegbert Rudolph" userId="2af4d44886c067cc" providerId="LiveId" clId="{63AA149C-2157-416A-9EEB-E5E502C8B671}" dt="2019-06-06T15:54:52.072" v="706" actId="166"/>
          <ac:spMkLst>
            <pc:docMk/>
            <pc:sldMk cId="3131932135" sldId="280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4:33.849" v="1122" actId="1076"/>
          <ac:spMkLst>
            <pc:docMk/>
            <pc:sldMk cId="3131932135" sldId="280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11.873" v="1098"/>
          <ac:spMkLst>
            <pc:docMk/>
            <pc:sldMk cId="3131932135" sldId="280"/>
            <ac:spMk id="17" creationId="{6CEFE5FF-56A1-4CA2-A184-9D55D966D05F}"/>
          </ac:spMkLst>
        </pc:spChg>
        <pc:spChg chg="mod">
          <ac:chgData name="Siegbert Rudolph" userId="2af4d44886c067cc" providerId="LiveId" clId="{63AA149C-2157-416A-9EEB-E5E502C8B671}" dt="2019-06-06T16:14:33.849" v="1122" actId="1076"/>
          <ac:spMkLst>
            <pc:docMk/>
            <pc:sldMk cId="3131932135" sldId="280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4:48.664" v="705" actId="1076"/>
          <ac:picMkLst>
            <pc:docMk/>
            <pc:sldMk cId="3131932135" sldId="280"/>
            <ac:picMk id="2" creationId="{0DDA81E3-778E-47DB-B43D-FC0F028E18DB}"/>
          </ac:picMkLst>
        </pc:picChg>
        <pc:picChg chg="del">
          <ac:chgData name="Siegbert Rudolph" userId="2af4d44886c067cc" providerId="LiveId" clId="{63AA149C-2157-416A-9EEB-E5E502C8B671}" dt="2019-06-06T15:54:43.968" v="703" actId="478"/>
          <ac:picMkLst>
            <pc:docMk/>
            <pc:sldMk cId="3131932135" sldId="280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4:46.022" v="704" actId="1076"/>
          <ac:picMkLst>
            <pc:docMk/>
            <pc:sldMk cId="3131932135" sldId="280"/>
            <ac:picMk id="6" creationId="{A2E978DD-0F37-41F4-8292-508C56EDA971}"/>
          </ac:picMkLst>
        </pc:picChg>
        <pc:picChg chg="del">
          <ac:chgData name="Siegbert Rudolph" userId="2af4d44886c067cc" providerId="LiveId" clId="{63AA149C-2157-416A-9EEB-E5E502C8B671}" dt="2019-06-06T15:54:43.968" v="703" actId="478"/>
          <ac:picMkLst>
            <pc:docMk/>
            <pc:sldMk cId="3131932135" sldId="280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11.873" v="1098"/>
          <ac:picMkLst>
            <pc:docMk/>
            <pc:sldMk cId="3131932135" sldId="280"/>
            <ac:picMk id="22" creationId="{B79CB693-D2F2-4A96-BCB7-2AFE9A211163}"/>
          </ac:picMkLst>
        </pc:picChg>
        <pc:picChg chg="ord">
          <ac:chgData name="Siegbert Rudolph" userId="2af4d44886c067cc" providerId="LiveId" clId="{63AA149C-2157-416A-9EEB-E5E502C8B671}" dt="2019-06-06T16:10:57.003" v="1112" actId="167"/>
          <ac:picMkLst>
            <pc:docMk/>
            <pc:sldMk cId="3131932135" sldId="280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31.476" v="4124"/>
        <pc:sldMkLst>
          <pc:docMk/>
          <pc:sldMk cId="2216826815" sldId="281"/>
        </pc:sldMkLst>
        <pc:spChg chg="add">
          <ac:chgData name="Siegbert Rudolph" userId="2af4d44886c067cc" providerId="LiveId" clId="{63AA149C-2157-416A-9EEB-E5E502C8B671}" dt="2019-06-06T15:46:11.725" v="572"/>
          <ac:spMkLst>
            <pc:docMk/>
            <pc:sldMk cId="2216826815" sldId="281"/>
            <ac:spMk id="2" creationId="{A07C9144-FC84-4E13-B3D1-D832E7924BA5}"/>
          </ac:spMkLst>
        </pc:spChg>
        <pc:spChg chg="add mod">
          <ac:chgData name="Siegbert Rudolph" userId="2af4d44886c067cc" providerId="LiveId" clId="{63AA149C-2157-416A-9EEB-E5E502C8B671}" dt="2019-06-06T15:48:00.724" v="639" actId="20577"/>
          <ac:spMkLst>
            <pc:docMk/>
            <pc:sldMk cId="2216826815" sldId="281"/>
            <ac:spMk id="6" creationId="{EE31B866-170E-40E2-AA03-08841C7C886C}"/>
          </ac:spMkLst>
        </pc:spChg>
        <pc:spChg chg="add mod">
          <ac:chgData name="Siegbert Rudolph" userId="2af4d44886c067cc" providerId="LiveId" clId="{63AA149C-2157-416A-9EEB-E5E502C8B671}" dt="2019-06-06T15:48:09.707" v="670" actId="1038"/>
          <ac:spMkLst>
            <pc:docMk/>
            <pc:sldMk cId="2216826815" sldId="281"/>
            <ac:spMk id="9" creationId="{21EEFFC2-A35C-484B-9C84-10E6B58D5441}"/>
          </ac:spMkLst>
        </pc:spChg>
        <pc:spChg chg="add">
          <ac:chgData name="Siegbert Rudolph" userId="2af4d44886c067cc" providerId="LiveId" clId="{63AA149C-2157-416A-9EEB-E5E502C8B671}" dt="2019-06-06T16:08:00.692" v="1110"/>
          <ac:spMkLst>
            <pc:docMk/>
            <pc:sldMk cId="2216826815" sldId="281"/>
            <ac:spMk id="10" creationId="{6D3BA229-6C5B-4F99-9021-D2C030BD85B0}"/>
          </ac:spMkLst>
        </pc:spChg>
        <pc:spChg chg="add del">
          <ac:chgData name="Siegbert Rudolph" userId="2af4d44886c067cc" providerId="LiveId" clId="{63AA149C-2157-416A-9EEB-E5E502C8B671}" dt="2019-06-06T16:08:06.084" v="1111" actId="478"/>
          <ac:spMkLst>
            <pc:docMk/>
            <pc:sldMk cId="2216826815" sldId="281"/>
            <ac:spMk id="11" creationId="{2D053F65-2D9F-4FD1-A67E-714B48FA6357}"/>
          </ac:spMkLst>
        </pc:spChg>
        <pc:picChg chg="add del">
          <ac:chgData name="Siegbert Rudolph" userId="2af4d44886c067cc" providerId="LiveId" clId="{63AA149C-2157-416A-9EEB-E5E502C8B671}" dt="2019-06-06T16:19:54.549" v="1158" actId="478"/>
          <ac:picMkLst>
            <pc:docMk/>
            <pc:sldMk cId="2216826815" sldId="281"/>
            <ac:picMk id="4" creationId="{D00C2233-5A2D-4E6A-9625-C300CB4E6965}"/>
          </ac:picMkLst>
        </pc:picChg>
        <pc:picChg chg="add del">
          <ac:chgData name="Siegbert Rudolph" userId="2af4d44886c067cc" providerId="LiveId" clId="{63AA149C-2157-416A-9EEB-E5E502C8B671}" dt="2019-06-06T16:19:54.549" v="1158" actId="478"/>
          <ac:picMkLst>
            <pc:docMk/>
            <pc:sldMk cId="2216826815" sldId="281"/>
            <ac:picMk id="5" creationId="{2745EB14-9A04-4D66-A104-EE02EEB7E124}"/>
          </ac:picMkLst>
        </pc:picChg>
        <pc:picChg chg="add mod">
          <ac:chgData name="Siegbert Rudolph" userId="2af4d44886c067cc" providerId="LiveId" clId="{63AA149C-2157-416A-9EEB-E5E502C8B671}" dt="2019-06-06T15:48:09.707" v="670" actId="1038"/>
          <ac:picMkLst>
            <pc:docMk/>
            <pc:sldMk cId="2216826815" sldId="281"/>
            <ac:picMk id="7" creationId="{80095269-E575-4A6E-81A6-03B0D9EE1FD3}"/>
          </ac:picMkLst>
        </pc:picChg>
        <pc:picChg chg="add mod">
          <ac:chgData name="Siegbert Rudolph" userId="2af4d44886c067cc" providerId="LiveId" clId="{63AA149C-2157-416A-9EEB-E5E502C8B671}" dt="2019-06-06T15:48:09.707" v="670" actId="1038"/>
          <ac:picMkLst>
            <pc:docMk/>
            <pc:sldMk cId="2216826815" sldId="281"/>
            <ac:picMk id="8" creationId="{2BC26D72-B2E2-4FA0-902B-043D1641D178}"/>
          </ac:picMkLst>
        </pc:picChg>
        <pc:picChg chg="add">
          <ac:chgData name="Siegbert Rudolph" userId="2af4d44886c067cc" providerId="LiveId" clId="{63AA149C-2157-416A-9EEB-E5E502C8B671}" dt="2019-06-06T16:08:00.692" v="1110"/>
          <ac:picMkLst>
            <pc:docMk/>
            <pc:sldMk cId="2216826815" sldId="281"/>
            <ac:picMk id="12" creationId="{F9D14A4D-5DEF-4BEA-A88C-CC383DA0548D}"/>
          </ac:picMkLst>
        </pc:picChg>
        <pc:cxnChg chg="add">
          <ac:chgData name="Siegbert Rudolph" userId="2af4d44886c067cc" providerId="LiveId" clId="{63AA149C-2157-416A-9EEB-E5E502C8B671}" dt="2019-06-06T15:46:11.725" v="572"/>
          <ac:cxnSpMkLst>
            <pc:docMk/>
            <pc:sldMk cId="2216826815" sldId="281"/>
            <ac:cxnSpMk id="3" creationId="{7B576573-1A7E-4581-AE7C-9BC3BD2BA4F0}"/>
          </ac:cxnSpMkLst>
        </pc:cxnChg>
      </pc:sldChg>
      <pc:sldChg chg="addSp delSp modSp add modTransition delAnim modAnim">
        <pc:chgData name="Siegbert Rudolph" userId="2af4d44886c067cc" providerId="LiveId" clId="{63AA149C-2157-416A-9EEB-E5E502C8B671}" dt="2019-06-14T16:06:40.450" v="4071"/>
        <pc:sldMkLst>
          <pc:docMk/>
          <pc:sldMk cId="2497407805" sldId="282"/>
        </pc:sldMkLst>
        <pc:spChg chg="add">
          <ac:chgData name="Siegbert Rudolph" userId="2af4d44886c067cc" providerId="LiveId" clId="{63AA149C-2157-416A-9EEB-E5E502C8B671}" dt="2019-06-06T16:07:15.686" v="1099"/>
          <ac:spMkLst>
            <pc:docMk/>
            <pc:sldMk cId="2497407805" sldId="282"/>
            <ac:spMk id="14" creationId="{6090B3C1-F30C-4031-AC17-6FA3EC5941C2}"/>
          </ac:spMkLst>
        </pc:spChg>
        <pc:spChg chg="ord">
          <ac:chgData name="Siegbert Rudolph" userId="2af4d44886c067cc" providerId="LiveId" clId="{63AA149C-2157-416A-9EEB-E5E502C8B671}" dt="2019-06-06T15:55:20.560" v="712" actId="166"/>
          <ac:spMkLst>
            <pc:docMk/>
            <pc:sldMk cId="2497407805" sldId="282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5:08.188" v="1124" actId="14100"/>
          <ac:spMkLst>
            <pc:docMk/>
            <pc:sldMk cId="2497407805" sldId="282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15.686" v="1099"/>
          <ac:spMkLst>
            <pc:docMk/>
            <pc:sldMk cId="2497407805" sldId="282"/>
            <ac:spMk id="17" creationId="{A68EABC6-6288-4E3B-A82D-AA0A11444825}"/>
          </ac:spMkLst>
        </pc:spChg>
        <pc:spChg chg="mod">
          <ac:chgData name="Siegbert Rudolph" userId="2af4d44886c067cc" providerId="LiveId" clId="{63AA149C-2157-416A-9EEB-E5E502C8B671}" dt="2019-06-06T16:15:03.591" v="1123" actId="1076"/>
          <ac:spMkLst>
            <pc:docMk/>
            <pc:sldMk cId="2497407805" sldId="282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5:14.629" v="711" actId="1076"/>
          <ac:picMkLst>
            <pc:docMk/>
            <pc:sldMk cId="2497407805" sldId="282"/>
            <ac:picMk id="2" creationId="{7954FE84-FFB4-47A4-B77D-D63594A7BEE8}"/>
          </ac:picMkLst>
        </pc:picChg>
        <pc:picChg chg="del">
          <ac:chgData name="Siegbert Rudolph" userId="2af4d44886c067cc" providerId="LiveId" clId="{63AA149C-2157-416A-9EEB-E5E502C8B671}" dt="2019-06-06T15:55:09.118" v="709" actId="478"/>
          <ac:picMkLst>
            <pc:docMk/>
            <pc:sldMk cId="2497407805" sldId="282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5:11.861" v="710" actId="1076"/>
          <ac:picMkLst>
            <pc:docMk/>
            <pc:sldMk cId="2497407805" sldId="282"/>
            <ac:picMk id="6" creationId="{9655FC45-5788-4F98-9104-1F748985248E}"/>
          </ac:picMkLst>
        </pc:picChg>
        <pc:picChg chg="del">
          <ac:chgData name="Siegbert Rudolph" userId="2af4d44886c067cc" providerId="LiveId" clId="{63AA149C-2157-416A-9EEB-E5E502C8B671}" dt="2019-06-06T15:55:09.118" v="709" actId="478"/>
          <ac:picMkLst>
            <pc:docMk/>
            <pc:sldMk cId="2497407805" sldId="282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15.686" v="1099"/>
          <ac:picMkLst>
            <pc:docMk/>
            <pc:sldMk cId="2497407805" sldId="282"/>
            <ac:picMk id="22" creationId="{F0298CE2-4D25-417C-BA0E-519DFF95F3B4}"/>
          </ac:picMkLst>
        </pc:picChg>
        <pc:picChg chg="ord">
          <ac:chgData name="Siegbert Rudolph" userId="2af4d44886c067cc" providerId="LiveId" clId="{63AA149C-2157-416A-9EEB-E5E502C8B671}" dt="2019-06-06T16:11:25.583" v="1113" actId="167"/>
          <ac:picMkLst>
            <pc:docMk/>
            <pc:sldMk cId="2497407805" sldId="282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1.368" v="4072"/>
        <pc:sldMkLst>
          <pc:docMk/>
          <pc:sldMk cId="2623358451" sldId="283"/>
        </pc:sldMkLst>
        <pc:spChg chg="add">
          <ac:chgData name="Siegbert Rudolph" userId="2af4d44886c067cc" providerId="LiveId" clId="{63AA149C-2157-416A-9EEB-E5E502C8B671}" dt="2019-06-06T16:07:18.732" v="1100"/>
          <ac:spMkLst>
            <pc:docMk/>
            <pc:sldMk cId="2623358451" sldId="283"/>
            <ac:spMk id="14" creationId="{05A98FF0-2B18-4BE7-8A1F-84FDC1546FF0}"/>
          </ac:spMkLst>
        </pc:spChg>
        <pc:spChg chg="ord">
          <ac:chgData name="Siegbert Rudolph" userId="2af4d44886c067cc" providerId="LiveId" clId="{63AA149C-2157-416A-9EEB-E5E502C8B671}" dt="2019-06-06T15:55:46.742" v="718" actId="166"/>
          <ac:spMkLst>
            <pc:docMk/>
            <pc:sldMk cId="2623358451" sldId="283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5:23.967" v="1131" actId="1036"/>
          <ac:spMkLst>
            <pc:docMk/>
            <pc:sldMk cId="2623358451" sldId="283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18.732" v="1100"/>
          <ac:spMkLst>
            <pc:docMk/>
            <pc:sldMk cId="2623358451" sldId="283"/>
            <ac:spMk id="17" creationId="{7024BC7C-D9AF-4784-A129-B69DDF81807D}"/>
          </ac:spMkLst>
        </pc:spChg>
        <pc:spChg chg="mod">
          <ac:chgData name="Siegbert Rudolph" userId="2af4d44886c067cc" providerId="LiveId" clId="{63AA149C-2157-416A-9EEB-E5E502C8B671}" dt="2019-06-06T16:15:23.967" v="1131" actId="1036"/>
          <ac:spMkLst>
            <pc:docMk/>
            <pc:sldMk cId="2623358451" sldId="283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5:40.063" v="717" actId="1076"/>
          <ac:picMkLst>
            <pc:docMk/>
            <pc:sldMk cId="2623358451" sldId="283"/>
            <ac:picMk id="2" creationId="{BC266FD8-9536-4640-BD2C-4C3A10515EEA}"/>
          </ac:picMkLst>
        </pc:picChg>
        <pc:picChg chg="del">
          <ac:chgData name="Siegbert Rudolph" userId="2af4d44886c067cc" providerId="LiveId" clId="{63AA149C-2157-416A-9EEB-E5E502C8B671}" dt="2019-06-06T15:55:35.475" v="715" actId="478"/>
          <ac:picMkLst>
            <pc:docMk/>
            <pc:sldMk cId="2623358451" sldId="283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5:37.898" v="716" actId="1076"/>
          <ac:picMkLst>
            <pc:docMk/>
            <pc:sldMk cId="2623358451" sldId="283"/>
            <ac:picMk id="6" creationId="{C27CB267-0239-4758-975B-15C4376FCF81}"/>
          </ac:picMkLst>
        </pc:picChg>
        <pc:picChg chg="del">
          <ac:chgData name="Siegbert Rudolph" userId="2af4d44886c067cc" providerId="LiveId" clId="{63AA149C-2157-416A-9EEB-E5E502C8B671}" dt="2019-06-06T15:55:35.475" v="715" actId="478"/>
          <ac:picMkLst>
            <pc:docMk/>
            <pc:sldMk cId="2623358451" sldId="283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18.732" v="1100"/>
          <ac:picMkLst>
            <pc:docMk/>
            <pc:sldMk cId="2623358451" sldId="283"/>
            <ac:picMk id="22" creationId="{84A4B650-DB06-49BE-AABC-CEF38E6491F8}"/>
          </ac:picMkLst>
        </pc:picChg>
        <pc:picChg chg="ord">
          <ac:chgData name="Siegbert Rudolph" userId="2af4d44886c067cc" providerId="LiveId" clId="{63AA149C-2157-416A-9EEB-E5E502C8B671}" dt="2019-06-06T16:11:30.857" v="1114" actId="167"/>
          <ac:picMkLst>
            <pc:docMk/>
            <pc:sldMk cId="2623358451" sldId="283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2.170" v="4073"/>
        <pc:sldMkLst>
          <pc:docMk/>
          <pc:sldMk cId="2924008532" sldId="284"/>
        </pc:sldMkLst>
        <pc:spChg chg="add">
          <ac:chgData name="Siegbert Rudolph" userId="2af4d44886c067cc" providerId="LiveId" clId="{63AA149C-2157-416A-9EEB-E5E502C8B671}" dt="2019-06-06T16:07:22.795" v="1101"/>
          <ac:spMkLst>
            <pc:docMk/>
            <pc:sldMk cId="2924008532" sldId="284"/>
            <ac:spMk id="14" creationId="{FEE65A5C-F7AA-4AD2-BCB7-14AF11021F69}"/>
          </ac:spMkLst>
        </pc:spChg>
        <pc:spChg chg="ord">
          <ac:chgData name="Siegbert Rudolph" userId="2af4d44886c067cc" providerId="LiveId" clId="{63AA149C-2157-416A-9EEB-E5E502C8B671}" dt="2019-06-06T15:56:06.681" v="724" actId="166"/>
          <ac:spMkLst>
            <pc:docMk/>
            <pc:sldMk cId="2924008532" sldId="284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5:39.390" v="1134" actId="14100"/>
          <ac:spMkLst>
            <pc:docMk/>
            <pc:sldMk cId="2924008532" sldId="284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22.795" v="1101"/>
          <ac:spMkLst>
            <pc:docMk/>
            <pc:sldMk cId="2924008532" sldId="284"/>
            <ac:spMk id="17" creationId="{482C823F-43AD-4497-8FE9-2B8165EAF09F}"/>
          </ac:spMkLst>
        </pc:spChg>
        <pc:spChg chg="mod">
          <ac:chgData name="Siegbert Rudolph" userId="2af4d44886c067cc" providerId="LiveId" clId="{63AA149C-2157-416A-9EEB-E5E502C8B671}" dt="2019-06-06T16:15:35.797" v="1132" actId="1076"/>
          <ac:spMkLst>
            <pc:docMk/>
            <pc:sldMk cId="2924008532" sldId="284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6:02.802" v="723" actId="1076"/>
          <ac:picMkLst>
            <pc:docMk/>
            <pc:sldMk cId="2924008532" sldId="284"/>
            <ac:picMk id="2" creationId="{2F323CBD-0036-4A4A-B027-6E5284F29284}"/>
          </ac:picMkLst>
        </pc:picChg>
        <pc:picChg chg="del">
          <ac:chgData name="Siegbert Rudolph" userId="2af4d44886c067cc" providerId="LiveId" clId="{63AA149C-2157-416A-9EEB-E5E502C8B671}" dt="2019-06-06T15:55:57.952" v="721" actId="478"/>
          <ac:picMkLst>
            <pc:docMk/>
            <pc:sldMk cId="2924008532" sldId="284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5:59.893" v="722" actId="1076"/>
          <ac:picMkLst>
            <pc:docMk/>
            <pc:sldMk cId="2924008532" sldId="284"/>
            <ac:picMk id="6" creationId="{7480F020-1691-4F8A-93D1-6D686D3B6C5B}"/>
          </ac:picMkLst>
        </pc:picChg>
        <pc:picChg chg="del">
          <ac:chgData name="Siegbert Rudolph" userId="2af4d44886c067cc" providerId="LiveId" clId="{63AA149C-2157-416A-9EEB-E5E502C8B671}" dt="2019-06-06T15:55:57.952" v="721" actId="478"/>
          <ac:picMkLst>
            <pc:docMk/>
            <pc:sldMk cId="2924008532" sldId="284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22.795" v="1101"/>
          <ac:picMkLst>
            <pc:docMk/>
            <pc:sldMk cId="2924008532" sldId="284"/>
            <ac:picMk id="22" creationId="{963F494E-97E0-4D53-A436-5E050163AFD5}"/>
          </ac:picMkLst>
        </pc:picChg>
        <pc:picChg chg="mod ord">
          <ac:chgData name="Siegbert Rudolph" userId="2af4d44886c067cc" providerId="LiveId" clId="{63AA149C-2157-416A-9EEB-E5E502C8B671}" dt="2019-06-06T16:15:36.812" v="1133" actId="1076"/>
          <ac:picMkLst>
            <pc:docMk/>
            <pc:sldMk cId="2924008532" sldId="284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2.950" v="4074"/>
        <pc:sldMkLst>
          <pc:docMk/>
          <pc:sldMk cId="3183250806" sldId="285"/>
        </pc:sldMkLst>
        <pc:spChg chg="add">
          <ac:chgData name="Siegbert Rudolph" userId="2af4d44886c067cc" providerId="LiveId" clId="{63AA149C-2157-416A-9EEB-E5E502C8B671}" dt="2019-06-06T16:07:29.545" v="1102"/>
          <ac:spMkLst>
            <pc:docMk/>
            <pc:sldMk cId="3183250806" sldId="285"/>
            <ac:spMk id="14" creationId="{D1D6B60E-25F2-4E69-8E93-B53DC483774E}"/>
          </ac:spMkLst>
        </pc:spChg>
        <pc:spChg chg="ord">
          <ac:chgData name="Siegbert Rudolph" userId="2af4d44886c067cc" providerId="LiveId" clId="{63AA149C-2157-416A-9EEB-E5E502C8B671}" dt="2019-06-06T15:56:29.194" v="730" actId="166"/>
          <ac:spMkLst>
            <pc:docMk/>
            <pc:sldMk cId="3183250806" sldId="285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6:08.404" v="1136" actId="1076"/>
          <ac:spMkLst>
            <pc:docMk/>
            <pc:sldMk cId="3183250806" sldId="285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29.545" v="1102"/>
          <ac:spMkLst>
            <pc:docMk/>
            <pc:sldMk cId="3183250806" sldId="285"/>
            <ac:spMk id="17" creationId="{63259D9C-2738-4BCF-87D2-2ACDA28DAE8B}"/>
          </ac:spMkLst>
        </pc:spChg>
        <pc:spChg chg="mod">
          <ac:chgData name="Siegbert Rudolph" userId="2af4d44886c067cc" providerId="LiveId" clId="{63AA149C-2157-416A-9EEB-E5E502C8B671}" dt="2019-06-06T16:16:03.513" v="1135" actId="1076"/>
          <ac:spMkLst>
            <pc:docMk/>
            <pc:sldMk cId="3183250806" sldId="285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6:24.634" v="729" actId="1076"/>
          <ac:picMkLst>
            <pc:docMk/>
            <pc:sldMk cId="3183250806" sldId="285"/>
            <ac:picMk id="2" creationId="{FF4EF632-7478-4B21-AFFF-17415AD38BB2}"/>
          </ac:picMkLst>
        </pc:picChg>
        <pc:picChg chg="del">
          <ac:chgData name="Siegbert Rudolph" userId="2af4d44886c067cc" providerId="LiveId" clId="{63AA149C-2157-416A-9EEB-E5E502C8B671}" dt="2019-06-06T15:56:20.563" v="727" actId="478"/>
          <ac:picMkLst>
            <pc:docMk/>
            <pc:sldMk cId="3183250806" sldId="285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6:22.739" v="728" actId="1076"/>
          <ac:picMkLst>
            <pc:docMk/>
            <pc:sldMk cId="3183250806" sldId="285"/>
            <ac:picMk id="6" creationId="{7955E1B9-6D82-48CB-A230-AD953A007A7E}"/>
          </ac:picMkLst>
        </pc:picChg>
        <pc:picChg chg="del">
          <ac:chgData name="Siegbert Rudolph" userId="2af4d44886c067cc" providerId="LiveId" clId="{63AA149C-2157-416A-9EEB-E5E502C8B671}" dt="2019-06-06T15:56:20.563" v="727" actId="478"/>
          <ac:picMkLst>
            <pc:docMk/>
            <pc:sldMk cId="3183250806" sldId="285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29.545" v="1102"/>
          <ac:picMkLst>
            <pc:docMk/>
            <pc:sldMk cId="3183250806" sldId="285"/>
            <ac:picMk id="22" creationId="{94AB71BD-0E2A-4C02-8296-69C1AA938615}"/>
          </ac:picMkLst>
        </pc:picChg>
        <pc:picChg chg="mod ord">
          <ac:chgData name="Siegbert Rudolph" userId="2af4d44886c067cc" providerId="LiveId" clId="{63AA149C-2157-416A-9EEB-E5E502C8B671}" dt="2019-06-06T16:11:41.068" v="1116" actId="167"/>
          <ac:picMkLst>
            <pc:docMk/>
            <pc:sldMk cId="3183250806" sldId="285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4.586" v="4076"/>
        <pc:sldMkLst>
          <pc:docMk/>
          <pc:sldMk cId="3956584996" sldId="286"/>
        </pc:sldMkLst>
        <pc:spChg chg="add">
          <ac:chgData name="Siegbert Rudolph" userId="2af4d44886c067cc" providerId="LiveId" clId="{63AA149C-2157-416A-9EEB-E5E502C8B671}" dt="2019-06-06T16:07:38.883" v="1104"/>
          <ac:spMkLst>
            <pc:docMk/>
            <pc:sldMk cId="3956584996" sldId="286"/>
            <ac:spMk id="14" creationId="{94A8ECB5-91BC-45E5-8DB1-0A68D4E23BAE}"/>
          </ac:spMkLst>
        </pc:spChg>
        <pc:spChg chg="ord">
          <ac:chgData name="Siegbert Rudolph" userId="2af4d44886c067cc" providerId="LiveId" clId="{63AA149C-2157-416A-9EEB-E5E502C8B671}" dt="2019-06-06T15:56:53.286" v="737" actId="166"/>
          <ac:spMkLst>
            <pc:docMk/>
            <pc:sldMk cId="3956584996" sldId="286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7:18.230" v="1138" actId="14100"/>
          <ac:spMkLst>
            <pc:docMk/>
            <pc:sldMk cId="3956584996" sldId="286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38.883" v="1104"/>
          <ac:spMkLst>
            <pc:docMk/>
            <pc:sldMk cId="3956584996" sldId="286"/>
            <ac:spMk id="17" creationId="{DC76A813-8D7C-491A-AFE8-F4E1D3B941A9}"/>
          </ac:spMkLst>
        </pc:spChg>
        <pc:spChg chg="mod">
          <ac:chgData name="Siegbert Rudolph" userId="2af4d44886c067cc" providerId="LiveId" clId="{63AA149C-2157-416A-9EEB-E5E502C8B671}" dt="2019-06-06T16:17:14.902" v="1137" actId="1076"/>
          <ac:spMkLst>
            <pc:docMk/>
            <pc:sldMk cId="3956584996" sldId="286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6:49.511" v="736" actId="1076"/>
          <ac:picMkLst>
            <pc:docMk/>
            <pc:sldMk cId="3956584996" sldId="286"/>
            <ac:picMk id="2" creationId="{29E67E1C-8744-40B6-95EE-6739D6B79C4E}"/>
          </ac:picMkLst>
        </pc:picChg>
        <pc:picChg chg="del">
          <ac:chgData name="Siegbert Rudolph" userId="2af4d44886c067cc" providerId="LiveId" clId="{63AA149C-2157-416A-9EEB-E5E502C8B671}" dt="2019-06-06T15:56:42.938" v="733" actId="478"/>
          <ac:picMkLst>
            <pc:docMk/>
            <pc:sldMk cId="3956584996" sldId="286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6:47.051" v="735" actId="1076"/>
          <ac:picMkLst>
            <pc:docMk/>
            <pc:sldMk cId="3956584996" sldId="286"/>
            <ac:picMk id="6" creationId="{66F988EA-6E23-4EF3-82A3-E6C232E15C16}"/>
          </ac:picMkLst>
        </pc:picChg>
        <pc:picChg chg="del">
          <ac:chgData name="Siegbert Rudolph" userId="2af4d44886c067cc" providerId="LiveId" clId="{63AA149C-2157-416A-9EEB-E5E502C8B671}" dt="2019-06-06T15:56:42.938" v="733" actId="478"/>
          <ac:picMkLst>
            <pc:docMk/>
            <pc:sldMk cId="3956584996" sldId="286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38.883" v="1104"/>
          <ac:picMkLst>
            <pc:docMk/>
            <pc:sldMk cId="3956584996" sldId="286"/>
            <ac:picMk id="22" creationId="{E4ED0353-FBC7-4E1E-BFDE-92F14AE766ED}"/>
          </ac:picMkLst>
        </pc:picChg>
        <pc:picChg chg="ord">
          <ac:chgData name="Siegbert Rudolph" userId="2af4d44886c067cc" providerId="LiveId" clId="{63AA149C-2157-416A-9EEB-E5E502C8B671}" dt="2019-06-06T16:11:46.382" v="1117" actId="167"/>
          <ac:picMkLst>
            <pc:docMk/>
            <pc:sldMk cId="3956584996" sldId="286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5.350" v="4077"/>
        <pc:sldMkLst>
          <pc:docMk/>
          <pc:sldMk cId="1512051007" sldId="287"/>
        </pc:sldMkLst>
        <pc:spChg chg="add">
          <ac:chgData name="Siegbert Rudolph" userId="2af4d44886c067cc" providerId="LiveId" clId="{63AA149C-2157-416A-9EEB-E5E502C8B671}" dt="2019-06-06T16:07:44.914" v="1105"/>
          <ac:spMkLst>
            <pc:docMk/>
            <pc:sldMk cId="1512051007" sldId="287"/>
            <ac:spMk id="14" creationId="{3338CD07-A537-4BA4-A992-7D5CB296F11C}"/>
          </ac:spMkLst>
        </pc:spChg>
        <pc:spChg chg="ord">
          <ac:chgData name="Siegbert Rudolph" userId="2af4d44886c067cc" providerId="LiveId" clId="{63AA149C-2157-416A-9EEB-E5E502C8B671}" dt="2019-06-06T15:57:15.961" v="743" actId="166"/>
          <ac:spMkLst>
            <pc:docMk/>
            <pc:sldMk cId="1512051007" sldId="287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7:39.245" v="1140" actId="14100"/>
          <ac:spMkLst>
            <pc:docMk/>
            <pc:sldMk cId="1512051007" sldId="287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44.914" v="1105"/>
          <ac:spMkLst>
            <pc:docMk/>
            <pc:sldMk cId="1512051007" sldId="287"/>
            <ac:spMk id="17" creationId="{73548FEB-346C-4771-9F50-7ABC19D6B4E1}"/>
          </ac:spMkLst>
        </pc:spChg>
        <pc:spChg chg="mod">
          <ac:chgData name="Siegbert Rudolph" userId="2af4d44886c067cc" providerId="LiveId" clId="{63AA149C-2157-416A-9EEB-E5E502C8B671}" dt="2019-06-06T16:17:34.276" v="1139" actId="1076"/>
          <ac:spMkLst>
            <pc:docMk/>
            <pc:sldMk cId="1512051007" sldId="287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7:12.705" v="742" actId="1076"/>
          <ac:picMkLst>
            <pc:docMk/>
            <pc:sldMk cId="1512051007" sldId="287"/>
            <ac:picMk id="2" creationId="{BFCD4DC0-320C-445E-A780-E9AE42C9CBF4}"/>
          </ac:picMkLst>
        </pc:picChg>
        <pc:picChg chg="del">
          <ac:chgData name="Siegbert Rudolph" userId="2af4d44886c067cc" providerId="LiveId" clId="{63AA149C-2157-416A-9EEB-E5E502C8B671}" dt="2019-06-06T15:57:08.053" v="740" actId="478"/>
          <ac:picMkLst>
            <pc:docMk/>
            <pc:sldMk cId="1512051007" sldId="287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7:10.262" v="741" actId="1076"/>
          <ac:picMkLst>
            <pc:docMk/>
            <pc:sldMk cId="1512051007" sldId="287"/>
            <ac:picMk id="6" creationId="{30040F90-0A0D-4A18-BAFA-D913CDA3BAEE}"/>
          </ac:picMkLst>
        </pc:picChg>
        <pc:picChg chg="del">
          <ac:chgData name="Siegbert Rudolph" userId="2af4d44886c067cc" providerId="LiveId" clId="{63AA149C-2157-416A-9EEB-E5E502C8B671}" dt="2019-06-06T15:57:08.053" v="740" actId="478"/>
          <ac:picMkLst>
            <pc:docMk/>
            <pc:sldMk cId="1512051007" sldId="287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44.914" v="1105"/>
          <ac:picMkLst>
            <pc:docMk/>
            <pc:sldMk cId="1512051007" sldId="287"/>
            <ac:picMk id="22" creationId="{84A46D21-29FF-4D44-A776-4CFB33C91375}"/>
          </ac:picMkLst>
        </pc:picChg>
        <pc:picChg chg="ord">
          <ac:chgData name="Siegbert Rudolph" userId="2af4d44886c067cc" providerId="LiveId" clId="{63AA149C-2157-416A-9EEB-E5E502C8B671}" dt="2019-06-06T16:11:52.207" v="1118" actId="167"/>
          <ac:picMkLst>
            <pc:docMk/>
            <pc:sldMk cId="1512051007" sldId="287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6.144" v="4078"/>
        <pc:sldMkLst>
          <pc:docMk/>
          <pc:sldMk cId="2993972073" sldId="288"/>
        </pc:sldMkLst>
        <pc:spChg chg="add">
          <ac:chgData name="Siegbert Rudolph" userId="2af4d44886c067cc" providerId="LiveId" clId="{63AA149C-2157-416A-9EEB-E5E502C8B671}" dt="2019-06-06T16:07:48.179" v="1106"/>
          <ac:spMkLst>
            <pc:docMk/>
            <pc:sldMk cId="2993972073" sldId="288"/>
            <ac:spMk id="14" creationId="{96FB0FD6-3DB1-49A7-AB52-A09988A570E1}"/>
          </ac:spMkLst>
        </pc:spChg>
        <pc:spChg chg="ord">
          <ac:chgData name="Siegbert Rudolph" userId="2af4d44886c067cc" providerId="LiveId" clId="{63AA149C-2157-416A-9EEB-E5E502C8B671}" dt="2019-06-06T15:57:36.487" v="749" actId="166"/>
          <ac:spMkLst>
            <pc:docMk/>
            <pc:sldMk cId="2993972073" sldId="288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7:58.137" v="1142" actId="14100"/>
          <ac:spMkLst>
            <pc:docMk/>
            <pc:sldMk cId="2993972073" sldId="288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48.179" v="1106"/>
          <ac:spMkLst>
            <pc:docMk/>
            <pc:sldMk cId="2993972073" sldId="288"/>
            <ac:spMk id="17" creationId="{F99CC7B5-831D-414F-AD34-CE2C20E4AC8C}"/>
          </ac:spMkLst>
        </pc:spChg>
        <pc:spChg chg="mod">
          <ac:chgData name="Siegbert Rudolph" userId="2af4d44886c067cc" providerId="LiveId" clId="{63AA149C-2157-416A-9EEB-E5E502C8B671}" dt="2019-06-06T16:17:54.294" v="1141" actId="1076"/>
          <ac:spMkLst>
            <pc:docMk/>
            <pc:sldMk cId="2993972073" sldId="288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7:32.444" v="748" actId="1076"/>
          <ac:picMkLst>
            <pc:docMk/>
            <pc:sldMk cId="2993972073" sldId="288"/>
            <ac:picMk id="2" creationId="{201CCF04-A4B2-4A21-99CF-E0BFF4636EA7}"/>
          </ac:picMkLst>
        </pc:picChg>
        <pc:picChg chg="del">
          <ac:chgData name="Siegbert Rudolph" userId="2af4d44886c067cc" providerId="LiveId" clId="{63AA149C-2157-416A-9EEB-E5E502C8B671}" dt="2019-06-06T15:57:25.683" v="746" actId="478"/>
          <ac:picMkLst>
            <pc:docMk/>
            <pc:sldMk cId="2993972073" sldId="288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7:28.870" v="747" actId="1076"/>
          <ac:picMkLst>
            <pc:docMk/>
            <pc:sldMk cId="2993972073" sldId="288"/>
            <ac:picMk id="6" creationId="{BBBEAADD-3D48-45E5-8ACF-79D7D338BE37}"/>
          </ac:picMkLst>
        </pc:picChg>
        <pc:picChg chg="del">
          <ac:chgData name="Siegbert Rudolph" userId="2af4d44886c067cc" providerId="LiveId" clId="{63AA149C-2157-416A-9EEB-E5E502C8B671}" dt="2019-06-06T15:57:25.683" v="746" actId="478"/>
          <ac:picMkLst>
            <pc:docMk/>
            <pc:sldMk cId="2993972073" sldId="288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48.179" v="1106"/>
          <ac:picMkLst>
            <pc:docMk/>
            <pc:sldMk cId="2993972073" sldId="288"/>
            <ac:picMk id="22" creationId="{9949D2C7-4B58-4B9B-9675-B96721AE3276}"/>
          </ac:picMkLst>
        </pc:picChg>
        <pc:picChg chg="ord">
          <ac:chgData name="Siegbert Rudolph" userId="2af4d44886c067cc" providerId="LiveId" clId="{63AA149C-2157-416A-9EEB-E5E502C8B671}" dt="2019-06-06T16:12:00.644" v="1119" actId="167"/>
          <ac:picMkLst>
            <pc:docMk/>
            <pc:sldMk cId="2993972073" sldId="288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6.940" v="4079"/>
        <pc:sldMkLst>
          <pc:docMk/>
          <pc:sldMk cId="1914317012" sldId="289"/>
        </pc:sldMkLst>
        <pc:spChg chg="add">
          <ac:chgData name="Siegbert Rudolph" userId="2af4d44886c067cc" providerId="LiveId" clId="{63AA149C-2157-416A-9EEB-E5E502C8B671}" dt="2019-06-06T16:07:51.350" v="1107"/>
          <ac:spMkLst>
            <pc:docMk/>
            <pc:sldMk cId="1914317012" sldId="289"/>
            <ac:spMk id="14" creationId="{261F1E51-046C-493A-B030-1317F5021EF5}"/>
          </ac:spMkLst>
        </pc:spChg>
        <pc:spChg chg="ord">
          <ac:chgData name="Siegbert Rudolph" userId="2af4d44886c067cc" providerId="LiveId" clId="{63AA149C-2157-416A-9EEB-E5E502C8B671}" dt="2019-06-06T15:57:59.723" v="755" actId="166"/>
          <ac:spMkLst>
            <pc:docMk/>
            <pc:sldMk cId="1914317012" sldId="289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8:34.638" v="1149" actId="14100"/>
          <ac:spMkLst>
            <pc:docMk/>
            <pc:sldMk cId="1914317012" sldId="289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51.350" v="1107"/>
          <ac:spMkLst>
            <pc:docMk/>
            <pc:sldMk cId="1914317012" sldId="289"/>
            <ac:spMk id="17" creationId="{F7D89EEF-AE1D-40C6-AEEA-79089F50B722}"/>
          </ac:spMkLst>
        </pc:spChg>
        <pc:spChg chg="mod">
          <ac:chgData name="Siegbert Rudolph" userId="2af4d44886c067cc" providerId="LiveId" clId="{63AA149C-2157-416A-9EEB-E5E502C8B671}" dt="2019-06-06T16:18:17.922" v="1145" actId="1076"/>
          <ac:spMkLst>
            <pc:docMk/>
            <pc:sldMk cId="1914317012" sldId="289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7:56.393" v="754" actId="1076"/>
          <ac:picMkLst>
            <pc:docMk/>
            <pc:sldMk cId="1914317012" sldId="289"/>
            <ac:picMk id="2" creationId="{EB1AEAD4-76C4-437F-BFA6-33D5FC5F4C37}"/>
          </ac:picMkLst>
        </pc:picChg>
        <pc:picChg chg="del">
          <ac:chgData name="Siegbert Rudolph" userId="2af4d44886c067cc" providerId="LiveId" clId="{63AA149C-2157-416A-9EEB-E5E502C8B671}" dt="2019-06-06T15:57:51.694" v="752" actId="478"/>
          <ac:picMkLst>
            <pc:docMk/>
            <pc:sldMk cId="1914317012" sldId="289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7:53.981" v="753" actId="1076"/>
          <ac:picMkLst>
            <pc:docMk/>
            <pc:sldMk cId="1914317012" sldId="289"/>
            <ac:picMk id="6" creationId="{6C3A7AFE-ECFF-4CCF-ACD6-237670071C98}"/>
          </ac:picMkLst>
        </pc:picChg>
        <pc:picChg chg="del">
          <ac:chgData name="Siegbert Rudolph" userId="2af4d44886c067cc" providerId="LiveId" clId="{63AA149C-2157-416A-9EEB-E5E502C8B671}" dt="2019-06-06T15:57:51.694" v="752" actId="478"/>
          <ac:picMkLst>
            <pc:docMk/>
            <pc:sldMk cId="1914317012" sldId="289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51.350" v="1107"/>
          <ac:picMkLst>
            <pc:docMk/>
            <pc:sldMk cId="1914317012" sldId="289"/>
            <ac:picMk id="22" creationId="{094D6A90-DF53-4C60-8D68-DF5FD2F120E5}"/>
          </ac:picMkLst>
        </pc:picChg>
        <pc:picChg chg="mod ord">
          <ac:chgData name="Siegbert Rudolph" userId="2af4d44886c067cc" providerId="LiveId" clId="{63AA149C-2157-416A-9EEB-E5E502C8B671}" dt="2019-06-06T16:18:26.768" v="1146" actId="167"/>
          <ac:picMkLst>
            <pc:docMk/>
            <pc:sldMk cId="1914317012" sldId="289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47.750" v="4080"/>
        <pc:sldMkLst>
          <pc:docMk/>
          <pc:sldMk cId="190777697" sldId="290"/>
        </pc:sldMkLst>
        <pc:spChg chg="add">
          <ac:chgData name="Siegbert Rudolph" userId="2af4d44886c067cc" providerId="LiveId" clId="{63AA149C-2157-416A-9EEB-E5E502C8B671}" dt="2019-06-06T16:07:55.209" v="1108"/>
          <ac:spMkLst>
            <pc:docMk/>
            <pc:sldMk cId="190777697" sldId="290"/>
            <ac:spMk id="14" creationId="{CD2F7FF0-0248-44EE-B602-29B6CFF04A95}"/>
          </ac:spMkLst>
        </pc:spChg>
        <pc:spChg chg="ord">
          <ac:chgData name="Siegbert Rudolph" userId="2af4d44886c067cc" providerId="LiveId" clId="{63AA149C-2157-416A-9EEB-E5E502C8B671}" dt="2019-06-06T15:58:18.775" v="761" actId="166"/>
          <ac:spMkLst>
            <pc:docMk/>
            <pc:sldMk cId="190777697" sldId="290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6T16:19:00.342" v="1157" actId="1036"/>
          <ac:spMkLst>
            <pc:docMk/>
            <pc:sldMk cId="190777697" sldId="290"/>
            <ac:spMk id="16" creationId="{FCCA0C85-11BB-415C-910E-3C4948A89DE0}"/>
          </ac:spMkLst>
        </pc:spChg>
        <pc:spChg chg="add">
          <ac:chgData name="Siegbert Rudolph" userId="2af4d44886c067cc" providerId="LiveId" clId="{63AA149C-2157-416A-9EEB-E5E502C8B671}" dt="2019-06-06T16:07:55.209" v="1108"/>
          <ac:spMkLst>
            <pc:docMk/>
            <pc:sldMk cId="190777697" sldId="290"/>
            <ac:spMk id="17" creationId="{BED96287-D494-4C20-9959-F7760FB3E4AE}"/>
          </ac:spMkLst>
        </pc:spChg>
        <pc:spChg chg="mod">
          <ac:chgData name="Siegbert Rudolph" userId="2af4d44886c067cc" providerId="LiveId" clId="{63AA149C-2157-416A-9EEB-E5E502C8B671}" dt="2019-06-06T16:19:00.342" v="1157" actId="1036"/>
          <ac:spMkLst>
            <pc:docMk/>
            <pc:sldMk cId="190777697" sldId="290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06T15:58:15.118" v="760" actId="1076"/>
          <ac:picMkLst>
            <pc:docMk/>
            <pc:sldMk cId="190777697" sldId="290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6T15:58:10.313" v="758" actId="478"/>
          <ac:picMkLst>
            <pc:docMk/>
            <pc:sldMk cId="190777697" sldId="290"/>
            <ac:picMk id="4" creationId="{E194B58E-55E6-42FD-8980-B968ED1DDC4A}"/>
          </ac:picMkLst>
        </pc:picChg>
        <pc:picChg chg="add mod">
          <ac:chgData name="Siegbert Rudolph" userId="2af4d44886c067cc" providerId="LiveId" clId="{63AA149C-2157-416A-9EEB-E5E502C8B671}" dt="2019-06-06T15:58:12.436" v="759" actId="1076"/>
          <ac:picMkLst>
            <pc:docMk/>
            <pc:sldMk cId="190777697" sldId="290"/>
            <ac:picMk id="6" creationId="{1610E582-7912-4F13-8130-06E6E5E4D66A}"/>
          </ac:picMkLst>
        </pc:picChg>
        <pc:picChg chg="del">
          <ac:chgData name="Siegbert Rudolph" userId="2af4d44886c067cc" providerId="LiveId" clId="{63AA149C-2157-416A-9EEB-E5E502C8B671}" dt="2019-06-06T15:58:10.313" v="758" actId="478"/>
          <ac:picMkLst>
            <pc:docMk/>
            <pc:sldMk cId="190777697" sldId="290"/>
            <ac:picMk id="20" creationId="{2F84924C-21C7-4224-9E69-B7CFE242307E}"/>
          </ac:picMkLst>
        </pc:picChg>
        <pc:picChg chg="add">
          <ac:chgData name="Siegbert Rudolph" userId="2af4d44886c067cc" providerId="LiveId" clId="{63AA149C-2157-416A-9EEB-E5E502C8B671}" dt="2019-06-06T16:07:55.209" v="1108"/>
          <ac:picMkLst>
            <pc:docMk/>
            <pc:sldMk cId="190777697" sldId="290"/>
            <ac:picMk id="22" creationId="{578C6AF6-449C-44CA-B6A3-2460F2695589}"/>
          </ac:picMkLst>
        </pc:picChg>
        <pc:picChg chg="ord">
          <ac:chgData name="Siegbert Rudolph" userId="2af4d44886c067cc" providerId="LiveId" clId="{63AA149C-2157-416A-9EEB-E5E502C8B671}" dt="2019-06-06T16:12:11.699" v="1121" actId="167"/>
          <ac:picMkLst>
            <pc:docMk/>
            <pc:sldMk cId="190777697" sldId="290"/>
            <ac:picMk id="90" creationId="{A2C91FD5-2912-4FEA-83AC-B9AA69377EC5}"/>
          </ac:picMkLst>
        </pc:picChg>
      </pc:sldChg>
      <pc:sldChg chg="addSp modSp modTransition modAnim">
        <pc:chgData name="Siegbert Rudolph" userId="2af4d44886c067cc" providerId="LiveId" clId="{63AA149C-2157-416A-9EEB-E5E502C8B671}" dt="2019-06-14T16:06:43.698" v="4075"/>
        <pc:sldMkLst>
          <pc:docMk/>
          <pc:sldMk cId="823376406" sldId="292"/>
        </pc:sldMkLst>
        <pc:spChg chg="mod">
          <ac:chgData name="Siegbert Rudolph" userId="2af4d44886c067cc" providerId="LiveId" clId="{63AA149C-2157-416A-9EEB-E5E502C8B671}" dt="2019-06-06T16:03:45.729" v="832"/>
          <ac:spMkLst>
            <pc:docMk/>
            <pc:sldMk cId="823376406" sldId="292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04.749" v="4055"/>
          <ac:spMkLst>
            <pc:docMk/>
            <pc:sldMk cId="823376406" sldId="292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06T16:04:44.272" v="906" actId="20577"/>
          <ac:spMkLst>
            <pc:docMk/>
            <pc:sldMk cId="823376406" sldId="292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6T16:05:01.790" v="946" actId="20577"/>
          <ac:spMkLst>
            <pc:docMk/>
            <pc:sldMk cId="823376406" sldId="292"/>
            <ac:spMk id="10" creationId="{72012B35-7F17-496B-AEDB-42DF07080FCE}"/>
          </ac:spMkLst>
        </pc:spChg>
        <pc:spChg chg="add">
          <ac:chgData name="Siegbert Rudolph" userId="2af4d44886c067cc" providerId="LiveId" clId="{63AA149C-2157-416A-9EEB-E5E502C8B671}" dt="2019-06-06T16:07:36.270" v="1103"/>
          <ac:spMkLst>
            <pc:docMk/>
            <pc:sldMk cId="823376406" sldId="292"/>
            <ac:spMk id="14" creationId="{94FA6A4A-9F37-4923-9883-864BCB4BFC27}"/>
          </ac:spMkLst>
        </pc:spChg>
        <pc:spChg chg="add">
          <ac:chgData name="Siegbert Rudolph" userId="2af4d44886c067cc" providerId="LiveId" clId="{63AA149C-2157-416A-9EEB-E5E502C8B671}" dt="2019-06-06T16:07:36.270" v="1103"/>
          <ac:spMkLst>
            <pc:docMk/>
            <pc:sldMk cId="823376406" sldId="292"/>
            <ac:spMk id="15" creationId="{E4B5BF41-2151-4D01-B01C-9469D713B545}"/>
          </ac:spMkLst>
        </pc:spChg>
        <pc:picChg chg="add">
          <ac:chgData name="Siegbert Rudolph" userId="2af4d44886c067cc" providerId="LiveId" clId="{63AA149C-2157-416A-9EEB-E5E502C8B671}" dt="2019-06-06T16:07:36.270" v="1103"/>
          <ac:picMkLst>
            <pc:docMk/>
            <pc:sldMk cId="823376406" sldId="292"/>
            <ac:picMk id="16" creationId="{A683BE8D-6192-4E05-AE9E-AC1F633EFE7E}"/>
          </ac:picMkLst>
        </pc:picChg>
      </pc:sldChg>
      <pc:sldChg chg="addSp modSp modTransition modAnim">
        <pc:chgData name="Siegbert Rudolph" userId="2af4d44886c067cc" providerId="LiveId" clId="{63AA149C-2157-416A-9EEB-E5E502C8B671}" dt="2019-06-14T16:06:48.552" v="4081"/>
        <pc:sldMkLst>
          <pc:docMk/>
          <pc:sldMk cId="2850716880" sldId="293"/>
        </pc:sldMkLst>
        <pc:spChg chg="mod">
          <ac:chgData name="Siegbert Rudolph" userId="2af4d44886c067cc" providerId="LiveId" clId="{63AA149C-2157-416A-9EEB-E5E502C8B671}" dt="2019-06-06T16:05:36.439" v="999" actId="20577"/>
          <ac:spMkLst>
            <pc:docMk/>
            <pc:sldMk cId="2850716880" sldId="293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12.324" v="4056"/>
          <ac:spMkLst>
            <pc:docMk/>
            <pc:sldMk cId="2850716880" sldId="293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06T16:05:50.202" v="1042" actId="20577"/>
          <ac:spMkLst>
            <pc:docMk/>
            <pc:sldMk cId="2850716880" sldId="293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6T16:06:02.918" v="1085" actId="20577"/>
          <ac:spMkLst>
            <pc:docMk/>
            <pc:sldMk cId="2850716880" sldId="293"/>
            <ac:spMk id="10" creationId="{72012B35-7F17-496B-AEDB-42DF07080FCE}"/>
          </ac:spMkLst>
        </pc:spChg>
        <pc:spChg chg="add">
          <ac:chgData name="Siegbert Rudolph" userId="2af4d44886c067cc" providerId="LiveId" clId="{63AA149C-2157-416A-9EEB-E5E502C8B671}" dt="2019-06-06T16:07:57.912" v="1109"/>
          <ac:spMkLst>
            <pc:docMk/>
            <pc:sldMk cId="2850716880" sldId="293"/>
            <ac:spMk id="14" creationId="{3FCD5686-825B-4A9E-9EC6-949F2271F061}"/>
          </ac:spMkLst>
        </pc:spChg>
        <pc:spChg chg="add">
          <ac:chgData name="Siegbert Rudolph" userId="2af4d44886c067cc" providerId="LiveId" clId="{63AA149C-2157-416A-9EEB-E5E502C8B671}" dt="2019-06-06T16:07:57.912" v="1109"/>
          <ac:spMkLst>
            <pc:docMk/>
            <pc:sldMk cId="2850716880" sldId="293"/>
            <ac:spMk id="15" creationId="{F55EC282-B2D1-4288-B750-9934E506B8B7}"/>
          </ac:spMkLst>
        </pc:spChg>
        <pc:picChg chg="add">
          <ac:chgData name="Siegbert Rudolph" userId="2af4d44886c067cc" providerId="LiveId" clId="{63AA149C-2157-416A-9EEB-E5E502C8B671}" dt="2019-06-06T16:07:57.912" v="1109"/>
          <ac:picMkLst>
            <pc:docMk/>
            <pc:sldMk cId="2850716880" sldId="293"/>
            <ac:picMk id="16" creationId="{EADD85D6-8A82-4021-B731-4EA83A6D862F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6:49.394" v="4082"/>
        <pc:sldMkLst>
          <pc:docMk/>
          <pc:sldMk cId="216854849" sldId="295"/>
        </pc:sldMkLst>
        <pc:spChg chg="ord">
          <ac:chgData name="Siegbert Rudolph" userId="2af4d44886c067cc" providerId="LiveId" clId="{63AA149C-2157-416A-9EEB-E5E502C8B671}" dt="2019-06-08T13:19:09.395" v="2217" actId="166"/>
          <ac:spMkLst>
            <pc:docMk/>
            <pc:sldMk cId="216854849" sldId="295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24:15.783" v="1352" actId="1076"/>
          <ac:spMkLst>
            <pc:docMk/>
            <pc:sldMk cId="216854849" sldId="29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24:15.783" v="1352" actId="1076"/>
          <ac:spMkLst>
            <pc:docMk/>
            <pc:sldMk cId="216854849" sldId="295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18:59.871" v="2214" actId="478"/>
          <ac:picMkLst>
            <pc:docMk/>
            <pc:sldMk cId="216854849" sldId="295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18:59.871" v="2214" actId="478"/>
          <ac:picMkLst>
            <pc:docMk/>
            <pc:sldMk cId="216854849" sldId="295"/>
            <ac:picMk id="6" creationId="{1610E582-7912-4F13-8130-06E6E5E4D66A}"/>
          </ac:picMkLst>
        </pc:picChg>
        <pc:picChg chg="add mod ord">
          <ac:chgData name="Siegbert Rudolph" userId="2af4d44886c067cc" providerId="LiveId" clId="{63AA149C-2157-416A-9EEB-E5E502C8B671}" dt="2019-06-08T13:14:22.286" v="2076" actId="14100"/>
          <ac:picMkLst>
            <pc:docMk/>
            <pc:sldMk cId="216854849" sldId="295"/>
            <ac:picMk id="20" creationId="{D6E2A9AC-8D1C-4D34-A4B6-CB0D78ACD414}"/>
          </ac:picMkLst>
        </pc:picChg>
        <pc:picChg chg="add mod">
          <ac:chgData name="Siegbert Rudolph" userId="2af4d44886c067cc" providerId="LiveId" clId="{63AA149C-2157-416A-9EEB-E5E502C8B671}" dt="2019-06-08T13:19:06.349" v="2216" actId="1076"/>
          <ac:picMkLst>
            <pc:docMk/>
            <pc:sldMk cId="216854849" sldId="295"/>
            <ac:picMk id="23" creationId="{1455A05A-2077-4AB0-AE6A-D8C6B8A600E7}"/>
          </ac:picMkLst>
        </pc:picChg>
        <pc:picChg chg="add mod">
          <ac:chgData name="Siegbert Rudolph" userId="2af4d44886c067cc" providerId="LiveId" clId="{63AA149C-2157-416A-9EEB-E5E502C8B671}" dt="2019-06-08T13:19:03.295" v="2215" actId="1076"/>
          <ac:picMkLst>
            <pc:docMk/>
            <pc:sldMk cId="216854849" sldId="295"/>
            <ac:picMk id="24" creationId="{BFEB57AD-3331-4092-998C-D1D12DAC5F12}"/>
          </ac:picMkLst>
        </pc:picChg>
        <pc:picChg chg="del">
          <ac:chgData name="Siegbert Rudolph" userId="2af4d44886c067cc" providerId="LiveId" clId="{63AA149C-2157-416A-9EEB-E5E502C8B671}" dt="2019-06-08T12:23:51.514" v="1349" actId="478"/>
          <ac:picMkLst>
            <pc:docMk/>
            <pc:sldMk cId="216854849" sldId="295"/>
            <ac:picMk id="90" creationId="{A2C91FD5-2912-4FEA-83AC-B9AA69377EC5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50.225" v="4083"/>
        <pc:sldMkLst>
          <pc:docMk/>
          <pc:sldMk cId="1503254433" sldId="296"/>
        </pc:sldMkLst>
        <pc:spChg chg="ord">
          <ac:chgData name="Siegbert Rudolph" userId="2af4d44886c067cc" providerId="LiveId" clId="{63AA149C-2157-416A-9EEB-E5E502C8B671}" dt="2019-06-08T13:20:00.074" v="2226" actId="166"/>
          <ac:spMkLst>
            <pc:docMk/>
            <pc:sldMk cId="1503254433" sldId="296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27:12.360" v="1358" actId="14100"/>
          <ac:spMkLst>
            <pc:docMk/>
            <pc:sldMk cId="1503254433" sldId="296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27:08.938" v="1357" actId="1076"/>
          <ac:spMkLst>
            <pc:docMk/>
            <pc:sldMk cId="1503254433" sldId="296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19:50.565" v="2223" actId="478"/>
          <ac:picMkLst>
            <pc:docMk/>
            <pc:sldMk cId="1503254433" sldId="296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19:50.565" v="2223" actId="478"/>
          <ac:picMkLst>
            <pc:docMk/>
            <pc:sldMk cId="1503254433" sldId="296"/>
            <ac:picMk id="6" creationId="{1610E582-7912-4F13-8130-06E6E5E4D66A}"/>
          </ac:picMkLst>
        </pc:picChg>
        <pc:picChg chg="mod">
          <ac:chgData name="Siegbert Rudolph" userId="2af4d44886c067cc" providerId="LiveId" clId="{63AA149C-2157-416A-9EEB-E5E502C8B671}" dt="2019-06-08T12:26:58.502" v="1356" actId="1076"/>
          <ac:picMkLst>
            <pc:docMk/>
            <pc:sldMk cId="1503254433" sldId="296"/>
            <ac:picMk id="20" creationId="{D6E2A9AC-8D1C-4D34-A4B6-CB0D78ACD414}"/>
          </ac:picMkLst>
        </pc:picChg>
        <pc:picChg chg="add mod">
          <ac:chgData name="Siegbert Rudolph" userId="2af4d44886c067cc" providerId="LiveId" clId="{63AA149C-2157-416A-9EEB-E5E502C8B671}" dt="2019-06-08T13:19:56.081" v="2225" actId="1076"/>
          <ac:picMkLst>
            <pc:docMk/>
            <pc:sldMk cId="1503254433" sldId="296"/>
            <ac:picMk id="23" creationId="{4745E3EC-6407-489A-91A0-B846E5C91C30}"/>
          </ac:picMkLst>
        </pc:picChg>
        <pc:picChg chg="add mod">
          <ac:chgData name="Siegbert Rudolph" userId="2af4d44886c067cc" providerId="LiveId" clId="{63AA149C-2157-416A-9EEB-E5E502C8B671}" dt="2019-06-08T13:19:53.312" v="2224" actId="1076"/>
          <ac:picMkLst>
            <pc:docMk/>
            <pc:sldMk cId="1503254433" sldId="296"/>
            <ac:picMk id="24" creationId="{B6599AD3-FE78-451B-9B07-6F91039E9BBE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51.832" v="4085"/>
        <pc:sldMkLst>
          <pc:docMk/>
          <pc:sldMk cId="4233988806" sldId="297"/>
        </pc:sldMkLst>
        <pc:spChg chg="ord">
          <ac:chgData name="Siegbert Rudolph" userId="2af4d44886c067cc" providerId="LiveId" clId="{63AA149C-2157-416A-9EEB-E5E502C8B671}" dt="2019-06-08T13:21:16.679" v="2245" actId="166"/>
          <ac:spMkLst>
            <pc:docMk/>
            <pc:sldMk cId="4233988806" sldId="297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28:29.836" v="1368" actId="1076"/>
          <ac:spMkLst>
            <pc:docMk/>
            <pc:sldMk cId="4233988806" sldId="29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28:29.836" v="1368" actId="1076"/>
          <ac:spMkLst>
            <pc:docMk/>
            <pc:sldMk cId="4233988806" sldId="297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21:07.423" v="2242" actId="478"/>
          <ac:picMkLst>
            <pc:docMk/>
            <pc:sldMk cId="4233988806" sldId="297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21:07.423" v="2242" actId="478"/>
          <ac:picMkLst>
            <pc:docMk/>
            <pc:sldMk cId="4233988806" sldId="297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21:13.186" v="2244" actId="1076"/>
          <ac:picMkLst>
            <pc:docMk/>
            <pc:sldMk cId="4233988806" sldId="297"/>
            <ac:picMk id="23" creationId="{DFD77364-421E-4198-8537-380FAF76EE67}"/>
          </ac:picMkLst>
        </pc:picChg>
        <pc:picChg chg="add mod">
          <ac:chgData name="Siegbert Rudolph" userId="2af4d44886c067cc" providerId="LiveId" clId="{63AA149C-2157-416A-9EEB-E5E502C8B671}" dt="2019-06-08T13:21:10.685" v="2243" actId="1076"/>
          <ac:picMkLst>
            <pc:docMk/>
            <pc:sldMk cId="4233988806" sldId="297"/>
            <ac:picMk id="24" creationId="{FADD4289-8F40-4E8A-B148-8B216B37D373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51.030" v="4084"/>
        <pc:sldMkLst>
          <pc:docMk/>
          <pc:sldMk cId="1765961466" sldId="298"/>
        </pc:sldMkLst>
        <pc:spChg chg="ord">
          <ac:chgData name="Siegbert Rudolph" userId="2af4d44886c067cc" providerId="LiveId" clId="{63AA149C-2157-416A-9EEB-E5E502C8B671}" dt="2019-06-08T13:20:41.818" v="2236" actId="166"/>
          <ac:spMkLst>
            <pc:docMk/>
            <pc:sldMk cId="1765961466" sldId="298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28:17.306" v="1367" actId="1076"/>
          <ac:spMkLst>
            <pc:docMk/>
            <pc:sldMk cId="1765961466" sldId="298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28:17.306" v="1367" actId="1076"/>
          <ac:spMkLst>
            <pc:docMk/>
            <pc:sldMk cId="1765961466" sldId="298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20:32.013" v="2233" actId="478"/>
          <ac:picMkLst>
            <pc:docMk/>
            <pc:sldMk cId="1765961466" sldId="298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20:32.013" v="2233" actId="478"/>
          <ac:picMkLst>
            <pc:docMk/>
            <pc:sldMk cId="1765961466" sldId="298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20:37.529" v="2235" actId="1076"/>
          <ac:picMkLst>
            <pc:docMk/>
            <pc:sldMk cId="1765961466" sldId="298"/>
            <ac:picMk id="23" creationId="{1946699F-00EF-455B-A2EE-1103E9F8D583}"/>
          </ac:picMkLst>
        </pc:picChg>
        <pc:picChg chg="add mod">
          <ac:chgData name="Siegbert Rudolph" userId="2af4d44886c067cc" providerId="LiveId" clId="{63AA149C-2157-416A-9EEB-E5E502C8B671}" dt="2019-06-08T13:20:35.015" v="2234" actId="1076"/>
          <ac:picMkLst>
            <pc:docMk/>
            <pc:sldMk cId="1765961466" sldId="298"/>
            <ac:picMk id="24" creationId="{53F923D3-9B07-4269-AF17-F5DDA996AEC0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6:52.982" v="4086"/>
        <pc:sldMkLst>
          <pc:docMk/>
          <pc:sldMk cId="1416354916" sldId="299"/>
        </pc:sldMkLst>
        <pc:spChg chg="ord">
          <ac:chgData name="Siegbert Rudolph" userId="2af4d44886c067cc" providerId="LiveId" clId="{63AA149C-2157-416A-9EEB-E5E502C8B671}" dt="2019-06-08T13:21:50.973" v="2254" actId="166"/>
          <ac:spMkLst>
            <pc:docMk/>
            <pc:sldMk cId="1416354916" sldId="299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28:51.582" v="1377" actId="1036"/>
          <ac:spMkLst>
            <pc:docMk/>
            <pc:sldMk cId="1416354916" sldId="299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28:43.787" v="1370" actId="1076"/>
          <ac:spMkLst>
            <pc:docMk/>
            <pc:sldMk cId="1416354916" sldId="299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21:40.887" v="2251" actId="478"/>
          <ac:picMkLst>
            <pc:docMk/>
            <pc:sldMk cId="1416354916" sldId="299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21:40.887" v="2251" actId="478"/>
          <ac:picMkLst>
            <pc:docMk/>
            <pc:sldMk cId="1416354916" sldId="299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21:46.981" v="2253" actId="1076"/>
          <ac:picMkLst>
            <pc:docMk/>
            <pc:sldMk cId="1416354916" sldId="299"/>
            <ac:picMk id="23" creationId="{EC76F14C-E815-4D7C-94F9-07A6D56D5C48}"/>
          </ac:picMkLst>
        </pc:picChg>
        <pc:picChg chg="add mod">
          <ac:chgData name="Siegbert Rudolph" userId="2af4d44886c067cc" providerId="LiveId" clId="{63AA149C-2157-416A-9EEB-E5E502C8B671}" dt="2019-06-08T13:21:43.356" v="2252" actId="1076"/>
          <ac:picMkLst>
            <pc:docMk/>
            <pc:sldMk cId="1416354916" sldId="299"/>
            <ac:picMk id="24" creationId="{8DBB8D2C-0175-42E2-ADEA-3BFFAA366054}"/>
          </ac:picMkLst>
        </pc:picChg>
      </pc:sldChg>
      <pc:sldChg chg="modSp modTransition modAnim">
        <pc:chgData name="Siegbert Rudolph" userId="2af4d44886c067cc" providerId="LiveId" clId="{63AA149C-2157-416A-9EEB-E5E502C8B671}" dt="2019-06-14T16:06:53.822" v="4087"/>
        <pc:sldMkLst>
          <pc:docMk/>
          <pc:sldMk cId="847356608" sldId="300"/>
        </pc:sldMkLst>
        <pc:spChg chg="mod">
          <ac:chgData name="Siegbert Rudolph" userId="2af4d44886c067cc" providerId="LiveId" clId="{63AA149C-2157-416A-9EEB-E5E502C8B671}" dt="2019-06-08T12:35:57.850" v="1471" actId="20577"/>
          <ac:spMkLst>
            <pc:docMk/>
            <pc:sldMk cId="847356608" sldId="300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19.397" v="4057"/>
          <ac:spMkLst>
            <pc:docMk/>
            <pc:sldMk cId="847356608" sldId="300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08T12:36:10.222" v="1512" actId="20577"/>
          <ac:spMkLst>
            <pc:docMk/>
            <pc:sldMk cId="847356608" sldId="300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8T12:36:40.967" v="1608" actId="20577"/>
          <ac:spMkLst>
            <pc:docMk/>
            <pc:sldMk cId="847356608" sldId="300"/>
            <ac:spMk id="10" creationId="{72012B35-7F17-496B-AEDB-42DF07080FCE}"/>
          </ac:spMkLst>
        </pc:spChg>
      </pc:sldChg>
      <pc:sldChg chg="addSp delSp modSp modTransition delAnim modAnim">
        <pc:chgData name="Siegbert Rudolph" userId="2af4d44886c067cc" providerId="LiveId" clId="{63AA149C-2157-416A-9EEB-E5E502C8B671}" dt="2019-06-14T16:06:54.602" v="4088"/>
        <pc:sldMkLst>
          <pc:docMk/>
          <pc:sldMk cId="706925589" sldId="301"/>
        </pc:sldMkLst>
        <pc:spChg chg="ord">
          <ac:chgData name="Siegbert Rudolph" userId="2af4d44886c067cc" providerId="LiveId" clId="{63AA149C-2157-416A-9EEB-E5E502C8B671}" dt="2019-06-08T13:22:30.170" v="2266" actId="166"/>
          <ac:spMkLst>
            <pc:docMk/>
            <pc:sldMk cId="706925589" sldId="301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0:38.739" v="1391" actId="1035"/>
          <ac:spMkLst>
            <pc:docMk/>
            <pc:sldMk cId="706925589" sldId="30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0:38.739" v="1391" actId="1035"/>
          <ac:spMkLst>
            <pc:docMk/>
            <pc:sldMk cId="706925589" sldId="301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22:19.978" v="2263" actId="478"/>
          <ac:picMkLst>
            <pc:docMk/>
            <pc:sldMk cId="706925589" sldId="301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22:19.978" v="2263" actId="478"/>
          <ac:picMkLst>
            <pc:docMk/>
            <pc:sldMk cId="706925589" sldId="301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22:24.888" v="2265" actId="1076"/>
          <ac:picMkLst>
            <pc:docMk/>
            <pc:sldMk cId="706925589" sldId="301"/>
            <ac:picMk id="23" creationId="{85080189-C888-47D9-A8E7-3AB584654D30}"/>
          </ac:picMkLst>
        </pc:picChg>
        <pc:picChg chg="add mod">
          <ac:chgData name="Siegbert Rudolph" userId="2af4d44886c067cc" providerId="LiveId" clId="{63AA149C-2157-416A-9EEB-E5E502C8B671}" dt="2019-06-08T13:22:22.367" v="2264" actId="1076"/>
          <ac:picMkLst>
            <pc:docMk/>
            <pc:sldMk cId="706925589" sldId="301"/>
            <ac:picMk id="24" creationId="{A1CBF8D8-768F-4B73-9C6D-736AD18B67F0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6:55.458" v="4089"/>
        <pc:sldMkLst>
          <pc:docMk/>
          <pc:sldMk cId="3242069831" sldId="302"/>
        </pc:sldMkLst>
        <pc:spChg chg="ord">
          <ac:chgData name="Siegbert Rudolph" userId="2af4d44886c067cc" providerId="LiveId" clId="{63AA149C-2157-416A-9EEB-E5E502C8B671}" dt="2019-06-08T13:23:04.240" v="2275" actId="166"/>
          <ac:spMkLst>
            <pc:docMk/>
            <pc:sldMk cId="3242069831" sldId="302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1:05.674" v="1393" actId="14100"/>
          <ac:spMkLst>
            <pc:docMk/>
            <pc:sldMk cId="3242069831" sldId="302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0:57.441" v="1392" actId="1076"/>
          <ac:spMkLst>
            <pc:docMk/>
            <pc:sldMk cId="3242069831" sldId="302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22:55.838" v="2272" actId="478"/>
          <ac:picMkLst>
            <pc:docMk/>
            <pc:sldMk cId="3242069831" sldId="302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22:55.838" v="2272" actId="478"/>
          <ac:picMkLst>
            <pc:docMk/>
            <pc:sldMk cId="3242069831" sldId="302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23:00.663" v="2274" actId="1076"/>
          <ac:picMkLst>
            <pc:docMk/>
            <pc:sldMk cId="3242069831" sldId="302"/>
            <ac:picMk id="23" creationId="{93DD68B6-9905-4F22-8EBC-B13A4F2763AE}"/>
          </ac:picMkLst>
        </pc:picChg>
        <pc:picChg chg="add mod">
          <ac:chgData name="Siegbert Rudolph" userId="2af4d44886c067cc" providerId="LiveId" clId="{63AA149C-2157-416A-9EEB-E5E502C8B671}" dt="2019-06-08T13:22:58.427" v="2273" actId="1076"/>
          <ac:picMkLst>
            <pc:docMk/>
            <pc:sldMk cId="3242069831" sldId="302"/>
            <ac:picMk id="24" creationId="{CA8C1FB2-6680-4237-914A-70C194D40B45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6:56.370" v="4090"/>
        <pc:sldMkLst>
          <pc:docMk/>
          <pc:sldMk cId="3792181253" sldId="303"/>
        </pc:sldMkLst>
        <pc:spChg chg="ord">
          <ac:chgData name="Siegbert Rudolph" userId="2af4d44886c067cc" providerId="LiveId" clId="{63AA149C-2157-416A-9EEB-E5E502C8B671}" dt="2019-06-08T13:36:38.340" v="2284" actId="166"/>
          <ac:spMkLst>
            <pc:docMk/>
            <pc:sldMk cId="3792181253" sldId="303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1:21.359" v="1394" actId="1076"/>
          <ac:spMkLst>
            <pc:docMk/>
            <pc:sldMk cId="3792181253" sldId="30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1:21.359" v="1394" actId="1076"/>
          <ac:spMkLst>
            <pc:docMk/>
            <pc:sldMk cId="3792181253" sldId="303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36:28.219" v="2281" actId="478"/>
          <ac:picMkLst>
            <pc:docMk/>
            <pc:sldMk cId="3792181253" sldId="303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36:28.219" v="2281" actId="478"/>
          <ac:picMkLst>
            <pc:docMk/>
            <pc:sldMk cId="3792181253" sldId="303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36:34.417" v="2283" actId="1076"/>
          <ac:picMkLst>
            <pc:docMk/>
            <pc:sldMk cId="3792181253" sldId="303"/>
            <ac:picMk id="23" creationId="{778CF706-1072-4FDC-B247-5256C2260038}"/>
          </ac:picMkLst>
        </pc:picChg>
        <pc:picChg chg="add mod">
          <ac:chgData name="Siegbert Rudolph" userId="2af4d44886c067cc" providerId="LiveId" clId="{63AA149C-2157-416A-9EEB-E5E502C8B671}" dt="2019-06-08T13:36:31.358" v="2282" actId="1076"/>
          <ac:picMkLst>
            <pc:docMk/>
            <pc:sldMk cId="3792181253" sldId="303"/>
            <ac:picMk id="24" creationId="{B5D192B3-45AF-4130-96DD-FEFC89863AF3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6:57.226" v="4091"/>
        <pc:sldMkLst>
          <pc:docMk/>
          <pc:sldMk cId="3195032795" sldId="304"/>
        </pc:sldMkLst>
        <pc:spChg chg="ord">
          <ac:chgData name="Siegbert Rudolph" userId="2af4d44886c067cc" providerId="LiveId" clId="{63AA149C-2157-416A-9EEB-E5E502C8B671}" dt="2019-06-08T13:37:14.344" v="2294" actId="166"/>
          <ac:spMkLst>
            <pc:docMk/>
            <pc:sldMk cId="3195032795" sldId="304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1:37.686" v="1395" actId="1076"/>
          <ac:spMkLst>
            <pc:docMk/>
            <pc:sldMk cId="3195032795" sldId="30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1:37.686" v="1395" actId="1076"/>
          <ac:spMkLst>
            <pc:docMk/>
            <pc:sldMk cId="3195032795" sldId="304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37:04.936" v="2291" actId="478"/>
          <ac:picMkLst>
            <pc:docMk/>
            <pc:sldMk cId="3195032795" sldId="304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37:04.936" v="2291" actId="478"/>
          <ac:picMkLst>
            <pc:docMk/>
            <pc:sldMk cId="3195032795" sldId="304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37:10.650" v="2293" actId="1076"/>
          <ac:picMkLst>
            <pc:docMk/>
            <pc:sldMk cId="3195032795" sldId="304"/>
            <ac:picMk id="23" creationId="{4EA8185C-AF40-4C85-95F6-38F7672D5109}"/>
          </ac:picMkLst>
        </pc:picChg>
        <pc:picChg chg="add mod">
          <ac:chgData name="Siegbert Rudolph" userId="2af4d44886c067cc" providerId="LiveId" clId="{63AA149C-2157-416A-9EEB-E5E502C8B671}" dt="2019-06-08T13:37:08.006" v="2292" actId="1076"/>
          <ac:picMkLst>
            <pc:docMk/>
            <pc:sldMk cId="3195032795" sldId="304"/>
            <ac:picMk id="24" creationId="{B86598C0-78EB-41B2-9C50-2D6162DDC058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6:58.020" v="4092"/>
        <pc:sldMkLst>
          <pc:docMk/>
          <pc:sldMk cId="4080795078" sldId="305"/>
        </pc:sldMkLst>
        <pc:spChg chg="ord">
          <ac:chgData name="Siegbert Rudolph" userId="2af4d44886c067cc" providerId="LiveId" clId="{63AA149C-2157-416A-9EEB-E5E502C8B671}" dt="2019-06-08T13:37:41.783" v="2303" actId="166"/>
          <ac:spMkLst>
            <pc:docMk/>
            <pc:sldMk cId="4080795078" sldId="305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1:51.594" v="1396" actId="1076"/>
          <ac:spMkLst>
            <pc:docMk/>
            <pc:sldMk cId="4080795078" sldId="30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1:51.594" v="1396" actId="1076"/>
          <ac:spMkLst>
            <pc:docMk/>
            <pc:sldMk cId="4080795078" sldId="305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37:32.559" v="2300" actId="478"/>
          <ac:picMkLst>
            <pc:docMk/>
            <pc:sldMk cId="4080795078" sldId="305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37:32.559" v="2300" actId="478"/>
          <ac:picMkLst>
            <pc:docMk/>
            <pc:sldMk cId="4080795078" sldId="305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37:38.036" v="2302" actId="1076"/>
          <ac:picMkLst>
            <pc:docMk/>
            <pc:sldMk cId="4080795078" sldId="305"/>
            <ac:picMk id="23" creationId="{57E46D42-B78D-4D17-A1D0-85B9BA21820D}"/>
          </ac:picMkLst>
        </pc:picChg>
        <pc:picChg chg="add mod">
          <ac:chgData name="Siegbert Rudolph" userId="2af4d44886c067cc" providerId="LiveId" clId="{63AA149C-2157-416A-9EEB-E5E502C8B671}" dt="2019-06-08T13:37:35.513" v="2301" actId="1076"/>
          <ac:picMkLst>
            <pc:docMk/>
            <pc:sldMk cId="4080795078" sldId="305"/>
            <ac:picMk id="24" creationId="{BF917BC0-6A26-44DC-82EA-DDF3BBDA6172}"/>
          </ac:picMkLst>
        </pc:picChg>
      </pc:sldChg>
      <pc:sldChg chg="modSp modTransition modAnim">
        <pc:chgData name="Siegbert Rudolph" userId="2af4d44886c067cc" providerId="LiveId" clId="{63AA149C-2157-416A-9EEB-E5E502C8B671}" dt="2019-06-14T16:06:58.824" v="4093"/>
        <pc:sldMkLst>
          <pc:docMk/>
          <pc:sldMk cId="1146855367" sldId="306"/>
        </pc:sldMkLst>
        <pc:spChg chg="mod">
          <ac:chgData name="Siegbert Rudolph" userId="2af4d44886c067cc" providerId="LiveId" clId="{63AA149C-2157-416A-9EEB-E5E502C8B671}" dt="2019-06-08T12:37:16.884" v="1654" actId="20577"/>
          <ac:spMkLst>
            <pc:docMk/>
            <pc:sldMk cId="1146855367" sldId="306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26.502" v="4058"/>
          <ac:spMkLst>
            <pc:docMk/>
            <pc:sldMk cId="1146855367" sldId="306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08T12:37:33.144" v="1702" actId="20577"/>
          <ac:spMkLst>
            <pc:docMk/>
            <pc:sldMk cId="1146855367" sldId="306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8T12:38:09.574" v="1778" actId="20577"/>
          <ac:spMkLst>
            <pc:docMk/>
            <pc:sldMk cId="1146855367" sldId="306"/>
            <ac:spMk id="10" creationId="{72012B35-7F17-496B-AEDB-42DF07080FCE}"/>
          </ac:spMkLst>
        </pc:spChg>
      </pc:sldChg>
      <pc:sldChg chg="addSp delSp modSp modTransition delAnim modAnim">
        <pc:chgData name="Siegbert Rudolph" userId="2af4d44886c067cc" providerId="LiveId" clId="{63AA149C-2157-416A-9EEB-E5E502C8B671}" dt="2019-06-14T16:06:59.658" v="4094"/>
        <pc:sldMkLst>
          <pc:docMk/>
          <pc:sldMk cId="3658159276" sldId="307"/>
        </pc:sldMkLst>
        <pc:spChg chg="ord">
          <ac:chgData name="Siegbert Rudolph" userId="2af4d44886c067cc" providerId="LiveId" clId="{63AA149C-2157-416A-9EEB-E5E502C8B671}" dt="2019-06-08T13:38:22.873" v="2316" actId="166"/>
          <ac:spMkLst>
            <pc:docMk/>
            <pc:sldMk cId="3658159276" sldId="307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2:11.107" v="1402" actId="1035"/>
          <ac:spMkLst>
            <pc:docMk/>
            <pc:sldMk cId="3658159276" sldId="30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2:11.107" v="1402" actId="1035"/>
          <ac:spMkLst>
            <pc:docMk/>
            <pc:sldMk cId="3658159276" sldId="307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38:12.833" v="2313" actId="478"/>
          <ac:picMkLst>
            <pc:docMk/>
            <pc:sldMk cId="3658159276" sldId="307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38:12.833" v="2313" actId="478"/>
          <ac:picMkLst>
            <pc:docMk/>
            <pc:sldMk cId="3658159276" sldId="307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38:18.985" v="2315" actId="1076"/>
          <ac:picMkLst>
            <pc:docMk/>
            <pc:sldMk cId="3658159276" sldId="307"/>
            <ac:picMk id="23" creationId="{B81E3540-A4E1-4B00-862E-798D070EC9F3}"/>
          </ac:picMkLst>
        </pc:picChg>
        <pc:picChg chg="add mod">
          <ac:chgData name="Siegbert Rudolph" userId="2af4d44886c067cc" providerId="LiveId" clId="{63AA149C-2157-416A-9EEB-E5E502C8B671}" dt="2019-06-08T13:38:16.242" v="2314" actId="1076"/>
          <ac:picMkLst>
            <pc:docMk/>
            <pc:sldMk cId="3658159276" sldId="307"/>
            <ac:picMk id="24" creationId="{29193DC3-72E6-47BA-9817-7933C9254D27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0.482" v="4095"/>
        <pc:sldMkLst>
          <pc:docMk/>
          <pc:sldMk cId="1825401970" sldId="308"/>
        </pc:sldMkLst>
        <pc:spChg chg="ord">
          <ac:chgData name="Siegbert Rudolph" userId="2af4d44886c067cc" providerId="LiveId" clId="{63AA149C-2157-416A-9EEB-E5E502C8B671}" dt="2019-06-08T13:38:56.829" v="2324" actId="166"/>
          <ac:spMkLst>
            <pc:docMk/>
            <pc:sldMk cId="1825401970" sldId="308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2:29.544" v="1404" actId="14100"/>
          <ac:spMkLst>
            <pc:docMk/>
            <pc:sldMk cId="1825401970" sldId="308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2:25.349" v="1403" actId="1076"/>
          <ac:spMkLst>
            <pc:docMk/>
            <pc:sldMk cId="1825401970" sldId="308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38:44.111" v="2321" actId="478"/>
          <ac:picMkLst>
            <pc:docMk/>
            <pc:sldMk cId="1825401970" sldId="308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38:44.111" v="2321" actId="478"/>
          <ac:picMkLst>
            <pc:docMk/>
            <pc:sldMk cId="1825401970" sldId="308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38:50.844" v="2323" actId="1076"/>
          <ac:picMkLst>
            <pc:docMk/>
            <pc:sldMk cId="1825401970" sldId="308"/>
            <ac:picMk id="23" creationId="{5003FE9C-6944-4B2F-A6FB-5DE3757E9179}"/>
          </ac:picMkLst>
        </pc:picChg>
        <pc:picChg chg="add mod">
          <ac:chgData name="Siegbert Rudolph" userId="2af4d44886c067cc" providerId="LiveId" clId="{63AA149C-2157-416A-9EEB-E5E502C8B671}" dt="2019-06-08T13:38:47.235" v="2322" actId="1076"/>
          <ac:picMkLst>
            <pc:docMk/>
            <pc:sldMk cId="1825401970" sldId="308"/>
            <ac:picMk id="24" creationId="{B76924DD-F11F-4078-8C76-ED18F0C38857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1.324" v="4096"/>
        <pc:sldMkLst>
          <pc:docMk/>
          <pc:sldMk cId="4015282218" sldId="309"/>
        </pc:sldMkLst>
        <pc:spChg chg="ord">
          <ac:chgData name="Siegbert Rudolph" userId="2af4d44886c067cc" providerId="LiveId" clId="{63AA149C-2157-416A-9EEB-E5E502C8B671}" dt="2019-06-08T13:40:03.705" v="2334" actId="166"/>
          <ac:spMkLst>
            <pc:docMk/>
            <pc:sldMk cId="4015282218" sldId="309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2:54.087" v="1413" actId="14100"/>
          <ac:spMkLst>
            <pc:docMk/>
            <pc:sldMk cId="4015282218" sldId="309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2:48.713" v="1412" actId="1036"/>
          <ac:spMkLst>
            <pc:docMk/>
            <pc:sldMk cId="4015282218" sldId="309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39:54.767" v="2331" actId="478"/>
          <ac:picMkLst>
            <pc:docMk/>
            <pc:sldMk cId="4015282218" sldId="309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39:54.767" v="2331" actId="478"/>
          <ac:picMkLst>
            <pc:docMk/>
            <pc:sldMk cId="4015282218" sldId="309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40:00.546" v="2333" actId="1076"/>
          <ac:picMkLst>
            <pc:docMk/>
            <pc:sldMk cId="4015282218" sldId="309"/>
            <ac:picMk id="23" creationId="{A735F9E6-4FDE-4FA1-8BE1-B82CC9CAF53E}"/>
          </ac:picMkLst>
        </pc:picChg>
        <pc:picChg chg="add mod">
          <ac:chgData name="Siegbert Rudolph" userId="2af4d44886c067cc" providerId="LiveId" clId="{63AA149C-2157-416A-9EEB-E5E502C8B671}" dt="2019-06-08T13:39:57.521" v="2332" actId="1076"/>
          <ac:picMkLst>
            <pc:docMk/>
            <pc:sldMk cId="4015282218" sldId="309"/>
            <ac:picMk id="24" creationId="{F95DDEB7-475D-4EA8-BF69-B1828B1B187E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2.466" v="4097"/>
        <pc:sldMkLst>
          <pc:docMk/>
          <pc:sldMk cId="1245895985" sldId="310"/>
        </pc:sldMkLst>
        <pc:spChg chg="ord">
          <ac:chgData name="Siegbert Rudolph" userId="2af4d44886c067cc" providerId="LiveId" clId="{63AA149C-2157-416A-9EEB-E5E502C8B671}" dt="2019-06-08T13:40:36.495" v="2343" actId="166"/>
          <ac:spMkLst>
            <pc:docMk/>
            <pc:sldMk cId="1245895985" sldId="310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3:11.837" v="1415" actId="14100"/>
          <ac:spMkLst>
            <pc:docMk/>
            <pc:sldMk cId="1245895985" sldId="310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3:07.447" v="1414" actId="1076"/>
          <ac:spMkLst>
            <pc:docMk/>
            <pc:sldMk cId="1245895985" sldId="310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40:26.601" v="2340" actId="478"/>
          <ac:picMkLst>
            <pc:docMk/>
            <pc:sldMk cId="1245895985" sldId="310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40:26.601" v="2340" actId="478"/>
          <ac:picMkLst>
            <pc:docMk/>
            <pc:sldMk cId="1245895985" sldId="310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40:32.569" v="2342" actId="1076"/>
          <ac:picMkLst>
            <pc:docMk/>
            <pc:sldMk cId="1245895985" sldId="310"/>
            <ac:picMk id="23" creationId="{F9F0CC04-1FA9-4685-B956-A73DD718E6D3}"/>
          </ac:picMkLst>
        </pc:picChg>
        <pc:picChg chg="add mod">
          <ac:chgData name="Siegbert Rudolph" userId="2af4d44886c067cc" providerId="LiveId" clId="{63AA149C-2157-416A-9EEB-E5E502C8B671}" dt="2019-06-08T13:40:29.508" v="2341" actId="1076"/>
          <ac:picMkLst>
            <pc:docMk/>
            <pc:sldMk cId="1245895985" sldId="310"/>
            <ac:picMk id="24" creationId="{8C9A9C66-2A41-4CCC-A821-2800BA518D64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3.354" v="4098"/>
        <pc:sldMkLst>
          <pc:docMk/>
          <pc:sldMk cId="3887289024" sldId="311"/>
        </pc:sldMkLst>
        <pc:spChg chg="ord">
          <ac:chgData name="Siegbert Rudolph" userId="2af4d44886c067cc" providerId="LiveId" clId="{63AA149C-2157-416A-9EEB-E5E502C8B671}" dt="2019-06-08T13:41:03.348" v="2352" actId="166"/>
          <ac:spMkLst>
            <pc:docMk/>
            <pc:sldMk cId="3887289024" sldId="311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3:33.474" v="1417" actId="14100"/>
          <ac:spMkLst>
            <pc:docMk/>
            <pc:sldMk cId="3887289024" sldId="31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3:26.788" v="1416" actId="1076"/>
          <ac:spMkLst>
            <pc:docMk/>
            <pc:sldMk cId="3887289024" sldId="311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40:53.477" v="2349" actId="478"/>
          <ac:picMkLst>
            <pc:docMk/>
            <pc:sldMk cId="3887289024" sldId="311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40:53.477" v="2349" actId="478"/>
          <ac:picMkLst>
            <pc:docMk/>
            <pc:sldMk cId="3887289024" sldId="311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41:00.108" v="2351" actId="1076"/>
          <ac:picMkLst>
            <pc:docMk/>
            <pc:sldMk cId="3887289024" sldId="311"/>
            <ac:picMk id="23" creationId="{B3CE0360-7948-4DD0-BEA9-2A873504C397}"/>
          </ac:picMkLst>
        </pc:picChg>
        <pc:picChg chg="add mod">
          <ac:chgData name="Siegbert Rudolph" userId="2af4d44886c067cc" providerId="LiveId" clId="{63AA149C-2157-416A-9EEB-E5E502C8B671}" dt="2019-06-08T13:40:56.615" v="2350" actId="1076"/>
          <ac:picMkLst>
            <pc:docMk/>
            <pc:sldMk cId="3887289024" sldId="311"/>
            <ac:picMk id="24" creationId="{E8AE2E68-60AB-45EB-AFEB-254F28892979}"/>
          </ac:picMkLst>
        </pc:picChg>
      </pc:sldChg>
      <pc:sldChg chg="modSp modTransition modAnim">
        <pc:chgData name="Siegbert Rudolph" userId="2af4d44886c067cc" providerId="LiveId" clId="{63AA149C-2157-416A-9EEB-E5E502C8B671}" dt="2019-06-14T16:07:04.280" v="4099"/>
        <pc:sldMkLst>
          <pc:docMk/>
          <pc:sldMk cId="4053388159" sldId="312"/>
        </pc:sldMkLst>
        <pc:spChg chg="mod">
          <ac:chgData name="Siegbert Rudolph" userId="2af4d44886c067cc" providerId="LiveId" clId="{63AA149C-2157-416A-9EEB-E5E502C8B671}" dt="2019-06-08T12:38:39.959" v="1812" actId="20577"/>
          <ac:spMkLst>
            <pc:docMk/>
            <pc:sldMk cId="4053388159" sldId="312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33.030" v="4059"/>
          <ac:spMkLst>
            <pc:docMk/>
            <pc:sldMk cId="4053388159" sldId="312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08T12:39:01.129" v="1868" actId="20577"/>
          <ac:spMkLst>
            <pc:docMk/>
            <pc:sldMk cId="4053388159" sldId="312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8T12:39:17.811" v="1902" actId="20577"/>
          <ac:spMkLst>
            <pc:docMk/>
            <pc:sldMk cId="4053388159" sldId="312"/>
            <ac:spMk id="10" creationId="{72012B35-7F17-496B-AEDB-42DF07080FCE}"/>
          </ac:spMkLst>
        </pc:spChg>
      </pc:sldChg>
      <pc:sldChg chg="addSp delSp modSp modTransition delAnim modAnim">
        <pc:chgData name="Siegbert Rudolph" userId="2af4d44886c067cc" providerId="LiveId" clId="{63AA149C-2157-416A-9EEB-E5E502C8B671}" dt="2019-06-14T16:07:05.290" v="4100"/>
        <pc:sldMkLst>
          <pc:docMk/>
          <pc:sldMk cId="179861640" sldId="313"/>
        </pc:sldMkLst>
        <pc:spChg chg="ord">
          <ac:chgData name="Siegbert Rudolph" userId="2af4d44886c067cc" providerId="LiveId" clId="{63AA149C-2157-416A-9EEB-E5E502C8B671}" dt="2019-06-08T13:41:40.273" v="2365" actId="166"/>
          <ac:spMkLst>
            <pc:docMk/>
            <pc:sldMk cId="179861640" sldId="313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3:49.504" v="1419" actId="14100"/>
          <ac:spMkLst>
            <pc:docMk/>
            <pc:sldMk cId="179861640" sldId="31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3:46.177" v="1418" actId="1076"/>
          <ac:spMkLst>
            <pc:docMk/>
            <pc:sldMk cId="179861640" sldId="313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41:29.847" v="2362" actId="478"/>
          <ac:picMkLst>
            <pc:docMk/>
            <pc:sldMk cId="179861640" sldId="313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41:29.847" v="2362" actId="478"/>
          <ac:picMkLst>
            <pc:docMk/>
            <pc:sldMk cId="179861640" sldId="313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41:36.379" v="2364" actId="1076"/>
          <ac:picMkLst>
            <pc:docMk/>
            <pc:sldMk cId="179861640" sldId="313"/>
            <ac:picMk id="23" creationId="{3939B9D5-AE77-4C6C-B079-EEF0D1493545}"/>
          </ac:picMkLst>
        </pc:picChg>
        <pc:picChg chg="add mod">
          <ac:chgData name="Siegbert Rudolph" userId="2af4d44886c067cc" providerId="LiveId" clId="{63AA149C-2157-416A-9EEB-E5E502C8B671}" dt="2019-06-08T13:41:32.902" v="2363" actId="1076"/>
          <ac:picMkLst>
            <pc:docMk/>
            <pc:sldMk cId="179861640" sldId="313"/>
            <ac:picMk id="24" creationId="{C10C3A29-F295-4211-9D98-D47DA26D0BCA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6.108" v="4101"/>
        <pc:sldMkLst>
          <pc:docMk/>
          <pc:sldMk cId="2586958858" sldId="314"/>
        </pc:sldMkLst>
        <pc:spChg chg="ord">
          <ac:chgData name="Siegbert Rudolph" userId="2af4d44886c067cc" providerId="LiveId" clId="{63AA149C-2157-416A-9EEB-E5E502C8B671}" dt="2019-06-08T13:42:10.955" v="2374" actId="166"/>
          <ac:spMkLst>
            <pc:docMk/>
            <pc:sldMk cId="2586958858" sldId="314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4:09.712" v="1421" actId="14100"/>
          <ac:spMkLst>
            <pc:docMk/>
            <pc:sldMk cId="2586958858" sldId="31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4:04.752" v="1420" actId="1076"/>
          <ac:spMkLst>
            <pc:docMk/>
            <pc:sldMk cId="2586958858" sldId="314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42:00.881" v="2371" actId="478"/>
          <ac:picMkLst>
            <pc:docMk/>
            <pc:sldMk cId="2586958858" sldId="314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42:00.881" v="2371" actId="478"/>
          <ac:picMkLst>
            <pc:docMk/>
            <pc:sldMk cId="2586958858" sldId="314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42:06.811" v="2373" actId="1076"/>
          <ac:picMkLst>
            <pc:docMk/>
            <pc:sldMk cId="2586958858" sldId="314"/>
            <ac:picMk id="23" creationId="{1310C3CB-CBA9-437F-8244-F1435DAB69D1}"/>
          </ac:picMkLst>
        </pc:picChg>
        <pc:picChg chg="add mod">
          <ac:chgData name="Siegbert Rudolph" userId="2af4d44886c067cc" providerId="LiveId" clId="{63AA149C-2157-416A-9EEB-E5E502C8B671}" dt="2019-06-08T13:42:03.851" v="2372" actId="1076"/>
          <ac:picMkLst>
            <pc:docMk/>
            <pc:sldMk cId="2586958858" sldId="314"/>
            <ac:picMk id="24" creationId="{4D0522A6-21A1-4613-A1A0-099A98E0E4AC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6.958" v="4102"/>
        <pc:sldMkLst>
          <pc:docMk/>
          <pc:sldMk cId="1372268404" sldId="315"/>
        </pc:sldMkLst>
        <pc:spChg chg="ord">
          <ac:chgData name="Siegbert Rudolph" userId="2af4d44886c067cc" providerId="LiveId" clId="{63AA149C-2157-416A-9EEB-E5E502C8B671}" dt="2019-06-08T13:42:46.007" v="2383" actId="166"/>
          <ac:spMkLst>
            <pc:docMk/>
            <pc:sldMk cId="1372268404" sldId="315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4:38.920" v="1425" actId="14100"/>
          <ac:spMkLst>
            <pc:docMk/>
            <pc:sldMk cId="1372268404" sldId="31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4:35.405" v="1424" actId="1076"/>
          <ac:spMkLst>
            <pc:docMk/>
            <pc:sldMk cId="1372268404" sldId="315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42:33.786" v="2380" actId="478"/>
          <ac:picMkLst>
            <pc:docMk/>
            <pc:sldMk cId="1372268404" sldId="315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42:33.786" v="2380" actId="478"/>
          <ac:picMkLst>
            <pc:docMk/>
            <pc:sldMk cId="1372268404" sldId="315"/>
            <ac:picMk id="6" creationId="{1610E582-7912-4F13-8130-06E6E5E4D66A}"/>
          </ac:picMkLst>
        </pc:picChg>
        <pc:picChg chg="mod">
          <ac:chgData name="Siegbert Rudolph" userId="2af4d44886c067cc" providerId="LiveId" clId="{63AA149C-2157-416A-9EEB-E5E502C8B671}" dt="2019-06-08T12:34:28.374" v="1423" actId="1076"/>
          <ac:picMkLst>
            <pc:docMk/>
            <pc:sldMk cId="1372268404" sldId="315"/>
            <ac:picMk id="20" creationId="{D6E2A9AC-8D1C-4D34-A4B6-CB0D78ACD414}"/>
          </ac:picMkLst>
        </pc:picChg>
        <pc:picChg chg="add mod">
          <ac:chgData name="Siegbert Rudolph" userId="2af4d44886c067cc" providerId="LiveId" clId="{63AA149C-2157-416A-9EEB-E5E502C8B671}" dt="2019-06-08T13:42:42.526" v="2382" actId="1076"/>
          <ac:picMkLst>
            <pc:docMk/>
            <pc:sldMk cId="1372268404" sldId="315"/>
            <ac:picMk id="23" creationId="{5740783E-4440-4D77-97C6-0F10A7AFE0EA}"/>
          </ac:picMkLst>
        </pc:picChg>
        <pc:picChg chg="add mod">
          <ac:chgData name="Siegbert Rudolph" userId="2af4d44886c067cc" providerId="LiveId" clId="{63AA149C-2157-416A-9EEB-E5E502C8B671}" dt="2019-06-08T13:42:38.277" v="2381" actId="1076"/>
          <ac:picMkLst>
            <pc:docMk/>
            <pc:sldMk cId="1372268404" sldId="315"/>
            <ac:picMk id="24" creationId="{9A6413E6-3F43-4EF4-8C81-ADF70DBFF201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7.751" v="4103"/>
        <pc:sldMkLst>
          <pc:docMk/>
          <pc:sldMk cId="2333053678" sldId="316"/>
        </pc:sldMkLst>
        <pc:spChg chg="ord">
          <ac:chgData name="Siegbert Rudolph" userId="2af4d44886c067cc" providerId="LiveId" clId="{63AA149C-2157-416A-9EEB-E5E502C8B671}" dt="2019-06-08T13:54:42.506" v="2391" actId="166"/>
          <ac:spMkLst>
            <pc:docMk/>
            <pc:sldMk cId="2333053678" sldId="316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4:52.090" v="1426" actId="1076"/>
          <ac:spMkLst>
            <pc:docMk/>
            <pc:sldMk cId="2333053678" sldId="316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4:52.090" v="1426" actId="1076"/>
          <ac:spMkLst>
            <pc:docMk/>
            <pc:sldMk cId="2333053678" sldId="316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54:31.949" v="2388" actId="478"/>
          <ac:picMkLst>
            <pc:docMk/>
            <pc:sldMk cId="2333053678" sldId="316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54:31.949" v="2388" actId="478"/>
          <ac:picMkLst>
            <pc:docMk/>
            <pc:sldMk cId="2333053678" sldId="316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54:38.565" v="2390" actId="1076"/>
          <ac:picMkLst>
            <pc:docMk/>
            <pc:sldMk cId="2333053678" sldId="316"/>
            <ac:picMk id="23" creationId="{A455F207-44C4-4F91-A904-2EAA28B0C67A}"/>
          </ac:picMkLst>
        </pc:picChg>
        <pc:picChg chg="add mod">
          <ac:chgData name="Siegbert Rudolph" userId="2af4d44886c067cc" providerId="LiveId" clId="{63AA149C-2157-416A-9EEB-E5E502C8B671}" dt="2019-06-08T13:54:35.542" v="2389" actId="1076"/>
          <ac:picMkLst>
            <pc:docMk/>
            <pc:sldMk cId="2333053678" sldId="316"/>
            <ac:picMk id="24" creationId="{91A563A5-2478-4624-ABB5-EB03CC47772D}"/>
          </ac:picMkLst>
        </pc:picChg>
      </pc:sldChg>
      <pc:sldChg chg="addSp delSp modSp modTransition delAnim modAnim">
        <pc:chgData name="Siegbert Rudolph" userId="2af4d44886c067cc" providerId="LiveId" clId="{63AA149C-2157-416A-9EEB-E5E502C8B671}" dt="2019-06-14T16:07:08.577" v="4104"/>
        <pc:sldMkLst>
          <pc:docMk/>
          <pc:sldMk cId="4064142414" sldId="317"/>
        </pc:sldMkLst>
        <pc:spChg chg="ord">
          <ac:chgData name="Siegbert Rudolph" userId="2af4d44886c067cc" providerId="LiveId" clId="{63AA149C-2157-416A-9EEB-E5E502C8B671}" dt="2019-06-08T13:55:17.647" v="2400" actId="166"/>
          <ac:spMkLst>
            <pc:docMk/>
            <pc:sldMk cId="4064142414" sldId="317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2:35:10.527" v="1428" actId="14100"/>
          <ac:spMkLst>
            <pc:docMk/>
            <pc:sldMk cId="4064142414" sldId="31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2:35:07.043" v="1427" actId="1076"/>
          <ac:spMkLst>
            <pc:docMk/>
            <pc:sldMk cId="4064142414" sldId="317"/>
            <ac:spMk id="21" creationId="{6F77CADE-300C-4158-BA32-82134A7BAE10}"/>
          </ac:spMkLst>
        </pc:spChg>
        <pc:picChg chg="del">
          <ac:chgData name="Siegbert Rudolph" userId="2af4d44886c067cc" providerId="LiveId" clId="{63AA149C-2157-416A-9EEB-E5E502C8B671}" dt="2019-06-08T13:55:07.152" v="2397" actId="478"/>
          <ac:picMkLst>
            <pc:docMk/>
            <pc:sldMk cId="4064142414" sldId="317"/>
            <ac:picMk id="2" creationId="{6C16CB33-8710-45F3-B5B7-170B74155ED4}"/>
          </ac:picMkLst>
        </pc:picChg>
        <pc:picChg chg="del">
          <ac:chgData name="Siegbert Rudolph" userId="2af4d44886c067cc" providerId="LiveId" clId="{63AA149C-2157-416A-9EEB-E5E502C8B671}" dt="2019-06-08T13:55:07.152" v="2397" actId="478"/>
          <ac:picMkLst>
            <pc:docMk/>
            <pc:sldMk cId="4064142414" sldId="317"/>
            <ac:picMk id="6" creationId="{1610E582-7912-4F13-8130-06E6E5E4D66A}"/>
          </ac:picMkLst>
        </pc:picChg>
        <pc:picChg chg="add mod">
          <ac:chgData name="Siegbert Rudolph" userId="2af4d44886c067cc" providerId="LiveId" clId="{63AA149C-2157-416A-9EEB-E5E502C8B671}" dt="2019-06-08T13:55:14.070" v="2399" actId="1076"/>
          <ac:picMkLst>
            <pc:docMk/>
            <pc:sldMk cId="4064142414" sldId="317"/>
            <ac:picMk id="23" creationId="{C5D31D7A-C7A1-4035-808D-4215AB425748}"/>
          </ac:picMkLst>
        </pc:picChg>
        <pc:picChg chg="add mod">
          <ac:chgData name="Siegbert Rudolph" userId="2af4d44886c067cc" providerId="LiveId" clId="{63AA149C-2157-416A-9EEB-E5E502C8B671}" dt="2019-06-08T13:55:10.529" v="2398" actId="1076"/>
          <ac:picMkLst>
            <pc:docMk/>
            <pc:sldMk cId="4064142414" sldId="317"/>
            <ac:picMk id="24" creationId="{25A7EBFB-0E87-4857-86D4-34301BDC0773}"/>
          </ac:picMkLst>
        </pc:picChg>
      </pc:sldChg>
      <pc:sldChg chg="modSp modTransition modAnim">
        <pc:chgData name="Siegbert Rudolph" userId="2af4d44886c067cc" providerId="LiveId" clId="{63AA149C-2157-416A-9EEB-E5E502C8B671}" dt="2019-06-15T13:37:02.649" v="4125"/>
        <pc:sldMkLst>
          <pc:docMk/>
          <pc:sldMk cId="2808740559" sldId="318"/>
        </pc:sldMkLst>
        <pc:spChg chg="mod">
          <ac:chgData name="Siegbert Rudolph" userId="2af4d44886c067cc" providerId="LiveId" clId="{63AA149C-2157-416A-9EEB-E5E502C8B671}" dt="2019-06-08T12:40:03.509" v="1950" actId="20577"/>
          <ac:spMkLst>
            <pc:docMk/>
            <pc:sldMk cId="2808740559" sldId="318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39.843" v="4060"/>
          <ac:spMkLst>
            <pc:docMk/>
            <pc:sldMk cId="2808740559" sldId="318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08T12:40:24.239" v="2000" actId="20577"/>
          <ac:spMkLst>
            <pc:docMk/>
            <pc:sldMk cId="2808740559" sldId="318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8T12:40:42.853" v="2070" actId="20577"/>
          <ac:spMkLst>
            <pc:docMk/>
            <pc:sldMk cId="2808740559" sldId="318"/>
            <ac:spMk id="10" creationId="{72012B35-7F17-496B-AEDB-42DF07080FCE}"/>
          </ac:spMkLst>
        </pc:spChg>
      </pc:sldChg>
      <pc:sldChg chg="addSp delSp modSp add ord delAnim modAnim">
        <pc:chgData name="Siegbert Rudolph" userId="2af4d44886c067cc" providerId="LiveId" clId="{63AA149C-2157-416A-9EEB-E5E502C8B671}" dt="2019-06-08T13:55:28.400" v="2403"/>
        <pc:sldMkLst>
          <pc:docMk/>
          <pc:sldMk cId="2679525733" sldId="319"/>
        </pc:sldMkLst>
        <pc:spChg chg="add del mod">
          <ac:chgData name="Siegbert Rudolph" userId="2af4d44886c067cc" providerId="LiveId" clId="{63AA149C-2157-416A-9EEB-E5E502C8B671}" dt="2019-06-08T13:55:25.173" v="2402" actId="478"/>
          <ac:spMkLst>
            <pc:docMk/>
            <pc:sldMk cId="2679525733" sldId="319"/>
            <ac:spMk id="22" creationId="{09813E83-8F65-48C6-95E7-7FE124F757C1}"/>
          </ac:spMkLst>
        </pc:spChg>
        <pc:picChg chg="add del mod">
          <ac:chgData name="Siegbert Rudolph" userId="2af4d44886c067cc" providerId="LiveId" clId="{63AA149C-2157-416A-9EEB-E5E502C8B671}" dt="2019-06-08T13:18:32.027" v="2209"/>
          <ac:picMkLst>
            <pc:docMk/>
            <pc:sldMk cId="2679525733" sldId="319"/>
            <ac:picMk id="2" creationId="{77C02D07-7C08-4FB3-89F4-029B3BEE6878}"/>
          </ac:picMkLst>
        </pc:picChg>
        <pc:picChg chg="add del mod">
          <ac:chgData name="Siegbert Rudolph" userId="2af4d44886c067cc" providerId="LiveId" clId="{63AA149C-2157-416A-9EEB-E5E502C8B671}" dt="2019-06-08T13:19:29.768" v="2218"/>
          <ac:picMkLst>
            <pc:docMk/>
            <pc:sldMk cId="2679525733" sldId="319"/>
            <ac:picMk id="3" creationId="{7E9843BF-A85D-4C72-A4BD-D090D548DE6C}"/>
          </ac:picMkLst>
        </pc:picChg>
        <pc:picChg chg="add del mod">
          <ac:chgData name="Siegbert Rudolph" userId="2af4d44886c067cc" providerId="LiveId" clId="{63AA149C-2157-416A-9EEB-E5E502C8B671}" dt="2019-06-08T13:20:08.987" v="2227"/>
          <ac:picMkLst>
            <pc:docMk/>
            <pc:sldMk cId="2679525733" sldId="319"/>
            <ac:picMk id="4" creationId="{E4030ADF-55B7-403D-9BD2-C0A7105B6CF9}"/>
          </ac:picMkLst>
        </pc:picChg>
        <pc:picChg chg="add del mod">
          <ac:chgData name="Siegbert Rudolph" userId="2af4d44886c067cc" providerId="LiveId" clId="{63AA149C-2157-416A-9EEB-E5E502C8B671}" dt="2019-06-08T13:20:47.707" v="2237"/>
          <ac:picMkLst>
            <pc:docMk/>
            <pc:sldMk cId="2679525733" sldId="319"/>
            <ac:picMk id="5" creationId="{DBDA14FF-B339-48D4-970B-240C24066430}"/>
          </ac:picMkLst>
        </pc:picChg>
        <pc:picChg chg="add del mod">
          <ac:chgData name="Siegbert Rudolph" userId="2af4d44886c067cc" providerId="LiveId" clId="{63AA149C-2157-416A-9EEB-E5E502C8B671}" dt="2019-06-08T13:21:23.584" v="2246"/>
          <ac:picMkLst>
            <pc:docMk/>
            <pc:sldMk cId="2679525733" sldId="319"/>
            <ac:picMk id="6" creationId="{2488203D-4B8A-4038-B087-690523453568}"/>
          </ac:picMkLst>
        </pc:picChg>
        <pc:picChg chg="add del mod">
          <ac:chgData name="Siegbert Rudolph" userId="2af4d44886c067cc" providerId="LiveId" clId="{63AA149C-2157-416A-9EEB-E5E502C8B671}" dt="2019-06-08T13:22:05.212" v="2258"/>
          <ac:picMkLst>
            <pc:docMk/>
            <pc:sldMk cId="2679525733" sldId="319"/>
            <ac:picMk id="7" creationId="{76E28B09-D49C-4F2E-AA1B-E6D796C10678}"/>
          </ac:picMkLst>
        </pc:picChg>
        <pc:picChg chg="add del mod">
          <ac:chgData name="Siegbert Rudolph" userId="2af4d44886c067cc" providerId="LiveId" clId="{63AA149C-2157-416A-9EEB-E5E502C8B671}" dt="2019-06-08T13:22:38.229" v="2267"/>
          <ac:picMkLst>
            <pc:docMk/>
            <pc:sldMk cId="2679525733" sldId="319"/>
            <ac:picMk id="8" creationId="{8ABB620A-9FA0-4E98-A4B8-6C338C44D666}"/>
          </ac:picMkLst>
        </pc:picChg>
        <pc:picChg chg="add del mod">
          <ac:chgData name="Siegbert Rudolph" userId="2af4d44886c067cc" providerId="LiveId" clId="{63AA149C-2157-416A-9EEB-E5E502C8B671}" dt="2019-06-08T13:36:08.073" v="2276"/>
          <ac:picMkLst>
            <pc:docMk/>
            <pc:sldMk cId="2679525733" sldId="319"/>
            <ac:picMk id="9" creationId="{985ED9CF-D851-485D-82AE-F59DC1845B3A}"/>
          </ac:picMkLst>
        </pc:picChg>
        <pc:picChg chg="add del mod">
          <ac:chgData name="Siegbert Rudolph" userId="2af4d44886c067cc" providerId="LiveId" clId="{63AA149C-2157-416A-9EEB-E5E502C8B671}" dt="2019-06-08T13:36:45.604" v="2285"/>
          <ac:picMkLst>
            <pc:docMk/>
            <pc:sldMk cId="2679525733" sldId="319"/>
            <ac:picMk id="10" creationId="{C8A21AD5-ED65-473E-9E65-68F43A6EBABF}"/>
          </ac:picMkLst>
        </pc:picChg>
        <pc:picChg chg="add del mod">
          <ac:chgData name="Siegbert Rudolph" userId="2af4d44886c067cc" providerId="LiveId" clId="{63AA149C-2157-416A-9EEB-E5E502C8B671}" dt="2019-06-08T13:37:18.603" v="2295"/>
          <ac:picMkLst>
            <pc:docMk/>
            <pc:sldMk cId="2679525733" sldId="319"/>
            <ac:picMk id="11" creationId="{9055309F-18DA-4DE1-B83D-588CDFF49F52}"/>
          </ac:picMkLst>
        </pc:picChg>
        <pc:picChg chg="add del mod">
          <ac:chgData name="Siegbert Rudolph" userId="2af4d44886c067cc" providerId="LiveId" clId="{63AA149C-2157-416A-9EEB-E5E502C8B671}" dt="2019-06-08T13:37:55.597" v="2308"/>
          <ac:picMkLst>
            <pc:docMk/>
            <pc:sldMk cId="2679525733" sldId="319"/>
            <ac:picMk id="12" creationId="{2A15A97E-50C5-4DEB-9134-1F876FEC786D}"/>
          </ac:picMkLst>
        </pc:picChg>
        <pc:picChg chg="add del mod">
          <ac:chgData name="Siegbert Rudolph" userId="2af4d44886c067cc" providerId="LiveId" clId="{63AA149C-2157-416A-9EEB-E5E502C8B671}" dt="2019-06-08T13:39:35.718" v="2325" actId="478"/>
          <ac:picMkLst>
            <pc:docMk/>
            <pc:sldMk cId="2679525733" sldId="319"/>
            <ac:picMk id="13" creationId="{CDA0A7EC-312D-4F6D-8166-9F684FCBCA3F}"/>
          </ac:picMkLst>
        </pc:picChg>
        <pc:picChg chg="add del mod">
          <ac:chgData name="Siegbert Rudolph" userId="2af4d44886c067cc" providerId="LiveId" clId="{63AA149C-2157-416A-9EEB-E5E502C8B671}" dt="2019-06-08T13:39:38.426" v="2326"/>
          <ac:picMkLst>
            <pc:docMk/>
            <pc:sldMk cId="2679525733" sldId="319"/>
            <ac:picMk id="14" creationId="{64433679-E028-4943-8AD1-08B692CEE3D0}"/>
          </ac:picMkLst>
        </pc:picChg>
        <pc:picChg chg="add del mod">
          <ac:chgData name="Siegbert Rudolph" userId="2af4d44886c067cc" providerId="LiveId" clId="{63AA149C-2157-416A-9EEB-E5E502C8B671}" dt="2019-06-08T13:40:10.035" v="2335"/>
          <ac:picMkLst>
            <pc:docMk/>
            <pc:sldMk cId="2679525733" sldId="319"/>
            <ac:picMk id="15" creationId="{E3F83C91-AA53-4953-B5ED-4760A13A1A46}"/>
          </ac:picMkLst>
        </pc:picChg>
        <pc:picChg chg="add del mod">
          <ac:chgData name="Siegbert Rudolph" userId="2af4d44886c067cc" providerId="LiveId" clId="{63AA149C-2157-416A-9EEB-E5E502C8B671}" dt="2019-06-08T13:40:40.129" v="2344"/>
          <ac:picMkLst>
            <pc:docMk/>
            <pc:sldMk cId="2679525733" sldId="319"/>
            <ac:picMk id="16" creationId="{4C002C39-7C86-4985-9AB6-A0782C29D3C7}"/>
          </ac:picMkLst>
        </pc:picChg>
        <pc:picChg chg="add del mod">
          <ac:chgData name="Siegbert Rudolph" userId="2af4d44886c067cc" providerId="LiveId" clId="{63AA149C-2157-416A-9EEB-E5E502C8B671}" dt="2019-06-08T13:41:15.432" v="2357"/>
          <ac:picMkLst>
            <pc:docMk/>
            <pc:sldMk cId="2679525733" sldId="319"/>
            <ac:picMk id="17" creationId="{00A51C0B-326C-4639-A89D-354E753010EB}"/>
          </ac:picMkLst>
        </pc:picChg>
        <pc:picChg chg="add del mod">
          <ac:chgData name="Siegbert Rudolph" userId="2af4d44886c067cc" providerId="LiveId" clId="{63AA149C-2157-416A-9EEB-E5E502C8B671}" dt="2019-06-08T13:41:45.769" v="2366"/>
          <ac:picMkLst>
            <pc:docMk/>
            <pc:sldMk cId="2679525733" sldId="319"/>
            <ac:picMk id="18" creationId="{CEC49678-541C-467C-AEA3-4DF6E23330DA}"/>
          </ac:picMkLst>
        </pc:picChg>
        <pc:picChg chg="add del mod">
          <ac:chgData name="Siegbert Rudolph" userId="2af4d44886c067cc" providerId="LiveId" clId="{63AA149C-2157-416A-9EEB-E5E502C8B671}" dt="2019-06-08T13:42:15.895" v="2375"/>
          <ac:picMkLst>
            <pc:docMk/>
            <pc:sldMk cId="2679525733" sldId="319"/>
            <ac:picMk id="19" creationId="{943A66EA-C633-47E4-9887-360003E91D5D}"/>
          </ac:picMkLst>
        </pc:picChg>
        <pc:picChg chg="add del mod">
          <ac:chgData name="Siegbert Rudolph" userId="2af4d44886c067cc" providerId="LiveId" clId="{63AA149C-2157-416A-9EEB-E5E502C8B671}" dt="2019-06-08T13:55:20.504" v="2401" actId="478"/>
          <ac:picMkLst>
            <pc:docMk/>
            <pc:sldMk cId="2679525733" sldId="319"/>
            <ac:picMk id="20" creationId="{DF2616AF-382A-4760-8D3B-6A083B27739B}"/>
          </ac:picMkLst>
        </pc:picChg>
        <pc:picChg chg="add del mod">
          <ac:chgData name="Siegbert Rudolph" userId="2af4d44886c067cc" providerId="LiveId" clId="{63AA149C-2157-416A-9EEB-E5E502C8B671}" dt="2019-06-08T13:54:49.222" v="2392"/>
          <ac:picMkLst>
            <pc:docMk/>
            <pc:sldMk cId="2679525733" sldId="319"/>
            <ac:picMk id="21" creationId="{6F404EC9-0AE6-45CB-B2D7-D7D328A99E87}"/>
          </ac:picMkLst>
        </pc:picChg>
        <pc:picChg chg="add mod">
          <ac:chgData name="Siegbert Rudolph" userId="2af4d44886c067cc" providerId="LiveId" clId="{63AA149C-2157-416A-9EEB-E5E502C8B671}" dt="2019-06-08T13:17:52.177" v="2200" actId="1035"/>
          <ac:picMkLst>
            <pc:docMk/>
            <pc:sldMk cId="2679525733" sldId="319"/>
            <ac:picMk id="23" creationId="{BFA97033-4B21-4B69-BA6F-F61BF6749A20}"/>
          </ac:picMkLst>
        </pc:picChg>
      </pc:sldChg>
      <pc:sldChg chg="add">
        <pc:chgData name="Siegbert Rudolph" userId="2af4d44886c067cc" providerId="LiveId" clId="{63AA149C-2157-416A-9EEB-E5E502C8B671}" dt="2019-06-09T12:41:34.855" v="2407"/>
        <pc:sldMkLst>
          <pc:docMk/>
          <pc:sldMk cId="345736924" sldId="320"/>
        </pc:sldMkLst>
      </pc:sldChg>
      <pc:sldChg chg="addSp delSp modSp modTransition delAnim modAnim">
        <pc:chgData name="Siegbert Rudolph" userId="2af4d44886c067cc" providerId="LiveId" clId="{63AA149C-2157-416A-9EEB-E5E502C8B671}" dt="2019-06-14T16:07:10.214" v="4106"/>
        <pc:sldMkLst>
          <pc:docMk/>
          <pc:sldMk cId="138972436" sldId="321"/>
        </pc:sldMkLst>
        <pc:spChg chg="mod">
          <ac:chgData name="Siegbert Rudolph" userId="2af4d44886c067cc" providerId="LiveId" clId="{63AA149C-2157-416A-9EEB-E5E502C8B671}" dt="2019-06-13T13:27:06.822" v="2712" actId="20577"/>
          <ac:spMkLst>
            <pc:docMk/>
            <pc:sldMk cId="138972436" sldId="321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29:00.454" v="2728" actId="14100"/>
          <ac:spMkLst>
            <pc:docMk/>
            <pc:sldMk cId="138972436" sldId="32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29:06.151" v="2729" actId="1076"/>
          <ac:spMkLst>
            <pc:docMk/>
            <pc:sldMk cId="138972436" sldId="321"/>
            <ac:spMk id="21" creationId="{6F77CADE-300C-4158-BA32-82134A7BAE10}"/>
          </ac:spMkLst>
        </pc:spChg>
        <pc:spChg chg="add del">
          <ac:chgData name="Siegbert Rudolph" userId="2af4d44886c067cc" providerId="LiveId" clId="{63AA149C-2157-416A-9EEB-E5E502C8B671}" dt="2019-06-13T13:25:47.528" v="2674" actId="478"/>
          <ac:spMkLst>
            <pc:docMk/>
            <pc:sldMk cId="138972436" sldId="321"/>
            <ac:spMk id="25" creationId="{9EDD3D2C-6593-4752-B81E-F3819F66F81B}"/>
          </ac:spMkLst>
        </pc:spChg>
        <pc:spChg chg="add del">
          <ac:chgData name="Siegbert Rudolph" userId="2af4d44886c067cc" providerId="LiveId" clId="{63AA149C-2157-416A-9EEB-E5E502C8B671}" dt="2019-06-13T13:25:47.528" v="2674" actId="478"/>
          <ac:spMkLst>
            <pc:docMk/>
            <pc:sldMk cId="138972436" sldId="321"/>
            <ac:spMk id="26" creationId="{71C1CA76-9507-4B57-BCDD-F1F1A6A89E5D}"/>
          </ac:spMkLst>
        </pc:spChg>
        <pc:spChg chg="add del">
          <ac:chgData name="Siegbert Rudolph" userId="2af4d44886c067cc" providerId="LiveId" clId="{63AA149C-2157-416A-9EEB-E5E502C8B671}" dt="2019-06-13T13:25:47.528" v="2674" actId="478"/>
          <ac:spMkLst>
            <pc:docMk/>
            <pc:sldMk cId="138972436" sldId="321"/>
            <ac:spMk id="27" creationId="{30BEE68E-D838-48CE-BD6D-E6FB48C46646}"/>
          </ac:spMkLst>
        </pc:spChg>
        <pc:picChg chg="add mod ord">
          <ac:chgData name="Siegbert Rudolph" userId="2af4d44886c067cc" providerId="LiveId" clId="{63AA149C-2157-416A-9EEB-E5E502C8B671}" dt="2019-06-13T13:26:24.571" v="2709" actId="167"/>
          <ac:picMkLst>
            <pc:docMk/>
            <pc:sldMk cId="138972436" sldId="321"/>
            <ac:picMk id="2" creationId="{0B1BCBAA-E0D1-4528-A75D-B4E0AF350523}"/>
          </ac:picMkLst>
        </pc:picChg>
        <pc:picChg chg="add del mod">
          <ac:chgData name="Siegbert Rudolph" userId="2af4d44886c067cc" providerId="LiveId" clId="{63AA149C-2157-416A-9EEB-E5E502C8B671}" dt="2019-06-13T13:52:16.310" v="3839" actId="478"/>
          <ac:picMkLst>
            <pc:docMk/>
            <pc:sldMk cId="138972436" sldId="321"/>
            <ac:picMk id="4" creationId="{7C7FC93C-1F03-43EB-A9B4-F757B788BEB0}"/>
          </ac:picMkLst>
        </pc:picChg>
        <pc:picChg chg="add del mod">
          <ac:chgData name="Siegbert Rudolph" userId="2af4d44886c067cc" providerId="LiveId" clId="{63AA149C-2157-416A-9EEB-E5E502C8B671}" dt="2019-06-13T13:52:16.310" v="3839" actId="478"/>
          <ac:picMkLst>
            <pc:docMk/>
            <pc:sldMk cId="138972436" sldId="321"/>
            <ac:picMk id="6" creationId="{7560A3C3-4DF8-4E10-825A-BD287A7A9742}"/>
          </ac:picMkLst>
        </pc:picChg>
        <pc:picChg chg="del">
          <ac:chgData name="Siegbert Rudolph" userId="2af4d44886c067cc" providerId="LiveId" clId="{63AA149C-2157-416A-9EEB-E5E502C8B671}" dt="2019-06-13T13:25:14.259" v="2672" actId="478"/>
          <ac:picMkLst>
            <pc:docMk/>
            <pc:sldMk cId="138972436" sldId="321"/>
            <ac:picMk id="20" creationId="{D6E2A9AC-8D1C-4D34-A4B6-CB0D78ACD414}"/>
          </ac:picMkLst>
        </pc:picChg>
        <pc:picChg chg="del">
          <ac:chgData name="Siegbert Rudolph" userId="2af4d44886c067cc" providerId="LiveId" clId="{63AA149C-2157-416A-9EEB-E5E502C8B671}" dt="2019-06-13T13:52:30.514" v="3844" actId="478"/>
          <ac:picMkLst>
            <pc:docMk/>
            <pc:sldMk cId="138972436" sldId="321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2:30.514" v="3844" actId="478"/>
          <ac:picMkLst>
            <pc:docMk/>
            <pc:sldMk cId="138972436" sldId="321"/>
            <ac:picMk id="24" creationId="{25A7EBFB-0E87-4857-86D4-34301BDC0773}"/>
          </ac:picMkLst>
        </pc:picChg>
        <pc:picChg chg="add mod ord">
          <ac:chgData name="Siegbert Rudolph" userId="2af4d44886c067cc" providerId="LiveId" clId="{63AA149C-2157-416A-9EEB-E5E502C8B671}" dt="2019-06-13T13:52:41.679" v="3847" actId="167"/>
          <ac:picMkLst>
            <pc:docMk/>
            <pc:sldMk cId="138972436" sldId="321"/>
            <ac:picMk id="28" creationId="{58996DAB-195B-4443-914F-38311889424C}"/>
          </ac:picMkLst>
        </pc:picChg>
        <pc:picChg chg="add mod ord">
          <ac:chgData name="Siegbert Rudolph" userId="2af4d44886c067cc" providerId="LiveId" clId="{63AA149C-2157-416A-9EEB-E5E502C8B671}" dt="2019-06-13T13:52:41.679" v="3847" actId="167"/>
          <ac:picMkLst>
            <pc:docMk/>
            <pc:sldMk cId="138972436" sldId="321"/>
            <ac:picMk id="29" creationId="{EE0A64E0-5447-4B3D-8D98-7A34D4739867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3.572" v="4110"/>
        <pc:sldMkLst>
          <pc:docMk/>
          <pc:sldMk cId="1068214530" sldId="322"/>
        </pc:sldMkLst>
        <pc:spChg chg="ord">
          <ac:chgData name="Siegbert Rudolph" userId="2af4d44886c067cc" providerId="LiveId" clId="{63AA149C-2157-416A-9EEB-E5E502C8B671}" dt="2019-06-13T13:55:47.127" v="3887" actId="166"/>
          <ac:spMkLst>
            <pc:docMk/>
            <pc:sldMk cId="1068214530" sldId="322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1:29.593" v="2743" actId="14100"/>
          <ac:spMkLst>
            <pc:docMk/>
            <pc:sldMk cId="1068214530" sldId="322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1:21.989" v="2740" actId="1076"/>
          <ac:spMkLst>
            <pc:docMk/>
            <pc:sldMk cId="1068214530" sldId="322"/>
            <ac:spMk id="21" creationId="{6F77CADE-300C-4158-BA32-82134A7BAE10}"/>
          </ac:spMkLst>
        </pc:spChg>
        <pc:picChg chg="mod">
          <ac:chgData name="Siegbert Rudolph" userId="2af4d44886c067cc" providerId="LiveId" clId="{63AA149C-2157-416A-9EEB-E5E502C8B671}" dt="2019-06-13T13:31:26.088" v="2742" actId="1076"/>
          <ac:picMkLst>
            <pc:docMk/>
            <pc:sldMk cId="1068214530" sldId="322"/>
            <ac:picMk id="2" creationId="{0B1BCBAA-E0D1-4528-A75D-B4E0AF350523}"/>
          </ac:picMkLst>
        </pc:picChg>
        <pc:picChg chg="add mod">
          <ac:chgData name="Siegbert Rudolph" userId="2af4d44886c067cc" providerId="LiveId" clId="{63AA149C-2157-416A-9EEB-E5E502C8B671}" dt="2019-06-13T13:55:43.282" v="3886" actId="1076"/>
          <ac:picMkLst>
            <pc:docMk/>
            <pc:sldMk cId="1068214530" sldId="322"/>
            <ac:picMk id="20" creationId="{936F0A6F-81B5-44A5-BF32-0936B2EFFBFE}"/>
          </ac:picMkLst>
        </pc:picChg>
        <pc:picChg chg="del">
          <ac:chgData name="Siegbert Rudolph" userId="2af4d44886c067cc" providerId="LiveId" clId="{63AA149C-2157-416A-9EEB-E5E502C8B671}" dt="2019-06-13T13:55:37.461" v="3884" actId="478"/>
          <ac:picMkLst>
            <pc:docMk/>
            <pc:sldMk cId="1068214530" sldId="322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5:37.461" v="3884" actId="478"/>
          <ac:picMkLst>
            <pc:docMk/>
            <pc:sldMk cId="1068214530" sldId="322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5:39.932" v="3885" actId="1076"/>
          <ac:picMkLst>
            <pc:docMk/>
            <pc:sldMk cId="1068214530" sldId="322"/>
            <ac:picMk id="25" creationId="{4100D8E6-18FB-41D8-838B-4DDFE332FA1E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2.738" v="4109"/>
        <pc:sldMkLst>
          <pc:docMk/>
          <pc:sldMk cId="4040047416" sldId="323"/>
        </pc:sldMkLst>
        <pc:spChg chg="ord">
          <ac:chgData name="Siegbert Rudolph" userId="2af4d44886c067cc" providerId="LiveId" clId="{63AA149C-2157-416A-9EEB-E5E502C8B671}" dt="2019-06-13T13:54:38.165" v="3877" actId="166"/>
          <ac:spMkLst>
            <pc:docMk/>
            <pc:sldMk cId="4040047416" sldId="323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1:04.887" v="2739" actId="14100"/>
          <ac:spMkLst>
            <pc:docMk/>
            <pc:sldMk cId="4040047416" sldId="32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1:01.345" v="2738" actId="1076"/>
          <ac:spMkLst>
            <pc:docMk/>
            <pc:sldMk cId="4040047416" sldId="323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3:54:34.490" v="3876" actId="1076"/>
          <ac:picMkLst>
            <pc:docMk/>
            <pc:sldMk cId="4040047416" sldId="323"/>
            <ac:picMk id="20" creationId="{1BF893D9-6C1C-4B93-BEC6-3522AB7FDC6A}"/>
          </ac:picMkLst>
        </pc:picChg>
        <pc:picChg chg="del">
          <ac:chgData name="Siegbert Rudolph" userId="2af4d44886c067cc" providerId="LiveId" clId="{63AA149C-2157-416A-9EEB-E5E502C8B671}" dt="2019-06-13T13:54:28.374" v="3874" actId="478"/>
          <ac:picMkLst>
            <pc:docMk/>
            <pc:sldMk cId="4040047416" sldId="323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4:28.374" v="3874" actId="478"/>
          <ac:picMkLst>
            <pc:docMk/>
            <pc:sldMk cId="4040047416" sldId="323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4:31.837" v="3875" actId="1076"/>
          <ac:picMkLst>
            <pc:docMk/>
            <pc:sldMk cId="4040047416" sldId="323"/>
            <ac:picMk id="25" creationId="{6C0F4B06-5617-45B1-9A1F-4DFE0A61C60D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1.874" v="4108"/>
        <pc:sldMkLst>
          <pc:docMk/>
          <pc:sldMk cId="1944146935" sldId="324"/>
        </pc:sldMkLst>
        <pc:spChg chg="ord">
          <ac:chgData name="Siegbert Rudolph" userId="2af4d44886c067cc" providerId="LiveId" clId="{63AA149C-2157-416A-9EEB-E5E502C8B671}" dt="2019-06-13T13:54:04.221" v="3867" actId="166"/>
          <ac:spMkLst>
            <pc:docMk/>
            <pc:sldMk cId="1944146935" sldId="324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0:40.392" v="2737" actId="14100"/>
          <ac:spMkLst>
            <pc:docMk/>
            <pc:sldMk cId="1944146935" sldId="32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0:35.975" v="2736" actId="1076"/>
          <ac:spMkLst>
            <pc:docMk/>
            <pc:sldMk cId="1944146935" sldId="324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3:54:00.977" v="3866" actId="1076"/>
          <ac:picMkLst>
            <pc:docMk/>
            <pc:sldMk cId="1944146935" sldId="324"/>
            <ac:picMk id="20" creationId="{83A7C4DF-5378-4B27-8597-8219A62935EC}"/>
          </ac:picMkLst>
        </pc:picChg>
        <pc:picChg chg="del">
          <ac:chgData name="Siegbert Rudolph" userId="2af4d44886c067cc" providerId="LiveId" clId="{63AA149C-2157-416A-9EEB-E5E502C8B671}" dt="2019-06-13T13:53:56.631" v="3864" actId="478"/>
          <ac:picMkLst>
            <pc:docMk/>
            <pc:sldMk cId="1944146935" sldId="324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3:56.631" v="3864" actId="478"/>
          <ac:picMkLst>
            <pc:docMk/>
            <pc:sldMk cId="1944146935" sldId="324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3:58.877" v="3865" actId="1076"/>
          <ac:picMkLst>
            <pc:docMk/>
            <pc:sldMk cId="1944146935" sldId="324"/>
            <ac:picMk id="25" creationId="{441BE2A8-66C3-4E11-A0EF-8237285BA954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1.056" v="4107"/>
        <pc:sldMkLst>
          <pc:docMk/>
          <pc:sldMk cId="1485466573" sldId="325"/>
        </pc:sldMkLst>
        <pc:spChg chg="ord">
          <ac:chgData name="Siegbert Rudolph" userId="2af4d44886c067cc" providerId="LiveId" clId="{63AA149C-2157-416A-9EEB-E5E502C8B671}" dt="2019-06-13T13:53:20.348" v="3856" actId="166"/>
          <ac:spMkLst>
            <pc:docMk/>
            <pc:sldMk cId="1485466573" sldId="325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0:21.455" v="2735" actId="14100"/>
          <ac:spMkLst>
            <pc:docMk/>
            <pc:sldMk cId="1485466573" sldId="32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0:17.625" v="2734" actId="1076"/>
          <ac:spMkLst>
            <pc:docMk/>
            <pc:sldMk cId="1485466573" sldId="325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3:53:15.729" v="3855" actId="1076"/>
          <ac:picMkLst>
            <pc:docMk/>
            <pc:sldMk cId="1485466573" sldId="325"/>
            <ac:picMk id="20" creationId="{17BF612A-86AF-4172-AEB7-9936FA8850E5}"/>
          </ac:picMkLst>
        </pc:picChg>
        <pc:picChg chg="del">
          <ac:chgData name="Siegbert Rudolph" userId="2af4d44886c067cc" providerId="LiveId" clId="{63AA149C-2157-416A-9EEB-E5E502C8B671}" dt="2019-06-13T13:53:11.452" v="3853" actId="478"/>
          <ac:picMkLst>
            <pc:docMk/>
            <pc:sldMk cId="1485466573" sldId="325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3:11.452" v="3853" actId="478"/>
          <ac:picMkLst>
            <pc:docMk/>
            <pc:sldMk cId="1485466573" sldId="325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3:13.791" v="3854" actId="1076"/>
          <ac:picMkLst>
            <pc:docMk/>
            <pc:sldMk cId="1485466573" sldId="325"/>
            <ac:picMk id="25" creationId="{AACDD0E8-172E-436F-B3B4-75E76AB2C859}"/>
          </ac:picMkLst>
        </pc:picChg>
      </pc:sldChg>
      <pc:sldChg chg="modSp modTransition modAnim">
        <pc:chgData name="Siegbert Rudolph" userId="2af4d44886c067cc" providerId="LiveId" clId="{63AA149C-2157-416A-9EEB-E5E502C8B671}" dt="2019-06-14T16:07:14.390" v="4111"/>
        <pc:sldMkLst>
          <pc:docMk/>
          <pc:sldMk cId="3946846957" sldId="326"/>
        </pc:sldMkLst>
        <pc:spChg chg="mod">
          <ac:chgData name="Siegbert Rudolph" userId="2af4d44886c067cc" providerId="LiveId" clId="{63AA149C-2157-416A-9EEB-E5E502C8B671}" dt="2019-06-13T13:32:33.288" v="2816" actId="1036"/>
          <ac:spMkLst>
            <pc:docMk/>
            <pc:sldMk cId="3946846957" sldId="326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46.215" v="4061"/>
          <ac:spMkLst>
            <pc:docMk/>
            <pc:sldMk cId="3946846957" sldId="326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13T13:32:54.059" v="2885" actId="20577"/>
          <ac:spMkLst>
            <pc:docMk/>
            <pc:sldMk cId="3946846957" sldId="326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13T13:33:30.532" v="2978" actId="20577"/>
          <ac:spMkLst>
            <pc:docMk/>
            <pc:sldMk cId="3946846957" sldId="326"/>
            <ac:spMk id="10" creationId="{72012B35-7F17-496B-AEDB-42DF07080FCE}"/>
          </ac:spMkLst>
        </pc:spChg>
      </pc:sldChg>
      <pc:sldChg chg="addSp delSp modSp modTransition delAnim modAnim">
        <pc:chgData name="Siegbert Rudolph" userId="2af4d44886c067cc" providerId="LiveId" clId="{63AA149C-2157-416A-9EEB-E5E502C8B671}" dt="2019-06-14T16:07:15.200" v="4112"/>
        <pc:sldMkLst>
          <pc:docMk/>
          <pc:sldMk cId="953342179" sldId="327"/>
        </pc:sldMkLst>
        <pc:spChg chg="ord">
          <ac:chgData name="Siegbert Rudolph" userId="2af4d44886c067cc" providerId="LiveId" clId="{63AA149C-2157-416A-9EEB-E5E502C8B671}" dt="2019-06-13T13:56:28.933" v="3898" actId="166"/>
          <ac:spMkLst>
            <pc:docMk/>
            <pc:sldMk cId="953342179" sldId="327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4:18.019" v="2980" actId="14100"/>
          <ac:spMkLst>
            <pc:docMk/>
            <pc:sldMk cId="953342179" sldId="32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4:14.947" v="2979" actId="1076"/>
          <ac:spMkLst>
            <pc:docMk/>
            <pc:sldMk cId="953342179" sldId="327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3:56:24.368" v="3897" actId="1076"/>
          <ac:picMkLst>
            <pc:docMk/>
            <pc:sldMk cId="953342179" sldId="327"/>
            <ac:picMk id="20" creationId="{1CB0FC8F-783A-49DB-AC8F-0544D7C026F5}"/>
          </ac:picMkLst>
        </pc:picChg>
        <pc:picChg chg="del">
          <ac:chgData name="Siegbert Rudolph" userId="2af4d44886c067cc" providerId="LiveId" clId="{63AA149C-2157-416A-9EEB-E5E502C8B671}" dt="2019-06-13T13:56:19.197" v="3895" actId="478"/>
          <ac:picMkLst>
            <pc:docMk/>
            <pc:sldMk cId="953342179" sldId="327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6:19.197" v="3895" actId="478"/>
          <ac:picMkLst>
            <pc:docMk/>
            <pc:sldMk cId="953342179" sldId="327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6:21.930" v="3896" actId="1076"/>
          <ac:picMkLst>
            <pc:docMk/>
            <pc:sldMk cId="953342179" sldId="327"/>
            <ac:picMk id="25" creationId="{C703A35B-5828-4932-B0AB-8815AF2422EE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5.986" v="4113"/>
        <pc:sldMkLst>
          <pc:docMk/>
          <pc:sldMk cId="2183322302" sldId="328"/>
        </pc:sldMkLst>
        <pc:spChg chg="ord">
          <ac:chgData name="Siegbert Rudolph" userId="2af4d44886c067cc" providerId="LiveId" clId="{63AA149C-2157-416A-9EEB-E5E502C8B671}" dt="2019-06-13T13:56:56.692" v="3908" actId="166"/>
          <ac:spMkLst>
            <pc:docMk/>
            <pc:sldMk cId="2183322302" sldId="328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4:49.899" v="2984" actId="1076"/>
          <ac:spMkLst>
            <pc:docMk/>
            <pc:sldMk cId="2183322302" sldId="328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4:49.899" v="2984" actId="1076"/>
          <ac:spMkLst>
            <pc:docMk/>
            <pc:sldMk cId="2183322302" sldId="328"/>
            <ac:spMk id="21" creationId="{6F77CADE-300C-4158-BA32-82134A7BAE10}"/>
          </ac:spMkLst>
        </pc:spChg>
        <pc:picChg chg="mod">
          <ac:chgData name="Siegbert Rudolph" userId="2af4d44886c067cc" providerId="LiveId" clId="{63AA149C-2157-416A-9EEB-E5E502C8B671}" dt="2019-06-13T13:34:34.030" v="2983" actId="1076"/>
          <ac:picMkLst>
            <pc:docMk/>
            <pc:sldMk cId="2183322302" sldId="328"/>
            <ac:picMk id="2" creationId="{0B1BCBAA-E0D1-4528-A75D-B4E0AF350523}"/>
          </ac:picMkLst>
        </pc:picChg>
        <pc:picChg chg="add mod">
          <ac:chgData name="Siegbert Rudolph" userId="2af4d44886c067cc" providerId="LiveId" clId="{63AA149C-2157-416A-9EEB-E5E502C8B671}" dt="2019-06-13T13:56:52.974" v="3907" actId="1076"/>
          <ac:picMkLst>
            <pc:docMk/>
            <pc:sldMk cId="2183322302" sldId="328"/>
            <ac:picMk id="20" creationId="{E44E2B65-DCAF-45A8-8F06-B3E88FCE3055}"/>
          </ac:picMkLst>
        </pc:picChg>
        <pc:picChg chg="del">
          <ac:chgData name="Siegbert Rudolph" userId="2af4d44886c067cc" providerId="LiveId" clId="{63AA149C-2157-416A-9EEB-E5E502C8B671}" dt="2019-06-13T13:56:46.976" v="3905" actId="478"/>
          <ac:picMkLst>
            <pc:docMk/>
            <pc:sldMk cId="2183322302" sldId="328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6:46.976" v="3905" actId="478"/>
          <ac:picMkLst>
            <pc:docMk/>
            <pc:sldMk cId="2183322302" sldId="328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6:49.718" v="3906" actId="1076"/>
          <ac:picMkLst>
            <pc:docMk/>
            <pc:sldMk cId="2183322302" sldId="328"/>
            <ac:picMk id="25" creationId="{0DC89A19-25C7-4080-832F-85CB2C6812E8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6.781" v="4114"/>
        <pc:sldMkLst>
          <pc:docMk/>
          <pc:sldMk cId="1229330837" sldId="329"/>
        </pc:sldMkLst>
        <pc:spChg chg="ord">
          <ac:chgData name="Siegbert Rudolph" userId="2af4d44886c067cc" providerId="LiveId" clId="{63AA149C-2157-416A-9EEB-E5E502C8B671}" dt="2019-06-13T13:57:28.042" v="3918" actId="166"/>
          <ac:spMkLst>
            <pc:docMk/>
            <pc:sldMk cId="1229330837" sldId="329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5:18.844" v="2989" actId="14100"/>
          <ac:spMkLst>
            <pc:docMk/>
            <pc:sldMk cId="1229330837" sldId="329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5:08.425" v="2986" actId="1076"/>
          <ac:spMkLst>
            <pc:docMk/>
            <pc:sldMk cId="1229330837" sldId="329"/>
            <ac:spMk id="21" creationId="{6F77CADE-300C-4158-BA32-82134A7BAE10}"/>
          </ac:spMkLst>
        </pc:spChg>
        <pc:picChg chg="mod">
          <ac:chgData name="Siegbert Rudolph" userId="2af4d44886c067cc" providerId="LiveId" clId="{63AA149C-2157-416A-9EEB-E5E502C8B671}" dt="2019-06-13T13:35:13.296" v="2988" actId="1076"/>
          <ac:picMkLst>
            <pc:docMk/>
            <pc:sldMk cId="1229330837" sldId="329"/>
            <ac:picMk id="2" creationId="{0B1BCBAA-E0D1-4528-A75D-B4E0AF350523}"/>
          </ac:picMkLst>
        </pc:picChg>
        <pc:picChg chg="add mod">
          <ac:chgData name="Siegbert Rudolph" userId="2af4d44886c067cc" providerId="LiveId" clId="{63AA149C-2157-416A-9EEB-E5E502C8B671}" dt="2019-06-13T13:57:24.658" v="3917" actId="1076"/>
          <ac:picMkLst>
            <pc:docMk/>
            <pc:sldMk cId="1229330837" sldId="329"/>
            <ac:picMk id="20" creationId="{7E98AE64-7482-44D0-A301-34C5CC109C3E}"/>
          </ac:picMkLst>
        </pc:picChg>
        <pc:picChg chg="del">
          <ac:chgData name="Siegbert Rudolph" userId="2af4d44886c067cc" providerId="LiveId" clId="{63AA149C-2157-416A-9EEB-E5E502C8B671}" dt="2019-06-13T13:57:18.939" v="3915" actId="478"/>
          <ac:picMkLst>
            <pc:docMk/>
            <pc:sldMk cId="1229330837" sldId="329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7:18.939" v="3915" actId="478"/>
          <ac:picMkLst>
            <pc:docMk/>
            <pc:sldMk cId="1229330837" sldId="329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7:22.120" v="3916" actId="1076"/>
          <ac:picMkLst>
            <pc:docMk/>
            <pc:sldMk cId="1229330837" sldId="329"/>
            <ac:picMk id="25" creationId="{5C24175C-8B7D-4E92-B7C9-6997FEA5CDB1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7.591" v="4115"/>
        <pc:sldMkLst>
          <pc:docMk/>
          <pc:sldMk cId="1765620746" sldId="330"/>
        </pc:sldMkLst>
        <pc:spChg chg="ord">
          <ac:chgData name="Siegbert Rudolph" userId="2af4d44886c067cc" providerId="LiveId" clId="{63AA149C-2157-416A-9EEB-E5E502C8B671}" dt="2019-06-13T13:58:01.493" v="3928" actId="166"/>
          <ac:spMkLst>
            <pc:docMk/>
            <pc:sldMk cId="1765620746" sldId="330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5:40.665" v="2992" actId="14100"/>
          <ac:spMkLst>
            <pc:docMk/>
            <pc:sldMk cId="1765620746" sldId="330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5:36.791" v="2991" actId="1076"/>
          <ac:spMkLst>
            <pc:docMk/>
            <pc:sldMk cId="1765620746" sldId="330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3:57:57.640" v="3927" actId="1076"/>
          <ac:picMkLst>
            <pc:docMk/>
            <pc:sldMk cId="1765620746" sldId="330"/>
            <ac:picMk id="20" creationId="{C8735E0D-4D67-441A-AF67-92D48701E5BE}"/>
          </ac:picMkLst>
        </pc:picChg>
        <pc:picChg chg="del">
          <ac:chgData name="Siegbert Rudolph" userId="2af4d44886c067cc" providerId="LiveId" clId="{63AA149C-2157-416A-9EEB-E5E502C8B671}" dt="2019-06-13T13:57:50.527" v="3925" actId="478"/>
          <ac:picMkLst>
            <pc:docMk/>
            <pc:sldMk cId="1765620746" sldId="330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7:50.527" v="3925" actId="478"/>
          <ac:picMkLst>
            <pc:docMk/>
            <pc:sldMk cId="1765620746" sldId="330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7:54.871" v="3926" actId="1076"/>
          <ac:picMkLst>
            <pc:docMk/>
            <pc:sldMk cId="1765620746" sldId="330"/>
            <ac:picMk id="25" creationId="{FCDDEDB3-8B5C-432A-9E55-F20E2254E006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18.388" v="4116"/>
        <pc:sldMkLst>
          <pc:docMk/>
          <pc:sldMk cId="2569774049" sldId="331"/>
        </pc:sldMkLst>
        <pc:spChg chg="ord">
          <ac:chgData name="Siegbert Rudolph" userId="2af4d44886c067cc" providerId="LiveId" clId="{63AA149C-2157-416A-9EEB-E5E502C8B671}" dt="2019-06-13T13:58:35.323" v="3938" actId="166"/>
          <ac:spMkLst>
            <pc:docMk/>
            <pc:sldMk cId="2569774049" sldId="331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6:16.727" v="2998" actId="14100"/>
          <ac:spMkLst>
            <pc:docMk/>
            <pc:sldMk cId="2569774049" sldId="33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6:21.560" v="3014" actId="1037"/>
          <ac:spMkLst>
            <pc:docMk/>
            <pc:sldMk cId="2569774049" sldId="331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3:58:30.853" v="3937" actId="1076"/>
          <ac:picMkLst>
            <pc:docMk/>
            <pc:sldMk cId="2569774049" sldId="331"/>
            <ac:picMk id="20" creationId="{46377DE7-E7F5-4B1C-AED0-D5473B6093E0}"/>
          </ac:picMkLst>
        </pc:picChg>
        <pc:picChg chg="del">
          <ac:chgData name="Siegbert Rudolph" userId="2af4d44886c067cc" providerId="LiveId" clId="{63AA149C-2157-416A-9EEB-E5E502C8B671}" dt="2019-06-13T13:58:25.060" v="3935" actId="478"/>
          <ac:picMkLst>
            <pc:docMk/>
            <pc:sldMk cId="2569774049" sldId="331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8:25.060" v="3935" actId="478"/>
          <ac:picMkLst>
            <pc:docMk/>
            <pc:sldMk cId="2569774049" sldId="331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8:27.874" v="3936" actId="1076"/>
          <ac:picMkLst>
            <pc:docMk/>
            <pc:sldMk cId="2569774049" sldId="331"/>
            <ac:picMk id="25" creationId="{DB8D43BA-DA4F-4629-9AA6-0E9ADC815353}"/>
          </ac:picMkLst>
        </pc:picChg>
      </pc:sldChg>
      <pc:sldChg chg="modSp modTransition modAnim">
        <pc:chgData name="Siegbert Rudolph" userId="2af4d44886c067cc" providerId="LiveId" clId="{63AA149C-2157-416A-9EEB-E5E502C8B671}" dt="2019-06-14T16:07:19.181" v="4117"/>
        <pc:sldMkLst>
          <pc:docMk/>
          <pc:sldMk cId="3986939239" sldId="332"/>
        </pc:sldMkLst>
        <pc:spChg chg="mod">
          <ac:chgData name="Siegbert Rudolph" userId="2af4d44886c067cc" providerId="LiveId" clId="{63AA149C-2157-416A-9EEB-E5E502C8B671}" dt="2019-06-13T13:37:20.269" v="3099" actId="1037"/>
          <ac:spMkLst>
            <pc:docMk/>
            <pc:sldMk cId="3986939239" sldId="332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52.138" v="4062"/>
          <ac:spMkLst>
            <pc:docMk/>
            <pc:sldMk cId="3986939239" sldId="332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13T13:37:39.596" v="3169" actId="20577"/>
          <ac:spMkLst>
            <pc:docMk/>
            <pc:sldMk cId="3986939239" sldId="332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13T13:38:05.761" v="3239" actId="20577"/>
          <ac:spMkLst>
            <pc:docMk/>
            <pc:sldMk cId="3986939239" sldId="332"/>
            <ac:spMk id="10" creationId="{72012B35-7F17-496B-AEDB-42DF07080FCE}"/>
          </ac:spMkLst>
        </pc:spChg>
        <pc:spChg chg="mod">
          <ac:chgData name="Siegbert Rudolph" userId="2af4d44886c067cc" providerId="LiveId" clId="{63AA149C-2157-416A-9EEB-E5E502C8B671}" dt="2019-06-13T13:37:20.269" v="3099" actId="1037"/>
          <ac:spMkLst>
            <pc:docMk/>
            <pc:sldMk cId="3986939239" sldId="332"/>
            <ac:spMk id="11" creationId="{C7C87F20-E228-4977-9236-EF245D2736AB}"/>
          </ac:spMkLst>
        </pc:spChg>
        <pc:spChg chg="mod">
          <ac:chgData name="Siegbert Rudolph" userId="2af4d44886c067cc" providerId="LiveId" clId="{63AA149C-2157-416A-9EEB-E5E502C8B671}" dt="2019-06-13T13:37:20.269" v="3099" actId="1037"/>
          <ac:spMkLst>
            <pc:docMk/>
            <pc:sldMk cId="3986939239" sldId="332"/>
            <ac:spMk id="12" creationId="{C4848DD9-158C-4F69-9240-5C9F9A1099EF}"/>
          </ac:spMkLst>
        </pc:spChg>
        <pc:spChg chg="mod">
          <ac:chgData name="Siegbert Rudolph" userId="2af4d44886c067cc" providerId="LiveId" clId="{63AA149C-2157-416A-9EEB-E5E502C8B671}" dt="2019-06-13T13:37:20.269" v="3099" actId="1037"/>
          <ac:spMkLst>
            <pc:docMk/>
            <pc:sldMk cId="3986939239" sldId="332"/>
            <ac:spMk id="13" creationId="{A2E81E51-BF81-43A0-A1CA-CCE32D94E121}"/>
          </ac:spMkLst>
        </pc:spChg>
      </pc:sldChg>
      <pc:sldChg chg="addSp delSp modSp modTransition delAnim modAnim">
        <pc:chgData name="Siegbert Rudolph" userId="2af4d44886c067cc" providerId="LiveId" clId="{63AA149C-2157-416A-9EEB-E5E502C8B671}" dt="2019-06-14T16:07:20.070" v="4118"/>
        <pc:sldMkLst>
          <pc:docMk/>
          <pc:sldMk cId="454025157" sldId="333"/>
        </pc:sldMkLst>
        <pc:spChg chg="ord">
          <ac:chgData name="Siegbert Rudolph" userId="2af4d44886c067cc" providerId="LiveId" clId="{63AA149C-2157-416A-9EEB-E5E502C8B671}" dt="2019-06-13T13:59:10.679" v="3948" actId="166"/>
          <ac:spMkLst>
            <pc:docMk/>
            <pc:sldMk cId="454025157" sldId="333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8:34.491" v="3241" actId="14100"/>
          <ac:spMkLst>
            <pc:docMk/>
            <pc:sldMk cId="454025157" sldId="33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8:30.008" v="3240" actId="1076"/>
          <ac:spMkLst>
            <pc:docMk/>
            <pc:sldMk cId="454025157" sldId="333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3:59:06.672" v="3947" actId="1076"/>
          <ac:picMkLst>
            <pc:docMk/>
            <pc:sldMk cId="454025157" sldId="333"/>
            <ac:picMk id="20" creationId="{D0AB0F59-F646-49C1-83B2-8FF13C152F37}"/>
          </ac:picMkLst>
        </pc:picChg>
        <pc:picChg chg="del">
          <ac:chgData name="Siegbert Rudolph" userId="2af4d44886c067cc" providerId="LiveId" clId="{63AA149C-2157-416A-9EEB-E5E502C8B671}" dt="2019-06-13T13:58:59.601" v="3945" actId="478"/>
          <ac:picMkLst>
            <pc:docMk/>
            <pc:sldMk cId="454025157" sldId="333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8:59.601" v="3945" actId="478"/>
          <ac:picMkLst>
            <pc:docMk/>
            <pc:sldMk cId="454025157" sldId="333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9:03.254" v="3946" actId="1076"/>
          <ac:picMkLst>
            <pc:docMk/>
            <pc:sldMk cId="454025157" sldId="333"/>
            <ac:picMk id="25" creationId="{713E77A4-1DAB-4748-A55F-8E762E85F50A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20.872" v="4119"/>
        <pc:sldMkLst>
          <pc:docMk/>
          <pc:sldMk cId="676886692" sldId="334"/>
        </pc:sldMkLst>
        <pc:spChg chg="ord">
          <ac:chgData name="Siegbert Rudolph" userId="2af4d44886c067cc" providerId="LiveId" clId="{63AA149C-2157-416A-9EEB-E5E502C8B671}" dt="2019-06-13T13:59:43.389" v="3958" actId="166"/>
          <ac:spMkLst>
            <pc:docMk/>
            <pc:sldMk cId="676886692" sldId="334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9:04.711" v="3246" actId="14100"/>
          <ac:spMkLst>
            <pc:docMk/>
            <pc:sldMk cId="676886692" sldId="33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8:59.641" v="3245" actId="1076"/>
          <ac:spMkLst>
            <pc:docMk/>
            <pc:sldMk cId="676886692" sldId="334"/>
            <ac:spMk id="21" creationId="{6F77CADE-300C-4158-BA32-82134A7BAE10}"/>
          </ac:spMkLst>
        </pc:spChg>
        <pc:picChg chg="mod">
          <ac:chgData name="Siegbert Rudolph" userId="2af4d44886c067cc" providerId="LiveId" clId="{63AA149C-2157-416A-9EEB-E5E502C8B671}" dt="2019-06-13T13:38:50.526" v="3244" actId="1076"/>
          <ac:picMkLst>
            <pc:docMk/>
            <pc:sldMk cId="676886692" sldId="334"/>
            <ac:picMk id="2" creationId="{0B1BCBAA-E0D1-4528-A75D-B4E0AF350523}"/>
          </ac:picMkLst>
        </pc:picChg>
        <pc:picChg chg="add mod">
          <ac:chgData name="Siegbert Rudolph" userId="2af4d44886c067cc" providerId="LiveId" clId="{63AA149C-2157-416A-9EEB-E5E502C8B671}" dt="2019-06-13T13:59:40.092" v="3957" actId="1076"/>
          <ac:picMkLst>
            <pc:docMk/>
            <pc:sldMk cId="676886692" sldId="334"/>
            <ac:picMk id="20" creationId="{6ABEAD8C-6849-40EF-BCB1-76AA9BDE61C0}"/>
          </ac:picMkLst>
        </pc:picChg>
        <pc:picChg chg="del">
          <ac:chgData name="Siegbert Rudolph" userId="2af4d44886c067cc" providerId="LiveId" clId="{63AA149C-2157-416A-9EEB-E5E502C8B671}" dt="2019-06-13T13:59:34.165" v="3955" actId="478"/>
          <ac:picMkLst>
            <pc:docMk/>
            <pc:sldMk cId="676886692" sldId="334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3:59:34.165" v="3955" actId="478"/>
          <ac:picMkLst>
            <pc:docMk/>
            <pc:sldMk cId="676886692" sldId="334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3:59:37.220" v="3956" actId="1076"/>
          <ac:picMkLst>
            <pc:docMk/>
            <pc:sldMk cId="676886692" sldId="334"/>
            <ac:picMk id="25" creationId="{6E268CAD-B955-4D0F-9866-9A5A2FB2934D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21.652" v="4120"/>
        <pc:sldMkLst>
          <pc:docMk/>
          <pc:sldMk cId="2179394073" sldId="335"/>
        </pc:sldMkLst>
        <pc:spChg chg="ord">
          <ac:chgData name="Siegbert Rudolph" userId="2af4d44886c067cc" providerId="LiveId" clId="{63AA149C-2157-416A-9EEB-E5E502C8B671}" dt="2019-06-13T14:00:15.784" v="3968" actId="166"/>
          <ac:spMkLst>
            <pc:docMk/>
            <pc:sldMk cId="2179394073" sldId="335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39:31.586" v="3264" actId="14100"/>
          <ac:spMkLst>
            <pc:docMk/>
            <pc:sldMk cId="2179394073" sldId="33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39:21.583" v="3248" actId="1076"/>
          <ac:spMkLst>
            <pc:docMk/>
            <pc:sldMk cId="2179394073" sldId="335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4:00:11.148" v="3967" actId="1076"/>
          <ac:picMkLst>
            <pc:docMk/>
            <pc:sldMk cId="2179394073" sldId="335"/>
            <ac:picMk id="20" creationId="{596DEAA1-E859-45B7-BD1B-D5DB44C92E6B}"/>
          </ac:picMkLst>
        </pc:picChg>
        <pc:picChg chg="del">
          <ac:chgData name="Siegbert Rudolph" userId="2af4d44886c067cc" providerId="LiveId" clId="{63AA149C-2157-416A-9EEB-E5E502C8B671}" dt="2019-06-13T14:00:03.024" v="3965" actId="478"/>
          <ac:picMkLst>
            <pc:docMk/>
            <pc:sldMk cId="2179394073" sldId="335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4:00:03.024" v="3965" actId="478"/>
          <ac:picMkLst>
            <pc:docMk/>
            <pc:sldMk cId="2179394073" sldId="335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4:00:07.066" v="3966" actId="1076"/>
          <ac:picMkLst>
            <pc:docMk/>
            <pc:sldMk cId="2179394073" sldId="335"/>
            <ac:picMk id="25" creationId="{D1537B30-B4D4-493F-BF95-F326534E590A}"/>
          </ac:picMkLst>
        </pc:picChg>
      </pc:sldChg>
      <pc:sldChg chg="addSp delSp modSp add ord modTransition delAnim modAnim">
        <pc:chgData name="Siegbert Rudolph" userId="2af4d44886c067cc" providerId="LiveId" clId="{63AA149C-2157-416A-9EEB-E5E502C8B671}" dt="2019-06-14T16:07:22.438" v="4121"/>
        <pc:sldMkLst>
          <pc:docMk/>
          <pc:sldMk cId="82080314" sldId="336"/>
        </pc:sldMkLst>
        <pc:spChg chg="ord">
          <ac:chgData name="Siegbert Rudolph" userId="2af4d44886c067cc" providerId="LiveId" clId="{63AA149C-2157-416A-9EEB-E5E502C8B671}" dt="2019-06-13T14:00:48.207" v="3978" actId="166"/>
          <ac:spMkLst>
            <pc:docMk/>
            <pc:sldMk cId="82080314" sldId="336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40:08.434" v="3268" actId="14100"/>
          <ac:spMkLst>
            <pc:docMk/>
            <pc:sldMk cId="82080314" sldId="336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40:13.522" v="3303" actId="1037"/>
          <ac:spMkLst>
            <pc:docMk/>
            <pc:sldMk cId="82080314" sldId="336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4:00:44.644" v="3977" actId="1076"/>
          <ac:picMkLst>
            <pc:docMk/>
            <pc:sldMk cId="82080314" sldId="336"/>
            <ac:picMk id="20" creationId="{EFDE7040-1272-4E00-A34D-3BBD76BED3B7}"/>
          </ac:picMkLst>
        </pc:picChg>
        <pc:picChg chg="del">
          <ac:chgData name="Siegbert Rudolph" userId="2af4d44886c067cc" providerId="LiveId" clId="{63AA149C-2157-416A-9EEB-E5E502C8B671}" dt="2019-06-13T14:00:38.161" v="3975" actId="478"/>
          <ac:picMkLst>
            <pc:docMk/>
            <pc:sldMk cId="82080314" sldId="336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4:00:38.161" v="3975" actId="478"/>
          <ac:picMkLst>
            <pc:docMk/>
            <pc:sldMk cId="82080314" sldId="336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4:00:41.658" v="3976" actId="1076"/>
          <ac:picMkLst>
            <pc:docMk/>
            <pc:sldMk cId="82080314" sldId="336"/>
            <ac:picMk id="25" creationId="{1C096C60-8020-423D-927C-3E6B7BC6BFF4}"/>
          </ac:picMkLst>
        </pc:picChg>
      </pc:sldChg>
      <pc:sldChg chg="addSp delSp modSp add modTransition delAnim modAnim">
        <pc:chgData name="Siegbert Rudolph" userId="2af4d44886c067cc" providerId="LiveId" clId="{63AA149C-2157-416A-9EEB-E5E502C8B671}" dt="2019-06-14T16:07:23.242" v="4122"/>
        <pc:sldMkLst>
          <pc:docMk/>
          <pc:sldMk cId="1805520257" sldId="337"/>
        </pc:sldMkLst>
        <pc:spChg chg="ord">
          <ac:chgData name="Siegbert Rudolph" userId="2af4d44886c067cc" providerId="LiveId" clId="{63AA149C-2157-416A-9EEB-E5E502C8B671}" dt="2019-06-13T14:01:20.948" v="3988" actId="166"/>
          <ac:spMkLst>
            <pc:docMk/>
            <pc:sldMk cId="1805520257" sldId="337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13T13:40:38.857" v="3306" actId="14100"/>
          <ac:spMkLst>
            <pc:docMk/>
            <pc:sldMk cId="1805520257" sldId="33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13T13:40:35.252" v="3305" actId="1076"/>
          <ac:spMkLst>
            <pc:docMk/>
            <pc:sldMk cId="1805520257" sldId="337"/>
            <ac:spMk id="21" creationId="{6F77CADE-300C-4158-BA32-82134A7BAE10}"/>
          </ac:spMkLst>
        </pc:spChg>
        <pc:picChg chg="add mod">
          <ac:chgData name="Siegbert Rudolph" userId="2af4d44886c067cc" providerId="LiveId" clId="{63AA149C-2157-416A-9EEB-E5E502C8B671}" dt="2019-06-13T14:01:16.534" v="3987" actId="1076"/>
          <ac:picMkLst>
            <pc:docMk/>
            <pc:sldMk cId="1805520257" sldId="337"/>
            <ac:picMk id="20" creationId="{A0C0B226-207E-46D8-95B4-D1CD54B32147}"/>
          </ac:picMkLst>
        </pc:picChg>
        <pc:picChg chg="del">
          <ac:chgData name="Siegbert Rudolph" userId="2af4d44886c067cc" providerId="LiveId" clId="{63AA149C-2157-416A-9EEB-E5E502C8B671}" dt="2019-06-13T14:01:10.239" v="3985" actId="478"/>
          <ac:picMkLst>
            <pc:docMk/>
            <pc:sldMk cId="1805520257" sldId="337"/>
            <ac:picMk id="23" creationId="{C5D31D7A-C7A1-4035-808D-4215AB425748}"/>
          </ac:picMkLst>
        </pc:picChg>
        <pc:picChg chg="del">
          <ac:chgData name="Siegbert Rudolph" userId="2af4d44886c067cc" providerId="LiveId" clId="{63AA149C-2157-416A-9EEB-E5E502C8B671}" dt="2019-06-13T14:01:10.239" v="3985" actId="478"/>
          <ac:picMkLst>
            <pc:docMk/>
            <pc:sldMk cId="1805520257" sldId="337"/>
            <ac:picMk id="24" creationId="{25A7EBFB-0E87-4857-86D4-34301BDC0773}"/>
          </ac:picMkLst>
        </pc:picChg>
        <pc:picChg chg="add mod">
          <ac:chgData name="Siegbert Rudolph" userId="2af4d44886c067cc" providerId="LiveId" clId="{63AA149C-2157-416A-9EEB-E5E502C8B671}" dt="2019-06-13T14:01:12.954" v="3986" actId="1076"/>
          <ac:picMkLst>
            <pc:docMk/>
            <pc:sldMk cId="1805520257" sldId="337"/>
            <ac:picMk id="25" creationId="{4A910CF6-BDF2-44FD-8987-56D667D4A05C}"/>
          </ac:picMkLst>
        </pc:picChg>
      </pc:sldChg>
      <pc:sldChg chg="modSp modTransition modAnim">
        <pc:chgData name="Siegbert Rudolph" userId="2af4d44886c067cc" providerId="LiveId" clId="{63AA149C-2157-416A-9EEB-E5E502C8B671}" dt="2019-06-14T16:07:24.025" v="4123"/>
        <pc:sldMkLst>
          <pc:docMk/>
          <pc:sldMk cId="3665028869" sldId="338"/>
        </pc:sldMkLst>
        <pc:spChg chg="mod">
          <ac:chgData name="Siegbert Rudolph" userId="2af4d44886c067cc" providerId="LiveId" clId="{63AA149C-2157-416A-9EEB-E5E502C8B671}" dt="2019-06-13T13:41:40.800" v="3398" actId="1036"/>
          <ac:spMkLst>
            <pc:docMk/>
            <pc:sldMk cId="3665028869" sldId="338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14T16:05:59.081" v="4063"/>
          <ac:spMkLst>
            <pc:docMk/>
            <pc:sldMk cId="3665028869" sldId="338"/>
            <ac:spMk id="8" creationId="{E9B0A00A-33A1-4682-9968-D006033D96B2}"/>
          </ac:spMkLst>
        </pc:spChg>
        <pc:spChg chg="mod">
          <ac:chgData name="Siegbert Rudolph" userId="2af4d44886c067cc" providerId="LiveId" clId="{63AA149C-2157-416A-9EEB-E5E502C8B671}" dt="2019-06-13T13:42:27.532" v="3490" actId="20577"/>
          <ac:spMkLst>
            <pc:docMk/>
            <pc:sldMk cId="3665028869" sldId="338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13T13:42:52.709" v="3575" actId="20577"/>
          <ac:spMkLst>
            <pc:docMk/>
            <pc:sldMk cId="3665028869" sldId="338"/>
            <ac:spMk id="10" creationId="{72012B35-7F17-496B-AEDB-42DF07080FCE}"/>
          </ac:spMkLst>
        </pc:spChg>
      </pc:sldChg>
    </pc:docChg>
  </pc:docChgLst>
  <pc:docChgLst>
    <pc:chgData name="Siegbert Rudolph" userId="2af4d44886c067cc" providerId="LiveId" clId="{0ABF14F3-5C9F-4CF2-A9DF-5262CB997348}"/>
    <pc:docChg chg="custSel modSld">
      <pc:chgData name="Siegbert Rudolph" userId="2af4d44886c067cc" providerId="LiveId" clId="{0ABF14F3-5C9F-4CF2-A9DF-5262CB997348}" dt="2021-06-24T13:21:37.803" v="425" actId="1076"/>
      <pc:docMkLst>
        <pc:docMk/>
      </pc:docMkLst>
      <pc:sldChg chg="delSp modSp mod">
        <pc:chgData name="Siegbert Rudolph" userId="2af4d44886c067cc" providerId="LiveId" clId="{0ABF14F3-5C9F-4CF2-A9DF-5262CB997348}" dt="2021-06-24T13:21:37.538" v="5" actId="1076"/>
        <pc:sldMkLst>
          <pc:docMk/>
          <pc:sldMk cId="26308477" sldId="256"/>
        </pc:sldMkLst>
        <pc:spChg chg="del">
          <ac:chgData name="Siegbert Rudolph" userId="2af4d44886c067cc" providerId="LiveId" clId="{0ABF14F3-5C9F-4CF2-A9DF-5262CB997348}" dt="2021-06-24T13:21:37.538" v="0" actId="478"/>
          <ac:spMkLst>
            <pc:docMk/>
            <pc:sldMk cId="26308477" sldId="256"/>
            <ac:spMk id="2" creationId="{E29EE703-EC60-4A69-B2E2-237EFDC93CC8}"/>
          </ac:spMkLst>
        </pc:spChg>
        <pc:spChg chg="mod">
          <ac:chgData name="Siegbert Rudolph" userId="2af4d44886c067cc" providerId="LiveId" clId="{0ABF14F3-5C9F-4CF2-A9DF-5262CB997348}" dt="2021-06-24T13:21:37.538" v="5" actId="1076"/>
          <ac:spMkLst>
            <pc:docMk/>
            <pc:sldMk cId="26308477" sldId="256"/>
            <ac:spMk id="3" creationId="{A2DB37B0-E009-43CA-85D2-342FA88C1A2A}"/>
          </ac:spMkLst>
        </pc:spChg>
      </pc:sldChg>
      <pc:sldChg chg="delSp modSp mod">
        <pc:chgData name="Siegbert Rudolph" userId="2af4d44886c067cc" providerId="LiveId" clId="{0ABF14F3-5C9F-4CF2-A9DF-5262CB997348}" dt="2021-06-24T13:21:37.801" v="419" actId="1076"/>
        <pc:sldMkLst>
          <pc:docMk/>
          <pc:sldMk cId="1237663330" sldId="260"/>
        </pc:sldMkLst>
        <pc:spChg chg="del">
          <ac:chgData name="Siegbert Rudolph" userId="2af4d44886c067cc" providerId="LiveId" clId="{0ABF14F3-5C9F-4CF2-A9DF-5262CB997348}" dt="2021-06-24T13:21:37.793" v="414" actId="478"/>
          <ac:spMkLst>
            <pc:docMk/>
            <pc:sldMk cId="1237663330" sldId="260"/>
            <ac:spMk id="2" creationId="{13155E41-5F10-4910-835F-D9B89B4A4922}"/>
          </ac:spMkLst>
        </pc:spChg>
        <pc:spChg chg="mod">
          <ac:chgData name="Siegbert Rudolph" userId="2af4d44886c067cc" providerId="LiveId" clId="{0ABF14F3-5C9F-4CF2-A9DF-5262CB997348}" dt="2021-06-24T13:21:37.801" v="419" actId="1076"/>
          <ac:spMkLst>
            <pc:docMk/>
            <pc:sldMk cId="1237663330" sldId="260"/>
            <ac:spMk id="4" creationId="{F8BE00B6-013F-4215-8B41-12362A2C68A5}"/>
          </ac:spMkLst>
        </pc:spChg>
      </pc:sldChg>
      <pc:sldChg chg="delSp modSp mod">
        <pc:chgData name="Siegbert Rudolph" userId="2af4d44886c067cc" providerId="LiveId" clId="{0ABF14F3-5C9F-4CF2-A9DF-5262CB997348}" dt="2021-06-24T13:21:37.538" v="11" actId="1076"/>
        <pc:sldMkLst>
          <pc:docMk/>
          <pc:sldMk cId="2283616107" sldId="263"/>
        </pc:sldMkLst>
        <pc:spChg chg="del">
          <ac:chgData name="Siegbert Rudolph" userId="2af4d44886c067cc" providerId="LiveId" clId="{0ABF14F3-5C9F-4CF2-A9DF-5262CB997348}" dt="2021-06-24T13:21:37.538" v="6" actId="478"/>
          <ac:spMkLst>
            <pc:docMk/>
            <pc:sldMk cId="2283616107" sldId="263"/>
            <ac:spMk id="2" creationId="{E7ADF883-0565-4DE2-98DA-6BB74429FEC2}"/>
          </ac:spMkLst>
        </pc:spChg>
        <pc:spChg chg="mod">
          <ac:chgData name="Siegbert Rudolph" userId="2af4d44886c067cc" providerId="LiveId" clId="{0ABF14F3-5C9F-4CF2-A9DF-5262CB997348}" dt="2021-06-24T13:21:37.538" v="11" actId="1076"/>
          <ac:spMkLst>
            <pc:docMk/>
            <pc:sldMk cId="2283616107" sldId="263"/>
            <ac:spMk id="6" creationId="{25C4BA37-BD53-45D1-A496-87EC01243382}"/>
          </ac:spMkLst>
        </pc:spChg>
      </pc:sldChg>
      <pc:sldChg chg="delSp modSp mod">
        <pc:chgData name="Siegbert Rudolph" userId="2af4d44886c067cc" providerId="LiveId" clId="{0ABF14F3-5C9F-4CF2-A9DF-5262CB997348}" dt="2021-06-24T13:21:37.538" v="17" actId="1076"/>
        <pc:sldMkLst>
          <pc:docMk/>
          <pc:sldMk cId="435055686" sldId="267"/>
        </pc:sldMkLst>
        <pc:spChg chg="del">
          <ac:chgData name="Siegbert Rudolph" userId="2af4d44886c067cc" providerId="LiveId" clId="{0ABF14F3-5C9F-4CF2-A9DF-5262CB997348}" dt="2021-06-24T13:21:37.538" v="12" actId="478"/>
          <ac:spMkLst>
            <pc:docMk/>
            <pc:sldMk cId="435055686" sldId="267"/>
            <ac:spMk id="4" creationId="{34E65B41-3E1B-4A8B-8456-F4F2DFE37115}"/>
          </ac:spMkLst>
        </pc:spChg>
        <pc:spChg chg="mod">
          <ac:chgData name="Siegbert Rudolph" userId="2af4d44886c067cc" providerId="LiveId" clId="{0ABF14F3-5C9F-4CF2-A9DF-5262CB997348}" dt="2021-06-24T13:21:37.538" v="17" actId="1076"/>
          <ac:spMkLst>
            <pc:docMk/>
            <pc:sldMk cId="435055686" sldId="267"/>
            <ac:spMk id="7" creationId="{497F5FA7-81B9-42A1-A407-D947E0244A96}"/>
          </ac:spMkLst>
        </pc:spChg>
      </pc:sldChg>
      <pc:sldChg chg="delSp modSp mod">
        <pc:chgData name="Siegbert Rudolph" userId="2af4d44886c067cc" providerId="LiveId" clId="{0ABF14F3-5C9F-4CF2-A9DF-5262CB997348}" dt="2021-06-24T13:21:37.538" v="23" actId="1076"/>
        <pc:sldMkLst>
          <pc:docMk/>
          <pc:sldMk cId="1163959873" sldId="269"/>
        </pc:sldMkLst>
        <pc:spChg chg="del">
          <ac:chgData name="Siegbert Rudolph" userId="2af4d44886c067cc" providerId="LiveId" clId="{0ABF14F3-5C9F-4CF2-A9DF-5262CB997348}" dt="2021-06-24T13:21:37.538" v="18" actId="478"/>
          <ac:spMkLst>
            <pc:docMk/>
            <pc:sldMk cId="1163959873" sldId="269"/>
            <ac:spMk id="2" creationId="{088A1C55-D2EB-4DF1-BD2B-740CEB2D5185}"/>
          </ac:spMkLst>
        </pc:spChg>
        <pc:spChg chg="mod">
          <ac:chgData name="Siegbert Rudolph" userId="2af4d44886c067cc" providerId="LiveId" clId="{0ABF14F3-5C9F-4CF2-A9DF-5262CB997348}" dt="2021-06-24T13:21:37.538" v="23" actId="1076"/>
          <ac:spMkLst>
            <pc:docMk/>
            <pc:sldMk cId="1163959873" sldId="269"/>
            <ac:spMk id="6" creationId="{8346849A-F980-4F5B-A2A0-F888700EB2FA}"/>
          </ac:spMkLst>
        </pc:spChg>
      </pc:sldChg>
      <pc:sldChg chg="delSp modSp mod">
        <pc:chgData name="Siegbert Rudolph" userId="2af4d44886c067cc" providerId="LiveId" clId="{0ABF14F3-5C9F-4CF2-A9DF-5262CB997348}" dt="2021-06-24T13:21:37.554" v="29" actId="1076"/>
        <pc:sldMkLst>
          <pc:docMk/>
          <pc:sldMk cId="1693356915" sldId="270"/>
        </pc:sldMkLst>
        <pc:spChg chg="del">
          <ac:chgData name="Siegbert Rudolph" userId="2af4d44886c067cc" providerId="LiveId" clId="{0ABF14F3-5C9F-4CF2-A9DF-5262CB997348}" dt="2021-06-24T13:21:37.554" v="24" actId="478"/>
          <ac:spMkLst>
            <pc:docMk/>
            <pc:sldMk cId="1693356915" sldId="270"/>
            <ac:spMk id="2" creationId="{DAEA01A6-F84A-4F81-BC07-7DC7A597460A}"/>
          </ac:spMkLst>
        </pc:spChg>
        <pc:spChg chg="mod">
          <ac:chgData name="Siegbert Rudolph" userId="2af4d44886c067cc" providerId="LiveId" clId="{0ABF14F3-5C9F-4CF2-A9DF-5262CB997348}" dt="2021-06-24T13:21:37.554" v="29" actId="1076"/>
          <ac:spMkLst>
            <pc:docMk/>
            <pc:sldMk cId="1693356915" sldId="270"/>
            <ac:spMk id="6" creationId="{6F29A6B2-2ADB-423F-A2AC-006D0991E49B}"/>
          </ac:spMkLst>
        </pc:spChg>
      </pc:sldChg>
      <pc:sldChg chg="delSp modSp mod">
        <pc:chgData name="Siegbert Rudolph" userId="2af4d44886c067cc" providerId="LiveId" clId="{0ABF14F3-5C9F-4CF2-A9DF-5262CB997348}" dt="2021-06-24T13:21:37.560" v="35" actId="1076"/>
        <pc:sldMkLst>
          <pc:docMk/>
          <pc:sldMk cId="406674694" sldId="271"/>
        </pc:sldMkLst>
        <pc:spChg chg="del">
          <ac:chgData name="Siegbert Rudolph" userId="2af4d44886c067cc" providerId="LiveId" clId="{0ABF14F3-5C9F-4CF2-A9DF-5262CB997348}" dt="2021-06-24T13:21:37.554" v="30" actId="478"/>
          <ac:spMkLst>
            <pc:docMk/>
            <pc:sldMk cId="406674694" sldId="271"/>
            <ac:spMk id="2" creationId="{4F5103E6-4F8C-4558-9C95-AA43E2617614}"/>
          </ac:spMkLst>
        </pc:spChg>
        <pc:spChg chg="mod">
          <ac:chgData name="Siegbert Rudolph" userId="2af4d44886c067cc" providerId="LiveId" clId="{0ABF14F3-5C9F-4CF2-A9DF-5262CB997348}" dt="2021-06-24T13:21:37.560" v="35" actId="1076"/>
          <ac:spMkLst>
            <pc:docMk/>
            <pc:sldMk cId="406674694" sldId="271"/>
            <ac:spMk id="6" creationId="{8F8029F1-2189-4E26-93FC-49197AFA4B0C}"/>
          </ac:spMkLst>
        </pc:spChg>
      </pc:sldChg>
      <pc:sldChg chg="delSp modSp mod">
        <pc:chgData name="Siegbert Rudolph" userId="2af4d44886c067cc" providerId="LiveId" clId="{0ABF14F3-5C9F-4CF2-A9DF-5262CB997348}" dt="2021-06-24T13:21:37.560" v="47" actId="1076"/>
        <pc:sldMkLst>
          <pc:docMk/>
          <pc:sldMk cId="1576385715" sldId="272"/>
        </pc:sldMkLst>
        <pc:spChg chg="del">
          <ac:chgData name="Siegbert Rudolph" userId="2af4d44886c067cc" providerId="LiveId" clId="{0ABF14F3-5C9F-4CF2-A9DF-5262CB997348}" dt="2021-06-24T13:21:37.560" v="42" actId="478"/>
          <ac:spMkLst>
            <pc:docMk/>
            <pc:sldMk cId="1576385715" sldId="272"/>
            <ac:spMk id="2" creationId="{57D8450A-918A-4E4E-A2F4-D3AE9FABC608}"/>
          </ac:spMkLst>
        </pc:spChg>
        <pc:spChg chg="mod">
          <ac:chgData name="Siegbert Rudolph" userId="2af4d44886c067cc" providerId="LiveId" clId="{0ABF14F3-5C9F-4CF2-A9DF-5262CB997348}" dt="2021-06-24T13:21:37.560" v="47" actId="1076"/>
          <ac:spMkLst>
            <pc:docMk/>
            <pc:sldMk cId="1576385715" sldId="272"/>
            <ac:spMk id="6" creationId="{65B1166F-4564-41EC-B831-C0B8A32B2017}"/>
          </ac:spMkLst>
        </pc:spChg>
      </pc:sldChg>
      <pc:sldChg chg="delSp modSp mod">
        <pc:chgData name="Siegbert Rudolph" userId="2af4d44886c067cc" providerId="LiveId" clId="{0ABF14F3-5C9F-4CF2-A9DF-5262CB997348}" dt="2021-06-24T13:21:37.560" v="53" actId="1076"/>
        <pc:sldMkLst>
          <pc:docMk/>
          <pc:sldMk cId="2159823322" sldId="273"/>
        </pc:sldMkLst>
        <pc:spChg chg="del">
          <ac:chgData name="Siegbert Rudolph" userId="2af4d44886c067cc" providerId="LiveId" clId="{0ABF14F3-5C9F-4CF2-A9DF-5262CB997348}" dt="2021-06-24T13:21:37.560" v="48" actId="478"/>
          <ac:spMkLst>
            <pc:docMk/>
            <pc:sldMk cId="2159823322" sldId="273"/>
            <ac:spMk id="2" creationId="{4E5C069F-ECE1-4DBD-8799-2B2883E2228A}"/>
          </ac:spMkLst>
        </pc:spChg>
        <pc:spChg chg="mod">
          <ac:chgData name="Siegbert Rudolph" userId="2af4d44886c067cc" providerId="LiveId" clId="{0ABF14F3-5C9F-4CF2-A9DF-5262CB997348}" dt="2021-06-24T13:21:37.560" v="53" actId="1076"/>
          <ac:spMkLst>
            <pc:docMk/>
            <pc:sldMk cId="2159823322" sldId="273"/>
            <ac:spMk id="6" creationId="{8214A808-ED70-4878-A844-395FE4B26024}"/>
          </ac:spMkLst>
        </pc:spChg>
      </pc:sldChg>
      <pc:sldChg chg="delSp modSp mod">
        <pc:chgData name="Siegbert Rudolph" userId="2af4d44886c067cc" providerId="LiveId" clId="{0ABF14F3-5C9F-4CF2-A9DF-5262CB997348}" dt="2021-06-24T13:21:37.560" v="59" actId="1076"/>
        <pc:sldMkLst>
          <pc:docMk/>
          <pc:sldMk cId="842028275" sldId="274"/>
        </pc:sldMkLst>
        <pc:spChg chg="del">
          <ac:chgData name="Siegbert Rudolph" userId="2af4d44886c067cc" providerId="LiveId" clId="{0ABF14F3-5C9F-4CF2-A9DF-5262CB997348}" dt="2021-06-24T13:21:37.560" v="54" actId="478"/>
          <ac:spMkLst>
            <pc:docMk/>
            <pc:sldMk cId="842028275" sldId="274"/>
            <ac:spMk id="2" creationId="{09BA8F4D-1DFD-43A5-BF6B-9E217D39F945}"/>
          </ac:spMkLst>
        </pc:spChg>
        <pc:spChg chg="mod">
          <ac:chgData name="Siegbert Rudolph" userId="2af4d44886c067cc" providerId="LiveId" clId="{0ABF14F3-5C9F-4CF2-A9DF-5262CB997348}" dt="2021-06-24T13:21:37.560" v="59" actId="1076"/>
          <ac:spMkLst>
            <pc:docMk/>
            <pc:sldMk cId="842028275" sldId="274"/>
            <ac:spMk id="6" creationId="{3F0A25C3-97BD-4EE4-8A10-E065254DF235}"/>
          </ac:spMkLst>
        </pc:spChg>
      </pc:sldChg>
      <pc:sldChg chg="delSp modSp mod">
        <pc:chgData name="Siegbert Rudolph" userId="2af4d44886c067cc" providerId="LiveId" clId="{0ABF14F3-5C9F-4CF2-A9DF-5262CB997348}" dt="2021-06-24T13:21:37.576" v="65" actId="1076"/>
        <pc:sldMkLst>
          <pc:docMk/>
          <pc:sldMk cId="2876733746" sldId="275"/>
        </pc:sldMkLst>
        <pc:spChg chg="del">
          <ac:chgData name="Siegbert Rudolph" userId="2af4d44886c067cc" providerId="LiveId" clId="{0ABF14F3-5C9F-4CF2-A9DF-5262CB997348}" dt="2021-06-24T13:21:37.560" v="60" actId="478"/>
          <ac:spMkLst>
            <pc:docMk/>
            <pc:sldMk cId="2876733746" sldId="275"/>
            <ac:spMk id="2" creationId="{A9DB593C-6223-4580-9C73-BF164ABAD530}"/>
          </ac:spMkLst>
        </pc:spChg>
        <pc:spChg chg="mod">
          <ac:chgData name="Siegbert Rudolph" userId="2af4d44886c067cc" providerId="LiveId" clId="{0ABF14F3-5C9F-4CF2-A9DF-5262CB997348}" dt="2021-06-24T13:21:37.576" v="65" actId="1076"/>
          <ac:spMkLst>
            <pc:docMk/>
            <pc:sldMk cId="2876733746" sldId="275"/>
            <ac:spMk id="6" creationId="{E80081CA-1FBA-43B1-9960-DAFE0EB061F2}"/>
          </ac:spMkLst>
        </pc:spChg>
      </pc:sldChg>
      <pc:sldChg chg="delSp modSp mod">
        <pc:chgData name="Siegbert Rudolph" userId="2af4d44886c067cc" providerId="LiveId" clId="{0ABF14F3-5C9F-4CF2-A9DF-5262CB997348}" dt="2021-06-24T13:21:37.576" v="71" actId="1076"/>
        <pc:sldMkLst>
          <pc:docMk/>
          <pc:sldMk cId="4115176840" sldId="276"/>
        </pc:sldMkLst>
        <pc:spChg chg="del">
          <ac:chgData name="Siegbert Rudolph" userId="2af4d44886c067cc" providerId="LiveId" clId="{0ABF14F3-5C9F-4CF2-A9DF-5262CB997348}" dt="2021-06-24T13:21:37.576" v="66" actId="478"/>
          <ac:spMkLst>
            <pc:docMk/>
            <pc:sldMk cId="4115176840" sldId="276"/>
            <ac:spMk id="2" creationId="{9C342485-9414-4D42-8FB4-C44906A70E08}"/>
          </ac:spMkLst>
        </pc:spChg>
        <pc:spChg chg="mod">
          <ac:chgData name="Siegbert Rudolph" userId="2af4d44886c067cc" providerId="LiveId" clId="{0ABF14F3-5C9F-4CF2-A9DF-5262CB997348}" dt="2021-06-24T13:21:37.576" v="71" actId="1076"/>
          <ac:spMkLst>
            <pc:docMk/>
            <pc:sldMk cId="4115176840" sldId="276"/>
            <ac:spMk id="6" creationId="{A09B3C66-82CA-4534-8DE1-431CA303306F}"/>
          </ac:spMkLst>
        </pc:spChg>
      </pc:sldChg>
      <pc:sldChg chg="delSp modSp mod">
        <pc:chgData name="Siegbert Rudolph" userId="2af4d44886c067cc" providerId="LiveId" clId="{0ABF14F3-5C9F-4CF2-A9DF-5262CB997348}" dt="2021-06-24T13:21:37.560" v="41" actId="1076"/>
        <pc:sldMkLst>
          <pc:docMk/>
          <pc:sldMk cId="3733227765" sldId="278"/>
        </pc:sldMkLst>
        <pc:spChg chg="del">
          <ac:chgData name="Siegbert Rudolph" userId="2af4d44886c067cc" providerId="LiveId" clId="{0ABF14F3-5C9F-4CF2-A9DF-5262CB997348}" dt="2021-06-24T13:21:37.560" v="36" actId="478"/>
          <ac:spMkLst>
            <pc:docMk/>
            <pc:sldMk cId="3733227765" sldId="278"/>
            <ac:spMk id="2" creationId="{1C7ADB4F-E86E-4941-B41B-A6F174CB5989}"/>
          </ac:spMkLst>
        </pc:spChg>
        <pc:spChg chg="mod">
          <ac:chgData name="Siegbert Rudolph" userId="2af4d44886c067cc" providerId="LiveId" clId="{0ABF14F3-5C9F-4CF2-A9DF-5262CB997348}" dt="2021-06-24T13:21:37.560" v="41" actId="1076"/>
          <ac:spMkLst>
            <pc:docMk/>
            <pc:sldMk cId="3733227765" sldId="278"/>
            <ac:spMk id="6" creationId="{A04A4F4D-A895-4136-A0B2-CF6849575F8D}"/>
          </ac:spMkLst>
        </pc:spChg>
      </pc:sldChg>
      <pc:sldChg chg="delSp modSp mod">
        <pc:chgData name="Siegbert Rudolph" userId="2af4d44886c067cc" providerId="LiveId" clId="{0ABF14F3-5C9F-4CF2-A9DF-5262CB997348}" dt="2021-06-24T13:21:37.576" v="77" actId="1076"/>
        <pc:sldMkLst>
          <pc:docMk/>
          <pc:sldMk cId="1724635507" sldId="279"/>
        </pc:sldMkLst>
        <pc:spChg chg="del">
          <ac:chgData name="Siegbert Rudolph" userId="2af4d44886c067cc" providerId="LiveId" clId="{0ABF14F3-5C9F-4CF2-A9DF-5262CB997348}" dt="2021-06-24T13:21:37.576" v="72" actId="478"/>
          <ac:spMkLst>
            <pc:docMk/>
            <pc:sldMk cId="1724635507" sldId="279"/>
            <ac:spMk id="2" creationId="{3011A98D-8B6F-44A1-A3C6-C54E4D8EAED1}"/>
          </ac:spMkLst>
        </pc:spChg>
        <pc:spChg chg="mod">
          <ac:chgData name="Siegbert Rudolph" userId="2af4d44886c067cc" providerId="LiveId" clId="{0ABF14F3-5C9F-4CF2-A9DF-5262CB997348}" dt="2021-06-24T13:21:37.576" v="77" actId="1076"/>
          <ac:spMkLst>
            <pc:docMk/>
            <pc:sldMk cId="1724635507" sldId="279"/>
            <ac:spMk id="6" creationId="{4988E9DD-F006-4D19-810F-CB3628199EC0}"/>
          </ac:spMkLst>
        </pc:spChg>
      </pc:sldChg>
      <pc:sldChg chg="delSp modSp mod">
        <pc:chgData name="Siegbert Rudolph" userId="2af4d44886c067cc" providerId="LiveId" clId="{0ABF14F3-5C9F-4CF2-A9DF-5262CB997348}" dt="2021-06-24T13:21:37.576" v="83" actId="1076"/>
        <pc:sldMkLst>
          <pc:docMk/>
          <pc:sldMk cId="3131932135" sldId="280"/>
        </pc:sldMkLst>
        <pc:spChg chg="del">
          <ac:chgData name="Siegbert Rudolph" userId="2af4d44886c067cc" providerId="LiveId" clId="{0ABF14F3-5C9F-4CF2-A9DF-5262CB997348}" dt="2021-06-24T13:21:37.576" v="78" actId="478"/>
          <ac:spMkLst>
            <pc:docMk/>
            <pc:sldMk cId="3131932135" sldId="280"/>
            <ac:spMk id="4" creationId="{829828D4-B1D5-4A07-B653-155AFA4C216D}"/>
          </ac:spMkLst>
        </pc:spChg>
        <pc:spChg chg="mod">
          <ac:chgData name="Siegbert Rudolph" userId="2af4d44886c067cc" providerId="LiveId" clId="{0ABF14F3-5C9F-4CF2-A9DF-5262CB997348}" dt="2021-06-24T13:21:37.576" v="83" actId="1076"/>
          <ac:spMkLst>
            <pc:docMk/>
            <pc:sldMk cId="3131932135" sldId="280"/>
            <ac:spMk id="7" creationId="{2F12EB83-E394-4D3A-B130-8EA44CE5BC40}"/>
          </ac:spMkLst>
        </pc:spChg>
      </pc:sldChg>
      <pc:sldChg chg="delSp modSp mod">
        <pc:chgData name="Siegbert Rudolph" userId="2af4d44886c067cc" providerId="LiveId" clId="{0ABF14F3-5C9F-4CF2-A9DF-5262CB997348}" dt="2021-06-24T13:21:37.793" v="407" actId="1076"/>
        <pc:sldMkLst>
          <pc:docMk/>
          <pc:sldMk cId="2216826815" sldId="281"/>
        </pc:sldMkLst>
        <pc:spChg chg="del">
          <ac:chgData name="Siegbert Rudolph" userId="2af4d44886c067cc" providerId="LiveId" clId="{0ABF14F3-5C9F-4CF2-A9DF-5262CB997348}" dt="2021-06-24T13:21:37.791" v="402" actId="478"/>
          <ac:spMkLst>
            <pc:docMk/>
            <pc:sldMk cId="2216826815" sldId="281"/>
            <ac:spMk id="4" creationId="{CA088DAB-FCE9-4838-97AD-3558381C05ED}"/>
          </ac:spMkLst>
        </pc:spChg>
        <pc:spChg chg="mod">
          <ac:chgData name="Siegbert Rudolph" userId="2af4d44886c067cc" providerId="LiveId" clId="{0ABF14F3-5C9F-4CF2-A9DF-5262CB997348}" dt="2021-06-24T13:21:37.793" v="407" actId="1076"/>
          <ac:spMkLst>
            <pc:docMk/>
            <pc:sldMk cId="2216826815" sldId="281"/>
            <ac:spMk id="5" creationId="{8DC62252-9A60-4BD6-99B7-CD266677DCE5}"/>
          </ac:spMkLst>
        </pc:spChg>
      </pc:sldChg>
      <pc:sldChg chg="delSp modSp mod">
        <pc:chgData name="Siegbert Rudolph" userId="2af4d44886c067cc" providerId="LiveId" clId="{0ABF14F3-5C9F-4CF2-A9DF-5262CB997348}" dt="2021-06-24T13:21:37.591" v="89" actId="1076"/>
        <pc:sldMkLst>
          <pc:docMk/>
          <pc:sldMk cId="2497407805" sldId="282"/>
        </pc:sldMkLst>
        <pc:spChg chg="del">
          <ac:chgData name="Siegbert Rudolph" userId="2af4d44886c067cc" providerId="LiveId" clId="{0ABF14F3-5C9F-4CF2-A9DF-5262CB997348}" dt="2021-06-24T13:21:37.576" v="84" actId="478"/>
          <ac:spMkLst>
            <pc:docMk/>
            <pc:sldMk cId="2497407805" sldId="282"/>
            <ac:spMk id="4" creationId="{DA5CAF92-2201-4C0A-B4C1-E1A2A1EF8E0B}"/>
          </ac:spMkLst>
        </pc:spChg>
        <pc:spChg chg="mod">
          <ac:chgData name="Siegbert Rudolph" userId="2af4d44886c067cc" providerId="LiveId" clId="{0ABF14F3-5C9F-4CF2-A9DF-5262CB997348}" dt="2021-06-24T13:21:37.591" v="89" actId="1076"/>
          <ac:spMkLst>
            <pc:docMk/>
            <pc:sldMk cId="2497407805" sldId="282"/>
            <ac:spMk id="7" creationId="{615F3A16-3C02-4AA1-82B7-A2971F73C6CA}"/>
          </ac:spMkLst>
        </pc:spChg>
      </pc:sldChg>
      <pc:sldChg chg="delSp modSp mod">
        <pc:chgData name="Siegbert Rudolph" userId="2af4d44886c067cc" providerId="LiveId" clId="{0ABF14F3-5C9F-4CF2-A9DF-5262CB997348}" dt="2021-06-24T13:21:37.591" v="95" actId="1076"/>
        <pc:sldMkLst>
          <pc:docMk/>
          <pc:sldMk cId="2623358451" sldId="283"/>
        </pc:sldMkLst>
        <pc:spChg chg="del">
          <ac:chgData name="Siegbert Rudolph" userId="2af4d44886c067cc" providerId="LiveId" clId="{0ABF14F3-5C9F-4CF2-A9DF-5262CB997348}" dt="2021-06-24T13:21:37.591" v="90" actId="478"/>
          <ac:spMkLst>
            <pc:docMk/>
            <pc:sldMk cId="2623358451" sldId="283"/>
            <ac:spMk id="4" creationId="{6813140C-760C-4CFD-822A-4DC700CF0F83}"/>
          </ac:spMkLst>
        </pc:spChg>
        <pc:spChg chg="mod">
          <ac:chgData name="Siegbert Rudolph" userId="2af4d44886c067cc" providerId="LiveId" clId="{0ABF14F3-5C9F-4CF2-A9DF-5262CB997348}" dt="2021-06-24T13:21:37.591" v="95" actId="1076"/>
          <ac:spMkLst>
            <pc:docMk/>
            <pc:sldMk cId="2623358451" sldId="283"/>
            <ac:spMk id="7" creationId="{C0CAF8DD-25AD-4F5D-AC40-EC3750BE8ACC}"/>
          </ac:spMkLst>
        </pc:spChg>
      </pc:sldChg>
      <pc:sldChg chg="delSp modSp mod">
        <pc:chgData name="Siegbert Rudolph" userId="2af4d44886c067cc" providerId="LiveId" clId="{0ABF14F3-5C9F-4CF2-A9DF-5262CB997348}" dt="2021-06-24T13:21:37.591" v="101" actId="1076"/>
        <pc:sldMkLst>
          <pc:docMk/>
          <pc:sldMk cId="2924008532" sldId="284"/>
        </pc:sldMkLst>
        <pc:spChg chg="del">
          <ac:chgData name="Siegbert Rudolph" userId="2af4d44886c067cc" providerId="LiveId" clId="{0ABF14F3-5C9F-4CF2-A9DF-5262CB997348}" dt="2021-06-24T13:21:37.591" v="96" actId="478"/>
          <ac:spMkLst>
            <pc:docMk/>
            <pc:sldMk cId="2924008532" sldId="284"/>
            <ac:spMk id="4" creationId="{7E5DA3F9-36AC-4DC3-B575-59DAE390A390}"/>
          </ac:spMkLst>
        </pc:spChg>
        <pc:spChg chg="mod">
          <ac:chgData name="Siegbert Rudolph" userId="2af4d44886c067cc" providerId="LiveId" clId="{0ABF14F3-5C9F-4CF2-A9DF-5262CB997348}" dt="2021-06-24T13:21:37.591" v="101" actId="1076"/>
          <ac:spMkLst>
            <pc:docMk/>
            <pc:sldMk cId="2924008532" sldId="284"/>
            <ac:spMk id="7" creationId="{3D0400C5-0C5A-4C67-96EA-38CB097C1656}"/>
          </ac:spMkLst>
        </pc:spChg>
      </pc:sldChg>
      <pc:sldChg chg="delSp modSp mod">
        <pc:chgData name="Siegbert Rudolph" userId="2af4d44886c067cc" providerId="LiveId" clId="{0ABF14F3-5C9F-4CF2-A9DF-5262CB997348}" dt="2021-06-24T13:21:37.591" v="107" actId="1076"/>
        <pc:sldMkLst>
          <pc:docMk/>
          <pc:sldMk cId="3183250806" sldId="285"/>
        </pc:sldMkLst>
        <pc:spChg chg="del">
          <ac:chgData name="Siegbert Rudolph" userId="2af4d44886c067cc" providerId="LiveId" clId="{0ABF14F3-5C9F-4CF2-A9DF-5262CB997348}" dt="2021-06-24T13:21:37.591" v="102" actId="478"/>
          <ac:spMkLst>
            <pc:docMk/>
            <pc:sldMk cId="3183250806" sldId="285"/>
            <ac:spMk id="4" creationId="{B23A2E33-A4D6-4593-B466-E9D36B1EE4DA}"/>
          </ac:spMkLst>
        </pc:spChg>
        <pc:spChg chg="mod">
          <ac:chgData name="Siegbert Rudolph" userId="2af4d44886c067cc" providerId="LiveId" clId="{0ABF14F3-5C9F-4CF2-A9DF-5262CB997348}" dt="2021-06-24T13:21:37.591" v="107" actId="1076"/>
          <ac:spMkLst>
            <pc:docMk/>
            <pc:sldMk cId="3183250806" sldId="285"/>
            <ac:spMk id="7" creationId="{ACDE18FD-0B31-473A-92F8-42983770B130}"/>
          </ac:spMkLst>
        </pc:spChg>
      </pc:sldChg>
      <pc:sldChg chg="delSp modSp mod">
        <pc:chgData name="Siegbert Rudolph" userId="2af4d44886c067cc" providerId="LiveId" clId="{0ABF14F3-5C9F-4CF2-A9DF-5262CB997348}" dt="2021-06-24T13:21:37.607" v="119" actId="1076"/>
        <pc:sldMkLst>
          <pc:docMk/>
          <pc:sldMk cId="3956584996" sldId="286"/>
        </pc:sldMkLst>
        <pc:spChg chg="del">
          <ac:chgData name="Siegbert Rudolph" userId="2af4d44886c067cc" providerId="LiveId" clId="{0ABF14F3-5C9F-4CF2-A9DF-5262CB997348}" dt="2021-06-24T13:21:37.607" v="114" actId="478"/>
          <ac:spMkLst>
            <pc:docMk/>
            <pc:sldMk cId="3956584996" sldId="286"/>
            <ac:spMk id="4" creationId="{F92EB9E0-6DD6-4452-AF8D-C8D17EC45E05}"/>
          </ac:spMkLst>
        </pc:spChg>
        <pc:spChg chg="mod">
          <ac:chgData name="Siegbert Rudolph" userId="2af4d44886c067cc" providerId="LiveId" clId="{0ABF14F3-5C9F-4CF2-A9DF-5262CB997348}" dt="2021-06-24T13:21:37.607" v="119" actId="1076"/>
          <ac:spMkLst>
            <pc:docMk/>
            <pc:sldMk cId="3956584996" sldId="286"/>
            <ac:spMk id="7" creationId="{B960AF39-EA5E-4CE5-AA62-2207D2A6E586}"/>
          </ac:spMkLst>
        </pc:spChg>
      </pc:sldChg>
      <pc:sldChg chg="delSp modSp mod">
        <pc:chgData name="Siegbert Rudolph" userId="2af4d44886c067cc" providerId="LiveId" clId="{0ABF14F3-5C9F-4CF2-A9DF-5262CB997348}" dt="2021-06-24T13:21:37.607" v="125" actId="1076"/>
        <pc:sldMkLst>
          <pc:docMk/>
          <pc:sldMk cId="1512051007" sldId="287"/>
        </pc:sldMkLst>
        <pc:spChg chg="del">
          <ac:chgData name="Siegbert Rudolph" userId="2af4d44886c067cc" providerId="LiveId" clId="{0ABF14F3-5C9F-4CF2-A9DF-5262CB997348}" dt="2021-06-24T13:21:37.607" v="120" actId="478"/>
          <ac:spMkLst>
            <pc:docMk/>
            <pc:sldMk cId="1512051007" sldId="287"/>
            <ac:spMk id="4" creationId="{FFEC3E40-2086-49D3-9621-CA50B29AA470}"/>
          </ac:spMkLst>
        </pc:spChg>
        <pc:spChg chg="mod">
          <ac:chgData name="Siegbert Rudolph" userId="2af4d44886c067cc" providerId="LiveId" clId="{0ABF14F3-5C9F-4CF2-A9DF-5262CB997348}" dt="2021-06-24T13:21:37.607" v="125" actId="1076"/>
          <ac:spMkLst>
            <pc:docMk/>
            <pc:sldMk cId="1512051007" sldId="287"/>
            <ac:spMk id="7" creationId="{597750B4-549A-4BFB-94F4-701E8284D2C0}"/>
          </ac:spMkLst>
        </pc:spChg>
      </pc:sldChg>
      <pc:sldChg chg="delSp modSp mod">
        <pc:chgData name="Siegbert Rudolph" userId="2af4d44886c067cc" providerId="LiveId" clId="{0ABF14F3-5C9F-4CF2-A9DF-5262CB997348}" dt="2021-06-24T13:21:37.607" v="131" actId="1076"/>
        <pc:sldMkLst>
          <pc:docMk/>
          <pc:sldMk cId="2993972073" sldId="288"/>
        </pc:sldMkLst>
        <pc:spChg chg="del">
          <ac:chgData name="Siegbert Rudolph" userId="2af4d44886c067cc" providerId="LiveId" clId="{0ABF14F3-5C9F-4CF2-A9DF-5262CB997348}" dt="2021-06-24T13:21:37.607" v="126" actId="478"/>
          <ac:spMkLst>
            <pc:docMk/>
            <pc:sldMk cId="2993972073" sldId="288"/>
            <ac:spMk id="4" creationId="{C65A0AC7-A253-4973-8CF4-041B5B35BDE9}"/>
          </ac:spMkLst>
        </pc:spChg>
        <pc:spChg chg="mod">
          <ac:chgData name="Siegbert Rudolph" userId="2af4d44886c067cc" providerId="LiveId" clId="{0ABF14F3-5C9F-4CF2-A9DF-5262CB997348}" dt="2021-06-24T13:21:37.607" v="131" actId="1076"/>
          <ac:spMkLst>
            <pc:docMk/>
            <pc:sldMk cId="2993972073" sldId="288"/>
            <ac:spMk id="7" creationId="{69074896-AF2E-4F8A-9DDA-D8A4DCAF520A}"/>
          </ac:spMkLst>
        </pc:spChg>
      </pc:sldChg>
      <pc:sldChg chg="delSp modSp mod">
        <pc:chgData name="Siegbert Rudolph" userId="2af4d44886c067cc" providerId="LiveId" clId="{0ABF14F3-5C9F-4CF2-A9DF-5262CB997348}" dt="2021-06-24T13:21:37.623" v="137" actId="1076"/>
        <pc:sldMkLst>
          <pc:docMk/>
          <pc:sldMk cId="1914317012" sldId="289"/>
        </pc:sldMkLst>
        <pc:spChg chg="del">
          <ac:chgData name="Siegbert Rudolph" userId="2af4d44886c067cc" providerId="LiveId" clId="{0ABF14F3-5C9F-4CF2-A9DF-5262CB997348}" dt="2021-06-24T13:21:37.607" v="132" actId="478"/>
          <ac:spMkLst>
            <pc:docMk/>
            <pc:sldMk cId="1914317012" sldId="289"/>
            <ac:spMk id="4" creationId="{F5A181A7-78A4-45D0-9057-A5211A5A9F1A}"/>
          </ac:spMkLst>
        </pc:spChg>
        <pc:spChg chg="mod">
          <ac:chgData name="Siegbert Rudolph" userId="2af4d44886c067cc" providerId="LiveId" clId="{0ABF14F3-5C9F-4CF2-A9DF-5262CB997348}" dt="2021-06-24T13:21:37.623" v="137" actId="1076"/>
          <ac:spMkLst>
            <pc:docMk/>
            <pc:sldMk cId="1914317012" sldId="289"/>
            <ac:spMk id="7" creationId="{D9165247-15B9-4D80-BE16-CD7DAE3924D7}"/>
          </ac:spMkLst>
        </pc:spChg>
      </pc:sldChg>
      <pc:sldChg chg="delSp modSp mod">
        <pc:chgData name="Siegbert Rudolph" userId="2af4d44886c067cc" providerId="LiveId" clId="{0ABF14F3-5C9F-4CF2-A9DF-5262CB997348}" dt="2021-06-24T13:21:37.623" v="143" actId="1076"/>
        <pc:sldMkLst>
          <pc:docMk/>
          <pc:sldMk cId="190777697" sldId="290"/>
        </pc:sldMkLst>
        <pc:spChg chg="del">
          <ac:chgData name="Siegbert Rudolph" userId="2af4d44886c067cc" providerId="LiveId" clId="{0ABF14F3-5C9F-4CF2-A9DF-5262CB997348}" dt="2021-06-24T13:21:37.623" v="138" actId="478"/>
          <ac:spMkLst>
            <pc:docMk/>
            <pc:sldMk cId="190777697" sldId="290"/>
            <ac:spMk id="4" creationId="{A05E0769-4314-458D-AEAB-8EC4C12A371B}"/>
          </ac:spMkLst>
        </pc:spChg>
        <pc:spChg chg="mod">
          <ac:chgData name="Siegbert Rudolph" userId="2af4d44886c067cc" providerId="LiveId" clId="{0ABF14F3-5C9F-4CF2-A9DF-5262CB997348}" dt="2021-06-24T13:21:37.623" v="143" actId="1076"/>
          <ac:spMkLst>
            <pc:docMk/>
            <pc:sldMk cId="190777697" sldId="290"/>
            <ac:spMk id="7" creationId="{4617FFF0-79E9-458A-8E39-8C5BCF7D1094}"/>
          </ac:spMkLst>
        </pc:spChg>
      </pc:sldChg>
      <pc:sldChg chg="delSp modSp mod">
        <pc:chgData name="Siegbert Rudolph" userId="2af4d44886c067cc" providerId="LiveId" clId="{0ABF14F3-5C9F-4CF2-A9DF-5262CB997348}" dt="2021-06-24T13:21:37.607" v="113" actId="1076"/>
        <pc:sldMkLst>
          <pc:docMk/>
          <pc:sldMk cId="823376406" sldId="292"/>
        </pc:sldMkLst>
        <pc:spChg chg="del">
          <ac:chgData name="Siegbert Rudolph" userId="2af4d44886c067cc" providerId="LiveId" clId="{0ABF14F3-5C9F-4CF2-A9DF-5262CB997348}" dt="2021-06-24T13:21:37.591" v="108" actId="478"/>
          <ac:spMkLst>
            <pc:docMk/>
            <pc:sldMk cId="823376406" sldId="292"/>
            <ac:spMk id="2" creationId="{BB8DC802-A256-450D-B208-72B5EF1DB002}"/>
          </ac:spMkLst>
        </pc:spChg>
        <pc:spChg chg="mod">
          <ac:chgData name="Siegbert Rudolph" userId="2af4d44886c067cc" providerId="LiveId" clId="{0ABF14F3-5C9F-4CF2-A9DF-5262CB997348}" dt="2021-06-24T13:21:37.607" v="113" actId="1076"/>
          <ac:spMkLst>
            <pc:docMk/>
            <pc:sldMk cId="823376406" sldId="292"/>
            <ac:spMk id="6" creationId="{F9050168-47D9-4B86-B4F8-1F48E4CD76F3}"/>
          </ac:spMkLst>
        </pc:spChg>
      </pc:sldChg>
      <pc:sldChg chg="delSp modSp mod">
        <pc:chgData name="Siegbert Rudolph" userId="2af4d44886c067cc" providerId="LiveId" clId="{0ABF14F3-5C9F-4CF2-A9DF-5262CB997348}" dt="2021-06-24T13:21:37.623" v="149" actId="1076"/>
        <pc:sldMkLst>
          <pc:docMk/>
          <pc:sldMk cId="2850716880" sldId="293"/>
        </pc:sldMkLst>
        <pc:spChg chg="del">
          <ac:chgData name="Siegbert Rudolph" userId="2af4d44886c067cc" providerId="LiveId" clId="{0ABF14F3-5C9F-4CF2-A9DF-5262CB997348}" dt="2021-06-24T13:21:37.623" v="144" actId="478"/>
          <ac:spMkLst>
            <pc:docMk/>
            <pc:sldMk cId="2850716880" sldId="293"/>
            <ac:spMk id="2" creationId="{BC832EDE-8CB0-4C50-8925-CAE10D2B1E1A}"/>
          </ac:spMkLst>
        </pc:spChg>
        <pc:spChg chg="mod">
          <ac:chgData name="Siegbert Rudolph" userId="2af4d44886c067cc" providerId="LiveId" clId="{0ABF14F3-5C9F-4CF2-A9DF-5262CB997348}" dt="2021-06-24T13:21:37.623" v="149" actId="1076"/>
          <ac:spMkLst>
            <pc:docMk/>
            <pc:sldMk cId="2850716880" sldId="293"/>
            <ac:spMk id="6" creationId="{C86EE5CF-A227-4835-BAD6-BCC17E92BF59}"/>
          </ac:spMkLst>
        </pc:spChg>
      </pc:sldChg>
      <pc:sldChg chg="delSp modSp mod">
        <pc:chgData name="Siegbert Rudolph" userId="2af4d44886c067cc" providerId="LiveId" clId="{0ABF14F3-5C9F-4CF2-A9DF-5262CB997348}" dt="2021-06-24T13:21:37.623" v="155" actId="1076"/>
        <pc:sldMkLst>
          <pc:docMk/>
          <pc:sldMk cId="216854849" sldId="295"/>
        </pc:sldMkLst>
        <pc:spChg chg="del">
          <ac:chgData name="Siegbert Rudolph" userId="2af4d44886c067cc" providerId="LiveId" clId="{0ABF14F3-5C9F-4CF2-A9DF-5262CB997348}" dt="2021-06-24T13:21:37.623" v="150" actId="478"/>
          <ac:spMkLst>
            <pc:docMk/>
            <pc:sldMk cId="216854849" sldId="295"/>
            <ac:spMk id="2" creationId="{0EECC2FC-8E5F-4DE6-9C98-2EAB2DE69B5B}"/>
          </ac:spMkLst>
        </pc:spChg>
        <pc:spChg chg="mod">
          <ac:chgData name="Siegbert Rudolph" userId="2af4d44886c067cc" providerId="LiveId" clId="{0ABF14F3-5C9F-4CF2-A9DF-5262CB997348}" dt="2021-06-24T13:21:37.623" v="155" actId="1076"/>
          <ac:spMkLst>
            <pc:docMk/>
            <pc:sldMk cId="216854849" sldId="295"/>
            <ac:spMk id="4" creationId="{FFB69BA1-B1AA-4A69-9667-EAE53212F93C}"/>
          </ac:spMkLst>
        </pc:spChg>
      </pc:sldChg>
      <pc:sldChg chg="delSp modSp mod">
        <pc:chgData name="Siegbert Rudolph" userId="2af4d44886c067cc" providerId="LiveId" clId="{0ABF14F3-5C9F-4CF2-A9DF-5262CB997348}" dt="2021-06-24T13:21:37.638" v="161" actId="1076"/>
        <pc:sldMkLst>
          <pc:docMk/>
          <pc:sldMk cId="1503254433" sldId="296"/>
        </pc:sldMkLst>
        <pc:spChg chg="del">
          <ac:chgData name="Siegbert Rudolph" userId="2af4d44886c067cc" providerId="LiveId" clId="{0ABF14F3-5C9F-4CF2-A9DF-5262CB997348}" dt="2021-06-24T13:21:37.623" v="156" actId="478"/>
          <ac:spMkLst>
            <pc:docMk/>
            <pc:sldMk cId="1503254433" sldId="296"/>
            <ac:spMk id="2" creationId="{A1155F9E-ABAC-4D1C-A1EB-AFE23415D9CC}"/>
          </ac:spMkLst>
        </pc:spChg>
        <pc:spChg chg="mod">
          <ac:chgData name="Siegbert Rudolph" userId="2af4d44886c067cc" providerId="LiveId" clId="{0ABF14F3-5C9F-4CF2-A9DF-5262CB997348}" dt="2021-06-24T13:21:37.638" v="161" actId="1076"/>
          <ac:spMkLst>
            <pc:docMk/>
            <pc:sldMk cId="1503254433" sldId="296"/>
            <ac:spMk id="4" creationId="{935E55C0-412A-4F70-9E37-DA88DF828D1A}"/>
          </ac:spMkLst>
        </pc:spChg>
      </pc:sldChg>
      <pc:sldChg chg="delSp modSp mod">
        <pc:chgData name="Siegbert Rudolph" userId="2af4d44886c067cc" providerId="LiveId" clId="{0ABF14F3-5C9F-4CF2-A9DF-5262CB997348}" dt="2021-06-24T13:21:37.654" v="173" actId="1076"/>
        <pc:sldMkLst>
          <pc:docMk/>
          <pc:sldMk cId="4233988806" sldId="297"/>
        </pc:sldMkLst>
        <pc:spChg chg="del">
          <ac:chgData name="Siegbert Rudolph" userId="2af4d44886c067cc" providerId="LiveId" clId="{0ABF14F3-5C9F-4CF2-A9DF-5262CB997348}" dt="2021-06-24T13:21:37.638" v="168" actId="478"/>
          <ac:spMkLst>
            <pc:docMk/>
            <pc:sldMk cId="4233988806" sldId="297"/>
            <ac:spMk id="2" creationId="{8FC703D6-314E-4B6E-9AAA-698CEF6D26C2}"/>
          </ac:spMkLst>
        </pc:spChg>
        <pc:spChg chg="mod">
          <ac:chgData name="Siegbert Rudolph" userId="2af4d44886c067cc" providerId="LiveId" clId="{0ABF14F3-5C9F-4CF2-A9DF-5262CB997348}" dt="2021-06-24T13:21:37.654" v="173" actId="1076"/>
          <ac:spMkLst>
            <pc:docMk/>
            <pc:sldMk cId="4233988806" sldId="297"/>
            <ac:spMk id="4" creationId="{26F8DC06-3352-4F12-8EBE-CF5DA5496894}"/>
          </ac:spMkLst>
        </pc:spChg>
      </pc:sldChg>
      <pc:sldChg chg="delSp modSp mod">
        <pc:chgData name="Siegbert Rudolph" userId="2af4d44886c067cc" providerId="LiveId" clId="{0ABF14F3-5C9F-4CF2-A9DF-5262CB997348}" dt="2021-06-24T13:21:37.638" v="167" actId="1076"/>
        <pc:sldMkLst>
          <pc:docMk/>
          <pc:sldMk cId="1765961466" sldId="298"/>
        </pc:sldMkLst>
        <pc:spChg chg="del">
          <ac:chgData name="Siegbert Rudolph" userId="2af4d44886c067cc" providerId="LiveId" clId="{0ABF14F3-5C9F-4CF2-A9DF-5262CB997348}" dt="2021-06-24T13:21:37.638" v="162" actId="478"/>
          <ac:spMkLst>
            <pc:docMk/>
            <pc:sldMk cId="1765961466" sldId="298"/>
            <ac:spMk id="2" creationId="{74056E9B-8EB9-4139-A5D9-E335484BB848}"/>
          </ac:spMkLst>
        </pc:spChg>
        <pc:spChg chg="mod">
          <ac:chgData name="Siegbert Rudolph" userId="2af4d44886c067cc" providerId="LiveId" clId="{0ABF14F3-5C9F-4CF2-A9DF-5262CB997348}" dt="2021-06-24T13:21:37.638" v="167" actId="1076"/>
          <ac:spMkLst>
            <pc:docMk/>
            <pc:sldMk cId="1765961466" sldId="298"/>
            <ac:spMk id="4" creationId="{BF69CAE9-9B48-47CE-A645-88259BF8C04E}"/>
          </ac:spMkLst>
        </pc:spChg>
      </pc:sldChg>
      <pc:sldChg chg="delSp modSp mod">
        <pc:chgData name="Siegbert Rudolph" userId="2af4d44886c067cc" providerId="LiveId" clId="{0ABF14F3-5C9F-4CF2-A9DF-5262CB997348}" dt="2021-06-24T13:21:37.654" v="179" actId="1076"/>
        <pc:sldMkLst>
          <pc:docMk/>
          <pc:sldMk cId="1416354916" sldId="299"/>
        </pc:sldMkLst>
        <pc:spChg chg="del">
          <ac:chgData name="Siegbert Rudolph" userId="2af4d44886c067cc" providerId="LiveId" clId="{0ABF14F3-5C9F-4CF2-A9DF-5262CB997348}" dt="2021-06-24T13:21:37.654" v="174" actId="478"/>
          <ac:spMkLst>
            <pc:docMk/>
            <pc:sldMk cId="1416354916" sldId="299"/>
            <ac:spMk id="2" creationId="{435A227A-7797-45A0-A0B8-B85140F4BC93}"/>
          </ac:spMkLst>
        </pc:spChg>
        <pc:spChg chg="mod">
          <ac:chgData name="Siegbert Rudolph" userId="2af4d44886c067cc" providerId="LiveId" clId="{0ABF14F3-5C9F-4CF2-A9DF-5262CB997348}" dt="2021-06-24T13:21:37.654" v="179" actId="1076"/>
          <ac:spMkLst>
            <pc:docMk/>
            <pc:sldMk cId="1416354916" sldId="299"/>
            <ac:spMk id="4" creationId="{93CF6FF0-EC5B-4FB5-9F40-2813A909C483}"/>
          </ac:spMkLst>
        </pc:spChg>
      </pc:sldChg>
      <pc:sldChg chg="delSp modSp mod">
        <pc:chgData name="Siegbert Rudolph" userId="2af4d44886c067cc" providerId="LiveId" clId="{0ABF14F3-5C9F-4CF2-A9DF-5262CB997348}" dt="2021-06-24T13:21:37.660" v="185" actId="1076"/>
        <pc:sldMkLst>
          <pc:docMk/>
          <pc:sldMk cId="847356608" sldId="300"/>
        </pc:sldMkLst>
        <pc:spChg chg="del">
          <ac:chgData name="Siegbert Rudolph" userId="2af4d44886c067cc" providerId="LiveId" clId="{0ABF14F3-5C9F-4CF2-A9DF-5262CB997348}" dt="2021-06-24T13:21:37.654" v="180" actId="478"/>
          <ac:spMkLst>
            <pc:docMk/>
            <pc:sldMk cId="847356608" sldId="300"/>
            <ac:spMk id="2" creationId="{92A7985E-14DD-4124-AACA-EBF6A623B0EC}"/>
          </ac:spMkLst>
        </pc:spChg>
        <pc:spChg chg="mod">
          <ac:chgData name="Siegbert Rudolph" userId="2af4d44886c067cc" providerId="LiveId" clId="{0ABF14F3-5C9F-4CF2-A9DF-5262CB997348}" dt="2021-06-24T13:21:37.660" v="185" actId="1076"/>
          <ac:spMkLst>
            <pc:docMk/>
            <pc:sldMk cId="847356608" sldId="300"/>
            <ac:spMk id="6" creationId="{7F1B4C55-4EBE-45F4-B885-B889062E07CE}"/>
          </ac:spMkLst>
        </pc:spChg>
      </pc:sldChg>
      <pc:sldChg chg="delSp modSp mod">
        <pc:chgData name="Siegbert Rudolph" userId="2af4d44886c067cc" providerId="LiveId" clId="{0ABF14F3-5C9F-4CF2-A9DF-5262CB997348}" dt="2021-06-24T13:21:37.660" v="191" actId="1076"/>
        <pc:sldMkLst>
          <pc:docMk/>
          <pc:sldMk cId="706925589" sldId="301"/>
        </pc:sldMkLst>
        <pc:spChg chg="del">
          <ac:chgData name="Siegbert Rudolph" userId="2af4d44886c067cc" providerId="LiveId" clId="{0ABF14F3-5C9F-4CF2-A9DF-5262CB997348}" dt="2021-06-24T13:21:37.660" v="186" actId="478"/>
          <ac:spMkLst>
            <pc:docMk/>
            <pc:sldMk cId="706925589" sldId="301"/>
            <ac:spMk id="2" creationId="{A9A74BC9-CCDE-4403-BA91-E5D28BE6A07D}"/>
          </ac:spMkLst>
        </pc:spChg>
        <pc:spChg chg="mod">
          <ac:chgData name="Siegbert Rudolph" userId="2af4d44886c067cc" providerId="LiveId" clId="{0ABF14F3-5C9F-4CF2-A9DF-5262CB997348}" dt="2021-06-24T13:21:37.660" v="191" actId="1076"/>
          <ac:spMkLst>
            <pc:docMk/>
            <pc:sldMk cId="706925589" sldId="301"/>
            <ac:spMk id="4" creationId="{4314908B-4B0B-481E-9ADA-2883896DD1B3}"/>
          </ac:spMkLst>
        </pc:spChg>
      </pc:sldChg>
      <pc:sldChg chg="delSp modSp mod">
        <pc:chgData name="Siegbert Rudolph" userId="2af4d44886c067cc" providerId="LiveId" clId="{0ABF14F3-5C9F-4CF2-A9DF-5262CB997348}" dt="2021-06-24T13:21:37.660" v="197" actId="1076"/>
        <pc:sldMkLst>
          <pc:docMk/>
          <pc:sldMk cId="3242069831" sldId="302"/>
        </pc:sldMkLst>
        <pc:spChg chg="del">
          <ac:chgData name="Siegbert Rudolph" userId="2af4d44886c067cc" providerId="LiveId" clId="{0ABF14F3-5C9F-4CF2-A9DF-5262CB997348}" dt="2021-06-24T13:21:37.660" v="192" actId="478"/>
          <ac:spMkLst>
            <pc:docMk/>
            <pc:sldMk cId="3242069831" sldId="302"/>
            <ac:spMk id="2" creationId="{C27FE971-ED41-42EA-85ED-1F84A4BFE9F7}"/>
          </ac:spMkLst>
        </pc:spChg>
        <pc:spChg chg="mod">
          <ac:chgData name="Siegbert Rudolph" userId="2af4d44886c067cc" providerId="LiveId" clId="{0ABF14F3-5C9F-4CF2-A9DF-5262CB997348}" dt="2021-06-24T13:21:37.660" v="197" actId="1076"/>
          <ac:spMkLst>
            <pc:docMk/>
            <pc:sldMk cId="3242069831" sldId="302"/>
            <ac:spMk id="4" creationId="{9714C6C1-418A-445C-8C25-0BD45BCAFF4C}"/>
          </ac:spMkLst>
        </pc:spChg>
      </pc:sldChg>
      <pc:sldChg chg="delSp modSp mod">
        <pc:chgData name="Siegbert Rudolph" userId="2af4d44886c067cc" providerId="LiveId" clId="{0ABF14F3-5C9F-4CF2-A9DF-5262CB997348}" dt="2021-06-24T13:21:37.660" v="203" actId="1076"/>
        <pc:sldMkLst>
          <pc:docMk/>
          <pc:sldMk cId="3792181253" sldId="303"/>
        </pc:sldMkLst>
        <pc:spChg chg="del">
          <ac:chgData name="Siegbert Rudolph" userId="2af4d44886c067cc" providerId="LiveId" clId="{0ABF14F3-5C9F-4CF2-A9DF-5262CB997348}" dt="2021-06-24T13:21:37.660" v="198" actId="478"/>
          <ac:spMkLst>
            <pc:docMk/>
            <pc:sldMk cId="3792181253" sldId="303"/>
            <ac:spMk id="2" creationId="{C9F9666D-6555-434D-8709-D7DB91B7C57C}"/>
          </ac:spMkLst>
        </pc:spChg>
        <pc:spChg chg="mod">
          <ac:chgData name="Siegbert Rudolph" userId="2af4d44886c067cc" providerId="LiveId" clId="{0ABF14F3-5C9F-4CF2-A9DF-5262CB997348}" dt="2021-06-24T13:21:37.660" v="203" actId="1076"/>
          <ac:spMkLst>
            <pc:docMk/>
            <pc:sldMk cId="3792181253" sldId="303"/>
            <ac:spMk id="4" creationId="{FA25F04D-322D-4FD9-9226-67F5350C4D79}"/>
          </ac:spMkLst>
        </pc:spChg>
      </pc:sldChg>
      <pc:sldChg chg="delSp modSp mod">
        <pc:chgData name="Siegbert Rudolph" userId="2af4d44886c067cc" providerId="LiveId" clId="{0ABF14F3-5C9F-4CF2-A9DF-5262CB997348}" dt="2021-06-24T13:21:37.676" v="209" actId="1076"/>
        <pc:sldMkLst>
          <pc:docMk/>
          <pc:sldMk cId="3195032795" sldId="304"/>
        </pc:sldMkLst>
        <pc:spChg chg="del">
          <ac:chgData name="Siegbert Rudolph" userId="2af4d44886c067cc" providerId="LiveId" clId="{0ABF14F3-5C9F-4CF2-A9DF-5262CB997348}" dt="2021-06-24T13:21:37.660" v="204" actId="478"/>
          <ac:spMkLst>
            <pc:docMk/>
            <pc:sldMk cId="3195032795" sldId="304"/>
            <ac:spMk id="2" creationId="{F6F37743-BFA0-4153-B32D-1E54BACDF181}"/>
          </ac:spMkLst>
        </pc:spChg>
        <pc:spChg chg="mod">
          <ac:chgData name="Siegbert Rudolph" userId="2af4d44886c067cc" providerId="LiveId" clId="{0ABF14F3-5C9F-4CF2-A9DF-5262CB997348}" dt="2021-06-24T13:21:37.676" v="209" actId="1076"/>
          <ac:spMkLst>
            <pc:docMk/>
            <pc:sldMk cId="3195032795" sldId="304"/>
            <ac:spMk id="4" creationId="{E030EC7B-034E-446D-97F9-8D04B7A242A6}"/>
          </ac:spMkLst>
        </pc:spChg>
      </pc:sldChg>
      <pc:sldChg chg="delSp modSp mod">
        <pc:chgData name="Siegbert Rudolph" userId="2af4d44886c067cc" providerId="LiveId" clId="{0ABF14F3-5C9F-4CF2-A9DF-5262CB997348}" dt="2021-06-24T13:21:37.676" v="215" actId="1076"/>
        <pc:sldMkLst>
          <pc:docMk/>
          <pc:sldMk cId="4080795078" sldId="305"/>
        </pc:sldMkLst>
        <pc:spChg chg="del">
          <ac:chgData name="Siegbert Rudolph" userId="2af4d44886c067cc" providerId="LiveId" clId="{0ABF14F3-5C9F-4CF2-A9DF-5262CB997348}" dt="2021-06-24T13:21:37.676" v="210" actId="478"/>
          <ac:spMkLst>
            <pc:docMk/>
            <pc:sldMk cId="4080795078" sldId="305"/>
            <ac:spMk id="2" creationId="{E9A85C61-B5B0-45EA-8E39-5B19286DC418}"/>
          </ac:spMkLst>
        </pc:spChg>
        <pc:spChg chg="mod">
          <ac:chgData name="Siegbert Rudolph" userId="2af4d44886c067cc" providerId="LiveId" clId="{0ABF14F3-5C9F-4CF2-A9DF-5262CB997348}" dt="2021-06-24T13:21:37.676" v="215" actId="1076"/>
          <ac:spMkLst>
            <pc:docMk/>
            <pc:sldMk cId="4080795078" sldId="305"/>
            <ac:spMk id="4" creationId="{07CECCB8-91CE-4ADB-B90B-3965E0166C67}"/>
          </ac:spMkLst>
        </pc:spChg>
      </pc:sldChg>
      <pc:sldChg chg="delSp modSp mod">
        <pc:chgData name="Siegbert Rudolph" userId="2af4d44886c067cc" providerId="LiveId" clId="{0ABF14F3-5C9F-4CF2-A9DF-5262CB997348}" dt="2021-06-24T13:21:37.676" v="221" actId="1076"/>
        <pc:sldMkLst>
          <pc:docMk/>
          <pc:sldMk cId="1146855367" sldId="306"/>
        </pc:sldMkLst>
        <pc:spChg chg="del">
          <ac:chgData name="Siegbert Rudolph" userId="2af4d44886c067cc" providerId="LiveId" clId="{0ABF14F3-5C9F-4CF2-A9DF-5262CB997348}" dt="2021-06-24T13:21:37.676" v="216" actId="478"/>
          <ac:spMkLst>
            <pc:docMk/>
            <pc:sldMk cId="1146855367" sldId="306"/>
            <ac:spMk id="2" creationId="{A8021A9D-9A9C-46AB-BAE0-ED33033A0893}"/>
          </ac:spMkLst>
        </pc:spChg>
        <pc:spChg chg="mod">
          <ac:chgData name="Siegbert Rudolph" userId="2af4d44886c067cc" providerId="LiveId" clId="{0ABF14F3-5C9F-4CF2-A9DF-5262CB997348}" dt="2021-06-24T13:21:37.676" v="221" actId="1076"/>
          <ac:spMkLst>
            <pc:docMk/>
            <pc:sldMk cId="1146855367" sldId="306"/>
            <ac:spMk id="6" creationId="{B0DB7A87-DB78-4F60-9CB0-7384B3EE27FC}"/>
          </ac:spMkLst>
        </pc:spChg>
      </pc:sldChg>
      <pc:sldChg chg="delSp modSp mod">
        <pc:chgData name="Siegbert Rudolph" userId="2af4d44886c067cc" providerId="LiveId" clId="{0ABF14F3-5C9F-4CF2-A9DF-5262CB997348}" dt="2021-06-24T13:21:37.676" v="227" actId="1076"/>
        <pc:sldMkLst>
          <pc:docMk/>
          <pc:sldMk cId="3658159276" sldId="307"/>
        </pc:sldMkLst>
        <pc:spChg chg="del">
          <ac:chgData name="Siegbert Rudolph" userId="2af4d44886c067cc" providerId="LiveId" clId="{0ABF14F3-5C9F-4CF2-A9DF-5262CB997348}" dt="2021-06-24T13:21:37.676" v="222" actId="478"/>
          <ac:spMkLst>
            <pc:docMk/>
            <pc:sldMk cId="3658159276" sldId="307"/>
            <ac:spMk id="2" creationId="{A824D07B-8A0F-4E73-BE93-E548705CDD0F}"/>
          </ac:spMkLst>
        </pc:spChg>
        <pc:spChg chg="mod">
          <ac:chgData name="Siegbert Rudolph" userId="2af4d44886c067cc" providerId="LiveId" clId="{0ABF14F3-5C9F-4CF2-A9DF-5262CB997348}" dt="2021-06-24T13:21:37.676" v="227" actId="1076"/>
          <ac:spMkLst>
            <pc:docMk/>
            <pc:sldMk cId="3658159276" sldId="307"/>
            <ac:spMk id="4" creationId="{9E664006-6A6B-430D-97D1-76FD8E3E3944}"/>
          </ac:spMkLst>
        </pc:spChg>
      </pc:sldChg>
      <pc:sldChg chg="delSp modSp mod">
        <pc:chgData name="Siegbert Rudolph" userId="2af4d44886c067cc" providerId="LiveId" clId="{0ABF14F3-5C9F-4CF2-A9DF-5262CB997348}" dt="2021-06-24T13:21:37.676" v="233" actId="1076"/>
        <pc:sldMkLst>
          <pc:docMk/>
          <pc:sldMk cId="1825401970" sldId="308"/>
        </pc:sldMkLst>
        <pc:spChg chg="del">
          <ac:chgData name="Siegbert Rudolph" userId="2af4d44886c067cc" providerId="LiveId" clId="{0ABF14F3-5C9F-4CF2-A9DF-5262CB997348}" dt="2021-06-24T13:21:37.676" v="228" actId="478"/>
          <ac:spMkLst>
            <pc:docMk/>
            <pc:sldMk cId="1825401970" sldId="308"/>
            <ac:spMk id="2" creationId="{9711C67D-CCAA-4C2D-A2EF-28A616543EA5}"/>
          </ac:spMkLst>
        </pc:spChg>
        <pc:spChg chg="mod">
          <ac:chgData name="Siegbert Rudolph" userId="2af4d44886c067cc" providerId="LiveId" clId="{0ABF14F3-5C9F-4CF2-A9DF-5262CB997348}" dt="2021-06-24T13:21:37.676" v="233" actId="1076"/>
          <ac:spMkLst>
            <pc:docMk/>
            <pc:sldMk cId="1825401970" sldId="308"/>
            <ac:spMk id="4" creationId="{D6D5C150-37E2-4286-9999-16DAFDC21A28}"/>
          </ac:spMkLst>
        </pc:spChg>
      </pc:sldChg>
      <pc:sldChg chg="delSp modSp mod">
        <pc:chgData name="Siegbert Rudolph" userId="2af4d44886c067cc" providerId="LiveId" clId="{0ABF14F3-5C9F-4CF2-A9DF-5262CB997348}" dt="2021-06-24T13:21:37.692" v="239" actId="1076"/>
        <pc:sldMkLst>
          <pc:docMk/>
          <pc:sldMk cId="4015282218" sldId="309"/>
        </pc:sldMkLst>
        <pc:spChg chg="del">
          <ac:chgData name="Siegbert Rudolph" userId="2af4d44886c067cc" providerId="LiveId" clId="{0ABF14F3-5C9F-4CF2-A9DF-5262CB997348}" dt="2021-06-24T13:21:37.676" v="234" actId="478"/>
          <ac:spMkLst>
            <pc:docMk/>
            <pc:sldMk cId="4015282218" sldId="309"/>
            <ac:spMk id="2" creationId="{2284026F-9EDC-4D4A-A436-724E31B06365}"/>
          </ac:spMkLst>
        </pc:spChg>
        <pc:spChg chg="mod">
          <ac:chgData name="Siegbert Rudolph" userId="2af4d44886c067cc" providerId="LiveId" clId="{0ABF14F3-5C9F-4CF2-A9DF-5262CB997348}" dt="2021-06-24T13:21:37.692" v="239" actId="1076"/>
          <ac:spMkLst>
            <pc:docMk/>
            <pc:sldMk cId="4015282218" sldId="309"/>
            <ac:spMk id="4" creationId="{27FD902C-639C-494F-AFC5-E83175611AAB}"/>
          </ac:spMkLst>
        </pc:spChg>
      </pc:sldChg>
      <pc:sldChg chg="delSp modSp mod">
        <pc:chgData name="Siegbert Rudolph" userId="2af4d44886c067cc" providerId="LiveId" clId="{0ABF14F3-5C9F-4CF2-A9DF-5262CB997348}" dt="2021-06-24T13:21:37.692" v="245" actId="1076"/>
        <pc:sldMkLst>
          <pc:docMk/>
          <pc:sldMk cId="1245895985" sldId="310"/>
        </pc:sldMkLst>
        <pc:spChg chg="del">
          <ac:chgData name="Siegbert Rudolph" userId="2af4d44886c067cc" providerId="LiveId" clId="{0ABF14F3-5C9F-4CF2-A9DF-5262CB997348}" dt="2021-06-24T13:21:37.692" v="240" actId="478"/>
          <ac:spMkLst>
            <pc:docMk/>
            <pc:sldMk cId="1245895985" sldId="310"/>
            <ac:spMk id="2" creationId="{F8986F11-7D88-455E-8573-D27F225B9C85}"/>
          </ac:spMkLst>
        </pc:spChg>
        <pc:spChg chg="mod">
          <ac:chgData name="Siegbert Rudolph" userId="2af4d44886c067cc" providerId="LiveId" clId="{0ABF14F3-5C9F-4CF2-A9DF-5262CB997348}" dt="2021-06-24T13:21:37.692" v="245" actId="1076"/>
          <ac:spMkLst>
            <pc:docMk/>
            <pc:sldMk cId="1245895985" sldId="310"/>
            <ac:spMk id="4" creationId="{20A49474-7568-419C-9D6C-576D4CB39BD3}"/>
          </ac:spMkLst>
        </pc:spChg>
      </pc:sldChg>
      <pc:sldChg chg="delSp modSp mod">
        <pc:chgData name="Siegbert Rudolph" userId="2af4d44886c067cc" providerId="LiveId" clId="{0ABF14F3-5C9F-4CF2-A9DF-5262CB997348}" dt="2021-06-24T13:21:37.692" v="251" actId="1076"/>
        <pc:sldMkLst>
          <pc:docMk/>
          <pc:sldMk cId="3887289024" sldId="311"/>
        </pc:sldMkLst>
        <pc:spChg chg="del">
          <ac:chgData name="Siegbert Rudolph" userId="2af4d44886c067cc" providerId="LiveId" clId="{0ABF14F3-5C9F-4CF2-A9DF-5262CB997348}" dt="2021-06-24T13:21:37.692" v="246" actId="478"/>
          <ac:spMkLst>
            <pc:docMk/>
            <pc:sldMk cId="3887289024" sldId="311"/>
            <ac:spMk id="2" creationId="{047E348D-8997-49DA-9FFB-0927C494F6D9}"/>
          </ac:spMkLst>
        </pc:spChg>
        <pc:spChg chg="mod">
          <ac:chgData name="Siegbert Rudolph" userId="2af4d44886c067cc" providerId="LiveId" clId="{0ABF14F3-5C9F-4CF2-A9DF-5262CB997348}" dt="2021-06-24T13:21:37.692" v="251" actId="1076"/>
          <ac:spMkLst>
            <pc:docMk/>
            <pc:sldMk cId="3887289024" sldId="311"/>
            <ac:spMk id="4" creationId="{8A48A22C-5BEC-406F-88AB-9993367E0B66}"/>
          </ac:spMkLst>
        </pc:spChg>
      </pc:sldChg>
      <pc:sldChg chg="delSp modSp mod">
        <pc:chgData name="Siegbert Rudolph" userId="2af4d44886c067cc" providerId="LiveId" clId="{0ABF14F3-5C9F-4CF2-A9DF-5262CB997348}" dt="2021-06-24T13:21:37.692" v="257" actId="1076"/>
        <pc:sldMkLst>
          <pc:docMk/>
          <pc:sldMk cId="4053388159" sldId="312"/>
        </pc:sldMkLst>
        <pc:spChg chg="del">
          <ac:chgData name="Siegbert Rudolph" userId="2af4d44886c067cc" providerId="LiveId" clId="{0ABF14F3-5C9F-4CF2-A9DF-5262CB997348}" dt="2021-06-24T13:21:37.692" v="252" actId="478"/>
          <ac:spMkLst>
            <pc:docMk/>
            <pc:sldMk cId="4053388159" sldId="312"/>
            <ac:spMk id="2" creationId="{F4A2451F-B4E0-42E3-BCA1-77911B1D080D}"/>
          </ac:spMkLst>
        </pc:spChg>
        <pc:spChg chg="mod">
          <ac:chgData name="Siegbert Rudolph" userId="2af4d44886c067cc" providerId="LiveId" clId="{0ABF14F3-5C9F-4CF2-A9DF-5262CB997348}" dt="2021-06-24T13:21:37.692" v="257" actId="1076"/>
          <ac:spMkLst>
            <pc:docMk/>
            <pc:sldMk cId="4053388159" sldId="312"/>
            <ac:spMk id="6" creationId="{DAB79A35-C533-4390-A97C-805753C132B5}"/>
          </ac:spMkLst>
        </pc:spChg>
      </pc:sldChg>
      <pc:sldChg chg="delSp modSp mod">
        <pc:chgData name="Siegbert Rudolph" userId="2af4d44886c067cc" providerId="LiveId" clId="{0ABF14F3-5C9F-4CF2-A9DF-5262CB997348}" dt="2021-06-24T13:21:37.707" v="263" actId="1076"/>
        <pc:sldMkLst>
          <pc:docMk/>
          <pc:sldMk cId="179861640" sldId="313"/>
        </pc:sldMkLst>
        <pc:spChg chg="del">
          <ac:chgData name="Siegbert Rudolph" userId="2af4d44886c067cc" providerId="LiveId" clId="{0ABF14F3-5C9F-4CF2-A9DF-5262CB997348}" dt="2021-06-24T13:21:37.692" v="258" actId="478"/>
          <ac:spMkLst>
            <pc:docMk/>
            <pc:sldMk cId="179861640" sldId="313"/>
            <ac:spMk id="2" creationId="{47BA5062-344C-4BEB-9B44-5A612FC80094}"/>
          </ac:spMkLst>
        </pc:spChg>
        <pc:spChg chg="mod">
          <ac:chgData name="Siegbert Rudolph" userId="2af4d44886c067cc" providerId="LiveId" clId="{0ABF14F3-5C9F-4CF2-A9DF-5262CB997348}" dt="2021-06-24T13:21:37.707" v="263" actId="1076"/>
          <ac:spMkLst>
            <pc:docMk/>
            <pc:sldMk cId="179861640" sldId="313"/>
            <ac:spMk id="4" creationId="{C57A569D-D8DA-41B8-8EC3-1C9E78FE69FF}"/>
          </ac:spMkLst>
        </pc:spChg>
      </pc:sldChg>
      <pc:sldChg chg="delSp modSp mod">
        <pc:chgData name="Siegbert Rudolph" userId="2af4d44886c067cc" providerId="LiveId" clId="{0ABF14F3-5C9F-4CF2-A9DF-5262CB997348}" dt="2021-06-24T13:21:37.707" v="269" actId="1076"/>
        <pc:sldMkLst>
          <pc:docMk/>
          <pc:sldMk cId="2586958858" sldId="314"/>
        </pc:sldMkLst>
        <pc:spChg chg="del">
          <ac:chgData name="Siegbert Rudolph" userId="2af4d44886c067cc" providerId="LiveId" clId="{0ABF14F3-5C9F-4CF2-A9DF-5262CB997348}" dt="2021-06-24T13:21:37.707" v="264" actId="478"/>
          <ac:spMkLst>
            <pc:docMk/>
            <pc:sldMk cId="2586958858" sldId="314"/>
            <ac:spMk id="2" creationId="{FEF3C4C5-FB78-4098-8F78-9D3CA73D7636}"/>
          </ac:spMkLst>
        </pc:spChg>
        <pc:spChg chg="mod">
          <ac:chgData name="Siegbert Rudolph" userId="2af4d44886c067cc" providerId="LiveId" clId="{0ABF14F3-5C9F-4CF2-A9DF-5262CB997348}" dt="2021-06-24T13:21:37.707" v="269" actId="1076"/>
          <ac:spMkLst>
            <pc:docMk/>
            <pc:sldMk cId="2586958858" sldId="314"/>
            <ac:spMk id="4" creationId="{ED6CE986-9B3C-43D0-8733-EFC250A5C487}"/>
          </ac:spMkLst>
        </pc:spChg>
      </pc:sldChg>
      <pc:sldChg chg="delSp modSp mod">
        <pc:chgData name="Siegbert Rudolph" userId="2af4d44886c067cc" providerId="LiveId" clId="{0ABF14F3-5C9F-4CF2-A9DF-5262CB997348}" dt="2021-06-24T13:21:37.707" v="275" actId="1076"/>
        <pc:sldMkLst>
          <pc:docMk/>
          <pc:sldMk cId="1372268404" sldId="315"/>
        </pc:sldMkLst>
        <pc:spChg chg="del">
          <ac:chgData name="Siegbert Rudolph" userId="2af4d44886c067cc" providerId="LiveId" clId="{0ABF14F3-5C9F-4CF2-A9DF-5262CB997348}" dt="2021-06-24T13:21:37.707" v="270" actId="478"/>
          <ac:spMkLst>
            <pc:docMk/>
            <pc:sldMk cId="1372268404" sldId="315"/>
            <ac:spMk id="2" creationId="{ABAF505C-A3D8-4BD7-96A4-188D84C4BE9C}"/>
          </ac:spMkLst>
        </pc:spChg>
        <pc:spChg chg="mod">
          <ac:chgData name="Siegbert Rudolph" userId="2af4d44886c067cc" providerId="LiveId" clId="{0ABF14F3-5C9F-4CF2-A9DF-5262CB997348}" dt="2021-06-24T13:21:37.707" v="275" actId="1076"/>
          <ac:spMkLst>
            <pc:docMk/>
            <pc:sldMk cId="1372268404" sldId="315"/>
            <ac:spMk id="4" creationId="{97F8072C-AB7D-4E3D-BE84-EC3A9939EA78}"/>
          </ac:spMkLst>
        </pc:spChg>
      </pc:sldChg>
      <pc:sldChg chg="delSp modSp mod">
        <pc:chgData name="Siegbert Rudolph" userId="2af4d44886c067cc" providerId="LiveId" clId="{0ABF14F3-5C9F-4CF2-A9DF-5262CB997348}" dt="2021-06-24T13:21:37.707" v="281" actId="1076"/>
        <pc:sldMkLst>
          <pc:docMk/>
          <pc:sldMk cId="2333053678" sldId="316"/>
        </pc:sldMkLst>
        <pc:spChg chg="del">
          <ac:chgData name="Siegbert Rudolph" userId="2af4d44886c067cc" providerId="LiveId" clId="{0ABF14F3-5C9F-4CF2-A9DF-5262CB997348}" dt="2021-06-24T13:21:37.707" v="276" actId="478"/>
          <ac:spMkLst>
            <pc:docMk/>
            <pc:sldMk cId="2333053678" sldId="316"/>
            <ac:spMk id="2" creationId="{AB52B142-0569-44E5-96BF-151AE9C4359E}"/>
          </ac:spMkLst>
        </pc:spChg>
        <pc:spChg chg="mod">
          <ac:chgData name="Siegbert Rudolph" userId="2af4d44886c067cc" providerId="LiveId" clId="{0ABF14F3-5C9F-4CF2-A9DF-5262CB997348}" dt="2021-06-24T13:21:37.707" v="281" actId="1076"/>
          <ac:spMkLst>
            <pc:docMk/>
            <pc:sldMk cId="2333053678" sldId="316"/>
            <ac:spMk id="4" creationId="{F1D7666C-F520-4ABA-8507-60E3738CE8C9}"/>
          </ac:spMkLst>
        </pc:spChg>
      </pc:sldChg>
      <pc:sldChg chg="delSp modSp mod">
        <pc:chgData name="Siegbert Rudolph" userId="2af4d44886c067cc" providerId="LiveId" clId="{0ABF14F3-5C9F-4CF2-A9DF-5262CB997348}" dt="2021-06-24T13:21:37.723" v="287" actId="1076"/>
        <pc:sldMkLst>
          <pc:docMk/>
          <pc:sldMk cId="4064142414" sldId="317"/>
        </pc:sldMkLst>
        <pc:spChg chg="del">
          <ac:chgData name="Siegbert Rudolph" userId="2af4d44886c067cc" providerId="LiveId" clId="{0ABF14F3-5C9F-4CF2-A9DF-5262CB997348}" dt="2021-06-24T13:21:37.707" v="282" actId="478"/>
          <ac:spMkLst>
            <pc:docMk/>
            <pc:sldMk cId="4064142414" sldId="317"/>
            <ac:spMk id="2" creationId="{F3A88E51-9865-47F7-AC8A-5A10716A6FC9}"/>
          </ac:spMkLst>
        </pc:spChg>
        <pc:spChg chg="mod">
          <ac:chgData name="Siegbert Rudolph" userId="2af4d44886c067cc" providerId="LiveId" clId="{0ABF14F3-5C9F-4CF2-A9DF-5262CB997348}" dt="2021-06-24T13:21:37.723" v="287" actId="1076"/>
          <ac:spMkLst>
            <pc:docMk/>
            <pc:sldMk cId="4064142414" sldId="317"/>
            <ac:spMk id="4" creationId="{E268E9FE-8B38-4E34-870F-129B8CED91D1}"/>
          </ac:spMkLst>
        </pc:spChg>
      </pc:sldChg>
      <pc:sldChg chg="delSp modSp mod">
        <pc:chgData name="Siegbert Rudolph" userId="2af4d44886c067cc" providerId="LiveId" clId="{0ABF14F3-5C9F-4CF2-A9DF-5262CB997348}" dt="2021-06-24T13:21:37.723" v="293" actId="1076"/>
        <pc:sldMkLst>
          <pc:docMk/>
          <pc:sldMk cId="2808740559" sldId="318"/>
        </pc:sldMkLst>
        <pc:spChg chg="del">
          <ac:chgData name="Siegbert Rudolph" userId="2af4d44886c067cc" providerId="LiveId" clId="{0ABF14F3-5C9F-4CF2-A9DF-5262CB997348}" dt="2021-06-24T13:21:37.723" v="288" actId="478"/>
          <ac:spMkLst>
            <pc:docMk/>
            <pc:sldMk cId="2808740559" sldId="318"/>
            <ac:spMk id="2" creationId="{AAD43CDB-707C-4986-8DDB-8BFE63C12746}"/>
          </ac:spMkLst>
        </pc:spChg>
        <pc:spChg chg="mod">
          <ac:chgData name="Siegbert Rudolph" userId="2af4d44886c067cc" providerId="LiveId" clId="{0ABF14F3-5C9F-4CF2-A9DF-5262CB997348}" dt="2021-06-24T13:21:37.723" v="293" actId="1076"/>
          <ac:spMkLst>
            <pc:docMk/>
            <pc:sldMk cId="2808740559" sldId="318"/>
            <ac:spMk id="6" creationId="{09908013-213E-449D-A894-B63976E511E4}"/>
          </ac:spMkLst>
        </pc:spChg>
      </pc:sldChg>
      <pc:sldChg chg="delSp modSp mod">
        <pc:chgData name="Siegbert Rudolph" userId="2af4d44886c067cc" providerId="LiveId" clId="{0ABF14F3-5C9F-4CF2-A9DF-5262CB997348}" dt="2021-06-24T13:21:37.803" v="425" actId="1076"/>
        <pc:sldMkLst>
          <pc:docMk/>
          <pc:sldMk cId="2679525733" sldId="319"/>
        </pc:sldMkLst>
        <pc:spChg chg="del">
          <ac:chgData name="Siegbert Rudolph" userId="2af4d44886c067cc" providerId="LiveId" clId="{0ABF14F3-5C9F-4CF2-A9DF-5262CB997348}" dt="2021-06-24T13:21:37.801" v="420" actId="478"/>
          <ac:spMkLst>
            <pc:docMk/>
            <pc:sldMk cId="2679525733" sldId="319"/>
            <ac:spMk id="2" creationId="{1D5E7BF9-910F-4DBC-A47C-2CC6E04B8E35}"/>
          </ac:spMkLst>
        </pc:spChg>
        <pc:spChg chg="mod">
          <ac:chgData name="Siegbert Rudolph" userId="2af4d44886c067cc" providerId="LiveId" clId="{0ABF14F3-5C9F-4CF2-A9DF-5262CB997348}" dt="2021-06-24T13:21:37.803" v="425" actId="1076"/>
          <ac:spMkLst>
            <pc:docMk/>
            <pc:sldMk cId="2679525733" sldId="319"/>
            <ac:spMk id="3" creationId="{1109336A-B8C0-4575-BFC6-592DD30D3A93}"/>
          </ac:spMkLst>
        </pc:spChg>
      </pc:sldChg>
      <pc:sldChg chg="delSp modSp mod">
        <pc:chgData name="Siegbert Rudolph" userId="2af4d44886c067cc" providerId="LiveId" clId="{0ABF14F3-5C9F-4CF2-A9DF-5262CB997348}" dt="2021-06-24T13:21:37.793" v="413" actId="1076"/>
        <pc:sldMkLst>
          <pc:docMk/>
          <pc:sldMk cId="345736924" sldId="320"/>
        </pc:sldMkLst>
        <pc:spChg chg="del">
          <ac:chgData name="Siegbert Rudolph" userId="2af4d44886c067cc" providerId="LiveId" clId="{0ABF14F3-5C9F-4CF2-A9DF-5262CB997348}" dt="2021-06-24T13:21:37.793" v="408" actId="478"/>
          <ac:spMkLst>
            <pc:docMk/>
            <pc:sldMk cId="345736924" sldId="320"/>
            <ac:spMk id="2" creationId="{5B718135-9E86-4997-8DA0-2ADC8D4CCC31}"/>
          </ac:spMkLst>
        </pc:spChg>
        <pc:spChg chg="mod">
          <ac:chgData name="Siegbert Rudolph" userId="2af4d44886c067cc" providerId="LiveId" clId="{0ABF14F3-5C9F-4CF2-A9DF-5262CB997348}" dt="2021-06-24T13:21:37.793" v="413" actId="1076"/>
          <ac:spMkLst>
            <pc:docMk/>
            <pc:sldMk cId="345736924" sldId="320"/>
            <ac:spMk id="4" creationId="{7486F31E-DC07-4366-AF5D-C8C2D8BFF794}"/>
          </ac:spMkLst>
        </pc:spChg>
      </pc:sldChg>
      <pc:sldChg chg="delSp modSp mod">
        <pc:chgData name="Siegbert Rudolph" userId="2af4d44886c067cc" providerId="LiveId" clId="{0ABF14F3-5C9F-4CF2-A9DF-5262CB997348}" dt="2021-06-24T13:21:37.723" v="299" actId="1076"/>
        <pc:sldMkLst>
          <pc:docMk/>
          <pc:sldMk cId="138972436" sldId="321"/>
        </pc:sldMkLst>
        <pc:spChg chg="del">
          <ac:chgData name="Siegbert Rudolph" userId="2af4d44886c067cc" providerId="LiveId" clId="{0ABF14F3-5C9F-4CF2-A9DF-5262CB997348}" dt="2021-06-24T13:21:37.723" v="294" actId="478"/>
          <ac:spMkLst>
            <pc:docMk/>
            <pc:sldMk cId="138972436" sldId="321"/>
            <ac:spMk id="4" creationId="{4DBB4760-B700-4C34-B20D-92A20888C119}"/>
          </ac:spMkLst>
        </pc:spChg>
        <pc:spChg chg="mod">
          <ac:chgData name="Siegbert Rudolph" userId="2af4d44886c067cc" providerId="LiveId" clId="{0ABF14F3-5C9F-4CF2-A9DF-5262CB997348}" dt="2021-06-24T13:21:37.723" v="299" actId="1076"/>
          <ac:spMkLst>
            <pc:docMk/>
            <pc:sldMk cId="138972436" sldId="321"/>
            <ac:spMk id="6" creationId="{5A9E47B0-D77C-4B4C-83DA-C779BDA4A466}"/>
          </ac:spMkLst>
        </pc:spChg>
      </pc:sldChg>
      <pc:sldChg chg="delSp modSp mod">
        <pc:chgData name="Siegbert Rudolph" userId="2af4d44886c067cc" providerId="LiveId" clId="{0ABF14F3-5C9F-4CF2-A9DF-5262CB997348}" dt="2021-06-24T13:21:37.739" v="323" actId="1076"/>
        <pc:sldMkLst>
          <pc:docMk/>
          <pc:sldMk cId="1068214530" sldId="322"/>
        </pc:sldMkLst>
        <pc:spChg chg="del">
          <ac:chgData name="Siegbert Rudolph" userId="2af4d44886c067cc" providerId="LiveId" clId="{0ABF14F3-5C9F-4CF2-A9DF-5262CB997348}" dt="2021-06-24T13:21:37.739" v="318" actId="478"/>
          <ac:spMkLst>
            <pc:docMk/>
            <pc:sldMk cId="1068214530" sldId="322"/>
            <ac:spMk id="4" creationId="{0DD1E89F-2CD6-40F3-8569-EFD5BBBBE274}"/>
          </ac:spMkLst>
        </pc:spChg>
        <pc:spChg chg="mod">
          <ac:chgData name="Siegbert Rudolph" userId="2af4d44886c067cc" providerId="LiveId" clId="{0ABF14F3-5C9F-4CF2-A9DF-5262CB997348}" dt="2021-06-24T13:21:37.739" v="323" actId="1076"/>
          <ac:spMkLst>
            <pc:docMk/>
            <pc:sldMk cId="1068214530" sldId="322"/>
            <ac:spMk id="6" creationId="{BA7A52AE-E667-40CF-9B12-99DBF64FB55B}"/>
          </ac:spMkLst>
        </pc:spChg>
      </pc:sldChg>
      <pc:sldChg chg="delSp modSp mod">
        <pc:chgData name="Siegbert Rudolph" userId="2af4d44886c067cc" providerId="LiveId" clId="{0ABF14F3-5C9F-4CF2-A9DF-5262CB997348}" dt="2021-06-24T13:21:37.739" v="317" actId="1076"/>
        <pc:sldMkLst>
          <pc:docMk/>
          <pc:sldMk cId="4040047416" sldId="323"/>
        </pc:sldMkLst>
        <pc:spChg chg="del">
          <ac:chgData name="Siegbert Rudolph" userId="2af4d44886c067cc" providerId="LiveId" clId="{0ABF14F3-5C9F-4CF2-A9DF-5262CB997348}" dt="2021-06-24T13:21:37.723" v="312" actId="478"/>
          <ac:spMkLst>
            <pc:docMk/>
            <pc:sldMk cId="4040047416" sldId="323"/>
            <ac:spMk id="4" creationId="{D402EE67-8F4A-4446-B930-48F5FE93104A}"/>
          </ac:spMkLst>
        </pc:spChg>
        <pc:spChg chg="mod">
          <ac:chgData name="Siegbert Rudolph" userId="2af4d44886c067cc" providerId="LiveId" clId="{0ABF14F3-5C9F-4CF2-A9DF-5262CB997348}" dt="2021-06-24T13:21:37.739" v="317" actId="1076"/>
          <ac:spMkLst>
            <pc:docMk/>
            <pc:sldMk cId="4040047416" sldId="323"/>
            <ac:spMk id="6" creationId="{42CE4138-7E85-44B4-A30F-54C8FD71A987}"/>
          </ac:spMkLst>
        </pc:spChg>
      </pc:sldChg>
      <pc:sldChg chg="delSp modSp mod">
        <pc:chgData name="Siegbert Rudolph" userId="2af4d44886c067cc" providerId="LiveId" clId="{0ABF14F3-5C9F-4CF2-A9DF-5262CB997348}" dt="2021-06-24T13:21:37.723" v="311" actId="1076"/>
        <pc:sldMkLst>
          <pc:docMk/>
          <pc:sldMk cId="1944146935" sldId="324"/>
        </pc:sldMkLst>
        <pc:spChg chg="del">
          <ac:chgData name="Siegbert Rudolph" userId="2af4d44886c067cc" providerId="LiveId" clId="{0ABF14F3-5C9F-4CF2-A9DF-5262CB997348}" dt="2021-06-24T13:21:37.723" v="306" actId="478"/>
          <ac:spMkLst>
            <pc:docMk/>
            <pc:sldMk cId="1944146935" sldId="324"/>
            <ac:spMk id="4" creationId="{5930071B-7777-4ACD-86AE-CC7EB4B8C259}"/>
          </ac:spMkLst>
        </pc:spChg>
        <pc:spChg chg="mod">
          <ac:chgData name="Siegbert Rudolph" userId="2af4d44886c067cc" providerId="LiveId" clId="{0ABF14F3-5C9F-4CF2-A9DF-5262CB997348}" dt="2021-06-24T13:21:37.723" v="311" actId="1076"/>
          <ac:spMkLst>
            <pc:docMk/>
            <pc:sldMk cId="1944146935" sldId="324"/>
            <ac:spMk id="6" creationId="{67D369F5-B225-4DD8-8128-4A68EAF5412B}"/>
          </ac:spMkLst>
        </pc:spChg>
      </pc:sldChg>
      <pc:sldChg chg="delSp modSp mod">
        <pc:chgData name="Siegbert Rudolph" userId="2af4d44886c067cc" providerId="LiveId" clId="{0ABF14F3-5C9F-4CF2-A9DF-5262CB997348}" dt="2021-06-24T13:21:37.723" v="305" actId="1076"/>
        <pc:sldMkLst>
          <pc:docMk/>
          <pc:sldMk cId="1485466573" sldId="325"/>
        </pc:sldMkLst>
        <pc:spChg chg="del">
          <ac:chgData name="Siegbert Rudolph" userId="2af4d44886c067cc" providerId="LiveId" clId="{0ABF14F3-5C9F-4CF2-A9DF-5262CB997348}" dt="2021-06-24T13:21:37.723" v="300" actId="478"/>
          <ac:spMkLst>
            <pc:docMk/>
            <pc:sldMk cId="1485466573" sldId="325"/>
            <ac:spMk id="4" creationId="{17B2A88A-AEB1-4D47-B1E9-AB31E3DDBEDE}"/>
          </ac:spMkLst>
        </pc:spChg>
        <pc:spChg chg="mod">
          <ac:chgData name="Siegbert Rudolph" userId="2af4d44886c067cc" providerId="LiveId" clId="{0ABF14F3-5C9F-4CF2-A9DF-5262CB997348}" dt="2021-06-24T13:21:37.723" v="305" actId="1076"/>
          <ac:spMkLst>
            <pc:docMk/>
            <pc:sldMk cId="1485466573" sldId="325"/>
            <ac:spMk id="6" creationId="{E4A49DBA-9646-44E6-BCAC-4794B5E53AE6}"/>
          </ac:spMkLst>
        </pc:spChg>
      </pc:sldChg>
      <pc:sldChg chg="delSp modSp mod">
        <pc:chgData name="Siegbert Rudolph" userId="2af4d44886c067cc" providerId="LiveId" clId="{0ABF14F3-5C9F-4CF2-A9DF-5262CB997348}" dt="2021-06-24T13:21:37.739" v="329" actId="1076"/>
        <pc:sldMkLst>
          <pc:docMk/>
          <pc:sldMk cId="3946846957" sldId="326"/>
        </pc:sldMkLst>
        <pc:spChg chg="del">
          <ac:chgData name="Siegbert Rudolph" userId="2af4d44886c067cc" providerId="LiveId" clId="{0ABF14F3-5C9F-4CF2-A9DF-5262CB997348}" dt="2021-06-24T13:21:37.739" v="324" actId="478"/>
          <ac:spMkLst>
            <pc:docMk/>
            <pc:sldMk cId="3946846957" sldId="326"/>
            <ac:spMk id="2" creationId="{A2F0A70F-17FD-41DB-9F7F-ECBF046141F2}"/>
          </ac:spMkLst>
        </pc:spChg>
        <pc:spChg chg="mod">
          <ac:chgData name="Siegbert Rudolph" userId="2af4d44886c067cc" providerId="LiveId" clId="{0ABF14F3-5C9F-4CF2-A9DF-5262CB997348}" dt="2021-06-24T13:21:37.739" v="329" actId="1076"/>
          <ac:spMkLst>
            <pc:docMk/>
            <pc:sldMk cId="3946846957" sldId="326"/>
            <ac:spMk id="6" creationId="{CA5387F1-9BC4-4ADB-86FC-B285724BC244}"/>
          </ac:spMkLst>
        </pc:spChg>
      </pc:sldChg>
      <pc:sldChg chg="delSp modSp mod">
        <pc:chgData name="Siegbert Rudolph" userId="2af4d44886c067cc" providerId="LiveId" clId="{0ABF14F3-5C9F-4CF2-A9DF-5262CB997348}" dt="2021-06-24T13:21:37.739" v="335" actId="1076"/>
        <pc:sldMkLst>
          <pc:docMk/>
          <pc:sldMk cId="953342179" sldId="327"/>
        </pc:sldMkLst>
        <pc:spChg chg="del">
          <ac:chgData name="Siegbert Rudolph" userId="2af4d44886c067cc" providerId="LiveId" clId="{0ABF14F3-5C9F-4CF2-A9DF-5262CB997348}" dt="2021-06-24T13:21:37.739" v="330" actId="478"/>
          <ac:spMkLst>
            <pc:docMk/>
            <pc:sldMk cId="953342179" sldId="327"/>
            <ac:spMk id="4" creationId="{B368B833-60B1-4C2D-BD75-31ABDD092AF2}"/>
          </ac:spMkLst>
        </pc:spChg>
        <pc:spChg chg="mod">
          <ac:chgData name="Siegbert Rudolph" userId="2af4d44886c067cc" providerId="LiveId" clId="{0ABF14F3-5C9F-4CF2-A9DF-5262CB997348}" dt="2021-06-24T13:21:37.739" v="335" actId="1076"/>
          <ac:spMkLst>
            <pc:docMk/>
            <pc:sldMk cId="953342179" sldId="327"/>
            <ac:spMk id="6" creationId="{8B46E492-C9F2-4D81-8710-9BF4EE012EDE}"/>
          </ac:spMkLst>
        </pc:spChg>
      </pc:sldChg>
      <pc:sldChg chg="delSp modSp mod">
        <pc:chgData name="Siegbert Rudolph" userId="2af4d44886c067cc" providerId="LiveId" clId="{0ABF14F3-5C9F-4CF2-A9DF-5262CB997348}" dt="2021-06-24T13:21:37.754" v="341" actId="1076"/>
        <pc:sldMkLst>
          <pc:docMk/>
          <pc:sldMk cId="2183322302" sldId="328"/>
        </pc:sldMkLst>
        <pc:spChg chg="del">
          <ac:chgData name="Siegbert Rudolph" userId="2af4d44886c067cc" providerId="LiveId" clId="{0ABF14F3-5C9F-4CF2-A9DF-5262CB997348}" dt="2021-06-24T13:21:37.739" v="336" actId="478"/>
          <ac:spMkLst>
            <pc:docMk/>
            <pc:sldMk cId="2183322302" sldId="328"/>
            <ac:spMk id="4" creationId="{196B9BCE-9563-4A10-83C4-43EAE5615B59}"/>
          </ac:spMkLst>
        </pc:spChg>
        <pc:spChg chg="mod">
          <ac:chgData name="Siegbert Rudolph" userId="2af4d44886c067cc" providerId="LiveId" clId="{0ABF14F3-5C9F-4CF2-A9DF-5262CB997348}" dt="2021-06-24T13:21:37.754" v="341" actId="1076"/>
          <ac:spMkLst>
            <pc:docMk/>
            <pc:sldMk cId="2183322302" sldId="328"/>
            <ac:spMk id="6" creationId="{EEE84121-0FC3-4A37-A7E0-A9C84D8B6796}"/>
          </ac:spMkLst>
        </pc:spChg>
      </pc:sldChg>
      <pc:sldChg chg="delSp modSp mod">
        <pc:chgData name="Siegbert Rudolph" userId="2af4d44886c067cc" providerId="LiveId" clId="{0ABF14F3-5C9F-4CF2-A9DF-5262CB997348}" dt="2021-06-24T13:21:37.754" v="347" actId="1076"/>
        <pc:sldMkLst>
          <pc:docMk/>
          <pc:sldMk cId="1229330837" sldId="329"/>
        </pc:sldMkLst>
        <pc:spChg chg="del">
          <ac:chgData name="Siegbert Rudolph" userId="2af4d44886c067cc" providerId="LiveId" clId="{0ABF14F3-5C9F-4CF2-A9DF-5262CB997348}" dt="2021-06-24T13:21:37.754" v="342" actId="478"/>
          <ac:spMkLst>
            <pc:docMk/>
            <pc:sldMk cId="1229330837" sldId="329"/>
            <ac:spMk id="4" creationId="{8DE8C887-ADC3-414C-A1AC-50DD4F4EE6E1}"/>
          </ac:spMkLst>
        </pc:spChg>
        <pc:spChg chg="mod">
          <ac:chgData name="Siegbert Rudolph" userId="2af4d44886c067cc" providerId="LiveId" clId="{0ABF14F3-5C9F-4CF2-A9DF-5262CB997348}" dt="2021-06-24T13:21:37.754" v="347" actId="1076"/>
          <ac:spMkLst>
            <pc:docMk/>
            <pc:sldMk cId="1229330837" sldId="329"/>
            <ac:spMk id="6" creationId="{4E22323A-63CD-4162-88BB-4F501ADB4105}"/>
          </ac:spMkLst>
        </pc:spChg>
      </pc:sldChg>
      <pc:sldChg chg="delSp modSp mod">
        <pc:chgData name="Siegbert Rudolph" userId="2af4d44886c067cc" providerId="LiveId" clId="{0ABF14F3-5C9F-4CF2-A9DF-5262CB997348}" dt="2021-06-24T13:21:37.763" v="353" actId="1076"/>
        <pc:sldMkLst>
          <pc:docMk/>
          <pc:sldMk cId="1765620746" sldId="330"/>
        </pc:sldMkLst>
        <pc:spChg chg="del">
          <ac:chgData name="Siegbert Rudolph" userId="2af4d44886c067cc" providerId="LiveId" clId="{0ABF14F3-5C9F-4CF2-A9DF-5262CB997348}" dt="2021-06-24T13:21:37.754" v="348" actId="478"/>
          <ac:spMkLst>
            <pc:docMk/>
            <pc:sldMk cId="1765620746" sldId="330"/>
            <ac:spMk id="4" creationId="{570B3A42-5B90-44B1-B0FF-6BF3A3EDD641}"/>
          </ac:spMkLst>
        </pc:spChg>
        <pc:spChg chg="mod">
          <ac:chgData name="Siegbert Rudolph" userId="2af4d44886c067cc" providerId="LiveId" clId="{0ABF14F3-5C9F-4CF2-A9DF-5262CB997348}" dt="2021-06-24T13:21:37.763" v="353" actId="1076"/>
          <ac:spMkLst>
            <pc:docMk/>
            <pc:sldMk cId="1765620746" sldId="330"/>
            <ac:spMk id="6" creationId="{59423BBB-8B38-460E-9D87-EE8E96440A37}"/>
          </ac:spMkLst>
        </pc:spChg>
      </pc:sldChg>
      <pc:sldChg chg="delSp modSp mod">
        <pc:chgData name="Siegbert Rudolph" userId="2af4d44886c067cc" providerId="LiveId" clId="{0ABF14F3-5C9F-4CF2-A9DF-5262CB997348}" dt="2021-06-24T13:21:37.763" v="359" actId="1076"/>
        <pc:sldMkLst>
          <pc:docMk/>
          <pc:sldMk cId="2569774049" sldId="331"/>
        </pc:sldMkLst>
        <pc:spChg chg="del">
          <ac:chgData name="Siegbert Rudolph" userId="2af4d44886c067cc" providerId="LiveId" clId="{0ABF14F3-5C9F-4CF2-A9DF-5262CB997348}" dt="2021-06-24T13:21:37.763" v="354" actId="478"/>
          <ac:spMkLst>
            <pc:docMk/>
            <pc:sldMk cId="2569774049" sldId="331"/>
            <ac:spMk id="4" creationId="{B84C0F79-3F62-4EFD-8A19-F478EE48CFFF}"/>
          </ac:spMkLst>
        </pc:spChg>
        <pc:spChg chg="mod">
          <ac:chgData name="Siegbert Rudolph" userId="2af4d44886c067cc" providerId="LiveId" clId="{0ABF14F3-5C9F-4CF2-A9DF-5262CB997348}" dt="2021-06-24T13:21:37.763" v="359" actId="1076"/>
          <ac:spMkLst>
            <pc:docMk/>
            <pc:sldMk cId="2569774049" sldId="331"/>
            <ac:spMk id="6" creationId="{56202A21-0E01-4E58-BE70-DD73EAB78B17}"/>
          </ac:spMkLst>
        </pc:spChg>
      </pc:sldChg>
      <pc:sldChg chg="delSp modSp mod">
        <pc:chgData name="Siegbert Rudolph" userId="2af4d44886c067cc" providerId="LiveId" clId="{0ABF14F3-5C9F-4CF2-A9DF-5262CB997348}" dt="2021-06-24T13:21:37.763" v="365" actId="1076"/>
        <pc:sldMkLst>
          <pc:docMk/>
          <pc:sldMk cId="3986939239" sldId="332"/>
        </pc:sldMkLst>
        <pc:spChg chg="del">
          <ac:chgData name="Siegbert Rudolph" userId="2af4d44886c067cc" providerId="LiveId" clId="{0ABF14F3-5C9F-4CF2-A9DF-5262CB997348}" dt="2021-06-24T13:21:37.763" v="360" actId="478"/>
          <ac:spMkLst>
            <pc:docMk/>
            <pc:sldMk cId="3986939239" sldId="332"/>
            <ac:spMk id="2" creationId="{4A80A352-0600-4E0F-9F37-64E9A8EFBFF1}"/>
          </ac:spMkLst>
        </pc:spChg>
        <pc:spChg chg="mod">
          <ac:chgData name="Siegbert Rudolph" userId="2af4d44886c067cc" providerId="LiveId" clId="{0ABF14F3-5C9F-4CF2-A9DF-5262CB997348}" dt="2021-06-24T13:21:37.763" v="365" actId="1076"/>
          <ac:spMkLst>
            <pc:docMk/>
            <pc:sldMk cId="3986939239" sldId="332"/>
            <ac:spMk id="6" creationId="{5045FD54-1E93-4228-9CC2-E1304060199C}"/>
          </ac:spMkLst>
        </pc:spChg>
      </pc:sldChg>
      <pc:sldChg chg="delSp modSp mod">
        <pc:chgData name="Siegbert Rudolph" userId="2af4d44886c067cc" providerId="LiveId" clId="{0ABF14F3-5C9F-4CF2-A9DF-5262CB997348}" dt="2021-06-24T13:21:37.773" v="371" actId="1076"/>
        <pc:sldMkLst>
          <pc:docMk/>
          <pc:sldMk cId="454025157" sldId="333"/>
        </pc:sldMkLst>
        <pc:spChg chg="del">
          <ac:chgData name="Siegbert Rudolph" userId="2af4d44886c067cc" providerId="LiveId" clId="{0ABF14F3-5C9F-4CF2-A9DF-5262CB997348}" dt="2021-06-24T13:21:37.763" v="366" actId="478"/>
          <ac:spMkLst>
            <pc:docMk/>
            <pc:sldMk cId="454025157" sldId="333"/>
            <ac:spMk id="4" creationId="{69B5495A-7718-4F94-83A5-398B849FD061}"/>
          </ac:spMkLst>
        </pc:spChg>
        <pc:spChg chg="mod">
          <ac:chgData name="Siegbert Rudolph" userId="2af4d44886c067cc" providerId="LiveId" clId="{0ABF14F3-5C9F-4CF2-A9DF-5262CB997348}" dt="2021-06-24T13:21:37.773" v="371" actId="1076"/>
          <ac:spMkLst>
            <pc:docMk/>
            <pc:sldMk cId="454025157" sldId="333"/>
            <ac:spMk id="6" creationId="{D0499170-A176-4A7A-A66C-3C40DEFBBD5C}"/>
          </ac:spMkLst>
        </pc:spChg>
      </pc:sldChg>
      <pc:sldChg chg="delSp modSp mod">
        <pc:chgData name="Siegbert Rudolph" userId="2af4d44886c067cc" providerId="LiveId" clId="{0ABF14F3-5C9F-4CF2-A9DF-5262CB997348}" dt="2021-06-24T13:21:37.773" v="377" actId="1076"/>
        <pc:sldMkLst>
          <pc:docMk/>
          <pc:sldMk cId="676886692" sldId="334"/>
        </pc:sldMkLst>
        <pc:spChg chg="del">
          <ac:chgData name="Siegbert Rudolph" userId="2af4d44886c067cc" providerId="LiveId" clId="{0ABF14F3-5C9F-4CF2-A9DF-5262CB997348}" dt="2021-06-24T13:21:37.773" v="372" actId="478"/>
          <ac:spMkLst>
            <pc:docMk/>
            <pc:sldMk cId="676886692" sldId="334"/>
            <ac:spMk id="4" creationId="{999BCB14-244F-46B6-BFD3-300EFF0470E9}"/>
          </ac:spMkLst>
        </pc:spChg>
        <pc:spChg chg="mod">
          <ac:chgData name="Siegbert Rudolph" userId="2af4d44886c067cc" providerId="LiveId" clId="{0ABF14F3-5C9F-4CF2-A9DF-5262CB997348}" dt="2021-06-24T13:21:37.773" v="377" actId="1076"/>
          <ac:spMkLst>
            <pc:docMk/>
            <pc:sldMk cId="676886692" sldId="334"/>
            <ac:spMk id="6" creationId="{08824D61-CFBA-48F2-B825-E03696BFDD58}"/>
          </ac:spMkLst>
        </pc:spChg>
      </pc:sldChg>
      <pc:sldChg chg="delSp modSp mod">
        <pc:chgData name="Siegbert Rudolph" userId="2af4d44886c067cc" providerId="LiveId" clId="{0ABF14F3-5C9F-4CF2-A9DF-5262CB997348}" dt="2021-06-24T13:21:37.781" v="383" actId="1076"/>
        <pc:sldMkLst>
          <pc:docMk/>
          <pc:sldMk cId="2179394073" sldId="335"/>
        </pc:sldMkLst>
        <pc:spChg chg="del">
          <ac:chgData name="Siegbert Rudolph" userId="2af4d44886c067cc" providerId="LiveId" clId="{0ABF14F3-5C9F-4CF2-A9DF-5262CB997348}" dt="2021-06-24T13:21:37.773" v="378" actId="478"/>
          <ac:spMkLst>
            <pc:docMk/>
            <pc:sldMk cId="2179394073" sldId="335"/>
            <ac:spMk id="4" creationId="{DB16AD13-DA54-4788-AA95-EBDEEB59E43D}"/>
          </ac:spMkLst>
        </pc:spChg>
        <pc:spChg chg="mod">
          <ac:chgData name="Siegbert Rudolph" userId="2af4d44886c067cc" providerId="LiveId" clId="{0ABF14F3-5C9F-4CF2-A9DF-5262CB997348}" dt="2021-06-24T13:21:37.781" v="383" actId="1076"/>
          <ac:spMkLst>
            <pc:docMk/>
            <pc:sldMk cId="2179394073" sldId="335"/>
            <ac:spMk id="6" creationId="{276EDC5B-C79C-4E56-B02E-76475AD56C49}"/>
          </ac:spMkLst>
        </pc:spChg>
      </pc:sldChg>
      <pc:sldChg chg="delSp modSp mod">
        <pc:chgData name="Siegbert Rudolph" userId="2af4d44886c067cc" providerId="LiveId" clId="{0ABF14F3-5C9F-4CF2-A9DF-5262CB997348}" dt="2021-06-24T13:21:37.783" v="389" actId="1076"/>
        <pc:sldMkLst>
          <pc:docMk/>
          <pc:sldMk cId="82080314" sldId="336"/>
        </pc:sldMkLst>
        <pc:spChg chg="del">
          <ac:chgData name="Siegbert Rudolph" userId="2af4d44886c067cc" providerId="LiveId" clId="{0ABF14F3-5C9F-4CF2-A9DF-5262CB997348}" dt="2021-06-24T13:21:37.781" v="384" actId="478"/>
          <ac:spMkLst>
            <pc:docMk/>
            <pc:sldMk cId="82080314" sldId="336"/>
            <ac:spMk id="4" creationId="{D0015062-7823-4859-913F-E3EA57E30C02}"/>
          </ac:spMkLst>
        </pc:spChg>
        <pc:spChg chg="mod">
          <ac:chgData name="Siegbert Rudolph" userId="2af4d44886c067cc" providerId="LiveId" clId="{0ABF14F3-5C9F-4CF2-A9DF-5262CB997348}" dt="2021-06-24T13:21:37.783" v="389" actId="1076"/>
          <ac:spMkLst>
            <pc:docMk/>
            <pc:sldMk cId="82080314" sldId="336"/>
            <ac:spMk id="6" creationId="{0707DD1F-1A9B-495A-A0FE-A71F95EFD1CE}"/>
          </ac:spMkLst>
        </pc:spChg>
      </pc:sldChg>
      <pc:sldChg chg="delSp modSp mod">
        <pc:chgData name="Siegbert Rudolph" userId="2af4d44886c067cc" providerId="LiveId" clId="{0ABF14F3-5C9F-4CF2-A9DF-5262CB997348}" dt="2021-06-24T13:21:37.783" v="395" actId="1076"/>
        <pc:sldMkLst>
          <pc:docMk/>
          <pc:sldMk cId="1805520257" sldId="337"/>
        </pc:sldMkLst>
        <pc:spChg chg="del">
          <ac:chgData name="Siegbert Rudolph" userId="2af4d44886c067cc" providerId="LiveId" clId="{0ABF14F3-5C9F-4CF2-A9DF-5262CB997348}" dt="2021-06-24T13:21:37.783" v="390" actId="478"/>
          <ac:spMkLst>
            <pc:docMk/>
            <pc:sldMk cId="1805520257" sldId="337"/>
            <ac:spMk id="4" creationId="{221E6826-2A16-4BB8-8C85-534C52A0E60D}"/>
          </ac:spMkLst>
        </pc:spChg>
        <pc:spChg chg="mod">
          <ac:chgData name="Siegbert Rudolph" userId="2af4d44886c067cc" providerId="LiveId" clId="{0ABF14F3-5C9F-4CF2-A9DF-5262CB997348}" dt="2021-06-24T13:21:37.783" v="395" actId="1076"/>
          <ac:spMkLst>
            <pc:docMk/>
            <pc:sldMk cId="1805520257" sldId="337"/>
            <ac:spMk id="6" creationId="{99B84C9A-E83E-4B39-A4CE-F6D763F9DA1D}"/>
          </ac:spMkLst>
        </pc:spChg>
      </pc:sldChg>
      <pc:sldChg chg="delSp modSp mod">
        <pc:chgData name="Siegbert Rudolph" userId="2af4d44886c067cc" providerId="LiveId" clId="{0ABF14F3-5C9F-4CF2-A9DF-5262CB997348}" dt="2021-06-24T13:21:37.791" v="401" actId="1076"/>
        <pc:sldMkLst>
          <pc:docMk/>
          <pc:sldMk cId="3665028869" sldId="338"/>
        </pc:sldMkLst>
        <pc:spChg chg="del">
          <ac:chgData name="Siegbert Rudolph" userId="2af4d44886c067cc" providerId="LiveId" clId="{0ABF14F3-5C9F-4CF2-A9DF-5262CB997348}" dt="2021-06-24T13:21:37.783" v="396" actId="478"/>
          <ac:spMkLst>
            <pc:docMk/>
            <pc:sldMk cId="3665028869" sldId="338"/>
            <ac:spMk id="2" creationId="{E4571F8F-D6B5-4620-8763-E20F0666E180}"/>
          </ac:spMkLst>
        </pc:spChg>
        <pc:spChg chg="mod">
          <ac:chgData name="Siegbert Rudolph" userId="2af4d44886c067cc" providerId="LiveId" clId="{0ABF14F3-5C9F-4CF2-A9DF-5262CB997348}" dt="2021-06-24T13:21:37.791" v="401" actId="1076"/>
          <ac:spMkLst>
            <pc:docMk/>
            <pc:sldMk cId="3665028869" sldId="338"/>
            <ac:spMk id="6" creationId="{BF7E1D0E-2C51-485F-8372-622352A14248}"/>
          </ac:spMkLst>
        </pc:spChg>
      </pc:sldChg>
    </pc:docChg>
  </pc:docChgLst>
  <pc:docChgLst>
    <pc:chgData name="Siegbert Rudolph" userId="2af4d44886c067cc" providerId="LiveId" clId="{64FF1E28-7D74-44EC-A37A-936AD6CEBA9A}"/>
    <pc:docChg chg="custSel modSld">
      <pc:chgData name="Siegbert Rudolph" userId="2af4d44886c067cc" providerId="LiveId" clId="{64FF1E28-7D74-44EC-A37A-936AD6CEBA9A}" dt="2020-07-07T14:31:22.727" v="354" actId="1076"/>
      <pc:docMkLst>
        <pc:docMk/>
      </pc:docMkLst>
      <pc:sldChg chg="modSp mod">
        <pc:chgData name="Siegbert Rudolph" userId="2af4d44886c067cc" providerId="LiveId" clId="{64FF1E28-7D74-44EC-A37A-936AD6CEBA9A}" dt="2020-07-07T14:31:22.380" v="4" actId="1076"/>
        <pc:sldMkLst>
          <pc:docMk/>
          <pc:sldMk cId="26308477" sldId="256"/>
        </pc:sldMkLst>
        <pc:spChg chg="mod">
          <ac:chgData name="Siegbert Rudolph" userId="2af4d44886c067cc" providerId="LiveId" clId="{64FF1E28-7D74-44EC-A37A-936AD6CEBA9A}" dt="2020-07-07T14:31:22.380" v="4" actId="1076"/>
          <ac:spMkLst>
            <pc:docMk/>
            <pc:sldMk cId="26308477" sldId="256"/>
            <ac:spMk id="2" creationId="{7CF97028-1E9B-40FA-9E3A-8D68962F74E1}"/>
          </ac:spMkLst>
        </pc:spChg>
      </pc:sldChg>
      <pc:sldChg chg="modSp mod">
        <pc:chgData name="Siegbert Rudolph" userId="2af4d44886c067cc" providerId="LiveId" clId="{64FF1E28-7D74-44EC-A37A-936AD6CEBA9A}" dt="2020-07-07T14:31:22.722" v="349" actId="1076"/>
        <pc:sldMkLst>
          <pc:docMk/>
          <pc:sldMk cId="1237663330" sldId="260"/>
        </pc:sldMkLst>
        <pc:spChg chg="mod">
          <ac:chgData name="Siegbert Rudolph" userId="2af4d44886c067cc" providerId="LiveId" clId="{64FF1E28-7D74-44EC-A37A-936AD6CEBA9A}" dt="2020-07-07T14:31:22.722" v="349" actId="1076"/>
          <ac:spMkLst>
            <pc:docMk/>
            <pc:sldMk cId="1237663330" sldId="260"/>
            <ac:spMk id="2" creationId="{7D29278D-1A4A-4EA5-A08A-201464821873}"/>
          </ac:spMkLst>
        </pc:spChg>
      </pc:sldChg>
      <pc:sldChg chg="modSp mod">
        <pc:chgData name="Siegbert Rudolph" userId="2af4d44886c067cc" providerId="LiveId" clId="{64FF1E28-7D74-44EC-A37A-936AD6CEBA9A}" dt="2020-07-07T14:31:22.385" v="9" actId="1076"/>
        <pc:sldMkLst>
          <pc:docMk/>
          <pc:sldMk cId="2283616107" sldId="263"/>
        </pc:sldMkLst>
        <pc:spChg chg="mod">
          <ac:chgData name="Siegbert Rudolph" userId="2af4d44886c067cc" providerId="LiveId" clId="{64FF1E28-7D74-44EC-A37A-936AD6CEBA9A}" dt="2020-07-07T14:31:22.385" v="9" actId="1076"/>
          <ac:spMkLst>
            <pc:docMk/>
            <pc:sldMk cId="2283616107" sldId="263"/>
            <ac:spMk id="2" creationId="{F264FDA2-644D-454F-8301-AB7C80EA9C64}"/>
          </ac:spMkLst>
        </pc:spChg>
      </pc:sldChg>
      <pc:sldChg chg="modSp mod">
        <pc:chgData name="Siegbert Rudolph" userId="2af4d44886c067cc" providerId="LiveId" clId="{64FF1E28-7D74-44EC-A37A-936AD6CEBA9A}" dt="2020-07-07T14:31:22.390" v="14" actId="1076"/>
        <pc:sldMkLst>
          <pc:docMk/>
          <pc:sldMk cId="435055686" sldId="267"/>
        </pc:sldMkLst>
        <pc:spChg chg="mod">
          <ac:chgData name="Siegbert Rudolph" userId="2af4d44886c067cc" providerId="LiveId" clId="{64FF1E28-7D74-44EC-A37A-936AD6CEBA9A}" dt="2020-07-07T14:31:22.390" v="14" actId="1076"/>
          <ac:spMkLst>
            <pc:docMk/>
            <pc:sldMk cId="435055686" sldId="267"/>
            <ac:spMk id="4" creationId="{815E330D-66E9-4910-BF38-15E1CDFC3679}"/>
          </ac:spMkLst>
        </pc:spChg>
      </pc:sldChg>
      <pc:sldChg chg="modSp mod">
        <pc:chgData name="Siegbert Rudolph" userId="2af4d44886c067cc" providerId="LiveId" clId="{64FF1E28-7D74-44EC-A37A-936AD6CEBA9A}" dt="2020-07-07T14:31:22.395" v="19" actId="1076"/>
        <pc:sldMkLst>
          <pc:docMk/>
          <pc:sldMk cId="1163959873" sldId="269"/>
        </pc:sldMkLst>
        <pc:spChg chg="mod">
          <ac:chgData name="Siegbert Rudolph" userId="2af4d44886c067cc" providerId="LiveId" clId="{64FF1E28-7D74-44EC-A37A-936AD6CEBA9A}" dt="2020-07-07T14:31:22.395" v="19" actId="1076"/>
          <ac:spMkLst>
            <pc:docMk/>
            <pc:sldMk cId="1163959873" sldId="269"/>
            <ac:spMk id="2" creationId="{32B75C42-1783-4B9C-925E-505D35041CD8}"/>
          </ac:spMkLst>
        </pc:spChg>
      </pc:sldChg>
      <pc:sldChg chg="modSp mod">
        <pc:chgData name="Siegbert Rudolph" userId="2af4d44886c067cc" providerId="LiveId" clId="{64FF1E28-7D74-44EC-A37A-936AD6CEBA9A}" dt="2020-07-07T14:31:22.399" v="24" actId="1076"/>
        <pc:sldMkLst>
          <pc:docMk/>
          <pc:sldMk cId="1693356915" sldId="270"/>
        </pc:sldMkLst>
        <pc:spChg chg="mod">
          <ac:chgData name="Siegbert Rudolph" userId="2af4d44886c067cc" providerId="LiveId" clId="{64FF1E28-7D74-44EC-A37A-936AD6CEBA9A}" dt="2020-07-07T14:31:22.399" v="24" actId="1076"/>
          <ac:spMkLst>
            <pc:docMk/>
            <pc:sldMk cId="1693356915" sldId="270"/>
            <ac:spMk id="2" creationId="{728ACFB9-0709-4739-A6FD-BBFDEA50D08B}"/>
          </ac:spMkLst>
        </pc:spChg>
      </pc:sldChg>
      <pc:sldChg chg="modSp mod">
        <pc:chgData name="Siegbert Rudolph" userId="2af4d44886c067cc" providerId="LiveId" clId="{64FF1E28-7D74-44EC-A37A-936AD6CEBA9A}" dt="2020-07-07T14:31:22.404" v="29" actId="1076"/>
        <pc:sldMkLst>
          <pc:docMk/>
          <pc:sldMk cId="406674694" sldId="271"/>
        </pc:sldMkLst>
        <pc:spChg chg="mod">
          <ac:chgData name="Siegbert Rudolph" userId="2af4d44886c067cc" providerId="LiveId" clId="{64FF1E28-7D74-44EC-A37A-936AD6CEBA9A}" dt="2020-07-07T14:31:22.404" v="29" actId="1076"/>
          <ac:spMkLst>
            <pc:docMk/>
            <pc:sldMk cId="406674694" sldId="271"/>
            <ac:spMk id="2" creationId="{C7B042FB-6207-49E4-9AC2-7510E8E6C6B6}"/>
          </ac:spMkLst>
        </pc:spChg>
      </pc:sldChg>
      <pc:sldChg chg="modSp mod">
        <pc:chgData name="Siegbert Rudolph" userId="2af4d44886c067cc" providerId="LiveId" clId="{64FF1E28-7D74-44EC-A37A-936AD6CEBA9A}" dt="2020-07-07T14:31:22.416" v="39" actId="1076"/>
        <pc:sldMkLst>
          <pc:docMk/>
          <pc:sldMk cId="1576385715" sldId="272"/>
        </pc:sldMkLst>
        <pc:spChg chg="mod">
          <ac:chgData name="Siegbert Rudolph" userId="2af4d44886c067cc" providerId="LiveId" clId="{64FF1E28-7D74-44EC-A37A-936AD6CEBA9A}" dt="2020-07-07T14:31:22.416" v="39" actId="1076"/>
          <ac:spMkLst>
            <pc:docMk/>
            <pc:sldMk cId="1576385715" sldId="272"/>
            <ac:spMk id="2" creationId="{A40193F0-723A-4C3C-994C-E1FF01E3C49E}"/>
          </ac:spMkLst>
        </pc:spChg>
      </pc:sldChg>
      <pc:sldChg chg="modSp mod">
        <pc:chgData name="Siegbert Rudolph" userId="2af4d44886c067cc" providerId="LiveId" clId="{64FF1E28-7D74-44EC-A37A-936AD6CEBA9A}" dt="2020-07-07T14:31:22.424" v="44" actId="1076"/>
        <pc:sldMkLst>
          <pc:docMk/>
          <pc:sldMk cId="2159823322" sldId="273"/>
        </pc:sldMkLst>
        <pc:spChg chg="mod">
          <ac:chgData name="Siegbert Rudolph" userId="2af4d44886c067cc" providerId="LiveId" clId="{64FF1E28-7D74-44EC-A37A-936AD6CEBA9A}" dt="2020-07-07T14:31:22.424" v="44" actId="1076"/>
          <ac:spMkLst>
            <pc:docMk/>
            <pc:sldMk cId="2159823322" sldId="273"/>
            <ac:spMk id="2" creationId="{95CEA007-1B22-4D4B-8197-B1D4295A9059}"/>
          </ac:spMkLst>
        </pc:spChg>
      </pc:sldChg>
      <pc:sldChg chg="modSp mod">
        <pc:chgData name="Siegbert Rudolph" userId="2af4d44886c067cc" providerId="LiveId" clId="{64FF1E28-7D74-44EC-A37A-936AD6CEBA9A}" dt="2020-07-07T14:31:22.428" v="49" actId="1076"/>
        <pc:sldMkLst>
          <pc:docMk/>
          <pc:sldMk cId="842028275" sldId="274"/>
        </pc:sldMkLst>
        <pc:spChg chg="mod">
          <ac:chgData name="Siegbert Rudolph" userId="2af4d44886c067cc" providerId="LiveId" clId="{64FF1E28-7D74-44EC-A37A-936AD6CEBA9A}" dt="2020-07-07T14:31:22.428" v="49" actId="1076"/>
          <ac:spMkLst>
            <pc:docMk/>
            <pc:sldMk cId="842028275" sldId="274"/>
            <ac:spMk id="2" creationId="{52675546-A6AC-4561-B787-309A3EC5C8F8}"/>
          </ac:spMkLst>
        </pc:spChg>
      </pc:sldChg>
      <pc:sldChg chg="modSp mod">
        <pc:chgData name="Siegbert Rudolph" userId="2af4d44886c067cc" providerId="LiveId" clId="{64FF1E28-7D74-44EC-A37A-936AD6CEBA9A}" dt="2020-07-07T14:31:22.433" v="54" actId="1076"/>
        <pc:sldMkLst>
          <pc:docMk/>
          <pc:sldMk cId="2876733746" sldId="275"/>
        </pc:sldMkLst>
        <pc:spChg chg="mod">
          <ac:chgData name="Siegbert Rudolph" userId="2af4d44886c067cc" providerId="LiveId" clId="{64FF1E28-7D74-44EC-A37A-936AD6CEBA9A}" dt="2020-07-07T14:31:22.433" v="54" actId="1076"/>
          <ac:spMkLst>
            <pc:docMk/>
            <pc:sldMk cId="2876733746" sldId="275"/>
            <ac:spMk id="2" creationId="{6EB888D9-9F73-44B9-99A1-F17581AE205A}"/>
          </ac:spMkLst>
        </pc:spChg>
      </pc:sldChg>
      <pc:sldChg chg="modSp mod">
        <pc:chgData name="Siegbert Rudolph" userId="2af4d44886c067cc" providerId="LiveId" clId="{64FF1E28-7D74-44EC-A37A-936AD6CEBA9A}" dt="2020-07-07T14:31:22.439" v="59" actId="1076"/>
        <pc:sldMkLst>
          <pc:docMk/>
          <pc:sldMk cId="4115176840" sldId="276"/>
        </pc:sldMkLst>
        <pc:spChg chg="mod">
          <ac:chgData name="Siegbert Rudolph" userId="2af4d44886c067cc" providerId="LiveId" clId="{64FF1E28-7D74-44EC-A37A-936AD6CEBA9A}" dt="2020-07-07T14:31:22.439" v="59" actId="1076"/>
          <ac:spMkLst>
            <pc:docMk/>
            <pc:sldMk cId="4115176840" sldId="276"/>
            <ac:spMk id="2" creationId="{BA017122-6909-4FE3-84C0-E4A0FAFEAD39}"/>
          </ac:spMkLst>
        </pc:spChg>
      </pc:sldChg>
      <pc:sldChg chg="modSp mod">
        <pc:chgData name="Siegbert Rudolph" userId="2af4d44886c067cc" providerId="LiveId" clId="{64FF1E28-7D74-44EC-A37A-936AD6CEBA9A}" dt="2020-07-07T14:31:22.411" v="34" actId="1076"/>
        <pc:sldMkLst>
          <pc:docMk/>
          <pc:sldMk cId="3733227765" sldId="278"/>
        </pc:sldMkLst>
        <pc:spChg chg="mod">
          <ac:chgData name="Siegbert Rudolph" userId="2af4d44886c067cc" providerId="LiveId" clId="{64FF1E28-7D74-44EC-A37A-936AD6CEBA9A}" dt="2020-07-07T14:31:22.411" v="34" actId="1076"/>
          <ac:spMkLst>
            <pc:docMk/>
            <pc:sldMk cId="3733227765" sldId="278"/>
            <ac:spMk id="2" creationId="{F6A4DEF7-B79B-4515-9751-AB4915C8ECE0}"/>
          </ac:spMkLst>
        </pc:spChg>
      </pc:sldChg>
      <pc:sldChg chg="modSp mod">
        <pc:chgData name="Siegbert Rudolph" userId="2af4d44886c067cc" providerId="LiveId" clId="{64FF1E28-7D74-44EC-A37A-936AD6CEBA9A}" dt="2020-07-07T14:31:22.443" v="64" actId="1076"/>
        <pc:sldMkLst>
          <pc:docMk/>
          <pc:sldMk cId="1724635507" sldId="279"/>
        </pc:sldMkLst>
        <pc:spChg chg="mod">
          <ac:chgData name="Siegbert Rudolph" userId="2af4d44886c067cc" providerId="LiveId" clId="{64FF1E28-7D74-44EC-A37A-936AD6CEBA9A}" dt="2020-07-07T14:31:22.443" v="64" actId="1076"/>
          <ac:spMkLst>
            <pc:docMk/>
            <pc:sldMk cId="1724635507" sldId="279"/>
            <ac:spMk id="2" creationId="{EEF564FF-2C60-422F-9651-DF4AD512BC29}"/>
          </ac:spMkLst>
        </pc:spChg>
      </pc:sldChg>
      <pc:sldChg chg="modSp mod">
        <pc:chgData name="Siegbert Rudolph" userId="2af4d44886c067cc" providerId="LiveId" clId="{64FF1E28-7D74-44EC-A37A-936AD6CEBA9A}" dt="2020-07-07T14:31:22.448" v="69" actId="1076"/>
        <pc:sldMkLst>
          <pc:docMk/>
          <pc:sldMk cId="3131932135" sldId="280"/>
        </pc:sldMkLst>
        <pc:spChg chg="mod">
          <ac:chgData name="Siegbert Rudolph" userId="2af4d44886c067cc" providerId="LiveId" clId="{64FF1E28-7D74-44EC-A37A-936AD6CEBA9A}" dt="2020-07-07T14:31:22.448" v="69" actId="1076"/>
          <ac:spMkLst>
            <pc:docMk/>
            <pc:sldMk cId="3131932135" sldId="280"/>
            <ac:spMk id="4" creationId="{D419C0D1-521F-4DD7-A646-8B41C9963389}"/>
          </ac:spMkLst>
        </pc:spChg>
      </pc:sldChg>
      <pc:sldChg chg="modSp mod">
        <pc:chgData name="Siegbert Rudolph" userId="2af4d44886c067cc" providerId="LiveId" clId="{64FF1E28-7D74-44EC-A37A-936AD6CEBA9A}" dt="2020-07-07T14:31:22.713" v="339" actId="1076"/>
        <pc:sldMkLst>
          <pc:docMk/>
          <pc:sldMk cId="2216826815" sldId="281"/>
        </pc:sldMkLst>
        <pc:spChg chg="mod">
          <ac:chgData name="Siegbert Rudolph" userId="2af4d44886c067cc" providerId="LiveId" clId="{64FF1E28-7D74-44EC-A37A-936AD6CEBA9A}" dt="2020-07-07T14:31:22.713" v="339" actId="1076"/>
          <ac:spMkLst>
            <pc:docMk/>
            <pc:sldMk cId="2216826815" sldId="281"/>
            <ac:spMk id="4" creationId="{88EEEC42-4A61-4FB5-879D-995F6178E122}"/>
          </ac:spMkLst>
        </pc:spChg>
      </pc:sldChg>
      <pc:sldChg chg="modSp mod">
        <pc:chgData name="Siegbert Rudolph" userId="2af4d44886c067cc" providerId="LiveId" clId="{64FF1E28-7D74-44EC-A37A-936AD6CEBA9A}" dt="2020-07-07T14:31:22.453" v="74" actId="1076"/>
        <pc:sldMkLst>
          <pc:docMk/>
          <pc:sldMk cId="2497407805" sldId="282"/>
        </pc:sldMkLst>
        <pc:spChg chg="mod">
          <ac:chgData name="Siegbert Rudolph" userId="2af4d44886c067cc" providerId="LiveId" clId="{64FF1E28-7D74-44EC-A37A-936AD6CEBA9A}" dt="2020-07-07T14:31:22.453" v="74" actId="1076"/>
          <ac:spMkLst>
            <pc:docMk/>
            <pc:sldMk cId="2497407805" sldId="282"/>
            <ac:spMk id="4" creationId="{0447446B-E1EF-4C89-AD7A-4950DFCA8ED3}"/>
          </ac:spMkLst>
        </pc:spChg>
      </pc:sldChg>
      <pc:sldChg chg="modSp mod">
        <pc:chgData name="Siegbert Rudolph" userId="2af4d44886c067cc" providerId="LiveId" clId="{64FF1E28-7D74-44EC-A37A-936AD6CEBA9A}" dt="2020-07-07T14:31:22.458" v="79" actId="1076"/>
        <pc:sldMkLst>
          <pc:docMk/>
          <pc:sldMk cId="2623358451" sldId="283"/>
        </pc:sldMkLst>
        <pc:spChg chg="mod">
          <ac:chgData name="Siegbert Rudolph" userId="2af4d44886c067cc" providerId="LiveId" clId="{64FF1E28-7D74-44EC-A37A-936AD6CEBA9A}" dt="2020-07-07T14:31:22.458" v="79" actId="1076"/>
          <ac:spMkLst>
            <pc:docMk/>
            <pc:sldMk cId="2623358451" sldId="283"/>
            <ac:spMk id="4" creationId="{823ADBBE-E796-4E36-8308-BA2DCC70C159}"/>
          </ac:spMkLst>
        </pc:spChg>
      </pc:sldChg>
      <pc:sldChg chg="modSp mod">
        <pc:chgData name="Siegbert Rudolph" userId="2af4d44886c067cc" providerId="LiveId" clId="{64FF1E28-7D74-44EC-A37A-936AD6CEBA9A}" dt="2020-07-07T14:31:22.463" v="84" actId="1076"/>
        <pc:sldMkLst>
          <pc:docMk/>
          <pc:sldMk cId="2924008532" sldId="284"/>
        </pc:sldMkLst>
        <pc:spChg chg="mod">
          <ac:chgData name="Siegbert Rudolph" userId="2af4d44886c067cc" providerId="LiveId" clId="{64FF1E28-7D74-44EC-A37A-936AD6CEBA9A}" dt="2020-07-07T14:31:22.463" v="84" actId="1076"/>
          <ac:spMkLst>
            <pc:docMk/>
            <pc:sldMk cId="2924008532" sldId="284"/>
            <ac:spMk id="4" creationId="{98D6C340-3107-4CCB-A274-803711C54DCB}"/>
          </ac:spMkLst>
        </pc:spChg>
      </pc:sldChg>
      <pc:sldChg chg="modSp mod">
        <pc:chgData name="Siegbert Rudolph" userId="2af4d44886c067cc" providerId="LiveId" clId="{64FF1E28-7D74-44EC-A37A-936AD6CEBA9A}" dt="2020-07-07T14:31:22.467" v="89" actId="1076"/>
        <pc:sldMkLst>
          <pc:docMk/>
          <pc:sldMk cId="3183250806" sldId="285"/>
        </pc:sldMkLst>
        <pc:spChg chg="mod">
          <ac:chgData name="Siegbert Rudolph" userId="2af4d44886c067cc" providerId="LiveId" clId="{64FF1E28-7D74-44EC-A37A-936AD6CEBA9A}" dt="2020-07-07T14:31:22.467" v="89" actId="1076"/>
          <ac:spMkLst>
            <pc:docMk/>
            <pc:sldMk cId="3183250806" sldId="285"/>
            <ac:spMk id="4" creationId="{92A9604A-D1B5-4284-913D-665437C6E74B}"/>
          </ac:spMkLst>
        </pc:spChg>
      </pc:sldChg>
      <pc:sldChg chg="modSp mod">
        <pc:chgData name="Siegbert Rudolph" userId="2af4d44886c067cc" providerId="LiveId" clId="{64FF1E28-7D74-44EC-A37A-936AD6CEBA9A}" dt="2020-07-07T14:31:22.477" v="99" actId="1076"/>
        <pc:sldMkLst>
          <pc:docMk/>
          <pc:sldMk cId="3956584996" sldId="286"/>
        </pc:sldMkLst>
        <pc:spChg chg="mod">
          <ac:chgData name="Siegbert Rudolph" userId="2af4d44886c067cc" providerId="LiveId" clId="{64FF1E28-7D74-44EC-A37A-936AD6CEBA9A}" dt="2020-07-07T14:31:22.477" v="99" actId="1076"/>
          <ac:spMkLst>
            <pc:docMk/>
            <pc:sldMk cId="3956584996" sldId="286"/>
            <ac:spMk id="4" creationId="{72497BE1-EDA5-4B21-88D6-AF396BFD6FCD}"/>
          </ac:spMkLst>
        </pc:spChg>
      </pc:sldChg>
      <pc:sldChg chg="modSp mod">
        <pc:chgData name="Siegbert Rudolph" userId="2af4d44886c067cc" providerId="LiveId" clId="{64FF1E28-7D74-44EC-A37A-936AD6CEBA9A}" dt="2020-07-07T14:31:22.482" v="104" actId="1076"/>
        <pc:sldMkLst>
          <pc:docMk/>
          <pc:sldMk cId="1512051007" sldId="287"/>
        </pc:sldMkLst>
        <pc:spChg chg="mod">
          <ac:chgData name="Siegbert Rudolph" userId="2af4d44886c067cc" providerId="LiveId" clId="{64FF1E28-7D74-44EC-A37A-936AD6CEBA9A}" dt="2020-07-07T14:31:22.482" v="104" actId="1076"/>
          <ac:spMkLst>
            <pc:docMk/>
            <pc:sldMk cId="1512051007" sldId="287"/>
            <ac:spMk id="4" creationId="{5A97409C-39AC-4E81-BE5B-E1282DD93A10}"/>
          </ac:spMkLst>
        </pc:spChg>
      </pc:sldChg>
      <pc:sldChg chg="modSp mod">
        <pc:chgData name="Siegbert Rudolph" userId="2af4d44886c067cc" providerId="LiveId" clId="{64FF1E28-7D74-44EC-A37A-936AD6CEBA9A}" dt="2020-07-07T14:31:22.488" v="109" actId="1076"/>
        <pc:sldMkLst>
          <pc:docMk/>
          <pc:sldMk cId="2993972073" sldId="288"/>
        </pc:sldMkLst>
        <pc:spChg chg="mod">
          <ac:chgData name="Siegbert Rudolph" userId="2af4d44886c067cc" providerId="LiveId" clId="{64FF1E28-7D74-44EC-A37A-936AD6CEBA9A}" dt="2020-07-07T14:31:22.488" v="109" actId="1076"/>
          <ac:spMkLst>
            <pc:docMk/>
            <pc:sldMk cId="2993972073" sldId="288"/>
            <ac:spMk id="4" creationId="{E6AD020B-19E7-45FE-BBE5-8ECD3829B621}"/>
          </ac:spMkLst>
        </pc:spChg>
      </pc:sldChg>
      <pc:sldChg chg="modSp mod">
        <pc:chgData name="Siegbert Rudolph" userId="2af4d44886c067cc" providerId="LiveId" clId="{64FF1E28-7D74-44EC-A37A-936AD6CEBA9A}" dt="2020-07-07T14:31:22.493" v="114" actId="1076"/>
        <pc:sldMkLst>
          <pc:docMk/>
          <pc:sldMk cId="1914317012" sldId="289"/>
        </pc:sldMkLst>
        <pc:spChg chg="mod">
          <ac:chgData name="Siegbert Rudolph" userId="2af4d44886c067cc" providerId="LiveId" clId="{64FF1E28-7D74-44EC-A37A-936AD6CEBA9A}" dt="2020-07-07T14:31:22.493" v="114" actId="1076"/>
          <ac:spMkLst>
            <pc:docMk/>
            <pc:sldMk cId="1914317012" sldId="289"/>
            <ac:spMk id="4" creationId="{BE8D092E-16E0-45B0-A0EC-A08DC2CF129A}"/>
          </ac:spMkLst>
        </pc:spChg>
      </pc:sldChg>
      <pc:sldChg chg="modSp mod">
        <pc:chgData name="Siegbert Rudolph" userId="2af4d44886c067cc" providerId="LiveId" clId="{64FF1E28-7D74-44EC-A37A-936AD6CEBA9A}" dt="2020-07-07T14:31:22.497" v="119" actId="1076"/>
        <pc:sldMkLst>
          <pc:docMk/>
          <pc:sldMk cId="190777697" sldId="290"/>
        </pc:sldMkLst>
        <pc:spChg chg="mod">
          <ac:chgData name="Siegbert Rudolph" userId="2af4d44886c067cc" providerId="LiveId" clId="{64FF1E28-7D74-44EC-A37A-936AD6CEBA9A}" dt="2020-07-07T14:31:22.497" v="119" actId="1076"/>
          <ac:spMkLst>
            <pc:docMk/>
            <pc:sldMk cId="190777697" sldId="290"/>
            <ac:spMk id="4" creationId="{58B05139-2D50-4E38-B8DB-0F199902567C}"/>
          </ac:spMkLst>
        </pc:spChg>
      </pc:sldChg>
      <pc:sldChg chg="modSp mod">
        <pc:chgData name="Siegbert Rudolph" userId="2af4d44886c067cc" providerId="LiveId" clId="{64FF1E28-7D74-44EC-A37A-936AD6CEBA9A}" dt="2020-07-07T14:31:22.473" v="94" actId="1076"/>
        <pc:sldMkLst>
          <pc:docMk/>
          <pc:sldMk cId="823376406" sldId="292"/>
        </pc:sldMkLst>
        <pc:spChg chg="mod">
          <ac:chgData name="Siegbert Rudolph" userId="2af4d44886c067cc" providerId="LiveId" clId="{64FF1E28-7D74-44EC-A37A-936AD6CEBA9A}" dt="2020-07-07T14:31:22.473" v="94" actId="1076"/>
          <ac:spMkLst>
            <pc:docMk/>
            <pc:sldMk cId="823376406" sldId="292"/>
            <ac:spMk id="2" creationId="{5C4A397F-144F-4471-B7E4-E73D8D6C40F4}"/>
          </ac:spMkLst>
        </pc:spChg>
      </pc:sldChg>
      <pc:sldChg chg="modSp mod">
        <pc:chgData name="Siegbert Rudolph" userId="2af4d44886c067cc" providerId="LiveId" clId="{64FF1E28-7D74-44EC-A37A-936AD6CEBA9A}" dt="2020-07-07T14:31:22.502" v="124" actId="1076"/>
        <pc:sldMkLst>
          <pc:docMk/>
          <pc:sldMk cId="2850716880" sldId="293"/>
        </pc:sldMkLst>
        <pc:spChg chg="mod">
          <ac:chgData name="Siegbert Rudolph" userId="2af4d44886c067cc" providerId="LiveId" clId="{64FF1E28-7D74-44EC-A37A-936AD6CEBA9A}" dt="2020-07-07T14:31:22.502" v="124" actId="1076"/>
          <ac:spMkLst>
            <pc:docMk/>
            <pc:sldMk cId="2850716880" sldId="293"/>
            <ac:spMk id="2" creationId="{ACB54AAB-BDD3-4BDA-95FC-B09F57B7BBAD}"/>
          </ac:spMkLst>
        </pc:spChg>
      </pc:sldChg>
      <pc:sldChg chg="modSp mod">
        <pc:chgData name="Siegbert Rudolph" userId="2af4d44886c067cc" providerId="LiveId" clId="{64FF1E28-7D74-44EC-A37A-936AD6CEBA9A}" dt="2020-07-07T14:31:22.508" v="129" actId="1076"/>
        <pc:sldMkLst>
          <pc:docMk/>
          <pc:sldMk cId="216854849" sldId="295"/>
        </pc:sldMkLst>
        <pc:spChg chg="mod">
          <ac:chgData name="Siegbert Rudolph" userId="2af4d44886c067cc" providerId="LiveId" clId="{64FF1E28-7D74-44EC-A37A-936AD6CEBA9A}" dt="2020-07-07T14:31:22.508" v="129" actId="1076"/>
          <ac:spMkLst>
            <pc:docMk/>
            <pc:sldMk cId="216854849" sldId="295"/>
            <ac:spMk id="2" creationId="{0CFA4F4E-5984-4792-B6CC-7CA5DF93EE06}"/>
          </ac:spMkLst>
        </pc:spChg>
      </pc:sldChg>
      <pc:sldChg chg="modSp mod">
        <pc:chgData name="Siegbert Rudolph" userId="2af4d44886c067cc" providerId="LiveId" clId="{64FF1E28-7D74-44EC-A37A-936AD6CEBA9A}" dt="2020-07-07T14:31:22.512" v="134" actId="1076"/>
        <pc:sldMkLst>
          <pc:docMk/>
          <pc:sldMk cId="1503254433" sldId="296"/>
        </pc:sldMkLst>
        <pc:spChg chg="mod">
          <ac:chgData name="Siegbert Rudolph" userId="2af4d44886c067cc" providerId="LiveId" clId="{64FF1E28-7D74-44EC-A37A-936AD6CEBA9A}" dt="2020-07-07T14:31:22.512" v="134" actId="1076"/>
          <ac:spMkLst>
            <pc:docMk/>
            <pc:sldMk cId="1503254433" sldId="296"/>
            <ac:spMk id="2" creationId="{BE75138E-9011-4FCB-80A3-D72582E38A94}"/>
          </ac:spMkLst>
        </pc:spChg>
      </pc:sldChg>
      <pc:sldChg chg="modSp mod">
        <pc:chgData name="Siegbert Rudolph" userId="2af4d44886c067cc" providerId="LiveId" clId="{64FF1E28-7D74-44EC-A37A-936AD6CEBA9A}" dt="2020-07-07T14:31:22.523" v="144" actId="1076"/>
        <pc:sldMkLst>
          <pc:docMk/>
          <pc:sldMk cId="4233988806" sldId="297"/>
        </pc:sldMkLst>
        <pc:spChg chg="mod">
          <ac:chgData name="Siegbert Rudolph" userId="2af4d44886c067cc" providerId="LiveId" clId="{64FF1E28-7D74-44EC-A37A-936AD6CEBA9A}" dt="2020-07-07T14:31:22.523" v="144" actId="1076"/>
          <ac:spMkLst>
            <pc:docMk/>
            <pc:sldMk cId="4233988806" sldId="297"/>
            <ac:spMk id="2" creationId="{0F7A3CAD-BD79-434B-A179-EDE46E0349A7}"/>
          </ac:spMkLst>
        </pc:spChg>
      </pc:sldChg>
      <pc:sldChg chg="modSp mod">
        <pc:chgData name="Siegbert Rudolph" userId="2af4d44886c067cc" providerId="LiveId" clId="{64FF1E28-7D74-44EC-A37A-936AD6CEBA9A}" dt="2020-07-07T14:31:22.517" v="139" actId="1076"/>
        <pc:sldMkLst>
          <pc:docMk/>
          <pc:sldMk cId="1765961466" sldId="298"/>
        </pc:sldMkLst>
        <pc:spChg chg="mod">
          <ac:chgData name="Siegbert Rudolph" userId="2af4d44886c067cc" providerId="LiveId" clId="{64FF1E28-7D74-44EC-A37A-936AD6CEBA9A}" dt="2020-07-07T14:31:22.517" v="139" actId="1076"/>
          <ac:spMkLst>
            <pc:docMk/>
            <pc:sldMk cId="1765961466" sldId="298"/>
            <ac:spMk id="2" creationId="{E0FC93D1-7328-4D9F-B0A4-7FDE2F8F7B99}"/>
          </ac:spMkLst>
        </pc:spChg>
      </pc:sldChg>
      <pc:sldChg chg="modSp mod">
        <pc:chgData name="Siegbert Rudolph" userId="2af4d44886c067cc" providerId="LiveId" clId="{64FF1E28-7D74-44EC-A37A-936AD6CEBA9A}" dt="2020-07-07T14:31:22.528" v="149" actId="1076"/>
        <pc:sldMkLst>
          <pc:docMk/>
          <pc:sldMk cId="1416354916" sldId="299"/>
        </pc:sldMkLst>
        <pc:spChg chg="mod">
          <ac:chgData name="Siegbert Rudolph" userId="2af4d44886c067cc" providerId="LiveId" clId="{64FF1E28-7D74-44EC-A37A-936AD6CEBA9A}" dt="2020-07-07T14:31:22.528" v="149" actId="1076"/>
          <ac:spMkLst>
            <pc:docMk/>
            <pc:sldMk cId="1416354916" sldId="299"/>
            <ac:spMk id="2" creationId="{7B8CCBEC-1470-4053-9369-3ABD32ECA3F3}"/>
          </ac:spMkLst>
        </pc:spChg>
      </pc:sldChg>
      <pc:sldChg chg="modSp mod">
        <pc:chgData name="Siegbert Rudolph" userId="2af4d44886c067cc" providerId="LiveId" clId="{64FF1E28-7D74-44EC-A37A-936AD6CEBA9A}" dt="2020-07-07T14:31:22.532" v="154" actId="1076"/>
        <pc:sldMkLst>
          <pc:docMk/>
          <pc:sldMk cId="847356608" sldId="300"/>
        </pc:sldMkLst>
        <pc:spChg chg="mod">
          <ac:chgData name="Siegbert Rudolph" userId="2af4d44886c067cc" providerId="LiveId" clId="{64FF1E28-7D74-44EC-A37A-936AD6CEBA9A}" dt="2020-07-07T14:31:22.532" v="154" actId="1076"/>
          <ac:spMkLst>
            <pc:docMk/>
            <pc:sldMk cId="847356608" sldId="300"/>
            <ac:spMk id="2" creationId="{C9DA9A3C-2083-47EE-8E7D-F6032F99C7F0}"/>
          </ac:spMkLst>
        </pc:spChg>
      </pc:sldChg>
      <pc:sldChg chg="modSp mod">
        <pc:chgData name="Siegbert Rudolph" userId="2af4d44886c067cc" providerId="LiveId" clId="{64FF1E28-7D74-44EC-A37A-936AD6CEBA9A}" dt="2020-07-07T14:31:22.538" v="159" actId="1076"/>
        <pc:sldMkLst>
          <pc:docMk/>
          <pc:sldMk cId="706925589" sldId="301"/>
        </pc:sldMkLst>
        <pc:spChg chg="mod">
          <ac:chgData name="Siegbert Rudolph" userId="2af4d44886c067cc" providerId="LiveId" clId="{64FF1E28-7D74-44EC-A37A-936AD6CEBA9A}" dt="2020-07-07T14:31:22.538" v="159" actId="1076"/>
          <ac:spMkLst>
            <pc:docMk/>
            <pc:sldMk cId="706925589" sldId="301"/>
            <ac:spMk id="2" creationId="{EE03F939-91E8-4C92-B5DE-803A75F99816}"/>
          </ac:spMkLst>
        </pc:spChg>
      </pc:sldChg>
      <pc:sldChg chg="modSp mod">
        <pc:chgData name="Siegbert Rudolph" userId="2af4d44886c067cc" providerId="LiveId" clId="{64FF1E28-7D74-44EC-A37A-936AD6CEBA9A}" dt="2020-07-07T14:31:22.543" v="164" actId="1076"/>
        <pc:sldMkLst>
          <pc:docMk/>
          <pc:sldMk cId="3242069831" sldId="302"/>
        </pc:sldMkLst>
        <pc:spChg chg="mod">
          <ac:chgData name="Siegbert Rudolph" userId="2af4d44886c067cc" providerId="LiveId" clId="{64FF1E28-7D74-44EC-A37A-936AD6CEBA9A}" dt="2020-07-07T14:31:22.543" v="164" actId="1076"/>
          <ac:spMkLst>
            <pc:docMk/>
            <pc:sldMk cId="3242069831" sldId="302"/>
            <ac:spMk id="2" creationId="{A81D10B9-35C8-4426-9EEA-71C84C4F6056}"/>
          </ac:spMkLst>
        </pc:spChg>
      </pc:sldChg>
      <pc:sldChg chg="modSp mod">
        <pc:chgData name="Siegbert Rudolph" userId="2af4d44886c067cc" providerId="LiveId" clId="{64FF1E28-7D74-44EC-A37A-936AD6CEBA9A}" dt="2020-07-07T14:31:22.547" v="169" actId="1076"/>
        <pc:sldMkLst>
          <pc:docMk/>
          <pc:sldMk cId="3792181253" sldId="303"/>
        </pc:sldMkLst>
        <pc:spChg chg="mod">
          <ac:chgData name="Siegbert Rudolph" userId="2af4d44886c067cc" providerId="LiveId" clId="{64FF1E28-7D74-44EC-A37A-936AD6CEBA9A}" dt="2020-07-07T14:31:22.547" v="169" actId="1076"/>
          <ac:spMkLst>
            <pc:docMk/>
            <pc:sldMk cId="3792181253" sldId="303"/>
            <ac:spMk id="2" creationId="{79F0DF8B-5BBD-4837-987B-C5E85CAF6485}"/>
          </ac:spMkLst>
        </pc:spChg>
      </pc:sldChg>
      <pc:sldChg chg="modSp mod">
        <pc:chgData name="Siegbert Rudolph" userId="2af4d44886c067cc" providerId="LiveId" clId="{64FF1E28-7D74-44EC-A37A-936AD6CEBA9A}" dt="2020-07-07T14:31:22.553" v="174" actId="1076"/>
        <pc:sldMkLst>
          <pc:docMk/>
          <pc:sldMk cId="3195032795" sldId="304"/>
        </pc:sldMkLst>
        <pc:spChg chg="mod">
          <ac:chgData name="Siegbert Rudolph" userId="2af4d44886c067cc" providerId="LiveId" clId="{64FF1E28-7D74-44EC-A37A-936AD6CEBA9A}" dt="2020-07-07T14:31:22.553" v="174" actId="1076"/>
          <ac:spMkLst>
            <pc:docMk/>
            <pc:sldMk cId="3195032795" sldId="304"/>
            <ac:spMk id="2" creationId="{BA373B24-BAF7-4013-9B25-04335B55B142}"/>
          </ac:spMkLst>
        </pc:spChg>
      </pc:sldChg>
      <pc:sldChg chg="modSp mod">
        <pc:chgData name="Siegbert Rudolph" userId="2af4d44886c067cc" providerId="LiveId" clId="{64FF1E28-7D74-44EC-A37A-936AD6CEBA9A}" dt="2020-07-07T14:31:22.558" v="179" actId="1076"/>
        <pc:sldMkLst>
          <pc:docMk/>
          <pc:sldMk cId="4080795078" sldId="305"/>
        </pc:sldMkLst>
        <pc:spChg chg="mod">
          <ac:chgData name="Siegbert Rudolph" userId="2af4d44886c067cc" providerId="LiveId" clId="{64FF1E28-7D74-44EC-A37A-936AD6CEBA9A}" dt="2020-07-07T14:31:22.558" v="179" actId="1076"/>
          <ac:spMkLst>
            <pc:docMk/>
            <pc:sldMk cId="4080795078" sldId="305"/>
            <ac:spMk id="2" creationId="{938891A1-7C6E-48F0-9A09-0F589E555DFD}"/>
          </ac:spMkLst>
        </pc:spChg>
      </pc:sldChg>
      <pc:sldChg chg="modSp mod">
        <pc:chgData name="Siegbert Rudolph" userId="2af4d44886c067cc" providerId="LiveId" clId="{64FF1E28-7D74-44EC-A37A-936AD6CEBA9A}" dt="2020-07-07T14:31:22.562" v="184" actId="1076"/>
        <pc:sldMkLst>
          <pc:docMk/>
          <pc:sldMk cId="1146855367" sldId="306"/>
        </pc:sldMkLst>
        <pc:spChg chg="mod">
          <ac:chgData name="Siegbert Rudolph" userId="2af4d44886c067cc" providerId="LiveId" clId="{64FF1E28-7D74-44EC-A37A-936AD6CEBA9A}" dt="2020-07-07T14:31:22.562" v="184" actId="1076"/>
          <ac:spMkLst>
            <pc:docMk/>
            <pc:sldMk cId="1146855367" sldId="306"/>
            <ac:spMk id="2" creationId="{FDBD44D8-31F9-4816-B152-D03043536195}"/>
          </ac:spMkLst>
        </pc:spChg>
      </pc:sldChg>
      <pc:sldChg chg="modSp mod">
        <pc:chgData name="Siegbert Rudolph" userId="2af4d44886c067cc" providerId="LiveId" clId="{64FF1E28-7D74-44EC-A37A-936AD6CEBA9A}" dt="2020-07-07T14:31:22.567" v="189" actId="1076"/>
        <pc:sldMkLst>
          <pc:docMk/>
          <pc:sldMk cId="3658159276" sldId="307"/>
        </pc:sldMkLst>
        <pc:spChg chg="mod">
          <ac:chgData name="Siegbert Rudolph" userId="2af4d44886c067cc" providerId="LiveId" clId="{64FF1E28-7D74-44EC-A37A-936AD6CEBA9A}" dt="2020-07-07T14:31:22.567" v="189" actId="1076"/>
          <ac:spMkLst>
            <pc:docMk/>
            <pc:sldMk cId="3658159276" sldId="307"/>
            <ac:spMk id="2" creationId="{33A84621-04FA-4C37-80A4-8DE423B34746}"/>
          </ac:spMkLst>
        </pc:spChg>
      </pc:sldChg>
      <pc:sldChg chg="modSp mod">
        <pc:chgData name="Siegbert Rudolph" userId="2af4d44886c067cc" providerId="LiveId" clId="{64FF1E28-7D74-44EC-A37A-936AD6CEBA9A}" dt="2020-07-07T14:31:22.573" v="194" actId="1076"/>
        <pc:sldMkLst>
          <pc:docMk/>
          <pc:sldMk cId="1825401970" sldId="308"/>
        </pc:sldMkLst>
        <pc:spChg chg="mod">
          <ac:chgData name="Siegbert Rudolph" userId="2af4d44886c067cc" providerId="LiveId" clId="{64FF1E28-7D74-44EC-A37A-936AD6CEBA9A}" dt="2020-07-07T14:31:22.573" v="194" actId="1076"/>
          <ac:spMkLst>
            <pc:docMk/>
            <pc:sldMk cId="1825401970" sldId="308"/>
            <ac:spMk id="2" creationId="{67B783EB-D0CB-45AC-8FAB-D9F9AB11D5AA}"/>
          </ac:spMkLst>
        </pc:spChg>
      </pc:sldChg>
      <pc:sldChg chg="modSp mod">
        <pc:chgData name="Siegbert Rudolph" userId="2af4d44886c067cc" providerId="LiveId" clId="{64FF1E28-7D74-44EC-A37A-936AD6CEBA9A}" dt="2020-07-07T14:31:22.577" v="199" actId="1076"/>
        <pc:sldMkLst>
          <pc:docMk/>
          <pc:sldMk cId="4015282218" sldId="309"/>
        </pc:sldMkLst>
        <pc:spChg chg="mod">
          <ac:chgData name="Siegbert Rudolph" userId="2af4d44886c067cc" providerId="LiveId" clId="{64FF1E28-7D74-44EC-A37A-936AD6CEBA9A}" dt="2020-07-07T14:31:22.577" v="199" actId="1076"/>
          <ac:spMkLst>
            <pc:docMk/>
            <pc:sldMk cId="4015282218" sldId="309"/>
            <ac:spMk id="2" creationId="{B633FF28-7433-4ABB-B5B5-6FF6A8A44701}"/>
          </ac:spMkLst>
        </pc:spChg>
      </pc:sldChg>
      <pc:sldChg chg="modSp mod">
        <pc:chgData name="Siegbert Rudolph" userId="2af4d44886c067cc" providerId="LiveId" clId="{64FF1E28-7D74-44EC-A37A-936AD6CEBA9A}" dt="2020-07-07T14:31:22.582" v="204" actId="1076"/>
        <pc:sldMkLst>
          <pc:docMk/>
          <pc:sldMk cId="1245895985" sldId="310"/>
        </pc:sldMkLst>
        <pc:spChg chg="mod">
          <ac:chgData name="Siegbert Rudolph" userId="2af4d44886c067cc" providerId="LiveId" clId="{64FF1E28-7D74-44EC-A37A-936AD6CEBA9A}" dt="2020-07-07T14:31:22.582" v="204" actId="1076"/>
          <ac:spMkLst>
            <pc:docMk/>
            <pc:sldMk cId="1245895985" sldId="310"/>
            <ac:spMk id="2" creationId="{2A5D1B58-66AC-47CC-A53B-EBE9256E2F75}"/>
          </ac:spMkLst>
        </pc:spChg>
      </pc:sldChg>
      <pc:sldChg chg="modSp mod">
        <pc:chgData name="Siegbert Rudolph" userId="2af4d44886c067cc" providerId="LiveId" clId="{64FF1E28-7D74-44EC-A37A-936AD6CEBA9A}" dt="2020-07-07T14:31:22.587" v="209" actId="1076"/>
        <pc:sldMkLst>
          <pc:docMk/>
          <pc:sldMk cId="3887289024" sldId="311"/>
        </pc:sldMkLst>
        <pc:spChg chg="mod">
          <ac:chgData name="Siegbert Rudolph" userId="2af4d44886c067cc" providerId="LiveId" clId="{64FF1E28-7D74-44EC-A37A-936AD6CEBA9A}" dt="2020-07-07T14:31:22.587" v="209" actId="1076"/>
          <ac:spMkLst>
            <pc:docMk/>
            <pc:sldMk cId="3887289024" sldId="311"/>
            <ac:spMk id="2" creationId="{D42071EA-0358-4211-A48E-3AF25B8DAFD2}"/>
          </ac:spMkLst>
        </pc:spChg>
      </pc:sldChg>
      <pc:sldChg chg="modSp mod">
        <pc:chgData name="Siegbert Rudolph" userId="2af4d44886c067cc" providerId="LiveId" clId="{64FF1E28-7D74-44EC-A37A-936AD6CEBA9A}" dt="2020-07-07T14:31:22.595" v="214" actId="1076"/>
        <pc:sldMkLst>
          <pc:docMk/>
          <pc:sldMk cId="4053388159" sldId="312"/>
        </pc:sldMkLst>
        <pc:spChg chg="mod">
          <ac:chgData name="Siegbert Rudolph" userId="2af4d44886c067cc" providerId="LiveId" clId="{64FF1E28-7D74-44EC-A37A-936AD6CEBA9A}" dt="2020-07-07T14:31:22.595" v="214" actId="1076"/>
          <ac:spMkLst>
            <pc:docMk/>
            <pc:sldMk cId="4053388159" sldId="312"/>
            <ac:spMk id="2" creationId="{AC3AED55-CBF0-4002-8EC9-F4EDCA6C8309}"/>
          </ac:spMkLst>
        </pc:spChg>
      </pc:sldChg>
      <pc:sldChg chg="modSp mod">
        <pc:chgData name="Siegbert Rudolph" userId="2af4d44886c067cc" providerId="LiveId" clId="{64FF1E28-7D74-44EC-A37A-936AD6CEBA9A}" dt="2020-07-07T14:31:22.600" v="219" actId="1076"/>
        <pc:sldMkLst>
          <pc:docMk/>
          <pc:sldMk cId="179861640" sldId="313"/>
        </pc:sldMkLst>
        <pc:spChg chg="mod">
          <ac:chgData name="Siegbert Rudolph" userId="2af4d44886c067cc" providerId="LiveId" clId="{64FF1E28-7D74-44EC-A37A-936AD6CEBA9A}" dt="2020-07-07T14:31:22.600" v="219" actId="1076"/>
          <ac:spMkLst>
            <pc:docMk/>
            <pc:sldMk cId="179861640" sldId="313"/>
            <ac:spMk id="2" creationId="{814F51FC-D358-45AD-993A-42E67736976D}"/>
          </ac:spMkLst>
        </pc:spChg>
      </pc:sldChg>
      <pc:sldChg chg="modSp mod">
        <pc:chgData name="Siegbert Rudolph" userId="2af4d44886c067cc" providerId="LiveId" clId="{64FF1E28-7D74-44EC-A37A-936AD6CEBA9A}" dt="2020-07-07T14:31:22.606" v="224" actId="1076"/>
        <pc:sldMkLst>
          <pc:docMk/>
          <pc:sldMk cId="2586958858" sldId="314"/>
        </pc:sldMkLst>
        <pc:spChg chg="mod">
          <ac:chgData name="Siegbert Rudolph" userId="2af4d44886c067cc" providerId="LiveId" clId="{64FF1E28-7D74-44EC-A37A-936AD6CEBA9A}" dt="2020-07-07T14:31:22.606" v="224" actId="1076"/>
          <ac:spMkLst>
            <pc:docMk/>
            <pc:sldMk cId="2586958858" sldId="314"/>
            <ac:spMk id="2" creationId="{E8CFCDB3-E596-4878-8549-3C8C808BF873}"/>
          </ac:spMkLst>
        </pc:spChg>
      </pc:sldChg>
      <pc:sldChg chg="modSp mod">
        <pc:chgData name="Siegbert Rudolph" userId="2af4d44886c067cc" providerId="LiveId" clId="{64FF1E28-7D74-44EC-A37A-936AD6CEBA9A}" dt="2020-07-07T14:31:22.610" v="229" actId="1076"/>
        <pc:sldMkLst>
          <pc:docMk/>
          <pc:sldMk cId="1372268404" sldId="315"/>
        </pc:sldMkLst>
        <pc:spChg chg="mod">
          <ac:chgData name="Siegbert Rudolph" userId="2af4d44886c067cc" providerId="LiveId" clId="{64FF1E28-7D74-44EC-A37A-936AD6CEBA9A}" dt="2020-07-07T14:31:22.610" v="229" actId="1076"/>
          <ac:spMkLst>
            <pc:docMk/>
            <pc:sldMk cId="1372268404" sldId="315"/>
            <ac:spMk id="2" creationId="{4D6E1A1C-CF30-4735-B933-6B05522EC2CD}"/>
          </ac:spMkLst>
        </pc:spChg>
      </pc:sldChg>
      <pc:sldChg chg="modSp mod">
        <pc:chgData name="Siegbert Rudolph" userId="2af4d44886c067cc" providerId="LiveId" clId="{64FF1E28-7D74-44EC-A37A-936AD6CEBA9A}" dt="2020-07-07T14:31:22.615" v="234" actId="1076"/>
        <pc:sldMkLst>
          <pc:docMk/>
          <pc:sldMk cId="2333053678" sldId="316"/>
        </pc:sldMkLst>
        <pc:spChg chg="mod">
          <ac:chgData name="Siegbert Rudolph" userId="2af4d44886c067cc" providerId="LiveId" clId="{64FF1E28-7D74-44EC-A37A-936AD6CEBA9A}" dt="2020-07-07T14:31:22.615" v="234" actId="1076"/>
          <ac:spMkLst>
            <pc:docMk/>
            <pc:sldMk cId="2333053678" sldId="316"/>
            <ac:spMk id="2" creationId="{3F9DA0C6-EE19-4783-A048-F5CB63048F3D}"/>
          </ac:spMkLst>
        </pc:spChg>
      </pc:sldChg>
      <pc:sldChg chg="modSp mod">
        <pc:chgData name="Siegbert Rudolph" userId="2af4d44886c067cc" providerId="LiveId" clId="{64FF1E28-7D74-44EC-A37A-936AD6CEBA9A}" dt="2020-07-07T14:31:22.620" v="239" actId="1076"/>
        <pc:sldMkLst>
          <pc:docMk/>
          <pc:sldMk cId="4064142414" sldId="317"/>
        </pc:sldMkLst>
        <pc:spChg chg="mod">
          <ac:chgData name="Siegbert Rudolph" userId="2af4d44886c067cc" providerId="LiveId" clId="{64FF1E28-7D74-44EC-A37A-936AD6CEBA9A}" dt="2020-07-07T14:31:22.620" v="239" actId="1076"/>
          <ac:spMkLst>
            <pc:docMk/>
            <pc:sldMk cId="4064142414" sldId="317"/>
            <ac:spMk id="2" creationId="{5BEC5F14-847F-4BF4-BF5D-2D5D9D5CA6BB}"/>
          </ac:spMkLst>
        </pc:spChg>
      </pc:sldChg>
      <pc:sldChg chg="modSp mod">
        <pc:chgData name="Siegbert Rudolph" userId="2af4d44886c067cc" providerId="LiveId" clId="{64FF1E28-7D74-44EC-A37A-936AD6CEBA9A}" dt="2020-07-07T14:31:22.624" v="244" actId="1076"/>
        <pc:sldMkLst>
          <pc:docMk/>
          <pc:sldMk cId="2808740559" sldId="318"/>
        </pc:sldMkLst>
        <pc:spChg chg="mod">
          <ac:chgData name="Siegbert Rudolph" userId="2af4d44886c067cc" providerId="LiveId" clId="{64FF1E28-7D74-44EC-A37A-936AD6CEBA9A}" dt="2020-07-07T14:31:22.624" v="244" actId="1076"/>
          <ac:spMkLst>
            <pc:docMk/>
            <pc:sldMk cId="2808740559" sldId="318"/>
            <ac:spMk id="2" creationId="{AB173E67-0F2A-41F8-B6E5-4FA8EBEA839A}"/>
          </ac:spMkLst>
        </pc:spChg>
      </pc:sldChg>
      <pc:sldChg chg="modSp mod">
        <pc:chgData name="Siegbert Rudolph" userId="2af4d44886c067cc" providerId="LiveId" clId="{64FF1E28-7D74-44EC-A37A-936AD6CEBA9A}" dt="2020-07-07T14:31:22.727" v="354" actId="1076"/>
        <pc:sldMkLst>
          <pc:docMk/>
          <pc:sldMk cId="2679525733" sldId="319"/>
        </pc:sldMkLst>
        <pc:spChg chg="mod">
          <ac:chgData name="Siegbert Rudolph" userId="2af4d44886c067cc" providerId="LiveId" clId="{64FF1E28-7D74-44EC-A37A-936AD6CEBA9A}" dt="2020-07-07T14:31:22.727" v="354" actId="1076"/>
          <ac:spMkLst>
            <pc:docMk/>
            <pc:sldMk cId="2679525733" sldId="319"/>
            <ac:spMk id="2" creationId="{C5CED5F3-4309-4421-8509-4D974FD6BA12}"/>
          </ac:spMkLst>
        </pc:spChg>
      </pc:sldChg>
      <pc:sldChg chg="modSp mod">
        <pc:chgData name="Siegbert Rudolph" userId="2af4d44886c067cc" providerId="LiveId" clId="{64FF1E28-7D74-44EC-A37A-936AD6CEBA9A}" dt="2020-07-07T14:31:22.718" v="344" actId="1076"/>
        <pc:sldMkLst>
          <pc:docMk/>
          <pc:sldMk cId="345736924" sldId="320"/>
        </pc:sldMkLst>
        <pc:spChg chg="mod">
          <ac:chgData name="Siegbert Rudolph" userId="2af4d44886c067cc" providerId="LiveId" clId="{64FF1E28-7D74-44EC-A37A-936AD6CEBA9A}" dt="2020-07-07T14:31:22.718" v="344" actId="1076"/>
          <ac:spMkLst>
            <pc:docMk/>
            <pc:sldMk cId="345736924" sldId="320"/>
            <ac:spMk id="2" creationId="{2DBBCAE7-CD18-42D5-99E9-B77C0B303771}"/>
          </ac:spMkLst>
        </pc:spChg>
      </pc:sldChg>
      <pc:sldChg chg="modSp mod">
        <pc:chgData name="Siegbert Rudolph" userId="2af4d44886c067cc" providerId="LiveId" clId="{64FF1E28-7D74-44EC-A37A-936AD6CEBA9A}" dt="2020-07-07T14:31:22.629" v="249" actId="1076"/>
        <pc:sldMkLst>
          <pc:docMk/>
          <pc:sldMk cId="138972436" sldId="321"/>
        </pc:sldMkLst>
        <pc:spChg chg="mod">
          <ac:chgData name="Siegbert Rudolph" userId="2af4d44886c067cc" providerId="LiveId" clId="{64FF1E28-7D74-44EC-A37A-936AD6CEBA9A}" dt="2020-07-07T14:31:22.629" v="249" actId="1076"/>
          <ac:spMkLst>
            <pc:docMk/>
            <pc:sldMk cId="138972436" sldId="321"/>
            <ac:spMk id="4" creationId="{0D2927BF-415D-4E2E-AF02-1827F73D7158}"/>
          </ac:spMkLst>
        </pc:spChg>
      </pc:sldChg>
      <pc:sldChg chg="modSp mod">
        <pc:chgData name="Siegbert Rudolph" userId="2af4d44886c067cc" providerId="LiveId" clId="{64FF1E28-7D74-44EC-A37A-936AD6CEBA9A}" dt="2020-07-07T14:31:22.648" v="269" actId="1076"/>
        <pc:sldMkLst>
          <pc:docMk/>
          <pc:sldMk cId="1068214530" sldId="322"/>
        </pc:sldMkLst>
        <pc:spChg chg="mod">
          <ac:chgData name="Siegbert Rudolph" userId="2af4d44886c067cc" providerId="LiveId" clId="{64FF1E28-7D74-44EC-A37A-936AD6CEBA9A}" dt="2020-07-07T14:31:22.648" v="269" actId="1076"/>
          <ac:spMkLst>
            <pc:docMk/>
            <pc:sldMk cId="1068214530" sldId="322"/>
            <ac:spMk id="4" creationId="{1EF1EC18-1E82-4E7E-9C7B-30E479D2B918}"/>
          </ac:spMkLst>
        </pc:spChg>
      </pc:sldChg>
      <pc:sldChg chg="modSp mod">
        <pc:chgData name="Siegbert Rudolph" userId="2af4d44886c067cc" providerId="LiveId" clId="{64FF1E28-7D74-44EC-A37A-936AD6CEBA9A}" dt="2020-07-07T14:31:22.643" v="264" actId="1076"/>
        <pc:sldMkLst>
          <pc:docMk/>
          <pc:sldMk cId="4040047416" sldId="323"/>
        </pc:sldMkLst>
        <pc:spChg chg="mod">
          <ac:chgData name="Siegbert Rudolph" userId="2af4d44886c067cc" providerId="LiveId" clId="{64FF1E28-7D74-44EC-A37A-936AD6CEBA9A}" dt="2020-07-07T14:31:22.643" v="264" actId="1076"/>
          <ac:spMkLst>
            <pc:docMk/>
            <pc:sldMk cId="4040047416" sldId="323"/>
            <ac:spMk id="4" creationId="{163AF0F4-A9D6-41F9-94C3-03B4F25C913E}"/>
          </ac:spMkLst>
        </pc:spChg>
      </pc:sldChg>
      <pc:sldChg chg="modSp mod">
        <pc:chgData name="Siegbert Rudolph" userId="2af4d44886c067cc" providerId="LiveId" clId="{64FF1E28-7D74-44EC-A37A-936AD6CEBA9A}" dt="2020-07-07T14:31:22.639" v="259" actId="1076"/>
        <pc:sldMkLst>
          <pc:docMk/>
          <pc:sldMk cId="1944146935" sldId="324"/>
        </pc:sldMkLst>
        <pc:spChg chg="mod">
          <ac:chgData name="Siegbert Rudolph" userId="2af4d44886c067cc" providerId="LiveId" clId="{64FF1E28-7D74-44EC-A37A-936AD6CEBA9A}" dt="2020-07-07T14:31:22.639" v="259" actId="1076"/>
          <ac:spMkLst>
            <pc:docMk/>
            <pc:sldMk cId="1944146935" sldId="324"/>
            <ac:spMk id="4" creationId="{C193FC23-9C7B-49B6-960A-A466F887F378}"/>
          </ac:spMkLst>
        </pc:spChg>
      </pc:sldChg>
      <pc:sldChg chg="modSp mod">
        <pc:chgData name="Siegbert Rudolph" userId="2af4d44886c067cc" providerId="LiveId" clId="{64FF1E28-7D74-44EC-A37A-936AD6CEBA9A}" dt="2020-07-07T14:31:22.633" v="254" actId="1076"/>
        <pc:sldMkLst>
          <pc:docMk/>
          <pc:sldMk cId="1485466573" sldId="325"/>
        </pc:sldMkLst>
        <pc:spChg chg="mod">
          <ac:chgData name="Siegbert Rudolph" userId="2af4d44886c067cc" providerId="LiveId" clId="{64FF1E28-7D74-44EC-A37A-936AD6CEBA9A}" dt="2020-07-07T14:31:22.633" v="254" actId="1076"/>
          <ac:spMkLst>
            <pc:docMk/>
            <pc:sldMk cId="1485466573" sldId="325"/>
            <ac:spMk id="4" creationId="{46AA6844-2157-45BD-8E01-D1B38099EB8A}"/>
          </ac:spMkLst>
        </pc:spChg>
      </pc:sldChg>
      <pc:sldChg chg="modSp mod">
        <pc:chgData name="Siegbert Rudolph" userId="2af4d44886c067cc" providerId="LiveId" clId="{64FF1E28-7D74-44EC-A37A-936AD6CEBA9A}" dt="2020-07-07T14:31:22.653" v="274" actId="1076"/>
        <pc:sldMkLst>
          <pc:docMk/>
          <pc:sldMk cId="3946846957" sldId="326"/>
        </pc:sldMkLst>
        <pc:spChg chg="mod">
          <ac:chgData name="Siegbert Rudolph" userId="2af4d44886c067cc" providerId="LiveId" clId="{64FF1E28-7D74-44EC-A37A-936AD6CEBA9A}" dt="2020-07-07T14:31:22.653" v="274" actId="1076"/>
          <ac:spMkLst>
            <pc:docMk/>
            <pc:sldMk cId="3946846957" sldId="326"/>
            <ac:spMk id="2" creationId="{3461D455-3386-4D51-B7AC-78E15A544686}"/>
          </ac:spMkLst>
        </pc:spChg>
      </pc:sldChg>
      <pc:sldChg chg="modSp mod">
        <pc:chgData name="Siegbert Rudolph" userId="2af4d44886c067cc" providerId="LiveId" clId="{64FF1E28-7D74-44EC-A37A-936AD6CEBA9A}" dt="2020-07-07T14:31:22.658" v="279" actId="1076"/>
        <pc:sldMkLst>
          <pc:docMk/>
          <pc:sldMk cId="953342179" sldId="327"/>
        </pc:sldMkLst>
        <pc:spChg chg="mod">
          <ac:chgData name="Siegbert Rudolph" userId="2af4d44886c067cc" providerId="LiveId" clId="{64FF1E28-7D74-44EC-A37A-936AD6CEBA9A}" dt="2020-07-07T14:31:22.658" v="279" actId="1076"/>
          <ac:spMkLst>
            <pc:docMk/>
            <pc:sldMk cId="953342179" sldId="327"/>
            <ac:spMk id="4" creationId="{F93F8C2B-2BD1-45D2-AD6F-55D619B5AF4E}"/>
          </ac:spMkLst>
        </pc:spChg>
      </pc:sldChg>
      <pc:sldChg chg="modSp mod">
        <pc:chgData name="Siegbert Rudolph" userId="2af4d44886c067cc" providerId="LiveId" clId="{64FF1E28-7D74-44EC-A37A-936AD6CEBA9A}" dt="2020-07-07T14:31:22.663" v="284" actId="1076"/>
        <pc:sldMkLst>
          <pc:docMk/>
          <pc:sldMk cId="2183322302" sldId="328"/>
        </pc:sldMkLst>
        <pc:spChg chg="mod">
          <ac:chgData name="Siegbert Rudolph" userId="2af4d44886c067cc" providerId="LiveId" clId="{64FF1E28-7D74-44EC-A37A-936AD6CEBA9A}" dt="2020-07-07T14:31:22.663" v="284" actId="1076"/>
          <ac:spMkLst>
            <pc:docMk/>
            <pc:sldMk cId="2183322302" sldId="328"/>
            <ac:spMk id="4" creationId="{B563C6B9-65E6-4137-8E0A-A60ED606CE66}"/>
          </ac:spMkLst>
        </pc:spChg>
      </pc:sldChg>
      <pc:sldChg chg="modSp mod">
        <pc:chgData name="Siegbert Rudolph" userId="2af4d44886c067cc" providerId="LiveId" clId="{64FF1E28-7D74-44EC-A37A-936AD6CEBA9A}" dt="2020-07-07T14:31:22.668" v="289" actId="1076"/>
        <pc:sldMkLst>
          <pc:docMk/>
          <pc:sldMk cId="1229330837" sldId="329"/>
        </pc:sldMkLst>
        <pc:spChg chg="mod">
          <ac:chgData name="Siegbert Rudolph" userId="2af4d44886c067cc" providerId="LiveId" clId="{64FF1E28-7D74-44EC-A37A-936AD6CEBA9A}" dt="2020-07-07T14:31:22.668" v="289" actId="1076"/>
          <ac:spMkLst>
            <pc:docMk/>
            <pc:sldMk cId="1229330837" sldId="329"/>
            <ac:spMk id="4" creationId="{BC18B0CB-D6F9-4362-9FC8-78EA071C105C}"/>
          </ac:spMkLst>
        </pc:spChg>
      </pc:sldChg>
      <pc:sldChg chg="modSp mod">
        <pc:chgData name="Siegbert Rudolph" userId="2af4d44886c067cc" providerId="LiveId" clId="{64FF1E28-7D74-44EC-A37A-936AD6CEBA9A}" dt="2020-07-07T14:31:22.672" v="294" actId="1076"/>
        <pc:sldMkLst>
          <pc:docMk/>
          <pc:sldMk cId="1765620746" sldId="330"/>
        </pc:sldMkLst>
        <pc:spChg chg="mod">
          <ac:chgData name="Siegbert Rudolph" userId="2af4d44886c067cc" providerId="LiveId" clId="{64FF1E28-7D74-44EC-A37A-936AD6CEBA9A}" dt="2020-07-07T14:31:22.672" v="294" actId="1076"/>
          <ac:spMkLst>
            <pc:docMk/>
            <pc:sldMk cId="1765620746" sldId="330"/>
            <ac:spMk id="4" creationId="{4250DE63-D3A9-4F7E-8D39-AEDC541A964B}"/>
          </ac:spMkLst>
        </pc:spChg>
      </pc:sldChg>
      <pc:sldChg chg="modSp mod">
        <pc:chgData name="Siegbert Rudolph" userId="2af4d44886c067cc" providerId="LiveId" clId="{64FF1E28-7D74-44EC-A37A-936AD6CEBA9A}" dt="2020-07-07T14:31:22.677" v="299" actId="1076"/>
        <pc:sldMkLst>
          <pc:docMk/>
          <pc:sldMk cId="2569774049" sldId="331"/>
        </pc:sldMkLst>
        <pc:spChg chg="mod">
          <ac:chgData name="Siegbert Rudolph" userId="2af4d44886c067cc" providerId="LiveId" clId="{64FF1E28-7D74-44EC-A37A-936AD6CEBA9A}" dt="2020-07-07T14:31:22.677" v="299" actId="1076"/>
          <ac:spMkLst>
            <pc:docMk/>
            <pc:sldMk cId="2569774049" sldId="331"/>
            <ac:spMk id="4" creationId="{1D08AAAB-2372-46DC-9DD3-16AD375CA49D}"/>
          </ac:spMkLst>
        </pc:spChg>
      </pc:sldChg>
      <pc:sldChg chg="modSp mod">
        <pc:chgData name="Siegbert Rudolph" userId="2af4d44886c067cc" providerId="LiveId" clId="{64FF1E28-7D74-44EC-A37A-936AD6CEBA9A}" dt="2020-07-07T14:31:22.681" v="304" actId="1076"/>
        <pc:sldMkLst>
          <pc:docMk/>
          <pc:sldMk cId="3986939239" sldId="332"/>
        </pc:sldMkLst>
        <pc:spChg chg="mod">
          <ac:chgData name="Siegbert Rudolph" userId="2af4d44886c067cc" providerId="LiveId" clId="{64FF1E28-7D74-44EC-A37A-936AD6CEBA9A}" dt="2020-07-07T14:31:22.681" v="304" actId="1076"/>
          <ac:spMkLst>
            <pc:docMk/>
            <pc:sldMk cId="3986939239" sldId="332"/>
            <ac:spMk id="2" creationId="{DB53B5D6-47F8-4B76-973E-C9F1F450A1E2}"/>
          </ac:spMkLst>
        </pc:spChg>
      </pc:sldChg>
      <pc:sldChg chg="modSp mod">
        <pc:chgData name="Siegbert Rudolph" userId="2af4d44886c067cc" providerId="LiveId" clId="{64FF1E28-7D74-44EC-A37A-936AD6CEBA9A}" dt="2020-07-07T14:31:22.686" v="309" actId="1076"/>
        <pc:sldMkLst>
          <pc:docMk/>
          <pc:sldMk cId="454025157" sldId="333"/>
        </pc:sldMkLst>
        <pc:spChg chg="mod">
          <ac:chgData name="Siegbert Rudolph" userId="2af4d44886c067cc" providerId="LiveId" clId="{64FF1E28-7D74-44EC-A37A-936AD6CEBA9A}" dt="2020-07-07T14:31:22.686" v="309" actId="1076"/>
          <ac:spMkLst>
            <pc:docMk/>
            <pc:sldMk cId="454025157" sldId="333"/>
            <ac:spMk id="4" creationId="{B80B0A11-7B39-461B-A0BE-3F05A94BB36F}"/>
          </ac:spMkLst>
        </pc:spChg>
      </pc:sldChg>
      <pc:sldChg chg="modSp mod">
        <pc:chgData name="Siegbert Rudolph" userId="2af4d44886c067cc" providerId="LiveId" clId="{64FF1E28-7D74-44EC-A37A-936AD6CEBA9A}" dt="2020-07-07T14:31:22.690" v="314" actId="1076"/>
        <pc:sldMkLst>
          <pc:docMk/>
          <pc:sldMk cId="676886692" sldId="334"/>
        </pc:sldMkLst>
        <pc:spChg chg="mod">
          <ac:chgData name="Siegbert Rudolph" userId="2af4d44886c067cc" providerId="LiveId" clId="{64FF1E28-7D74-44EC-A37A-936AD6CEBA9A}" dt="2020-07-07T14:31:22.690" v="314" actId="1076"/>
          <ac:spMkLst>
            <pc:docMk/>
            <pc:sldMk cId="676886692" sldId="334"/>
            <ac:spMk id="4" creationId="{D894C1AE-D223-4813-A8B7-8949ACD3DFF5}"/>
          </ac:spMkLst>
        </pc:spChg>
      </pc:sldChg>
      <pc:sldChg chg="modSp mod">
        <pc:chgData name="Siegbert Rudolph" userId="2af4d44886c067cc" providerId="LiveId" clId="{64FF1E28-7D74-44EC-A37A-936AD6CEBA9A}" dt="2020-07-07T14:31:22.694" v="319" actId="1076"/>
        <pc:sldMkLst>
          <pc:docMk/>
          <pc:sldMk cId="2179394073" sldId="335"/>
        </pc:sldMkLst>
        <pc:spChg chg="mod">
          <ac:chgData name="Siegbert Rudolph" userId="2af4d44886c067cc" providerId="LiveId" clId="{64FF1E28-7D74-44EC-A37A-936AD6CEBA9A}" dt="2020-07-07T14:31:22.694" v="319" actId="1076"/>
          <ac:spMkLst>
            <pc:docMk/>
            <pc:sldMk cId="2179394073" sldId="335"/>
            <ac:spMk id="4" creationId="{6DE928A2-B72E-4648-B2A9-34D14F9F838A}"/>
          </ac:spMkLst>
        </pc:spChg>
      </pc:sldChg>
      <pc:sldChg chg="modSp mod">
        <pc:chgData name="Siegbert Rudolph" userId="2af4d44886c067cc" providerId="LiveId" clId="{64FF1E28-7D74-44EC-A37A-936AD6CEBA9A}" dt="2020-07-07T14:31:22.699" v="324" actId="1076"/>
        <pc:sldMkLst>
          <pc:docMk/>
          <pc:sldMk cId="82080314" sldId="336"/>
        </pc:sldMkLst>
        <pc:spChg chg="mod">
          <ac:chgData name="Siegbert Rudolph" userId="2af4d44886c067cc" providerId="LiveId" clId="{64FF1E28-7D74-44EC-A37A-936AD6CEBA9A}" dt="2020-07-07T14:31:22.699" v="324" actId="1076"/>
          <ac:spMkLst>
            <pc:docMk/>
            <pc:sldMk cId="82080314" sldId="336"/>
            <ac:spMk id="4" creationId="{6CB3E3FA-6FC1-4172-823F-C187EA7D3DA2}"/>
          </ac:spMkLst>
        </pc:spChg>
      </pc:sldChg>
      <pc:sldChg chg="modSp mod">
        <pc:chgData name="Siegbert Rudolph" userId="2af4d44886c067cc" providerId="LiveId" clId="{64FF1E28-7D74-44EC-A37A-936AD6CEBA9A}" dt="2020-07-07T14:31:22.704" v="329" actId="1076"/>
        <pc:sldMkLst>
          <pc:docMk/>
          <pc:sldMk cId="1805520257" sldId="337"/>
        </pc:sldMkLst>
        <pc:spChg chg="mod">
          <ac:chgData name="Siegbert Rudolph" userId="2af4d44886c067cc" providerId="LiveId" clId="{64FF1E28-7D74-44EC-A37A-936AD6CEBA9A}" dt="2020-07-07T14:31:22.704" v="329" actId="1076"/>
          <ac:spMkLst>
            <pc:docMk/>
            <pc:sldMk cId="1805520257" sldId="337"/>
            <ac:spMk id="4" creationId="{94921934-DFC6-49DB-95F5-B6951A86D86D}"/>
          </ac:spMkLst>
        </pc:spChg>
      </pc:sldChg>
      <pc:sldChg chg="modSp mod">
        <pc:chgData name="Siegbert Rudolph" userId="2af4d44886c067cc" providerId="LiveId" clId="{64FF1E28-7D74-44EC-A37A-936AD6CEBA9A}" dt="2020-07-07T14:31:22.708" v="334" actId="1076"/>
        <pc:sldMkLst>
          <pc:docMk/>
          <pc:sldMk cId="3665028869" sldId="338"/>
        </pc:sldMkLst>
        <pc:spChg chg="mod">
          <ac:chgData name="Siegbert Rudolph" userId="2af4d44886c067cc" providerId="LiveId" clId="{64FF1E28-7D74-44EC-A37A-936AD6CEBA9A}" dt="2020-07-07T14:31:22.708" v="334" actId="1076"/>
          <ac:spMkLst>
            <pc:docMk/>
            <pc:sldMk cId="3665028869" sldId="338"/>
            <ac:spMk id="2" creationId="{84D172F5-E1F2-4B9D-8A56-2459C061FD49}"/>
          </ac:spMkLst>
        </pc:spChg>
      </pc:sldChg>
    </pc:docChg>
  </pc:docChgLst>
  <pc:docChgLst>
    <pc:chgData name="Siegbert Rudolph" userId="2af4d44886c067cc" providerId="LiveId" clId="{53332976-1305-4A73-9662-738D52AB0218}"/>
    <pc:docChg chg="custSel modSld">
      <pc:chgData name="Siegbert Rudolph" userId="2af4d44886c067cc" providerId="LiveId" clId="{53332976-1305-4A73-9662-738D52AB0218}" dt="2022-07-08T16:03:43.862" v="425" actId="1076"/>
      <pc:docMkLst>
        <pc:docMk/>
      </pc:docMkLst>
      <pc:sldChg chg="delSp modSp mod">
        <pc:chgData name="Siegbert Rudolph" userId="2af4d44886c067cc" providerId="LiveId" clId="{53332976-1305-4A73-9662-738D52AB0218}" dt="2022-07-08T16:03:43.565" v="5" actId="1076"/>
        <pc:sldMkLst>
          <pc:docMk/>
          <pc:sldMk cId="26308477" sldId="256"/>
        </pc:sldMkLst>
        <pc:spChg chg="del">
          <ac:chgData name="Siegbert Rudolph" userId="2af4d44886c067cc" providerId="LiveId" clId="{53332976-1305-4A73-9662-738D52AB0218}" dt="2022-07-08T16:03:43.565" v="0" actId="478"/>
          <ac:spMkLst>
            <pc:docMk/>
            <pc:sldMk cId="26308477" sldId="256"/>
            <ac:spMk id="2" creationId="{E81E0278-6C95-4071-92EB-F8CD2DC0EA08}"/>
          </ac:spMkLst>
        </pc:spChg>
        <pc:spChg chg="mod">
          <ac:chgData name="Siegbert Rudolph" userId="2af4d44886c067cc" providerId="LiveId" clId="{53332976-1305-4A73-9662-738D52AB0218}" dt="2022-07-08T16:03:43.565" v="5" actId="1076"/>
          <ac:spMkLst>
            <pc:docMk/>
            <pc:sldMk cId="26308477" sldId="256"/>
            <ac:spMk id="3" creationId="{D465612C-0D47-7A90-0717-C3EC6B3E57DE}"/>
          </ac:spMkLst>
        </pc:spChg>
      </pc:sldChg>
      <pc:sldChg chg="delSp modSp mod">
        <pc:chgData name="Siegbert Rudolph" userId="2af4d44886c067cc" providerId="LiveId" clId="{53332976-1305-4A73-9662-738D52AB0218}" dt="2022-07-08T16:03:43.862" v="419" actId="1076"/>
        <pc:sldMkLst>
          <pc:docMk/>
          <pc:sldMk cId="1237663330" sldId="260"/>
        </pc:sldMkLst>
        <pc:spChg chg="del">
          <ac:chgData name="Siegbert Rudolph" userId="2af4d44886c067cc" providerId="LiveId" clId="{53332976-1305-4A73-9662-738D52AB0218}" dt="2022-07-08T16:03:43.846" v="414" actId="478"/>
          <ac:spMkLst>
            <pc:docMk/>
            <pc:sldMk cId="1237663330" sldId="260"/>
            <ac:spMk id="2" creationId="{014C8563-94B8-445D-81FD-B01F0E0A0713}"/>
          </ac:spMkLst>
        </pc:spChg>
        <pc:spChg chg="mod">
          <ac:chgData name="Siegbert Rudolph" userId="2af4d44886c067cc" providerId="LiveId" clId="{53332976-1305-4A73-9662-738D52AB0218}" dt="2022-07-08T16:03:43.862" v="419" actId="1076"/>
          <ac:spMkLst>
            <pc:docMk/>
            <pc:sldMk cId="1237663330" sldId="260"/>
            <ac:spMk id="4" creationId="{EB605141-BFD3-4EAF-16CA-63BF58A802CD}"/>
          </ac:spMkLst>
        </pc:spChg>
      </pc:sldChg>
      <pc:sldChg chg="delSp modSp mod">
        <pc:chgData name="Siegbert Rudolph" userId="2af4d44886c067cc" providerId="LiveId" clId="{53332976-1305-4A73-9662-738D52AB0218}" dt="2022-07-08T16:03:43.565" v="11" actId="1076"/>
        <pc:sldMkLst>
          <pc:docMk/>
          <pc:sldMk cId="2283616107" sldId="263"/>
        </pc:sldMkLst>
        <pc:spChg chg="del">
          <ac:chgData name="Siegbert Rudolph" userId="2af4d44886c067cc" providerId="LiveId" clId="{53332976-1305-4A73-9662-738D52AB0218}" dt="2022-07-08T16:03:43.565" v="6" actId="478"/>
          <ac:spMkLst>
            <pc:docMk/>
            <pc:sldMk cId="2283616107" sldId="263"/>
            <ac:spMk id="2" creationId="{42C7C8B0-0614-4834-815C-2BE8DE088A71}"/>
          </ac:spMkLst>
        </pc:spChg>
        <pc:spChg chg="mod">
          <ac:chgData name="Siegbert Rudolph" userId="2af4d44886c067cc" providerId="LiveId" clId="{53332976-1305-4A73-9662-738D52AB0218}" dt="2022-07-08T16:03:43.565" v="11" actId="1076"/>
          <ac:spMkLst>
            <pc:docMk/>
            <pc:sldMk cId="2283616107" sldId="263"/>
            <ac:spMk id="6" creationId="{736ACF61-24E9-EBBA-8362-CA6932DA47C0}"/>
          </ac:spMkLst>
        </pc:spChg>
      </pc:sldChg>
      <pc:sldChg chg="delSp modSp mod">
        <pc:chgData name="Siegbert Rudolph" userId="2af4d44886c067cc" providerId="LiveId" clId="{53332976-1305-4A73-9662-738D52AB0218}" dt="2022-07-08T16:03:43.581" v="17" actId="1076"/>
        <pc:sldMkLst>
          <pc:docMk/>
          <pc:sldMk cId="435055686" sldId="267"/>
        </pc:sldMkLst>
        <pc:spChg chg="del">
          <ac:chgData name="Siegbert Rudolph" userId="2af4d44886c067cc" providerId="LiveId" clId="{53332976-1305-4A73-9662-738D52AB0218}" dt="2022-07-08T16:03:43.581" v="12" actId="478"/>
          <ac:spMkLst>
            <pc:docMk/>
            <pc:sldMk cId="435055686" sldId="267"/>
            <ac:spMk id="4" creationId="{515CFC83-E8BF-43B7-818D-0C6B8ECBB179}"/>
          </ac:spMkLst>
        </pc:spChg>
        <pc:spChg chg="mod">
          <ac:chgData name="Siegbert Rudolph" userId="2af4d44886c067cc" providerId="LiveId" clId="{53332976-1305-4A73-9662-738D52AB0218}" dt="2022-07-08T16:03:43.581" v="17" actId="1076"/>
          <ac:spMkLst>
            <pc:docMk/>
            <pc:sldMk cId="435055686" sldId="267"/>
            <ac:spMk id="7" creationId="{09D550B0-1E83-9B58-1839-4C0223A29430}"/>
          </ac:spMkLst>
        </pc:spChg>
      </pc:sldChg>
      <pc:sldChg chg="delSp modSp mod">
        <pc:chgData name="Siegbert Rudolph" userId="2af4d44886c067cc" providerId="LiveId" clId="{53332976-1305-4A73-9662-738D52AB0218}" dt="2022-07-08T16:03:43.581" v="23" actId="1076"/>
        <pc:sldMkLst>
          <pc:docMk/>
          <pc:sldMk cId="1163959873" sldId="269"/>
        </pc:sldMkLst>
        <pc:spChg chg="del">
          <ac:chgData name="Siegbert Rudolph" userId="2af4d44886c067cc" providerId="LiveId" clId="{53332976-1305-4A73-9662-738D52AB0218}" dt="2022-07-08T16:03:43.581" v="18" actId="478"/>
          <ac:spMkLst>
            <pc:docMk/>
            <pc:sldMk cId="1163959873" sldId="269"/>
            <ac:spMk id="2" creationId="{B3612A47-024A-4F19-9A74-B86461973114}"/>
          </ac:spMkLst>
        </pc:spChg>
        <pc:spChg chg="mod">
          <ac:chgData name="Siegbert Rudolph" userId="2af4d44886c067cc" providerId="LiveId" clId="{53332976-1305-4A73-9662-738D52AB0218}" dt="2022-07-08T16:03:43.581" v="23" actId="1076"/>
          <ac:spMkLst>
            <pc:docMk/>
            <pc:sldMk cId="1163959873" sldId="269"/>
            <ac:spMk id="6" creationId="{80822420-2BE5-228C-5F86-0E6A70080B16}"/>
          </ac:spMkLst>
        </pc:spChg>
      </pc:sldChg>
      <pc:sldChg chg="delSp modSp mod">
        <pc:chgData name="Siegbert Rudolph" userId="2af4d44886c067cc" providerId="LiveId" clId="{53332976-1305-4A73-9662-738D52AB0218}" dt="2022-07-08T16:03:43.581" v="29" actId="1076"/>
        <pc:sldMkLst>
          <pc:docMk/>
          <pc:sldMk cId="1693356915" sldId="270"/>
        </pc:sldMkLst>
        <pc:spChg chg="del">
          <ac:chgData name="Siegbert Rudolph" userId="2af4d44886c067cc" providerId="LiveId" clId="{53332976-1305-4A73-9662-738D52AB0218}" dt="2022-07-08T16:03:43.581" v="24" actId="478"/>
          <ac:spMkLst>
            <pc:docMk/>
            <pc:sldMk cId="1693356915" sldId="270"/>
            <ac:spMk id="2" creationId="{EDA5B25A-27D7-42C1-BBD3-ED3BFEB4BAF2}"/>
          </ac:spMkLst>
        </pc:spChg>
        <pc:spChg chg="mod">
          <ac:chgData name="Siegbert Rudolph" userId="2af4d44886c067cc" providerId="LiveId" clId="{53332976-1305-4A73-9662-738D52AB0218}" dt="2022-07-08T16:03:43.581" v="29" actId="1076"/>
          <ac:spMkLst>
            <pc:docMk/>
            <pc:sldMk cId="1693356915" sldId="270"/>
            <ac:spMk id="6" creationId="{D72396AB-BC27-62FF-AB85-8711E35E8462}"/>
          </ac:spMkLst>
        </pc:spChg>
      </pc:sldChg>
      <pc:sldChg chg="delSp modSp mod">
        <pc:chgData name="Siegbert Rudolph" userId="2af4d44886c067cc" providerId="LiveId" clId="{53332976-1305-4A73-9662-738D52AB0218}" dt="2022-07-08T16:03:43.597" v="35" actId="1076"/>
        <pc:sldMkLst>
          <pc:docMk/>
          <pc:sldMk cId="406674694" sldId="271"/>
        </pc:sldMkLst>
        <pc:spChg chg="del">
          <ac:chgData name="Siegbert Rudolph" userId="2af4d44886c067cc" providerId="LiveId" clId="{53332976-1305-4A73-9662-738D52AB0218}" dt="2022-07-08T16:03:43.581" v="30" actId="478"/>
          <ac:spMkLst>
            <pc:docMk/>
            <pc:sldMk cId="406674694" sldId="271"/>
            <ac:spMk id="2" creationId="{05E23C9E-22C2-4AB2-9F05-1703F982D8CC}"/>
          </ac:spMkLst>
        </pc:spChg>
        <pc:spChg chg="mod">
          <ac:chgData name="Siegbert Rudolph" userId="2af4d44886c067cc" providerId="LiveId" clId="{53332976-1305-4A73-9662-738D52AB0218}" dt="2022-07-08T16:03:43.597" v="35" actId="1076"/>
          <ac:spMkLst>
            <pc:docMk/>
            <pc:sldMk cId="406674694" sldId="271"/>
            <ac:spMk id="6" creationId="{65794CE7-97B5-141B-A059-1C9E0022DCB5}"/>
          </ac:spMkLst>
        </pc:spChg>
      </pc:sldChg>
      <pc:sldChg chg="delSp modSp mod">
        <pc:chgData name="Siegbert Rudolph" userId="2af4d44886c067cc" providerId="LiveId" clId="{53332976-1305-4A73-9662-738D52AB0218}" dt="2022-07-08T16:03:43.597" v="47" actId="1076"/>
        <pc:sldMkLst>
          <pc:docMk/>
          <pc:sldMk cId="1576385715" sldId="272"/>
        </pc:sldMkLst>
        <pc:spChg chg="del">
          <ac:chgData name="Siegbert Rudolph" userId="2af4d44886c067cc" providerId="LiveId" clId="{53332976-1305-4A73-9662-738D52AB0218}" dt="2022-07-08T16:03:43.597" v="42" actId="478"/>
          <ac:spMkLst>
            <pc:docMk/>
            <pc:sldMk cId="1576385715" sldId="272"/>
            <ac:spMk id="2" creationId="{8EDAB23D-FB7F-4A8D-B13D-F487B615A48A}"/>
          </ac:spMkLst>
        </pc:spChg>
        <pc:spChg chg="mod">
          <ac:chgData name="Siegbert Rudolph" userId="2af4d44886c067cc" providerId="LiveId" clId="{53332976-1305-4A73-9662-738D52AB0218}" dt="2022-07-08T16:03:43.597" v="47" actId="1076"/>
          <ac:spMkLst>
            <pc:docMk/>
            <pc:sldMk cId="1576385715" sldId="272"/>
            <ac:spMk id="6" creationId="{D2844A67-35D0-CE3C-A10A-C672E1171B98}"/>
          </ac:spMkLst>
        </pc:spChg>
      </pc:sldChg>
      <pc:sldChg chg="delSp modSp mod">
        <pc:chgData name="Siegbert Rudolph" userId="2af4d44886c067cc" providerId="LiveId" clId="{53332976-1305-4A73-9662-738D52AB0218}" dt="2022-07-08T16:03:43.597" v="53" actId="1076"/>
        <pc:sldMkLst>
          <pc:docMk/>
          <pc:sldMk cId="2159823322" sldId="273"/>
        </pc:sldMkLst>
        <pc:spChg chg="del">
          <ac:chgData name="Siegbert Rudolph" userId="2af4d44886c067cc" providerId="LiveId" clId="{53332976-1305-4A73-9662-738D52AB0218}" dt="2022-07-08T16:03:43.597" v="48" actId="478"/>
          <ac:spMkLst>
            <pc:docMk/>
            <pc:sldMk cId="2159823322" sldId="273"/>
            <ac:spMk id="2" creationId="{639F7FF6-9963-4916-8B39-C2FAA82D6C22}"/>
          </ac:spMkLst>
        </pc:spChg>
        <pc:spChg chg="mod">
          <ac:chgData name="Siegbert Rudolph" userId="2af4d44886c067cc" providerId="LiveId" clId="{53332976-1305-4A73-9662-738D52AB0218}" dt="2022-07-08T16:03:43.597" v="53" actId="1076"/>
          <ac:spMkLst>
            <pc:docMk/>
            <pc:sldMk cId="2159823322" sldId="273"/>
            <ac:spMk id="6" creationId="{D0A87A89-66D4-B7D5-80C0-FD2B67448CCA}"/>
          </ac:spMkLst>
        </pc:spChg>
      </pc:sldChg>
      <pc:sldChg chg="delSp modSp mod">
        <pc:chgData name="Siegbert Rudolph" userId="2af4d44886c067cc" providerId="LiveId" clId="{53332976-1305-4A73-9662-738D52AB0218}" dt="2022-07-08T16:03:43.612" v="59" actId="1076"/>
        <pc:sldMkLst>
          <pc:docMk/>
          <pc:sldMk cId="842028275" sldId="274"/>
        </pc:sldMkLst>
        <pc:spChg chg="del">
          <ac:chgData name="Siegbert Rudolph" userId="2af4d44886c067cc" providerId="LiveId" clId="{53332976-1305-4A73-9662-738D52AB0218}" dt="2022-07-08T16:03:43.597" v="54" actId="478"/>
          <ac:spMkLst>
            <pc:docMk/>
            <pc:sldMk cId="842028275" sldId="274"/>
            <ac:spMk id="2" creationId="{7EE4B2FC-B6C5-40AC-9BF3-B3838EC436A4}"/>
          </ac:spMkLst>
        </pc:spChg>
        <pc:spChg chg="mod">
          <ac:chgData name="Siegbert Rudolph" userId="2af4d44886c067cc" providerId="LiveId" clId="{53332976-1305-4A73-9662-738D52AB0218}" dt="2022-07-08T16:03:43.612" v="59" actId="1076"/>
          <ac:spMkLst>
            <pc:docMk/>
            <pc:sldMk cId="842028275" sldId="274"/>
            <ac:spMk id="6" creationId="{BB03C6D1-9A76-2339-E31F-2EB84B31E596}"/>
          </ac:spMkLst>
        </pc:spChg>
      </pc:sldChg>
      <pc:sldChg chg="delSp modSp mod">
        <pc:chgData name="Siegbert Rudolph" userId="2af4d44886c067cc" providerId="LiveId" clId="{53332976-1305-4A73-9662-738D52AB0218}" dt="2022-07-08T16:03:43.612" v="65" actId="1076"/>
        <pc:sldMkLst>
          <pc:docMk/>
          <pc:sldMk cId="2876733746" sldId="275"/>
        </pc:sldMkLst>
        <pc:spChg chg="del">
          <ac:chgData name="Siegbert Rudolph" userId="2af4d44886c067cc" providerId="LiveId" clId="{53332976-1305-4A73-9662-738D52AB0218}" dt="2022-07-08T16:03:43.612" v="60" actId="478"/>
          <ac:spMkLst>
            <pc:docMk/>
            <pc:sldMk cId="2876733746" sldId="275"/>
            <ac:spMk id="2" creationId="{504A9C43-BCC6-4FCE-B52F-D2913A2219AE}"/>
          </ac:spMkLst>
        </pc:spChg>
        <pc:spChg chg="mod">
          <ac:chgData name="Siegbert Rudolph" userId="2af4d44886c067cc" providerId="LiveId" clId="{53332976-1305-4A73-9662-738D52AB0218}" dt="2022-07-08T16:03:43.612" v="65" actId="1076"/>
          <ac:spMkLst>
            <pc:docMk/>
            <pc:sldMk cId="2876733746" sldId="275"/>
            <ac:spMk id="6" creationId="{210B8B4F-2AE0-2868-3263-91C99C3E18A9}"/>
          </ac:spMkLst>
        </pc:spChg>
      </pc:sldChg>
      <pc:sldChg chg="delSp modSp mod">
        <pc:chgData name="Siegbert Rudolph" userId="2af4d44886c067cc" providerId="LiveId" clId="{53332976-1305-4A73-9662-738D52AB0218}" dt="2022-07-08T16:03:43.612" v="71" actId="1076"/>
        <pc:sldMkLst>
          <pc:docMk/>
          <pc:sldMk cId="4115176840" sldId="276"/>
        </pc:sldMkLst>
        <pc:spChg chg="del">
          <ac:chgData name="Siegbert Rudolph" userId="2af4d44886c067cc" providerId="LiveId" clId="{53332976-1305-4A73-9662-738D52AB0218}" dt="2022-07-08T16:03:43.612" v="66" actId="478"/>
          <ac:spMkLst>
            <pc:docMk/>
            <pc:sldMk cId="4115176840" sldId="276"/>
            <ac:spMk id="2" creationId="{79AE2189-44E8-494F-AED1-85434F4C48BC}"/>
          </ac:spMkLst>
        </pc:spChg>
        <pc:spChg chg="mod">
          <ac:chgData name="Siegbert Rudolph" userId="2af4d44886c067cc" providerId="LiveId" clId="{53332976-1305-4A73-9662-738D52AB0218}" dt="2022-07-08T16:03:43.612" v="71" actId="1076"/>
          <ac:spMkLst>
            <pc:docMk/>
            <pc:sldMk cId="4115176840" sldId="276"/>
            <ac:spMk id="6" creationId="{14E9B16E-260F-744C-CAF8-D9C07AF6191F}"/>
          </ac:spMkLst>
        </pc:spChg>
      </pc:sldChg>
      <pc:sldChg chg="delSp modSp mod">
        <pc:chgData name="Siegbert Rudolph" userId="2af4d44886c067cc" providerId="LiveId" clId="{53332976-1305-4A73-9662-738D52AB0218}" dt="2022-07-08T16:03:43.597" v="41" actId="1076"/>
        <pc:sldMkLst>
          <pc:docMk/>
          <pc:sldMk cId="3733227765" sldId="278"/>
        </pc:sldMkLst>
        <pc:spChg chg="del">
          <ac:chgData name="Siegbert Rudolph" userId="2af4d44886c067cc" providerId="LiveId" clId="{53332976-1305-4A73-9662-738D52AB0218}" dt="2022-07-08T16:03:43.597" v="36" actId="478"/>
          <ac:spMkLst>
            <pc:docMk/>
            <pc:sldMk cId="3733227765" sldId="278"/>
            <ac:spMk id="2" creationId="{A3A06F8C-A814-4507-8DE8-950D8FC2D870}"/>
          </ac:spMkLst>
        </pc:spChg>
        <pc:spChg chg="mod">
          <ac:chgData name="Siegbert Rudolph" userId="2af4d44886c067cc" providerId="LiveId" clId="{53332976-1305-4A73-9662-738D52AB0218}" dt="2022-07-08T16:03:43.597" v="41" actId="1076"/>
          <ac:spMkLst>
            <pc:docMk/>
            <pc:sldMk cId="3733227765" sldId="278"/>
            <ac:spMk id="6" creationId="{1ED2ED8D-A542-28D7-8DC3-F0797ACF736F}"/>
          </ac:spMkLst>
        </pc:spChg>
      </pc:sldChg>
      <pc:sldChg chg="delSp modSp mod">
        <pc:chgData name="Siegbert Rudolph" userId="2af4d44886c067cc" providerId="LiveId" clId="{53332976-1305-4A73-9662-738D52AB0218}" dt="2022-07-08T16:03:43.628" v="77" actId="1076"/>
        <pc:sldMkLst>
          <pc:docMk/>
          <pc:sldMk cId="1724635507" sldId="279"/>
        </pc:sldMkLst>
        <pc:spChg chg="del">
          <ac:chgData name="Siegbert Rudolph" userId="2af4d44886c067cc" providerId="LiveId" clId="{53332976-1305-4A73-9662-738D52AB0218}" dt="2022-07-08T16:03:43.612" v="72" actId="478"/>
          <ac:spMkLst>
            <pc:docMk/>
            <pc:sldMk cId="1724635507" sldId="279"/>
            <ac:spMk id="2" creationId="{167E9A67-A8D7-4209-A6B9-FF4258420CFD}"/>
          </ac:spMkLst>
        </pc:spChg>
        <pc:spChg chg="mod">
          <ac:chgData name="Siegbert Rudolph" userId="2af4d44886c067cc" providerId="LiveId" clId="{53332976-1305-4A73-9662-738D52AB0218}" dt="2022-07-08T16:03:43.628" v="77" actId="1076"/>
          <ac:spMkLst>
            <pc:docMk/>
            <pc:sldMk cId="1724635507" sldId="279"/>
            <ac:spMk id="6" creationId="{C93428DE-B1AA-AA77-FEEA-6A50AE47E7D4}"/>
          </ac:spMkLst>
        </pc:spChg>
      </pc:sldChg>
      <pc:sldChg chg="delSp modSp mod">
        <pc:chgData name="Siegbert Rudolph" userId="2af4d44886c067cc" providerId="LiveId" clId="{53332976-1305-4A73-9662-738D52AB0218}" dt="2022-07-08T16:03:43.628" v="83" actId="1076"/>
        <pc:sldMkLst>
          <pc:docMk/>
          <pc:sldMk cId="3131932135" sldId="280"/>
        </pc:sldMkLst>
        <pc:spChg chg="del">
          <ac:chgData name="Siegbert Rudolph" userId="2af4d44886c067cc" providerId="LiveId" clId="{53332976-1305-4A73-9662-738D52AB0218}" dt="2022-07-08T16:03:43.628" v="78" actId="478"/>
          <ac:spMkLst>
            <pc:docMk/>
            <pc:sldMk cId="3131932135" sldId="280"/>
            <ac:spMk id="4" creationId="{97A5A184-4409-4157-A851-6EBA8E8D29D3}"/>
          </ac:spMkLst>
        </pc:spChg>
        <pc:spChg chg="mod">
          <ac:chgData name="Siegbert Rudolph" userId="2af4d44886c067cc" providerId="LiveId" clId="{53332976-1305-4A73-9662-738D52AB0218}" dt="2022-07-08T16:03:43.628" v="83" actId="1076"/>
          <ac:spMkLst>
            <pc:docMk/>
            <pc:sldMk cId="3131932135" sldId="280"/>
            <ac:spMk id="7" creationId="{D1220111-0515-3F43-EBEE-68D5E5E06598}"/>
          </ac:spMkLst>
        </pc:spChg>
      </pc:sldChg>
      <pc:sldChg chg="delSp modSp mod">
        <pc:chgData name="Siegbert Rudolph" userId="2af4d44886c067cc" providerId="LiveId" clId="{53332976-1305-4A73-9662-738D52AB0218}" dt="2022-07-08T16:03:43.846" v="407" actId="1076"/>
        <pc:sldMkLst>
          <pc:docMk/>
          <pc:sldMk cId="2216826815" sldId="281"/>
        </pc:sldMkLst>
        <pc:spChg chg="del">
          <ac:chgData name="Siegbert Rudolph" userId="2af4d44886c067cc" providerId="LiveId" clId="{53332976-1305-4A73-9662-738D52AB0218}" dt="2022-07-08T16:03:43.846" v="402" actId="478"/>
          <ac:spMkLst>
            <pc:docMk/>
            <pc:sldMk cId="2216826815" sldId="281"/>
            <ac:spMk id="4" creationId="{42C67B1B-48A2-4E5A-9ADC-C0AD3321520F}"/>
          </ac:spMkLst>
        </pc:spChg>
        <pc:spChg chg="mod">
          <ac:chgData name="Siegbert Rudolph" userId="2af4d44886c067cc" providerId="LiveId" clId="{53332976-1305-4A73-9662-738D52AB0218}" dt="2022-07-08T16:03:43.846" v="407" actId="1076"/>
          <ac:spMkLst>
            <pc:docMk/>
            <pc:sldMk cId="2216826815" sldId="281"/>
            <ac:spMk id="5" creationId="{FAF1C255-C25A-3AFF-455B-0832F04B6796}"/>
          </ac:spMkLst>
        </pc:spChg>
      </pc:sldChg>
      <pc:sldChg chg="delSp modSp mod">
        <pc:chgData name="Siegbert Rudolph" userId="2af4d44886c067cc" providerId="LiveId" clId="{53332976-1305-4A73-9662-738D52AB0218}" dt="2022-07-08T16:03:43.628" v="89" actId="1076"/>
        <pc:sldMkLst>
          <pc:docMk/>
          <pc:sldMk cId="2497407805" sldId="282"/>
        </pc:sldMkLst>
        <pc:spChg chg="del">
          <ac:chgData name="Siegbert Rudolph" userId="2af4d44886c067cc" providerId="LiveId" clId="{53332976-1305-4A73-9662-738D52AB0218}" dt="2022-07-08T16:03:43.628" v="84" actId="478"/>
          <ac:spMkLst>
            <pc:docMk/>
            <pc:sldMk cId="2497407805" sldId="282"/>
            <ac:spMk id="4" creationId="{4EC8458D-9C86-48C6-9096-F9E3E7779A3F}"/>
          </ac:spMkLst>
        </pc:spChg>
        <pc:spChg chg="mod">
          <ac:chgData name="Siegbert Rudolph" userId="2af4d44886c067cc" providerId="LiveId" clId="{53332976-1305-4A73-9662-738D52AB0218}" dt="2022-07-08T16:03:43.628" v="89" actId="1076"/>
          <ac:spMkLst>
            <pc:docMk/>
            <pc:sldMk cId="2497407805" sldId="282"/>
            <ac:spMk id="7" creationId="{BA38EFA7-7CCB-7A0C-6DF9-A5430E0EB328}"/>
          </ac:spMkLst>
        </pc:spChg>
      </pc:sldChg>
      <pc:sldChg chg="delSp modSp mod">
        <pc:chgData name="Siegbert Rudolph" userId="2af4d44886c067cc" providerId="LiveId" clId="{53332976-1305-4A73-9662-738D52AB0218}" dt="2022-07-08T16:03:43.628" v="95" actId="1076"/>
        <pc:sldMkLst>
          <pc:docMk/>
          <pc:sldMk cId="2623358451" sldId="283"/>
        </pc:sldMkLst>
        <pc:spChg chg="del">
          <ac:chgData name="Siegbert Rudolph" userId="2af4d44886c067cc" providerId="LiveId" clId="{53332976-1305-4A73-9662-738D52AB0218}" dt="2022-07-08T16:03:43.628" v="90" actId="478"/>
          <ac:spMkLst>
            <pc:docMk/>
            <pc:sldMk cId="2623358451" sldId="283"/>
            <ac:spMk id="4" creationId="{6FD7F3EE-6DCC-4512-8FA6-46D63C280A63}"/>
          </ac:spMkLst>
        </pc:spChg>
        <pc:spChg chg="mod">
          <ac:chgData name="Siegbert Rudolph" userId="2af4d44886c067cc" providerId="LiveId" clId="{53332976-1305-4A73-9662-738D52AB0218}" dt="2022-07-08T16:03:43.628" v="95" actId="1076"/>
          <ac:spMkLst>
            <pc:docMk/>
            <pc:sldMk cId="2623358451" sldId="283"/>
            <ac:spMk id="7" creationId="{0918E65C-F0E6-41D1-20EE-F429E32AA30A}"/>
          </ac:spMkLst>
        </pc:spChg>
      </pc:sldChg>
      <pc:sldChg chg="delSp modSp mod">
        <pc:chgData name="Siegbert Rudolph" userId="2af4d44886c067cc" providerId="LiveId" clId="{53332976-1305-4A73-9662-738D52AB0218}" dt="2022-07-08T16:03:43.643" v="101" actId="1076"/>
        <pc:sldMkLst>
          <pc:docMk/>
          <pc:sldMk cId="2924008532" sldId="284"/>
        </pc:sldMkLst>
        <pc:spChg chg="del">
          <ac:chgData name="Siegbert Rudolph" userId="2af4d44886c067cc" providerId="LiveId" clId="{53332976-1305-4A73-9662-738D52AB0218}" dt="2022-07-08T16:03:43.628" v="96" actId="478"/>
          <ac:spMkLst>
            <pc:docMk/>
            <pc:sldMk cId="2924008532" sldId="284"/>
            <ac:spMk id="4" creationId="{CEB33412-0BB3-4299-B58A-B0A5FB92D175}"/>
          </ac:spMkLst>
        </pc:spChg>
        <pc:spChg chg="mod">
          <ac:chgData name="Siegbert Rudolph" userId="2af4d44886c067cc" providerId="LiveId" clId="{53332976-1305-4A73-9662-738D52AB0218}" dt="2022-07-08T16:03:43.643" v="101" actId="1076"/>
          <ac:spMkLst>
            <pc:docMk/>
            <pc:sldMk cId="2924008532" sldId="284"/>
            <ac:spMk id="7" creationId="{0DBA6728-D21F-F815-8D9E-7D809D50E641}"/>
          </ac:spMkLst>
        </pc:spChg>
      </pc:sldChg>
      <pc:sldChg chg="delSp modSp mod">
        <pc:chgData name="Siegbert Rudolph" userId="2af4d44886c067cc" providerId="LiveId" clId="{53332976-1305-4A73-9662-738D52AB0218}" dt="2022-07-08T16:03:43.643" v="107" actId="1076"/>
        <pc:sldMkLst>
          <pc:docMk/>
          <pc:sldMk cId="3183250806" sldId="285"/>
        </pc:sldMkLst>
        <pc:spChg chg="del">
          <ac:chgData name="Siegbert Rudolph" userId="2af4d44886c067cc" providerId="LiveId" clId="{53332976-1305-4A73-9662-738D52AB0218}" dt="2022-07-08T16:03:43.643" v="102" actId="478"/>
          <ac:spMkLst>
            <pc:docMk/>
            <pc:sldMk cId="3183250806" sldId="285"/>
            <ac:spMk id="4" creationId="{9CFAF158-8C7C-4444-BE0B-68CFF1DE6D95}"/>
          </ac:spMkLst>
        </pc:spChg>
        <pc:spChg chg="mod">
          <ac:chgData name="Siegbert Rudolph" userId="2af4d44886c067cc" providerId="LiveId" clId="{53332976-1305-4A73-9662-738D52AB0218}" dt="2022-07-08T16:03:43.643" v="107" actId="1076"/>
          <ac:spMkLst>
            <pc:docMk/>
            <pc:sldMk cId="3183250806" sldId="285"/>
            <ac:spMk id="7" creationId="{C8A22DEF-7AA0-A21A-3CDD-26DAE1276226}"/>
          </ac:spMkLst>
        </pc:spChg>
      </pc:sldChg>
      <pc:sldChg chg="delSp modSp mod">
        <pc:chgData name="Siegbert Rudolph" userId="2af4d44886c067cc" providerId="LiveId" clId="{53332976-1305-4A73-9662-738D52AB0218}" dt="2022-07-08T16:03:43.643" v="119" actId="1076"/>
        <pc:sldMkLst>
          <pc:docMk/>
          <pc:sldMk cId="3956584996" sldId="286"/>
        </pc:sldMkLst>
        <pc:spChg chg="del">
          <ac:chgData name="Siegbert Rudolph" userId="2af4d44886c067cc" providerId="LiveId" clId="{53332976-1305-4A73-9662-738D52AB0218}" dt="2022-07-08T16:03:43.643" v="114" actId="478"/>
          <ac:spMkLst>
            <pc:docMk/>
            <pc:sldMk cId="3956584996" sldId="286"/>
            <ac:spMk id="4" creationId="{880E87A1-0BF4-4C23-AC96-923959F2867F}"/>
          </ac:spMkLst>
        </pc:spChg>
        <pc:spChg chg="mod">
          <ac:chgData name="Siegbert Rudolph" userId="2af4d44886c067cc" providerId="LiveId" clId="{53332976-1305-4A73-9662-738D52AB0218}" dt="2022-07-08T16:03:43.643" v="119" actId="1076"/>
          <ac:spMkLst>
            <pc:docMk/>
            <pc:sldMk cId="3956584996" sldId="286"/>
            <ac:spMk id="7" creationId="{2FC046D4-16A6-F88E-E430-78D90B7EE214}"/>
          </ac:spMkLst>
        </pc:spChg>
      </pc:sldChg>
      <pc:sldChg chg="delSp modSp mod">
        <pc:chgData name="Siegbert Rudolph" userId="2af4d44886c067cc" providerId="LiveId" clId="{53332976-1305-4A73-9662-738D52AB0218}" dt="2022-07-08T16:03:43.659" v="125" actId="1076"/>
        <pc:sldMkLst>
          <pc:docMk/>
          <pc:sldMk cId="1512051007" sldId="287"/>
        </pc:sldMkLst>
        <pc:spChg chg="del">
          <ac:chgData name="Siegbert Rudolph" userId="2af4d44886c067cc" providerId="LiveId" clId="{53332976-1305-4A73-9662-738D52AB0218}" dt="2022-07-08T16:03:43.643" v="120" actId="478"/>
          <ac:spMkLst>
            <pc:docMk/>
            <pc:sldMk cId="1512051007" sldId="287"/>
            <ac:spMk id="4" creationId="{214C248A-69A9-44BB-9E3B-98DAF47BF727}"/>
          </ac:spMkLst>
        </pc:spChg>
        <pc:spChg chg="mod">
          <ac:chgData name="Siegbert Rudolph" userId="2af4d44886c067cc" providerId="LiveId" clId="{53332976-1305-4A73-9662-738D52AB0218}" dt="2022-07-08T16:03:43.659" v="125" actId="1076"/>
          <ac:spMkLst>
            <pc:docMk/>
            <pc:sldMk cId="1512051007" sldId="287"/>
            <ac:spMk id="7" creationId="{A62AF3C5-806E-CE76-5D68-0D5F74CD55F9}"/>
          </ac:spMkLst>
        </pc:spChg>
      </pc:sldChg>
      <pc:sldChg chg="delSp modSp mod">
        <pc:chgData name="Siegbert Rudolph" userId="2af4d44886c067cc" providerId="LiveId" clId="{53332976-1305-4A73-9662-738D52AB0218}" dt="2022-07-08T16:03:43.659" v="131" actId="1076"/>
        <pc:sldMkLst>
          <pc:docMk/>
          <pc:sldMk cId="2993972073" sldId="288"/>
        </pc:sldMkLst>
        <pc:spChg chg="del">
          <ac:chgData name="Siegbert Rudolph" userId="2af4d44886c067cc" providerId="LiveId" clId="{53332976-1305-4A73-9662-738D52AB0218}" dt="2022-07-08T16:03:43.659" v="126" actId="478"/>
          <ac:spMkLst>
            <pc:docMk/>
            <pc:sldMk cId="2993972073" sldId="288"/>
            <ac:spMk id="4" creationId="{92D424FA-856E-4349-A6FC-DA131257D735}"/>
          </ac:spMkLst>
        </pc:spChg>
        <pc:spChg chg="mod">
          <ac:chgData name="Siegbert Rudolph" userId="2af4d44886c067cc" providerId="LiveId" clId="{53332976-1305-4A73-9662-738D52AB0218}" dt="2022-07-08T16:03:43.659" v="131" actId="1076"/>
          <ac:spMkLst>
            <pc:docMk/>
            <pc:sldMk cId="2993972073" sldId="288"/>
            <ac:spMk id="7" creationId="{93152A66-31E6-5A93-DEF3-4948E0B06CDE}"/>
          </ac:spMkLst>
        </pc:spChg>
      </pc:sldChg>
      <pc:sldChg chg="delSp modSp mod">
        <pc:chgData name="Siegbert Rudolph" userId="2af4d44886c067cc" providerId="LiveId" clId="{53332976-1305-4A73-9662-738D52AB0218}" dt="2022-07-08T16:03:43.659" v="137" actId="1076"/>
        <pc:sldMkLst>
          <pc:docMk/>
          <pc:sldMk cId="1914317012" sldId="289"/>
        </pc:sldMkLst>
        <pc:spChg chg="del">
          <ac:chgData name="Siegbert Rudolph" userId="2af4d44886c067cc" providerId="LiveId" clId="{53332976-1305-4A73-9662-738D52AB0218}" dt="2022-07-08T16:03:43.659" v="132" actId="478"/>
          <ac:spMkLst>
            <pc:docMk/>
            <pc:sldMk cId="1914317012" sldId="289"/>
            <ac:spMk id="4" creationId="{05839465-BEB8-437F-8D4B-FA9D529AFE3A}"/>
          </ac:spMkLst>
        </pc:spChg>
        <pc:spChg chg="mod">
          <ac:chgData name="Siegbert Rudolph" userId="2af4d44886c067cc" providerId="LiveId" clId="{53332976-1305-4A73-9662-738D52AB0218}" dt="2022-07-08T16:03:43.659" v="137" actId="1076"/>
          <ac:spMkLst>
            <pc:docMk/>
            <pc:sldMk cId="1914317012" sldId="289"/>
            <ac:spMk id="7" creationId="{77223141-04FF-0729-F8EB-6A669073973C}"/>
          </ac:spMkLst>
        </pc:spChg>
      </pc:sldChg>
      <pc:sldChg chg="delSp modSp mod">
        <pc:chgData name="Siegbert Rudolph" userId="2af4d44886c067cc" providerId="LiveId" clId="{53332976-1305-4A73-9662-738D52AB0218}" dt="2022-07-08T16:03:43.659" v="143" actId="1076"/>
        <pc:sldMkLst>
          <pc:docMk/>
          <pc:sldMk cId="190777697" sldId="290"/>
        </pc:sldMkLst>
        <pc:spChg chg="del">
          <ac:chgData name="Siegbert Rudolph" userId="2af4d44886c067cc" providerId="LiveId" clId="{53332976-1305-4A73-9662-738D52AB0218}" dt="2022-07-08T16:03:43.659" v="138" actId="478"/>
          <ac:spMkLst>
            <pc:docMk/>
            <pc:sldMk cId="190777697" sldId="290"/>
            <ac:spMk id="4" creationId="{0EFBE06E-D62F-4B6B-A239-D26E2F718FF5}"/>
          </ac:spMkLst>
        </pc:spChg>
        <pc:spChg chg="mod">
          <ac:chgData name="Siegbert Rudolph" userId="2af4d44886c067cc" providerId="LiveId" clId="{53332976-1305-4A73-9662-738D52AB0218}" dt="2022-07-08T16:03:43.659" v="143" actId="1076"/>
          <ac:spMkLst>
            <pc:docMk/>
            <pc:sldMk cId="190777697" sldId="290"/>
            <ac:spMk id="7" creationId="{A5AA7D89-5201-020C-6AA1-273252A76232}"/>
          </ac:spMkLst>
        </pc:spChg>
      </pc:sldChg>
      <pc:sldChg chg="delSp modSp mod">
        <pc:chgData name="Siegbert Rudolph" userId="2af4d44886c067cc" providerId="LiveId" clId="{53332976-1305-4A73-9662-738D52AB0218}" dt="2022-07-08T16:03:43.643" v="113" actId="1076"/>
        <pc:sldMkLst>
          <pc:docMk/>
          <pc:sldMk cId="823376406" sldId="292"/>
        </pc:sldMkLst>
        <pc:spChg chg="del">
          <ac:chgData name="Siegbert Rudolph" userId="2af4d44886c067cc" providerId="LiveId" clId="{53332976-1305-4A73-9662-738D52AB0218}" dt="2022-07-08T16:03:43.643" v="108" actId="478"/>
          <ac:spMkLst>
            <pc:docMk/>
            <pc:sldMk cId="823376406" sldId="292"/>
            <ac:spMk id="2" creationId="{016EE043-5F9B-43B0-ADE9-2DB9FEABAC38}"/>
          </ac:spMkLst>
        </pc:spChg>
        <pc:spChg chg="mod">
          <ac:chgData name="Siegbert Rudolph" userId="2af4d44886c067cc" providerId="LiveId" clId="{53332976-1305-4A73-9662-738D52AB0218}" dt="2022-07-08T16:03:43.643" v="113" actId="1076"/>
          <ac:spMkLst>
            <pc:docMk/>
            <pc:sldMk cId="823376406" sldId="292"/>
            <ac:spMk id="6" creationId="{A9A5B369-5374-F399-4C41-3CA353175B54}"/>
          </ac:spMkLst>
        </pc:spChg>
      </pc:sldChg>
      <pc:sldChg chg="delSp modSp mod">
        <pc:chgData name="Siegbert Rudolph" userId="2af4d44886c067cc" providerId="LiveId" clId="{53332976-1305-4A73-9662-738D52AB0218}" dt="2022-07-08T16:03:43.675" v="149" actId="1076"/>
        <pc:sldMkLst>
          <pc:docMk/>
          <pc:sldMk cId="2850716880" sldId="293"/>
        </pc:sldMkLst>
        <pc:spChg chg="del">
          <ac:chgData name="Siegbert Rudolph" userId="2af4d44886c067cc" providerId="LiveId" clId="{53332976-1305-4A73-9662-738D52AB0218}" dt="2022-07-08T16:03:43.659" v="144" actId="478"/>
          <ac:spMkLst>
            <pc:docMk/>
            <pc:sldMk cId="2850716880" sldId="293"/>
            <ac:spMk id="2" creationId="{E2622425-3D70-481A-AFB3-4B0B25BC83C0}"/>
          </ac:spMkLst>
        </pc:spChg>
        <pc:spChg chg="mod">
          <ac:chgData name="Siegbert Rudolph" userId="2af4d44886c067cc" providerId="LiveId" clId="{53332976-1305-4A73-9662-738D52AB0218}" dt="2022-07-08T16:03:43.675" v="149" actId="1076"/>
          <ac:spMkLst>
            <pc:docMk/>
            <pc:sldMk cId="2850716880" sldId="293"/>
            <ac:spMk id="6" creationId="{449E4590-E22A-E20A-A5BD-32E6227CA9AE}"/>
          </ac:spMkLst>
        </pc:spChg>
      </pc:sldChg>
      <pc:sldChg chg="delSp modSp mod">
        <pc:chgData name="Siegbert Rudolph" userId="2af4d44886c067cc" providerId="LiveId" clId="{53332976-1305-4A73-9662-738D52AB0218}" dt="2022-07-08T16:03:43.675" v="155" actId="1076"/>
        <pc:sldMkLst>
          <pc:docMk/>
          <pc:sldMk cId="216854849" sldId="295"/>
        </pc:sldMkLst>
        <pc:spChg chg="del">
          <ac:chgData name="Siegbert Rudolph" userId="2af4d44886c067cc" providerId="LiveId" clId="{53332976-1305-4A73-9662-738D52AB0218}" dt="2022-07-08T16:03:43.675" v="150" actId="478"/>
          <ac:spMkLst>
            <pc:docMk/>
            <pc:sldMk cId="216854849" sldId="295"/>
            <ac:spMk id="2" creationId="{C64C35A5-C3F0-4416-A8A0-4C5B5870ACD5}"/>
          </ac:spMkLst>
        </pc:spChg>
        <pc:spChg chg="mod">
          <ac:chgData name="Siegbert Rudolph" userId="2af4d44886c067cc" providerId="LiveId" clId="{53332976-1305-4A73-9662-738D52AB0218}" dt="2022-07-08T16:03:43.675" v="155" actId="1076"/>
          <ac:spMkLst>
            <pc:docMk/>
            <pc:sldMk cId="216854849" sldId="295"/>
            <ac:spMk id="4" creationId="{F33AA562-5556-1680-75B4-3685E970B336}"/>
          </ac:spMkLst>
        </pc:spChg>
      </pc:sldChg>
      <pc:sldChg chg="delSp modSp mod">
        <pc:chgData name="Siegbert Rudolph" userId="2af4d44886c067cc" providerId="LiveId" clId="{53332976-1305-4A73-9662-738D52AB0218}" dt="2022-07-08T16:03:43.675" v="161" actId="1076"/>
        <pc:sldMkLst>
          <pc:docMk/>
          <pc:sldMk cId="1503254433" sldId="296"/>
        </pc:sldMkLst>
        <pc:spChg chg="del">
          <ac:chgData name="Siegbert Rudolph" userId="2af4d44886c067cc" providerId="LiveId" clId="{53332976-1305-4A73-9662-738D52AB0218}" dt="2022-07-08T16:03:43.675" v="156" actId="478"/>
          <ac:spMkLst>
            <pc:docMk/>
            <pc:sldMk cId="1503254433" sldId="296"/>
            <ac:spMk id="2" creationId="{83114903-6D4C-40D7-8033-D858DAB4B93A}"/>
          </ac:spMkLst>
        </pc:spChg>
        <pc:spChg chg="mod">
          <ac:chgData name="Siegbert Rudolph" userId="2af4d44886c067cc" providerId="LiveId" clId="{53332976-1305-4A73-9662-738D52AB0218}" dt="2022-07-08T16:03:43.675" v="161" actId="1076"/>
          <ac:spMkLst>
            <pc:docMk/>
            <pc:sldMk cId="1503254433" sldId="296"/>
            <ac:spMk id="4" creationId="{4B492D8B-1CE5-4C91-41A6-ADBAE3DD9983}"/>
          </ac:spMkLst>
        </pc:spChg>
      </pc:sldChg>
      <pc:sldChg chg="delSp modSp mod">
        <pc:chgData name="Siegbert Rudolph" userId="2af4d44886c067cc" providerId="LiveId" clId="{53332976-1305-4A73-9662-738D52AB0218}" dt="2022-07-08T16:03:43.690" v="173" actId="1076"/>
        <pc:sldMkLst>
          <pc:docMk/>
          <pc:sldMk cId="4233988806" sldId="297"/>
        </pc:sldMkLst>
        <pc:spChg chg="del">
          <ac:chgData name="Siegbert Rudolph" userId="2af4d44886c067cc" providerId="LiveId" clId="{53332976-1305-4A73-9662-738D52AB0218}" dt="2022-07-08T16:03:43.690" v="168" actId="478"/>
          <ac:spMkLst>
            <pc:docMk/>
            <pc:sldMk cId="4233988806" sldId="297"/>
            <ac:spMk id="2" creationId="{C9812EDA-4AF5-41C5-867D-350EFCEFB65D}"/>
          </ac:spMkLst>
        </pc:spChg>
        <pc:spChg chg="mod">
          <ac:chgData name="Siegbert Rudolph" userId="2af4d44886c067cc" providerId="LiveId" clId="{53332976-1305-4A73-9662-738D52AB0218}" dt="2022-07-08T16:03:43.690" v="173" actId="1076"/>
          <ac:spMkLst>
            <pc:docMk/>
            <pc:sldMk cId="4233988806" sldId="297"/>
            <ac:spMk id="4" creationId="{34C8EA39-6A89-EB07-F83E-229C087CF539}"/>
          </ac:spMkLst>
        </pc:spChg>
      </pc:sldChg>
      <pc:sldChg chg="delSp modSp mod">
        <pc:chgData name="Siegbert Rudolph" userId="2af4d44886c067cc" providerId="LiveId" clId="{53332976-1305-4A73-9662-738D52AB0218}" dt="2022-07-08T16:03:43.690" v="167" actId="1076"/>
        <pc:sldMkLst>
          <pc:docMk/>
          <pc:sldMk cId="1765961466" sldId="298"/>
        </pc:sldMkLst>
        <pc:spChg chg="del">
          <ac:chgData name="Siegbert Rudolph" userId="2af4d44886c067cc" providerId="LiveId" clId="{53332976-1305-4A73-9662-738D52AB0218}" dt="2022-07-08T16:03:43.675" v="162" actId="478"/>
          <ac:spMkLst>
            <pc:docMk/>
            <pc:sldMk cId="1765961466" sldId="298"/>
            <ac:spMk id="2" creationId="{D23F3789-5105-4C61-A54E-F955F113DAE8}"/>
          </ac:spMkLst>
        </pc:spChg>
        <pc:spChg chg="mod">
          <ac:chgData name="Siegbert Rudolph" userId="2af4d44886c067cc" providerId="LiveId" clId="{53332976-1305-4A73-9662-738D52AB0218}" dt="2022-07-08T16:03:43.690" v="167" actId="1076"/>
          <ac:spMkLst>
            <pc:docMk/>
            <pc:sldMk cId="1765961466" sldId="298"/>
            <ac:spMk id="4" creationId="{9BA4AA05-4C92-900D-BDE6-574225E75293}"/>
          </ac:spMkLst>
        </pc:spChg>
      </pc:sldChg>
      <pc:sldChg chg="delSp modSp mod">
        <pc:chgData name="Siegbert Rudolph" userId="2af4d44886c067cc" providerId="LiveId" clId="{53332976-1305-4A73-9662-738D52AB0218}" dt="2022-07-08T16:03:43.690" v="179" actId="1076"/>
        <pc:sldMkLst>
          <pc:docMk/>
          <pc:sldMk cId="1416354916" sldId="299"/>
        </pc:sldMkLst>
        <pc:spChg chg="del">
          <ac:chgData name="Siegbert Rudolph" userId="2af4d44886c067cc" providerId="LiveId" clId="{53332976-1305-4A73-9662-738D52AB0218}" dt="2022-07-08T16:03:43.690" v="174" actId="478"/>
          <ac:spMkLst>
            <pc:docMk/>
            <pc:sldMk cId="1416354916" sldId="299"/>
            <ac:spMk id="2" creationId="{13733CC5-58E1-4BD4-AFB7-6683AE891B4D}"/>
          </ac:spMkLst>
        </pc:spChg>
        <pc:spChg chg="mod">
          <ac:chgData name="Siegbert Rudolph" userId="2af4d44886c067cc" providerId="LiveId" clId="{53332976-1305-4A73-9662-738D52AB0218}" dt="2022-07-08T16:03:43.690" v="179" actId="1076"/>
          <ac:spMkLst>
            <pc:docMk/>
            <pc:sldMk cId="1416354916" sldId="299"/>
            <ac:spMk id="4" creationId="{EF553311-D33A-BFBC-BA98-A0FED9C136A4}"/>
          </ac:spMkLst>
        </pc:spChg>
      </pc:sldChg>
      <pc:sldChg chg="delSp modSp mod">
        <pc:chgData name="Siegbert Rudolph" userId="2af4d44886c067cc" providerId="LiveId" clId="{53332976-1305-4A73-9662-738D52AB0218}" dt="2022-07-08T16:03:43.690" v="185" actId="1076"/>
        <pc:sldMkLst>
          <pc:docMk/>
          <pc:sldMk cId="847356608" sldId="300"/>
        </pc:sldMkLst>
        <pc:spChg chg="del">
          <ac:chgData name="Siegbert Rudolph" userId="2af4d44886c067cc" providerId="LiveId" clId="{53332976-1305-4A73-9662-738D52AB0218}" dt="2022-07-08T16:03:43.690" v="180" actId="478"/>
          <ac:spMkLst>
            <pc:docMk/>
            <pc:sldMk cId="847356608" sldId="300"/>
            <ac:spMk id="2" creationId="{1E48470A-C74F-4381-97EB-74AA80DA2584}"/>
          </ac:spMkLst>
        </pc:spChg>
        <pc:spChg chg="mod">
          <ac:chgData name="Siegbert Rudolph" userId="2af4d44886c067cc" providerId="LiveId" clId="{53332976-1305-4A73-9662-738D52AB0218}" dt="2022-07-08T16:03:43.690" v="185" actId="1076"/>
          <ac:spMkLst>
            <pc:docMk/>
            <pc:sldMk cId="847356608" sldId="300"/>
            <ac:spMk id="6" creationId="{8D51D681-954F-CD77-A66F-C16035FD9617}"/>
          </ac:spMkLst>
        </pc:spChg>
      </pc:sldChg>
      <pc:sldChg chg="delSp modSp mod">
        <pc:chgData name="Siegbert Rudolph" userId="2af4d44886c067cc" providerId="LiveId" clId="{53332976-1305-4A73-9662-738D52AB0218}" dt="2022-07-08T16:03:43.706" v="191" actId="1076"/>
        <pc:sldMkLst>
          <pc:docMk/>
          <pc:sldMk cId="706925589" sldId="301"/>
        </pc:sldMkLst>
        <pc:spChg chg="del">
          <ac:chgData name="Siegbert Rudolph" userId="2af4d44886c067cc" providerId="LiveId" clId="{53332976-1305-4A73-9662-738D52AB0218}" dt="2022-07-08T16:03:43.690" v="186" actId="478"/>
          <ac:spMkLst>
            <pc:docMk/>
            <pc:sldMk cId="706925589" sldId="301"/>
            <ac:spMk id="2" creationId="{839CA408-1F74-48E6-8763-4437F1D949B0}"/>
          </ac:spMkLst>
        </pc:spChg>
        <pc:spChg chg="mod">
          <ac:chgData name="Siegbert Rudolph" userId="2af4d44886c067cc" providerId="LiveId" clId="{53332976-1305-4A73-9662-738D52AB0218}" dt="2022-07-08T16:03:43.706" v="191" actId="1076"/>
          <ac:spMkLst>
            <pc:docMk/>
            <pc:sldMk cId="706925589" sldId="301"/>
            <ac:spMk id="4" creationId="{03DCABE0-272B-D86A-3A6E-254F285F65EA}"/>
          </ac:spMkLst>
        </pc:spChg>
      </pc:sldChg>
      <pc:sldChg chg="delSp modSp mod">
        <pc:chgData name="Siegbert Rudolph" userId="2af4d44886c067cc" providerId="LiveId" clId="{53332976-1305-4A73-9662-738D52AB0218}" dt="2022-07-08T16:03:43.706" v="197" actId="1076"/>
        <pc:sldMkLst>
          <pc:docMk/>
          <pc:sldMk cId="3242069831" sldId="302"/>
        </pc:sldMkLst>
        <pc:spChg chg="del">
          <ac:chgData name="Siegbert Rudolph" userId="2af4d44886c067cc" providerId="LiveId" clId="{53332976-1305-4A73-9662-738D52AB0218}" dt="2022-07-08T16:03:43.706" v="192" actId="478"/>
          <ac:spMkLst>
            <pc:docMk/>
            <pc:sldMk cId="3242069831" sldId="302"/>
            <ac:spMk id="2" creationId="{D8DAF723-F462-4B45-A5AA-C753A6906D97}"/>
          </ac:spMkLst>
        </pc:spChg>
        <pc:spChg chg="mod">
          <ac:chgData name="Siegbert Rudolph" userId="2af4d44886c067cc" providerId="LiveId" clId="{53332976-1305-4A73-9662-738D52AB0218}" dt="2022-07-08T16:03:43.706" v="197" actId="1076"/>
          <ac:spMkLst>
            <pc:docMk/>
            <pc:sldMk cId="3242069831" sldId="302"/>
            <ac:spMk id="4" creationId="{8D9A987C-9776-65D9-828F-BF2FC69A8034}"/>
          </ac:spMkLst>
        </pc:spChg>
      </pc:sldChg>
      <pc:sldChg chg="delSp modSp mod">
        <pc:chgData name="Siegbert Rudolph" userId="2af4d44886c067cc" providerId="LiveId" clId="{53332976-1305-4A73-9662-738D52AB0218}" dt="2022-07-08T16:03:43.706" v="203" actId="1076"/>
        <pc:sldMkLst>
          <pc:docMk/>
          <pc:sldMk cId="3792181253" sldId="303"/>
        </pc:sldMkLst>
        <pc:spChg chg="del">
          <ac:chgData name="Siegbert Rudolph" userId="2af4d44886c067cc" providerId="LiveId" clId="{53332976-1305-4A73-9662-738D52AB0218}" dt="2022-07-08T16:03:43.706" v="198" actId="478"/>
          <ac:spMkLst>
            <pc:docMk/>
            <pc:sldMk cId="3792181253" sldId="303"/>
            <ac:spMk id="2" creationId="{015436FB-58C4-4041-971C-E0BE7784A94F}"/>
          </ac:spMkLst>
        </pc:spChg>
        <pc:spChg chg="mod">
          <ac:chgData name="Siegbert Rudolph" userId="2af4d44886c067cc" providerId="LiveId" clId="{53332976-1305-4A73-9662-738D52AB0218}" dt="2022-07-08T16:03:43.706" v="203" actId="1076"/>
          <ac:spMkLst>
            <pc:docMk/>
            <pc:sldMk cId="3792181253" sldId="303"/>
            <ac:spMk id="4" creationId="{F13A6FC5-CA1F-F55C-18FC-A30281A943E3}"/>
          </ac:spMkLst>
        </pc:spChg>
      </pc:sldChg>
      <pc:sldChg chg="delSp modSp mod">
        <pc:chgData name="Siegbert Rudolph" userId="2af4d44886c067cc" providerId="LiveId" clId="{53332976-1305-4A73-9662-738D52AB0218}" dt="2022-07-08T16:03:43.706" v="209" actId="1076"/>
        <pc:sldMkLst>
          <pc:docMk/>
          <pc:sldMk cId="3195032795" sldId="304"/>
        </pc:sldMkLst>
        <pc:spChg chg="del">
          <ac:chgData name="Siegbert Rudolph" userId="2af4d44886c067cc" providerId="LiveId" clId="{53332976-1305-4A73-9662-738D52AB0218}" dt="2022-07-08T16:03:43.706" v="204" actId="478"/>
          <ac:spMkLst>
            <pc:docMk/>
            <pc:sldMk cId="3195032795" sldId="304"/>
            <ac:spMk id="2" creationId="{27AF895E-169D-4822-B88B-1972A3EBF15A}"/>
          </ac:spMkLst>
        </pc:spChg>
        <pc:spChg chg="mod">
          <ac:chgData name="Siegbert Rudolph" userId="2af4d44886c067cc" providerId="LiveId" clId="{53332976-1305-4A73-9662-738D52AB0218}" dt="2022-07-08T16:03:43.706" v="209" actId="1076"/>
          <ac:spMkLst>
            <pc:docMk/>
            <pc:sldMk cId="3195032795" sldId="304"/>
            <ac:spMk id="4" creationId="{AC19F2CB-1D22-6D95-5ACF-B2C54A5A122C}"/>
          </ac:spMkLst>
        </pc:spChg>
      </pc:sldChg>
      <pc:sldChg chg="delSp modSp mod">
        <pc:chgData name="Siegbert Rudolph" userId="2af4d44886c067cc" providerId="LiveId" clId="{53332976-1305-4A73-9662-738D52AB0218}" dt="2022-07-08T16:03:43.722" v="215" actId="1076"/>
        <pc:sldMkLst>
          <pc:docMk/>
          <pc:sldMk cId="4080795078" sldId="305"/>
        </pc:sldMkLst>
        <pc:spChg chg="del">
          <ac:chgData name="Siegbert Rudolph" userId="2af4d44886c067cc" providerId="LiveId" clId="{53332976-1305-4A73-9662-738D52AB0218}" dt="2022-07-08T16:03:43.706" v="210" actId="478"/>
          <ac:spMkLst>
            <pc:docMk/>
            <pc:sldMk cId="4080795078" sldId="305"/>
            <ac:spMk id="2" creationId="{7E9D4D38-A76F-4D13-89D0-849EB1AA467D}"/>
          </ac:spMkLst>
        </pc:spChg>
        <pc:spChg chg="mod">
          <ac:chgData name="Siegbert Rudolph" userId="2af4d44886c067cc" providerId="LiveId" clId="{53332976-1305-4A73-9662-738D52AB0218}" dt="2022-07-08T16:03:43.722" v="215" actId="1076"/>
          <ac:spMkLst>
            <pc:docMk/>
            <pc:sldMk cId="4080795078" sldId="305"/>
            <ac:spMk id="4" creationId="{73EB268C-B708-19B7-C94D-7AC52A4F6E1F}"/>
          </ac:spMkLst>
        </pc:spChg>
      </pc:sldChg>
      <pc:sldChg chg="delSp modSp mod">
        <pc:chgData name="Siegbert Rudolph" userId="2af4d44886c067cc" providerId="LiveId" clId="{53332976-1305-4A73-9662-738D52AB0218}" dt="2022-07-08T16:03:43.722" v="221" actId="1076"/>
        <pc:sldMkLst>
          <pc:docMk/>
          <pc:sldMk cId="1146855367" sldId="306"/>
        </pc:sldMkLst>
        <pc:spChg chg="del">
          <ac:chgData name="Siegbert Rudolph" userId="2af4d44886c067cc" providerId="LiveId" clId="{53332976-1305-4A73-9662-738D52AB0218}" dt="2022-07-08T16:03:43.722" v="216" actId="478"/>
          <ac:spMkLst>
            <pc:docMk/>
            <pc:sldMk cId="1146855367" sldId="306"/>
            <ac:spMk id="2" creationId="{CF944699-FC06-4A7F-80AB-3B68557E46FE}"/>
          </ac:spMkLst>
        </pc:spChg>
        <pc:spChg chg="mod">
          <ac:chgData name="Siegbert Rudolph" userId="2af4d44886c067cc" providerId="LiveId" clId="{53332976-1305-4A73-9662-738D52AB0218}" dt="2022-07-08T16:03:43.722" v="221" actId="1076"/>
          <ac:spMkLst>
            <pc:docMk/>
            <pc:sldMk cId="1146855367" sldId="306"/>
            <ac:spMk id="6" creationId="{3B1EAD4C-7535-7A17-7461-364315223194}"/>
          </ac:spMkLst>
        </pc:spChg>
      </pc:sldChg>
      <pc:sldChg chg="delSp modSp mod">
        <pc:chgData name="Siegbert Rudolph" userId="2af4d44886c067cc" providerId="LiveId" clId="{53332976-1305-4A73-9662-738D52AB0218}" dt="2022-07-08T16:03:43.722" v="227" actId="1076"/>
        <pc:sldMkLst>
          <pc:docMk/>
          <pc:sldMk cId="3658159276" sldId="307"/>
        </pc:sldMkLst>
        <pc:spChg chg="del">
          <ac:chgData name="Siegbert Rudolph" userId="2af4d44886c067cc" providerId="LiveId" clId="{53332976-1305-4A73-9662-738D52AB0218}" dt="2022-07-08T16:03:43.722" v="222" actId="478"/>
          <ac:spMkLst>
            <pc:docMk/>
            <pc:sldMk cId="3658159276" sldId="307"/>
            <ac:spMk id="2" creationId="{BFC42A3B-CFD2-4237-BD93-6A2594596802}"/>
          </ac:spMkLst>
        </pc:spChg>
        <pc:spChg chg="mod">
          <ac:chgData name="Siegbert Rudolph" userId="2af4d44886c067cc" providerId="LiveId" clId="{53332976-1305-4A73-9662-738D52AB0218}" dt="2022-07-08T16:03:43.722" v="227" actId="1076"/>
          <ac:spMkLst>
            <pc:docMk/>
            <pc:sldMk cId="3658159276" sldId="307"/>
            <ac:spMk id="4" creationId="{63BAAD0F-088D-7587-0EB6-22BCB9D0A862}"/>
          </ac:spMkLst>
        </pc:spChg>
      </pc:sldChg>
      <pc:sldChg chg="delSp modSp mod">
        <pc:chgData name="Siegbert Rudolph" userId="2af4d44886c067cc" providerId="LiveId" clId="{53332976-1305-4A73-9662-738D52AB0218}" dt="2022-07-08T16:03:43.722" v="233" actId="1076"/>
        <pc:sldMkLst>
          <pc:docMk/>
          <pc:sldMk cId="1825401970" sldId="308"/>
        </pc:sldMkLst>
        <pc:spChg chg="del">
          <ac:chgData name="Siegbert Rudolph" userId="2af4d44886c067cc" providerId="LiveId" clId="{53332976-1305-4A73-9662-738D52AB0218}" dt="2022-07-08T16:03:43.722" v="228" actId="478"/>
          <ac:spMkLst>
            <pc:docMk/>
            <pc:sldMk cId="1825401970" sldId="308"/>
            <ac:spMk id="2" creationId="{64ED13A1-1B4E-4ED3-8984-A43216AE3667}"/>
          </ac:spMkLst>
        </pc:spChg>
        <pc:spChg chg="mod">
          <ac:chgData name="Siegbert Rudolph" userId="2af4d44886c067cc" providerId="LiveId" clId="{53332976-1305-4A73-9662-738D52AB0218}" dt="2022-07-08T16:03:43.722" v="233" actId="1076"/>
          <ac:spMkLst>
            <pc:docMk/>
            <pc:sldMk cId="1825401970" sldId="308"/>
            <ac:spMk id="4" creationId="{AA8D6EAA-8744-4EB8-31E0-D8AF86BB1437}"/>
          </ac:spMkLst>
        </pc:spChg>
      </pc:sldChg>
      <pc:sldChg chg="delSp modSp mod">
        <pc:chgData name="Siegbert Rudolph" userId="2af4d44886c067cc" providerId="LiveId" clId="{53332976-1305-4A73-9662-738D52AB0218}" dt="2022-07-08T16:03:43.737" v="239" actId="1076"/>
        <pc:sldMkLst>
          <pc:docMk/>
          <pc:sldMk cId="4015282218" sldId="309"/>
        </pc:sldMkLst>
        <pc:spChg chg="del">
          <ac:chgData name="Siegbert Rudolph" userId="2af4d44886c067cc" providerId="LiveId" clId="{53332976-1305-4A73-9662-738D52AB0218}" dt="2022-07-08T16:03:43.722" v="234" actId="478"/>
          <ac:spMkLst>
            <pc:docMk/>
            <pc:sldMk cId="4015282218" sldId="309"/>
            <ac:spMk id="2" creationId="{8EE584B6-3B22-4059-9614-A0B128D15347}"/>
          </ac:spMkLst>
        </pc:spChg>
        <pc:spChg chg="mod">
          <ac:chgData name="Siegbert Rudolph" userId="2af4d44886c067cc" providerId="LiveId" clId="{53332976-1305-4A73-9662-738D52AB0218}" dt="2022-07-08T16:03:43.737" v="239" actId="1076"/>
          <ac:spMkLst>
            <pc:docMk/>
            <pc:sldMk cId="4015282218" sldId="309"/>
            <ac:spMk id="4" creationId="{0AF25017-7432-E4A4-A37E-1B5816EDA9F3}"/>
          </ac:spMkLst>
        </pc:spChg>
      </pc:sldChg>
      <pc:sldChg chg="delSp modSp mod">
        <pc:chgData name="Siegbert Rudolph" userId="2af4d44886c067cc" providerId="LiveId" clId="{53332976-1305-4A73-9662-738D52AB0218}" dt="2022-07-08T16:03:43.737" v="245" actId="1076"/>
        <pc:sldMkLst>
          <pc:docMk/>
          <pc:sldMk cId="1245895985" sldId="310"/>
        </pc:sldMkLst>
        <pc:spChg chg="del">
          <ac:chgData name="Siegbert Rudolph" userId="2af4d44886c067cc" providerId="LiveId" clId="{53332976-1305-4A73-9662-738D52AB0218}" dt="2022-07-08T16:03:43.737" v="240" actId="478"/>
          <ac:spMkLst>
            <pc:docMk/>
            <pc:sldMk cId="1245895985" sldId="310"/>
            <ac:spMk id="2" creationId="{DEF0824F-3693-4240-8AE3-B4B2D7B061F3}"/>
          </ac:spMkLst>
        </pc:spChg>
        <pc:spChg chg="mod">
          <ac:chgData name="Siegbert Rudolph" userId="2af4d44886c067cc" providerId="LiveId" clId="{53332976-1305-4A73-9662-738D52AB0218}" dt="2022-07-08T16:03:43.737" v="245" actId="1076"/>
          <ac:spMkLst>
            <pc:docMk/>
            <pc:sldMk cId="1245895985" sldId="310"/>
            <ac:spMk id="4" creationId="{0B5CA5CD-3019-1B2D-FF62-A82C633A5CD0}"/>
          </ac:spMkLst>
        </pc:spChg>
      </pc:sldChg>
      <pc:sldChg chg="delSp modSp mod">
        <pc:chgData name="Siegbert Rudolph" userId="2af4d44886c067cc" providerId="LiveId" clId="{53332976-1305-4A73-9662-738D52AB0218}" dt="2022-07-08T16:03:43.737" v="251" actId="1076"/>
        <pc:sldMkLst>
          <pc:docMk/>
          <pc:sldMk cId="3887289024" sldId="311"/>
        </pc:sldMkLst>
        <pc:spChg chg="del">
          <ac:chgData name="Siegbert Rudolph" userId="2af4d44886c067cc" providerId="LiveId" clId="{53332976-1305-4A73-9662-738D52AB0218}" dt="2022-07-08T16:03:43.737" v="246" actId="478"/>
          <ac:spMkLst>
            <pc:docMk/>
            <pc:sldMk cId="3887289024" sldId="311"/>
            <ac:spMk id="2" creationId="{9A9A7ED8-F3D1-42C4-ADD9-54DD3E99115C}"/>
          </ac:spMkLst>
        </pc:spChg>
        <pc:spChg chg="mod">
          <ac:chgData name="Siegbert Rudolph" userId="2af4d44886c067cc" providerId="LiveId" clId="{53332976-1305-4A73-9662-738D52AB0218}" dt="2022-07-08T16:03:43.737" v="251" actId="1076"/>
          <ac:spMkLst>
            <pc:docMk/>
            <pc:sldMk cId="3887289024" sldId="311"/>
            <ac:spMk id="4" creationId="{6929344C-292A-844E-C702-FD5E6277D488}"/>
          </ac:spMkLst>
        </pc:spChg>
      </pc:sldChg>
      <pc:sldChg chg="delSp modSp mod">
        <pc:chgData name="Siegbert Rudolph" userId="2af4d44886c067cc" providerId="LiveId" clId="{53332976-1305-4A73-9662-738D52AB0218}" dt="2022-07-08T16:03:43.753" v="257" actId="1076"/>
        <pc:sldMkLst>
          <pc:docMk/>
          <pc:sldMk cId="4053388159" sldId="312"/>
        </pc:sldMkLst>
        <pc:spChg chg="del">
          <ac:chgData name="Siegbert Rudolph" userId="2af4d44886c067cc" providerId="LiveId" clId="{53332976-1305-4A73-9662-738D52AB0218}" dt="2022-07-08T16:03:43.737" v="252" actId="478"/>
          <ac:spMkLst>
            <pc:docMk/>
            <pc:sldMk cId="4053388159" sldId="312"/>
            <ac:spMk id="2" creationId="{FF9F9C01-EDA0-4623-B583-DFA262B4481C}"/>
          </ac:spMkLst>
        </pc:spChg>
        <pc:spChg chg="mod">
          <ac:chgData name="Siegbert Rudolph" userId="2af4d44886c067cc" providerId="LiveId" clId="{53332976-1305-4A73-9662-738D52AB0218}" dt="2022-07-08T16:03:43.753" v="257" actId="1076"/>
          <ac:spMkLst>
            <pc:docMk/>
            <pc:sldMk cId="4053388159" sldId="312"/>
            <ac:spMk id="6" creationId="{EA276837-F348-ABF4-5CF0-570D6C58D981}"/>
          </ac:spMkLst>
        </pc:spChg>
      </pc:sldChg>
      <pc:sldChg chg="delSp modSp mod">
        <pc:chgData name="Siegbert Rudolph" userId="2af4d44886c067cc" providerId="LiveId" clId="{53332976-1305-4A73-9662-738D52AB0218}" dt="2022-07-08T16:03:43.753" v="263" actId="1076"/>
        <pc:sldMkLst>
          <pc:docMk/>
          <pc:sldMk cId="179861640" sldId="313"/>
        </pc:sldMkLst>
        <pc:spChg chg="del">
          <ac:chgData name="Siegbert Rudolph" userId="2af4d44886c067cc" providerId="LiveId" clId="{53332976-1305-4A73-9662-738D52AB0218}" dt="2022-07-08T16:03:43.753" v="258" actId="478"/>
          <ac:spMkLst>
            <pc:docMk/>
            <pc:sldMk cId="179861640" sldId="313"/>
            <ac:spMk id="2" creationId="{62D3441C-250A-4DAB-AEEC-8D494FD85C14}"/>
          </ac:spMkLst>
        </pc:spChg>
        <pc:spChg chg="mod">
          <ac:chgData name="Siegbert Rudolph" userId="2af4d44886c067cc" providerId="LiveId" clId="{53332976-1305-4A73-9662-738D52AB0218}" dt="2022-07-08T16:03:43.753" v="263" actId="1076"/>
          <ac:spMkLst>
            <pc:docMk/>
            <pc:sldMk cId="179861640" sldId="313"/>
            <ac:spMk id="4" creationId="{F67A1E7E-FFE4-C477-25E1-4C3745099FD3}"/>
          </ac:spMkLst>
        </pc:spChg>
      </pc:sldChg>
      <pc:sldChg chg="delSp modSp mod">
        <pc:chgData name="Siegbert Rudolph" userId="2af4d44886c067cc" providerId="LiveId" clId="{53332976-1305-4A73-9662-738D52AB0218}" dt="2022-07-08T16:03:43.753" v="269" actId="1076"/>
        <pc:sldMkLst>
          <pc:docMk/>
          <pc:sldMk cId="2586958858" sldId="314"/>
        </pc:sldMkLst>
        <pc:spChg chg="del">
          <ac:chgData name="Siegbert Rudolph" userId="2af4d44886c067cc" providerId="LiveId" clId="{53332976-1305-4A73-9662-738D52AB0218}" dt="2022-07-08T16:03:43.753" v="264" actId="478"/>
          <ac:spMkLst>
            <pc:docMk/>
            <pc:sldMk cId="2586958858" sldId="314"/>
            <ac:spMk id="2" creationId="{7DD82716-DCFC-408F-AA6B-84FA6D210F7D}"/>
          </ac:spMkLst>
        </pc:spChg>
        <pc:spChg chg="mod">
          <ac:chgData name="Siegbert Rudolph" userId="2af4d44886c067cc" providerId="LiveId" clId="{53332976-1305-4A73-9662-738D52AB0218}" dt="2022-07-08T16:03:43.753" v="269" actId="1076"/>
          <ac:spMkLst>
            <pc:docMk/>
            <pc:sldMk cId="2586958858" sldId="314"/>
            <ac:spMk id="4" creationId="{9D13C554-391F-8B80-FA47-3C301F9B8740}"/>
          </ac:spMkLst>
        </pc:spChg>
      </pc:sldChg>
      <pc:sldChg chg="delSp modSp mod">
        <pc:chgData name="Siegbert Rudolph" userId="2af4d44886c067cc" providerId="LiveId" clId="{53332976-1305-4A73-9662-738D52AB0218}" dt="2022-07-08T16:03:43.753" v="275" actId="1076"/>
        <pc:sldMkLst>
          <pc:docMk/>
          <pc:sldMk cId="1372268404" sldId="315"/>
        </pc:sldMkLst>
        <pc:spChg chg="del">
          <ac:chgData name="Siegbert Rudolph" userId="2af4d44886c067cc" providerId="LiveId" clId="{53332976-1305-4A73-9662-738D52AB0218}" dt="2022-07-08T16:03:43.753" v="270" actId="478"/>
          <ac:spMkLst>
            <pc:docMk/>
            <pc:sldMk cId="1372268404" sldId="315"/>
            <ac:spMk id="2" creationId="{DB76E3BB-647C-408E-AF74-74E00F617C1E}"/>
          </ac:spMkLst>
        </pc:spChg>
        <pc:spChg chg="mod">
          <ac:chgData name="Siegbert Rudolph" userId="2af4d44886c067cc" providerId="LiveId" clId="{53332976-1305-4A73-9662-738D52AB0218}" dt="2022-07-08T16:03:43.753" v="275" actId="1076"/>
          <ac:spMkLst>
            <pc:docMk/>
            <pc:sldMk cId="1372268404" sldId="315"/>
            <ac:spMk id="4" creationId="{750D336D-58E8-F6B9-B8A5-3A001837EAEE}"/>
          </ac:spMkLst>
        </pc:spChg>
      </pc:sldChg>
      <pc:sldChg chg="delSp modSp mod">
        <pc:chgData name="Siegbert Rudolph" userId="2af4d44886c067cc" providerId="LiveId" clId="{53332976-1305-4A73-9662-738D52AB0218}" dt="2022-07-08T16:03:43.768" v="281" actId="1076"/>
        <pc:sldMkLst>
          <pc:docMk/>
          <pc:sldMk cId="2333053678" sldId="316"/>
        </pc:sldMkLst>
        <pc:spChg chg="del">
          <ac:chgData name="Siegbert Rudolph" userId="2af4d44886c067cc" providerId="LiveId" clId="{53332976-1305-4A73-9662-738D52AB0218}" dt="2022-07-08T16:03:43.753" v="276" actId="478"/>
          <ac:spMkLst>
            <pc:docMk/>
            <pc:sldMk cId="2333053678" sldId="316"/>
            <ac:spMk id="2" creationId="{6970E800-91D0-45DE-92C6-B9C12FE44FEB}"/>
          </ac:spMkLst>
        </pc:spChg>
        <pc:spChg chg="mod">
          <ac:chgData name="Siegbert Rudolph" userId="2af4d44886c067cc" providerId="LiveId" clId="{53332976-1305-4A73-9662-738D52AB0218}" dt="2022-07-08T16:03:43.768" v="281" actId="1076"/>
          <ac:spMkLst>
            <pc:docMk/>
            <pc:sldMk cId="2333053678" sldId="316"/>
            <ac:spMk id="4" creationId="{85DA0174-B18F-76B8-7F65-E30D85E3D576}"/>
          </ac:spMkLst>
        </pc:spChg>
      </pc:sldChg>
      <pc:sldChg chg="delSp modSp mod">
        <pc:chgData name="Siegbert Rudolph" userId="2af4d44886c067cc" providerId="LiveId" clId="{53332976-1305-4A73-9662-738D52AB0218}" dt="2022-07-08T16:03:43.768" v="287" actId="1076"/>
        <pc:sldMkLst>
          <pc:docMk/>
          <pc:sldMk cId="4064142414" sldId="317"/>
        </pc:sldMkLst>
        <pc:spChg chg="del">
          <ac:chgData name="Siegbert Rudolph" userId="2af4d44886c067cc" providerId="LiveId" clId="{53332976-1305-4A73-9662-738D52AB0218}" dt="2022-07-08T16:03:43.768" v="282" actId="478"/>
          <ac:spMkLst>
            <pc:docMk/>
            <pc:sldMk cId="4064142414" sldId="317"/>
            <ac:spMk id="2" creationId="{60DB8DA3-13D0-4BDA-B747-39489A9B1238}"/>
          </ac:spMkLst>
        </pc:spChg>
        <pc:spChg chg="mod">
          <ac:chgData name="Siegbert Rudolph" userId="2af4d44886c067cc" providerId="LiveId" clId="{53332976-1305-4A73-9662-738D52AB0218}" dt="2022-07-08T16:03:43.768" v="287" actId="1076"/>
          <ac:spMkLst>
            <pc:docMk/>
            <pc:sldMk cId="4064142414" sldId="317"/>
            <ac:spMk id="4" creationId="{B6A03C53-7AC6-614D-A368-FDC6BCADEC1C}"/>
          </ac:spMkLst>
        </pc:spChg>
      </pc:sldChg>
      <pc:sldChg chg="delSp modSp mod">
        <pc:chgData name="Siegbert Rudolph" userId="2af4d44886c067cc" providerId="LiveId" clId="{53332976-1305-4A73-9662-738D52AB0218}" dt="2022-07-08T16:03:43.768" v="293" actId="1076"/>
        <pc:sldMkLst>
          <pc:docMk/>
          <pc:sldMk cId="2808740559" sldId="318"/>
        </pc:sldMkLst>
        <pc:spChg chg="del">
          <ac:chgData name="Siegbert Rudolph" userId="2af4d44886c067cc" providerId="LiveId" clId="{53332976-1305-4A73-9662-738D52AB0218}" dt="2022-07-08T16:03:43.768" v="288" actId="478"/>
          <ac:spMkLst>
            <pc:docMk/>
            <pc:sldMk cId="2808740559" sldId="318"/>
            <ac:spMk id="2" creationId="{5BD9A3A9-BB48-4D08-AF6D-F49864432B5A}"/>
          </ac:spMkLst>
        </pc:spChg>
        <pc:spChg chg="mod">
          <ac:chgData name="Siegbert Rudolph" userId="2af4d44886c067cc" providerId="LiveId" clId="{53332976-1305-4A73-9662-738D52AB0218}" dt="2022-07-08T16:03:43.768" v="293" actId="1076"/>
          <ac:spMkLst>
            <pc:docMk/>
            <pc:sldMk cId="2808740559" sldId="318"/>
            <ac:spMk id="6" creationId="{89775DF0-EEEF-5B26-C99F-0C4C397AD8F4}"/>
          </ac:spMkLst>
        </pc:spChg>
      </pc:sldChg>
      <pc:sldChg chg="delSp modSp mod">
        <pc:chgData name="Siegbert Rudolph" userId="2af4d44886c067cc" providerId="LiveId" clId="{53332976-1305-4A73-9662-738D52AB0218}" dt="2022-07-08T16:03:43.862" v="425" actId="1076"/>
        <pc:sldMkLst>
          <pc:docMk/>
          <pc:sldMk cId="2679525733" sldId="319"/>
        </pc:sldMkLst>
        <pc:spChg chg="del">
          <ac:chgData name="Siegbert Rudolph" userId="2af4d44886c067cc" providerId="LiveId" clId="{53332976-1305-4A73-9662-738D52AB0218}" dt="2022-07-08T16:03:43.862" v="420" actId="478"/>
          <ac:spMkLst>
            <pc:docMk/>
            <pc:sldMk cId="2679525733" sldId="319"/>
            <ac:spMk id="2" creationId="{66F7A8DC-E17D-4180-BDA1-CCBA1560559D}"/>
          </ac:spMkLst>
        </pc:spChg>
        <pc:spChg chg="mod">
          <ac:chgData name="Siegbert Rudolph" userId="2af4d44886c067cc" providerId="LiveId" clId="{53332976-1305-4A73-9662-738D52AB0218}" dt="2022-07-08T16:03:43.862" v="425" actId="1076"/>
          <ac:spMkLst>
            <pc:docMk/>
            <pc:sldMk cId="2679525733" sldId="319"/>
            <ac:spMk id="3" creationId="{0920F722-B6B7-1D08-8CA8-B825F3CF04A1}"/>
          </ac:spMkLst>
        </pc:spChg>
      </pc:sldChg>
      <pc:sldChg chg="delSp modSp mod">
        <pc:chgData name="Siegbert Rudolph" userId="2af4d44886c067cc" providerId="LiveId" clId="{53332976-1305-4A73-9662-738D52AB0218}" dt="2022-07-08T16:03:43.846" v="413" actId="1076"/>
        <pc:sldMkLst>
          <pc:docMk/>
          <pc:sldMk cId="345736924" sldId="320"/>
        </pc:sldMkLst>
        <pc:spChg chg="del">
          <ac:chgData name="Siegbert Rudolph" userId="2af4d44886c067cc" providerId="LiveId" clId="{53332976-1305-4A73-9662-738D52AB0218}" dt="2022-07-08T16:03:43.846" v="408" actId="478"/>
          <ac:spMkLst>
            <pc:docMk/>
            <pc:sldMk cId="345736924" sldId="320"/>
            <ac:spMk id="2" creationId="{8656FD7F-D5DF-43AB-8351-C3CFF0A28955}"/>
          </ac:spMkLst>
        </pc:spChg>
        <pc:spChg chg="mod">
          <ac:chgData name="Siegbert Rudolph" userId="2af4d44886c067cc" providerId="LiveId" clId="{53332976-1305-4A73-9662-738D52AB0218}" dt="2022-07-08T16:03:43.846" v="413" actId="1076"/>
          <ac:spMkLst>
            <pc:docMk/>
            <pc:sldMk cId="345736924" sldId="320"/>
            <ac:spMk id="4" creationId="{5FC5B524-7250-D880-0E48-7A3A5040CAB1}"/>
          </ac:spMkLst>
        </pc:spChg>
      </pc:sldChg>
      <pc:sldChg chg="delSp modSp mod">
        <pc:chgData name="Siegbert Rudolph" userId="2af4d44886c067cc" providerId="LiveId" clId="{53332976-1305-4A73-9662-738D52AB0218}" dt="2022-07-08T16:03:43.768" v="299" actId="1076"/>
        <pc:sldMkLst>
          <pc:docMk/>
          <pc:sldMk cId="138972436" sldId="321"/>
        </pc:sldMkLst>
        <pc:spChg chg="del">
          <ac:chgData name="Siegbert Rudolph" userId="2af4d44886c067cc" providerId="LiveId" clId="{53332976-1305-4A73-9662-738D52AB0218}" dt="2022-07-08T16:03:43.768" v="294" actId="478"/>
          <ac:spMkLst>
            <pc:docMk/>
            <pc:sldMk cId="138972436" sldId="321"/>
            <ac:spMk id="4" creationId="{BB8CA8D4-C5D3-475E-A5C9-6F15605B5997}"/>
          </ac:spMkLst>
        </pc:spChg>
        <pc:spChg chg="mod">
          <ac:chgData name="Siegbert Rudolph" userId="2af4d44886c067cc" providerId="LiveId" clId="{53332976-1305-4A73-9662-738D52AB0218}" dt="2022-07-08T16:03:43.768" v="299" actId="1076"/>
          <ac:spMkLst>
            <pc:docMk/>
            <pc:sldMk cId="138972436" sldId="321"/>
            <ac:spMk id="6" creationId="{B0FA134E-EE62-1944-C102-841FB8971A6E}"/>
          </ac:spMkLst>
        </pc:spChg>
      </pc:sldChg>
      <pc:sldChg chg="delSp modSp mod">
        <pc:chgData name="Siegbert Rudolph" userId="2af4d44886c067cc" providerId="LiveId" clId="{53332976-1305-4A73-9662-738D52AB0218}" dt="2022-07-08T16:03:43.784" v="323" actId="1076"/>
        <pc:sldMkLst>
          <pc:docMk/>
          <pc:sldMk cId="1068214530" sldId="322"/>
        </pc:sldMkLst>
        <pc:spChg chg="del">
          <ac:chgData name="Siegbert Rudolph" userId="2af4d44886c067cc" providerId="LiveId" clId="{53332976-1305-4A73-9662-738D52AB0218}" dt="2022-07-08T16:03:43.784" v="318" actId="478"/>
          <ac:spMkLst>
            <pc:docMk/>
            <pc:sldMk cId="1068214530" sldId="322"/>
            <ac:spMk id="4" creationId="{650D82DD-2CBA-4F7A-8E26-2423367FC559}"/>
          </ac:spMkLst>
        </pc:spChg>
        <pc:spChg chg="mod">
          <ac:chgData name="Siegbert Rudolph" userId="2af4d44886c067cc" providerId="LiveId" clId="{53332976-1305-4A73-9662-738D52AB0218}" dt="2022-07-08T16:03:43.784" v="323" actId="1076"/>
          <ac:spMkLst>
            <pc:docMk/>
            <pc:sldMk cId="1068214530" sldId="322"/>
            <ac:spMk id="6" creationId="{717A75A7-1478-BDD7-9671-F78B04604503}"/>
          </ac:spMkLst>
        </pc:spChg>
      </pc:sldChg>
      <pc:sldChg chg="delSp modSp mod">
        <pc:chgData name="Siegbert Rudolph" userId="2af4d44886c067cc" providerId="LiveId" clId="{53332976-1305-4A73-9662-738D52AB0218}" dt="2022-07-08T16:03:43.784" v="317" actId="1076"/>
        <pc:sldMkLst>
          <pc:docMk/>
          <pc:sldMk cId="4040047416" sldId="323"/>
        </pc:sldMkLst>
        <pc:spChg chg="del">
          <ac:chgData name="Siegbert Rudolph" userId="2af4d44886c067cc" providerId="LiveId" clId="{53332976-1305-4A73-9662-738D52AB0218}" dt="2022-07-08T16:03:43.784" v="312" actId="478"/>
          <ac:spMkLst>
            <pc:docMk/>
            <pc:sldMk cId="4040047416" sldId="323"/>
            <ac:spMk id="4" creationId="{89F44FBF-4237-4CA2-937A-10A05730D429}"/>
          </ac:spMkLst>
        </pc:spChg>
        <pc:spChg chg="mod">
          <ac:chgData name="Siegbert Rudolph" userId="2af4d44886c067cc" providerId="LiveId" clId="{53332976-1305-4A73-9662-738D52AB0218}" dt="2022-07-08T16:03:43.784" v="317" actId="1076"/>
          <ac:spMkLst>
            <pc:docMk/>
            <pc:sldMk cId="4040047416" sldId="323"/>
            <ac:spMk id="6" creationId="{B2FCA169-8C06-60DC-843C-7CC4EBB24916}"/>
          </ac:spMkLst>
        </pc:spChg>
      </pc:sldChg>
      <pc:sldChg chg="delSp modSp mod">
        <pc:chgData name="Siegbert Rudolph" userId="2af4d44886c067cc" providerId="LiveId" clId="{53332976-1305-4A73-9662-738D52AB0218}" dt="2022-07-08T16:03:43.784" v="311" actId="1076"/>
        <pc:sldMkLst>
          <pc:docMk/>
          <pc:sldMk cId="1944146935" sldId="324"/>
        </pc:sldMkLst>
        <pc:spChg chg="del">
          <ac:chgData name="Siegbert Rudolph" userId="2af4d44886c067cc" providerId="LiveId" clId="{53332976-1305-4A73-9662-738D52AB0218}" dt="2022-07-08T16:03:43.784" v="306" actId="478"/>
          <ac:spMkLst>
            <pc:docMk/>
            <pc:sldMk cId="1944146935" sldId="324"/>
            <ac:spMk id="4" creationId="{5127C99E-B064-4EC7-92B9-EDC4DC23B148}"/>
          </ac:spMkLst>
        </pc:spChg>
        <pc:spChg chg="mod">
          <ac:chgData name="Siegbert Rudolph" userId="2af4d44886c067cc" providerId="LiveId" clId="{53332976-1305-4A73-9662-738D52AB0218}" dt="2022-07-08T16:03:43.784" v="311" actId="1076"/>
          <ac:spMkLst>
            <pc:docMk/>
            <pc:sldMk cId="1944146935" sldId="324"/>
            <ac:spMk id="6" creationId="{4E8417B7-81BF-7C49-4CF9-AAD74CA43638}"/>
          </ac:spMkLst>
        </pc:spChg>
      </pc:sldChg>
      <pc:sldChg chg="delSp modSp mod">
        <pc:chgData name="Siegbert Rudolph" userId="2af4d44886c067cc" providerId="LiveId" clId="{53332976-1305-4A73-9662-738D52AB0218}" dt="2022-07-08T16:03:43.784" v="305" actId="1076"/>
        <pc:sldMkLst>
          <pc:docMk/>
          <pc:sldMk cId="1485466573" sldId="325"/>
        </pc:sldMkLst>
        <pc:spChg chg="del">
          <ac:chgData name="Siegbert Rudolph" userId="2af4d44886c067cc" providerId="LiveId" clId="{53332976-1305-4A73-9662-738D52AB0218}" dt="2022-07-08T16:03:43.768" v="300" actId="478"/>
          <ac:spMkLst>
            <pc:docMk/>
            <pc:sldMk cId="1485466573" sldId="325"/>
            <ac:spMk id="4" creationId="{46A78098-E782-4257-A52B-A21B7153C440}"/>
          </ac:spMkLst>
        </pc:spChg>
        <pc:spChg chg="mod">
          <ac:chgData name="Siegbert Rudolph" userId="2af4d44886c067cc" providerId="LiveId" clId="{53332976-1305-4A73-9662-738D52AB0218}" dt="2022-07-08T16:03:43.784" v="305" actId="1076"/>
          <ac:spMkLst>
            <pc:docMk/>
            <pc:sldMk cId="1485466573" sldId="325"/>
            <ac:spMk id="6" creationId="{639CFE70-FDC9-4C45-6BF8-2F70E4FBD6D0}"/>
          </ac:spMkLst>
        </pc:spChg>
      </pc:sldChg>
      <pc:sldChg chg="delSp modSp mod">
        <pc:chgData name="Siegbert Rudolph" userId="2af4d44886c067cc" providerId="LiveId" clId="{53332976-1305-4A73-9662-738D52AB0218}" dt="2022-07-08T16:03:43.800" v="329" actId="1076"/>
        <pc:sldMkLst>
          <pc:docMk/>
          <pc:sldMk cId="3946846957" sldId="326"/>
        </pc:sldMkLst>
        <pc:spChg chg="del">
          <ac:chgData name="Siegbert Rudolph" userId="2af4d44886c067cc" providerId="LiveId" clId="{53332976-1305-4A73-9662-738D52AB0218}" dt="2022-07-08T16:03:43.784" v="324" actId="478"/>
          <ac:spMkLst>
            <pc:docMk/>
            <pc:sldMk cId="3946846957" sldId="326"/>
            <ac:spMk id="2" creationId="{645CBFF5-E1AB-4136-9570-F97124E6E369}"/>
          </ac:spMkLst>
        </pc:spChg>
        <pc:spChg chg="mod">
          <ac:chgData name="Siegbert Rudolph" userId="2af4d44886c067cc" providerId="LiveId" clId="{53332976-1305-4A73-9662-738D52AB0218}" dt="2022-07-08T16:03:43.800" v="329" actId="1076"/>
          <ac:spMkLst>
            <pc:docMk/>
            <pc:sldMk cId="3946846957" sldId="326"/>
            <ac:spMk id="6" creationId="{2AC56694-1210-8D96-5BD1-B29287F55198}"/>
          </ac:spMkLst>
        </pc:spChg>
      </pc:sldChg>
      <pc:sldChg chg="delSp modSp mod">
        <pc:chgData name="Siegbert Rudolph" userId="2af4d44886c067cc" providerId="LiveId" clId="{53332976-1305-4A73-9662-738D52AB0218}" dt="2022-07-08T16:03:43.800" v="335" actId="1076"/>
        <pc:sldMkLst>
          <pc:docMk/>
          <pc:sldMk cId="953342179" sldId="327"/>
        </pc:sldMkLst>
        <pc:spChg chg="del">
          <ac:chgData name="Siegbert Rudolph" userId="2af4d44886c067cc" providerId="LiveId" clId="{53332976-1305-4A73-9662-738D52AB0218}" dt="2022-07-08T16:03:43.800" v="330" actId="478"/>
          <ac:spMkLst>
            <pc:docMk/>
            <pc:sldMk cId="953342179" sldId="327"/>
            <ac:spMk id="4" creationId="{1A04BCB7-867E-49F0-8F73-AD91BBD5DA36}"/>
          </ac:spMkLst>
        </pc:spChg>
        <pc:spChg chg="mod">
          <ac:chgData name="Siegbert Rudolph" userId="2af4d44886c067cc" providerId="LiveId" clId="{53332976-1305-4A73-9662-738D52AB0218}" dt="2022-07-08T16:03:43.800" v="335" actId="1076"/>
          <ac:spMkLst>
            <pc:docMk/>
            <pc:sldMk cId="953342179" sldId="327"/>
            <ac:spMk id="6" creationId="{B6C5EB97-0C7D-E263-E020-AF131C1723A0}"/>
          </ac:spMkLst>
        </pc:spChg>
      </pc:sldChg>
      <pc:sldChg chg="delSp modSp mod">
        <pc:chgData name="Siegbert Rudolph" userId="2af4d44886c067cc" providerId="LiveId" clId="{53332976-1305-4A73-9662-738D52AB0218}" dt="2022-07-08T16:03:43.800" v="341" actId="1076"/>
        <pc:sldMkLst>
          <pc:docMk/>
          <pc:sldMk cId="2183322302" sldId="328"/>
        </pc:sldMkLst>
        <pc:spChg chg="del">
          <ac:chgData name="Siegbert Rudolph" userId="2af4d44886c067cc" providerId="LiveId" clId="{53332976-1305-4A73-9662-738D52AB0218}" dt="2022-07-08T16:03:43.800" v="336" actId="478"/>
          <ac:spMkLst>
            <pc:docMk/>
            <pc:sldMk cId="2183322302" sldId="328"/>
            <ac:spMk id="4" creationId="{BEF83D45-E5B0-44F0-BD2D-09345514D5ED}"/>
          </ac:spMkLst>
        </pc:spChg>
        <pc:spChg chg="mod">
          <ac:chgData name="Siegbert Rudolph" userId="2af4d44886c067cc" providerId="LiveId" clId="{53332976-1305-4A73-9662-738D52AB0218}" dt="2022-07-08T16:03:43.800" v="341" actId="1076"/>
          <ac:spMkLst>
            <pc:docMk/>
            <pc:sldMk cId="2183322302" sldId="328"/>
            <ac:spMk id="6" creationId="{41FE386A-F116-4BFF-A708-C01E7856A861}"/>
          </ac:spMkLst>
        </pc:spChg>
      </pc:sldChg>
      <pc:sldChg chg="delSp modSp mod">
        <pc:chgData name="Siegbert Rudolph" userId="2af4d44886c067cc" providerId="LiveId" clId="{53332976-1305-4A73-9662-738D52AB0218}" dt="2022-07-08T16:03:43.815" v="347" actId="1076"/>
        <pc:sldMkLst>
          <pc:docMk/>
          <pc:sldMk cId="1229330837" sldId="329"/>
        </pc:sldMkLst>
        <pc:spChg chg="del">
          <ac:chgData name="Siegbert Rudolph" userId="2af4d44886c067cc" providerId="LiveId" clId="{53332976-1305-4A73-9662-738D52AB0218}" dt="2022-07-08T16:03:43.800" v="342" actId="478"/>
          <ac:spMkLst>
            <pc:docMk/>
            <pc:sldMk cId="1229330837" sldId="329"/>
            <ac:spMk id="4" creationId="{A7470547-6836-4E76-B531-08E07CAFBB15}"/>
          </ac:spMkLst>
        </pc:spChg>
        <pc:spChg chg="mod">
          <ac:chgData name="Siegbert Rudolph" userId="2af4d44886c067cc" providerId="LiveId" clId="{53332976-1305-4A73-9662-738D52AB0218}" dt="2022-07-08T16:03:43.815" v="347" actId="1076"/>
          <ac:spMkLst>
            <pc:docMk/>
            <pc:sldMk cId="1229330837" sldId="329"/>
            <ac:spMk id="6" creationId="{D53703DA-9231-698D-8AC5-BFA8872BEB1C}"/>
          </ac:spMkLst>
        </pc:spChg>
      </pc:sldChg>
      <pc:sldChg chg="delSp modSp mod">
        <pc:chgData name="Siegbert Rudolph" userId="2af4d44886c067cc" providerId="LiveId" clId="{53332976-1305-4A73-9662-738D52AB0218}" dt="2022-07-08T16:03:43.815" v="353" actId="1076"/>
        <pc:sldMkLst>
          <pc:docMk/>
          <pc:sldMk cId="1765620746" sldId="330"/>
        </pc:sldMkLst>
        <pc:spChg chg="del">
          <ac:chgData name="Siegbert Rudolph" userId="2af4d44886c067cc" providerId="LiveId" clId="{53332976-1305-4A73-9662-738D52AB0218}" dt="2022-07-08T16:03:43.815" v="348" actId="478"/>
          <ac:spMkLst>
            <pc:docMk/>
            <pc:sldMk cId="1765620746" sldId="330"/>
            <ac:spMk id="4" creationId="{38D6BBA1-B956-407D-8EB4-BE08FFE13845}"/>
          </ac:spMkLst>
        </pc:spChg>
        <pc:spChg chg="mod">
          <ac:chgData name="Siegbert Rudolph" userId="2af4d44886c067cc" providerId="LiveId" clId="{53332976-1305-4A73-9662-738D52AB0218}" dt="2022-07-08T16:03:43.815" v="353" actId="1076"/>
          <ac:spMkLst>
            <pc:docMk/>
            <pc:sldMk cId="1765620746" sldId="330"/>
            <ac:spMk id="6" creationId="{8845AE05-6718-AFCF-A246-8C03E5F68E10}"/>
          </ac:spMkLst>
        </pc:spChg>
      </pc:sldChg>
      <pc:sldChg chg="delSp modSp mod">
        <pc:chgData name="Siegbert Rudolph" userId="2af4d44886c067cc" providerId="LiveId" clId="{53332976-1305-4A73-9662-738D52AB0218}" dt="2022-07-08T16:03:43.815" v="359" actId="1076"/>
        <pc:sldMkLst>
          <pc:docMk/>
          <pc:sldMk cId="2569774049" sldId="331"/>
        </pc:sldMkLst>
        <pc:spChg chg="del">
          <ac:chgData name="Siegbert Rudolph" userId="2af4d44886c067cc" providerId="LiveId" clId="{53332976-1305-4A73-9662-738D52AB0218}" dt="2022-07-08T16:03:43.815" v="354" actId="478"/>
          <ac:spMkLst>
            <pc:docMk/>
            <pc:sldMk cId="2569774049" sldId="331"/>
            <ac:spMk id="4" creationId="{9E9EDE06-5F84-450D-92BE-6E5FBDC215AD}"/>
          </ac:spMkLst>
        </pc:spChg>
        <pc:spChg chg="mod">
          <ac:chgData name="Siegbert Rudolph" userId="2af4d44886c067cc" providerId="LiveId" clId="{53332976-1305-4A73-9662-738D52AB0218}" dt="2022-07-08T16:03:43.815" v="359" actId="1076"/>
          <ac:spMkLst>
            <pc:docMk/>
            <pc:sldMk cId="2569774049" sldId="331"/>
            <ac:spMk id="6" creationId="{368B50F7-3CC4-9CFB-2BFC-1B15E51EE456}"/>
          </ac:spMkLst>
        </pc:spChg>
      </pc:sldChg>
      <pc:sldChg chg="delSp modSp mod">
        <pc:chgData name="Siegbert Rudolph" userId="2af4d44886c067cc" providerId="LiveId" clId="{53332976-1305-4A73-9662-738D52AB0218}" dt="2022-07-08T16:03:43.815" v="365" actId="1076"/>
        <pc:sldMkLst>
          <pc:docMk/>
          <pc:sldMk cId="3986939239" sldId="332"/>
        </pc:sldMkLst>
        <pc:spChg chg="del">
          <ac:chgData name="Siegbert Rudolph" userId="2af4d44886c067cc" providerId="LiveId" clId="{53332976-1305-4A73-9662-738D52AB0218}" dt="2022-07-08T16:03:43.815" v="360" actId="478"/>
          <ac:spMkLst>
            <pc:docMk/>
            <pc:sldMk cId="3986939239" sldId="332"/>
            <ac:spMk id="2" creationId="{E2984C36-CB41-4A5C-A528-183E04BF3BF1}"/>
          </ac:spMkLst>
        </pc:spChg>
        <pc:spChg chg="mod">
          <ac:chgData name="Siegbert Rudolph" userId="2af4d44886c067cc" providerId="LiveId" clId="{53332976-1305-4A73-9662-738D52AB0218}" dt="2022-07-08T16:03:43.815" v="365" actId="1076"/>
          <ac:spMkLst>
            <pc:docMk/>
            <pc:sldMk cId="3986939239" sldId="332"/>
            <ac:spMk id="6" creationId="{A4E69B46-7E8C-E9B3-6F26-CADF13526667}"/>
          </ac:spMkLst>
        </pc:spChg>
      </pc:sldChg>
      <pc:sldChg chg="delSp modSp mod">
        <pc:chgData name="Siegbert Rudolph" userId="2af4d44886c067cc" providerId="LiveId" clId="{53332976-1305-4A73-9662-738D52AB0218}" dt="2022-07-08T16:03:43.831" v="371" actId="1076"/>
        <pc:sldMkLst>
          <pc:docMk/>
          <pc:sldMk cId="454025157" sldId="333"/>
        </pc:sldMkLst>
        <pc:spChg chg="del">
          <ac:chgData name="Siegbert Rudolph" userId="2af4d44886c067cc" providerId="LiveId" clId="{53332976-1305-4A73-9662-738D52AB0218}" dt="2022-07-08T16:03:43.815" v="366" actId="478"/>
          <ac:spMkLst>
            <pc:docMk/>
            <pc:sldMk cId="454025157" sldId="333"/>
            <ac:spMk id="4" creationId="{76B2E20F-02F2-4D61-89FE-01FA435694C6}"/>
          </ac:spMkLst>
        </pc:spChg>
        <pc:spChg chg="mod">
          <ac:chgData name="Siegbert Rudolph" userId="2af4d44886c067cc" providerId="LiveId" clId="{53332976-1305-4A73-9662-738D52AB0218}" dt="2022-07-08T16:03:43.831" v="371" actId="1076"/>
          <ac:spMkLst>
            <pc:docMk/>
            <pc:sldMk cId="454025157" sldId="333"/>
            <ac:spMk id="6" creationId="{8CEF32CF-336F-3578-8606-5DB4E797E23F}"/>
          </ac:spMkLst>
        </pc:spChg>
      </pc:sldChg>
      <pc:sldChg chg="delSp modSp mod">
        <pc:chgData name="Siegbert Rudolph" userId="2af4d44886c067cc" providerId="LiveId" clId="{53332976-1305-4A73-9662-738D52AB0218}" dt="2022-07-08T16:03:43.831" v="377" actId="1076"/>
        <pc:sldMkLst>
          <pc:docMk/>
          <pc:sldMk cId="676886692" sldId="334"/>
        </pc:sldMkLst>
        <pc:spChg chg="del">
          <ac:chgData name="Siegbert Rudolph" userId="2af4d44886c067cc" providerId="LiveId" clId="{53332976-1305-4A73-9662-738D52AB0218}" dt="2022-07-08T16:03:43.831" v="372" actId="478"/>
          <ac:spMkLst>
            <pc:docMk/>
            <pc:sldMk cId="676886692" sldId="334"/>
            <ac:spMk id="4" creationId="{135BB8EE-CC3A-43F0-BBDC-5210420F792B}"/>
          </ac:spMkLst>
        </pc:spChg>
        <pc:spChg chg="mod">
          <ac:chgData name="Siegbert Rudolph" userId="2af4d44886c067cc" providerId="LiveId" clId="{53332976-1305-4A73-9662-738D52AB0218}" dt="2022-07-08T16:03:43.831" v="377" actId="1076"/>
          <ac:spMkLst>
            <pc:docMk/>
            <pc:sldMk cId="676886692" sldId="334"/>
            <ac:spMk id="6" creationId="{C11371C5-305E-E1A5-997E-7D7583720F69}"/>
          </ac:spMkLst>
        </pc:spChg>
      </pc:sldChg>
      <pc:sldChg chg="delSp modSp mod">
        <pc:chgData name="Siegbert Rudolph" userId="2af4d44886c067cc" providerId="LiveId" clId="{53332976-1305-4A73-9662-738D52AB0218}" dt="2022-07-08T16:03:43.831" v="383" actId="1076"/>
        <pc:sldMkLst>
          <pc:docMk/>
          <pc:sldMk cId="2179394073" sldId="335"/>
        </pc:sldMkLst>
        <pc:spChg chg="del">
          <ac:chgData name="Siegbert Rudolph" userId="2af4d44886c067cc" providerId="LiveId" clId="{53332976-1305-4A73-9662-738D52AB0218}" dt="2022-07-08T16:03:43.831" v="378" actId="478"/>
          <ac:spMkLst>
            <pc:docMk/>
            <pc:sldMk cId="2179394073" sldId="335"/>
            <ac:spMk id="4" creationId="{DB52D6CE-6CDA-42BD-824E-84845592F16B}"/>
          </ac:spMkLst>
        </pc:spChg>
        <pc:spChg chg="mod">
          <ac:chgData name="Siegbert Rudolph" userId="2af4d44886c067cc" providerId="LiveId" clId="{53332976-1305-4A73-9662-738D52AB0218}" dt="2022-07-08T16:03:43.831" v="383" actId="1076"/>
          <ac:spMkLst>
            <pc:docMk/>
            <pc:sldMk cId="2179394073" sldId="335"/>
            <ac:spMk id="6" creationId="{9C09F957-70D6-6B09-AD16-645EBA82464E}"/>
          </ac:spMkLst>
        </pc:spChg>
      </pc:sldChg>
      <pc:sldChg chg="delSp modSp mod">
        <pc:chgData name="Siegbert Rudolph" userId="2af4d44886c067cc" providerId="LiveId" clId="{53332976-1305-4A73-9662-738D52AB0218}" dt="2022-07-08T16:03:43.831" v="389" actId="1076"/>
        <pc:sldMkLst>
          <pc:docMk/>
          <pc:sldMk cId="82080314" sldId="336"/>
        </pc:sldMkLst>
        <pc:spChg chg="del">
          <ac:chgData name="Siegbert Rudolph" userId="2af4d44886c067cc" providerId="LiveId" clId="{53332976-1305-4A73-9662-738D52AB0218}" dt="2022-07-08T16:03:43.831" v="384" actId="478"/>
          <ac:spMkLst>
            <pc:docMk/>
            <pc:sldMk cId="82080314" sldId="336"/>
            <ac:spMk id="4" creationId="{05ABECE9-6B0A-46A9-943C-D28C3CFA1BD1}"/>
          </ac:spMkLst>
        </pc:spChg>
        <pc:spChg chg="mod">
          <ac:chgData name="Siegbert Rudolph" userId="2af4d44886c067cc" providerId="LiveId" clId="{53332976-1305-4A73-9662-738D52AB0218}" dt="2022-07-08T16:03:43.831" v="389" actId="1076"/>
          <ac:spMkLst>
            <pc:docMk/>
            <pc:sldMk cId="82080314" sldId="336"/>
            <ac:spMk id="6" creationId="{048AB719-BD57-AB27-E965-2CE04BEA1591}"/>
          </ac:spMkLst>
        </pc:spChg>
      </pc:sldChg>
      <pc:sldChg chg="delSp modSp mod">
        <pc:chgData name="Siegbert Rudolph" userId="2af4d44886c067cc" providerId="LiveId" clId="{53332976-1305-4A73-9662-738D52AB0218}" dt="2022-07-08T16:03:43.846" v="395" actId="1076"/>
        <pc:sldMkLst>
          <pc:docMk/>
          <pc:sldMk cId="1805520257" sldId="337"/>
        </pc:sldMkLst>
        <pc:spChg chg="del">
          <ac:chgData name="Siegbert Rudolph" userId="2af4d44886c067cc" providerId="LiveId" clId="{53332976-1305-4A73-9662-738D52AB0218}" dt="2022-07-08T16:03:43.831" v="390" actId="478"/>
          <ac:spMkLst>
            <pc:docMk/>
            <pc:sldMk cId="1805520257" sldId="337"/>
            <ac:spMk id="4" creationId="{595FFD5E-8109-4857-972C-14D81BC76B5F}"/>
          </ac:spMkLst>
        </pc:spChg>
        <pc:spChg chg="mod">
          <ac:chgData name="Siegbert Rudolph" userId="2af4d44886c067cc" providerId="LiveId" clId="{53332976-1305-4A73-9662-738D52AB0218}" dt="2022-07-08T16:03:43.846" v="395" actId="1076"/>
          <ac:spMkLst>
            <pc:docMk/>
            <pc:sldMk cId="1805520257" sldId="337"/>
            <ac:spMk id="6" creationId="{7370ED46-A4A8-7168-771C-53E53592F05E}"/>
          </ac:spMkLst>
        </pc:spChg>
      </pc:sldChg>
      <pc:sldChg chg="delSp modSp mod">
        <pc:chgData name="Siegbert Rudolph" userId="2af4d44886c067cc" providerId="LiveId" clId="{53332976-1305-4A73-9662-738D52AB0218}" dt="2022-07-08T16:03:43.846" v="401" actId="1076"/>
        <pc:sldMkLst>
          <pc:docMk/>
          <pc:sldMk cId="3665028869" sldId="338"/>
        </pc:sldMkLst>
        <pc:spChg chg="del">
          <ac:chgData name="Siegbert Rudolph" userId="2af4d44886c067cc" providerId="LiveId" clId="{53332976-1305-4A73-9662-738D52AB0218}" dt="2022-07-08T16:03:43.846" v="396" actId="478"/>
          <ac:spMkLst>
            <pc:docMk/>
            <pc:sldMk cId="3665028869" sldId="338"/>
            <ac:spMk id="2" creationId="{B2E0D33C-C0DA-4117-99C0-BCB13D5AFF3A}"/>
          </ac:spMkLst>
        </pc:spChg>
        <pc:spChg chg="mod">
          <ac:chgData name="Siegbert Rudolph" userId="2af4d44886c067cc" providerId="LiveId" clId="{53332976-1305-4A73-9662-738D52AB0218}" dt="2022-07-08T16:03:43.846" v="401" actId="1076"/>
          <ac:spMkLst>
            <pc:docMk/>
            <pc:sldMk cId="3665028869" sldId="338"/>
            <ac:spMk id="6" creationId="{14B55EF5-5017-53EA-8D79-558EF14D79EF}"/>
          </ac:spMkLst>
        </pc:spChg>
      </pc:sldChg>
    </pc:docChg>
  </pc:docChgLst>
  <pc:docChgLst>
    <pc:chgData name="Siegbert Rudolph" userId="2af4d44886c067cc" providerId="LiveId" clId="{CA2C7AA3-FBB7-4942-A1F5-6FA14B7A3DB7}"/>
    <pc:docChg chg="custSel modSld">
      <pc:chgData name="Siegbert Rudolph" userId="2af4d44886c067cc" providerId="LiveId" clId="{CA2C7AA3-FBB7-4942-A1F5-6FA14B7A3DB7}" dt="2021-02-07T07:38:11.169" v="1703" actId="1076"/>
      <pc:docMkLst>
        <pc:docMk/>
      </pc:docMkLst>
      <pc:sldChg chg="delSp modSp mod">
        <pc:chgData name="Siegbert Rudolph" userId="2af4d44886c067cc" providerId="LiveId" clId="{CA2C7AA3-FBB7-4942-A1F5-6FA14B7A3DB7}" dt="2021-02-07T07:38:10.731" v="1283" actId="1076"/>
        <pc:sldMkLst>
          <pc:docMk/>
          <pc:sldMk cId="26308477" sldId="256"/>
        </pc:sldMkLst>
        <pc:spChg chg="del mod">
          <ac:chgData name="Siegbert Rudolph" userId="2af4d44886c067cc" providerId="LiveId" clId="{CA2C7AA3-FBB7-4942-A1F5-6FA14B7A3DB7}" dt="2021-02-07T07:38:10.731" v="1278" actId="478"/>
          <ac:spMkLst>
            <pc:docMk/>
            <pc:sldMk cId="26308477" sldId="256"/>
            <ac:spMk id="2" creationId="{11DB1E09-3547-4FEF-ADAA-979C1D59E84F}"/>
          </ac:spMkLst>
        </pc:spChg>
        <pc:spChg chg="del mod">
          <ac:chgData name="Siegbert Rudolph" userId="2af4d44886c067cc" providerId="LiveId" clId="{CA2C7AA3-FBB7-4942-A1F5-6FA14B7A3DB7}" dt="2021-01-03T17:12:31.190" v="426" actId="478"/>
          <ac:spMkLst>
            <pc:docMk/>
            <pc:sldMk cId="26308477" sldId="256"/>
            <ac:spMk id="2" creationId="{F8D98782-6E62-492E-9349-783B8AE323C3}"/>
          </ac:spMkLst>
        </pc:spChg>
        <pc:spChg chg="mod">
          <ac:chgData name="Siegbert Rudolph" userId="2af4d44886c067cc" providerId="LiveId" clId="{CA2C7AA3-FBB7-4942-A1F5-6FA14B7A3DB7}" dt="2021-02-07T07:38:10.731" v="1283" actId="1076"/>
          <ac:spMkLst>
            <pc:docMk/>
            <pc:sldMk cId="26308477" sldId="256"/>
            <ac:spMk id="3" creationId="{22A15C13-D003-42E5-A93D-A23D656D4444}"/>
          </ac:spMkLst>
        </pc:spChg>
        <pc:spChg chg="del mod">
          <ac:chgData name="Siegbert Rudolph" userId="2af4d44886c067cc" providerId="LiveId" clId="{CA2C7AA3-FBB7-4942-A1F5-6FA14B7A3DB7}" dt="2021-02-06T18:27:19.344" v="852" actId="478"/>
          <ac:spMkLst>
            <pc:docMk/>
            <pc:sldMk cId="26308477" sldId="256"/>
            <ac:spMk id="3" creationId="{A0C344E5-98C5-4743-9427-DBC2CE3707C5}"/>
          </ac:spMkLst>
        </pc:spChg>
        <pc:spChg chg="del">
          <ac:chgData name="Siegbert Rudolph" userId="2af4d44886c067cc" providerId="LiveId" clId="{CA2C7AA3-FBB7-4942-A1F5-6FA14B7A3DB7}" dt="2020-10-17T08:27:02.861" v="0" actId="478"/>
          <ac:spMkLst>
            <pc:docMk/>
            <pc:sldMk cId="26308477" sldId="256"/>
            <ac:spMk id="3" creationId="{A67503D0-0A60-4A78-8C5E-AF79CA00ABE0}"/>
          </ac:spMkLst>
        </pc:spChg>
      </pc:sldChg>
      <pc:sldChg chg="delSp modSp mod">
        <pc:chgData name="Siegbert Rudolph" userId="2af4d44886c067cc" providerId="LiveId" clId="{CA2C7AA3-FBB7-4942-A1F5-6FA14B7A3DB7}" dt="2021-02-07T07:38:11.169" v="1697" actId="1076"/>
        <pc:sldMkLst>
          <pc:docMk/>
          <pc:sldMk cId="1237663330" sldId="260"/>
        </pc:sldMkLst>
        <pc:spChg chg="del mod">
          <ac:chgData name="Siegbert Rudolph" userId="2af4d44886c067cc" providerId="LiveId" clId="{CA2C7AA3-FBB7-4942-A1F5-6FA14B7A3DB7}" dt="2021-01-03T17:12:31.575" v="840" actId="478"/>
          <ac:spMkLst>
            <pc:docMk/>
            <pc:sldMk cId="1237663330" sldId="260"/>
            <ac:spMk id="2" creationId="{1B250A7B-457A-4E4F-84B8-C846B9CDC13A}"/>
          </ac:spMkLst>
        </pc:spChg>
        <pc:spChg chg="del mod">
          <ac:chgData name="Siegbert Rudolph" userId="2af4d44886c067cc" providerId="LiveId" clId="{CA2C7AA3-FBB7-4942-A1F5-6FA14B7A3DB7}" dt="2021-02-07T07:38:11.162" v="1692" actId="478"/>
          <ac:spMkLst>
            <pc:docMk/>
            <pc:sldMk cId="1237663330" sldId="260"/>
            <ac:spMk id="2" creationId="{A3E4EB7A-8DFE-409E-8BA8-3F7AE30E3B25}"/>
          </ac:spMkLst>
        </pc:spChg>
        <pc:spChg chg="mod">
          <ac:chgData name="Siegbert Rudolph" userId="2af4d44886c067cc" providerId="LiveId" clId="{CA2C7AA3-FBB7-4942-A1F5-6FA14B7A3DB7}" dt="2021-02-07T07:38:11.169" v="1697" actId="1076"/>
          <ac:spMkLst>
            <pc:docMk/>
            <pc:sldMk cId="1237663330" sldId="260"/>
            <ac:spMk id="4" creationId="{29095002-940C-4252-8DD3-13C8DA1FA3AF}"/>
          </ac:spMkLst>
        </pc:spChg>
        <pc:spChg chg="del mod">
          <ac:chgData name="Siegbert Rudolph" userId="2af4d44886c067cc" providerId="LiveId" clId="{CA2C7AA3-FBB7-4942-A1F5-6FA14B7A3DB7}" dt="2021-02-06T18:27:19.613" v="1266" actId="478"/>
          <ac:spMkLst>
            <pc:docMk/>
            <pc:sldMk cId="1237663330" sldId="260"/>
            <ac:spMk id="4" creationId="{3CF38511-0D0C-44A4-9FF7-0801EC1FC311}"/>
          </ac:spMkLst>
        </pc:spChg>
        <pc:spChg chg="del">
          <ac:chgData name="Siegbert Rudolph" userId="2af4d44886c067cc" providerId="LiveId" clId="{CA2C7AA3-FBB7-4942-A1F5-6FA14B7A3DB7}" dt="2020-10-17T08:27:03.189" v="414" actId="478"/>
          <ac:spMkLst>
            <pc:docMk/>
            <pc:sldMk cId="1237663330" sldId="260"/>
            <ac:spMk id="4" creationId="{DC953916-84EA-44A6-9E9D-58F44E4B8BD9}"/>
          </ac:spMkLst>
        </pc:spChg>
      </pc:sldChg>
      <pc:sldChg chg="delSp modSp mod">
        <pc:chgData name="Siegbert Rudolph" userId="2af4d44886c067cc" providerId="LiveId" clId="{CA2C7AA3-FBB7-4942-A1F5-6FA14B7A3DB7}" dt="2021-02-07T07:38:10.746" v="1289" actId="1076"/>
        <pc:sldMkLst>
          <pc:docMk/>
          <pc:sldMk cId="2283616107" sldId="263"/>
        </pc:sldMkLst>
        <pc:spChg chg="del mod">
          <ac:chgData name="Siegbert Rudolph" userId="2af4d44886c067cc" providerId="LiveId" clId="{CA2C7AA3-FBB7-4942-A1F5-6FA14B7A3DB7}" dt="2021-02-07T07:38:10.731" v="1284" actId="478"/>
          <ac:spMkLst>
            <pc:docMk/>
            <pc:sldMk cId="2283616107" sldId="263"/>
            <ac:spMk id="2" creationId="{4011F4AA-A992-4B70-AE49-72B8567B62AB}"/>
          </ac:spMkLst>
        </pc:spChg>
        <pc:spChg chg="del mod">
          <ac:chgData name="Siegbert Rudolph" userId="2af4d44886c067cc" providerId="LiveId" clId="{CA2C7AA3-FBB7-4942-A1F5-6FA14B7A3DB7}" dt="2021-01-03T17:12:31.190" v="432" actId="478"/>
          <ac:spMkLst>
            <pc:docMk/>
            <pc:sldMk cId="2283616107" sldId="263"/>
            <ac:spMk id="2" creationId="{C2876DC4-419F-47DB-8A7D-A26A7A338BDF}"/>
          </ac:spMkLst>
        </pc:spChg>
        <pc:spChg chg="mod">
          <ac:chgData name="Siegbert Rudolph" userId="2af4d44886c067cc" providerId="LiveId" clId="{CA2C7AA3-FBB7-4942-A1F5-6FA14B7A3DB7}" dt="2021-02-07T07:38:10.746" v="1289" actId="1076"/>
          <ac:spMkLst>
            <pc:docMk/>
            <pc:sldMk cId="2283616107" sldId="263"/>
            <ac:spMk id="6" creationId="{5C8A63B8-F7AA-4F36-A439-DB460BBDC9D0}"/>
          </ac:spMkLst>
        </pc:spChg>
        <pc:spChg chg="del mod">
          <ac:chgData name="Siegbert Rudolph" userId="2af4d44886c067cc" providerId="LiveId" clId="{CA2C7AA3-FBB7-4942-A1F5-6FA14B7A3DB7}" dt="2021-02-06T18:27:19.344" v="858" actId="478"/>
          <ac:spMkLst>
            <pc:docMk/>
            <pc:sldMk cId="2283616107" sldId="263"/>
            <ac:spMk id="6" creationId="{7DBFDD78-DF85-4331-A944-4F084DD54220}"/>
          </ac:spMkLst>
        </pc:spChg>
        <pc:spChg chg="del">
          <ac:chgData name="Siegbert Rudolph" userId="2af4d44886c067cc" providerId="LiveId" clId="{CA2C7AA3-FBB7-4942-A1F5-6FA14B7A3DB7}" dt="2020-10-17T08:27:02.861" v="6" actId="478"/>
          <ac:spMkLst>
            <pc:docMk/>
            <pc:sldMk cId="2283616107" sldId="263"/>
            <ac:spMk id="6" creationId="{87BFDF29-FA57-4CED-BBE4-324BA19B1453}"/>
          </ac:spMkLst>
        </pc:spChg>
      </pc:sldChg>
      <pc:sldChg chg="delSp modSp mod">
        <pc:chgData name="Siegbert Rudolph" userId="2af4d44886c067cc" providerId="LiveId" clId="{CA2C7AA3-FBB7-4942-A1F5-6FA14B7A3DB7}" dt="2021-02-07T07:38:10.746" v="1295" actId="1076"/>
        <pc:sldMkLst>
          <pc:docMk/>
          <pc:sldMk cId="435055686" sldId="267"/>
        </pc:sldMkLst>
        <pc:spChg chg="del mod">
          <ac:chgData name="Siegbert Rudolph" userId="2af4d44886c067cc" providerId="LiveId" clId="{CA2C7AA3-FBB7-4942-A1F5-6FA14B7A3DB7}" dt="2021-01-03T17:12:31.206" v="438" actId="478"/>
          <ac:spMkLst>
            <pc:docMk/>
            <pc:sldMk cId="435055686" sldId="267"/>
            <ac:spMk id="4" creationId="{44CF652E-466A-45C0-88C3-F231DCB4BA4F}"/>
          </ac:spMkLst>
        </pc:spChg>
        <pc:spChg chg="del mod">
          <ac:chgData name="Siegbert Rudolph" userId="2af4d44886c067cc" providerId="LiveId" clId="{CA2C7AA3-FBB7-4942-A1F5-6FA14B7A3DB7}" dt="2021-02-07T07:38:10.746" v="1290" actId="478"/>
          <ac:spMkLst>
            <pc:docMk/>
            <pc:sldMk cId="435055686" sldId="267"/>
            <ac:spMk id="4" creationId="{8533568E-3E1F-4962-98B3-AD3289320D5F}"/>
          </ac:spMkLst>
        </pc:spChg>
        <pc:spChg chg="del">
          <ac:chgData name="Siegbert Rudolph" userId="2af4d44886c067cc" providerId="LiveId" clId="{CA2C7AA3-FBB7-4942-A1F5-6FA14B7A3DB7}" dt="2020-10-17T08:27:02.877" v="12" actId="478"/>
          <ac:spMkLst>
            <pc:docMk/>
            <pc:sldMk cId="435055686" sldId="267"/>
            <ac:spMk id="7" creationId="{18F4278C-E2B9-476E-BFE4-0C690011C778}"/>
          </ac:spMkLst>
        </pc:spChg>
        <pc:spChg chg="del mod">
          <ac:chgData name="Siegbert Rudolph" userId="2af4d44886c067cc" providerId="LiveId" clId="{CA2C7AA3-FBB7-4942-A1F5-6FA14B7A3DB7}" dt="2021-02-06T18:27:19.344" v="864" actId="478"/>
          <ac:spMkLst>
            <pc:docMk/>
            <pc:sldMk cId="435055686" sldId="267"/>
            <ac:spMk id="7" creationId="{94B06BF6-0768-4723-B553-C0671661A893}"/>
          </ac:spMkLst>
        </pc:spChg>
        <pc:spChg chg="mod">
          <ac:chgData name="Siegbert Rudolph" userId="2af4d44886c067cc" providerId="LiveId" clId="{CA2C7AA3-FBB7-4942-A1F5-6FA14B7A3DB7}" dt="2021-02-07T07:38:10.746" v="1295" actId="1076"/>
          <ac:spMkLst>
            <pc:docMk/>
            <pc:sldMk cId="435055686" sldId="267"/>
            <ac:spMk id="7" creationId="{EA90A73C-D087-4D85-B4B6-A384D4999A17}"/>
          </ac:spMkLst>
        </pc:spChg>
      </pc:sldChg>
      <pc:sldChg chg="delSp modSp mod">
        <pc:chgData name="Siegbert Rudolph" userId="2af4d44886c067cc" providerId="LiveId" clId="{CA2C7AA3-FBB7-4942-A1F5-6FA14B7A3DB7}" dt="2021-02-07T07:38:10.762" v="1301" actId="1076"/>
        <pc:sldMkLst>
          <pc:docMk/>
          <pc:sldMk cId="1163959873" sldId="269"/>
        </pc:sldMkLst>
        <pc:spChg chg="del mod">
          <ac:chgData name="Siegbert Rudolph" userId="2af4d44886c067cc" providerId="LiveId" clId="{CA2C7AA3-FBB7-4942-A1F5-6FA14B7A3DB7}" dt="2021-01-03T17:12:31.212" v="444" actId="478"/>
          <ac:spMkLst>
            <pc:docMk/>
            <pc:sldMk cId="1163959873" sldId="269"/>
            <ac:spMk id="2" creationId="{4DE77CDA-0B97-4C6E-9687-A6074F856C0A}"/>
          </ac:spMkLst>
        </pc:spChg>
        <pc:spChg chg="del mod">
          <ac:chgData name="Siegbert Rudolph" userId="2af4d44886c067cc" providerId="LiveId" clId="{CA2C7AA3-FBB7-4942-A1F5-6FA14B7A3DB7}" dt="2021-02-07T07:38:10.746" v="1296" actId="478"/>
          <ac:spMkLst>
            <pc:docMk/>
            <pc:sldMk cId="1163959873" sldId="269"/>
            <ac:spMk id="2" creationId="{9E08012D-F11E-4AE3-8461-216539675B02}"/>
          </ac:spMkLst>
        </pc:spChg>
        <pc:spChg chg="del">
          <ac:chgData name="Siegbert Rudolph" userId="2af4d44886c067cc" providerId="LiveId" clId="{CA2C7AA3-FBB7-4942-A1F5-6FA14B7A3DB7}" dt="2020-10-17T08:27:02.877" v="18" actId="478"/>
          <ac:spMkLst>
            <pc:docMk/>
            <pc:sldMk cId="1163959873" sldId="269"/>
            <ac:spMk id="6" creationId="{41B09737-B271-4FB9-B87F-F476E10EEB7F}"/>
          </ac:spMkLst>
        </pc:spChg>
        <pc:spChg chg="mod">
          <ac:chgData name="Siegbert Rudolph" userId="2af4d44886c067cc" providerId="LiveId" clId="{CA2C7AA3-FBB7-4942-A1F5-6FA14B7A3DB7}" dt="2021-02-07T07:38:10.762" v="1301" actId="1076"/>
          <ac:spMkLst>
            <pc:docMk/>
            <pc:sldMk cId="1163959873" sldId="269"/>
            <ac:spMk id="6" creationId="{A344DF67-2798-4367-9729-014D26F92744}"/>
          </ac:spMkLst>
        </pc:spChg>
        <pc:spChg chg="del mod">
          <ac:chgData name="Siegbert Rudolph" userId="2af4d44886c067cc" providerId="LiveId" clId="{CA2C7AA3-FBB7-4942-A1F5-6FA14B7A3DB7}" dt="2021-02-06T18:27:19.344" v="870" actId="478"/>
          <ac:spMkLst>
            <pc:docMk/>
            <pc:sldMk cId="1163959873" sldId="269"/>
            <ac:spMk id="6" creationId="{FFA4911C-149A-47CF-8426-09EB543F68B8}"/>
          </ac:spMkLst>
        </pc:spChg>
      </pc:sldChg>
      <pc:sldChg chg="delSp modSp mod">
        <pc:chgData name="Siegbert Rudolph" userId="2af4d44886c067cc" providerId="LiveId" clId="{CA2C7AA3-FBB7-4942-A1F5-6FA14B7A3DB7}" dt="2021-02-07T07:38:10.768" v="1307" actId="1076"/>
        <pc:sldMkLst>
          <pc:docMk/>
          <pc:sldMk cId="1693356915" sldId="270"/>
        </pc:sldMkLst>
        <pc:spChg chg="del mod">
          <ac:chgData name="Siegbert Rudolph" userId="2af4d44886c067cc" providerId="LiveId" clId="{CA2C7AA3-FBB7-4942-A1F5-6FA14B7A3DB7}" dt="2021-01-03T17:12:31.212" v="450" actId="478"/>
          <ac:spMkLst>
            <pc:docMk/>
            <pc:sldMk cId="1693356915" sldId="270"/>
            <ac:spMk id="2" creationId="{5F9A7109-C2E8-4039-9C7F-5F92751C2BC0}"/>
          </ac:spMkLst>
        </pc:spChg>
        <pc:spChg chg="del mod">
          <ac:chgData name="Siegbert Rudolph" userId="2af4d44886c067cc" providerId="LiveId" clId="{CA2C7AA3-FBB7-4942-A1F5-6FA14B7A3DB7}" dt="2021-02-07T07:38:10.762" v="1302" actId="478"/>
          <ac:spMkLst>
            <pc:docMk/>
            <pc:sldMk cId="1693356915" sldId="270"/>
            <ac:spMk id="2" creationId="{CB3A487D-CFFA-4E69-A79D-2BD4AD5A066E}"/>
          </ac:spMkLst>
        </pc:spChg>
        <pc:spChg chg="del mod">
          <ac:chgData name="Siegbert Rudolph" userId="2af4d44886c067cc" providerId="LiveId" clId="{CA2C7AA3-FBB7-4942-A1F5-6FA14B7A3DB7}" dt="2021-02-06T18:27:19.359" v="876" actId="478"/>
          <ac:spMkLst>
            <pc:docMk/>
            <pc:sldMk cId="1693356915" sldId="270"/>
            <ac:spMk id="6" creationId="{7B08CDB0-F3A7-433B-890F-27B4D19D048A}"/>
          </ac:spMkLst>
        </pc:spChg>
        <pc:spChg chg="del">
          <ac:chgData name="Siegbert Rudolph" userId="2af4d44886c067cc" providerId="LiveId" clId="{CA2C7AA3-FBB7-4942-A1F5-6FA14B7A3DB7}" dt="2020-10-17T08:27:02.877" v="24" actId="478"/>
          <ac:spMkLst>
            <pc:docMk/>
            <pc:sldMk cId="1693356915" sldId="270"/>
            <ac:spMk id="6" creationId="{CC88D96E-20ED-4239-9ECE-71F55DCF231D}"/>
          </ac:spMkLst>
        </pc:spChg>
        <pc:spChg chg="mod">
          <ac:chgData name="Siegbert Rudolph" userId="2af4d44886c067cc" providerId="LiveId" clId="{CA2C7AA3-FBB7-4942-A1F5-6FA14B7A3DB7}" dt="2021-02-07T07:38:10.768" v="1307" actId="1076"/>
          <ac:spMkLst>
            <pc:docMk/>
            <pc:sldMk cId="1693356915" sldId="270"/>
            <ac:spMk id="6" creationId="{E779AEE5-9C8B-400A-836B-10BDC0689676}"/>
          </ac:spMkLst>
        </pc:spChg>
      </pc:sldChg>
      <pc:sldChg chg="delSp modSp mod">
        <pc:chgData name="Siegbert Rudolph" userId="2af4d44886c067cc" providerId="LiveId" clId="{CA2C7AA3-FBB7-4942-A1F5-6FA14B7A3DB7}" dt="2021-02-07T07:38:10.783" v="1313" actId="1076"/>
        <pc:sldMkLst>
          <pc:docMk/>
          <pc:sldMk cId="406674694" sldId="271"/>
        </pc:sldMkLst>
        <pc:spChg chg="del mod">
          <ac:chgData name="Siegbert Rudolph" userId="2af4d44886c067cc" providerId="LiveId" clId="{CA2C7AA3-FBB7-4942-A1F5-6FA14B7A3DB7}" dt="2021-01-03T17:12:31.212" v="456" actId="478"/>
          <ac:spMkLst>
            <pc:docMk/>
            <pc:sldMk cId="406674694" sldId="271"/>
            <ac:spMk id="2" creationId="{08865264-33D3-4239-8677-60DDA39ACEA7}"/>
          </ac:spMkLst>
        </pc:spChg>
        <pc:spChg chg="del mod">
          <ac:chgData name="Siegbert Rudolph" userId="2af4d44886c067cc" providerId="LiveId" clId="{CA2C7AA3-FBB7-4942-A1F5-6FA14B7A3DB7}" dt="2021-02-07T07:38:10.768" v="1308" actId="478"/>
          <ac:spMkLst>
            <pc:docMk/>
            <pc:sldMk cId="406674694" sldId="271"/>
            <ac:spMk id="2" creationId="{3A1E6DEE-E522-4B1D-9E30-34390C2B5EA2}"/>
          </ac:spMkLst>
        </pc:spChg>
        <pc:spChg chg="mod">
          <ac:chgData name="Siegbert Rudolph" userId="2af4d44886c067cc" providerId="LiveId" clId="{CA2C7AA3-FBB7-4942-A1F5-6FA14B7A3DB7}" dt="2021-02-07T07:38:10.783" v="1313" actId="1076"/>
          <ac:spMkLst>
            <pc:docMk/>
            <pc:sldMk cId="406674694" sldId="271"/>
            <ac:spMk id="6" creationId="{1C0F10F9-DC3A-4761-9194-EB50C96300B0}"/>
          </ac:spMkLst>
        </pc:spChg>
        <pc:spChg chg="del mod">
          <ac:chgData name="Siegbert Rudolph" userId="2af4d44886c067cc" providerId="LiveId" clId="{CA2C7AA3-FBB7-4942-A1F5-6FA14B7A3DB7}" dt="2021-02-06T18:27:19.359" v="882" actId="478"/>
          <ac:spMkLst>
            <pc:docMk/>
            <pc:sldMk cId="406674694" sldId="271"/>
            <ac:spMk id="6" creationId="{C130A361-EFE1-41A2-B77F-6F5680D83693}"/>
          </ac:spMkLst>
        </pc:spChg>
        <pc:spChg chg="del">
          <ac:chgData name="Siegbert Rudolph" userId="2af4d44886c067cc" providerId="LiveId" clId="{CA2C7AA3-FBB7-4942-A1F5-6FA14B7A3DB7}" dt="2020-10-17T08:27:02.893" v="30" actId="478"/>
          <ac:spMkLst>
            <pc:docMk/>
            <pc:sldMk cId="406674694" sldId="271"/>
            <ac:spMk id="6" creationId="{EC4E487A-C345-4A20-A8F4-73E66ADAA0B8}"/>
          </ac:spMkLst>
        </pc:spChg>
      </pc:sldChg>
      <pc:sldChg chg="delSp modSp mod">
        <pc:chgData name="Siegbert Rudolph" userId="2af4d44886c067cc" providerId="LiveId" clId="{CA2C7AA3-FBB7-4942-A1F5-6FA14B7A3DB7}" dt="2021-02-07T07:38:10.799" v="1325" actId="1076"/>
        <pc:sldMkLst>
          <pc:docMk/>
          <pc:sldMk cId="1576385715" sldId="272"/>
        </pc:sldMkLst>
        <pc:spChg chg="del mod">
          <ac:chgData name="Siegbert Rudolph" userId="2af4d44886c067cc" providerId="LiveId" clId="{CA2C7AA3-FBB7-4942-A1F5-6FA14B7A3DB7}" dt="2021-01-03T17:12:31.228" v="468" actId="478"/>
          <ac:spMkLst>
            <pc:docMk/>
            <pc:sldMk cId="1576385715" sldId="272"/>
            <ac:spMk id="2" creationId="{12000687-8EB5-4A43-8C40-CF20446EFB7A}"/>
          </ac:spMkLst>
        </pc:spChg>
        <pc:spChg chg="del mod">
          <ac:chgData name="Siegbert Rudolph" userId="2af4d44886c067cc" providerId="LiveId" clId="{CA2C7AA3-FBB7-4942-A1F5-6FA14B7A3DB7}" dt="2021-02-07T07:38:10.783" v="1320" actId="478"/>
          <ac:spMkLst>
            <pc:docMk/>
            <pc:sldMk cId="1576385715" sldId="272"/>
            <ac:spMk id="2" creationId="{97D94B2D-69EC-41B1-BEA3-569A757D9A91}"/>
          </ac:spMkLst>
        </pc:spChg>
        <pc:spChg chg="del mod">
          <ac:chgData name="Siegbert Rudolph" userId="2af4d44886c067cc" providerId="LiveId" clId="{CA2C7AA3-FBB7-4942-A1F5-6FA14B7A3DB7}" dt="2021-02-06T18:27:19.359" v="894" actId="478"/>
          <ac:spMkLst>
            <pc:docMk/>
            <pc:sldMk cId="1576385715" sldId="272"/>
            <ac:spMk id="6" creationId="{581B4484-85A9-4002-A213-05D126B986D4}"/>
          </ac:spMkLst>
        </pc:spChg>
        <pc:spChg chg="del">
          <ac:chgData name="Siegbert Rudolph" userId="2af4d44886c067cc" providerId="LiveId" clId="{CA2C7AA3-FBB7-4942-A1F5-6FA14B7A3DB7}" dt="2020-10-17T08:27:02.893" v="42" actId="478"/>
          <ac:spMkLst>
            <pc:docMk/>
            <pc:sldMk cId="1576385715" sldId="272"/>
            <ac:spMk id="6" creationId="{63F4E250-05DE-4357-ADD2-A6B42BCFC9B6}"/>
          </ac:spMkLst>
        </pc:spChg>
        <pc:spChg chg="mod">
          <ac:chgData name="Siegbert Rudolph" userId="2af4d44886c067cc" providerId="LiveId" clId="{CA2C7AA3-FBB7-4942-A1F5-6FA14B7A3DB7}" dt="2021-02-07T07:38:10.799" v="1325" actId="1076"/>
          <ac:spMkLst>
            <pc:docMk/>
            <pc:sldMk cId="1576385715" sldId="272"/>
            <ac:spMk id="6" creationId="{7B2D0919-A759-4042-B6F0-38817EADF003}"/>
          </ac:spMkLst>
        </pc:spChg>
      </pc:sldChg>
      <pc:sldChg chg="delSp modSp mod">
        <pc:chgData name="Siegbert Rudolph" userId="2af4d44886c067cc" providerId="LiveId" clId="{CA2C7AA3-FBB7-4942-A1F5-6FA14B7A3DB7}" dt="2021-02-07T07:38:10.799" v="1331" actId="1076"/>
        <pc:sldMkLst>
          <pc:docMk/>
          <pc:sldMk cId="2159823322" sldId="273"/>
        </pc:sldMkLst>
        <pc:spChg chg="del mod">
          <ac:chgData name="Siegbert Rudolph" userId="2af4d44886c067cc" providerId="LiveId" clId="{CA2C7AA3-FBB7-4942-A1F5-6FA14B7A3DB7}" dt="2021-02-07T07:38:10.799" v="1326" actId="478"/>
          <ac:spMkLst>
            <pc:docMk/>
            <pc:sldMk cId="2159823322" sldId="273"/>
            <ac:spMk id="2" creationId="{188CC9BD-EE31-4481-A468-D88AEB32C691}"/>
          </ac:spMkLst>
        </pc:spChg>
        <pc:spChg chg="del mod">
          <ac:chgData name="Siegbert Rudolph" userId="2af4d44886c067cc" providerId="LiveId" clId="{CA2C7AA3-FBB7-4942-A1F5-6FA14B7A3DB7}" dt="2021-01-03T17:12:31.228" v="474" actId="478"/>
          <ac:spMkLst>
            <pc:docMk/>
            <pc:sldMk cId="2159823322" sldId="273"/>
            <ac:spMk id="2" creationId="{A6907834-B5A9-4759-BAA9-8239793BB9EC}"/>
          </ac:spMkLst>
        </pc:spChg>
        <pc:spChg chg="del">
          <ac:chgData name="Siegbert Rudolph" userId="2af4d44886c067cc" providerId="LiveId" clId="{CA2C7AA3-FBB7-4942-A1F5-6FA14B7A3DB7}" dt="2020-10-17T08:27:02.893" v="48" actId="478"/>
          <ac:spMkLst>
            <pc:docMk/>
            <pc:sldMk cId="2159823322" sldId="273"/>
            <ac:spMk id="6" creationId="{62A44F6F-F6E6-4568-A774-7872D200DA74}"/>
          </ac:spMkLst>
        </pc:spChg>
        <pc:spChg chg="mod">
          <ac:chgData name="Siegbert Rudolph" userId="2af4d44886c067cc" providerId="LiveId" clId="{CA2C7AA3-FBB7-4942-A1F5-6FA14B7A3DB7}" dt="2021-02-07T07:38:10.799" v="1331" actId="1076"/>
          <ac:spMkLst>
            <pc:docMk/>
            <pc:sldMk cId="2159823322" sldId="273"/>
            <ac:spMk id="6" creationId="{CEAA5A4E-AE2F-4F0A-B629-7F8513D0DF25}"/>
          </ac:spMkLst>
        </pc:spChg>
        <pc:spChg chg="del mod">
          <ac:chgData name="Siegbert Rudolph" userId="2af4d44886c067cc" providerId="LiveId" clId="{CA2C7AA3-FBB7-4942-A1F5-6FA14B7A3DB7}" dt="2021-02-06T18:27:19.375" v="900" actId="478"/>
          <ac:spMkLst>
            <pc:docMk/>
            <pc:sldMk cId="2159823322" sldId="273"/>
            <ac:spMk id="6" creationId="{D9E28E60-B237-423C-887D-8DBB8810BE5A}"/>
          </ac:spMkLst>
        </pc:spChg>
      </pc:sldChg>
      <pc:sldChg chg="delSp modSp mod">
        <pc:chgData name="Siegbert Rudolph" userId="2af4d44886c067cc" providerId="LiveId" clId="{CA2C7AA3-FBB7-4942-A1F5-6FA14B7A3DB7}" dt="2021-02-07T07:38:10.814" v="1337" actId="1076"/>
        <pc:sldMkLst>
          <pc:docMk/>
          <pc:sldMk cId="842028275" sldId="274"/>
        </pc:sldMkLst>
        <pc:spChg chg="del mod">
          <ac:chgData name="Siegbert Rudolph" userId="2af4d44886c067cc" providerId="LiveId" clId="{CA2C7AA3-FBB7-4942-A1F5-6FA14B7A3DB7}" dt="2021-01-03T17:12:31.243" v="480" actId="478"/>
          <ac:spMkLst>
            <pc:docMk/>
            <pc:sldMk cId="842028275" sldId="274"/>
            <ac:spMk id="2" creationId="{1C4D6768-8A90-474A-9FB5-2332F7D4DC72}"/>
          </ac:spMkLst>
        </pc:spChg>
        <pc:spChg chg="del mod">
          <ac:chgData name="Siegbert Rudolph" userId="2af4d44886c067cc" providerId="LiveId" clId="{CA2C7AA3-FBB7-4942-A1F5-6FA14B7A3DB7}" dt="2021-02-07T07:38:10.799" v="1332" actId="478"/>
          <ac:spMkLst>
            <pc:docMk/>
            <pc:sldMk cId="842028275" sldId="274"/>
            <ac:spMk id="2" creationId="{4097005B-BC9B-4BB3-838B-5CFC0326717B}"/>
          </ac:spMkLst>
        </pc:spChg>
        <pc:spChg chg="del mod">
          <ac:chgData name="Siegbert Rudolph" userId="2af4d44886c067cc" providerId="LiveId" clId="{CA2C7AA3-FBB7-4942-A1F5-6FA14B7A3DB7}" dt="2021-02-06T18:27:19.375" v="906" actId="478"/>
          <ac:spMkLst>
            <pc:docMk/>
            <pc:sldMk cId="842028275" sldId="274"/>
            <ac:spMk id="6" creationId="{11D76C48-ABED-4587-BF88-B2113AFD893B}"/>
          </ac:spMkLst>
        </pc:spChg>
        <pc:spChg chg="mod">
          <ac:chgData name="Siegbert Rudolph" userId="2af4d44886c067cc" providerId="LiveId" clId="{CA2C7AA3-FBB7-4942-A1F5-6FA14B7A3DB7}" dt="2021-02-07T07:38:10.814" v="1337" actId="1076"/>
          <ac:spMkLst>
            <pc:docMk/>
            <pc:sldMk cId="842028275" sldId="274"/>
            <ac:spMk id="6" creationId="{579587E0-2609-4A87-81DD-B22C427CD4B2}"/>
          </ac:spMkLst>
        </pc:spChg>
        <pc:spChg chg="del">
          <ac:chgData name="Siegbert Rudolph" userId="2af4d44886c067cc" providerId="LiveId" clId="{CA2C7AA3-FBB7-4942-A1F5-6FA14B7A3DB7}" dt="2020-10-17T08:27:02.908" v="54" actId="478"/>
          <ac:spMkLst>
            <pc:docMk/>
            <pc:sldMk cId="842028275" sldId="274"/>
            <ac:spMk id="6" creationId="{A0789FB2-AAE6-4B53-A1CC-51C4230E4973}"/>
          </ac:spMkLst>
        </pc:spChg>
      </pc:sldChg>
      <pc:sldChg chg="delSp modSp mod">
        <pc:chgData name="Siegbert Rudolph" userId="2af4d44886c067cc" providerId="LiveId" clId="{CA2C7AA3-FBB7-4942-A1F5-6FA14B7A3DB7}" dt="2021-02-07T07:38:10.814" v="1343" actId="1076"/>
        <pc:sldMkLst>
          <pc:docMk/>
          <pc:sldMk cId="2876733746" sldId="275"/>
        </pc:sldMkLst>
        <pc:spChg chg="del mod">
          <ac:chgData name="Siegbert Rudolph" userId="2af4d44886c067cc" providerId="LiveId" clId="{CA2C7AA3-FBB7-4942-A1F5-6FA14B7A3DB7}" dt="2021-01-03T17:12:31.243" v="486" actId="478"/>
          <ac:spMkLst>
            <pc:docMk/>
            <pc:sldMk cId="2876733746" sldId="275"/>
            <ac:spMk id="2" creationId="{0B215CEC-144E-4B13-8D05-40551A958214}"/>
          </ac:spMkLst>
        </pc:spChg>
        <pc:spChg chg="del mod">
          <ac:chgData name="Siegbert Rudolph" userId="2af4d44886c067cc" providerId="LiveId" clId="{CA2C7AA3-FBB7-4942-A1F5-6FA14B7A3DB7}" dt="2021-02-07T07:38:10.814" v="1338" actId="478"/>
          <ac:spMkLst>
            <pc:docMk/>
            <pc:sldMk cId="2876733746" sldId="275"/>
            <ac:spMk id="2" creationId="{65E615E7-5EC2-4D4B-AC43-ED42C3EC5B0B}"/>
          </ac:spMkLst>
        </pc:spChg>
        <pc:spChg chg="del">
          <ac:chgData name="Siegbert Rudolph" userId="2af4d44886c067cc" providerId="LiveId" clId="{CA2C7AA3-FBB7-4942-A1F5-6FA14B7A3DB7}" dt="2020-10-17T08:27:02.908" v="60" actId="478"/>
          <ac:spMkLst>
            <pc:docMk/>
            <pc:sldMk cId="2876733746" sldId="275"/>
            <ac:spMk id="6" creationId="{0BF14753-D34D-451B-9574-EA3176220158}"/>
          </ac:spMkLst>
        </pc:spChg>
        <pc:spChg chg="mod">
          <ac:chgData name="Siegbert Rudolph" userId="2af4d44886c067cc" providerId="LiveId" clId="{CA2C7AA3-FBB7-4942-A1F5-6FA14B7A3DB7}" dt="2021-02-07T07:38:10.814" v="1343" actId="1076"/>
          <ac:spMkLst>
            <pc:docMk/>
            <pc:sldMk cId="2876733746" sldId="275"/>
            <ac:spMk id="6" creationId="{38AD7B1F-65E7-40BF-991E-8C54C224C417}"/>
          </ac:spMkLst>
        </pc:spChg>
        <pc:spChg chg="del mod">
          <ac:chgData name="Siegbert Rudolph" userId="2af4d44886c067cc" providerId="LiveId" clId="{CA2C7AA3-FBB7-4942-A1F5-6FA14B7A3DB7}" dt="2021-02-06T18:27:19.375" v="912" actId="478"/>
          <ac:spMkLst>
            <pc:docMk/>
            <pc:sldMk cId="2876733746" sldId="275"/>
            <ac:spMk id="6" creationId="{F739D184-E132-4A75-9FC0-C7E183D3C4CD}"/>
          </ac:spMkLst>
        </pc:spChg>
      </pc:sldChg>
      <pc:sldChg chg="delSp modSp mod">
        <pc:chgData name="Siegbert Rudolph" userId="2af4d44886c067cc" providerId="LiveId" clId="{CA2C7AA3-FBB7-4942-A1F5-6FA14B7A3DB7}" dt="2021-02-07T07:38:10.830" v="1349" actId="1076"/>
        <pc:sldMkLst>
          <pc:docMk/>
          <pc:sldMk cId="4115176840" sldId="276"/>
        </pc:sldMkLst>
        <pc:spChg chg="del mod">
          <ac:chgData name="Siegbert Rudolph" userId="2af4d44886c067cc" providerId="LiveId" clId="{CA2C7AA3-FBB7-4942-A1F5-6FA14B7A3DB7}" dt="2021-01-03T17:12:31.259" v="492" actId="478"/>
          <ac:spMkLst>
            <pc:docMk/>
            <pc:sldMk cId="4115176840" sldId="276"/>
            <ac:spMk id="2" creationId="{2B80BAB2-F359-4AE1-8FC9-35F2E0C4A163}"/>
          </ac:spMkLst>
        </pc:spChg>
        <pc:spChg chg="del mod">
          <ac:chgData name="Siegbert Rudolph" userId="2af4d44886c067cc" providerId="LiveId" clId="{CA2C7AA3-FBB7-4942-A1F5-6FA14B7A3DB7}" dt="2021-02-07T07:38:10.814" v="1344" actId="478"/>
          <ac:spMkLst>
            <pc:docMk/>
            <pc:sldMk cId="4115176840" sldId="276"/>
            <ac:spMk id="2" creationId="{508F6441-6538-4D78-BF56-F9433D78DBB4}"/>
          </ac:spMkLst>
        </pc:spChg>
        <pc:spChg chg="del">
          <ac:chgData name="Siegbert Rudolph" userId="2af4d44886c067cc" providerId="LiveId" clId="{CA2C7AA3-FBB7-4942-A1F5-6FA14B7A3DB7}" dt="2020-10-17T08:27:02.908" v="66" actId="478"/>
          <ac:spMkLst>
            <pc:docMk/>
            <pc:sldMk cId="4115176840" sldId="276"/>
            <ac:spMk id="6" creationId="{2C12B727-A9CC-4CF1-899C-B2D2CC2AE3B9}"/>
          </ac:spMkLst>
        </pc:spChg>
        <pc:spChg chg="mod">
          <ac:chgData name="Siegbert Rudolph" userId="2af4d44886c067cc" providerId="LiveId" clId="{CA2C7AA3-FBB7-4942-A1F5-6FA14B7A3DB7}" dt="2021-02-07T07:38:10.830" v="1349" actId="1076"/>
          <ac:spMkLst>
            <pc:docMk/>
            <pc:sldMk cId="4115176840" sldId="276"/>
            <ac:spMk id="6" creationId="{6824D930-FDB9-46E1-8054-A8F33AB1C354}"/>
          </ac:spMkLst>
        </pc:spChg>
        <pc:spChg chg="del mod">
          <ac:chgData name="Siegbert Rudolph" userId="2af4d44886c067cc" providerId="LiveId" clId="{CA2C7AA3-FBB7-4942-A1F5-6FA14B7A3DB7}" dt="2021-02-06T18:27:19.375" v="918" actId="478"/>
          <ac:spMkLst>
            <pc:docMk/>
            <pc:sldMk cId="4115176840" sldId="276"/>
            <ac:spMk id="6" creationId="{FF0D4E35-D84B-435C-A92F-1055ED4C55F0}"/>
          </ac:spMkLst>
        </pc:spChg>
      </pc:sldChg>
      <pc:sldChg chg="delSp modSp mod">
        <pc:chgData name="Siegbert Rudolph" userId="2af4d44886c067cc" providerId="LiveId" clId="{CA2C7AA3-FBB7-4942-A1F5-6FA14B7A3DB7}" dt="2021-02-07T07:38:10.783" v="1319" actId="1076"/>
        <pc:sldMkLst>
          <pc:docMk/>
          <pc:sldMk cId="3733227765" sldId="278"/>
        </pc:sldMkLst>
        <pc:spChg chg="del mod">
          <ac:chgData name="Siegbert Rudolph" userId="2af4d44886c067cc" providerId="LiveId" clId="{CA2C7AA3-FBB7-4942-A1F5-6FA14B7A3DB7}" dt="2021-01-03T17:12:31.228" v="462" actId="478"/>
          <ac:spMkLst>
            <pc:docMk/>
            <pc:sldMk cId="3733227765" sldId="278"/>
            <ac:spMk id="2" creationId="{58731DE6-3BC7-45D0-800E-69776DE05439}"/>
          </ac:spMkLst>
        </pc:spChg>
        <pc:spChg chg="del mod">
          <ac:chgData name="Siegbert Rudolph" userId="2af4d44886c067cc" providerId="LiveId" clId="{CA2C7AA3-FBB7-4942-A1F5-6FA14B7A3DB7}" dt="2021-02-07T07:38:10.783" v="1314" actId="478"/>
          <ac:spMkLst>
            <pc:docMk/>
            <pc:sldMk cId="3733227765" sldId="278"/>
            <ac:spMk id="2" creationId="{BF531845-DC54-4DD9-A848-9F60779E31FD}"/>
          </ac:spMkLst>
        </pc:spChg>
        <pc:spChg chg="del mod">
          <ac:chgData name="Siegbert Rudolph" userId="2af4d44886c067cc" providerId="LiveId" clId="{CA2C7AA3-FBB7-4942-A1F5-6FA14B7A3DB7}" dt="2021-02-06T18:27:19.359" v="888" actId="478"/>
          <ac:spMkLst>
            <pc:docMk/>
            <pc:sldMk cId="3733227765" sldId="278"/>
            <ac:spMk id="6" creationId="{28EAFFCD-A690-4E40-B6CB-AD9DB18AB7CB}"/>
          </ac:spMkLst>
        </pc:spChg>
        <pc:spChg chg="mod">
          <ac:chgData name="Siegbert Rudolph" userId="2af4d44886c067cc" providerId="LiveId" clId="{CA2C7AA3-FBB7-4942-A1F5-6FA14B7A3DB7}" dt="2021-02-07T07:38:10.783" v="1319" actId="1076"/>
          <ac:spMkLst>
            <pc:docMk/>
            <pc:sldMk cId="3733227765" sldId="278"/>
            <ac:spMk id="6" creationId="{7F2C4BDE-D5FC-49D3-ADA0-83BC9D5A99EE}"/>
          </ac:spMkLst>
        </pc:spChg>
        <pc:spChg chg="del">
          <ac:chgData name="Siegbert Rudolph" userId="2af4d44886c067cc" providerId="LiveId" clId="{CA2C7AA3-FBB7-4942-A1F5-6FA14B7A3DB7}" dt="2020-10-17T08:27:02.893" v="36" actId="478"/>
          <ac:spMkLst>
            <pc:docMk/>
            <pc:sldMk cId="3733227765" sldId="278"/>
            <ac:spMk id="6" creationId="{D78CF21F-466C-44C0-BBF6-7F403BEA080E}"/>
          </ac:spMkLst>
        </pc:spChg>
      </pc:sldChg>
      <pc:sldChg chg="delSp modSp mod">
        <pc:chgData name="Siegbert Rudolph" userId="2af4d44886c067cc" providerId="LiveId" clId="{CA2C7AA3-FBB7-4942-A1F5-6FA14B7A3DB7}" dt="2021-02-07T07:38:10.830" v="1355" actId="1076"/>
        <pc:sldMkLst>
          <pc:docMk/>
          <pc:sldMk cId="1724635507" sldId="279"/>
        </pc:sldMkLst>
        <pc:spChg chg="del mod">
          <ac:chgData name="Siegbert Rudolph" userId="2af4d44886c067cc" providerId="LiveId" clId="{CA2C7AA3-FBB7-4942-A1F5-6FA14B7A3DB7}" dt="2021-01-03T17:12:31.259" v="498" actId="478"/>
          <ac:spMkLst>
            <pc:docMk/>
            <pc:sldMk cId="1724635507" sldId="279"/>
            <ac:spMk id="2" creationId="{72629F73-B724-41AE-B29F-D85D5391CAC1}"/>
          </ac:spMkLst>
        </pc:spChg>
        <pc:spChg chg="del mod">
          <ac:chgData name="Siegbert Rudolph" userId="2af4d44886c067cc" providerId="LiveId" clId="{CA2C7AA3-FBB7-4942-A1F5-6FA14B7A3DB7}" dt="2021-02-07T07:38:10.830" v="1350" actId="478"/>
          <ac:spMkLst>
            <pc:docMk/>
            <pc:sldMk cId="1724635507" sldId="279"/>
            <ac:spMk id="2" creationId="{A649B815-BADB-421C-B467-C6E5041AB258}"/>
          </ac:spMkLst>
        </pc:spChg>
        <pc:spChg chg="del">
          <ac:chgData name="Siegbert Rudolph" userId="2af4d44886c067cc" providerId="LiveId" clId="{CA2C7AA3-FBB7-4942-A1F5-6FA14B7A3DB7}" dt="2020-10-17T08:27:02.924" v="72" actId="478"/>
          <ac:spMkLst>
            <pc:docMk/>
            <pc:sldMk cId="1724635507" sldId="279"/>
            <ac:spMk id="6" creationId="{19164919-76BB-438E-8F0E-2F9A8568B15C}"/>
          </ac:spMkLst>
        </pc:spChg>
        <pc:spChg chg="mod">
          <ac:chgData name="Siegbert Rudolph" userId="2af4d44886c067cc" providerId="LiveId" clId="{CA2C7AA3-FBB7-4942-A1F5-6FA14B7A3DB7}" dt="2021-02-07T07:38:10.830" v="1355" actId="1076"/>
          <ac:spMkLst>
            <pc:docMk/>
            <pc:sldMk cId="1724635507" sldId="279"/>
            <ac:spMk id="6" creationId="{1B3E25AA-D7CA-4ED7-865E-D99BD4AC7ED0}"/>
          </ac:spMkLst>
        </pc:spChg>
        <pc:spChg chg="del mod">
          <ac:chgData name="Siegbert Rudolph" userId="2af4d44886c067cc" providerId="LiveId" clId="{CA2C7AA3-FBB7-4942-A1F5-6FA14B7A3DB7}" dt="2021-02-06T18:27:19.375" v="924" actId="478"/>
          <ac:spMkLst>
            <pc:docMk/>
            <pc:sldMk cId="1724635507" sldId="279"/>
            <ac:spMk id="6" creationId="{4DB7FCE3-A0A6-402C-880F-20D768AFAD9F}"/>
          </ac:spMkLst>
        </pc:spChg>
      </pc:sldChg>
      <pc:sldChg chg="delSp modSp mod">
        <pc:chgData name="Siegbert Rudolph" userId="2af4d44886c067cc" providerId="LiveId" clId="{CA2C7AA3-FBB7-4942-A1F5-6FA14B7A3DB7}" dt="2021-02-07T07:38:10.846" v="1361" actId="1076"/>
        <pc:sldMkLst>
          <pc:docMk/>
          <pc:sldMk cId="3131932135" sldId="280"/>
        </pc:sldMkLst>
        <pc:spChg chg="del mod">
          <ac:chgData name="Siegbert Rudolph" userId="2af4d44886c067cc" providerId="LiveId" clId="{CA2C7AA3-FBB7-4942-A1F5-6FA14B7A3DB7}" dt="2021-02-07T07:38:10.830" v="1356" actId="478"/>
          <ac:spMkLst>
            <pc:docMk/>
            <pc:sldMk cId="3131932135" sldId="280"/>
            <ac:spMk id="4" creationId="{86468716-1EBC-40AE-8CBA-057186BEEBAA}"/>
          </ac:spMkLst>
        </pc:spChg>
        <pc:spChg chg="del mod">
          <ac:chgData name="Siegbert Rudolph" userId="2af4d44886c067cc" providerId="LiveId" clId="{CA2C7AA3-FBB7-4942-A1F5-6FA14B7A3DB7}" dt="2021-01-03T17:12:31.259" v="504" actId="478"/>
          <ac:spMkLst>
            <pc:docMk/>
            <pc:sldMk cId="3131932135" sldId="280"/>
            <ac:spMk id="4" creationId="{CAF7D1B4-FDEC-41AA-91B6-E03428F5E6AD}"/>
          </ac:spMkLst>
        </pc:spChg>
        <pc:spChg chg="del mod">
          <ac:chgData name="Siegbert Rudolph" userId="2af4d44886c067cc" providerId="LiveId" clId="{CA2C7AA3-FBB7-4942-A1F5-6FA14B7A3DB7}" dt="2021-02-06T18:27:19.391" v="930" actId="478"/>
          <ac:spMkLst>
            <pc:docMk/>
            <pc:sldMk cId="3131932135" sldId="280"/>
            <ac:spMk id="7" creationId="{348CF1B4-2E88-4975-A3B3-E3BCB2041800}"/>
          </ac:spMkLst>
        </pc:spChg>
        <pc:spChg chg="mod">
          <ac:chgData name="Siegbert Rudolph" userId="2af4d44886c067cc" providerId="LiveId" clId="{CA2C7AA3-FBB7-4942-A1F5-6FA14B7A3DB7}" dt="2021-02-07T07:38:10.846" v="1361" actId="1076"/>
          <ac:spMkLst>
            <pc:docMk/>
            <pc:sldMk cId="3131932135" sldId="280"/>
            <ac:spMk id="7" creationId="{6C27B467-121E-49C8-8BD1-F395B032052D}"/>
          </ac:spMkLst>
        </pc:spChg>
        <pc:spChg chg="del">
          <ac:chgData name="Siegbert Rudolph" userId="2af4d44886c067cc" providerId="LiveId" clId="{CA2C7AA3-FBB7-4942-A1F5-6FA14B7A3DB7}" dt="2020-10-17T08:27:02.924" v="78" actId="478"/>
          <ac:spMkLst>
            <pc:docMk/>
            <pc:sldMk cId="3131932135" sldId="280"/>
            <ac:spMk id="7" creationId="{F216B77D-3B04-47DE-960D-60EEC5FE60C1}"/>
          </ac:spMkLst>
        </pc:spChg>
      </pc:sldChg>
      <pc:sldChg chg="delSp modSp mod">
        <pc:chgData name="Siegbert Rudolph" userId="2af4d44886c067cc" providerId="LiveId" clId="{CA2C7AA3-FBB7-4942-A1F5-6FA14B7A3DB7}" dt="2021-02-07T07:38:11.146" v="1685" actId="1076"/>
        <pc:sldMkLst>
          <pc:docMk/>
          <pc:sldMk cId="2216826815" sldId="281"/>
        </pc:sldMkLst>
        <pc:spChg chg="del mod">
          <ac:chgData name="Siegbert Rudolph" userId="2af4d44886c067cc" providerId="LiveId" clId="{CA2C7AA3-FBB7-4942-A1F5-6FA14B7A3DB7}" dt="2021-01-03T17:12:31.560" v="828" actId="478"/>
          <ac:spMkLst>
            <pc:docMk/>
            <pc:sldMk cId="2216826815" sldId="281"/>
            <ac:spMk id="4" creationId="{74665A23-B580-431D-B474-95C9AE1E2C26}"/>
          </ac:spMkLst>
        </pc:spChg>
        <pc:spChg chg="del mod">
          <ac:chgData name="Siegbert Rudolph" userId="2af4d44886c067cc" providerId="LiveId" clId="{CA2C7AA3-FBB7-4942-A1F5-6FA14B7A3DB7}" dt="2021-02-07T07:38:11.146" v="1680" actId="478"/>
          <ac:spMkLst>
            <pc:docMk/>
            <pc:sldMk cId="2216826815" sldId="281"/>
            <ac:spMk id="4" creationId="{85332A17-B4C7-4673-88A2-AE7DA84AEC41}"/>
          </ac:spMkLst>
        </pc:spChg>
        <pc:spChg chg="mod">
          <ac:chgData name="Siegbert Rudolph" userId="2af4d44886c067cc" providerId="LiveId" clId="{CA2C7AA3-FBB7-4942-A1F5-6FA14B7A3DB7}" dt="2021-02-07T07:38:11.146" v="1685" actId="1076"/>
          <ac:spMkLst>
            <pc:docMk/>
            <pc:sldMk cId="2216826815" sldId="281"/>
            <ac:spMk id="5" creationId="{11F532EB-E42C-4A84-9932-675B870462C3}"/>
          </ac:spMkLst>
        </pc:spChg>
        <pc:spChg chg="del mod">
          <ac:chgData name="Siegbert Rudolph" userId="2af4d44886c067cc" providerId="LiveId" clId="{CA2C7AA3-FBB7-4942-A1F5-6FA14B7A3DB7}" dt="2021-02-06T18:27:19.613" v="1254" actId="478"/>
          <ac:spMkLst>
            <pc:docMk/>
            <pc:sldMk cId="2216826815" sldId="281"/>
            <ac:spMk id="5" creationId="{34A42B30-89F9-4FF8-AC69-93214DE2A1EE}"/>
          </ac:spMkLst>
        </pc:spChg>
        <pc:spChg chg="del">
          <ac:chgData name="Siegbert Rudolph" userId="2af4d44886c067cc" providerId="LiveId" clId="{CA2C7AA3-FBB7-4942-A1F5-6FA14B7A3DB7}" dt="2020-10-17T08:27:03.174" v="402" actId="478"/>
          <ac:spMkLst>
            <pc:docMk/>
            <pc:sldMk cId="2216826815" sldId="281"/>
            <ac:spMk id="5" creationId="{9FAB7737-3046-4E92-A146-7E5728248917}"/>
          </ac:spMkLst>
        </pc:spChg>
      </pc:sldChg>
      <pc:sldChg chg="delSp modSp mod">
        <pc:chgData name="Siegbert Rudolph" userId="2af4d44886c067cc" providerId="LiveId" clId="{CA2C7AA3-FBB7-4942-A1F5-6FA14B7A3DB7}" dt="2021-02-07T07:38:10.846" v="1367" actId="1076"/>
        <pc:sldMkLst>
          <pc:docMk/>
          <pc:sldMk cId="2497407805" sldId="282"/>
        </pc:sldMkLst>
        <pc:spChg chg="del mod">
          <ac:chgData name="Siegbert Rudolph" userId="2af4d44886c067cc" providerId="LiveId" clId="{CA2C7AA3-FBB7-4942-A1F5-6FA14B7A3DB7}" dt="2021-01-03T17:12:31.275" v="510" actId="478"/>
          <ac:spMkLst>
            <pc:docMk/>
            <pc:sldMk cId="2497407805" sldId="282"/>
            <ac:spMk id="4" creationId="{06F74E85-FEBF-478A-A391-E9E241241265}"/>
          </ac:spMkLst>
        </pc:spChg>
        <pc:spChg chg="del mod">
          <ac:chgData name="Siegbert Rudolph" userId="2af4d44886c067cc" providerId="LiveId" clId="{CA2C7AA3-FBB7-4942-A1F5-6FA14B7A3DB7}" dt="2021-02-07T07:38:10.846" v="1362" actId="478"/>
          <ac:spMkLst>
            <pc:docMk/>
            <pc:sldMk cId="2497407805" sldId="282"/>
            <ac:spMk id="4" creationId="{FA011844-1388-4CC7-82F5-57B37E0C7FF8}"/>
          </ac:spMkLst>
        </pc:spChg>
        <pc:spChg chg="del mod">
          <ac:chgData name="Siegbert Rudolph" userId="2af4d44886c067cc" providerId="LiveId" clId="{CA2C7AA3-FBB7-4942-A1F5-6FA14B7A3DB7}" dt="2021-02-06T18:27:19.397" v="936" actId="478"/>
          <ac:spMkLst>
            <pc:docMk/>
            <pc:sldMk cId="2497407805" sldId="282"/>
            <ac:spMk id="7" creationId="{019638A8-6770-4784-BDC7-3D72C6345674}"/>
          </ac:spMkLst>
        </pc:spChg>
        <pc:spChg chg="mod">
          <ac:chgData name="Siegbert Rudolph" userId="2af4d44886c067cc" providerId="LiveId" clId="{CA2C7AA3-FBB7-4942-A1F5-6FA14B7A3DB7}" dt="2021-02-07T07:38:10.846" v="1367" actId="1076"/>
          <ac:spMkLst>
            <pc:docMk/>
            <pc:sldMk cId="2497407805" sldId="282"/>
            <ac:spMk id="7" creationId="{1EF1AD41-76B5-4484-A92C-F3C3632EC0FA}"/>
          </ac:spMkLst>
        </pc:spChg>
        <pc:spChg chg="del">
          <ac:chgData name="Siegbert Rudolph" userId="2af4d44886c067cc" providerId="LiveId" clId="{CA2C7AA3-FBB7-4942-A1F5-6FA14B7A3DB7}" dt="2020-10-17T08:27:02.924" v="84" actId="478"/>
          <ac:spMkLst>
            <pc:docMk/>
            <pc:sldMk cId="2497407805" sldId="282"/>
            <ac:spMk id="7" creationId="{988397B1-BBE4-4FE8-B575-417352971B18}"/>
          </ac:spMkLst>
        </pc:spChg>
      </pc:sldChg>
      <pc:sldChg chg="delSp modSp mod">
        <pc:chgData name="Siegbert Rudolph" userId="2af4d44886c067cc" providerId="LiveId" clId="{CA2C7AA3-FBB7-4942-A1F5-6FA14B7A3DB7}" dt="2021-02-07T07:38:10.846" v="1373" actId="1076"/>
        <pc:sldMkLst>
          <pc:docMk/>
          <pc:sldMk cId="2623358451" sldId="283"/>
        </pc:sldMkLst>
        <pc:spChg chg="del mod">
          <ac:chgData name="Siegbert Rudolph" userId="2af4d44886c067cc" providerId="LiveId" clId="{CA2C7AA3-FBB7-4942-A1F5-6FA14B7A3DB7}" dt="2021-02-07T07:38:10.846" v="1368" actId="478"/>
          <ac:spMkLst>
            <pc:docMk/>
            <pc:sldMk cId="2623358451" sldId="283"/>
            <ac:spMk id="4" creationId="{AB78F9AC-ECFA-4E52-A580-E37B409458DB}"/>
          </ac:spMkLst>
        </pc:spChg>
        <pc:spChg chg="del mod">
          <ac:chgData name="Siegbert Rudolph" userId="2af4d44886c067cc" providerId="LiveId" clId="{CA2C7AA3-FBB7-4942-A1F5-6FA14B7A3DB7}" dt="2021-01-03T17:12:31.275" v="516" actId="478"/>
          <ac:spMkLst>
            <pc:docMk/>
            <pc:sldMk cId="2623358451" sldId="283"/>
            <ac:spMk id="4" creationId="{E28D4ABE-EBCB-4091-93F0-09CB5448009F}"/>
          </ac:spMkLst>
        </pc:spChg>
        <pc:spChg chg="del mod">
          <ac:chgData name="Siegbert Rudolph" userId="2af4d44886c067cc" providerId="LiveId" clId="{CA2C7AA3-FBB7-4942-A1F5-6FA14B7A3DB7}" dt="2021-02-06T18:27:19.397" v="942" actId="478"/>
          <ac:spMkLst>
            <pc:docMk/>
            <pc:sldMk cId="2623358451" sldId="283"/>
            <ac:spMk id="7" creationId="{3E09FF28-2E7A-4B08-B2DB-5B60470D0916}"/>
          </ac:spMkLst>
        </pc:spChg>
        <pc:spChg chg="del">
          <ac:chgData name="Siegbert Rudolph" userId="2af4d44886c067cc" providerId="LiveId" clId="{CA2C7AA3-FBB7-4942-A1F5-6FA14B7A3DB7}" dt="2020-10-17T08:27:02.924" v="90" actId="478"/>
          <ac:spMkLst>
            <pc:docMk/>
            <pc:sldMk cId="2623358451" sldId="283"/>
            <ac:spMk id="7" creationId="{6FA99A2E-1625-48E7-AA10-598E1EA2E822}"/>
          </ac:spMkLst>
        </pc:spChg>
        <pc:spChg chg="mod">
          <ac:chgData name="Siegbert Rudolph" userId="2af4d44886c067cc" providerId="LiveId" clId="{CA2C7AA3-FBB7-4942-A1F5-6FA14B7A3DB7}" dt="2021-02-07T07:38:10.846" v="1373" actId="1076"/>
          <ac:spMkLst>
            <pc:docMk/>
            <pc:sldMk cId="2623358451" sldId="283"/>
            <ac:spMk id="7" creationId="{A048D6DB-2254-4F4A-BFF7-99F4509A2653}"/>
          </ac:spMkLst>
        </pc:spChg>
      </pc:sldChg>
      <pc:sldChg chg="delSp modSp mod">
        <pc:chgData name="Siegbert Rudolph" userId="2af4d44886c067cc" providerId="LiveId" clId="{CA2C7AA3-FBB7-4942-A1F5-6FA14B7A3DB7}" dt="2021-02-07T07:38:10.861" v="1379" actId="1076"/>
        <pc:sldMkLst>
          <pc:docMk/>
          <pc:sldMk cId="2924008532" sldId="284"/>
        </pc:sldMkLst>
        <pc:spChg chg="del mod">
          <ac:chgData name="Siegbert Rudolph" userId="2af4d44886c067cc" providerId="LiveId" clId="{CA2C7AA3-FBB7-4942-A1F5-6FA14B7A3DB7}" dt="2021-01-03T17:12:31.275" v="522" actId="478"/>
          <ac:spMkLst>
            <pc:docMk/>
            <pc:sldMk cId="2924008532" sldId="284"/>
            <ac:spMk id="4" creationId="{17D2E49B-CFF6-4090-AED4-DA4D24367047}"/>
          </ac:spMkLst>
        </pc:spChg>
        <pc:spChg chg="del mod">
          <ac:chgData name="Siegbert Rudolph" userId="2af4d44886c067cc" providerId="LiveId" clId="{CA2C7AA3-FBB7-4942-A1F5-6FA14B7A3DB7}" dt="2021-02-07T07:38:10.846" v="1374" actId="478"/>
          <ac:spMkLst>
            <pc:docMk/>
            <pc:sldMk cId="2924008532" sldId="284"/>
            <ac:spMk id="4" creationId="{6EFB17BF-DD3E-4BE1-9049-BDCD45A54114}"/>
          </ac:spMkLst>
        </pc:spChg>
        <pc:spChg chg="mod">
          <ac:chgData name="Siegbert Rudolph" userId="2af4d44886c067cc" providerId="LiveId" clId="{CA2C7AA3-FBB7-4942-A1F5-6FA14B7A3DB7}" dt="2021-02-07T07:38:10.861" v="1379" actId="1076"/>
          <ac:spMkLst>
            <pc:docMk/>
            <pc:sldMk cId="2924008532" sldId="284"/>
            <ac:spMk id="7" creationId="{2E024DD0-4F0C-4BB9-AC75-D322282ED6E7}"/>
          </ac:spMkLst>
        </pc:spChg>
        <pc:spChg chg="del mod">
          <ac:chgData name="Siegbert Rudolph" userId="2af4d44886c067cc" providerId="LiveId" clId="{CA2C7AA3-FBB7-4942-A1F5-6FA14B7A3DB7}" dt="2021-02-06T18:27:19.397" v="948" actId="478"/>
          <ac:spMkLst>
            <pc:docMk/>
            <pc:sldMk cId="2924008532" sldId="284"/>
            <ac:spMk id="7" creationId="{D5ECA8DC-C30C-48CF-81C3-1165F61154D4}"/>
          </ac:spMkLst>
        </pc:spChg>
        <pc:spChg chg="del">
          <ac:chgData name="Siegbert Rudolph" userId="2af4d44886c067cc" providerId="LiveId" clId="{CA2C7AA3-FBB7-4942-A1F5-6FA14B7A3DB7}" dt="2020-10-17T08:27:02.940" v="96" actId="478"/>
          <ac:spMkLst>
            <pc:docMk/>
            <pc:sldMk cId="2924008532" sldId="284"/>
            <ac:spMk id="7" creationId="{D7C1D305-3F99-463C-9230-6B1BFC85E201}"/>
          </ac:spMkLst>
        </pc:spChg>
      </pc:sldChg>
      <pc:sldChg chg="delSp modSp mod">
        <pc:chgData name="Siegbert Rudolph" userId="2af4d44886c067cc" providerId="LiveId" clId="{CA2C7AA3-FBB7-4942-A1F5-6FA14B7A3DB7}" dt="2021-02-07T07:38:10.868" v="1385" actId="1076"/>
        <pc:sldMkLst>
          <pc:docMk/>
          <pc:sldMk cId="3183250806" sldId="285"/>
        </pc:sldMkLst>
        <pc:spChg chg="del mod">
          <ac:chgData name="Siegbert Rudolph" userId="2af4d44886c067cc" providerId="LiveId" clId="{CA2C7AA3-FBB7-4942-A1F5-6FA14B7A3DB7}" dt="2021-01-03T17:12:31.275" v="528" actId="478"/>
          <ac:spMkLst>
            <pc:docMk/>
            <pc:sldMk cId="3183250806" sldId="285"/>
            <ac:spMk id="4" creationId="{4F5004A2-2413-4A50-A85C-C186253DDDC1}"/>
          </ac:spMkLst>
        </pc:spChg>
        <pc:spChg chg="del mod">
          <ac:chgData name="Siegbert Rudolph" userId="2af4d44886c067cc" providerId="LiveId" clId="{CA2C7AA3-FBB7-4942-A1F5-6FA14B7A3DB7}" dt="2021-02-07T07:38:10.861" v="1380" actId="478"/>
          <ac:spMkLst>
            <pc:docMk/>
            <pc:sldMk cId="3183250806" sldId="285"/>
            <ac:spMk id="4" creationId="{9A7B6D51-EE7A-40DB-935E-8AFD5DA49B84}"/>
          </ac:spMkLst>
        </pc:spChg>
        <pc:spChg chg="del mod">
          <ac:chgData name="Siegbert Rudolph" userId="2af4d44886c067cc" providerId="LiveId" clId="{CA2C7AA3-FBB7-4942-A1F5-6FA14B7A3DB7}" dt="2021-02-06T18:27:19.397" v="954" actId="478"/>
          <ac:spMkLst>
            <pc:docMk/>
            <pc:sldMk cId="3183250806" sldId="285"/>
            <ac:spMk id="7" creationId="{93965EA8-565C-410B-BDCC-30F0B37515E6}"/>
          </ac:spMkLst>
        </pc:spChg>
        <pc:spChg chg="mod">
          <ac:chgData name="Siegbert Rudolph" userId="2af4d44886c067cc" providerId="LiveId" clId="{CA2C7AA3-FBB7-4942-A1F5-6FA14B7A3DB7}" dt="2021-02-07T07:38:10.868" v="1385" actId="1076"/>
          <ac:spMkLst>
            <pc:docMk/>
            <pc:sldMk cId="3183250806" sldId="285"/>
            <ac:spMk id="7" creationId="{E4028629-450B-402A-A19B-5F2BB869A8D2}"/>
          </ac:spMkLst>
        </pc:spChg>
        <pc:spChg chg="del">
          <ac:chgData name="Siegbert Rudolph" userId="2af4d44886c067cc" providerId="LiveId" clId="{CA2C7AA3-FBB7-4942-A1F5-6FA14B7A3DB7}" dt="2020-10-17T08:27:02.940" v="102" actId="478"/>
          <ac:spMkLst>
            <pc:docMk/>
            <pc:sldMk cId="3183250806" sldId="285"/>
            <ac:spMk id="7" creationId="{E616EE82-4EEC-4C89-9C82-7DEFEC073A97}"/>
          </ac:spMkLst>
        </pc:spChg>
      </pc:sldChg>
      <pc:sldChg chg="delSp modSp mod">
        <pc:chgData name="Siegbert Rudolph" userId="2af4d44886c067cc" providerId="LiveId" clId="{CA2C7AA3-FBB7-4942-A1F5-6FA14B7A3DB7}" dt="2021-02-07T07:38:10.883" v="1397" actId="1076"/>
        <pc:sldMkLst>
          <pc:docMk/>
          <pc:sldMk cId="3956584996" sldId="286"/>
        </pc:sldMkLst>
        <pc:spChg chg="del mod">
          <ac:chgData name="Siegbert Rudolph" userId="2af4d44886c067cc" providerId="LiveId" clId="{CA2C7AA3-FBB7-4942-A1F5-6FA14B7A3DB7}" dt="2021-02-07T07:38:10.868" v="1392" actId="478"/>
          <ac:spMkLst>
            <pc:docMk/>
            <pc:sldMk cId="3956584996" sldId="286"/>
            <ac:spMk id="4" creationId="{D61FA68E-163C-4A44-8C7E-803C7D7DA225}"/>
          </ac:spMkLst>
        </pc:spChg>
        <pc:spChg chg="del mod">
          <ac:chgData name="Siegbert Rudolph" userId="2af4d44886c067cc" providerId="LiveId" clId="{CA2C7AA3-FBB7-4942-A1F5-6FA14B7A3DB7}" dt="2021-01-03T17:12:31.290" v="540" actId="478"/>
          <ac:spMkLst>
            <pc:docMk/>
            <pc:sldMk cId="3956584996" sldId="286"/>
            <ac:spMk id="4" creationId="{D737EC1F-8CC6-4067-881E-08E0DD289E84}"/>
          </ac:spMkLst>
        </pc:spChg>
        <pc:spChg chg="mod">
          <ac:chgData name="Siegbert Rudolph" userId="2af4d44886c067cc" providerId="LiveId" clId="{CA2C7AA3-FBB7-4942-A1F5-6FA14B7A3DB7}" dt="2021-02-07T07:38:10.883" v="1397" actId="1076"/>
          <ac:spMkLst>
            <pc:docMk/>
            <pc:sldMk cId="3956584996" sldId="286"/>
            <ac:spMk id="7" creationId="{0CCACC22-D321-4EE9-80D2-49E0BBAE8375}"/>
          </ac:spMkLst>
        </pc:spChg>
        <pc:spChg chg="del">
          <ac:chgData name="Siegbert Rudolph" userId="2af4d44886c067cc" providerId="LiveId" clId="{CA2C7AA3-FBB7-4942-A1F5-6FA14B7A3DB7}" dt="2020-10-17T08:27:02.955" v="114" actId="478"/>
          <ac:spMkLst>
            <pc:docMk/>
            <pc:sldMk cId="3956584996" sldId="286"/>
            <ac:spMk id="7" creationId="{68F2677E-A157-429A-BE03-1A2563EC6BFF}"/>
          </ac:spMkLst>
        </pc:spChg>
        <pc:spChg chg="del mod">
          <ac:chgData name="Siegbert Rudolph" userId="2af4d44886c067cc" providerId="LiveId" clId="{CA2C7AA3-FBB7-4942-A1F5-6FA14B7A3DB7}" dt="2021-02-06T18:27:19.413" v="966" actId="478"/>
          <ac:spMkLst>
            <pc:docMk/>
            <pc:sldMk cId="3956584996" sldId="286"/>
            <ac:spMk id="7" creationId="{CD9C578A-285D-4139-88E1-264525D04AA5}"/>
          </ac:spMkLst>
        </pc:spChg>
      </pc:sldChg>
      <pc:sldChg chg="delSp modSp mod">
        <pc:chgData name="Siegbert Rudolph" userId="2af4d44886c067cc" providerId="LiveId" clId="{CA2C7AA3-FBB7-4942-A1F5-6FA14B7A3DB7}" dt="2021-02-07T07:38:10.883" v="1403" actId="1076"/>
        <pc:sldMkLst>
          <pc:docMk/>
          <pc:sldMk cId="1512051007" sldId="287"/>
        </pc:sldMkLst>
        <pc:spChg chg="del mod">
          <ac:chgData name="Siegbert Rudolph" userId="2af4d44886c067cc" providerId="LiveId" clId="{CA2C7AA3-FBB7-4942-A1F5-6FA14B7A3DB7}" dt="2021-02-07T07:38:10.883" v="1398" actId="478"/>
          <ac:spMkLst>
            <pc:docMk/>
            <pc:sldMk cId="1512051007" sldId="287"/>
            <ac:spMk id="4" creationId="{254692FC-821E-43E6-BCCA-B42A0CA2E07F}"/>
          </ac:spMkLst>
        </pc:spChg>
        <pc:spChg chg="del mod">
          <ac:chgData name="Siegbert Rudolph" userId="2af4d44886c067cc" providerId="LiveId" clId="{CA2C7AA3-FBB7-4942-A1F5-6FA14B7A3DB7}" dt="2021-01-03T17:12:31.290" v="546" actId="478"/>
          <ac:spMkLst>
            <pc:docMk/>
            <pc:sldMk cId="1512051007" sldId="287"/>
            <ac:spMk id="4" creationId="{FDB82CF4-4A9C-4FF4-9179-D0354EC453A4}"/>
          </ac:spMkLst>
        </pc:spChg>
        <pc:spChg chg="del">
          <ac:chgData name="Siegbert Rudolph" userId="2af4d44886c067cc" providerId="LiveId" clId="{CA2C7AA3-FBB7-4942-A1F5-6FA14B7A3DB7}" dt="2020-10-17T08:27:02.955" v="120" actId="478"/>
          <ac:spMkLst>
            <pc:docMk/>
            <pc:sldMk cId="1512051007" sldId="287"/>
            <ac:spMk id="7" creationId="{05616A85-EC9B-40F1-A7AA-1853B8C0CB5E}"/>
          </ac:spMkLst>
        </pc:spChg>
        <pc:spChg chg="del mod">
          <ac:chgData name="Siegbert Rudolph" userId="2af4d44886c067cc" providerId="LiveId" clId="{CA2C7AA3-FBB7-4942-A1F5-6FA14B7A3DB7}" dt="2021-02-06T18:27:19.413" v="972" actId="478"/>
          <ac:spMkLst>
            <pc:docMk/>
            <pc:sldMk cId="1512051007" sldId="287"/>
            <ac:spMk id="7" creationId="{2B596605-2F9D-445C-9254-1153F76820E1}"/>
          </ac:spMkLst>
        </pc:spChg>
        <pc:spChg chg="mod">
          <ac:chgData name="Siegbert Rudolph" userId="2af4d44886c067cc" providerId="LiveId" clId="{CA2C7AA3-FBB7-4942-A1F5-6FA14B7A3DB7}" dt="2021-02-07T07:38:10.883" v="1403" actId="1076"/>
          <ac:spMkLst>
            <pc:docMk/>
            <pc:sldMk cId="1512051007" sldId="287"/>
            <ac:spMk id="7" creationId="{63DA8418-56F3-47FE-890D-971145C03114}"/>
          </ac:spMkLst>
        </pc:spChg>
      </pc:sldChg>
      <pc:sldChg chg="delSp modSp mod">
        <pc:chgData name="Siegbert Rudolph" userId="2af4d44886c067cc" providerId="LiveId" clId="{CA2C7AA3-FBB7-4942-A1F5-6FA14B7A3DB7}" dt="2021-02-07T07:38:10.883" v="1409" actId="1076"/>
        <pc:sldMkLst>
          <pc:docMk/>
          <pc:sldMk cId="2993972073" sldId="288"/>
        </pc:sldMkLst>
        <pc:spChg chg="del mod">
          <ac:chgData name="Siegbert Rudolph" userId="2af4d44886c067cc" providerId="LiveId" clId="{CA2C7AA3-FBB7-4942-A1F5-6FA14B7A3DB7}" dt="2021-02-07T07:38:10.883" v="1404" actId="478"/>
          <ac:spMkLst>
            <pc:docMk/>
            <pc:sldMk cId="2993972073" sldId="288"/>
            <ac:spMk id="4" creationId="{6DF4B1FF-3192-4CE8-A22F-4EE8B2410114}"/>
          </ac:spMkLst>
        </pc:spChg>
        <pc:spChg chg="del mod">
          <ac:chgData name="Siegbert Rudolph" userId="2af4d44886c067cc" providerId="LiveId" clId="{CA2C7AA3-FBB7-4942-A1F5-6FA14B7A3DB7}" dt="2021-01-03T17:12:31.306" v="552" actId="478"/>
          <ac:spMkLst>
            <pc:docMk/>
            <pc:sldMk cId="2993972073" sldId="288"/>
            <ac:spMk id="4" creationId="{83EE8EA2-F6B1-4AE5-9E77-5FCE6852B535}"/>
          </ac:spMkLst>
        </pc:spChg>
        <pc:spChg chg="del">
          <ac:chgData name="Siegbert Rudolph" userId="2af4d44886c067cc" providerId="LiveId" clId="{CA2C7AA3-FBB7-4942-A1F5-6FA14B7A3DB7}" dt="2020-10-17T08:27:02.955" v="126" actId="478"/>
          <ac:spMkLst>
            <pc:docMk/>
            <pc:sldMk cId="2993972073" sldId="288"/>
            <ac:spMk id="7" creationId="{2CD5529D-3410-45C7-8613-CBE6685EAE36}"/>
          </ac:spMkLst>
        </pc:spChg>
        <pc:spChg chg="del mod">
          <ac:chgData name="Siegbert Rudolph" userId="2af4d44886c067cc" providerId="LiveId" clId="{CA2C7AA3-FBB7-4942-A1F5-6FA14B7A3DB7}" dt="2021-02-06T18:27:19.413" v="978" actId="478"/>
          <ac:spMkLst>
            <pc:docMk/>
            <pc:sldMk cId="2993972073" sldId="288"/>
            <ac:spMk id="7" creationId="{42DAE605-4669-4975-A8A8-86E4F12CA051}"/>
          </ac:spMkLst>
        </pc:spChg>
        <pc:spChg chg="mod">
          <ac:chgData name="Siegbert Rudolph" userId="2af4d44886c067cc" providerId="LiveId" clId="{CA2C7AA3-FBB7-4942-A1F5-6FA14B7A3DB7}" dt="2021-02-07T07:38:10.883" v="1409" actId="1076"/>
          <ac:spMkLst>
            <pc:docMk/>
            <pc:sldMk cId="2993972073" sldId="288"/>
            <ac:spMk id="7" creationId="{C023D331-B4B6-47D2-BE14-8E30B1C4F7E3}"/>
          </ac:spMkLst>
        </pc:spChg>
      </pc:sldChg>
      <pc:sldChg chg="delSp modSp mod">
        <pc:chgData name="Siegbert Rudolph" userId="2af4d44886c067cc" providerId="LiveId" clId="{CA2C7AA3-FBB7-4942-A1F5-6FA14B7A3DB7}" dt="2021-02-07T07:38:10.899" v="1415" actId="1076"/>
        <pc:sldMkLst>
          <pc:docMk/>
          <pc:sldMk cId="1914317012" sldId="289"/>
        </pc:sldMkLst>
        <pc:spChg chg="del mod">
          <ac:chgData name="Siegbert Rudolph" userId="2af4d44886c067cc" providerId="LiveId" clId="{CA2C7AA3-FBB7-4942-A1F5-6FA14B7A3DB7}" dt="2021-02-07T07:38:10.883" v="1410" actId="478"/>
          <ac:spMkLst>
            <pc:docMk/>
            <pc:sldMk cId="1914317012" sldId="289"/>
            <ac:spMk id="4" creationId="{43A585E4-120E-4081-968A-B6690DBF9787}"/>
          </ac:spMkLst>
        </pc:spChg>
        <pc:spChg chg="del mod">
          <ac:chgData name="Siegbert Rudolph" userId="2af4d44886c067cc" providerId="LiveId" clId="{CA2C7AA3-FBB7-4942-A1F5-6FA14B7A3DB7}" dt="2021-01-03T17:12:31.312" v="558" actId="478"/>
          <ac:spMkLst>
            <pc:docMk/>
            <pc:sldMk cId="1914317012" sldId="289"/>
            <ac:spMk id="4" creationId="{E7DA3DDB-27D6-457F-B891-F308D1BF0E5B}"/>
          </ac:spMkLst>
        </pc:spChg>
        <pc:spChg chg="del">
          <ac:chgData name="Siegbert Rudolph" userId="2af4d44886c067cc" providerId="LiveId" clId="{CA2C7AA3-FBB7-4942-A1F5-6FA14B7A3DB7}" dt="2020-10-17T08:27:02.955" v="132" actId="478"/>
          <ac:spMkLst>
            <pc:docMk/>
            <pc:sldMk cId="1914317012" sldId="289"/>
            <ac:spMk id="7" creationId="{225D743E-C757-4608-A0DB-31EE1181D8B0}"/>
          </ac:spMkLst>
        </pc:spChg>
        <pc:spChg chg="del mod">
          <ac:chgData name="Siegbert Rudolph" userId="2af4d44886c067cc" providerId="LiveId" clId="{CA2C7AA3-FBB7-4942-A1F5-6FA14B7A3DB7}" dt="2021-02-06T18:27:19.413" v="984" actId="478"/>
          <ac:spMkLst>
            <pc:docMk/>
            <pc:sldMk cId="1914317012" sldId="289"/>
            <ac:spMk id="7" creationId="{9DB9BEB1-0D0F-40BD-A976-346DABAC46AA}"/>
          </ac:spMkLst>
        </pc:spChg>
        <pc:spChg chg="mod">
          <ac:chgData name="Siegbert Rudolph" userId="2af4d44886c067cc" providerId="LiveId" clId="{CA2C7AA3-FBB7-4942-A1F5-6FA14B7A3DB7}" dt="2021-02-07T07:38:10.899" v="1415" actId="1076"/>
          <ac:spMkLst>
            <pc:docMk/>
            <pc:sldMk cId="1914317012" sldId="289"/>
            <ac:spMk id="7" creationId="{F9B9D9D1-AB4C-4CA4-8CEB-78C1DDAF44FD}"/>
          </ac:spMkLst>
        </pc:spChg>
      </pc:sldChg>
      <pc:sldChg chg="delSp modSp mod">
        <pc:chgData name="Siegbert Rudolph" userId="2af4d44886c067cc" providerId="LiveId" clId="{CA2C7AA3-FBB7-4942-A1F5-6FA14B7A3DB7}" dt="2021-02-07T07:38:10.899" v="1421" actId="1076"/>
        <pc:sldMkLst>
          <pc:docMk/>
          <pc:sldMk cId="190777697" sldId="290"/>
        </pc:sldMkLst>
        <pc:spChg chg="del mod">
          <ac:chgData name="Siegbert Rudolph" userId="2af4d44886c067cc" providerId="LiveId" clId="{CA2C7AA3-FBB7-4942-A1F5-6FA14B7A3DB7}" dt="2021-01-03T17:12:31.312" v="564" actId="478"/>
          <ac:spMkLst>
            <pc:docMk/>
            <pc:sldMk cId="190777697" sldId="290"/>
            <ac:spMk id="4" creationId="{220FB41F-5DE8-4911-99C3-EAF980CB13C2}"/>
          </ac:spMkLst>
        </pc:spChg>
        <pc:spChg chg="del mod">
          <ac:chgData name="Siegbert Rudolph" userId="2af4d44886c067cc" providerId="LiveId" clId="{CA2C7AA3-FBB7-4942-A1F5-6FA14B7A3DB7}" dt="2021-02-07T07:38:10.899" v="1416" actId="478"/>
          <ac:spMkLst>
            <pc:docMk/>
            <pc:sldMk cId="190777697" sldId="290"/>
            <ac:spMk id="4" creationId="{9108FA95-8EFE-4529-B082-32C101C4E500}"/>
          </ac:spMkLst>
        </pc:spChg>
        <pc:spChg chg="mod">
          <ac:chgData name="Siegbert Rudolph" userId="2af4d44886c067cc" providerId="LiveId" clId="{CA2C7AA3-FBB7-4942-A1F5-6FA14B7A3DB7}" dt="2021-02-07T07:38:10.899" v="1421" actId="1076"/>
          <ac:spMkLst>
            <pc:docMk/>
            <pc:sldMk cId="190777697" sldId="290"/>
            <ac:spMk id="7" creationId="{0E3DD69B-A36D-412D-BA88-7A0B45046014}"/>
          </ac:spMkLst>
        </pc:spChg>
        <pc:spChg chg="del">
          <ac:chgData name="Siegbert Rudolph" userId="2af4d44886c067cc" providerId="LiveId" clId="{CA2C7AA3-FBB7-4942-A1F5-6FA14B7A3DB7}" dt="2020-10-17T08:27:02.971" v="138" actId="478"/>
          <ac:spMkLst>
            <pc:docMk/>
            <pc:sldMk cId="190777697" sldId="290"/>
            <ac:spMk id="7" creationId="{2B31E24E-F369-4A57-AE82-C645C004B12D}"/>
          </ac:spMkLst>
        </pc:spChg>
        <pc:spChg chg="del mod">
          <ac:chgData name="Siegbert Rudolph" userId="2af4d44886c067cc" providerId="LiveId" clId="{CA2C7AA3-FBB7-4942-A1F5-6FA14B7A3DB7}" dt="2021-02-06T18:27:19.428" v="990" actId="478"/>
          <ac:spMkLst>
            <pc:docMk/>
            <pc:sldMk cId="190777697" sldId="290"/>
            <ac:spMk id="7" creationId="{31306971-7F66-4902-BC61-EE42DD28DBE4}"/>
          </ac:spMkLst>
        </pc:spChg>
      </pc:sldChg>
      <pc:sldChg chg="delSp modSp mod">
        <pc:chgData name="Siegbert Rudolph" userId="2af4d44886c067cc" providerId="LiveId" clId="{CA2C7AA3-FBB7-4942-A1F5-6FA14B7A3DB7}" dt="2021-02-07T07:38:10.868" v="1391" actId="1076"/>
        <pc:sldMkLst>
          <pc:docMk/>
          <pc:sldMk cId="823376406" sldId="292"/>
        </pc:sldMkLst>
        <pc:spChg chg="del mod">
          <ac:chgData name="Siegbert Rudolph" userId="2af4d44886c067cc" providerId="LiveId" clId="{CA2C7AA3-FBB7-4942-A1F5-6FA14B7A3DB7}" dt="2021-01-03T17:12:31.290" v="534" actId="478"/>
          <ac:spMkLst>
            <pc:docMk/>
            <pc:sldMk cId="823376406" sldId="292"/>
            <ac:spMk id="2" creationId="{25F5BD25-385F-447A-9175-421A9EF5EA8F}"/>
          </ac:spMkLst>
        </pc:spChg>
        <pc:spChg chg="del mod">
          <ac:chgData name="Siegbert Rudolph" userId="2af4d44886c067cc" providerId="LiveId" clId="{CA2C7AA3-FBB7-4942-A1F5-6FA14B7A3DB7}" dt="2021-02-07T07:38:10.868" v="1386" actId="478"/>
          <ac:spMkLst>
            <pc:docMk/>
            <pc:sldMk cId="823376406" sldId="292"/>
            <ac:spMk id="2" creationId="{664B1EC1-05E8-4C04-AF3A-F03229E5E291}"/>
          </ac:spMkLst>
        </pc:spChg>
        <pc:spChg chg="del mod">
          <ac:chgData name="Siegbert Rudolph" userId="2af4d44886c067cc" providerId="LiveId" clId="{CA2C7AA3-FBB7-4942-A1F5-6FA14B7A3DB7}" dt="2021-02-06T18:27:19.397" v="960" actId="478"/>
          <ac:spMkLst>
            <pc:docMk/>
            <pc:sldMk cId="823376406" sldId="292"/>
            <ac:spMk id="6" creationId="{7511331C-C8C8-4E02-B1F6-4BF05FEC78F0}"/>
          </ac:spMkLst>
        </pc:spChg>
        <pc:spChg chg="del">
          <ac:chgData name="Siegbert Rudolph" userId="2af4d44886c067cc" providerId="LiveId" clId="{CA2C7AA3-FBB7-4942-A1F5-6FA14B7A3DB7}" dt="2020-10-17T08:27:02.940" v="108" actId="478"/>
          <ac:spMkLst>
            <pc:docMk/>
            <pc:sldMk cId="823376406" sldId="292"/>
            <ac:spMk id="6" creationId="{A742D44B-120D-47C5-9DB2-33A938589962}"/>
          </ac:spMkLst>
        </pc:spChg>
        <pc:spChg chg="mod">
          <ac:chgData name="Siegbert Rudolph" userId="2af4d44886c067cc" providerId="LiveId" clId="{CA2C7AA3-FBB7-4942-A1F5-6FA14B7A3DB7}" dt="2021-02-07T07:38:10.868" v="1391" actId="1076"/>
          <ac:spMkLst>
            <pc:docMk/>
            <pc:sldMk cId="823376406" sldId="292"/>
            <ac:spMk id="6" creationId="{E9B90FC6-7A09-4637-AE1F-938BC20B4AF5}"/>
          </ac:spMkLst>
        </pc:spChg>
      </pc:sldChg>
      <pc:sldChg chg="delSp modSp mod">
        <pc:chgData name="Siegbert Rudolph" userId="2af4d44886c067cc" providerId="LiveId" clId="{CA2C7AA3-FBB7-4942-A1F5-6FA14B7A3DB7}" dt="2021-02-07T07:38:10.915" v="1427" actId="1076"/>
        <pc:sldMkLst>
          <pc:docMk/>
          <pc:sldMk cId="2850716880" sldId="293"/>
        </pc:sldMkLst>
        <pc:spChg chg="del mod">
          <ac:chgData name="Siegbert Rudolph" userId="2af4d44886c067cc" providerId="LiveId" clId="{CA2C7AA3-FBB7-4942-A1F5-6FA14B7A3DB7}" dt="2021-02-07T07:38:10.899" v="1422" actId="478"/>
          <ac:spMkLst>
            <pc:docMk/>
            <pc:sldMk cId="2850716880" sldId="293"/>
            <ac:spMk id="2" creationId="{05EA587E-86B6-4134-8252-F7063AD5F294}"/>
          </ac:spMkLst>
        </pc:spChg>
        <pc:spChg chg="del mod">
          <ac:chgData name="Siegbert Rudolph" userId="2af4d44886c067cc" providerId="LiveId" clId="{CA2C7AA3-FBB7-4942-A1F5-6FA14B7A3DB7}" dt="2021-01-03T17:12:31.328" v="570" actId="478"/>
          <ac:spMkLst>
            <pc:docMk/>
            <pc:sldMk cId="2850716880" sldId="293"/>
            <ac:spMk id="2" creationId="{48A80061-B141-4E90-BBE1-F7F494A3F0DD}"/>
          </ac:spMkLst>
        </pc:spChg>
        <pc:spChg chg="mod">
          <ac:chgData name="Siegbert Rudolph" userId="2af4d44886c067cc" providerId="LiveId" clId="{CA2C7AA3-FBB7-4942-A1F5-6FA14B7A3DB7}" dt="2021-02-07T07:38:10.915" v="1427" actId="1076"/>
          <ac:spMkLst>
            <pc:docMk/>
            <pc:sldMk cId="2850716880" sldId="293"/>
            <ac:spMk id="6" creationId="{26017242-3E5F-46D5-A47E-CF12B4773C2A}"/>
          </ac:spMkLst>
        </pc:spChg>
        <pc:spChg chg="del">
          <ac:chgData name="Siegbert Rudolph" userId="2af4d44886c067cc" providerId="LiveId" clId="{CA2C7AA3-FBB7-4942-A1F5-6FA14B7A3DB7}" dt="2020-10-17T08:27:02.971" v="144" actId="478"/>
          <ac:spMkLst>
            <pc:docMk/>
            <pc:sldMk cId="2850716880" sldId="293"/>
            <ac:spMk id="6" creationId="{3971D05C-FBFC-4C25-BDC9-916749B39F1F}"/>
          </ac:spMkLst>
        </pc:spChg>
        <pc:spChg chg="del mod">
          <ac:chgData name="Siegbert Rudolph" userId="2af4d44886c067cc" providerId="LiveId" clId="{CA2C7AA3-FBB7-4942-A1F5-6FA14B7A3DB7}" dt="2021-02-06T18:27:19.428" v="996" actId="478"/>
          <ac:spMkLst>
            <pc:docMk/>
            <pc:sldMk cId="2850716880" sldId="293"/>
            <ac:spMk id="6" creationId="{B2C6F096-632C-48DD-9068-FBD5FDD67EB8}"/>
          </ac:spMkLst>
        </pc:spChg>
      </pc:sldChg>
      <pc:sldChg chg="delSp modSp mod">
        <pc:chgData name="Siegbert Rudolph" userId="2af4d44886c067cc" providerId="LiveId" clId="{CA2C7AA3-FBB7-4942-A1F5-6FA14B7A3DB7}" dt="2021-02-07T07:38:10.915" v="1433" actId="1076"/>
        <pc:sldMkLst>
          <pc:docMk/>
          <pc:sldMk cId="216854849" sldId="295"/>
        </pc:sldMkLst>
        <pc:spChg chg="del mod">
          <ac:chgData name="Siegbert Rudolph" userId="2af4d44886c067cc" providerId="LiveId" clId="{CA2C7AA3-FBB7-4942-A1F5-6FA14B7A3DB7}" dt="2021-02-07T07:38:10.915" v="1428" actId="478"/>
          <ac:spMkLst>
            <pc:docMk/>
            <pc:sldMk cId="216854849" sldId="295"/>
            <ac:spMk id="2" creationId="{7FD57CC5-5577-4BED-85A3-2B37391EAB4F}"/>
          </ac:spMkLst>
        </pc:spChg>
        <pc:spChg chg="del mod">
          <ac:chgData name="Siegbert Rudolph" userId="2af4d44886c067cc" providerId="LiveId" clId="{CA2C7AA3-FBB7-4942-A1F5-6FA14B7A3DB7}" dt="2021-01-03T17:12:31.328" v="576" actId="478"/>
          <ac:spMkLst>
            <pc:docMk/>
            <pc:sldMk cId="216854849" sldId="295"/>
            <ac:spMk id="2" creationId="{AE34E3A9-FFF0-45FD-B43B-4BFE83854C29}"/>
          </ac:spMkLst>
        </pc:spChg>
        <pc:spChg chg="del mod">
          <ac:chgData name="Siegbert Rudolph" userId="2af4d44886c067cc" providerId="LiveId" clId="{CA2C7AA3-FBB7-4942-A1F5-6FA14B7A3DB7}" dt="2021-02-06T18:27:19.428" v="1002" actId="478"/>
          <ac:spMkLst>
            <pc:docMk/>
            <pc:sldMk cId="216854849" sldId="295"/>
            <ac:spMk id="4" creationId="{13F3B1B1-B07D-4380-9041-0DE10F299521}"/>
          </ac:spMkLst>
        </pc:spChg>
        <pc:spChg chg="del">
          <ac:chgData name="Siegbert Rudolph" userId="2af4d44886c067cc" providerId="LiveId" clId="{CA2C7AA3-FBB7-4942-A1F5-6FA14B7A3DB7}" dt="2020-10-17T08:27:02.971" v="150" actId="478"/>
          <ac:spMkLst>
            <pc:docMk/>
            <pc:sldMk cId="216854849" sldId="295"/>
            <ac:spMk id="4" creationId="{320C35B8-82DB-4EA9-944F-35A78EBF2A63}"/>
          </ac:spMkLst>
        </pc:spChg>
        <pc:spChg chg="mod">
          <ac:chgData name="Siegbert Rudolph" userId="2af4d44886c067cc" providerId="LiveId" clId="{CA2C7AA3-FBB7-4942-A1F5-6FA14B7A3DB7}" dt="2021-02-07T07:38:10.915" v="1433" actId="1076"/>
          <ac:spMkLst>
            <pc:docMk/>
            <pc:sldMk cId="216854849" sldId="295"/>
            <ac:spMk id="4" creationId="{FED51A94-6071-4DB3-971F-EB4862CFBDBA}"/>
          </ac:spMkLst>
        </pc:spChg>
      </pc:sldChg>
      <pc:sldChg chg="delSp modSp mod">
        <pc:chgData name="Siegbert Rudolph" userId="2af4d44886c067cc" providerId="LiveId" clId="{CA2C7AA3-FBB7-4942-A1F5-6FA14B7A3DB7}" dt="2021-02-07T07:38:10.915" v="1439" actId="1076"/>
        <pc:sldMkLst>
          <pc:docMk/>
          <pc:sldMk cId="1503254433" sldId="296"/>
        </pc:sldMkLst>
        <pc:spChg chg="del mod">
          <ac:chgData name="Siegbert Rudolph" userId="2af4d44886c067cc" providerId="LiveId" clId="{CA2C7AA3-FBB7-4942-A1F5-6FA14B7A3DB7}" dt="2021-01-03T17:12:31.344" v="582" actId="478"/>
          <ac:spMkLst>
            <pc:docMk/>
            <pc:sldMk cId="1503254433" sldId="296"/>
            <ac:spMk id="2" creationId="{03F4DD30-BD38-483D-A6B9-D3CB87B2F992}"/>
          </ac:spMkLst>
        </pc:spChg>
        <pc:spChg chg="del mod">
          <ac:chgData name="Siegbert Rudolph" userId="2af4d44886c067cc" providerId="LiveId" clId="{CA2C7AA3-FBB7-4942-A1F5-6FA14B7A3DB7}" dt="2021-02-07T07:38:10.915" v="1434" actId="478"/>
          <ac:spMkLst>
            <pc:docMk/>
            <pc:sldMk cId="1503254433" sldId="296"/>
            <ac:spMk id="2" creationId="{F67B4E1C-67FA-4C38-9D5F-C91DFD2A4750}"/>
          </ac:spMkLst>
        </pc:spChg>
        <pc:spChg chg="mod">
          <ac:chgData name="Siegbert Rudolph" userId="2af4d44886c067cc" providerId="LiveId" clId="{CA2C7AA3-FBB7-4942-A1F5-6FA14B7A3DB7}" dt="2021-02-07T07:38:10.915" v="1439" actId="1076"/>
          <ac:spMkLst>
            <pc:docMk/>
            <pc:sldMk cId="1503254433" sldId="296"/>
            <ac:spMk id="4" creationId="{2EB18966-1563-46B2-8935-67DB97BDF841}"/>
          </ac:spMkLst>
        </pc:spChg>
        <pc:spChg chg="del mod">
          <ac:chgData name="Siegbert Rudolph" userId="2af4d44886c067cc" providerId="LiveId" clId="{CA2C7AA3-FBB7-4942-A1F5-6FA14B7A3DB7}" dt="2021-02-06T18:27:19.428" v="1008" actId="478"/>
          <ac:spMkLst>
            <pc:docMk/>
            <pc:sldMk cId="1503254433" sldId="296"/>
            <ac:spMk id="4" creationId="{62401015-C49D-4FA5-8267-1A1FD82E666B}"/>
          </ac:spMkLst>
        </pc:spChg>
        <pc:spChg chg="del">
          <ac:chgData name="Siegbert Rudolph" userId="2af4d44886c067cc" providerId="LiveId" clId="{CA2C7AA3-FBB7-4942-A1F5-6FA14B7A3DB7}" dt="2020-10-17T08:27:02.986" v="156" actId="478"/>
          <ac:spMkLst>
            <pc:docMk/>
            <pc:sldMk cId="1503254433" sldId="296"/>
            <ac:spMk id="4" creationId="{98FE35AC-1858-43D1-A5B6-93528519B07E}"/>
          </ac:spMkLst>
        </pc:spChg>
      </pc:sldChg>
      <pc:sldChg chg="delSp modSp mod">
        <pc:chgData name="Siegbert Rudolph" userId="2af4d44886c067cc" providerId="LiveId" clId="{CA2C7AA3-FBB7-4942-A1F5-6FA14B7A3DB7}" dt="2021-02-07T07:38:10.930" v="1451" actId="1076"/>
        <pc:sldMkLst>
          <pc:docMk/>
          <pc:sldMk cId="4233988806" sldId="297"/>
        </pc:sldMkLst>
        <pc:spChg chg="del mod">
          <ac:chgData name="Siegbert Rudolph" userId="2af4d44886c067cc" providerId="LiveId" clId="{CA2C7AA3-FBB7-4942-A1F5-6FA14B7A3DB7}" dt="2021-01-03T17:12:31.344" v="594" actId="478"/>
          <ac:spMkLst>
            <pc:docMk/>
            <pc:sldMk cId="4233988806" sldId="297"/>
            <ac:spMk id="2" creationId="{2D16BE66-965D-46D1-8DF2-2F650960DDFB}"/>
          </ac:spMkLst>
        </pc:spChg>
        <pc:spChg chg="del mod">
          <ac:chgData name="Siegbert Rudolph" userId="2af4d44886c067cc" providerId="LiveId" clId="{CA2C7AA3-FBB7-4942-A1F5-6FA14B7A3DB7}" dt="2021-02-07T07:38:10.930" v="1446" actId="478"/>
          <ac:spMkLst>
            <pc:docMk/>
            <pc:sldMk cId="4233988806" sldId="297"/>
            <ac:spMk id="2" creationId="{EAD21BF9-FC33-414A-BD1E-DB39B161180D}"/>
          </ac:spMkLst>
        </pc:spChg>
        <pc:spChg chg="del mod">
          <ac:chgData name="Siegbert Rudolph" userId="2af4d44886c067cc" providerId="LiveId" clId="{CA2C7AA3-FBB7-4942-A1F5-6FA14B7A3DB7}" dt="2021-02-06T18:27:19.444" v="1020" actId="478"/>
          <ac:spMkLst>
            <pc:docMk/>
            <pc:sldMk cId="4233988806" sldId="297"/>
            <ac:spMk id="4" creationId="{34274093-A9BC-4AB5-990D-FC68295CF3BF}"/>
          </ac:spMkLst>
        </pc:spChg>
        <pc:spChg chg="del">
          <ac:chgData name="Siegbert Rudolph" userId="2af4d44886c067cc" providerId="LiveId" clId="{CA2C7AA3-FBB7-4942-A1F5-6FA14B7A3DB7}" dt="2020-10-17T08:27:02.986" v="168" actId="478"/>
          <ac:spMkLst>
            <pc:docMk/>
            <pc:sldMk cId="4233988806" sldId="297"/>
            <ac:spMk id="4" creationId="{8BF7FAC9-D462-4320-AA75-BE09F4665910}"/>
          </ac:spMkLst>
        </pc:spChg>
        <pc:spChg chg="mod">
          <ac:chgData name="Siegbert Rudolph" userId="2af4d44886c067cc" providerId="LiveId" clId="{CA2C7AA3-FBB7-4942-A1F5-6FA14B7A3DB7}" dt="2021-02-07T07:38:10.930" v="1451" actId="1076"/>
          <ac:spMkLst>
            <pc:docMk/>
            <pc:sldMk cId="4233988806" sldId="297"/>
            <ac:spMk id="4" creationId="{95B84A01-F039-4CB8-B14A-3ACE6D5EF571}"/>
          </ac:spMkLst>
        </pc:spChg>
      </pc:sldChg>
      <pc:sldChg chg="delSp modSp mod">
        <pc:chgData name="Siegbert Rudolph" userId="2af4d44886c067cc" providerId="LiveId" clId="{CA2C7AA3-FBB7-4942-A1F5-6FA14B7A3DB7}" dt="2021-02-07T07:38:10.930" v="1445" actId="1076"/>
        <pc:sldMkLst>
          <pc:docMk/>
          <pc:sldMk cId="1765961466" sldId="298"/>
        </pc:sldMkLst>
        <pc:spChg chg="del mod">
          <ac:chgData name="Siegbert Rudolph" userId="2af4d44886c067cc" providerId="LiveId" clId="{CA2C7AA3-FBB7-4942-A1F5-6FA14B7A3DB7}" dt="2021-02-07T07:38:10.930" v="1440" actId="478"/>
          <ac:spMkLst>
            <pc:docMk/>
            <pc:sldMk cId="1765961466" sldId="298"/>
            <ac:spMk id="2" creationId="{25B73AEB-7D8C-4B3E-AAD5-27EF0AB82B4D}"/>
          </ac:spMkLst>
        </pc:spChg>
        <pc:spChg chg="del mod">
          <ac:chgData name="Siegbert Rudolph" userId="2af4d44886c067cc" providerId="LiveId" clId="{CA2C7AA3-FBB7-4942-A1F5-6FA14B7A3DB7}" dt="2021-01-03T17:12:31.344" v="588" actId="478"/>
          <ac:spMkLst>
            <pc:docMk/>
            <pc:sldMk cId="1765961466" sldId="298"/>
            <ac:spMk id="2" creationId="{2DDF3F53-532C-4B27-8A89-BE461CDE9559}"/>
          </ac:spMkLst>
        </pc:spChg>
        <pc:spChg chg="del mod">
          <ac:chgData name="Siegbert Rudolph" userId="2af4d44886c067cc" providerId="LiveId" clId="{CA2C7AA3-FBB7-4942-A1F5-6FA14B7A3DB7}" dt="2021-02-06T18:27:19.444" v="1014" actId="478"/>
          <ac:spMkLst>
            <pc:docMk/>
            <pc:sldMk cId="1765961466" sldId="298"/>
            <ac:spMk id="4" creationId="{28C85A1E-A978-4279-952E-AEFF20110A7B}"/>
          </ac:spMkLst>
        </pc:spChg>
        <pc:spChg chg="mod">
          <ac:chgData name="Siegbert Rudolph" userId="2af4d44886c067cc" providerId="LiveId" clId="{CA2C7AA3-FBB7-4942-A1F5-6FA14B7A3DB7}" dt="2021-02-07T07:38:10.930" v="1445" actId="1076"/>
          <ac:spMkLst>
            <pc:docMk/>
            <pc:sldMk cId="1765961466" sldId="298"/>
            <ac:spMk id="4" creationId="{76A7ECE1-D100-48D3-8817-4E214DDBE1E9}"/>
          </ac:spMkLst>
        </pc:spChg>
        <pc:spChg chg="del">
          <ac:chgData name="Siegbert Rudolph" userId="2af4d44886c067cc" providerId="LiveId" clId="{CA2C7AA3-FBB7-4942-A1F5-6FA14B7A3DB7}" dt="2020-10-17T08:27:02.986" v="162" actId="478"/>
          <ac:spMkLst>
            <pc:docMk/>
            <pc:sldMk cId="1765961466" sldId="298"/>
            <ac:spMk id="4" creationId="{AF1ECAAF-8FD9-48C2-B4AA-B78304B3C697}"/>
          </ac:spMkLst>
        </pc:spChg>
      </pc:sldChg>
      <pc:sldChg chg="delSp modSp mod">
        <pc:chgData name="Siegbert Rudolph" userId="2af4d44886c067cc" providerId="LiveId" clId="{CA2C7AA3-FBB7-4942-A1F5-6FA14B7A3DB7}" dt="2021-02-07T07:38:10.946" v="1457" actId="1076"/>
        <pc:sldMkLst>
          <pc:docMk/>
          <pc:sldMk cId="1416354916" sldId="299"/>
        </pc:sldMkLst>
        <pc:spChg chg="del mod">
          <ac:chgData name="Siegbert Rudolph" userId="2af4d44886c067cc" providerId="LiveId" clId="{CA2C7AA3-FBB7-4942-A1F5-6FA14B7A3DB7}" dt="2021-02-07T07:38:10.930" v="1452" actId="478"/>
          <ac:spMkLst>
            <pc:docMk/>
            <pc:sldMk cId="1416354916" sldId="299"/>
            <ac:spMk id="2" creationId="{75B98EE7-5D8B-4E0E-B55C-3B672218C2A3}"/>
          </ac:spMkLst>
        </pc:spChg>
        <pc:spChg chg="del mod">
          <ac:chgData name="Siegbert Rudolph" userId="2af4d44886c067cc" providerId="LiveId" clId="{CA2C7AA3-FBB7-4942-A1F5-6FA14B7A3DB7}" dt="2021-01-03T17:12:31.359" v="600" actId="478"/>
          <ac:spMkLst>
            <pc:docMk/>
            <pc:sldMk cId="1416354916" sldId="299"/>
            <ac:spMk id="2" creationId="{D25848E6-FC9C-48A5-B4C9-B5BA6270D609}"/>
          </ac:spMkLst>
        </pc:spChg>
        <pc:spChg chg="del">
          <ac:chgData name="Siegbert Rudolph" userId="2af4d44886c067cc" providerId="LiveId" clId="{CA2C7AA3-FBB7-4942-A1F5-6FA14B7A3DB7}" dt="2020-10-17T08:27:02.986" v="174" actId="478"/>
          <ac:spMkLst>
            <pc:docMk/>
            <pc:sldMk cId="1416354916" sldId="299"/>
            <ac:spMk id="4" creationId="{06019D6C-92A9-4134-B3DB-C3CFBC798A4F}"/>
          </ac:spMkLst>
        </pc:spChg>
        <pc:spChg chg="mod">
          <ac:chgData name="Siegbert Rudolph" userId="2af4d44886c067cc" providerId="LiveId" clId="{CA2C7AA3-FBB7-4942-A1F5-6FA14B7A3DB7}" dt="2021-02-07T07:38:10.946" v="1457" actId="1076"/>
          <ac:spMkLst>
            <pc:docMk/>
            <pc:sldMk cId="1416354916" sldId="299"/>
            <ac:spMk id="4" creationId="{44414E4D-0BAD-4FD2-B6C8-6429F0E49E5F}"/>
          </ac:spMkLst>
        </pc:spChg>
        <pc:spChg chg="del mod">
          <ac:chgData name="Siegbert Rudolph" userId="2af4d44886c067cc" providerId="LiveId" clId="{CA2C7AA3-FBB7-4942-A1F5-6FA14B7A3DB7}" dt="2021-02-06T18:27:19.444" v="1026" actId="478"/>
          <ac:spMkLst>
            <pc:docMk/>
            <pc:sldMk cId="1416354916" sldId="299"/>
            <ac:spMk id="4" creationId="{DB260879-ECC3-4345-A87F-AEEDFDDD6258}"/>
          </ac:spMkLst>
        </pc:spChg>
      </pc:sldChg>
      <pc:sldChg chg="delSp modSp mod">
        <pc:chgData name="Siegbert Rudolph" userId="2af4d44886c067cc" providerId="LiveId" clId="{CA2C7AA3-FBB7-4942-A1F5-6FA14B7A3DB7}" dt="2021-02-07T07:38:10.946" v="1463" actId="1076"/>
        <pc:sldMkLst>
          <pc:docMk/>
          <pc:sldMk cId="847356608" sldId="300"/>
        </pc:sldMkLst>
        <pc:spChg chg="del mod">
          <ac:chgData name="Siegbert Rudolph" userId="2af4d44886c067cc" providerId="LiveId" clId="{CA2C7AA3-FBB7-4942-A1F5-6FA14B7A3DB7}" dt="2021-01-03T17:12:31.359" v="606" actId="478"/>
          <ac:spMkLst>
            <pc:docMk/>
            <pc:sldMk cId="847356608" sldId="300"/>
            <ac:spMk id="2" creationId="{CEA86FBB-3A4C-4112-B6CB-DC4D1D5C1FC5}"/>
          </ac:spMkLst>
        </pc:spChg>
        <pc:spChg chg="del mod">
          <ac:chgData name="Siegbert Rudolph" userId="2af4d44886c067cc" providerId="LiveId" clId="{CA2C7AA3-FBB7-4942-A1F5-6FA14B7A3DB7}" dt="2021-02-07T07:38:10.946" v="1458" actId="478"/>
          <ac:spMkLst>
            <pc:docMk/>
            <pc:sldMk cId="847356608" sldId="300"/>
            <ac:spMk id="2" creationId="{E73C1398-0076-4F34-BE03-DE7E4E0CDF32}"/>
          </ac:spMkLst>
        </pc:spChg>
        <pc:spChg chg="del mod">
          <ac:chgData name="Siegbert Rudolph" userId="2af4d44886c067cc" providerId="LiveId" clId="{CA2C7AA3-FBB7-4942-A1F5-6FA14B7A3DB7}" dt="2021-02-06T18:27:19.460" v="1032" actId="478"/>
          <ac:spMkLst>
            <pc:docMk/>
            <pc:sldMk cId="847356608" sldId="300"/>
            <ac:spMk id="6" creationId="{2CBB23DF-4C22-485C-A27E-1C7707AF4CDC}"/>
          </ac:spMkLst>
        </pc:spChg>
        <pc:spChg chg="mod">
          <ac:chgData name="Siegbert Rudolph" userId="2af4d44886c067cc" providerId="LiveId" clId="{CA2C7AA3-FBB7-4942-A1F5-6FA14B7A3DB7}" dt="2021-02-07T07:38:10.946" v="1463" actId="1076"/>
          <ac:spMkLst>
            <pc:docMk/>
            <pc:sldMk cId="847356608" sldId="300"/>
            <ac:spMk id="6" creationId="{D0CD06FF-7F7D-4D05-A383-6D13208C6F9E}"/>
          </ac:spMkLst>
        </pc:spChg>
        <pc:spChg chg="del">
          <ac:chgData name="Siegbert Rudolph" userId="2af4d44886c067cc" providerId="LiveId" clId="{CA2C7AA3-FBB7-4942-A1F5-6FA14B7A3DB7}" dt="2020-10-17T08:27:03.002" v="180" actId="478"/>
          <ac:spMkLst>
            <pc:docMk/>
            <pc:sldMk cId="847356608" sldId="300"/>
            <ac:spMk id="6" creationId="{FC015C5E-B1E0-4594-B5E8-AD211CD4B3EE}"/>
          </ac:spMkLst>
        </pc:spChg>
      </pc:sldChg>
      <pc:sldChg chg="delSp modSp mod">
        <pc:chgData name="Siegbert Rudolph" userId="2af4d44886c067cc" providerId="LiveId" clId="{CA2C7AA3-FBB7-4942-A1F5-6FA14B7A3DB7}" dt="2021-02-07T07:38:10.962" v="1469" actId="1076"/>
        <pc:sldMkLst>
          <pc:docMk/>
          <pc:sldMk cId="706925589" sldId="301"/>
        </pc:sldMkLst>
        <pc:spChg chg="del mod">
          <ac:chgData name="Siegbert Rudolph" userId="2af4d44886c067cc" providerId="LiveId" clId="{CA2C7AA3-FBB7-4942-A1F5-6FA14B7A3DB7}" dt="2021-01-03T17:12:31.359" v="612" actId="478"/>
          <ac:spMkLst>
            <pc:docMk/>
            <pc:sldMk cId="706925589" sldId="301"/>
            <ac:spMk id="2" creationId="{C1210A1E-D21F-400B-91B8-EF7C996A5B78}"/>
          </ac:spMkLst>
        </pc:spChg>
        <pc:spChg chg="del mod">
          <ac:chgData name="Siegbert Rudolph" userId="2af4d44886c067cc" providerId="LiveId" clId="{CA2C7AA3-FBB7-4942-A1F5-6FA14B7A3DB7}" dt="2021-02-07T07:38:10.946" v="1464" actId="478"/>
          <ac:spMkLst>
            <pc:docMk/>
            <pc:sldMk cId="706925589" sldId="301"/>
            <ac:spMk id="2" creationId="{D0A4041D-8BDF-452E-9BB4-7F05D8284800}"/>
          </ac:spMkLst>
        </pc:spChg>
        <pc:spChg chg="del mod">
          <ac:chgData name="Siegbert Rudolph" userId="2af4d44886c067cc" providerId="LiveId" clId="{CA2C7AA3-FBB7-4942-A1F5-6FA14B7A3DB7}" dt="2021-02-06T18:27:19.460" v="1038" actId="478"/>
          <ac:spMkLst>
            <pc:docMk/>
            <pc:sldMk cId="706925589" sldId="301"/>
            <ac:spMk id="4" creationId="{1416DB83-12DE-42C5-8E02-A91E819242DC}"/>
          </ac:spMkLst>
        </pc:spChg>
        <pc:spChg chg="del">
          <ac:chgData name="Siegbert Rudolph" userId="2af4d44886c067cc" providerId="LiveId" clId="{CA2C7AA3-FBB7-4942-A1F5-6FA14B7A3DB7}" dt="2020-10-17T08:27:03.002" v="186" actId="478"/>
          <ac:spMkLst>
            <pc:docMk/>
            <pc:sldMk cId="706925589" sldId="301"/>
            <ac:spMk id="4" creationId="{865B04A5-DA73-4BEB-8715-56AB38F4C44F}"/>
          </ac:spMkLst>
        </pc:spChg>
        <pc:spChg chg="mod">
          <ac:chgData name="Siegbert Rudolph" userId="2af4d44886c067cc" providerId="LiveId" clId="{CA2C7AA3-FBB7-4942-A1F5-6FA14B7A3DB7}" dt="2021-02-07T07:38:10.962" v="1469" actId="1076"/>
          <ac:spMkLst>
            <pc:docMk/>
            <pc:sldMk cId="706925589" sldId="301"/>
            <ac:spMk id="4" creationId="{B3663262-BFD3-4950-BEDE-B58A703DF607}"/>
          </ac:spMkLst>
        </pc:spChg>
      </pc:sldChg>
      <pc:sldChg chg="delSp modSp mod">
        <pc:chgData name="Siegbert Rudolph" userId="2af4d44886c067cc" providerId="LiveId" clId="{CA2C7AA3-FBB7-4942-A1F5-6FA14B7A3DB7}" dt="2021-02-07T07:38:10.962" v="1475" actId="1076"/>
        <pc:sldMkLst>
          <pc:docMk/>
          <pc:sldMk cId="3242069831" sldId="302"/>
        </pc:sldMkLst>
        <pc:spChg chg="del mod">
          <ac:chgData name="Siegbert Rudolph" userId="2af4d44886c067cc" providerId="LiveId" clId="{CA2C7AA3-FBB7-4942-A1F5-6FA14B7A3DB7}" dt="2021-01-03T17:12:31.375" v="618" actId="478"/>
          <ac:spMkLst>
            <pc:docMk/>
            <pc:sldMk cId="3242069831" sldId="302"/>
            <ac:spMk id="2" creationId="{0C1F1D25-CCFB-4F9E-B722-D7CD12807B2B}"/>
          </ac:spMkLst>
        </pc:spChg>
        <pc:spChg chg="del mod">
          <ac:chgData name="Siegbert Rudolph" userId="2af4d44886c067cc" providerId="LiveId" clId="{CA2C7AA3-FBB7-4942-A1F5-6FA14B7A3DB7}" dt="2021-02-07T07:38:10.962" v="1470" actId="478"/>
          <ac:spMkLst>
            <pc:docMk/>
            <pc:sldMk cId="3242069831" sldId="302"/>
            <ac:spMk id="2" creationId="{605BA162-C02B-462C-88EB-E7215D6B2FA5}"/>
          </ac:spMkLst>
        </pc:spChg>
        <pc:spChg chg="del">
          <ac:chgData name="Siegbert Rudolph" userId="2af4d44886c067cc" providerId="LiveId" clId="{CA2C7AA3-FBB7-4942-A1F5-6FA14B7A3DB7}" dt="2020-10-17T08:27:03.002" v="192" actId="478"/>
          <ac:spMkLst>
            <pc:docMk/>
            <pc:sldMk cId="3242069831" sldId="302"/>
            <ac:spMk id="4" creationId="{19ACA1AD-846C-4CC2-AB63-83BC1DB6A58A}"/>
          </ac:spMkLst>
        </pc:spChg>
        <pc:spChg chg="mod">
          <ac:chgData name="Siegbert Rudolph" userId="2af4d44886c067cc" providerId="LiveId" clId="{CA2C7AA3-FBB7-4942-A1F5-6FA14B7A3DB7}" dt="2021-02-07T07:38:10.962" v="1475" actId="1076"/>
          <ac:spMkLst>
            <pc:docMk/>
            <pc:sldMk cId="3242069831" sldId="302"/>
            <ac:spMk id="4" creationId="{7AB2026F-9759-4690-84C0-80902C4EEAC3}"/>
          </ac:spMkLst>
        </pc:spChg>
        <pc:spChg chg="del mod">
          <ac:chgData name="Siegbert Rudolph" userId="2af4d44886c067cc" providerId="LiveId" clId="{CA2C7AA3-FBB7-4942-A1F5-6FA14B7A3DB7}" dt="2021-02-06T18:27:19.460" v="1044" actId="478"/>
          <ac:spMkLst>
            <pc:docMk/>
            <pc:sldMk cId="3242069831" sldId="302"/>
            <ac:spMk id="4" creationId="{FAEED7E8-4B01-47EF-B934-6F54C03C37D9}"/>
          </ac:spMkLst>
        </pc:spChg>
      </pc:sldChg>
      <pc:sldChg chg="delSp modSp mod">
        <pc:chgData name="Siegbert Rudolph" userId="2af4d44886c067cc" providerId="LiveId" clId="{CA2C7AA3-FBB7-4942-A1F5-6FA14B7A3DB7}" dt="2021-02-07T07:38:10.968" v="1481" actId="1076"/>
        <pc:sldMkLst>
          <pc:docMk/>
          <pc:sldMk cId="3792181253" sldId="303"/>
        </pc:sldMkLst>
        <pc:spChg chg="del mod">
          <ac:chgData name="Siegbert Rudolph" userId="2af4d44886c067cc" providerId="LiveId" clId="{CA2C7AA3-FBB7-4942-A1F5-6FA14B7A3DB7}" dt="2021-01-03T17:12:31.375" v="624" actId="478"/>
          <ac:spMkLst>
            <pc:docMk/>
            <pc:sldMk cId="3792181253" sldId="303"/>
            <ac:spMk id="2" creationId="{846758F5-9CFB-449C-B47C-7790872B564D}"/>
          </ac:spMkLst>
        </pc:spChg>
        <pc:spChg chg="del mod">
          <ac:chgData name="Siegbert Rudolph" userId="2af4d44886c067cc" providerId="LiveId" clId="{CA2C7AA3-FBB7-4942-A1F5-6FA14B7A3DB7}" dt="2021-02-07T07:38:10.962" v="1476" actId="478"/>
          <ac:spMkLst>
            <pc:docMk/>
            <pc:sldMk cId="3792181253" sldId="303"/>
            <ac:spMk id="2" creationId="{91B8041F-A03A-40B8-A63F-F9077B782E49}"/>
          </ac:spMkLst>
        </pc:spChg>
        <pc:spChg chg="del">
          <ac:chgData name="Siegbert Rudolph" userId="2af4d44886c067cc" providerId="LiveId" clId="{CA2C7AA3-FBB7-4942-A1F5-6FA14B7A3DB7}" dt="2020-10-17T08:27:03.002" v="198" actId="478"/>
          <ac:spMkLst>
            <pc:docMk/>
            <pc:sldMk cId="3792181253" sldId="303"/>
            <ac:spMk id="4" creationId="{267D36A8-441F-4F52-97D1-91619D418382}"/>
          </ac:spMkLst>
        </pc:spChg>
        <pc:spChg chg="del mod">
          <ac:chgData name="Siegbert Rudolph" userId="2af4d44886c067cc" providerId="LiveId" clId="{CA2C7AA3-FBB7-4942-A1F5-6FA14B7A3DB7}" dt="2021-02-06T18:27:19.460" v="1050" actId="478"/>
          <ac:spMkLst>
            <pc:docMk/>
            <pc:sldMk cId="3792181253" sldId="303"/>
            <ac:spMk id="4" creationId="{6E562F18-8CE3-44AD-9722-C0AD722C5262}"/>
          </ac:spMkLst>
        </pc:spChg>
        <pc:spChg chg="mod">
          <ac:chgData name="Siegbert Rudolph" userId="2af4d44886c067cc" providerId="LiveId" clId="{CA2C7AA3-FBB7-4942-A1F5-6FA14B7A3DB7}" dt="2021-02-07T07:38:10.968" v="1481" actId="1076"/>
          <ac:spMkLst>
            <pc:docMk/>
            <pc:sldMk cId="3792181253" sldId="303"/>
            <ac:spMk id="4" creationId="{EDE6E83A-D810-4FEE-9188-60504ED89FE3}"/>
          </ac:spMkLst>
        </pc:spChg>
      </pc:sldChg>
      <pc:sldChg chg="delSp modSp mod">
        <pc:chgData name="Siegbert Rudolph" userId="2af4d44886c067cc" providerId="LiveId" clId="{CA2C7AA3-FBB7-4942-A1F5-6FA14B7A3DB7}" dt="2021-02-07T07:38:10.968" v="1487" actId="1076"/>
        <pc:sldMkLst>
          <pc:docMk/>
          <pc:sldMk cId="3195032795" sldId="304"/>
        </pc:sldMkLst>
        <pc:spChg chg="del mod">
          <ac:chgData name="Siegbert Rudolph" userId="2af4d44886c067cc" providerId="LiveId" clId="{CA2C7AA3-FBB7-4942-A1F5-6FA14B7A3DB7}" dt="2021-02-07T07:38:10.968" v="1482" actId="478"/>
          <ac:spMkLst>
            <pc:docMk/>
            <pc:sldMk cId="3195032795" sldId="304"/>
            <ac:spMk id="2" creationId="{5B2FA62F-A391-4552-AEF2-3E8800413392}"/>
          </ac:spMkLst>
        </pc:spChg>
        <pc:spChg chg="del mod">
          <ac:chgData name="Siegbert Rudolph" userId="2af4d44886c067cc" providerId="LiveId" clId="{CA2C7AA3-FBB7-4942-A1F5-6FA14B7A3DB7}" dt="2021-01-03T17:12:31.375" v="630" actId="478"/>
          <ac:spMkLst>
            <pc:docMk/>
            <pc:sldMk cId="3195032795" sldId="304"/>
            <ac:spMk id="2" creationId="{E11BE728-CF8B-42B3-B435-C9C0ACB79118}"/>
          </ac:spMkLst>
        </pc:spChg>
        <pc:spChg chg="del mod">
          <ac:chgData name="Siegbert Rudolph" userId="2af4d44886c067cc" providerId="LiveId" clId="{CA2C7AA3-FBB7-4942-A1F5-6FA14B7A3DB7}" dt="2021-02-06T18:27:19.475" v="1056" actId="478"/>
          <ac:spMkLst>
            <pc:docMk/>
            <pc:sldMk cId="3195032795" sldId="304"/>
            <ac:spMk id="4" creationId="{16E6358E-561E-4CB9-9554-1319A71B3787}"/>
          </ac:spMkLst>
        </pc:spChg>
        <pc:spChg chg="mod">
          <ac:chgData name="Siegbert Rudolph" userId="2af4d44886c067cc" providerId="LiveId" clId="{CA2C7AA3-FBB7-4942-A1F5-6FA14B7A3DB7}" dt="2021-02-07T07:38:10.968" v="1487" actId="1076"/>
          <ac:spMkLst>
            <pc:docMk/>
            <pc:sldMk cId="3195032795" sldId="304"/>
            <ac:spMk id="4" creationId="{6296B2E1-8A65-4AC6-BF43-81A517F1180C}"/>
          </ac:spMkLst>
        </pc:spChg>
        <pc:spChg chg="del">
          <ac:chgData name="Siegbert Rudolph" userId="2af4d44886c067cc" providerId="LiveId" clId="{CA2C7AA3-FBB7-4942-A1F5-6FA14B7A3DB7}" dt="2020-10-17T08:27:03.018" v="204" actId="478"/>
          <ac:spMkLst>
            <pc:docMk/>
            <pc:sldMk cId="3195032795" sldId="304"/>
            <ac:spMk id="4" creationId="{DA54BAF8-1622-4AB9-9E7C-3879B6178564}"/>
          </ac:spMkLst>
        </pc:spChg>
      </pc:sldChg>
      <pc:sldChg chg="delSp modSp mod">
        <pc:chgData name="Siegbert Rudolph" userId="2af4d44886c067cc" providerId="LiveId" clId="{CA2C7AA3-FBB7-4942-A1F5-6FA14B7A3DB7}" dt="2021-02-07T07:38:10.968" v="1493" actId="1076"/>
        <pc:sldMkLst>
          <pc:docMk/>
          <pc:sldMk cId="4080795078" sldId="305"/>
        </pc:sldMkLst>
        <pc:spChg chg="del mod">
          <ac:chgData name="Siegbert Rudolph" userId="2af4d44886c067cc" providerId="LiveId" clId="{CA2C7AA3-FBB7-4942-A1F5-6FA14B7A3DB7}" dt="2021-01-03T17:12:31.390" v="636" actId="478"/>
          <ac:spMkLst>
            <pc:docMk/>
            <pc:sldMk cId="4080795078" sldId="305"/>
            <ac:spMk id="2" creationId="{B01AA85F-2F31-413C-B12B-7AE22026342B}"/>
          </ac:spMkLst>
        </pc:spChg>
        <pc:spChg chg="del mod">
          <ac:chgData name="Siegbert Rudolph" userId="2af4d44886c067cc" providerId="LiveId" clId="{CA2C7AA3-FBB7-4942-A1F5-6FA14B7A3DB7}" dt="2021-02-07T07:38:10.968" v="1488" actId="478"/>
          <ac:spMkLst>
            <pc:docMk/>
            <pc:sldMk cId="4080795078" sldId="305"/>
            <ac:spMk id="2" creationId="{FC9ED668-519D-4808-91D5-31ABBC1E8641}"/>
          </ac:spMkLst>
        </pc:spChg>
        <pc:spChg chg="del">
          <ac:chgData name="Siegbert Rudolph" userId="2af4d44886c067cc" providerId="LiveId" clId="{CA2C7AA3-FBB7-4942-A1F5-6FA14B7A3DB7}" dt="2020-10-17T08:27:03.018" v="210" actId="478"/>
          <ac:spMkLst>
            <pc:docMk/>
            <pc:sldMk cId="4080795078" sldId="305"/>
            <ac:spMk id="4" creationId="{3387735D-8C8F-4D77-A5C4-310A9AFD0EF1}"/>
          </ac:spMkLst>
        </pc:spChg>
        <pc:spChg chg="mod">
          <ac:chgData name="Siegbert Rudolph" userId="2af4d44886c067cc" providerId="LiveId" clId="{CA2C7AA3-FBB7-4942-A1F5-6FA14B7A3DB7}" dt="2021-02-07T07:38:10.968" v="1493" actId="1076"/>
          <ac:spMkLst>
            <pc:docMk/>
            <pc:sldMk cId="4080795078" sldId="305"/>
            <ac:spMk id="4" creationId="{466A0E93-F892-4E7F-932E-563968642540}"/>
          </ac:spMkLst>
        </pc:spChg>
        <pc:spChg chg="del mod">
          <ac:chgData name="Siegbert Rudolph" userId="2af4d44886c067cc" providerId="LiveId" clId="{CA2C7AA3-FBB7-4942-A1F5-6FA14B7A3DB7}" dt="2021-02-06T18:27:19.475" v="1062" actId="478"/>
          <ac:spMkLst>
            <pc:docMk/>
            <pc:sldMk cId="4080795078" sldId="305"/>
            <ac:spMk id="4" creationId="{EEC439B7-ED30-4E87-A252-3002FFB48FE9}"/>
          </ac:spMkLst>
        </pc:spChg>
      </pc:sldChg>
      <pc:sldChg chg="delSp modSp mod">
        <pc:chgData name="Siegbert Rudolph" userId="2af4d44886c067cc" providerId="LiveId" clId="{CA2C7AA3-FBB7-4942-A1F5-6FA14B7A3DB7}" dt="2021-02-07T07:38:10.968" v="1499" actId="1076"/>
        <pc:sldMkLst>
          <pc:docMk/>
          <pc:sldMk cId="1146855367" sldId="306"/>
        </pc:sldMkLst>
        <pc:spChg chg="del mod">
          <ac:chgData name="Siegbert Rudolph" userId="2af4d44886c067cc" providerId="LiveId" clId="{CA2C7AA3-FBB7-4942-A1F5-6FA14B7A3DB7}" dt="2021-02-07T07:38:10.968" v="1494" actId="478"/>
          <ac:spMkLst>
            <pc:docMk/>
            <pc:sldMk cId="1146855367" sldId="306"/>
            <ac:spMk id="2" creationId="{4A09A053-33A0-44E6-ABAD-7913CB89F129}"/>
          </ac:spMkLst>
        </pc:spChg>
        <pc:spChg chg="del mod">
          <ac:chgData name="Siegbert Rudolph" userId="2af4d44886c067cc" providerId="LiveId" clId="{CA2C7AA3-FBB7-4942-A1F5-6FA14B7A3DB7}" dt="2021-01-03T17:12:31.390" v="642" actId="478"/>
          <ac:spMkLst>
            <pc:docMk/>
            <pc:sldMk cId="1146855367" sldId="306"/>
            <ac:spMk id="2" creationId="{88884832-73AE-4B20-B8D4-E8845A197682}"/>
          </ac:spMkLst>
        </pc:spChg>
        <pc:spChg chg="mod">
          <ac:chgData name="Siegbert Rudolph" userId="2af4d44886c067cc" providerId="LiveId" clId="{CA2C7AA3-FBB7-4942-A1F5-6FA14B7A3DB7}" dt="2021-02-07T07:38:10.968" v="1499" actId="1076"/>
          <ac:spMkLst>
            <pc:docMk/>
            <pc:sldMk cId="1146855367" sldId="306"/>
            <ac:spMk id="6" creationId="{32D94F1E-29DB-4CFA-9B48-5E4EA2FBBC6C}"/>
          </ac:spMkLst>
        </pc:spChg>
        <pc:spChg chg="del">
          <ac:chgData name="Siegbert Rudolph" userId="2af4d44886c067cc" providerId="LiveId" clId="{CA2C7AA3-FBB7-4942-A1F5-6FA14B7A3DB7}" dt="2020-10-17T08:27:03.018" v="216" actId="478"/>
          <ac:spMkLst>
            <pc:docMk/>
            <pc:sldMk cId="1146855367" sldId="306"/>
            <ac:spMk id="6" creationId="{9128B0F5-A39F-41B8-AE06-C29BEB0BCC30}"/>
          </ac:spMkLst>
        </pc:spChg>
        <pc:spChg chg="del mod">
          <ac:chgData name="Siegbert Rudolph" userId="2af4d44886c067cc" providerId="LiveId" clId="{CA2C7AA3-FBB7-4942-A1F5-6FA14B7A3DB7}" dt="2021-02-06T18:27:19.475" v="1068" actId="478"/>
          <ac:spMkLst>
            <pc:docMk/>
            <pc:sldMk cId="1146855367" sldId="306"/>
            <ac:spMk id="6" creationId="{DEDAF367-1A70-4AAF-963A-D4E74061CF6A}"/>
          </ac:spMkLst>
        </pc:spChg>
      </pc:sldChg>
      <pc:sldChg chg="delSp modSp mod">
        <pc:chgData name="Siegbert Rudolph" userId="2af4d44886c067cc" providerId="LiveId" clId="{CA2C7AA3-FBB7-4942-A1F5-6FA14B7A3DB7}" dt="2021-02-07T07:38:10.984" v="1505" actId="1076"/>
        <pc:sldMkLst>
          <pc:docMk/>
          <pc:sldMk cId="3658159276" sldId="307"/>
        </pc:sldMkLst>
        <pc:spChg chg="del mod">
          <ac:chgData name="Siegbert Rudolph" userId="2af4d44886c067cc" providerId="LiveId" clId="{CA2C7AA3-FBB7-4942-A1F5-6FA14B7A3DB7}" dt="2021-01-03T17:12:31.390" v="648" actId="478"/>
          <ac:spMkLst>
            <pc:docMk/>
            <pc:sldMk cId="3658159276" sldId="307"/>
            <ac:spMk id="2" creationId="{513D40CC-B27F-4FAE-B6B9-1C374B24412F}"/>
          </ac:spMkLst>
        </pc:spChg>
        <pc:spChg chg="del mod">
          <ac:chgData name="Siegbert Rudolph" userId="2af4d44886c067cc" providerId="LiveId" clId="{CA2C7AA3-FBB7-4942-A1F5-6FA14B7A3DB7}" dt="2021-02-07T07:38:10.968" v="1500" actId="478"/>
          <ac:spMkLst>
            <pc:docMk/>
            <pc:sldMk cId="3658159276" sldId="307"/>
            <ac:spMk id="2" creationId="{E6D2D1B9-5E26-4E49-A459-45C65C5618FB}"/>
          </ac:spMkLst>
        </pc:spChg>
        <pc:spChg chg="mod">
          <ac:chgData name="Siegbert Rudolph" userId="2af4d44886c067cc" providerId="LiveId" clId="{CA2C7AA3-FBB7-4942-A1F5-6FA14B7A3DB7}" dt="2021-02-07T07:38:10.984" v="1505" actId="1076"/>
          <ac:spMkLst>
            <pc:docMk/>
            <pc:sldMk cId="3658159276" sldId="307"/>
            <ac:spMk id="4" creationId="{1E64ED21-7586-444F-B9C2-531E478B4ADE}"/>
          </ac:spMkLst>
        </pc:spChg>
        <pc:spChg chg="del mod">
          <ac:chgData name="Siegbert Rudolph" userId="2af4d44886c067cc" providerId="LiveId" clId="{CA2C7AA3-FBB7-4942-A1F5-6FA14B7A3DB7}" dt="2021-02-06T18:27:19.475" v="1074" actId="478"/>
          <ac:spMkLst>
            <pc:docMk/>
            <pc:sldMk cId="3658159276" sldId="307"/>
            <ac:spMk id="4" creationId="{452A0C5C-85C8-4213-A3BE-5D8FC930D21F}"/>
          </ac:spMkLst>
        </pc:spChg>
        <pc:spChg chg="del">
          <ac:chgData name="Siegbert Rudolph" userId="2af4d44886c067cc" providerId="LiveId" clId="{CA2C7AA3-FBB7-4942-A1F5-6FA14B7A3DB7}" dt="2020-10-17T08:27:03.033" v="222" actId="478"/>
          <ac:spMkLst>
            <pc:docMk/>
            <pc:sldMk cId="3658159276" sldId="307"/>
            <ac:spMk id="4" creationId="{C2A3C423-B740-439B-B08D-DEF65C8F45C4}"/>
          </ac:spMkLst>
        </pc:spChg>
      </pc:sldChg>
      <pc:sldChg chg="delSp modSp mod">
        <pc:chgData name="Siegbert Rudolph" userId="2af4d44886c067cc" providerId="LiveId" clId="{CA2C7AA3-FBB7-4942-A1F5-6FA14B7A3DB7}" dt="2021-02-07T07:38:10.984" v="1511" actId="1076"/>
        <pc:sldMkLst>
          <pc:docMk/>
          <pc:sldMk cId="1825401970" sldId="308"/>
        </pc:sldMkLst>
        <pc:spChg chg="del mod">
          <ac:chgData name="Siegbert Rudolph" userId="2af4d44886c067cc" providerId="LiveId" clId="{CA2C7AA3-FBB7-4942-A1F5-6FA14B7A3DB7}" dt="2021-01-03T17:12:31.406" v="654" actId="478"/>
          <ac:spMkLst>
            <pc:docMk/>
            <pc:sldMk cId="1825401970" sldId="308"/>
            <ac:spMk id="2" creationId="{5DDAB76C-FD6F-40AF-AFEB-AB21C23E476A}"/>
          </ac:spMkLst>
        </pc:spChg>
        <pc:spChg chg="del mod">
          <ac:chgData name="Siegbert Rudolph" userId="2af4d44886c067cc" providerId="LiveId" clId="{CA2C7AA3-FBB7-4942-A1F5-6FA14B7A3DB7}" dt="2021-02-07T07:38:10.984" v="1506" actId="478"/>
          <ac:spMkLst>
            <pc:docMk/>
            <pc:sldMk cId="1825401970" sldId="308"/>
            <ac:spMk id="2" creationId="{8CB1B895-9133-45DF-A25F-C724E036C47E}"/>
          </ac:spMkLst>
        </pc:spChg>
        <pc:spChg chg="mod">
          <ac:chgData name="Siegbert Rudolph" userId="2af4d44886c067cc" providerId="LiveId" clId="{CA2C7AA3-FBB7-4942-A1F5-6FA14B7A3DB7}" dt="2021-02-07T07:38:10.984" v="1511" actId="1076"/>
          <ac:spMkLst>
            <pc:docMk/>
            <pc:sldMk cId="1825401970" sldId="308"/>
            <ac:spMk id="4" creationId="{0C413B40-4185-421A-8414-74EFD8450444}"/>
          </ac:spMkLst>
        </pc:spChg>
        <pc:spChg chg="del">
          <ac:chgData name="Siegbert Rudolph" userId="2af4d44886c067cc" providerId="LiveId" clId="{CA2C7AA3-FBB7-4942-A1F5-6FA14B7A3DB7}" dt="2020-10-17T08:27:03.033" v="228" actId="478"/>
          <ac:spMkLst>
            <pc:docMk/>
            <pc:sldMk cId="1825401970" sldId="308"/>
            <ac:spMk id="4" creationId="{15BE2112-55C4-4F70-A79A-F172E48179F6}"/>
          </ac:spMkLst>
        </pc:spChg>
        <pc:spChg chg="del mod">
          <ac:chgData name="Siegbert Rudolph" userId="2af4d44886c067cc" providerId="LiveId" clId="{CA2C7AA3-FBB7-4942-A1F5-6FA14B7A3DB7}" dt="2021-02-06T18:27:19.491" v="1080" actId="478"/>
          <ac:spMkLst>
            <pc:docMk/>
            <pc:sldMk cId="1825401970" sldId="308"/>
            <ac:spMk id="4" creationId="{95F4ACCB-26FC-446D-A189-6E3627D3C161}"/>
          </ac:spMkLst>
        </pc:spChg>
      </pc:sldChg>
      <pc:sldChg chg="delSp modSp mod">
        <pc:chgData name="Siegbert Rudolph" userId="2af4d44886c067cc" providerId="LiveId" clId="{CA2C7AA3-FBB7-4942-A1F5-6FA14B7A3DB7}" dt="2021-02-07T07:38:10.999" v="1517" actId="1076"/>
        <pc:sldMkLst>
          <pc:docMk/>
          <pc:sldMk cId="4015282218" sldId="309"/>
        </pc:sldMkLst>
        <pc:spChg chg="del mod">
          <ac:chgData name="Siegbert Rudolph" userId="2af4d44886c067cc" providerId="LiveId" clId="{CA2C7AA3-FBB7-4942-A1F5-6FA14B7A3DB7}" dt="2021-02-07T07:38:10.984" v="1512" actId="478"/>
          <ac:spMkLst>
            <pc:docMk/>
            <pc:sldMk cId="4015282218" sldId="309"/>
            <ac:spMk id="2" creationId="{4DFF5AB7-22E5-44EF-93FC-DF18E23E9BD6}"/>
          </ac:spMkLst>
        </pc:spChg>
        <pc:spChg chg="del mod">
          <ac:chgData name="Siegbert Rudolph" userId="2af4d44886c067cc" providerId="LiveId" clId="{CA2C7AA3-FBB7-4942-A1F5-6FA14B7A3DB7}" dt="2021-01-03T17:12:31.413" v="660" actId="478"/>
          <ac:spMkLst>
            <pc:docMk/>
            <pc:sldMk cId="4015282218" sldId="309"/>
            <ac:spMk id="2" creationId="{CA49825C-C95A-4576-AD1C-D94622AAAAEA}"/>
          </ac:spMkLst>
        </pc:spChg>
        <pc:spChg chg="mod">
          <ac:chgData name="Siegbert Rudolph" userId="2af4d44886c067cc" providerId="LiveId" clId="{CA2C7AA3-FBB7-4942-A1F5-6FA14B7A3DB7}" dt="2021-02-07T07:38:10.999" v="1517" actId="1076"/>
          <ac:spMkLst>
            <pc:docMk/>
            <pc:sldMk cId="4015282218" sldId="309"/>
            <ac:spMk id="4" creationId="{5E043D36-6D2B-4D4C-A59F-F98C8F81D4D5}"/>
          </ac:spMkLst>
        </pc:spChg>
        <pc:spChg chg="del mod">
          <ac:chgData name="Siegbert Rudolph" userId="2af4d44886c067cc" providerId="LiveId" clId="{CA2C7AA3-FBB7-4942-A1F5-6FA14B7A3DB7}" dt="2021-02-06T18:27:19.491" v="1086" actId="478"/>
          <ac:spMkLst>
            <pc:docMk/>
            <pc:sldMk cId="4015282218" sldId="309"/>
            <ac:spMk id="4" creationId="{745F941D-E0B2-4DBC-8B0D-D395BE07D2A1}"/>
          </ac:spMkLst>
        </pc:spChg>
        <pc:spChg chg="del">
          <ac:chgData name="Siegbert Rudolph" userId="2af4d44886c067cc" providerId="LiveId" clId="{CA2C7AA3-FBB7-4942-A1F5-6FA14B7A3DB7}" dt="2020-10-17T08:27:03.033" v="234" actId="478"/>
          <ac:spMkLst>
            <pc:docMk/>
            <pc:sldMk cId="4015282218" sldId="309"/>
            <ac:spMk id="4" creationId="{A9037F52-0370-4446-9691-FCA94DE1A472}"/>
          </ac:spMkLst>
        </pc:spChg>
      </pc:sldChg>
      <pc:sldChg chg="delSp modSp mod">
        <pc:chgData name="Siegbert Rudolph" userId="2af4d44886c067cc" providerId="LiveId" clId="{CA2C7AA3-FBB7-4942-A1F5-6FA14B7A3DB7}" dt="2021-02-07T07:38:10.999" v="1523" actId="1076"/>
        <pc:sldMkLst>
          <pc:docMk/>
          <pc:sldMk cId="1245895985" sldId="310"/>
        </pc:sldMkLst>
        <pc:spChg chg="del mod">
          <ac:chgData name="Siegbert Rudolph" userId="2af4d44886c067cc" providerId="LiveId" clId="{CA2C7AA3-FBB7-4942-A1F5-6FA14B7A3DB7}" dt="2021-02-07T07:38:10.999" v="1518" actId="478"/>
          <ac:spMkLst>
            <pc:docMk/>
            <pc:sldMk cId="1245895985" sldId="310"/>
            <ac:spMk id="2" creationId="{18E302B7-561C-4BB5-9B8D-270F821F3701}"/>
          </ac:spMkLst>
        </pc:spChg>
        <pc:spChg chg="del mod">
          <ac:chgData name="Siegbert Rudolph" userId="2af4d44886c067cc" providerId="LiveId" clId="{CA2C7AA3-FBB7-4942-A1F5-6FA14B7A3DB7}" dt="2021-01-03T17:12:31.413" v="666" actId="478"/>
          <ac:spMkLst>
            <pc:docMk/>
            <pc:sldMk cId="1245895985" sldId="310"/>
            <ac:spMk id="2" creationId="{A8367EA0-5B98-40C2-9E4A-095E5F5D5F54}"/>
          </ac:spMkLst>
        </pc:spChg>
        <pc:spChg chg="mod">
          <ac:chgData name="Siegbert Rudolph" userId="2af4d44886c067cc" providerId="LiveId" clId="{CA2C7AA3-FBB7-4942-A1F5-6FA14B7A3DB7}" dt="2021-02-07T07:38:10.999" v="1523" actId="1076"/>
          <ac:spMkLst>
            <pc:docMk/>
            <pc:sldMk cId="1245895985" sldId="310"/>
            <ac:spMk id="4" creationId="{53120408-8400-4FFF-81D4-56283243D46F}"/>
          </ac:spMkLst>
        </pc:spChg>
        <pc:spChg chg="del">
          <ac:chgData name="Siegbert Rudolph" userId="2af4d44886c067cc" providerId="LiveId" clId="{CA2C7AA3-FBB7-4942-A1F5-6FA14B7A3DB7}" dt="2020-10-17T08:27:03.049" v="240" actId="478"/>
          <ac:spMkLst>
            <pc:docMk/>
            <pc:sldMk cId="1245895985" sldId="310"/>
            <ac:spMk id="4" creationId="{597F04B1-0C11-410C-AB6E-9AC8DCA815E6}"/>
          </ac:spMkLst>
        </pc:spChg>
        <pc:spChg chg="del mod">
          <ac:chgData name="Siegbert Rudolph" userId="2af4d44886c067cc" providerId="LiveId" clId="{CA2C7AA3-FBB7-4942-A1F5-6FA14B7A3DB7}" dt="2021-02-06T18:27:19.497" v="1092" actId="478"/>
          <ac:spMkLst>
            <pc:docMk/>
            <pc:sldMk cId="1245895985" sldId="310"/>
            <ac:spMk id="4" creationId="{CB120C94-80BD-4407-8AFF-83AB881C0B5A}"/>
          </ac:spMkLst>
        </pc:spChg>
      </pc:sldChg>
      <pc:sldChg chg="delSp modSp mod">
        <pc:chgData name="Siegbert Rudolph" userId="2af4d44886c067cc" providerId="LiveId" clId="{CA2C7AA3-FBB7-4942-A1F5-6FA14B7A3DB7}" dt="2021-02-07T07:38:11.015" v="1529" actId="1076"/>
        <pc:sldMkLst>
          <pc:docMk/>
          <pc:sldMk cId="3887289024" sldId="311"/>
        </pc:sldMkLst>
        <pc:spChg chg="del mod">
          <ac:chgData name="Siegbert Rudolph" userId="2af4d44886c067cc" providerId="LiveId" clId="{CA2C7AA3-FBB7-4942-A1F5-6FA14B7A3DB7}" dt="2021-02-07T07:38:10.999" v="1524" actId="478"/>
          <ac:spMkLst>
            <pc:docMk/>
            <pc:sldMk cId="3887289024" sldId="311"/>
            <ac:spMk id="2" creationId="{1693C01F-0D83-4419-9B1D-40656B76DB5D}"/>
          </ac:spMkLst>
        </pc:spChg>
        <pc:spChg chg="del mod">
          <ac:chgData name="Siegbert Rudolph" userId="2af4d44886c067cc" providerId="LiveId" clId="{CA2C7AA3-FBB7-4942-A1F5-6FA14B7A3DB7}" dt="2021-01-03T17:12:31.413" v="672" actId="478"/>
          <ac:spMkLst>
            <pc:docMk/>
            <pc:sldMk cId="3887289024" sldId="311"/>
            <ac:spMk id="2" creationId="{49A1D184-58D7-4DC2-AAE7-6F0AD6D6C986}"/>
          </ac:spMkLst>
        </pc:spChg>
        <pc:spChg chg="mod">
          <ac:chgData name="Siegbert Rudolph" userId="2af4d44886c067cc" providerId="LiveId" clId="{CA2C7AA3-FBB7-4942-A1F5-6FA14B7A3DB7}" dt="2021-02-07T07:38:11.015" v="1529" actId="1076"/>
          <ac:spMkLst>
            <pc:docMk/>
            <pc:sldMk cId="3887289024" sldId="311"/>
            <ac:spMk id="4" creationId="{B01665BF-7F0B-4A09-AD56-974FA532CC1E}"/>
          </ac:spMkLst>
        </pc:spChg>
        <pc:spChg chg="del mod">
          <ac:chgData name="Siegbert Rudolph" userId="2af4d44886c067cc" providerId="LiveId" clId="{CA2C7AA3-FBB7-4942-A1F5-6FA14B7A3DB7}" dt="2021-02-06T18:27:19.497" v="1098" actId="478"/>
          <ac:spMkLst>
            <pc:docMk/>
            <pc:sldMk cId="3887289024" sldId="311"/>
            <ac:spMk id="4" creationId="{D55C646D-6C83-440E-9C56-B49C3781E071}"/>
          </ac:spMkLst>
        </pc:spChg>
        <pc:spChg chg="del">
          <ac:chgData name="Siegbert Rudolph" userId="2af4d44886c067cc" providerId="LiveId" clId="{CA2C7AA3-FBB7-4942-A1F5-6FA14B7A3DB7}" dt="2020-10-17T08:27:03.049" v="246" actId="478"/>
          <ac:spMkLst>
            <pc:docMk/>
            <pc:sldMk cId="3887289024" sldId="311"/>
            <ac:spMk id="4" creationId="{EA85936A-996C-46F5-A2F3-4648E157C244}"/>
          </ac:spMkLst>
        </pc:spChg>
      </pc:sldChg>
      <pc:sldChg chg="delSp modSp mod">
        <pc:chgData name="Siegbert Rudolph" userId="2af4d44886c067cc" providerId="LiveId" clId="{CA2C7AA3-FBB7-4942-A1F5-6FA14B7A3DB7}" dt="2021-02-07T07:38:11.015" v="1535" actId="1076"/>
        <pc:sldMkLst>
          <pc:docMk/>
          <pc:sldMk cId="4053388159" sldId="312"/>
        </pc:sldMkLst>
        <pc:spChg chg="del mod">
          <ac:chgData name="Siegbert Rudolph" userId="2af4d44886c067cc" providerId="LiveId" clId="{CA2C7AA3-FBB7-4942-A1F5-6FA14B7A3DB7}" dt="2021-02-07T07:38:11.015" v="1530" actId="478"/>
          <ac:spMkLst>
            <pc:docMk/>
            <pc:sldMk cId="4053388159" sldId="312"/>
            <ac:spMk id="2" creationId="{16C2FA80-9462-4E51-ACF4-8945EF551636}"/>
          </ac:spMkLst>
        </pc:spChg>
        <pc:spChg chg="del mod">
          <ac:chgData name="Siegbert Rudolph" userId="2af4d44886c067cc" providerId="LiveId" clId="{CA2C7AA3-FBB7-4942-A1F5-6FA14B7A3DB7}" dt="2021-01-03T17:12:31.428" v="678" actId="478"/>
          <ac:spMkLst>
            <pc:docMk/>
            <pc:sldMk cId="4053388159" sldId="312"/>
            <ac:spMk id="2" creationId="{229C456D-DB41-496F-8718-71697CD2F56E}"/>
          </ac:spMkLst>
        </pc:spChg>
        <pc:spChg chg="del">
          <ac:chgData name="Siegbert Rudolph" userId="2af4d44886c067cc" providerId="LiveId" clId="{CA2C7AA3-FBB7-4942-A1F5-6FA14B7A3DB7}" dt="2020-10-17T08:27:03.049" v="252" actId="478"/>
          <ac:spMkLst>
            <pc:docMk/>
            <pc:sldMk cId="4053388159" sldId="312"/>
            <ac:spMk id="6" creationId="{0825A7C3-C86F-4FAA-A58D-361DB9538C75}"/>
          </ac:spMkLst>
        </pc:spChg>
        <pc:spChg chg="mod">
          <ac:chgData name="Siegbert Rudolph" userId="2af4d44886c067cc" providerId="LiveId" clId="{CA2C7AA3-FBB7-4942-A1F5-6FA14B7A3DB7}" dt="2021-02-07T07:38:11.015" v="1535" actId="1076"/>
          <ac:spMkLst>
            <pc:docMk/>
            <pc:sldMk cId="4053388159" sldId="312"/>
            <ac:spMk id="6" creationId="{5CC29498-2614-47B9-AB6C-9A6A9909C13D}"/>
          </ac:spMkLst>
        </pc:spChg>
        <pc:spChg chg="del mod">
          <ac:chgData name="Siegbert Rudolph" userId="2af4d44886c067cc" providerId="LiveId" clId="{CA2C7AA3-FBB7-4942-A1F5-6FA14B7A3DB7}" dt="2021-02-06T18:27:19.497" v="1104" actId="478"/>
          <ac:spMkLst>
            <pc:docMk/>
            <pc:sldMk cId="4053388159" sldId="312"/>
            <ac:spMk id="6" creationId="{945D4DA5-4031-4831-88C0-B9A9E3B1A025}"/>
          </ac:spMkLst>
        </pc:spChg>
      </pc:sldChg>
      <pc:sldChg chg="delSp modSp mod">
        <pc:chgData name="Siegbert Rudolph" userId="2af4d44886c067cc" providerId="LiveId" clId="{CA2C7AA3-FBB7-4942-A1F5-6FA14B7A3DB7}" dt="2021-02-07T07:38:11.015" v="1541" actId="1076"/>
        <pc:sldMkLst>
          <pc:docMk/>
          <pc:sldMk cId="179861640" sldId="313"/>
        </pc:sldMkLst>
        <pc:spChg chg="del mod">
          <ac:chgData name="Siegbert Rudolph" userId="2af4d44886c067cc" providerId="LiveId" clId="{CA2C7AA3-FBB7-4942-A1F5-6FA14B7A3DB7}" dt="2021-02-07T07:38:11.015" v="1536" actId="478"/>
          <ac:spMkLst>
            <pc:docMk/>
            <pc:sldMk cId="179861640" sldId="313"/>
            <ac:spMk id="2" creationId="{5533FA60-6AB9-46CB-B063-D2B82E3185F6}"/>
          </ac:spMkLst>
        </pc:spChg>
        <pc:spChg chg="del mod">
          <ac:chgData name="Siegbert Rudolph" userId="2af4d44886c067cc" providerId="LiveId" clId="{CA2C7AA3-FBB7-4942-A1F5-6FA14B7A3DB7}" dt="2021-01-03T17:12:31.428" v="684" actId="478"/>
          <ac:spMkLst>
            <pc:docMk/>
            <pc:sldMk cId="179861640" sldId="313"/>
            <ac:spMk id="2" creationId="{C49BF5D4-889B-4FEF-B424-1796E46D8C7C}"/>
          </ac:spMkLst>
        </pc:spChg>
        <pc:spChg chg="del">
          <ac:chgData name="Siegbert Rudolph" userId="2af4d44886c067cc" providerId="LiveId" clId="{CA2C7AA3-FBB7-4942-A1F5-6FA14B7A3DB7}" dt="2020-10-17T08:27:03.049" v="258" actId="478"/>
          <ac:spMkLst>
            <pc:docMk/>
            <pc:sldMk cId="179861640" sldId="313"/>
            <ac:spMk id="4" creationId="{63C2BE11-2239-4BDD-8B9D-9BF70D007843}"/>
          </ac:spMkLst>
        </pc:spChg>
        <pc:spChg chg="mod">
          <ac:chgData name="Siegbert Rudolph" userId="2af4d44886c067cc" providerId="LiveId" clId="{CA2C7AA3-FBB7-4942-A1F5-6FA14B7A3DB7}" dt="2021-02-07T07:38:11.015" v="1541" actId="1076"/>
          <ac:spMkLst>
            <pc:docMk/>
            <pc:sldMk cId="179861640" sldId="313"/>
            <ac:spMk id="4" creationId="{A3944815-982B-4B50-99A0-A75742B361A5}"/>
          </ac:spMkLst>
        </pc:spChg>
        <pc:spChg chg="del mod">
          <ac:chgData name="Siegbert Rudolph" userId="2af4d44886c067cc" providerId="LiveId" clId="{CA2C7AA3-FBB7-4942-A1F5-6FA14B7A3DB7}" dt="2021-02-06T18:27:19.513" v="1110" actId="478"/>
          <ac:spMkLst>
            <pc:docMk/>
            <pc:sldMk cId="179861640" sldId="313"/>
            <ac:spMk id="4" creationId="{EDB66984-E215-4E97-B36C-2AB4A028E045}"/>
          </ac:spMkLst>
        </pc:spChg>
      </pc:sldChg>
      <pc:sldChg chg="delSp modSp mod">
        <pc:chgData name="Siegbert Rudolph" userId="2af4d44886c067cc" providerId="LiveId" clId="{CA2C7AA3-FBB7-4942-A1F5-6FA14B7A3DB7}" dt="2021-02-07T07:38:11.031" v="1547" actId="1076"/>
        <pc:sldMkLst>
          <pc:docMk/>
          <pc:sldMk cId="2586958858" sldId="314"/>
        </pc:sldMkLst>
        <pc:spChg chg="del mod">
          <ac:chgData name="Siegbert Rudolph" userId="2af4d44886c067cc" providerId="LiveId" clId="{CA2C7AA3-FBB7-4942-A1F5-6FA14B7A3DB7}" dt="2021-01-03T17:12:31.444" v="690" actId="478"/>
          <ac:spMkLst>
            <pc:docMk/>
            <pc:sldMk cId="2586958858" sldId="314"/>
            <ac:spMk id="2" creationId="{34693A3A-551E-401A-9FCC-2A11B906CC0D}"/>
          </ac:spMkLst>
        </pc:spChg>
        <pc:spChg chg="del mod">
          <ac:chgData name="Siegbert Rudolph" userId="2af4d44886c067cc" providerId="LiveId" clId="{CA2C7AA3-FBB7-4942-A1F5-6FA14B7A3DB7}" dt="2021-02-07T07:38:11.015" v="1542" actId="478"/>
          <ac:spMkLst>
            <pc:docMk/>
            <pc:sldMk cId="2586958858" sldId="314"/>
            <ac:spMk id="2" creationId="{C441A18E-BF5C-409A-B8C5-87F1FCE316BF}"/>
          </ac:spMkLst>
        </pc:spChg>
        <pc:spChg chg="del">
          <ac:chgData name="Siegbert Rudolph" userId="2af4d44886c067cc" providerId="LiveId" clId="{CA2C7AA3-FBB7-4942-A1F5-6FA14B7A3DB7}" dt="2020-10-17T08:27:03.064" v="264" actId="478"/>
          <ac:spMkLst>
            <pc:docMk/>
            <pc:sldMk cId="2586958858" sldId="314"/>
            <ac:spMk id="4" creationId="{4254C4AC-7B6D-4576-AA8F-ECF8F3539CCC}"/>
          </ac:spMkLst>
        </pc:spChg>
        <pc:spChg chg="mod">
          <ac:chgData name="Siegbert Rudolph" userId="2af4d44886c067cc" providerId="LiveId" clId="{CA2C7AA3-FBB7-4942-A1F5-6FA14B7A3DB7}" dt="2021-02-07T07:38:11.031" v="1547" actId="1076"/>
          <ac:spMkLst>
            <pc:docMk/>
            <pc:sldMk cId="2586958858" sldId="314"/>
            <ac:spMk id="4" creationId="{49D78C6B-AB2A-42CE-92F3-C7C79144DB20}"/>
          </ac:spMkLst>
        </pc:spChg>
        <pc:spChg chg="del mod">
          <ac:chgData name="Siegbert Rudolph" userId="2af4d44886c067cc" providerId="LiveId" clId="{CA2C7AA3-FBB7-4942-A1F5-6FA14B7A3DB7}" dt="2021-02-06T18:27:19.513" v="1116" actId="478"/>
          <ac:spMkLst>
            <pc:docMk/>
            <pc:sldMk cId="2586958858" sldId="314"/>
            <ac:spMk id="4" creationId="{9BB51C71-3B5A-4646-A80C-5FB5CE35CFF3}"/>
          </ac:spMkLst>
        </pc:spChg>
      </pc:sldChg>
      <pc:sldChg chg="delSp modSp mod">
        <pc:chgData name="Siegbert Rudolph" userId="2af4d44886c067cc" providerId="LiveId" clId="{CA2C7AA3-FBB7-4942-A1F5-6FA14B7A3DB7}" dt="2021-02-07T07:38:11.031" v="1553" actId="1076"/>
        <pc:sldMkLst>
          <pc:docMk/>
          <pc:sldMk cId="1372268404" sldId="315"/>
        </pc:sldMkLst>
        <pc:spChg chg="del mod">
          <ac:chgData name="Siegbert Rudolph" userId="2af4d44886c067cc" providerId="LiveId" clId="{CA2C7AA3-FBB7-4942-A1F5-6FA14B7A3DB7}" dt="2021-01-03T17:12:31.444" v="696" actId="478"/>
          <ac:spMkLst>
            <pc:docMk/>
            <pc:sldMk cId="1372268404" sldId="315"/>
            <ac:spMk id="2" creationId="{37FEB31C-BF9F-4E18-9925-976D54C4E671}"/>
          </ac:spMkLst>
        </pc:spChg>
        <pc:spChg chg="del mod">
          <ac:chgData name="Siegbert Rudolph" userId="2af4d44886c067cc" providerId="LiveId" clId="{CA2C7AA3-FBB7-4942-A1F5-6FA14B7A3DB7}" dt="2021-02-07T07:38:11.031" v="1548" actId="478"/>
          <ac:spMkLst>
            <pc:docMk/>
            <pc:sldMk cId="1372268404" sldId="315"/>
            <ac:spMk id="2" creationId="{4AC7586D-0436-478A-9E82-3A5D6D66AD07}"/>
          </ac:spMkLst>
        </pc:spChg>
        <pc:spChg chg="del">
          <ac:chgData name="Siegbert Rudolph" userId="2af4d44886c067cc" providerId="LiveId" clId="{CA2C7AA3-FBB7-4942-A1F5-6FA14B7A3DB7}" dt="2020-10-17T08:27:03.064" v="270" actId="478"/>
          <ac:spMkLst>
            <pc:docMk/>
            <pc:sldMk cId="1372268404" sldId="315"/>
            <ac:spMk id="4" creationId="{0CAD96CD-73A7-41D0-BB23-A56374FD67F9}"/>
          </ac:spMkLst>
        </pc:spChg>
        <pc:spChg chg="mod">
          <ac:chgData name="Siegbert Rudolph" userId="2af4d44886c067cc" providerId="LiveId" clId="{CA2C7AA3-FBB7-4942-A1F5-6FA14B7A3DB7}" dt="2021-02-07T07:38:11.031" v="1553" actId="1076"/>
          <ac:spMkLst>
            <pc:docMk/>
            <pc:sldMk cId="1372268404" sldId="315"/>
            <ac:spMk id="4" creationId="{9F934419-26E0-4FFD-B3CE-A86C6B78EBC3}"/>
          </ac:spMkLst>
        </pc:spChg>
        <pc:spChg chg="del mod">
          <ac:chgData name="Siegbert Rudolph" userId="2af4d44886c067cc" providerId="LiveId" clId="{CA2C7AA3-FBB7-4942-A1F5-6FA14B7A3DB7}" dt="2021-02-06T18:27:19.513" v="1122" actId="478"/>
          <ac:spMkLst>
            <pc:docMk/>
            <pc:sldMk cId="1372268404" sldId="315"/>
            <ac:spMk id="4" creationId="{DFAE43F9-CE55-45B1-884B-60310370361C}"/>
          </ac:spMkLst>
        </pc:spChg>
      </pc:sldChg>
      <pc:sldChg chg="delSp modSp mod">
        <pc:chgData name="Siegbert Rudolph" userId="2af4d44886c067cc" providerId="LiveId" clId="{CA2C7AA3-FBB7-4942-A1F5-6FA14B7A3DB7}" dt="2021-02-07T07:38:11.031" v="1559" actId="1076"/>
        <pc:sldMkLst>
          <pc:docMk/>
          <pc:sldMk cId="2333053678" sldId="316"/>
        </pc:sldMkLst>
        <pc:spChg chg="del mod">
          <ac:chgData name="Siegbert Rudolph" userId="2af4d44886c067cc" providerId="LiveId" clId="{CA2C7AA3-FBB7-4942-A1F5-6FA14B7A3DB7}" dt="2021-01-03T17:12:31.444" v="702" actId="478"/>
          <ac:spMkLst>
            <pc:docMk/>
            <pc:sldMk cId="2333053678" sldId="316"/>
            <ac:spMk id="2" creationId="{3271D229-DDA2-4EA2-8358-4016DA0E6885}"/>
          </ac:spMkLst>
        </pc:spChg>
        <pc:spChg chg="del mod">
          <ac:chgData name="Siegbert Rudolph" userId="2af4d44886c067cc" providerId="LiveId" clId="{CA2C7AA3-FBB7-4942-A1F5-6FA14B7A3DB7}" dt="2021-02-07T07:38:11.031" v="1554" actId="478"/>
          <ac:spMkLst>
            <pc:docMk/>
            <pc:sldMk cId="2333053678" sldId="316"/>
            <ac:spMk id="2" creationId="{9057FE23-1A2E-46DB-B483-4907D8AF89E3}"/>
          </ac:spMkLst>
        </pc:spChg>
        <pc:spChg chg="del mod">
          <ac:chgData name="Siegbert Rudolph" userId="2af4d44886c067cc" providerId="LiveId" clId="{CA2C7AA3-FBB7-4942-A1F5-6FA14B7A3DB7}" dt="2021-02-06T18:27:19.513" v="1128" actId="478"/>
          <ac:spMkLst>
            <pc:docMk/>
            <pc:sldMk cId="2333053678" sldId="316"/>
            <ac:spMk id="4" creationId="{69CD8EBA-8CDA-4AFB-82B1-E387CC8EF5E0}"/>
          </ac:spMkLst>
        </pc:spChg>
        <pc:spChg chg="del">
          <ac:chgData name="Siegbert Rudolph" userId="2af4d44886c067cc" providerId="LiveId" clId="{CA2C7AA3-FBB7-4942-A1F5-6FA14B7A3DB7}" dt="2020-10-17T08:27:03.064" v="276" actId="478"/>
          <ac:spMkLst>
            <pc:docMk/>
            <pc:sldMk cId="2333053678" sldId="316"/>
            <ac:spMk id="4" creationId="{E55F3DB5-2462-4694-8EFC-28D1D6C8945C}"/>
          </ac:spMkLst>
        </pc:spChg>
        <pc:spChg chg="mod">
          <ac:chgData name="Siegbert Rudolph" userId="2af4d44886c067cc" providerId="LiveId" clId="{CA2C7AA3-FBB7-4942-A1F5-6FA14B7A3DB7}" dt="2021-02-07T07:38:11.031" v="1559" actId="1076"/>
          <ac:spMkLst>
            <pc:docMk/>
            <pc:sldMk cId="2333053678" sldId="316"/>
            <ac:spMk id="4" creationId="{E6DC9025-31B1-43CF-B0C7-5DF0FEE1430F}"/>
          </ac:spMkLst>
        </pc:spChg>
      </pc:sldChg>
      <pc:sldChg chg="delSp modSp mod">
        <pc:chgData name="Siegbert Rudolph" userId="2af4d44886c067cc" providerId="LiveId" clId="{CA2C7AA3-FBB7-4942-A1F5-6FA14B7A3DB7}" dt="2021-02-07T07:38:11.046" v="1565" actId="1076"/>
        <pc:sldMkLst>
          <pc:docMk/>
          <pc:sldMk cId="4064142414" sldId="317"/>
        </pc:sldMkLst>
        <pc:spChg chg="del mod">
          <ac:chgData name="Siegbert Rudolph" userId="2af4d44886c067cc" providerId="LiveId" clId="{CA2C7AA3-FBB7-4942-A1F5-6FA14B7A3DB7}" dt="2021-02-07T07:38:11.031" v="1560" actId="478"/>
          <ac:spMkLst>
            <pc:docMk/>
            <pc:sldMk cId="4064142414" sldId="317"/>
            <ac:spMk id="2" creationId="{4F4CA2A2-60F5-4F73-9B9C-C710C631541B}"/>
          </ac:spMkLst>
        </pc:spChg>
        <pc:spChg chg="del mod">
          <ac:chgData name="Siegbert Rudolph" userId="2af4d44886c067cc" providerId="LiveId" clId="{CA2C7AA3-FBB7-4942-A1F5-6FA14B7A3DB7}" dt="2021-01-03T17:12:31.459" v="708" actId="478"/>
          <ac:spMkLst>
            <pc:docMk/>
            <pc:sldMk cId="4064142414" sldId="317"/>
            <ac:spMk id="2" creationId="{E0FC7127-8D0A-4D28-9E10-DF9E9F99B1A6}"/>
          </ac:spMkLst>
        </pc:spChg>
        <pc:spChg chg="del">
          <ac:chgData name="Siegbert Rudolph" userId="2af4d44886c067cc" providerId="LiveId" clId="{CA2C7AA3-FBB7-4942-A1F5-6FA14B7A3DB7}" dt="2020-10-17T08:27:03.064" v="282" actId="478"/>
          <ac:spMkLst>
            <pc:docMk/>
            <pc:sldMk cId="4064142414" sldId="317"/>
            <ac:spMk id="4" creationId="{C4604C32-0E3C-4A41-92E2-F7E9246D0CA0}"/>
          </ac:spMkLst>
        </pc:spChg>
        <pc:spChg chg="del mod">
          <ac:chgData name="Siegbert Rudolph" userId="2af4d44886c067cc" providerId="LiveId" clId="{CA2C7AA3-FBB7-4942-A1F5-6FA14B7A3DB7}" dt="2021-02-06T18:27:19.529" v="1134" actId="478"/>
          <ac:spMkLst>
            <pc:docMk/>
            <pc:sldMk cId="4064142414" sldId="317"/>
            <ac:spMk id="4" creationId="{FC2A8F07-FBD7-43D0-8AB8-40CFDEAC43CB}"/>
          </ac:spMkLst>
        </pc:spChg>
        <pc:spChg chg="mod">
          <ac:chgData name="Siegbert Rudolph" userId="2af4d44886c067cc" providerId="LiveId" clId="{CA2C7AA3-FBB7-4942-A1F5-6FA14B7A3DB7}" dt="2021-02-07T07:38:11.046" v="1565" actId="1076"/>
          <ac:spMkLst>
            <pc:docMk/>
            <pc:sldMk cId="4064142414" sldId="317"/>
            <ac:spMk id="4" creationId="{FC509D35-7C1B-4800-9C62-94CE1A9ACE9D}"/>
          </ac:spMkLst>
        </pc:spChg>
      </pc:sldChg>
      <pc:sldChg chg="delSp modSp mod">
        <pc:chgData name="Siegbert Rudolph" userId="2af4d44886c067cc" providerId="LiveId" clId="{CA2C7AA3-FBB7-4942-A1F5-6FA14B7A3DB7}" dt="2021-02-07T07:38:11.046" v="1571" actId="1076"/>
        <pc:sldMkLst>
          <pc:docMk/>
          <pc:sldMk cId="2808740559" sldId="318"/>
        </pc:sldMkLst>
        <pc:spChg chg="del mod">
          <ac:chgData name="Siegbert Rudolph" userId="2af4d44886c067cc" providerId="LiveId" clId="{CA2C7AA3-FBB7-4942-A1F5-6FA14B7A3DB7}" dt="2021-02-07T07:38:11.046" v="1566" actId="478"/>
          <ac:spMkLst>
            <pc:docMk/>
            <pc:sldMk cId="2808740559" sldId="318"/>
            <ac:spMk id="2" creationId="{EE1DBB20-10B9-4F36-A6E8-15ADAB19C301}"/>
          </ac:spMkLst>
        </pc:spChg>
        <pc:spChg chg="del mod">
          <ac:chgData name="Siegbert Rudolph" userId="2af4d44886c067cc" providerId="LiveId" clId="{CA2C7AA3-FBB7-4942-A1F5-6FA14B7A3DB7}" dt="2021-01-03T17:12:31.459" v="714" actId="478"/>
          <ac:spMkLst>
            <pc:docMk/>
            <pc:sldMk cId="2808740559" sldId="318"/>
            <ac:spMk id="2" creationId="{F7998617-3D3E-4A6D-845B-1639D050D2FF}"/>
          </ac:spMkLst>
        </pc:spChg>
        <pc:spChg chg="del mod">
          <ac:chgData name="Siegbert Rudolph" userId="2af4d44886c067cc" providerId="LiveId" clId="{CA2C7AA3-FBB7-4942-A1F5-6FA14B7A3DB7}" dt="2021-02-06T18:27:19.529" v="1140" actId="478"/>
          <ac:spMkLst>
            <pc:docMk/>
            <pc:sldMk cId="2808740559" sldId="318"/>
            <ac:spMk id="6" creationId="{1D8721CB-3AB2-4015-BF6D-F1413A33407F}"/>
          </ac:spMkLst>
        </pc:spChg>
        <pc:spChg chg="del">
          <ac:chgData name="Siegbert Rudolph" userId="2af4d44886c067cc" providerId="LiveId" clId="{CA2C7AA3-FBB7-4942-A1F5-6FA14B7A3DB7}" dt="2020-10-17T08:27:03.080" v="288" actId="478"/>
          <ac:spMkLst>
            <pc:docMk/>
            <pc:sldMk cId="2808740559" sldId="318"/>
            <ac:spMk id="6" creationId="{51981522-5B49-4B38-B175-0C33DA6CE210}"/>
          </ac:spMkLst>
        </pc:spChg>
        <pc:spChg chg="mod">
          <ac:chgData name="Siegbert Rudolph" userId="2af4d44886c067cc" providerId="LiveId" clId="{CA2C7AA3-FBB7-4942-A1F5-6FA14B7A3DB7}" dt="2021-02-07T07:38:11.046" v="1571" actId="1076"/>
          <ac:spMkLst>
            <pc:docMk/>
            <pc:sldMk cId="2808740559" sldId="318"/>
            <ac:spMk id="6" creationId="{C1B3CFA6-926B-49D4-8805-FBAF964DE712}"/>
          </ac:spMkLst>
        </pc:spChg>
      </pc:sldChg>
      <pc:sldChg chg="delSp modSp mod">
        <pc:chgData name="Siegbert Rudolph" userId="2af4d44886c067cc" providerId="LiveId" clId="{CA2C7AA3-FBB7-4942-A1F5-6FA14B7A3DB7}" dt="2021-02-07T07:38:11.169" v="1703" actId="1076"/>
        <pc:sldMkLst>
          <pc:docMk/>
          <pc:sldMk cId="2679525733" sldId="319"/>
        </pc:sldMkLst>
        <pc:spChg chg="del mod">
          <ac:chgData name="Siegbert Rudolph" userId="2af4d44886c067cc" providerId="LiveId" clId="{CA2C7AA3-FBB7-4942-A1F5-6FA14B7A3DB7}" dt="2021-01-03T17:12:31.575" v="846" actId="478"/>
          <ac:spMkLst>
            <pc:docMk/>
            <pc:sldMk cId="2679525733" sldId="319"/>
            <ac:spMk id="2" creationId="{9254DBC1-9171-4373-BAC2-593E8B7205FA}"/>
          </ac:spMkLst>
        </pc:spChg>
        <pc:spChg chg="del mod">
          <ac:chgData name="Siegbert Rudolph" userId="2af4d44886c067cc" providerId="LiveId" clId="{CA2C7AA3-FBB7-4942-A1F5-6FA14B7A3DB7}" dt="2021-02-07T07:38:11.169" v="1698" actId="478"/>
          <ac:spMkLst>
            <pc:docMk/>
            <pc:sldMk cId="2679525733" sldId="319"/>
            <ac:spMk id="2" creationId="{E0F86694-2C25-49D1-8EDD-AB810F958BA6}"/>
          </ac:spMkLst>
        </pc:spChg>
        <pc:spChg chg="del">
          <ac:chgData name="Siegbert Rudolph" userId="2af4d44886c067cc" providerId="LiveId" clId="{CA2C7AA3-FBB7-4942-A1F5-6FA14B7A3DB7}" dt="2020-10-17T08:27:03.189" v="420" actId="478"/>
          <ac:spMkLst>
            <pc:docMk/>
            <pc:sldMk cId="2679525733" sldId="319"/>
            <ac:spMk id="3" creationId="{862FA2DB-BCBD-4104-8752-EF3166C18E28}"/>
          </ac:spMkLst>
        </pc:spChg>
        <pc:spChg chg="del mod">
          <ac:chgData name="Siegbert Rudolph" userId="2af4d44886c067cc" providerId="LiveId" clId="{CA2C7AA3-FBB7-4942-A1F5-6FA14B7A3DB7}" dt="2021-02-06T18:27:19.629" v="1272" actId="478"/>
          <ac:spMkLst>
            <pc:docMk/>
            <pc:sldMk cId="2679525733" sldId="319"/>
            <ac:spMk id="3" creationId="{B36E8A9E-65E4-4B40-ABD4-F7A9E2A4D72A}"/>
          </ac:spMkLst>
        </pc:spChg>
        <pc:spChg chg="mod">
          <ac:chgData name="Siegbert Rudolph" userId="2af4d44886c067cc" providerId="LiveId" clId="{CA2C7AA3-FBB7-4942-A1F5-6FA14B7A3DB7}" dt="2021-02-07T07:38:11.169" v="1703" actId="1076"/>
          <ac:spMkLst>
            <pc:docMk/>
            <pc:sldMk cId="2679525733" sldId="319"/>
            <ac:spMk id="3" creationId="{F70BD089-FFE7-4D1F-AD58-3BA76EECBCD2}"/>
          </ac:spMkLst>
        </pc:spChg>
      </pc:sldChg>
      <pc:sldChg chg="delSp modSp mod">
        <pc:chgData name="Siegbert Rudolph" userId="2af4d44886c067cc" providerId="LiveId" clId="{CA2C7AA3-FBB7-4942-A1F5-6FA14B7A3DB7}" dt="2021-02-07T07:38:11.162" v="1691" actId="1076"/>
        <pc:sldMkLst>
          <pc:docMk/>
          <pc:sldMk cId="345736924" sldId="320"/>
        </pc:sldMkLst>
        <pc:spChg chg="del mod">
          <ac:chgData name="Siegbert Rudolph" userId="2af4d44886c067cc" providerId="LiveId" clId="{CA2C7AA3-FBB7-4942-A1F5-6FA14B7A3DB7}" dt="2021-02-07T07:38:11.146" v="1686" actId="478"/>
          <ac:spMkLst>
            <pc:docMk/>
            <pc:sldMk cId="345736924" sldId="320"/>
            <ac:spMk id="2" creationId="{1AACA872-B845-458B-9987-9334675FFA47}"/>
          </ac:spMkLst>
        </pc:spChg>
        <pc:spChg chg="del mod">
          <ac:chgData name="Siegbert Rudolph" userId="2af4d44886c067cc" providerId="LiveId" clId="{CA2C7AA3-FBB7-4942-A1F5-6FA14B7A3DB7}" dt="2021-01-03T17:12:31.560" v="834" actId="478"/>
          <ac:spMkLst>
            <pc:docMk/>
            <pc:sldMk cId="345736924" sldId="320"/>
            <ac:spMk id="2" creationId="{53386836-F27E-46C3-87C5-A482AB412577}"/>
          </ac:spMkLst>
        </pc:spChg>
        <pc:spChg chg="del mod">
          <ac:chgData name="Siegbert Rudolph" userId="2af4d44886c067cc" providerId="LiveId" clId="{CA2C7AA3-FBB7-4942-A1F5-6FA14B7A3DB7}" dt="2021-02-06T18:27:19.613" v="1260" actId="478"/>
          <ac:spMkLst>
            <pc:docMk/>
            <pc:sldMk cId="345736924" sldId="320"/>
            <ac:spMk id="4" creationId="{1FDB49E0-5D8F-4C21-BBB0-52E1F2213F14}"/>
          </ac:spMkLst>
        </pc:spChg>
        <pc:spChg chg="mod">
          <ac:chgData name="Siegbert Rudolph" userId="2af4d44886c067cc" providerId="LiveId" clId="{CA2C7AA3-FBB7-4942-A1F5-6FA14B7A3DB7}" dt="2021-02-07T07:38:11.162" v="1691" actId="1076"/>
          <ac:spMkLst>
            <pc:docMk/>
            <pc:sldMk cId="345736924" sldId="320"/>
            <ac:spMk id="4" creationId="{A45EFAC2-8E7A-4D7D-A0FD-81B5B398C1A8}"/>
          </ac:spMkLst>
        </pc:spChg>
        <pc:spChg chg="del">
          <ac:chgData name="Siegbert Rudolph" userId="2af4d44886c067cc" providerId="LiveId" clId="{CA2C7AA3-FBB7-4942-A1F5-6FA14B7A3DB7}" dt="2020-10-17T08:27:03.189" v="408" actId="478"/>
          <ac:spMkLst>
            <pc:docMk/>
            <pc:sldMk cId="345736924" sldId="320"/>
            <ac:spMk id="4" creationId="{EC4BCCE9-0D87-4945-9CC9-CF8CA5111DB0}"/>
          </ac:spMkLst>
        </pc:spChg>
      </pc:sldChg>
      <pc:sldChg chg="delSp modSp mod">
        <pc:chgData name="Siegbert Rudolph" userId="2af4d44886c067cc" providerId="LiveId" clId="{CA2C7AA3-FBB7-4942-A1F5-6FA14B7A3DB7}" dt="2021-02-07T07:38:11.062" v="1577" actId="1076"/>
        <pc:sldMkLst>
          <pc:docMk/>
          <pc:sldMk cId="138972436" sldId="321"/>
        </pc:sldMkLst>
        <pc:spChg chg="del mod">
          <ac:chgData name="Siegbert Rudolph" userId="2af4d44886c067cc" providerId="LiveId" clId="{CA2C7AA3-FBB7-4942-A1F5-6FA14B7A3DB7}" dt="2021-02-07T07:38:11.046" v="1572" actId="478"/>
          <ac:spMkLst>
            <pc:docMk/>
            <pc:sldMk cId="138972436" sldId="321"/>
            <ac:spMk id="4" creationId="{9D6FCE38-C360-437D-BBBE-7467D914C941}"/>
          </ac:spMkLst>
        </pc:spChg>
        <pc:spChg chg="del mod">
          <ac:chgData name="Siegbert Rudolph" userId="2af4d44886c067cc" providerId="LiveId" clId="{CA2C7AA3-FBB7-4942-A1F5-6FA14B7A3DB7}" dt="2021-01-03T17:12:31.475" v="720" actId="478"/>
          <ac:spMkLst>
            <pc:docMk/>
            <pc:sldMk cId="138972436" sldId="321"/>
            <ac:spMk id="4" creationId="{C5CF1647-5034-421F-AF63-14706434F012}"/>
          </ac:spMkLst>
        </pc:spChg>
        <pc:spChg chg="del">
          <ac:chgData name="Siegbert Rudolph" userId="2af4d44886c067cc" providerId="LiveId" clId="{CA2C7AA3-FBB7-4942-A1F5-6FA14B7A3DB7}" dt="2020-10-17T08:27:03.080" v="294" actId="478"/>
          <ac:spMkLst>
            <pc:docMk/>
            <pc:sldMk cId="138972436" sldId="321"/>
            <ac:spMk id="6" creationId="{318DBB48-9D02-4A13-8376-83E185AF0694}"/>
          </ac:spMkLst>
        </pc:spChg>
        <pc:spChg chg="del mod">
          <ac:chgData name="Siegbert Rudolph" userId="2af4d44886c067cc" providerId="LiveId" clId="{CA2C7AA3-FBB7-4942-A1F5-6FA14B7A3DB7}" dt="2021-02-06T18:27:19.529" v="1146" actId="478"/>
          <ac:spMkLst>
            <pc:docMk/>
            <pc:sldMk cId="138972436" sldId="321"/>
            <ac:spMk id="6" creationId="{933C0C78-4240-4E4A-AD3A-193B444C21E0}"/>
          </ac:spMkLst>
        </pc:spChg>
        <pc:spChg chg="mod">
          <ac:chgData name="Siegbert Rudolph" userId="2af4d44886c067cc" providerId="LiveId" clId="{CA2C7AA3-FBB7-4942-A1F5-6FA14B7A3DB7}" dt="2021-02-07T07:38:11.062" v="1577" actId="1076"/>
          <ac:spMkLst>
            <pc:docMk/>
            <pc:sldMk cId="138972436" sldId="321"/>
            <ac:spMk id="6" creationId="{BBE8E58C-A153-4F4E-B6C5-952D20890267}"/>
          </ac:spMkLst>
        </pc:spChg>
      </pc:sldChg>
      <pc:sldChg chg="delSp modSp mod">
        <pc:chgData name="Siegbert Rudolph" userId="2af4d44886c067cc" providerId="LiveId" clId="{CA2C7AA3-FBB7-4942-A1F5-6FA14B7A3DB7}" dt="2021-02-07T07:38:11.084" v="1601" actId="1076"/>
        <pc:sldMkLst>
          <pc:docMk/>
          <pc:sldMk cId="1068214530" sldId="322"/>
        </pc:sldMkLst>
        <pc:spChg chg="del mod">
          <ac:chgData name="Siegbert Rudolph" userId="2af4d44886c067cc" providerId="LiveId" clId="{CA2C7AA3-FBB7-4942-A1F5-6FA14B7A3DB7}" dt="2021-02-07T07:38:11.068" v="1596" actId="478"/>
          <ac:spMkLst>
            <pc:docMk/>
            <pc:sldMk cId="1068214530" sldId="322"/>
            <ac:spMk id="4" creationId="{4575A353-FD2A-45A2-B2BB-BCDC69E177E2}"/>
          </ac:spMkLst>
        </pc:spChg>
        <pc:spChg chg="del mod">
          <ac:chgData name="Siegbert Rudolph" userId="2af4d44886c067cc" providerId="LiveId" clId="{CA2C7AA3-FBB7-4942-A1F5-6FA14B7A3DB7}" dt="2021-01-03T17:12:31.491" v="744" actId="478"/>
          <ac:spMkLst>
            <pc:docMk/>
            <pc:sldMk cId="1068214530" sldId="322"/>
            <ac:spMk id="4" creationId="{CBFB094C-84F1-4192-B20A-31C1D088A00C}"/>
          </ac:spMkLst>
        </pc:spChg>
        <pc:spChg chg="mod">
          <ac:chgData name="Siegbert Rudolph" userId="2af4d44886c067cc" providerId="LiveId" clId="{CA2C7AA3-FBB7-4942-A1F5-6FA14B7A3DB7}" dt="2021-02-07T07:38:11.084" v="1601" actId="1076"/>
          <ac:spMkLst>
            <pc:docMk/>
            <pc:sldMk cId="1068214530" sldId="322"/>
            <ac:spMk id="6" creationId="{2278002D-A555-47F8-A631-068770E1D652}"/>
          </ac:spMkLst>
        </pc:spChg>
        <pc:spChg chg="del">
          <ac:chgData name="Siegbert Rudolph" userId="2af4d44886c067cc" providerId="LiveId" clId="{CA2C7AA3-FBB7-4942-A1F5-6FA14B7A3DB7}" dt="2020-10-17T08:27:03.111" v="318" actId="478"/>
          <ac:spMkLst>
            <pc:docMk/>
            <pc:sldMk cId="1068214530" sldId="322"/>
            <ac:spMk id="6" creationId="{47210577-4319-4142-AC46-4CF2BA0EF1E1}"/>
          </ac:spMkLst>
        </pc:spChg>
        <pc:spChg chg="del mod">
          <ac:chgData name="Siegbert Rudolph" userId="2af4d44886c067cc" providerId="LiveId" clId="{CA2C7AA3-FBB7-4942-A1F5-6FA14B7A3DB7}" dt="2021-02-06T18:27:19.544" v="1170" actId="478"/>
          <ac:spMkLst>
            <pc:docMk/>
            <pc:sldMk cId="1068214530" sldId="322"/>
            <ac:spMk id="6" creationId="{EFC14B45-5883-418D-8C57-9254D2DC5190}"/>
          </ac:spMkLst>
        </pc:spChg>
      </pc:sldChg>
      <pc:sldChg chg="delSp modSp mod">
        <pc:chgData name="Siegbert Rudolph" userId="2af4d44886c067cc" providerId="LiveId" clId="{CA2C7AA3-FBB7-4942-A1F5-6FA14B7A3DB7}" dt="2021-02-07T07:38:11.068" v="1595" actId="1076"/>
        <pc:sldMkLst>
          <pc:docMk/>
          <pc:sldMk cId="4040047416" sldId="323"/>
        </pc:sldMkLst>
        <pc:spChg chg="del mod">
          <ac:chgData name="Siegbert Rudolph" userId="2af4d44886c067cc" providerId="LiveId" clId="{CA2C7AA3-FBB7-4942-A1F5-6FA14B7A3DB7}" dt="2021-02-07T07:38:11.068" v="1590" actId="478"/>
          <ac:spMkLst>
            <pc:docMk/>
            <pc:sldMk cId="4040047416" sldId="323"/>
            <ac:spMk id="4" creationId="{6866D917-6EE9-4D86-B72B-00E4141AD36A}"/>
          </ac:spMkLst>
        </pc:spChg>
        <pc:spChg chg="del mod">
          <ac:chgData name="Siegbert Rudolph" userId="2af4d44886c067cc" providerId="LiveId" clId="{CA2C7AA3-FBB7-4942-A1F5-6FA14B7A3DB7}" dt="2021-01-03T17:12:31.475" v="738" actId="478"/>
          <ac:spMkLst>
            <pc:docMk/>
            <pc:sldMk cId="4040047416" sldId="323"/>
            <ac:spMk id="4" creationId="{EAC17B6F-6A23-43A4-BBA8-828A1E706DF4}"/>
          </ac:spMkLst>
        </pc:spChg>
        <pc:spChg chg="mod">
          <ac:chgData name="Siegbert Rudolph" userId="2af4d44886c067cc" providerId="LiveId" clId="{CA2C7AA3-FBB7-4942-A1F5-6FA14B7A3DB7}" dt="2021-02-07T07:38:11.068" v="1595" actId="1076"/>
          <ac:spMkLst>
            <pc:docMk/>
            <pc:sldMk cId="4040047416" sldId="323"/>
            <ac:spMk id="6" creationId="{9B41E122-86E5-4DE5-B0A8-32ED59658B91}"/>
          </ac:spMkLst>
        </pc:spChg>
        <pc:spChg chg="del">
          <ac:chgData name="Siegbert Rudolph" userId="2af4d44886c067cc" providerId="LiveId" clId="{CA2C7AA3-FBB7-4942-A1F5-6FA14B7A3DB7}" dt="2020-10-17T08:27:03.111" v="312" actId="478"/>
          <ac:spMkLst>
            <pc:docMk/>
            <pc:sldMk cId="4040047416" sldId="323"/>
            <ac:spMk id="6" creationId="{9FB77FF9-E331-4CAB-9683-CABDCEFB70D4}"/>
          </ac:spMkLst>
        </pc:spChg>
        <pc:spChg chg="del mod">
          <ac:chgData name="Siegbert Rudolph" userId="2af4d44886c067cc" providerId="LiveId" clId="{CA2C7AA3-FBB7-4942-A1F5-6FA14B7A3DB7}" dt="2021-02-06T18:27:19.544" v="1164" actId="478"/>
          <ac:spMkLst>
            <pc:docMk/>
            <pc:sldMk cId="4040047416" sldId="323"/>
            <ac:spMk id="6" creationId="{F5936515-EA4F-494D-87D2-71380C0A16DD}"/>
          </ac:spMkLst>
        </pc:spChg>
      </pc:sldChg>
      <pc:sldChg chg="delSp modSp mod">
        <pc:chgData name="Siegbert Rudolph" userId="2af4d44886c067cc" providerId="LiveId" clId="{CA2C7AA3-FBB7-4942-A1F5-6FA14B7A3DB7}" dt="2021-02-07T07:38:11.068" v="1589" actId="1076"/>
        <pc:sldMkLst>
          <pc:docMk/>
          <pc:sldMk cId="1944146935" sldId="324"/>
        </pc:sldMkLst>
        <pc:spChg chg="del mod">
          <ac:chgData name="Siegbert Rudolph" userId="2af4d44886c067cc" providerId="LiveId" clId="{CA2C7AA3-FBB7-4942-A1F5-6FA14B7A3DB7}" dt="2021-01-03T17:12:31.475" v="732" actId="478"/>
          <ac:spMkLst>
            <pc:docMk/>
            <pc:sldMk cId="1944146935" sldId="324"/>
            <ac:spMk id="4" creationId="{3C4CC16A-9BED-45C4-BF25-8374A62B70F8}"/>
          </ac:spMkLst>
        </pc:spChg>
        <pc:spChg chg="del mod">
          <ac:chgData name="Siegbert Rudolph" userId="2af4d44886c067cc" providerId="LiveId" clId="{CA2C7AA3-FBB7-4942-A1F5-6FA14B7A3DB7}" dt="2021-02-07T07:38:11.068" v="1584" actId="478"/>
          <ac:spMkLst>
            <pc:docMk/>
            <pc:sldMk cId="1944146935" sldId="324"/>
            <ac:spMk id="4" creationId="{A704C903-4564-4E84-930A-8908E85CAF2A}"/>
          </ac:spMkLst>
        </pc:spChg>
        <pc:spChg chg="del">
          <ac:chgData name="Siegbert Rudolph" userId="2af4d44886c067cc" providerId="LiveId" clId="{CA2C7AA3-FBB7-4942-A1F5-6FA14B7A3DB7}" dt="2020-10-17T08:27:03.096" v="306" actId="478"/>
          <ac:spMkLst>
            <pc:docMk/>
            <pc:sldMk cId="1944146935" sldId="324"/>
            <ac:spMk id="6" creationId="{8D976FEA-7B08-4733-A05A-CE290123F4EF}"/>
          </ac:spMkLst>
        </pc:spChg>
        <pc:spChg chg="del mod">
          <ac:chgData name="Siegbert Rudolph" userId="2af4d44886c067cc" providerId="LiveId" clId="{CA2C7AA3-FBB7-4942-A1F5-6FA14B7A3DB7}" dt="2021-02-06T18:27:19.544" v="1158" actId="478"/>
          <ac:spMkLst>
            <pc:docMk/>
            <pc:sldMk cId="1944146935" sldId="324"/>
            <ac:spMk id="6" creationId="{BCF36AA8-3F13-4806-8986-CD88D278CCA0}"/>
          </ac:spMkLst>
        </pc:spChg>
        <pc:spChg chg="mod">
          <ac:chgData name="Siegbert Rudolph" userId="2af4d44886c067cc" providerId="LiveId" clId="{CA2C7AA3-FBB7-4942-A1F5-6FA14B7A3DB7}" dt="2021-02-07T07:38:11.068" v="1589" actId="1076"/>
          <ac:spMkLst>
            <pc:docMk/>
            <pc:sldMk cId="1944146935" sldId="324"/>
            <ac:spMk id="6" creationId="{D89556CA-0185-4E3E-B8A3-329835999135}"/>
          </ac:spMkLst>
        </pc:spChg>
      </pc:sldChg>
      <pc:sldChg chg="delSp modSp mod">
        <pc:chgData name="Siegbert Rudolph" userId="2af4d44886c067cc" providerId="LiveId" clId="{CA2C7AA3-FBB7-4942-A1F5-6FA14B7A3DB7}" dt="2021-02-07T07:38:11.062" v="1583" actId="1076"/>
        <pc:sldMkLst>
          <pc:docMk/>
          <pc:sldMk cId="1485466573" sldId="325"/>
        </pc:sldMkLst>
        <pc:spChg chg="del mod">
          <ac:chgData name="Siegbert Rudolph" userId="2af4d44886c067cc" providerId="LiveId" clId="{CA2C7AA3-FBB7-4942-A1F5-6FA14B7A3DB7}" dt="2021-02-07T07:38:11.062" v="1578" actId="478"/>
          <ac:spMkLst>
            <pc:docMk/>
            <pc:sldMk cId="1485466573" sldId="325"/>
            <ac:spMk id="4" creationId="{8B3DE41D-3753-4D61-8C03-773FB9666B88}"/>
          </ac:spMkLst>
        </pc:spChg>
        <pc:spChg chg="del mod">
          <ac:chgData name="Siegbert Rudolph" userId="2af4d44886c067cc" providerId="LiveId" clId="{CA2C7AA3-FBB7-4942-A1F5-6FA14B7A3DB7}" dt="2021-01-03T17:12:31.475" v="726" actId="478"/>
          <ac:spMkLst>
            <pc:docMk/>
            <pc:sldMk cId="1485466573" sldId="325"/>
            <ac:spMk id="4" creationId="{9FB85A25-D167-4AF9-A122-26105897E132}"/>
          </ac:spMkLst>
        </pc:spChg>
        <pc:spChg chg="del mod">
          <ac:chgData name="Siegbert Rudolph" userId="2af4d44886c067cc" providerId="LiveId" clId="{CA2C7AA3-FBB7-4942-A1F5-6FA14B7A3DB7}" dt="2021-02-06T18:27:19.544" v="1152" actId="478"/>
          <ac:spMkLst>
            <pc:docMk/>
            <pc:sldMk cId="1485466573" sldId="325"/>
            <ac:spMk id="6" creationId="{195ABADC-BEC5-4F1A-B713-E8174F7758B6}"/>
          </ac:spMkLst>
        </pc:spChg>
        <pc:spChg chg="del">
          <ac:chgData name="Siegbert Rudolph" userId="2af4d44886c067cc" providerId="LiveId" clId="{CA2C7AA3-FBB7-4942-A1F5-6FA14B7A3DB7}" dt="2020-10-17T08:27:03.096" v="300" actId="478"/>
          <ac:spMkLst>
            <pc:docMk/>
            <pc:sldMk cId="1485466573" sldId="325"/>
            <ac:spMk id="6" creationId="{D46F2A59-59FC-4851-8DB3-234733BC1EDD}"/>
          </ac:spMkLst>
        </pc:spChg>
        <pc:spChg chg="mod">
          <ac:chgData name="Siegbert Rudolph" userId="2af4d44886c067cc" providerId="LiveId" clId="{CA2C7AA3-FBB7-4942-A1F5-6FA14B7A3DB7}" dt="2021-02-07T07:38:11.062" v="1583" actId="1076"/>
          <ac:spMkLst>
            <pc:docMk/>
            <pc:sldMk cId="1485466573" sldId="325"/>
            <ac:spMk id="6" creationId="{DF8C07E4-75BC-4050-86AF-462CC49A8F51}"/>
          </ac:spMkLst>
        </pc:spChg>
      </pc:sldChg>
      <pc:sldChg chg="delSp modSp mod">
        <pc:chgData name="Siegbert Rudolph" userId="2af4d44886c067cc" providerId="LiveId" clId="{CA2C7AA3-FBB7-4942-A1F5-6FA14B7A3DB7}" dt="2021-02-07T07:38:11.084" v="1607" actId="1076"/>
        <pc:sldMkLst>
          <pc:docMk/>
          <pc:sldMk cId="3946846957" sldId="326"/>
        </pc:sldMkLst>
        <pc:spChg chg="del mod">
          <ac:chgData name="Siegbert Rudolph" userId="2af4d44886c067cc" providerId="LiveId" clId="{CA2C7AA3-FBB7-4942-A1F5-6FA14B7A3DB7}" dt="2021-01-03T17:12:31.491" v="750" actId="478"/>
          <ac:spMkLst>
            <pc:docMk/>
            <pc:sldMk cId="3946846957" sldId="326"/>
            <ac:spMk id="2" creationId="{7617CFA8-0E24-4B0D-81B2-40373AA17786}"/>
          </ac:spMkLst>
        </pc:spChg>
        <pc:spChg chg="del mod">
          <ac:chgData name="Siegbert Rudolph" userId="2af4d44886c067cc" providerId="LiveId" clId="{CA2C7AA3-FBB7-4942-A1F5-6FA14B7A3DB7}" dt="2021-02-07T07:38:11.084" v="1602" actId="478"/>
          <ac:spMkLst>
            <pc:docMk/>
            <pc:sldMk cId="3946846957" sldId="326"/>
            <ac:spMk id="2" creationId="{DAD7E9DC-1DB8-47DB-933F-18ACACD00A02}"/>
          </ac:spMkLst>
        </pc:spChg>
        <pc:spChg chg="mod">
          <ac:chgData name="Siegbert Rudolph" userId="2af4d44886c067cc" providerId="LiveId" clId="{CA2C7AA3-FBB7-4942-A1F5-6FA14B7A3DB7}" dt="2021-02-07T07:38:11.084" v="1607" actId="1076"/>
          <ac:spMkLst>
            <pc:docMk/>
            <pc:sldMk cId="3946846957" sldId="326"/>
            <ac:spMk id="6" creationId="{7973C702-4AF2-4C87-BC91-64513B0F83F9}"/>
          </ac:spMkLst>
        </pc:spChg>
        <pc:spChg chg="del mod">
          <ac:chgData name="Siegbert Rudolph" userId="2af4d44886c067cc" providerId="LiveId" clId="{CA2C7AA3-FBB7-4942-A1F5-6FA14B7A3DB7}" dt="2021-02-06T18:27:19.560" v="1176" actId="478"/>
          <ac:spMkLst>
            <pc:docMk/>
            <pc:sldMk cId="3946846957" sldId="326"/>
            <ac:spMk id="6" creationId="{CA239255-F263-4E60-9146-EAB16A12E227}"/>
          </ac:spMkLst>
        </pc:spChg>
        <pc:spChg chg="del">
          <ac:chgData name="Siegbert Rudolph" userId="2af4d44886c067cc" providerId="LiveId" clId="{CA2C7AA3-FBB7-4942-A1F5-6FA14B7A3DB7}" dt="2020-10-17T08:27:03.111" v="324" actId="478"/>
          <ac:spMkLst>
            <pc:docMk/>
            <pc:sldMk cId="3946846957" sldId="326"/>
            <ac:spMk id="6" creationId="{D630E38C-115C-43D4-8F57-8B6B07CEADD3}"/>
          </ac:spMkLst>
        </pc:spChg>
      </pc:sldChg>
      <pc:sldChg chg="delSp modSp mod">
        <pc:chgData name="Siegbert Rudolph" userId="2af4d44886c067cc" providerId="LiveId" clId="{CA2C7AA3-FBB7-4942-A1F5-6FA14B7A3DB7}" dt="2021-02-07T07:38:11.084" v="1613" actId="1076"/>
        <pc:sldMkLst>
          <pc:docMk/>
          <pc:sldMk cId="953342179" sldId="327"/>
        </pc:sldMkLst>
        <pc:spChg chg="del mod">
          <ac:chgData name="Siegbert Rudolph" userId="2af4d44886c067cc" providerId="LiveId" clId="{CA2C7AA3-FBB7-4942-A1F5-6FA14B7A3DB7}" dt="2021-02-07T07:38:11.084" v="1608" actId="478"/>
          <ac:spMkLst>
            <pc:docMk/>
            <pc:sldMk cId="953342179" sldId="327"/>
            <ac:spMk id="4" creationId="{83433FCD-B2C2-4109-950A-7D0B0A3302C4}"/>
          </ac:spMkLst>
        </pc:spChg>
        <pc:spChg chg="del mod">
          <ac:chgData name="Siegbert Rudolph" userId="2af4d44886c067cc" providerId="LiveId" clId="{CA2C7AA3-FBB7-4942-A1F5-6FA14B7A3DB7}" dt="2021-01-03T17:12:31.491" v="756" actId="478"/>
          <ac:spMkLst>
            <pc:docMk/>
            <pc:sldMk cId="953342179" sldId="327"/>
            <ac:spMk id="4" creationId="{C655ABFC-4161-49A6-99F2-4D995061C8C9}"/>
          </ac:spMkLst>
        </pc:spChg>
        <pc:spChg chg="del mod">
          <ac:chgData name="Siegbert Rudolph" userId="2af4d44886c067cc" providerId="LiveId" clId="{CA2C7AA3-FBB7-4942-A1F5-6FA14B7A3DB7}" dt="2021-02-06T18:27:19.560" v="1182" actId="478"/>
          <ac:spMkLst>
            <pc:docMk/>
            <pc:sldMk cId="953342179" sldId="327"/>
            <ac:spMk id="6" creationId="{C6CB35D2-EAD4-4BA1-B9F3-C137E5F19DCA}"/>
          </ac:spMkLst>
        </pc:spChg>
        <pc:spChg chg="mod">
          <ac:chgData name="Siegbert Rudolph" userId="2af4d44886c067cc" providerId="LiveId" clId="{CA2C7AA3-FBB7-4942-A1F5-6FA14B7A3DB7}" dt="2021-02-07T07:38:11.084" v="1613" actId="1076"/>
          <ac:spMkLst>
            <pc:docMk/>
            <pc:sldMk cId="953342179" sldId="327"/>
            <ac:spMk id="6" creationId="{F3A3521E-14FF-475F-9F41-F72DA373F960}"/>
          </ac:spMkLst>
        </pc:spChg>
        <pc:spChg chg="del">
          <ac:chgData name="Siegbert Rudolph" userId="2af4d44886c067cc" providerId="LiveId" clId="{CA2C7AA3-FBB7-4942-A1F5-6FA14B7A3DB7}" dt="2020-10-17T08:27:03.127" v="330" actId="478"/>
          <ac:spMkLst>
            <pc:docMk/>
            <pc:sldMk cId="953342179" sldId="327"/>
            <ac:spMk id="6" creationId="{F4B8B026-45DE-4D04-A80E-26101161AEE3}"/>
          </ac:spMkLst>
        </pc:spChg>
      </pc:sldChg>
      <pc:sldChg chg="delSp modSp mod">
        <pc:chgData name="Siegbert Rudolph" userId="2af4d44886c067cc" providerId="LiveId" clId="{CA2C7AA3-FBB7-4942-A1F5-6FA14B7A3DB7}" dt="2021-02-07T07:38:11.100" v="1619" actId="1076"/>
        <pc:sldMkLst>
          <pc:docMk/>
          <pc:sldMk cId="2183322302" sldId="328"/>
        </pc:sldMkLst>
        <pc:spChg chg="del mod">
          <ac:chgData name="Siegbert Rudolph" userId="2af4d44886c067cc" providerId="LiveId" clId="{CA2C7AA3-FBB7-4942-A1F5-6FA14B7A3DB7}" dt="2021-02-07T07:38:11.084" v="1614" actId="478"/>
          <ac:spMkLst>
            <pc:docMk/>
            <pc:sldMk cId="2183322302" sldId="328"/>
            <ac:spMk id="4" creationId="{A7347C08-8F5F-4BA0-A490-A793E0161E3F}"/>
          </ac:spMkLst>
        </pc:spChg>
        <pc:spChg chg="del mod">
          <ac:chgData name="Siegbert Rudolph" userId="2af4d44886c067cc" providerId="LiveId" clId="{CA2C7AA3-FBB7-4942-A1F5-6FA14B7A3DB7}" dt="2021-01-03T17:12:31.506" v="762" actId="478"/>
          <ac:spMkLst>
            <pc:docMk/>
            <pc:sldMk cId="2183322302" sldId="328"/>
            <ac:spMk id="4" creationId="{BD70C3AB-EDDA-4763-B913-3B5FA6F177DD}"/>
          </ac:spMkLst>
        </pc:spChg>
        <pc:spChg chg="mod">
          <ac:chgData name="Siegbert Rudolph" userId="2af4d44886c067cc" providerId="LiveId" clId="{CA2C7AA3-FBB7-4942-A1F5-6FA14B7A3DB7}" dt="2021-02-07T07:38:11.100" v="1619" actId="1076"/>
          <ac:spMkLst>
            <pc:docMk/>
            <pc:sldMk cId="2183322302" sldId="328"/>
            <ac:spMk id="6" creationId="{2494546D-EB51-4F39-ACDC-10EA297A7326}"/>
          </ac:spMkLst>
        </pc:spChg>
        <pc:spChg chg="del">
          <ac:chgData name="Siegbert Rudolph" userId="2af4d44886c067cc" providerId="LiveId" clId="{CA2C7AA3-FBB7-4942-A1F5-6FA14B7A3DB7}" dt="2020-10-17T08:27:03.127" v="336" actId="478"/>
          <ac:spMkLst>
            <pc:docMk/>
            <pc:sldMk cId="2183322302" sldId="328"/>
            <ac:spMk id="6" creationId="{4940F49A-568B-4EB6-AAE7-FB6D5BBBCB7F}"/>
          </ac:spMkLst>
        </pc:spChg>
        <pc:spChg chg="del mod">
          <ac:chgData name="Siegbert Rudolph" userId="2af4d44886c067cc" providerId="LiveId" clId="{CA2C7AA3-FBB7-4942-A1F5-6FA14B7A3DB7}" dt="2021-02-06T18:27:19.560" v="1188" actId="478"/>
          <ac:spMkLst>
            <pc:docMk/>
            <pc:sldMk cId="2183322302" sldId="328"/>
            <ac:spMk id="6" creationId="{4BA77541-7523-41CC-8BD6-A61CFBBE3D39}"/>
          </ac:spMkLst>
        </pc:spChg>
      </pc:sldChg>
      <pc:sldChg chg="delSp modSp mod">
        <pc:chgData name="Siegbert Rudolph" userId="2af4d44886c067cc" providerId="LiveId" clId="{CA2C7AA3-FBB7-4942-A1F5-6FA14B7A3DB7}" dt="2021-02-07T07:38:11.100" v="1625" actId="1076"/>
        <pc:sldMkLst>
          <pc:docMk/>
          <pc:sldMk cId="1229330837" sldId="329"/>
        </pc:sldMkLst>
        <pc:spChg chg="del mod">
          <ac:chgData name="Siegbert Rudolph" userId="2af4d44886c067cc" providerId="LiveId" clId="{CA2C7AA3-FBB7-4942-A1F5-6FA14B7A3DB7}" dt="2021-02-07T07:38:11.100" v="1620" actId="478"/>
          <ac:spMkLst>
            <pc:docMk/>
            <pc:sldMk cId="1229330837" sldId="329"/>
            <ac:spMk id="4" creationId="{08A6D0EB-D6D9-4977-AC04-D581175A3BB2}"/>
          </ac:spMkLst>
        </pc:spChg>
        <pc:spChg chg="del mod">
          <ac:chgData name="Siegbert Rudolph" userId="2af4d44886c067cc" providerId="LiveId" clId="{CA2C7AA3-FBB7-4942-A1F5-6FA14B7A3DB7}" dt="2021-01-03T17:12:31.513" v="768" actId="478"/>
          <ac:spMkLst>
            <pc:docMk/>
            <pc:sldMk cId="1229330837" sldId="329"/>
            <ac:spMk id="4" creationId="{AA974591-F6A6-4C0B-834F-9806180E1178}"/>
          </ac:spMkLst>
        </pc:spChg>
        <pc:spChg chg="del">
          <ac:chgData name="Siegbert Rudolph" userId="2af4d44886c067cc" providerId="LiveId" clId="{CA2C7AA3-FBB7-4942-A1F5-6FA14B7A3DB7}" dt="2020-10-17T08:27:03.143" v="342" actId="478"/>
          <ac:spMkLst>
            <pc:docMk/>
            <pc:sldMk cId="1229330837" sldId="329"/>
            <ac:spMk id="6" creationId="{88F8A129-0634-4C79-9028-E181313C809B}"/>
          </ac:spMkLst>
        </pc:spChg>
        <pc:spChg chg="del mod">
          <ac:chgData name="Siegbert Rudolph" userId="2af4d44886c067cc" providerId="LiveId" clId="{CA2C7AA3-FBB7-4942-A1F5-6FA14B7A3DB7}" dt="2021-02-06T18:27:19.576" v="1194" actId="478"/>
          <ac:spMkLst>
            <pc:docMk/>
            <pc:sldMk cId="1229330837" sldId="329"/>
            <ac:spMk id="6" creationId="{CD4E72B6-E974-49E8-9741-B9FC4046E522}"/>
          </ac:spMkLst>
        </pc:spChg>
        <pc:spChg chg="mod">
          <ac:chgData name="Siegbert Rudolph" userId="2af4d44886c067cc" providerId="LiveId" clId="{CA2C7AA3-FBB7-4942-A1F5-6FA14B7A3DB7}" dt="2021-02-07T07:38:11.100" v="1625" actId="1076"/>
          <ac:spMkLst>
            <pc:docMk/>
            <pc:sldMk cId="1229330837" sldId="329"/>
            <ac:spMk id="6" creationId="{EA011AEC-9CB8-4219-BFD8-8DEDBF02B9A1}"/>
          </ac:spMkLst>
        </pc:spChg>
      </pc:sldChg>
      <pc:sldChg chg="delSp modSp mod">
        <pc:chgData name="Siegbert Rudolph" userId="2af4d44886c067cc" providerId="LiveId" clId="{CA2C7AA3-FBB7-4942-A1F5-6FA14B7A3DB7}" dt="2021-02-07T07:38:11.100" v="1631" actId="1076"/>
        <pc:sldMkLst>
          <pc:docMk/>
          <pc:sldMk cId="1765620746" sldId="330"/>
        </pc:sldMkLst>
        <pc:spChg chg="del mod">
          <ac:chgData name="Siegbert Rudolph" userId="2af4d44886c067cc" providerId="LiveId" clId="{CA2C7AA3-FBB7-4942-A1F5-6FA14B7A3DB7}" dt="2021-01-03T17:12:31.513" v="774" actId="478"/>
          <ac:spMkLst>
            <pc:docMk/>
            <pc:sldMk cId="1765620746" sldId="330"/>
            <ac:spMk id="4" creationId="{19F83AF5-BD98-4334-AAE9-F9535E0C3014}"/>
          </ac:spMkLst>
        </pc:spChg>
        <pc:spChg chg="del mod">
          <ac:chgData name="Siegbert Rudolph" userId="2af4d44886c067cc" providerId="LiveId" clId="{CA2C7AA3-FBB7-4942-A1F5-6FA14B7A3DB7}" dt="2021-02-07T07:38:11.100" v="1626" actId="478"/>
          <ac:spMkLst>
            <pc:docMk/>
            <pc:sldMk cId="1765620746" sldId="330"/>
            <ac:spMk id="4" creationId="{A0B345C3-9847-4CA8-B210-5D755FB94128}"/>
          </ac:spMkLst>
        </pc:spChg>
        <pc:spChg chg="mod">
          <ac:chgData name="Siegbert Rudolph" userId="2af4d44886c067cc" providerId="LiveId" clId="{CA2C7AA3-FBB7-4942-A1F5-6FA14B7A3DB7}" dt="2021-02-07T07:38:11.100" v="1631" actId="1076"/>
          <ac:spMkLst>
            <pc:docMk/>
            <pc:sldMk cId="1765620746" sldId="330"/>
            <ac:spMk id="6" creationId="{0E50033F-FE29-435C-B67E-447BFE9D0D2D}"/>
          </ac:spMkLst>
        </pc:spChg>
        <pc:spChg chg="del mod">
          <ac:chgData name="Siegbert Rudolph" userId="2af4d44886c067cc" providerId="LiveId" clId="{CA2C7AA3-FBB7-4942-A1F5-6FA14B7A3DB7}" dt="2021-02-06T18:27:19.576" v="1200" actId="478"/>
          <ac:spMkLst>
            <pc:docMk/>
            <pc:sldMk cId="1765620746" sldId="330"/>
            <ac:spMk id="6" creationId="{6244651F-DEEB-4B39-A537-623DBEEB2ABB}"/>
          </ac:spMkLst>
        </pc:spChg>
        <pc:spChg chg="del">
          <ac:chgData name="Siegbert Rudolph" userId="2af4d44886c067cc" providerId="LiveId" clId="{CA2C7AA3-FBB7-4942-A1F5-6FA14B7A3DB7}" dt="2020-10-17T08:27:03.143" v="348" actId="478"/>
          <ac:spMkLst>
            <pc:docMk/>
            <pc:sldMk cId="1765620746" sldId="330"/>
            <ac:spMk id="6" creationId="{CE851EA1-39A9-469D-997E-E59713639641}"/>
          </ac:spMkLst>
        </pc:spChg>
      </pc:sldChg>
      <pc:sldChg chg="delSp modSp mod">
        <pc:chgData name="Siegbert Rudolph" userId="2af4d44886c067cc" providerId="LiveId" clId="{CA2C7AA3-FBB7-4942-A1F5-6FA14B7A3DB7}" dt="2021-02-07T07:38:11.115" v="1637" actId="1076"/>
        <pc:sldMkLst>
          <pc:docMk/>
          <pc:sldMk cId="2569774049" sldId="331"/>
        </pc:sldMkLst>
        <pc:spChg chg="del mod">
          <ac:chgData name="Siegbert Rudolph" userId="2af4d44886c067cc" providerId="LiveId" clId="{CA2C7AA3-FBB7-4942-A1F5-6FA14B7A3DB7}" dt="2021-02-07T07:38:11.100" v="1632" actId="478"/>
          <ac:spMkLst>
            <pc:docMk/>
            <pc:sldMk cId="2569774049" sldId="331"/>
            <ac:spMk id="4" creationId="{264BCC47-1787-40BE-94C1-18DCC2467C2A}"/>
          </ac:spMkLst>
        </pc:spChg>
        <pc:spChg chg="del mod">
          <ac:chgData name="Siegbert Rudolph" userId="2af4d44886c067cc" providerId="LiveId" clId="{CA2C7AA3-FBB7-4942-A1F5-6FA14B7A3DB7}" dt="2021-01-03T17:12:31.513" v="780" actId="478"/>
          <ac:spMkLst>
            <pc:docMk/>
            <pc:sldMk cId="2569774049" sldId="331"/>
            <ac:spMk id="4" creationId="{720C7916-4CAF-4691-9732-B754AE03D2F5}"/>
          </ac:spMkLst>
        </pc:spChg>
        <pc:spChg chg="del mod">
          <ac:chgData name="Siegbert Rudolph" userId="2af4d44886c067cc" providerId="LiveId" clId="{CA2C7AA3-FBB7-4942-A1F5-6FA14B7A3DB7}" dt="2021-02-06T18:27:19.576" v="1206" actId="478"/>
          <ac:spMkLst>
            <pc:docMk/>
            <pc:sldMk cId="2569774049" sldId="331"/>
            <ac:spMk id="6" creationId="{57D4EC1B-F6A8-4FA9-84D1-8559A49FC019}"/>
          </ac:spMkLst>
        </pc:spChg>
        <pc:spChg chg="del">
          <ac:chgData name="Siegbert Rudolph" userId="2af4d44886c067cc" providerId="LiveId" clId="{CA2C7AA3-FBB7-4942-A1F5-6FA14B7A3DB7}" dt="2020-10-17T08:27:03.143" v="354" actId="478"/>
          <ac:spMkLst>
            <pc:docMk/>
            <pc:sldMk cId="2569774049" sldId="331"/>
            <ac:spMk id="6" creationId="{E5FC7C3D-D4FE-4FA3-9528-A1A72813F03E}"/>
          </ac:spMkLst>
        </pc:spChg>
        <pc:spChg chg="mod">
          <ac:chgData name="Siegbert Rudolph" userId="2af4d44886c067cc" providerId="LiveId" clId="{CA2C7AA3-FBB7-4942-A1F5-6FA14B7A3DB7}" dt="2021-02-07T07:38:11.115" v="1637" actId="1076"/>
          <ac:spMkLst>
            <pc:docMk/>
            <pc:sldMk cId="2569774049" sldId="331"/>
            <ac:spMk id="6" creationId="{F3BEE1E3-EC15-4044-9170-0AD962A7C1E3}"/>
          </ac:spMkLst>
        </pc:spChg>
      </pc:sldChg>
      <pc:sldChg chg="delSp modSp mod">
        <pc:chgData name="Siegbert Rudolph" userId="2af4d44886c067cc" providerId="LiveId" clId="{CA2C7AA3-FBB7-4942-A1F5-6FA14B7A3DB7}" dt="2021-02-07T07:38:11.115" v="1643" actId="1076"/>
        <pc:sldMkLst>
          <pc:docMk/>
          <pc:sldMk cId="3986939239" sldId="332"/>
        </pc:sldMkLst>
        <pc:spChg chg="del mod">
          <ac:chgData name="Siegbert Rudolph" userId="2af4d44886c067cc" providerId="LiveId" clId="{CA2C7AA3-FBB7-4942-A1F5-6FA14B7A3DB7}" dt="2021-02-07T07:38:11.115" v="1638" actId="478"/>
          <ac:spMkLst>
            <pc:docMk/>
            <pc:sldMk cId="3986939239" sldId="332"/>
            <ac:spMk id="2" creationId="{5ED02956-B98F-4E4E-995E-C7177B81E950}"/>
          </ac:spMkLst>
        </pc:spChg>
        <pc:spChg chg="del mod">
          <ac:chgData name="Siegbert Rudolph" userId="2af4d44886c067cc" providerId="LiveId" clId="{CA2C7AA3-FBB7-4942-A1F5-6FA14B7A3DB7}" dt="2021-01-03T17:12:31.528" v="786" actId="478"/>
          <ac:spMkLst>
            <pc:docMk/>
            <pc:sldMk cId="3986939239" sldId="332"/>
            <ac:spMk id="2" creationId="{D04176A4-95B5-47B5-9867-6501BA4F053E}"/>
          </ac:spMkLst>
        </pc:spChg>
        <pc:spChg chg="del">
          <ac:chgData name="Siegbert Rudolph" userId="2af4d44886c067cc" providerId="LiveId" clId="{CA2C7AA3-FBB7-4942-A1F5-6FA14B7A3DB7}" dt="2020-10-17T08:27:03.143" v="360" actId="478"/>
          <ac:spMkLst>
            <pc:docMk/>
            <pc:sldMk cId="3986939239" sldId="332"/>
            <ac:spMk id="6" creationId="{0A5ED061-15C3-4AF6-9BD0-E9781D51102E}"/>
          </ac:spMkLst>
        </pc:spChg>
        <pc:spChg chg="mod">
          <ac:chgData name="Siegbert Rudolph" userId="2af4d44886c067cc" providerId="LiveId" clId="{CA2C7AA3-FBB7-4942-A1F5-6FA14B7A3DB7}" dt="2021-02-07T07:38:11.115" v="1643" actId="1076"/>
          <ac:spMkLst>
            <pc:docMk/>
            <pc:sldMk cId="3986939239" sldId="332"/>
            <ac:spMk id="6" creationId="{4C2BD9BA-8FE5-488C-9C3E-A05501FA433F}"/>
          </ac:spMkLst>
        </pc:spChg>
        <pc:spChg chg="del mod">
          <ac:chgData name="Siegbert Rudolph" userId="2af4d44886c067cc" providerId="LiveId" clId="{CA2C7AA3-FBB7-4942-A1F5-6FA14B7A3DB7}" dt="2021-02-06T18:27:19.576" v="1212" actId="478"/>
          <ac:spMkLst>
            <pc:docMk/>
            <pc:sldMk cId="3986939239" sldId="332"/>
            <ac:spMk id="6" creationId="{74B66E5F-B11C-475B-8207-C6E83A54FF91}"/>
          </ac:spMkLst>
        </pc:spChg>
      </pc:sldChg>
      <pc:sldChg chg="delSp modSp mod">
        <pc:chgData name="Siegbert Rudolph" userId="2af4d44886c067cc" providerId="LiveId" clId="{CA2C7AA3-FBB7-4942-A1F5-6FA14B7A3DB7}" dt="2021-02-07T07:38:11.115" v="1649" actId="1076"/>
        <pc:sldMkLst>
          <pc:docMk/>
          <pc:sldMk cId="454025157" sldId="333"/>
        </pc:sldMkLst>
        <pc:spChg chg="del mod">
          <ac:chgData name="Siegbert Rudolph" userId="2af4d44886c067cc" providerId="LiveId" clId="{CA2C7AA3-FBB7-4942-A1F5-6FA14B7A3DB7}" dt="2021-02-07T07:38:11.115" v="1644" actId="478"/>
          <ac:spMkLst>
            <pc:docMk/>
            <pc:sldMk cId="454025157" sldId="333"/>
            <ac:spMk id="4" creationId="{0B275CC2-B648-4600-9729-DF8C97D343F4}"/>
          </ac:spMkLst>
        </pc:spChg>
        <pc:spChg chg="del mod">
          <ac:chgData name="Siegbert Rudolph" userId="2af4d44886c067cc" providerId="LiveId" clId="{CA2C7AA3-FBB7-4942-A1F5-6FA14B7A3DB7}" dt="2021-01-03T17:12:31.528" v="792" actId="478"/>
          <ac:spMkLst>
            <pc:docMk/>
            <pc:sldMk cId="454025157" sldId="333"/>
            <ac:spMk id="4" creationId="{27714BE2-9F65-4E3C-ACD9-F76C8D3F5DD0}"/>
          </ac:spMkLst>
        </pc:spChg>
        <pc:spChg chg="del">
          <ac:chgData name="Siegbert Rudolph" userId="2af4d44886c067cc" providerId="LiveId" clId="{CA2C7AA3-FBB7-4942-A1F5-6FA14B7A3DB7}" dt="2020-10-17T08:27:03.158" v="366" actId="478"/>
          <ac:spMkLst>
            <pc:docMk/>
            <pc:sldMk cId="454025157" sldId="333"/>
            <ac:spMk id="6" creationId="{58333BB2-F7C9-4447-A841-D5811F3A91AC}"/>
          </ac:spMkLst>
        </pc:spChg>
        <pc:spChg chg="del mod">
          <ac:chgData name="Siegbert Rudolph" userId="2af4d44886c067cc" providerId="LiveId" clId="{CA2C7AA3-FBB7-4942-A1F5-6FA14B7A3DB7}" dt="2021-02-06T18:27:19.591" v="1218" actId="478"/>
          <ac:spMkLst>
            <pc:docMk/>
            <pc:sldMk cId="454025157" sldId="333"/>
            <ac:spMk id="6" creationId="{88758A0F-80C6-4B19-88AC-5A765F146ED6}"/>
          </ac:spMkLst>
        </pc:spChg>
        <pc:spChg chg="mod">
          <ac:chgData name="Siegbert Rudolph" userId="2af4d44886c067cc" providerId="LiveId" clId="{CA2C7AA3-FBB7-4942-A1F5-6FA14B7A3DB7}" dt="2021-02-07T07:38:11.115" v="1649" actId="1076"/>
          <ac:spMkLst>
            <pc:docMk/>
            <pc:sldMk cId="454025157" sldId="333"/>
            <ac:spMk id="6" creationId="{C6049783-28D5-4637-ADBE-A4800AA168B5}"/>
          </ac:spMkLst>
        </pc:spChg>
      </pc:sldChg>
      <pc:sldChg chg="delSp modSp mod">
        <pc:chgData name="Siegbert Rudolph" userId="2af4d44886c067cc" providerId="LiveId" clId="{CA2C7AA3-FBB7-4942-A1F5-6FA14B7A3DB7}" dt="2021-02-07T07:38:11.115" v="1655" actId="1076"/>
        <pc:sldMkLst>
          <pc:docMk/>
          <pc:sldMk cId="676886692" sldId="334"/>
        </pc:sldMkLst>
        <pc:spChg chg="del mod">
          <ac:chgData name="Siegbert Rudolph" userId="2af4d44886c067cc" providerId="LiveId" clId="{CA2C7AA3-FBB7-4942-A1F5-6FA14B7A3DB7}" dt="2021-01-03T17:12:31.528" v="798" actId="478"/>
          <ac:spMkLst>
            <pc:docMk/>
            <pc:sldMk cId="676886692" sldId="334"/>
            <ac:spMk id="4" creationId="{32B91509-5DCB-4B19-9922-A9514194283E}"/>
          </ac:spMkLst>
        </pc:spChg>
        <pc:spChg chg="del mod">
          <ac:chgData name="Siegbert Rudolph" userId="2af4d44886c067cc" providerId="LiveId" clId="{CA2C7AA3-FBB7-4942-A1F5-6FA14B7A3DB7}" dt="2021-02-07T07:38:11.115" v="1650" actId="478"/>
          <ac:spMkLst>
            <pc:docMk/>
            <pc:sldMk cId="676886692" sldId="334"/>
            <ac:spMk id="4" creationId="{8ADA54A7-D0B8-4A69-9B1E-A8E6829BBE1B}"/>
          </ac:spMkLst>
        </pc:spChg>
        <pc:spChg chg="del">
          <ac:chgData name="Siegbert Rudolph" userId="2af4d44886c067cc" providerId="LiveId" clId="{CA2C7AA3-FBB7-4942-A1F5-6FA14B7A3DB7}" dt="2020-10-17T08:27:03.158" v="372" actId="478"/>
          <ac:spMkLst>
            <pc:docMk/>
            <pc:sldMk cId="676886692" sldId="334"/>
            <ac:spMk id="6" creationId="{066A8D90-722E-4624-946D-D90A5F0A5D47}"/>
          </ac:spMkLst>
        </pc:spChg>
        <pc:spChg chg="mod">
          <ac:chgData name="Siegbert Rudolph" userId="2af4d44886c067cc" providerId="LiveId" clId="{CA2C7AA3-FBB7-4942-A1F5-6FA14B7A3DB7}" dt="2021-02-07T07:38:11.115" v="1655" actId="1076"/>
          <ac:spMkLst>
            <pc:docMk/>
            <pc:sldMk cId="676886692" sldId="334"/>
            <ac:spMk id="6" creationId="{31EFA547-4B44-422E-8360-29A47C1D3C75}"/>
          </ac:spMkLst>
        </pc:spChg>
        <pc:spChg chg="del mod">
          <ac:chgData name="Siegbert Rudolph" userId="2af4d44886c067cc" providerId="LiveId" clId="{CA2C7AA3-FBB7-4942-A1F5-6FA14B7A3DB7}" dt="2021-02-06T18:27:19.598" v="1224" actId="478"/>
          <ac:spMkLst>
            <pc:docMk/>
            <pc:sldMk cId="676886692" sldId="334"/>
            <ac:spMk id="6" creationId="{3398CB15-7243-4DC7-8D15-91B0F6C98542}"/>
          </ac:spMkLst>
        </pc:spChg>
      </pc:sldChg>
      <pc:sldChg chg="delSp modSp mod">
        <pc:chgData name="Siegbert Rudolph" userId="2af4d44886c067cc" providerId="LiveId" clId="{CA2C7AA3-FBB7-4942-A1F5-6FA14B7A3DB7}" dt="2021-02-07T07:38:11.131" v="1661" actId="1076"/>
        <pc:sldMkLst>
          <pc:docMk/>
          <pc:sldMk cId="2179394073" sldId="335"/>
        </pc:sldMkLst>
        <pc:spChg chg="del mod">
          <ac:chgData name="Siegbert Rudolph" userId="2af4d44886c067cc" providerId="LiveId" clId="{CA2C7AA3-FBB7-4942-A1F5-6FA14B7A3DB7}" dt="2021-02-07T07:38:11.131" v="1656" actId="478"/>
          <ac:spMkLst>
            <pc:docMk/>
            <pc:sldMk cId="2179394073" sldId="335"/>
            <ac:spMk id="4" creationId="{BC42FDFB-293B-47EC-9411-12802B1EC2BC}"/>
          </ac:spMkLst>
        </pc:spChg>
        <pc:spChg chg="del mod">
          <ac:chgData name="Siegbert Rudolph" userId="2af4d44886c067cc" providerId="LiveId" clId="{CA2C7AA3-FBB7-4942-A1F5-6FA14B7A3DB7}" dt="2021-01-03T17:12:31.544" v="804" actId="478"/>
          <ac:spMkLst>
            <pc:docMk/>
            <pc:sldMk cId="2179394073" sldId="335"/>
            <ac:spMk id="4" creationId="{EB6B7FD4-2492-4A7E-AC01-55A1A5FFBB8F}"/>
          </ac:spMkLst>
        </pc:spChg>
        <pc:spChg chg="mod">
          <ac:chgData name="Siegbert Rudolph" userId="2af4d44886c067cc" providerId="LiveId" clId="{CA2C7AA3-FBB7-4942-A1F5-6FA14B7A3DB7}" dt="2021-02-07T07:38:11.131" v="1661" actId="1076"/>
          <ac:spMkLst>
            <pc:docMk/>
            <pc:sldMk cId="2179394073" sldId="335"/>
            <ac:spMk id="6" creationId="{892EA36F-F75C-4982-9F0D-4A41EE29211E}"/>
          </ac:spMkLst>
        </pc:spChg>
        <pc:spChg chg="del">
          <ac:chgData name="Siegbert Rudolph" userId="2af4d44886c067cc" providerId="LiveId" clId="{CA2C7AA3-FBB7-4942-A1F5-6FA14B7A3DB7}" dt="2020-10-17T08:27:03.158" v="378" actId="478"/>
          <ac:spMkLst>
            <pc:docMk/>
            <pc:sldMk cId="2179394073" sldId="335"/>
            <ac:spMk id="6" creationId="{89675E34-E44F-4FDA-9C1D-15DFCA422266}"/>
          </ac:spMkLst>
        </pc:spChg>
        <pc:spChg chg="del mod">
          <ac:chgData name="Siegbert Rudolph" userId="2af4d44886c067cc" providerId="LiveId" clId="{CA2C7AA3-FBB7-4942-A1F5-6FA14B7A3DB7}" dt="2021-02-06T18:27:19.598" v="1230" actId="478"/>
          <ac:spMkLst>
            <pc:docMk/>
            <pc:sldMk cId="2179394073" sldId="335"/>
            <ac:spMk id="6" creationId="{F9260B87-3486-4582-ADD3-C68B4D1C50A0}"/>
          </ac:spMkLst>
        </pc:spChg>
      </pc:sldChg>
      <pc:sldChg chg="delSp modSp mod">
        <pc:chgData name="Siegbert Rudolph" userId="2af4d44886c067cc" providerId="LiveId" clId="{CA2C7AA3-FBB7-4942-A1F5-6FA14B7A3DB7}" dt="2021-02-07T07:38:11.131" v="1667" actId="1076"/>
        <pc:sldMkLst>
          <pc:docMk/>
          <pc:sldMk cId="82080314" sldId="336"/>
        </pc:sldMkLst>
        <pc:spChg chg="del mod">
          <ac:chgData name="Siegbert Rudolph" userId="2af4d44886c067cc" providerId="LiveId" clId="{CA2C7AA3-FBB7-4942-A1F5-6FA14B7A3DB7}" dt="2021-01-03T17:12:31.544" v="810" actId="478"/>
          <ac:spMkLst>
            <pc:docMk/>
            <pc:sldMk cId="82080314" sldId="336"/>
            <ac:spMk id="4" creationId="{64C8A8E8-B264-484F-B529-A7B7ECA3B25E}"/>
          </ac:spMkLst>
        </pc:spChg>
        <pc:spChg chg="del mod">
          <ac:chgData name="Siegbert Rudolph" userId="2af4d44886c067cc" providerId="LiveId" clId="{CA2C7AA3-FBB7-4942-A1F5-6FA14B7A3DB7}" dt="2021-02-07T07:38:11.131" v="1662" actId="478"/>
          <ac:spMkLst>
            <pc:docMk/>
            <pc:sldMk cId="82080314" sldId="336"/>
            <ac:spMk id="4" creationId="{75CA2056-0D05-45B6-A835-6DAF52F539AE}"/>
          </ac:spMkLst>
        </pc:spChg>
        <pc:spChg chg="del mod">
          <ac:chgData name="Siegbert Rudolph" userId="2af4d44886c067cc" providerId="LiveId" clId="{CA2C7AA3-FBB7-4942-A1F5-6FA14B7A3DB7}" dt="2021-02-06T18:27:19.598" v="1236" actId="478"/>
          <ac:spMkLst>
            <pc:docMk/>
            <pc:sldMk cId="82080314" sldId="336"/>
            <ac:spMk id="6" creationId="{0266DEC0-8D68-4411-A931-0F7A645E56CA}"/>
          </ac:spMkLst>
        </pc:spChg>
        <pc:spChg chg="mod">
          <ac:chgData name="Siegbert Rudolph" userId="2af4d44886c067cc" providerId="LiveId" clId="{CA2C7AA3-FBB7-4942-A1F5-6FA14B7A3DB7}" dt="2021-02-07T07:38:11.131" v="1667" actId="1076"/>
          <ac:spMkLst>
            <pc:docMk/>
            <pc:sldMk cId="82080314" sldId="336"/>
            <ac:spMk id="6" creationId="{29CEACA8-523A-4A33-B1FB-BE18F30E1F89}"/>
          </ac:spMkLst>
        </pc:spChg>
        <pc:spChg chg="del">
          <ac:chgData name="Siegbert Rudolph" userId="2af4d44886c067cc" providerId="LiveId" clId="{CA2C7AA3-FBB7-4942-A1F5-6FA14B7A3DB7}" dt="2020-10-17T08:27:03.174" v="384" actId="478"/>
          <ac:spMkLst>
            <pc:docMk/>
            <pc:sldMk cId="82080314" sldId="336"/>
            <ac:spMk id="6" creationId="{351730E0-EE79-4307-B60E-8542FC9E0B6A}"/>
          </ac:spMkLst>
        </pc:spChg>
      </pc:sldChg>
      <pc:sldChg chg="delSp modSp mod">
        <pc:chgData name="Siegbert Rudolph" userId="2af4d44886c067cc" providerId="LiveId" clId="{CA2C7AA3-FBB7-4942-A1F5-6FA14B7A3DB7}" dt="2021-02-07T07:38:11.146" v="1673" actId="1076"/>
        <pc:sldMkLst>
          <pc:docMk/>
          <pc:sldMk cId="1805520257" sldId="337"/>
        </pc:sldMkLst>
        <pc:spChg chg="del mod">
          <ac:chgData name="Siegbert Rudolph" userId="2af4d44886c067cc" providerId="LiveId" clId="{CA2C7AA3-FBB7-4942-A1F5-6FA14B7A3DB7}" dt="2021-01-03T17:12:31.544" v="816" actId="478"/>
          <ac:spMkLst>
            <pc:docMk/>
            <pc:sldMk cId="1805520257" sldId="337"/>
            <ac:spMk id="4" creationId="{D159C9EF-817E-4C3F-BDF3-44972E526596}"/>
          </ac:spMkLst>
        </pc:spChg>
        <pc:spChg chg="del mod">
          <ac:chgData name="Siegbert Rudolph" userId="2af4d44886c067cc" providerId="LiveId" clId="{CA2C7AA3-FBB7-4942-A1F5-6FA14B7A3DB7}" dt="2021-02-07T07:38:11.131" v="1668" actId="478"/>
          <ac:spMkLst>
            <pc:docMk/>
            <pc:sldMk cId="1805520257" sldId="337"/>
            <ac:spMk id="4" creationId="{E5AA4F92-A10E-475E-AA7E-9451441FD748}"/>
          </ac:spMkLst>
        </pc:spChg>
        <pc:spChg chg="del mod">
          <ac:chgData name="Siegbert Rudolph" userId="2af4d44886c067cc" providerId="LiveId" clId="{CA2C7AA3-FBB7-4942-A1F5-6FA14B7A3DB7}" dt="2021-02-06T18:27:19.598" v="1242" actId="478"/>
          <ac:spMkLst>
            <pc:docMk/>
            <pc:sldMk cId="1805520257" sldId="337"/>
            <ac:spMk id="6" creationId="{5828CEF3-DBE1-4C13-9EC6-A07E073ADB29}"/>
          </ac:spMkLst>
        </pc:spChg>
        <pc:spChg chg="del">
          <ac:chgData name="Siegbert Rudolph" userId="2af4d44886c067cc" providerId="LiveId" clId="{CA2C7AA3-FBB7-4942-A1F5-6FA14B7A3DB7}" dt="2020-10-17T08:27:03.174" v="390" actId="478"/>
          <ac:spMkLst>
            <pc:docMk/>
            <pc:sldMk cId="1805520257" sldId="337"/>
            <ac:spMk id="6" creationId="{B56DBED6-233D-4686-9FFF-B100A4ED1819}"/>
          </ac:spMkLst>
        </pc:spChg>
        <pc:spChg chg="mod">
          <ac:chgData name="Siegbert Rudolph" userId="2af4d44886c067cc" providerId="LiveId" clId="{CA2C7AA3-FBB7-4942-A1F5-6FA14B7A3DB7}" dt="2021-02-07T07:38:11.146" v="1673" actId="1076"/>
          <ac:spMkLst>
            <pc:docMk/>
            <pc:sldMk cId="1805520257" sldId="337"/>
            <ac:spMk id="6" creationId="{B61FD143-FFFD-4969-AC9A-71182381CB43}"/>
          </ac:spMkLst>
        </pc:spChg>
      </pc:sldChg>
      <pc:sldChg chg="delSp modSp mod">
        <pc:chgData name="Siegbert Rudolph" userId="2af4d44886c067cc" providerId="LiveId" clId="{CA2C7AA3-FBB7-4942-A1F5-6FA14B7A3DB7}" dt="2021-02-07T07:38:11.146" v="1679" actId="1076"/>
        <pc:sldMkLst>
          <pc:docMk/>
          <pc:sldMk cId="3665028869" sldId="338"/>
        </pc:sldMkLst>
        <pc:spChg chg="del mod">
          <ac:chgData name="Siegbert Rudolph" userId="2af4d44886c067cc" providerId="LiveId" clId="{CA2C7AA3-FBB7-4942-A1F5-6FA14B7A3DB7}" dt="2021-01-03T17:12:31.560" v="822" actId="478"/>
          <ac:spMkLst>
            <pc:docMk/>
            <pc:sldMk cId="3665028869" sldId="338"/>
            <ac:spMk id="2" creationId="{07386336-17B0-4A15-AA19-F46EA583B56B}"/>
          </ac:spMkLst>
        </pc:spChg>
        <pc:spChg chg="del mod">
          <ac:chgData name="Siegbert Rudolph" userId="2af4d44886c067cc" providerId="LiveId" clId="{CA2C7AA3-FBB7-4942-A1F5-6FA14B7A3DB7}" dt="2021-02-07T07:38:11.146" v="1674" actId="478"/>
          <ac:spMkLst>
            <pc:docMk/>
            <pc:sldMk cId="3665028869" sldId="338"/>
            <ac:spMk id="2" creationId="{D711E3FA-6260-4C4B-9629-736F9C1665CD}"/>
          </ac:spMkLst>
        </pc:spChg>
        <pc:spChg chg="mod">
          <ac:chgData name="Siegbert Rudolph" userId="2af4d44886c067cc" providerId="LiveId" clId="{CA2C7AA3-FBB7-4942-A1F5-6FA14B7A3DB7}" dt="2021-02-07T07:38:11.146" v="1679" actId="1076"/>
          <ac:spMkLst>
            <pc:docMk/>
            <pc:sldMk cId="3665028869" sldId="338"/>
            <ac:spMk id="6" creationId="{0550FEF4-BB06-4FCF-8297-1AFE0CBDAC25}"/>
          </ac:spMkLst>
        </pc:spChg>
        <pc:spChg chg="del mod">
          <ac:chgData name="Siegbert Rudolph" userId="2af4d44886c067cc" providerId="LiveId" clId="{CA2C7AA3-FBB7-4942-A1F5-6FA14B7A3DB7}" dt="2021-02-06T18:27:19.613" v="1248" actId="478"/>
          <ac:spMkLst>
            <pc:docMk/>
            <pc:sldMk cId="3665028869" sldId="338"/>
            <ac:spMk id="6" creationId="{056E5294-EB3F-4CBF-A417-4A5AD8F4D16B}"/>
          </ac:spMkLst>
        </pc:spChg>
        <pc:spChg chg="del">
          <ac:chgData name="Siegbert Rudolph" userId="2af4d44886c067cc" providerId="LiveId" clId="{CA2C7AA3-FBB7-4942-A1F5-6FA14B7A3DB7}" dt="2020-10-17T08:27:03.174" v="396" actId="478"/>
          <ac:spMkLst>
            <pc:docMk/>
            <pc:sldMk cId="3665028869" sldId="338"/>
            <ac:spMk id="6" creationId="{5712FDC5-F582-4277-870C-B11694C5BA4E}"/>
          </ac:spMkLst>
        </pc:spChg>
      </pc:sldChg>
    </pc:docChg>
  </pc:docChgLst>
  <pc:docChgLst>
    <pc:chgData name="Siegbert Rudolph" userId="2af4d44886c067cc" providerId="LiveId" clId="{3E0CB4AA-9F81-4B7F-847D-2D4F4308AF39}"/>
    <pc:docChg chg="custSel modSld">
      <pc:chgData name="Siegbert Rudolph" userId="2af4d44886c067cc" providerId="LiveId" clId="{3E0CB4AA-9F81-4B7F-847D-2D4F4308AF39}" dt="2021-10-07T15:56:04.407" v="425" actId="1076"/>
      <pc:docMkLst>
        <pc:docMk/>
      </pc:docMkLst>
      <pc:sldChg chg="delSp modSp mod">
        <pc:chgData name="Siegbert Rudolph" userId="2af4d44886c067cc" providerId="LiveId" clId="{3E0CB4AA-9F81-4B7F-847D-2D4F4308AF39}" dt="2021-10-07T15:56:04.047" v="5" actId="1076"/>
        <pc:sldMkLst>
          <pc:docMk/>
          <pc:sldMk cId="26308477" sldId="256"/>
        </pc:sldMkLst>
        <pc:spChg chg="mod">
          <ac:chgData name="Siegbert Rudolph" userId="2af4d44886c067cc" providerId="LiveId" clId="{3E0CB4AA-9F81-4B7F-847D-2D4F4308AF39}" dt="2021-10-07T15:56:04.047" v="5" actId="1076"/>
          <ac:spMkLst>
            <pc:docMk/>
            <pc:sldMk cId="26308477" sldId="256"/>
            <ac:spMk id="2" creationId="{E81E0278-6C95-4071-92EB-F8CD2DC0EA08}"/>
          </ac:spMkLst>
        </pc:spChg>
        <pc:spChg chg="del">
          <ac:chgData name="Siegbert Rudolph" userId="2af4d44886c067cc" providerId="LiveId" clId="{3E0CB4AA-9F81-4B7F-847D-2D4F4308AF39}" dt="2021-10-07T15:56:04.032" v="0" actId="478"/>
          <ac:spMkLst>
            <pc:docMk/>
            <pc:sldMk cId="26308477" sldId="256"/>
            <ac:spMk id="3" creationId="{A2DB37B0-E009-43CA-85D2-342FA88C1A2A}"/>
          </ac:spMkLst>
        </pc:spChg>
      </pc:sldChg>
      <pc:sldChg chg="delSp modSp mod">
        <pc:chgData name="Siegbert Rudolph" userId="2af4d44886c067cc" providerId="LiveId" clId="{3E0CB4AA-9F81-4B7F-847D-2D4F4308AF39}" dt="2021-10-07T15:56:04.391" v="419" actId="1076"/>
        <pc:sldMkLst>
          <pc:docMk/>
          <pc:sldMk cId="1237663330" sldId="260"/>
        </pc:sldMkLst>
        <pc:spChg chg="mod">
          <ac:chgData name="Siegbert Rudolph" userId="2af4d44886c067cc" providerId="LiveId" clId="{3E0CB4AA-9F81-4B7F-847D-2D4F4308AF39}" dt="2021-10-07T15:56:04.391" v="419" actId="1076"/>
          <ac:spMkLst>
            <pc:docMk/>
            <pc:sldMk cId="1237663330" sldId="260"/>
            <ac:spMk id="2" creationId="{014C8563-94B8-445D-81FD-B01F0E0A0713}"/>
          </ac:spMkLst>
        </pc:spChg>
        <pc:spChg chg="del">
          <ac:chgData name="Siegbert Rudolph" userId="2af4d44886c067cc" providerId="LiveId" clId="{3E0CB4AA-9F81-4B7F-847D-2D4F4308AF39}" dt="2021-10-07T15:56:04.391" v="414" actId="478"/>
          <ac:spMkLst>
            <pc:docMk/>
            <pc:sldMk cId="1237663330" sldId="260"/>
            <ac:spMk id="4" creationId="{F8BE00B6-013F-4215-8B41-12362A2C68A5}"/>
          </ac:spMkLst>
        </pc:spChg>
      </pc:sldChg>
      <pc:sldChg chg="delSp modSp mod">
        <pc:chgData name="Siegbert Rudolph" userId="2af4d44886c067cc" providerId="LiveId" clId="{3E0CB4AA-9F81-4B7F-847D-2D4F4308AF39}" dt="2021-10-07T15:56:04.047" v="11" actId="1076"/>
        <pc:sldMkLst>
          <pc:docMk/>
          <pc:sldMk cId="2283616107" sldId="263"/>
        </pc:sldMkLst>
        <pc:spChg chg="mod">
          <ac:chgData name="Siegbert Rudolph" userId="2af4d44886c067cc" providerId="LiveId" clId="{3E0CB4AA-9F81-4B7F-847D-2D4F4308AF39}" dt="2021-10-07T15:56:04.047" v="11" actId="1076"/>
          <ac:spMkLst>
            <pc:docMk/>
            <pc:sldMk cId="2283616107" sldId="263"/>
            <ac:spMk id="2" creationId="{42C7C8B0-0614-4834-815C-2BE8DE088A71}"/>
          </ac:spMkLst>
        </pc:spChg>
        <pc:spChg chg="del">
          <ac:chgData name="Siegbert Rudolph" userId="2af4d44886c067cc" providerId="LiveId" clId="{3E0CB4AA-9F81-4B7F-847D-2D4F4308AF39}" dt="2021-10-07T15:56:04.047" v="6" actId="478"/>
          <ac:spMkLst>
            <pc:docMk/>
            <pc:sldMk cId="2283616107" sldId="263"/>
            <ac:spMk id="6" creationId="{25C4BA37-BD53-45D1-A496-87EC01243382}"/>
          </ac:spMkLst>
        </pc:spChg>
      </pc:sldChg>
      <pc:sldChg chg="delSp modSp mod">
        <pc:chgData name="Siegbert Rudolph" userId="2af4d44886c067cc" providerId="LiveId" clId="{3E0CB4AA-9F81-4B7F-847D-2D4F4308AF39}" dt="2021-10-07T15:56:04.047" v="17" actId="1076"/>
        <pc:sldMkLst>
          <pc:docMk/>
          <pc:sldMk cId="435055686" sldId="267"/>
        </pc:sldMkLst>
        <pc:spChg chg="mod">
          <ac:chgData name="Siegbert Rudolph" userId="2af4d44886c067cc" providerId="LiveId" clId="{3E0CB4AA-9F81-4B7F-847D-2D4F4308AF39}" dt="2021-10-07T15:56:04.047" v="17" actId="1076"/>
          <ac:spMkLst>
            <pc:docMk/>
            <pc:sldMk cId="435055686" sldId="267"/>
            <ac:spMk id="4" creationId="{515CFC83-E8BF-43B7-818D-0C6B8ECBB179}"/>
          </ac:spMkLst>
        </pc:spChg>
        <pc:spChg chg="del">
          <ac:chgData name="Siegbert Rudolph" userId="2af4d44886c067cc" providerId="LiveId" clId="{3E0CB4AA-9F81-4B7F-847D-2D4F4308AF39}" dt="2021-10-07T15:56:04.047" v="12" actId="478"/>
          <ac:spMkLst>
            <pc:docMk/>
            <pc:sldMk cId="435055686" sldId="267"/>
            <ac:spMk id="7" creationId="{497F5FA7-81B9-42A1-A407-D947E0244A96}"/>
          </ac:spMkLst>
        </pc:spChg>
      </pc:sldChg>
      <pc:sldChg chg="delSp modSp mod">
        <pc:chgData name="Siegbert Rudolph" userId="2af4d44886c067cc" providerId="LiveId" clId="{3E0CB4AA-9F81-4B7F-847D-2D4F4308AF39}" dt="2021-10-07T15:56:04.047" v="23" actId="1076"/>
        <pc:sldMkLst>
          <pc:docMk/>
          <pc:sldMk cId="1163959873" sldId="269"/>
        </pc:sldMkLst>
        <pc:spChg chg="mod">
          <ac:chgData name="Siegbert Rudolph" userId="2af4d44886c067cc" providerId="LiveId" clId="{3E0CB4AA-9F81-4B7F-847D-2D4F4308AF39}" dt="2021-10-07T15:56:04.047" v="23" actId="1076"/>
          <ac:spMkLst>
            <pc:docMk/>
            <pc:sldMk cId="1163959873" sldId="269"/>
            <ac:spMk id="2" creationId="{B3612A47-024A-4F19-9A74-B86461973114}"/>
          </ac:spMkLst>
        </pc:spChg>
        <pc:spChg chg="del">
          <ac:chgData name="Siegbert Rudolph" userId="2af4d44886c067cc" providerId="LiveId" clId="{3E0CB4AA-9F81-4B7F-847D-2D4F4308AF39}" dt="2021-10-07T15:56:04.047" v="18" actId="478"/>
          <ac:spMkLst>
            <pc:docMk/>
            <pc:sldMk cId="1163959873" sldId="269"/>
            <ac:spMk id="6" creationId="{8346849A-F980-4F5B-A2A0-F888700EB2FA}"/>
          </ac:spMkLst>
        </pc:spChg>
      </pc:sldChg>
      <pc:sldChg chg="delSp modSp mod">
        <pc:chgData name="Siegbert Rudolph" userId="2af4d44886c067cc" providerId="LiveId" clId="{3E0CB4AA-9F81-4B7F-847D-2D4F4308AF39}" dt="2021-10-07T15:56:04.063" v="29" actId="1076"/>
        <pc:sldMkLst>
          <pc:docMk/>
          <pc:sldMk cId="1693356915" sldId="270"/>
        </pc:sldMkLst>
        <pc:spChg chg="mod">
          <ac:chgData name="Siegbert Rudolph" userId="2af4d44886c067cc" providerId="LiveId" clId="{3E0CB4AA-9F81-4B7F-847D-2D4F4308AF39}" dt="2021-10-07T15:56:04.063" v="29" actId="1076"/>
          <ac:spMkLst>
            <pc:docMk/>
            <pc:sldMk cId="1693356915" sldId="270"/>
            <ac:spMk id="2" creationId="{EDA5B25A-27D7-42C1-BBD3-ED3BFEB4BAF2}"/>
          </ac:spMkLst>
        </pc:spChg>
        <pc:spChg chg="del">
          <ac:chgData name="Siegbert Rudolph" userId="2af4d44886c067cc" providerId="LiveId" clId="{3E0CB4AA-9F81-4B7F-847D-2D4F4308AF39}" dt="2021-10-07T15:56:04.047" v="24" actId="478"/>
          <ac:spMkLst>
            <pc:docMk/>
            <pc:sldMk cId="1693356915" sldId="270"/>
            <ac:spMk id="6" creationId="{6F29A6B2-2ADB-423F-A2AC-006D0991E49B}"/>
          </ac:spMkLst>
        </pc:spChg>
      </pc:sldChg>
      <pc:sldChg chg="delSp modSp mod">
        <pc:chgData name="Siegbert Rudolph" userId="2af4d44886c067cc" providerId="LiveId" clId="{3E0CB4AA-9F81-4B7F-847D-2D4F4308AF39}" dt="2021-10-07T15:56:04.063" v="35" actId="1076"/>
        <pc:sldMkLst>
          <pc:docMk/>
          <pc:sldMk cId="406674694" sldId="271"/>
        </pc:sldMkLst>
        <pc:spChg chg="mod">
          <ac:chgData name="Siegbert Rudolph" userId="2af4d44886c067cc" providerId="LiveId" clId="{3E0CB4AA-9F81-4B7F-847D-2D4F4308AF39}" dt="2021-10-07T15:56:04.063" v="35" actId="1076"/>
          <ac:spMkLst>
            <pc:docMk/>
            <pc:sldMk cId="406674694" sldId="271"/>
            <ac:spMk id="2" creationId="{05E23C9E-22C2-4AB2-9F05-1703F982D8CC}"/>
          </ac:spMkLst>
        </pc:spChg>
        <pc:spChg chg="del">
          <ac:chgData name="Siegbert Rudolph" userId="2af4d44886c067cc" providerId="LiveId" clId="{3E0CB4AA-9F81-4B7F-847D-2D4F4308AF39}" dt="2021-10-07T15:56:04.063" v="30" actId="478"/>
          <ac:spMkLst>
            <pc:docMk/>
            <pc:sldMk cId="406674694" sldId="271"/>
            <ac:spMk id="6" creationId="{8F8029F1-2189-4E26-93FC-49197AFA4B0C}"/>
          </ac:spMkLst>
        </pc:spChg>
      </pc:sldChg>
      <pc:sldChg chg="delSp modSp mod">
        <pc:chgData name="Siegbert Rudolph" userId="2af4d44886c067cc" providerId="LiveId" clId="{3E0CB4AA-9F81-4B7F-847D-2D4F4308AF39}" dt="2021-10-07T15:56:04.079" v="47" actId="1076"/>
        <pc:sldMkLst>
          <pc:docMk/>
          <pc:sldMk cId="1576385715" sldId="272"/>
        </pc:sldMkLst>
        <pc:spChg chg="mod">
          <ac:chgData name="Siegbert Rudolph" userId="2af4d44886c067cc" providerId="LiveId" clId="{3E0CB4AA-9F81-4B7F-847D-2D4F4308AF39}" dt="2021-10-07T15:56:04.079" v="47" actId="1076"/>
          <ac:spMkLst>
            <pc:docMk/>
            <pc:sldMk cId="1576385715" sldId="272"/>
            <ac:spMk id="2" creationId="{8EDAB23D-FB7F-4A8D-B13D-F487B615A48A}"/>
          </ac:spMkLst>
        </pc:spChg>
        <pc:spChg chg="del">
          <ac:chgData name="Siegbert Rudolph" userId="2af4d44886c067cc" providerId="LiveId" clId="{3E0CB4AA-9F81-4B7F-847D-2D4F4308AF39}" dt="2021-10-07T15:56:04.063" v="42" actId="478"/>
          <ac:spMkLst>
            <pc:docMk/>
            <pc:sldMk cId="1576385715" sldId="272"/>
            <ac:spMk id="6" creationId="{65B1166F-4564-41EC-B831-C0B8A32B2017}"/>
          </ac:spMkLst>
        </pc:spChg>
      </pc:sldChg>
      <pc:sldChg chg="delSp modSp mod">
        <pc:chgData name="Siegbert Rudolph" userId="2af4d44886c067cc" providerId="LiveId" clId="{3E0CB4AA-9F81-4B7F-847D-2D4F4308AF39}" dt="2021-10-07T15:56:04.079" v="53" actId="1076"/>
        <pc:sldMkLst>
          <pc:docMk/>
          <pc:sldMk cId="2159823322" sldId="273"/>
        </pc:sldMkLst>
        <pc:spChg chg="mod">
          <ac:chgData name="Siegbert Rudolph" userId="2af4d44886c067cc" providerId="LiveId" clId="{3E0CB4AA-9F81-4B7F-847D-2D4F4308AF39}" dt="2021-10-07T15:56:04.079" v="53" actId="1076"/>
          <ac:spMkLst>
            <pc:docMk/>
            <pc:sldMk cId="2159823322" sldId="273"/>
            <ac:spMk id="2" creationId="{639F7FF6-9963-4916-8B39-C2FAA82D6C22}"/>
          </ac:spMkLst>
        </pc:spChg>
        <pc:spChg chg="del">
          <ac:chgData name="Siegbert Rudolph" userId="2af4d44886c067cc" providerId="LiveId" clId="{3E0CB4AA-9F81-4B7F-847D-2D4F4308AF39}" dt="2021-10-07T15:56:04.079" v="48" actId="478"/>
          <ac:spMkLst>
            <pc:docMk/>
            <pc:sldMk cId="2159823322" sldId="273"/>
            <ac:spMk id="6" creationId="{8214A808-ED70-4878-A844-395FE4B26024}"/>
          </ac:spMkLst>
        </pc:spChg>
      </pc:sldChg>
      <pc:sldChg chg="delSp modSp mod">
        <pc:chgData name="Siegbert Rudolph" userId="2af4d44886c067cc" providerId="LiveId" clId="{3E0CB4AA-9F81-4B7F-847D-2D4F4308AF39}" dt="2021-10-07T15:56:04.079" v="59" actId="1076"/>
        <pc:sldMkLst>
          <pc:docMk/>
          <pc:sldMk cId="842028275" sldId="274"/>
        </pc:sldMkLst>
        <pc:spChg chg="mod">
          <ac:chgData name="Siegbert Rudolph" userId="2af4d44886c067cc" providerId="LiveId" clId="{3E0CB4AA-9F81-4B7F-847D-2D4F4308AF39}" dt="2021-10-07T15:56:04.079" v="59" actId="1076"/>
          <ac:spMkLst>
            <pc:docMk/>
            <pc:sldMk cId="842028275" sldId="274"/>
            <ac:spMk id="2" creationId="{7EE4B2FC-B6C5-40AC-9BF3-B3838EC436A4}"/>
          </ac:spMkLst>
        </pc:spChg>
        <pc:spChg chg="del">
          <ac:chgData name="Siegbert Rudolph" userId="2af4d44886c067cc" providerId="LiveId" clId="{3E0CB4AA-9F81-4B7F-847D-2D4F4308AF39}" dt="2021-10-07T15:56:04.079" v="54" actId="478"/>
          <ac:spMkLst>
            <pc:docMk/>
            <pc:sldMk cId="842028275" sldId="274"/>
            <ac:spMk id="6" creationId="{3F0A25C3-97BD-4EE4-8A10-E065254DF235}"/>
          </ac:spMkLst>
        </pc:spChg>
      </pc:sldChg>
      <pc:sldChg chg="delSp modSp mod">
        <pc:chgData name="Siegbert Rudolph" userId="2af4d44886c067cc" providerId="LiveId" clId="{3E0CB4AA-9F81-4B7F-847D-2D4F4308AF39}" dt="2021-10-07T15:56:04.094" v="65" actId="1076"/>
        <pc:sldMkLst>
          <pc:docMk/>
          <pc:sldMk cId="2876733746" sldId="275"/>
        </pc:sldMkLst>
        <pc:spChg chg="mod">
          <ac:chgData name="Siegbert Rudolph" userId="2af4d44886c067cc" providerId="LiveId" clId="{3E0CB4AA-9F81-4B7F-847D-2D4F4308AF39}" dt="2021-10-07T15:56:04.094" v="65" actId="1076"/>
          <ac:spMkLst>
            <pc:docMk/>
            <pc:sldMk cId="2876733746" sldId="275"/>
            <ac:spMk id="2" creationId="{504A9C43-BCC6-4FCE-B52F-D2913A2219AE}"/>
          </ac:spMkLst>
        </pc:spChg>
        <pc:spChg chg="del">
          <ac:chgData name="Siegbert Rudolph" userId="2af4d44886c067cc" providerId="LiveId" clId="{3E0CB4AA-9F81-4B7F-847D-2D4F4308AF39}" dt="2021-10-07T15:56:04.079" v="60" actId="478"/>
          <ac:spMkLst>
            <pc:docMk/>
            <pc:sldMk cId="2876733746" sldId="275"/>
            <ac:spMk id="6" creationId="{E80081CA-1FBA-43B1-9960-DAFE0EB061F2}"/>
          </ac:spMkLst>
        </pc:spChg>
      </pc:sldChg>
      <pc:sldChg chg="delSp modSp mod">
        <pc:chgData name="Siegbert Rudolph" userId="2af4d44886c067cc" providerId="LiveId" clId="{3E0CB4AA-9F81-4B7F-847D-2D4F4308AF39}" dt="2021-10-07T15:56:04.094" v="71" actId="1076"/>
        <pc:sldMkLst>
          <pc:docMk/>
          <pc:sldMk cId="4115176840" sldId="276"/>
        </pc:sldMkLst>
        <pc:spChg chg="mod">
          <ac:chgData name="Siegbert Rudolph" userId="2af4d44886c067cc" providerId="LiveId" clId="{3E0CB4AA-9F81-4B7F-847D-2D4F4308AF39}" dt="2021-10-07T15:56:04.094" v="71" actId="1076"/>
          <ac:spMkLst>
            <pc:docMk/>
            <pc:sldMk cId="4115176840" sldId="276"/>
            <ac:spMk id="2" creationId="{79AE2189-44E8-494F-AED1-85434F4C48BC}"/>
          </ac:spMkLst>
        </pc:spChg>
        <pc:spChg chg="del">
          <ac:chgData name="Siegbert Rudolph" userId="2af4d44886c067cc" providerId="LiveId" clId="{3E0CB4AA-9F81-4B7F-847D-2D4F4308AF39}" dt="2021-10-07T15:56:04.094" v="66" actId="478"/>
          <ac:spMkLst>
            <pc:docMk/>
            <pc:sldMk cId="4115176840" sldId="276"/>
            <ac:spMk id="6" creationId="{A09B3C66-82CA-4534-8DE1-431CA303306F}"/>
          </ac:spMkLst>
        </pc:spChg>
      </pc:sldChg>
      <pc:sldChg chg="delSp modSp mod">
        <pc:chgData name="Siegbert Rudolph" userId="2af4d44886c067cc" providerId="LiveId" clId="{3E0CB4AA-9F81-4B7F-847D-2D4F4308AF39}" dt="2021-10-07T15:56:04.063" v="41" actId="1076"/>
        <pc:sldMkLst>
          <pc:docMk/>
          <pc:sldMk cId="3733227765" sldId="278"/>
        </pc:sldMkLst>
        <pc:spChg chg="mod">
          <ac:chgData name="Siegbert Rudolph" userId="2af4d44886c067cc" providerId="LiveId" clId="{3E0CB4AA-9F81-4B7F-847D-2D4F4308AF39}" dt="2021-10-07T15:56:04.063" v="41" actId="1076"/>
          <ac:spMkLst>
            <pc:docMk/>
            <pc:sldMk cId="3733227765" sldId="278"/>
            <ac:spMk id="2" creationId="{A3A06F8C-A814-4507-8DE8-950D8FC2D870}"/>
          </ac:spMkLst>
        </pc:spChg>
        <pc:spChg chg="del">
          <ac:chgData name="Siegbert Rudolph" userId="2af4d44886c067cc" providerId="LiveId" clId="{3E0CB4AA-9F81-4B7F-847D-2D4F4308AF39}" dt="2021-10-07T15:56:04.063" v="36" actId="478"/>
          <ac:spMkLst>
            <pc:docMk/>
            <pc:sldMk cId="3733227765" sldId="278"/>
            <ac:spMk id="6" creationId="{A04A4F4D-A895-4136-A0B2-CF6849575F8D}"/>
          </ac:spMkLst>
        </pc:spChg>
      </pc:sldChg>
      <pc:sldChg chg="delSp modSp mod">
        <pc:chgData name="Siegbert Rudolph" userId="2af4d44886c067cc" providerId="LiveId" clId="{3E0CB4AA-9F81-4B7F-847D-2D4F4308AF39}" dt="2021-10-07T15:56:04.094" v="77" actId="1076"/>
        <pc:sldMkLst>
          <pc:docMk/>
          <pc:sldMk cId="1724635507" sldId="279"/>
        </pc:sldMkLst>
        <pc:spChg chg="mod">
          <ac:chgData name="Siegbert Rudolph" userId="2af4d44886c067cc" providerId="LiveId" clId="{3E0CB4AA-9F81-4B7F-847D-2D4F4308AF39}" dt="2021-10-07T15:56:04.094" v="77" actId="1076"/>
          <ac:spMkLst>
            <pc:docMk/>
            <pc:sldMk cId="1724635507" sldId="279"/>
            <ac:spMk id="2" creationId="{167E9A67-A8D7-4209-A6B9-FF4258420CFD}"/>
          </ac:spMkLst>
        </pc:spChg>
        <pc:spChg chg="del">
          <ac:chgData name="Siegbert Rudolph" userId="2af4d44886c067cc" providerId="LiveId" clId="{3E0CB4AA-9F81-4B7F-847D-2D4F4308AF39}" dt="2021-10-07T15:56:04.094" v="72" actId="478"/>
          <ac:spMkLst>
            <pc:docMk/>
            <pc:sldMk cId="1724635507" sldId="279"/>
            <ac:spMk id="6" creationId="{4988E9DD-F006-4D19-810F-CB3628199EC0}"/>
          </ac:spMkLst>
        </pc:spChg>
      </pc:sldChg>
      <pc:sldChg chg="delSp modSp mod">
        <pc:chgData name="Siegbert Rudolph" userId="2af4d44886c067cc" providerId="LiveId" clId="{3E0CB4AA-9F81-4B7F-847D-2D4F4308AF39}" dt="2021-10-07T15:56:04.110" v="83" actId="1076"/>
        <pc:sldMkLst>
          <pc:docMk/>
          <pc:sldMk cId="3131932135" sldId="280"/>
        </pc:sldMkLst>
        <pc:spChg chg="mod">
          <ac:chgData name="Siegbert Rudolph" userId="2af4d44886c067cc" providerId="LiveId" clId="{3E0CB4AA-9F81-4B7F-847D-2D4F4308AF39}" dt="2021-10-07T15:56:04.110" v="83" actId="1076"/>
          <ac:spMkLst>
            <pc:docMk/>
            <pc:sldMk cId="3131932135" sldId="280"/>
            <ac:spMk id="4" creationId="{97A5A184-4409-4157-A851-6EBA8E8D29D3}"/>
          </ac:spMkLst>
        </pc:spChg>
        <pc:spChg chg="del">
          <ac:chgData name="Siegbert Rudolph" userId="2af4d44886c067cc" providerId="LiveId" clId="{3E0CB4AA-9F81-4B7F-847D-2D4F4308AF39}" dt="2021-10-07T15:56:04.094" v="78" actId="478"/>
          <ac:spMkLst>
            <pc:docMk/>
            <pc:sldMk cId="3131932135" sldId="280"/>
            <ac:spMk id="7" creationId="{2F12EB83-E394-4D3A-B130-8EA44CE5BC40}"/>
          </ac:spMkLst>
        </pc:spChg>
      </pc:sldChg>
      <pc:sldChg chg="delSp modSp mod">
        <pc:chgData name="Siegbert Rudolph" userId="2af4d44886c067cc" providerId="LiveId" clId="{3E0CB4AA-9F81-4B7F-847D-2D4F4308AF39}" dt="2021-10-07T15:56:04.391" v="407" actId="1076"/>
        <pc:sldMkLst>
          <pc:docMk/>
          <pc:sldMk cId="2216826815" sldId="281"/>
        </pc:sldMkLst>
        <pc:spChg chg="mod">
          <ac:chgData name="Siegbert Rudolph" userId="2af4d44886c067cc" providerId="LiveId" clId="{3E0CB4AA-9F81-4B7F-847D-2D4F4308AF39}" dt="2021-10-07T15:56:04.391" v="407" actId="1076"/>
          <ac:spMkLst>
            <pc:docMk/>
            <pc:sldMk cId="2216826815" sldId="281"/>
            <ac:spMk id="4" creationId="{42C67B1B-48A2-4E5A-9ADC-C0AD3321520F}"/>
          </ac:spMkLst>
        </pc:spChg>
        <pc:spChg chg="del">
          <ac:chgData name="Siegbert Rudolph" userId="2af4d44886c067cc" providerId="LiveId" clId="{3E0CB4AA-9F81-4B7F-847D-2D4F4308AF39}" dt="2021-10-07T15:56:04.375" v="402" actId="478"/>
          <ac:spMkLst>
            <pc:docMk/>
            <pc:sldMk cId="2216826815" sldId="281"/>
            <ac:spMk id="5" creationId="{8DC62252-9A60-4BD6-99B7-CD266677DCE5}"/>
          </ac:spMkLst>
        </pc:spChg>
      </pc:sldChg>
      <pc:sldChg chg="delSp modSp mod">
        <pc:chgData name="Siegbert Rudolph" userId="2af4d44886c067cc" providerId="LiveId" clId="{3E0CB4AA-9F81-4B7F-847D-2D4F4308AF39}" dt="2021-10-07T15:56:04.110" v="89" actId="1076"/>
        <pc:sldMkLst>
          <pc:docMk/>
          <pc:sldMk cId="2497407805" sldId="282"/>
        </pc:sldMkLst>
        <pc:spChg chg="mod">
          <ac:chgData name="Siegbert Rudolph" userId="2af4d44886c067cc" providerId="LiveId" clId="{3E0CB4AA-9F81-4B7F-847D-2D4F4308AF39}" dt="2021-10-07T15:56:04.110" v="89" actId="1076"/>
          <ac:spMkLst>
            <pc:docMk/>
            <pc:sldMk cId="2497407805" sldId="282"/>
            <ac:spMk id="4" creationId="{4EC8458D-9C86-48C6-9096-F9E3E7779A3F}"/>
          </ac:spMkLst>
        </pc:spChg>
        <pc:spChg chg="del">
          <ac:chgData name="Siegbert Rudolph" userId="2af4d44886c067cc" providerId="LiveId" clId="{3E0CB4AA-9F81-4B7F-847D-2D4F4308AF39}" dt="2021-10-07T15:56:04.110" v="84" actId="478"/>
          <ac:spMkLst>
            <pc:docMk/>
            <pc:sldMk cId="2497407805" sldId="282"/>
            <ac:spMk id="7" creationId="{615F3A16-3C02-4AA1-82B7-A2971F73C6CA}"/>
          </ac:spMkLst>
        </pc:spChg>
      </pc:sldChg>
      <pc:sldChg chg="delSp modSp mod">
        <pc:chgData name="Siegbert Rudolph" userId="2af4d44886c067cc" providerId="LiveId" clId="{3E0CB4AA-9F81-4B7F-847D-2D4F4308AF39}" dt="2021-10-07T15:56:04.110" v="95" actId="1076"/>
        <pc:sldMkLst>
          <pc:docMk/>
          <pc:sldMk cId="2623358451" sldId="283"/>
        </pc:sldMkLst>
        <pc:spChg chg="mod">
          <ac:chgData name="Siegbert Rudolph" userId="2af4d44886c067cc" providerId="LiveId" clId="{3E0CB4AA-9F81-4B7F-847D-2D4F4308AF39}" dt="2021-10-07T15:56:04.110" v="95" actId="1076"/>
          <ac:spMkLst>
            <pc:docMk/>
            <pc:sldMk cId="2623358451" sldId="283"/>
            <ac:spMk id="4" creationId="{6FD7F3EE-6DCC-4512-8FA6-46D63C280A63}"/>
          </ac:spMkLst>
        </pc:spChg>
        <pc:spChg chg="del">
          <ac:chgData name="Siegbert Rudolph" userId="2af4d44886c067cc" providerId="LiveId" clId="{3E0CB4AA-9F81-4B7F-847D-2D4F4308AF39}" dt="2021-10-07T15:56:04.110" v="90" actId="478"/>
          <ac:spMkLst>
            <pc:docMk/>
            <pc:sldMk cId="2623358451" sldId="283"/>
            <ac:spMk id="7" creationId="{C0CAF8DD-25AD-4F5D-AC40-EC3750BE8ACC}"/>
          </ac:spMkLst>
        </pc:spChg>
      </pc:sldChg>
      <pc:sldChg chg="delSp modSp mod">
        <pc:chgData name="Siegbert Rudolph" userId="2af4d44886c067cc" providerId="LiveId" clId="{3E0CB4AA-9F81-4B7F-847D-2D4F4308AF39}" dt="2021-10-07T15:56:04.126" v="101" actId="1076"/>
        <pc:sldMkLst>
          <pc:docMk/>
          <pc:sldMk cId="2924008532" sldId="284"/>
        </pc:sldMkLst>
        <pc:spChg chg="mod">
          <ac:chgData name="Siegbert Rudolph" userId="2af4d44886c067cc" providerId="LiveId" clId="{3E0CB4AA-9F81-4B7F-847D-2D4F4308AF39}" dt="2021-10-07T15:56:04.126" v="101" actId="1076"/>
          <ac:spMkLst>
            <pc:docMk/>
            <pc:sldMk cId="2924008532" sldId="284"/>
            <ac:spMk id="4" creationId="{CEB33412-0BB3-4299-B58A-B0A5FB92D175}"/>
          </ac:spMkLst>
        </pc:spChg>
        <pc:spChg chg="del">
          <ac:chgData name="Siegbert Rudolph" userId="2af4d44886c067cc" providerId="LiveId" clId="{3E0CB4AA-9F81-4B7F-847D-2D4F4308AF39}" dt="2021-10-07T15:56:04.110" v="96" actId="478"/>
          <ac:spMkLst>
            <pc:docMk/>
            <pc:sldMk cId="2924008532" sldId="284"/>
            <ac:spMk id="7" creationId="{3D0400C5-0C5A-4C67-96EA-38CB097C1656}"/>
          </ac:spMkLst>
        </pc:spChg>
      </pc:sldChg>
      <pc:sldChg chg="delSp modSp mod">
        <pc:chgData name="Siegbert Rudolph" userId="2af4d44886c067cc" providerId="LiveId" clId="{3E0CB4AA-9F81-4B7F-847D-2D4F4308AF39}" dt="2021-10-07T15:56:04.126" v="107" actId="1076"/>
        <pc:sldMkLst>
          <pc:docMk/>
          <pc:sldMk cId="3183250806" sldId="285"/>
        </pc:sldMkLst>
        <pc:spChg chg="mod">
          <ac:chgData name="Siegbert Rudolph" userId="2af4d44886c067cc" providerId="LiveId" clId="{3E0CB4AA-9F81-4B7F-847D-2D4F4308AF39}" dt="2021-10-07T15:56:04.126" v="107" actId="1076"/>
          <ac:spMkLst>
            <pc:docMk/>
            <pc:sldMk cId="3183250806" sldId="285"/>
            <ac:spMk id="4" creationId="{9CFAF158-8C7C-4444-BE0B-68CFF1DE6D95}"/>
          </ac:spMkLst>
        </pc:spChg>
        <pc:spChg chg="del">
          <ac:chgData name="Siegbert Rudolph" userId="2af4d44886c067cc" providerId="LiveId" clId="{3E0CB4AA-9F81-4B7F-847D-2D4F4308AF39}" dt="2021-10-07T15:56:04.126" v="102" actId="478"/>
          <ac:spMkLst>
            <pc:docMk/>
            <pc:sldMk cId="3183250806" sldId="285"/>
            <ac:spMk id="7" creationId="{ACDE18FD-0B31-473A-92F8-42983770B130}"/>
          </ac:spMkLst>
        </pc:spChg>
      </pc:sldChg>
      <pc:sldChg chg="delSp modSp mod">
        <pc:chgData name="Siegbert Rudolph" userId="2af4d44886c067cc" providerId="LiveId" clId="{3E0CB4AA-9F81-4B7F-847D-2D4F4308AF39}" dt="2021-10-07T15:56:04.141" v="119" actId="1076"/>
        <pc:sldMkLst>
          <pc:docMk/>
          <pc:sldMk cId="3956584996" sldId="286"/>
        </pc:sldMkLst>
        <pc:spChg chg="mod">
          <ac:chgData name="Siegbert Rudolph" userId="2af4d44886c067cc" providerId="LiveId" clId="{3E0CB4AA-9F81-4B7F-847D-2D4F4308AF39}" dt="2021-10-07T15:56:04.141" v="119" actId="1076"/>
          <ac:spMkLst>
            <pc:docMk/>
            <pc:sldMk cId="3956584996" sldId="286"/>
            <ac:spMk id="4" creationId="{880E87A1-0BF4-4C23-AC96-923959F2867F}"/>
          </ac:spMkLst>
        </pc:spChg>
        <pc:spChg chg="del">
          <ac:chgData name="Siegbert Rudolph" userId="2af4d44886c067cc" providerId="LiveId" clId="{3E0CB4AA-9F81-4B7F-847D-2D4F4308AF39}" dt="2021-10-07T15:56:04.126" v="114" actId="478"/>
          <ac:spMkLst>
            <pc:docMk/>
            <pc:sldMk cId="3956584996" sldId="286"/>
            <ac:spMk id="7" creationId="{B960AF39-EA5E-4CE5-AA62-2207D2A6E586}"/>
          </ac:spMkLst>
        </pc:spChg>
      </pc:sldChg>
      <pc:sldChg chg="delSp modSp mod">
        <pc:chgData name="Siegbert Rudolph" userId="2af4d44886c067cc" providerId="LiveId" clId="{3E0CB4AA-9F81-4B7F-847D-2D4F4308AF39}" dt="2021-10-07T15:56:04.141" v="125" actId="1076"/>
        <pc:sldMkLst>
          <pc:docMk/>
          <pc:sldMk cId="1512051007" sldId="287"/>
        </pc:sldMkLst>
        <pc:spChg chg="mod">
          <ac:chgData name="Siegbert Rudolph" userId="2af4d44886c067cc" providerId="LiveId" clId="{3E0CB4AA-9F81-4B7F-847D-2D4F4308AF39}" dt="2021-10-07T15:56:04.141" v="125" actId="1076"/>
          <ac:spMkLst>
            <pc:docMk/>
            <pc:sldMk cId="1512051007" sldId="287"/>
            <ac:spMk id="4" creationId="{214C248A-69A9-44BB-9E3B-98DAF47BF727}"/>
          </ac:spMkLst>
        </pc:spChg>
        <pc:spChg chg="del">
          <ac:chgData name="Siegbert Rudolph" userId="2af4d44886c067cc" providerId="LiveId" clId="{3E0CB4AA-9F81-4B7F-847D-2D4F4308AF39}" dt="2021-10-07T15:56:04.141" v="120" actId="478"/>
          <ac:spMkLst>
            <pc:docMk/>
            <pc:sldMk cId="1512051007" sldId="287"/>
            <ac:spMk id="7" creationId="{597750B4-549A-4BFB-94F4-701E8284D2C0}"/>
          </ac:spMkLst>
        </pc:spChg>
      </pc:sldChg>
      <pc:sldChg chg="delSp modSp mod">
        <pc:chgData name="Siegbert Rudolph" userId="2af4d44886c067cc" providerId="LiveId" clId="{3E0CB4AA-9F81-4B7F-847D-2D4F4308AF39}" dt="2021-10-07T15:56:04.141" v="131" actId="1076"/>
        <pc:sldMkLst>
          <pc:docMk/>
          <pc:sldMk cId="2993972073" sldId="288"/>
        </pc:sldMkLst>
        <pc:spChg chg="mod">
          <ac:chgData name="Siegbert Rudolph" userId="2af4d44886c067cc" providerId="LiveId" clId="{3E0CB4AA-9F81-4B7F-847D-2D4F4308AF39}" dt="2021-10-07T15:56:04.141" v="131" actId="1076"/>
          <ac:spMkLst>
            <pc:docMk/>
            <pc:sldMk cId="2993972073" sldId="288"/>
            <ac:spMk id="4" creationId="{92D424FA-856E-4349-A6FC-DA131257D735}"/>
          </ac:spMkLst>
        </pc:spChg>
        <pc:spChg chg="del">
          <ac:chgData name="Siegbert Rudolph" userId="2af4d44886c067cc" providerId="LiveId" clId="{3E0CB4AA-9F81-4B7F-847D-2D4F4308AF39}" dt="2021-10-07T15:56:04.141" v="126" actId="478"/>
          <ac:spMkLst>
            <pc:docMk/>
            <pc:sldMk cId="2993972073" sldId="288"/>
            <ac:spMk id="7" creationId="{69074896-AF2E-4F8A-9DDA-D8A4DCAF520A}"/>
          </ac:spMkLst>
        </pc:spChg>
      </pc:sldChg>
      <pc:sldChg chg="delSp modSp mod">
        <pc:chgData name="Siegbert Rudolph" userId="2af4d44886c067cc" providerId="LiveId" clId="{3E0CB4AA-9F81-4B7F-847D-2D4F4308AF39}" dt="2021-10-07T15:56:04.141" v="137" actId="1076"/>
        <pc:sldMkLst>
          <pc:docMk/>
          <pc:sldMk cId="1914317012" sldId="289"/>
        </pc:sldMkLst>
        <pc:spChg chg="mod">
          <ac:chgData name="Siegbert Rudolph" userId="2af4d44886c067cc" providerId="LiveId" clId="{3E0CB4AA-9F81-4B7F-847D-2D4F4308AF39}" dt="2021-10-07T15:56:04.141" v="137" actId="1076"/>
          <ac:spMkLst>
            <pc:docMk/>
            <pc:sldMk cId="1914317012" sldId="289"/>
            <ac:spMk id="4" creationId="{05839465-BEB8-437F-8D4B-FA9D529AFE3A}"/>
          </ac:spMkLst>
        </pc:spChg>
        <pc:spChg chg="del">
          <ac:chgData name="Siegbert Rudolph" userId="2af4d44886c067cc" providerId="LiveId" clId="{3E0CB4AA-9F81-4B7F-847D-2D4F4308AF39}" dt="2021-10-07T15:56:04.141" v="132" actId="478"/>
          <ac:spMkLst>
            <pc:docMk/>
            <pc:sldMk cId="1914317012" sldId="289"/>
            <ac:spMk id="7" creationId="{D9165247-15B9-4D80-BE16-CD7DAE3924D7}"/>
          </ac:spMkLst>
        </pc:spChg>
      </pc:sldChg>
      <pc:sldChg chg="delSp modSp mod">
        <pc:chgData name="Siegbert Rudolph" userId="2af4d44886c067cc" providerId="LiveId" clId="{3E0CB4AA-9F81-4B7F-847D-2D4F4308AF39}" dt="2021-10-07T15:56:04.157" v="143" actId="1076"/>
        <pc:sldMkLst>
          <pc:docMk/>
          <pc:sldMk cId="190777697" sldId="290"/>
        </pc:sldMkLst>
        <pc:spChg chg="mod">
          <ac:chgData name="Siegbert Rudolph" userId="2af4d44886c067cc" providerId="LiveId" clId="{3E0CB4AA-9F81-4B7F-847D-2D4F4308AF39}" dt="2021-10-07T15:56:04.157" v="143" actId="1076"/>
          <ac:spMkLst>
            <pc:docMk/>
            <pc:sldMk cId="190777697" sldId="290"/>
            <ac:spMk id="4" creationId="{0EFBE06E-D62F-4B6B-A239-D26E2F718FF5}"/>
          </ac:spMkLst>
        </pc:spChg>
        <pc:spChg chg="del">
          <ac:chgData name="Siegbert Rudolph" userId="2af4d44886c067cc" providerId="LiveId" clId="{3E0CB4AA-9F81-4B7F-847D-2D4F4308AF39}" dt="2021-10-07T15:56:04.157" v="138" actId="478"/>
          <ac:spMkLst>
            <pc:docMk/>
            <pc:sldMk cId="190777697" sldId="290"/>
            <ac:spMk id="7" creationId="{4617FFF0-79E9-458A-8E39-8C5BCF7D1094}"/>
          </ac:spMkLst>
        </pc:spChg>
      </pc:sldChg>
      <pc:sldChg chg="delSp modSp mod">
        <pc:chgData name="Siegbert Rudolph" userId="2af4d44886c067cc" providerId="LiveId" clId="{3E0CB4AA-9F81-4B7F-847D-2D4F4308AF39}" dt="2021-10-07T15:56:04.126" v="113" actId="1076"/>
        <pc:sldMkLst>
          <pc:docMk/>
          <pc:sldMk cId="823376406" sldId="292"/>
        </pc:sldMkLst>
        <pc:spChg chg="mod">
          <ac:chgData name="Siegbert Rudolph" userId="2af4d44886c067cc" providerId="LiveId" clId="{3E0CB4AA-9F81-4B7F-847D-2D4F4308AF39}" dt="2021-10-07T15:56:04.126" v="113" actId="1076"/>
          <ac:spMkLst>
            <pc:docMk/>
            <pc:sldMk cId="823376406" sldId="292"/>
            <ac:spMk id="2" creationId="{016EE043-5F9B-43B0-ADE9-2DB9FEABAC38}"/>
          </ac:spMkLst>
        </pc:spChg>
        <pc:spChg chg="del">
          <ac:chgData name="Siegbert Rudolph" userId="2af4d44886c067cc" providerId="LiveId" clId="{3E0CB4AA-9F81-4B7F-847D-2D4F4308AF39}" dt="2021-10-07T15:56:04.126" v="108" actId="478"/>
          <ac:spMkLst>
            <pc:docMk/>
            <pc:sldMk cId="823376406" sldId="292"/>
            <ac:spMk id="6" creationId="{F9050168-47D9-4B86-B4F8-1F48E4CD76F3}"/>
          </ac:spMkLst>
        </pc:spChg>
      </pc:sldChg>
      <pc:sldChg chg="delSp modSp mod">
        <pc:chgData name="Siegbert Rudolph" userId="2af4d44886c067cc" providerId="LiveId" clId="{3E0CB4AA-9F81-4B7F-847D-2D4F4308AF39}" dt="2021-10-07T15:56:04.157" v="149" actId="1076"/>
        <pc:sldMkLst>
          <pc:docMk/>
          <pc:sldMk cId="2850716880" sldId="293"/>
        </pc:sldMkLst>
        <pc:spChg chg="mod">
          <ac:chgData name="Siegbert Rudolph" userId="2af4d44886c067cc" providerId="LiveId" clId="{3E0CB4AA-9F81-4B7F-847D-2D4F4308AF39}" dt="2021-10-07T15:56:04.157" v="149" actId="1076"/>
          <ac:spMkLst>
            <pc:docMk/>
            <pc:sldMk cId="2850716880" sldId="293"/>
            <ac:spMk id="2" creationId="{E2622425-3D70-481A-AFB3-4B0B25BC83C0}"/>
          </ac:spMkLst>
        </pc:spChg>
        <pc:spChg chg="del">
          <ac:chgData name="Siegbert Rudolph" userId="2af4d44886c067cc" providerId="LiveId" clId="{3E0CB4AA-9F81-4B7F-847D-2D4F4308AF39}" dt="2021-10-07T15:56:04.157" v="144" actId="478"/>
          <ac:spMkLst>
            <pc:docMk/>
            <pc:sldMk cId="2850716880" sldId="293"/>
            <ac:spMk id="6" creationId="{C86EE5CF-A227-4835-BAD6-BCC17E92BF59}"/>
          </ac:spMkLst>
        </pc:spChg>
      </pc:sldChg>
      <pc:sldChg chg="delSp modSp mod">
        <pc:chgData name="Siegbert Rudolph" userId="2af4d44886c067cc" providerId="LiveId" clId="{3E0CB4AA-9F81-4B7F-847D-2D4F4308AF39}" dt="2021-10-07T15:56:04.157" v="155" actId="1076"/>
        <pc:sldMkLst>
          <pc:docMk/>
          <pc:sldMk cId="216854849" sldId="295"/>
        </pc:sldMkLst>
        <pc:spChg chg="mod">
          <ac:chgData name="Siegbert Rudolph" userId="2af4d44886c067cc" providerId="LiveId" clId="{3E0CB4AA-9F81-4B7F-847D-2D4F4308AF39}" dt="2021-10-07T15:56:04.157" v="155" actId="1076"/>
          <ac:spMkLst>
            <pc:docMk/>
            <pc:sldMk cId="216854849" sldId="295"/>
            <ac:spMk id="2" creationId="{C64C35A5-C3F0-4416-A8A0-4C5B5870ACD5}"/>
          </ac:spMkLst>
        </pc:spChg>
        <pc:spChg chg="del">
          <ac:chgData name="Siegbert Rudolph" userId="2af4d44886c067cc" providerId="LiveId" clId="{3E0CB4AA-9F81-4B7F-847D-2D4F4308AF39}" dt="2021-10-07T15:56:04.157" v="150" actId="478"/>
          <ac:spMkLst>
            <pc:docMk/>
            <pc:sldMk cId="216854849" sldId="295"/>
            <ac:spMk id="4" creationId="{FFB69BA1-B1AA-4A69-9667-EAE53212F93C}"/>
          </ac:spMkLst>
        </pc:spChg>
      </pc:sldChg>
      <pc:sldChg chg="delSp modSp mod">
        <pc:chgData name="Siegbert Rudolph" userId="2af4d44886c067cc" providerId="LiveId" clId="{3E0CB4AA-9F81-4B7F-847D-2D4F4308AF39}" dt="2021-10-07T15:56:04.172" v="161" actId="1076"/>
        <pc:sldMkLst>
          <pc:docMk/>
          <pc:sldMk cId="1503254433" sldId="296"/>
        </pc:sldMkLst>
        <pc:spChg chg="mod">
          <ac:chgData name="Siegbert Rudolph" userId="2af4d44886c067cc" providerId="LiveId" clId="{3E0CB4AA-9F81-4B7F-847D-2D4F4308AF39}" dt="2021-10-07T15:56:04.172" v="161" actId="1076"/>
          <ac:spMkLst>
            <pc:docMk/>
            <pc:sldMk cId="1503254433" sldId="296"/>
            <ac:spMk id="2" creationId="{83114903-6D4C-40D7-8033-D858DAB4B93A}"/>
          </ac:spMkLst>
        </pc:spChg>
        <pc:spChg chg="del">
          <ac:chgData name="Siegbert Rudolph" userId="2af4d44886c067cc" providerId="LiveId" clId="{3E0CB4AA-9F81-4B7F-847D-2D4F4308AF39}" dt="2021-10-07T15:56:04.157" v="156" actId="478"/>
          <ac:spMkLst>
            <pc:docMk/>
            <pc:sldMk cId="1503254433" sldId="296"/>
            <ac:spMk id="4" creationId="{935E55C0-412A-4F70-9E37-DA88DF828D1A}"/>
          </ac:spMkLst>
        </pc:spChg>
      </pc:sldChg>
      <pc:sldChg chg="delSp modSp mod">
        <pc:chgData name="Siegbert Rudolph" userId="2af4d44886c067cc" providerId="LiveId" clId="{3E0CB4AA-9F81-4B7F-847D-2D4F4308AF39}" dt="2021-10-07T15:56:04.172" v="173" actId="1076"/>
        <pc:sldMkLst>
          <pc:docMk/>
          <pc:sldMk cId="4233988806" sldId="297"/>
        </pc:sldMkLst>
        <pc:spChg chg="mod">
          <ac:chgData name="Siegbert Rudolph" userId="2af4d44886c067cc" providerId="LiveId" clId="{3E0CB4AA-9F81-4B7F-847D-2D4F4308AF39}" dt="2021-10-07T15:56:04.172" v="173" actId="1076"/>
          <ac:spMkLst>
            <pc:docMk/>
            <pc:sldMk cId="4233988806" sldId="297"/>
            <ac:spMk id="2" creationId="{C9812EDA-4AF5-41C5-867D-350EFCEFB65D}"/>
          </ac:spMkLst>
        </pc:spChg>
        <pc:spChg chg="del">
          <ac:chgData name="Siegbert Rudolph" userId="2af4d44886c067cc" providerId="LiveId" clId="{3E0CB4AA-9F81-4B7F-847D-2D4F4308AF39}" dt="2021-10-07T15:56:04.172" v="168" actId="478"/>
          <ac:spMkLst>
            <pc:docMk/>
            <pc:sldMk cId="4233988806" sldId="297"/>
            <ac:spMk id="4" creationId="{26F8DC06-3352-4F12-8EBE-CF5DA5496894}"/>
          </ac:spMkLst>
        </pc:spChg>
      </pc:sldChg>
      <pc:sldChg chg="delSp modSp mod">
        <pc:chgData name="Siegbert Rudolph" userId="2af4d44886c067cc" providerId="LiveId" clId="{3E0CB4AA-9F81-4B7F-847D-2D4F4308AF39}" dt="2021-10-07T15:56:04.172" v="167" actId="1076"/>
        <pc:sldMkLst>
          <pc:docMk/>
          <pc:sldMk cId="1765961466" sldId="298"/>
        </pc:sldMkLst>
        <pc:spChg chg="mod">
          <ac:chgData name="Siegbert Rudolph" userId="2af4d44886c067cc" providerId="LiveId" clId="{3E0CB4AA-9F81-4B7F-847D-2D4F4308AF39}" dt="2021-10-07T15:56:04.172" v="167" actId="1076"/>
          <ac:spMkLst>
            <pc:docMk/>
            <pc:sldMk cId="1765961466" sldId="298"/>
            <ac:spMk id="2" creationId="{D23F3789-5105-4C61-A54E-F955F113DAE8}"/>
          </ac:spMkLst>
        </pc:spChg>
        <pc:spChg chg="del">
          <ac:chgData name="Siegbert Rudolph" userId="2af4d44886c067cc" providerId="LiveId" clId="{3E0CB4AA-9F81-4B7F-847D-2D4F4308AF39}" dt="2021-10-07T15:56:04.172" v="162" actId="478"/>
          <ac:spMkLst>
            <pc:docMk/>
            <pc:sldMk cId="1765961466" sldId="298"/>
            <ac:spMk id="4" creationId="{BF69CAE9-9B48-47CE-A645-88259BF8C04E}"/>
          </ac:spMkLst>
        </pc:spChg>
      </pc:sldChg>
      <pc:sldChg chg="delSp modSp mod">
        <pc:chgData name="Siegbert Rudolph" userId="2af4d44886c067cc" providerId="LiveId" clId="{3E0CB4AA-9F81-4B7F-847D-2D4F4308AF39}" dt="2021-10-07T15:56:04.172" v="179" actId="1076"/>
        <pc:sldMkLst>
          <pc:docMk/>
          <pc:sldMk cId="1416354916" sldId="299"/>
        </pc:sldMkLst>
        <pc:spChg chg="mod">
          <ac:chgData name="Siegbert Rudolph" userId="2af4d44886c067cc" providerId="LiveId" clId="{3E0CB4AA-9F81-4B7F-847D-2D4F4308AF39}" dt="2021-10-07T15:56:04.172" v="179" actId="1076"/>
          <ac:spMkLst>
            <pc:docMk/>
            <pc:sldMk cId="1416354916" sldId="299"/>
            <ac:spMk id="2" creationId="{13733CC5-58E1-4BD4-AFB7-6683AE891B4D}"/>
          </ac:spMkLst>
        </pc:spChg>
        <pc:spChg chg="del">
          <ac:chgData name="Siegbert Rudolph" userId="2af4d44886c067cc" providerId="LiveId" clId="{3E0CB4AA-9F81-4B7F-847D-2D4F4308AF39}" dt="2021-10-07T15:56:04.172" v="174" actId="478"/>
          <ac:spMkLst>
            <pc:docMk/>
            <pc:sldMk cId="1416354916" sldId="299"/>
            <ac:spMk id="4" creationId="{93CF6FF0-EC5B-4FB5-9F40-2813A909C483}"/>
          </ac:spMkLst>
        </pc:spChg>
      </pc:sldChg>
      <pc:sldChg chg="delSp modSp mod">
        <pc:chgData name="Siegbert Rudolph" userId="2af4d44886c067cc" providerId="LiveId" clId="{3E0CB4AA-9F81-4B7F-847D-2D4F4308AF39}" dt="2021-10-07T15:56:04.188" v="185" actId="1076"/>
        <pc:sldMkLst>
          <pc:docMk/>
          <pc:sldMk cId="847356608" sldId="300"/>
        </pc:sldMkLst>
        <pc:spChg chg="mod">
          <ac:chgData name="Siegbert Rudolph" userId="2af4d44886c067cc" providerId="LiveId" clId="{3E0CB4AA-9F81-4B7F-847D-2D4F4308AF39}" dt="2021-10-07T15:56:04.188" v="185" actId="1076"/>
          <ac:spMkLst>
            <pc:docMk/>
            <pc:sldMk cId="847356608" sldId="300"/>
            <ac:spMk id="2" creationId="{1E48470A-C74F-4381-97EB-74AA80DA2584}"/>
          </ac:spMkLst>
        </pc:spChg>
        <pc:spChg chg="del">
          <ac:chgData name="Siegbert Rudolph" userId="2af4d44886c067cc" providerId="LiveId" clId="{3E0CB4AA-9F81-4B7F-847D-2D4F4308AF39}" dt="2021-10-07T15:56:04.188" v="180" actId="478"/>
          <ac:spMkLst>
            <pc:docMk/>
            <pc:sldMk cId="847356608" sldId="300"/>
            <ac:spMk id="6" creationId="{7F1B4C55-4EBE-45F4-B885-B889062E07CE}"/>
          </ac:spMkLst>
        </pc:spChg>
      </pc:sldChg>
      <pc:sldChg chg="delSp modSp mod">
        <pc:chgData name="Siegbert Rudolph" userId="2af4d44886c067cc" providerId="LiveId" clId="{3E0CB4AA-9F81-4B7F-847D-2D4F4308AF39}" dt="2021-10-07T15:56:04.188" v="191" actId="1076"/>
        <pc:sldMkLst>
          <pc:docMk/>
          <pc:sldMk cId="706925589" sldId="301"/>
        </pc:sldMkLst>
        <pc:spChg chg="mod">
          <ac:chgData name="Siegbert Rudolph" userId="2af4d44886c067cc" providerId="LiveId" clId="{3E0CB4AA-9F81-4B7F-847D-2D4F4308AF39}" dt="2021-10-07T15:56:04.188" v="191" actId="1076"/>
          <ac:spMkLst>
            <pc:docMk/>
            <pc:sldMk cId="706925589" sldId="301"/>
            <ac:spMk id="2" creationId="{839CA408-1F74-48E6-8763-4437F1D949B0}"/>
          </ac:spMkLst>
        </pc:spChg>
        <pc:spChg chg="del">
          <ac:chgData name="Siegbert Rudolph" userId="2af4d44886c067cc" providerId="LiveId" clId="{3E0CB4AA-9F81-4B7F-847D-2D4F4308AF39}" dt="2021-10-07T15:56:04.188" v="186" actId="478"/>
          <ac:spMkLst>
            <pc:docMk/>
            <pc:sldMk cId="706925589" sldId="301"/>
            <ac:spMk id="4" creationId="{4314908B-4B0B-481E-9ADA-2883896DD1B3}"/>
          </ac:spMkLst>
        </pc:spChg>
      </pc:sldChg>
      <pc:sldChg chg="delSp modSp mod">
        <pc:chgData name="Siegbert Rudolph" userId="2af4d44886c067cc" providerId="LiveId" clId="{3E0CB4AA-9F81-4B7F-847D-2D4F4308AF39}" dt="2021-10-07T15:56:04.188" v="197" actId="1076"/>
        <pc:sldMkLst>
          <pc:docMk/>
          <pc:sldMk cId="3242069831" sldId="302"/>
        </pc:sldMkLst>
        <pc:spChg chg="mod">
          <ac:chgData name="Siegbert Rudolph" userId="2af4d44886c067cc" providerId="LiveId" clId="{3E0CB4AA-9F81-4B7F-847D-2D4F4308AF39}" dt="2021-10-07T15:56:04.188" v="197" actId="1076"/>
          <ac:spMkLst>
            <pc:docMk/>
            <pc:sldMk cId="3242069831" sldId="302"/>
            <ac:spMk id="2" creationId="{D8DAF723-F462-4B45-A5AA-C753A6906D97}"/>
          </ac:spMkLst>
        </pc:spChg>
        <pc:spChg chg="del">
          <ac:chgData name="Siegbert Rudolph" userId="2af4d44886c067cc" providerId="LiveId" clId="{3E0CB4AA-9F81-4B7F-847D-2D4F4308AF39}" dt="2021-10-07T15:56:04.188" v="192" actId="478"/>
          <ac:spMkLst>
            <pc:docMk/>
            <pc:sldMk cId="3242069831" sldId="302"/>
            <ac:spMk id="4" creationId="{9714C6C1-418A-445C-8C25-0BD45BCAFF4C}"/>
          </ac:spMkLst>
        </pc:spChg>
      </pc:sldChg>
      <pc:sldChg chg="delSp modSp mod">
        <pc:chgData name="Siegbert Rudolph" userId="2af4d44886c067cc" providerId="LiveId" clId="{3E0CB4AA-9F81-4B7F-847D-2D4F4308AF39}" dt="2021-10-07T15:56:04.204" v="203" actId="1076"/>
        <pc:sldMkLst>
          <pc:docMk/>
          <pc:sldMk cId="3792181253" sldId="303"/>
        </pc:sldMkLst>
        <pc:spChg chg="mod">
          <ac:chgData name="Siegbert Rudolph" userId="2af4d44886c067cc" providerId="LiveId" clId="{3E0CB4AA-9F81-4B7F-847D-2D4F4308AF39}" dt="2021-10-07T15:56:04.204" v="203" actId="1076"/>
          <ac:spMkLst>
            <pc:docMk/>
            <pc:sldMk cId="3792181253" sldId="303"/>
            <ac:spMk id="2" creationId="{015436FB-58C4-4041-971C-E0BE7784A94F}"/>
          </ac:spMkLst>
        </pc:spChg>
        <pc:spChg chg="del">
          <ac:chgData name="Siegbert Rudolph" userId="2af4d44886c067cc" providerId="LiveId" clId="{3E0CB4AA-9F81-4B7F-847D-2D4F4308AF39}" dt="2021-10-07T15:56:04.188" v="198" actId="478"/>
          <ac:spMkLst>
            <pc:docMk/>
            <pc:sldMk cId="3792181253" sldId="303"/>
            <ac:spMk id="4" creationId="{FA25F04D-322D-4FD9-9226-67F5350C4D79}"/>
          </ac:spMkLst>
        </pc:spChg>
      </pc:sldChg>
      <pc:sldChg chg="delSp modSp mod">
        <pc:chgData name="Siegbert Rudolph" userId="2af4d44886c067cc" providerId="LiveId" clId="{3E0CB4AA-9F81-4B7F-847D-2D4F4308AF39}" dt="2021-10-07T15:56:04.204" v="209" actId="1076"/>
        <pc:sldMkLst>
          <pc:docMk/>
          <pc:sldMk cId="3195032795" sldId="304"/>
        </pc:sldMkLst>
        <pc:spChg chg="mod">
          <ac:chgData name="Siegbert Rudolph" userId="2af4d44886c067cc" providerId="LiveId" clId="{3E0CB4AA-9F81-4B7F-847D-2D4F4308AF39}" dt="2021-10-07T15:56:04.204" v="209" actId="1076"/>
          <ac:spMkLst>
            <pc:docMk/>
            <pc:sldMk cId="3195032795" sldId="304"/>
            <ac:spMk id="2" creationId="{27AF895E-169D-4822-B88B-1972A3EBF15A}"/>
          </ac:spMkLst>
        </pc:spChg>
        <pc:spChg chg="del">
          <ac:chgData name="Siegbert Rudolph" userId="2af4d44886c067cc" providerId="LiveId" clId="{3E0CB4AA-9F81-4B7F-847D-2D4F4308AF39}" dt="2021-10-07T15:56:04.204" v="204" actId="478"/>
          <ac:spMkLst>
            <pc:docMk/>
            <pc:sldMk cId="3195032795" sldId="304"/>
            <ac:spMk id="4" creationId="{E030EC7B-034E-446D-97F9-8D04B7A242A6}"/>
          </ac:spMkLst>
        </pc:spChg>
      </pc:sldChg>
      <pc:sldChg chg="delSp modSp mod">
        <pc:chgData name="Siegbert Rudolph" userId="2af4d44886c067cc" providerId="LiveId" clId="{3E0CB4AA-9F81-4B7F-847D-2D4F4308AF39}" dt="2021-10-07T15:56:04.204" v="215" actId="1076"/>
        <pc:sldMkLst>
          <pc:docMk/>
          <pc:sldMk cId="4080795078" sldId="305"/>
        </pc:sldMkLst>
        <pc:spChg chg="mod">
          <ac:chgData name="Siegbert Rudolph" userId="2af4d44886c067cc" providerId="LiveId" clId="{3E0CB4AA-9F81-4B7F-847D-2D4F4308AF39}" dt="2021-10-07T15:56:04.204" v="215" actId="1076"/>
          <ac:spMkLst>
            <pc:docMk/>
            <pc:sldMk cId="4080795078" sldId="305"/>
            <ac:spMk id="2" creationId="{7E9D4D38-A76F-4D13-89D0-849EB1AA467D}"/>
          </ac:spMkLst>
        </pc:spChg>
        <pc:spChg chg="del">
          <ac:chgData name="Siegbert Rudolph" userId="2af4d44886c067cc" providerId="LiveId" clId="{3E0CB4AA-9F81-4B7F-847D-2D4F4308AF39}" dt="2021-10-07T15:56:04.204" v="210" actId="478"/>
          <ac:spMkLst>
            <pc:docMk/>
            <pc:sldMk cId="4080795078" sldId="305"/>
            <ac:spMk id="4" creationId="{07CECCB8-91CE-4ADB-B90B-3965E0166C67}"/>
          </ac:spMkLst>
        </pc:spChg>
      </pc:sldChg>
      <pc:sldChg chg="delSp modSp mod">
        <pc:chgData name="Siegbert Rudolph" userId="2af4d44886c067cc" providerId="LiveId" clId="{3E0CB4AA-9F81-4B7F-847D-2D4F4308AF39}" dt="2021-10-07T15:56:04.219" v="221" actId="1076"/>
        <pc:sldMkLst>
          <pc:docMk/>
          <pc:sldMk cId="1146855367" sldId="306"/>
        </pc:sldMkLst>
        <pc:spChg chg="mod">
          <ac:chgData name="Siegbert Rudolph" userId="2af4d44886c067cc" providerId="LiveId" clId="{3E0CB4AA-9F81-4B7F-847D-2D4F4308AF39}" dt="2021-10-07T15:56:04.219" v="221" actId="1076"/>
          <ac:spMkLst>
            <pc:docMk/>
            <pc:sldMk cId="1146855367" sldId="306"/>
            <ac:spMk id="2" creationId="{CF944699-FC06-4A7F-80AB-3B68557E46FE}"/>
          </ac:spMkLst>
        </pc:spChg>
        <pc:spChg chg="del">
          <ac:chgData name="Siegbert Rudolph" userId="2af4d44886c067cc" providerId="LiveId" clId="{3E0CB4AA-9F81-4B7F-847D-2D4F4308AF39}" dt="2021-10-07T15:56:04.204" v="216" actId="478"/>
          <ac:spMkLst>
            <pc:docMk/>
            <pc:sldMk cId="1146855367" sldId="306"/>
            <ac:spMk id="6" creationId="{B0DB7A87-DB78-4F60-9CB0-7384B3EE27FC}"/>
          </ac:spMkLst>
        </pc:spChg>
      </pc:sldChg>
      <pc:sldChg chg="delSp modSp mod">
        <pc:chgData name="Siegbert Rudolph" userId="2af4d44886c067cc" providerId="LiveId" clId="{3E0CB4AA-9F81-4B7F-847D-2D4F4308AF39}" dt="2021-10-07T15:56:04.219" v="227" actId="1076"/>
        <pc:sldMkLst>
          <pc:docMk/>
          <pc:sldMk cId="3658159276" sldId="307"/>
        </pc:sldMkLst>
        <pc:spChg chg="mod">
          <ac:chgData name="Siegbert Rudolph" userId="2af4d44886c067cc" providerId="LiveId" clId="{3E0CB4AA-9F81-4B7F-847D-2D4F4308AF39}" dt="2021-10-07T15:56:04.219" v="227" actId="1076"/>
          <ac:spMkLst>
            <pc:docMk/>
            <pc:sldMk cId="3658159276" sldId="307"/>
            <ac:spMk id="2" creationId="{BFC42A3B-CFD2-4237-BD93-6A2594596802}"/>
          </ac:spMkLst>
        </pc:spChg>
        <pc:spChg chg="del">
          <ac:chgData name="Siegbert Rudolph" userId="2af4d44886c067cc" providerId="LiveId" clId="{3E0CB4AA-9F81-4B7F-847D-2D4F4308AF39}" dt="2021-10-07T15:56:04.219" v="222" actId="478"/>
          <ac:spMkLst>
            <pc:docMk/>
            <pc:sldMk cId="3658159276" sldId="307"/>
            <ac:spMk id="4" creationId="{9E664006-6A6B-430D-97D1-76FD8E3E3944}"/>
          </ac:spMkLst>
        </pc:spChg>
      </pc:sldChg>
      <pc:sldChg chg="delSp modSp mod">
        <pc:chgData name="Siegbert Rudolph" userId="2af4d44886c067cc" providerId="LiveId" clId="{3E0CB4AA-9F81-4B7F-847D-2D4F4308AF39}" dt="2021-10-07T15:56:04.219" v="233" actId="1076"/>
        <pc:sldMkLst>
          <pc:docMk/>
          <pc:sldMk cId="1825401970" sldId="308"/>
        </pc:sldMkLst>
        <pc:spChg chg="mod">
          <ac:chgData name="Siegbert Rudolph" userId="2af4d44886c067cc" providerId="LiveId" clId="{3E0CB4AA-9F81-4B7F-847D-2D4F4308AF39}" dt="2021-10-07T15:56:04.219" v="233" actId="1076"/>
          <ac:spMkLst>
            <pc:docMk/>
            <pc:sldMk cId="1825401970" sldId="308"/>
            <ac:spMk id="2" creationId="{64ED13A1-1B4E-4ED3-8984-A43216AE3667}"/>
          </ac:spMkLst>
        </pc:spChg>
        <pc:spChg chg="del">
          <ac:chgData name="Siegbert Rudolph" userId="2af4d44886c067cc" providerId="LiveId" clId="{3E0CB4AA-9F81-4B7F-847D-2D4F4308AF39}" dt="2021-10-07T15:56:04.219" v="228" actId="478"/>
          <ac:spMkLst>
            <pc:docMk/>
            <pc:sldMk cId="1825401970" sldId="308"/>
            <ac:spMk id="4" creationId="{D6D5C150-37E2-4286-9999-16DAFDC21A28}"/>
          </ac:spMkLst>
        </pc:spChg>
      </pc:sldChg>
      <pc:sldChg chg="delSp modSp mod">
        <pc:chgData name="Siegbert Rudolph" userId="2af4d44886c067cc" providerId="LiveId" clId="{3E0CB4AA-9F81-4B7F-847D-2D4F4308AF39}" dt="2021-10-07T15:56:04.219" v="239" actId="1076"/>
        <pc:sldMkLst>
          <pc:docMk/>
          <pc:sldMk cId="4015282218" sldId="309"/>
        </pc:sldMkLst>
        <pc:spChg chg="mod">
          <ac:chgData name="Siegbert Rudolph" userId="2af4d44886c067cc" providerId="LiveId" clId="{3E0CB4AA-9F81-4B7F-847D-2D4F4308AF39}" dt="2021-10-07T15:56:04.219" v="239" actId="1076"/>
          <ac:spMkLst>
            <pc:docMk/>
            <pc:sldMk cId="4015282218" sldId="309"/>
            <ac:spMk id="2" creationId="{8EE584B6-3B22-4059-9614-A0B128D15347}"/>
          </ac:spMkLst>
        </pc:spChg>
        <pc:spChg chg="del">
          <ac:chgData name="Siegbert Rudolph" userId="2af4d44886c067cc" providerId="LiveId" clId="{3E0CB4AA-9F81-4B7F-847D-2D4F4308AF39}" dt="2021-10-07T15:56:04.219" v="234" actId="478"/>
          <ac:spMkLst>
            <pc:docMk/>
            <pc:sldMk cId="4015282218" sldId="309"/>
            <ac:spMk id="4" creationId="{27FD902C-639C-494F-AFC5-E83175611AAB}"/>
          </ac:spMkLst>
        </pc:spChg>
      </pc:sldChg>
      <pc:sldChg chg="delSp modSp mod">
        <pc:chgData name="Siegbert Rudolph" userId="2af4d44886c067cc" providerId="LiveId" clId="{3E0CB4AA-9F81-4B7F-847D-2D4F4308AF39}" dt="2021-10-07T15:56:04.235" v="245" actId="1076"/>
        <pc:sldMkLst>
          <pc:docMk/>
          <pc:sldMk cId="1245895985" sldId="310"/>
        </pc:sldMkLst>
        <pc:spChg chg="mod">
          <ac:chgData name="Siegbert Rudolph" userId="2af4d44886c067cc" providerId="LiveId" clId="{3E0CB4AA-9F81-4B7F-847D-2D4F4308AF39}" dt="2021-10-07T15:56:04.235" v="245" actId="1076"/>
          <ac:spMkLst>
            <pc:docMk/>
            <pc:sldMk cId="1245895985" sldId="310"/>
            <ac:spMk id="2" creationId="{DEF0824F-3693-4240-8AE3-B4B2D7B061F3}"/>
          </ac:spMkLst>
        </pc:spChg>
        <pc:spChg chg="del">
          <ac:chgData name="Siegbert Rudolph" userId="2af4d44886c067cc" providerId="LiveId" clId="{3E0CB4AA-9F81-4B7F-847D-2D4F4308AF39}" dt="2021-10-07T15:56:04.219" v="240" actId="478"/>
          <ac:spMkLst>
            <pc:docMk/>
            <pc:sldMk cId="1245895985" sldId="310"/>
            <ac:spMk id="4" creationId="{20A49474-7568-419C-9D6C-576D4CB39BD3}"/>
          </ac:spMkLst>
        </pc:spChg>
      </pc:sldChg>
      <pc:sldChg chg="delSp modSp mod">
        <pc:chgData name="Siegbert Rudolph" userId="2af4d44886c067cc" providerId="LiveId" clId="{3E0CB4AA-9F81-4B7F-847D-2D4F4308AF39}" dt="2021-10-07T15:56:04.235" v="251" actId="1076"/>
        <pc:sldMkLst>
          <pc:docMk/>
          <pc:sldMk cId="3887289024" sldId="311"/>
        </pc:sldMkLst>
        <pc:spChg chg="mod">
          <ac:chgData name="Siegbert Rudolph" userId="2af4d44886c067cc" providerId="LiveId" clId="{3E0CB4AA-9F81-4B7F-847D-2D4F4308AF39}" dt="2021-10-07T15:56:04.235" v="251" actId="1076"/>
          <ac:spMkLst>
            <pc:docMk/>
            <pc:sldMk cId="3887289024" sldId="311"/>
            <ac:spMk id="2" creationId="{9A9A7ED8-F3D1-42C4-ADD9-54DD3E99115C}"/>
          </ac:spMkLst>
        </pc:spChg>
        <pc:spChg chg="del">
          <ac:chgData name="Siegbert Rudolph" userId="2af4d44886c067cc" providerId="LiveId" clId="{3E0CB4AA-9F81-4B7F-847D-2D4F4308AF39}" dt="2021-10-07T15:56:04.235" v="246" actId="478"/>
          <ac:spMkLst>
            <pc:docMk/>
            <pc:sldMk cId="3887289024" sldId="311"/>
            <ac:spMk id="4" creationId="{8A48A22C-5BEC-406F-88AB-9993367E0B66}"/>
          </ac:spMkLst>
        </pc:spChg>
      </pc:sldChg>
      <pc:sldChg chg="delSp modSp mod">
        <pc:chgData name="Siegbert Rudolph" userId="2af4d44886c067cc" providerId="LiveId" clId="{3E0CB4AA-9F81-4B7F-847D-2D4F4308AF39}" dt="2021-10-07T15:56:04.235" v="257" actId="1076"/>
        <pc:sldMkLst>
          <pc:docMk/>
          <pc:sldMk cId="4053388159" sldId="312"/>
        </pc:sldMkLst>
        <pc:spChg chg="mod">
          <ac:chgData name="Siegbert Rudolph" userId="2af4d44886c067cc" providerId="LiveId" clId="{3E0CB4AA-9F81-4B7F-847D-2D4F4308AF39}" dt="2021-10-07T15:56:04.235" v="257" actId="1076"/>
          <ac:spMkLst>
            <pc:docMk/>
            <pc:sldMk cId="4053388159" sldId="312"/>
            <ac:spMk id="2" creationId="{FF9F9C01-EDA0-4623-B583-DFA262B4481C}"/>
          </ac:spMkLst>
        </pc:spChg>
        <pc:spChg chg="del">
          <ac:chgData name="Siegbert Rudolph" userId="2af4d44886c067cc" providerId="LiveId" clId="{3E0CB4AA-9F81-4B7F-847D-2D4F4308AF39}" dt="2021-10-07T15:56:04.235" v="252" actId="478"/>
          <ac:spMkLst>
            <pc:docMk/>
            <pc:sldMk cId="4053388159" sldId="312"/>
            <ac:spMk id="6" creationId="{DAB79A35-C533-4390-A97C-805753C132B5}"/>
          </ac:spMkLst>
        </pc:spChg>
      </pc:sldChg>
      <pc:sldChg chg="delSp modSp mod">
        <pc:chgData name="Siegbert Rudolph" userId="2af4d44886c067cc" providerId="LiveId" clId="{3E0CB4AA-9F81-4B7F-847D-2D4F4308AF39}" dt="2021-10-07T15:56:04.251" v="263" actId="1076"/>
        <pc:sldMkLst>
          <pc:docMk/>
          <pc:sldMk cId="179861640" sldId="313"/>
        </pc:sldMkLst>
        <pc:spChg chg="mod">
          <ac:chgData name="Siegbert Rudolph" userId="2af4d44886c067cc" providerId="LiveId" clId="{3E0CB4AA-9F81-4B7F-847D-2D4F4308AF39}" dt="2021-10-07T15:56:04.251" v="263" actId="1076"/>
          <ac:spMkLst>
            <pc:docMk/>
            <pc:sldMk cId="179861640" sldId="313"/>
            <ac:spMk id="2" creationId="{62D3441C-250A-4DAB-AEEC-8D494FD85C14}"/>
          </ac:spMkLst>
        </pc:spChg>
        <pc:spChg chg="del">
          <ac:chgData name="Siegbert Rudolph" userId="2af4d44886c067cc" providerId="LiveId" clId="{3E0CB4AA-9F81-4B7F-847D-2D4F4308AF39}" dt="2021-10-07T15:56:04.235" v="258" actId="478"/>
          <ac:spMkLst>
            <pc:docMk/>
            <pc:sldMk cId="179861640" sldId="313"/>
            <ac:spMk id="4" creationId="{C57A569D-D8DA-41B8-8EC3-1C9E78FE69FF}"/>
          </ac:spMkLst>
        </pc:spChg>
      </pc:sldChg>
      <pc:sldChg chg="delSp modSp mod">
        <pc:chgData name="Siegbert Rudolph" userId="2af4d44886c067cc" providerId="LiveId" clId="{3E0CB4AA-9F81-4B7F-847D-2D4F4308AF39}" dt="2021-10-07T15:56:04.251" v="269" actId="1076"/>
        <pc:sldMkLst>
          <pc:docMk/>
          <pc:sldMk cId="2586958858" sldId="314"/>
        </pc:sldMkLst>
        <pc:spChg chg="mod">
          <ac:chgData name="Siegbert Rudolph" userId="2af4d44886c067cc" providerId="LiveId" clId="{3E0CB4AA-9F81-4B7F-847D-2D4F4308AF39}" dt="2021-10-07T15:56:04.251" v="269" actId="1076"/>
          <ac:spMkLst>
            <pc:docMk/>
            <pc:sldMk cId="2586958858" sldId="314"/>
            <ac:spMk id="2" creationId="{7DD82716-DCFC-408F-AA6B-84FA6D210F7D}"/>
          </ac:spMkLst>
        </pc:spChg>
        <pc:spChg chg="del">
          <ac:chgData name="Siegbert Rudolph" userId="2af4d44886c067cc" providerId="LiveId" clId="{3E0CB4AA-9F81-4B7F-847D-2D4F4308AF39}" dt="2021-10-07T15:56:04.251" v="264" actId="478"/>
          <ac:spMkLst>
            <pc:docMk/>
            <pc:sldMk cId="2586958858" sldId="314"/>
            <ac:spMk id="4" creationId="{ED6CE986-9B3C-43D0-8733-EFC250A5C487}"/>
          </ac:spMkLst>
        </pc:spChg>
      </pc:sldChg>
      <pc:sldChg chg="delSp modSp mod">
        <pc:chgData name="Siegbert Rudolph" userId="2af4d44886c067cc" providerId="LiveId" clId="{3E0CB4AA-9F81-4B7F-847D-2D4F4308AF39}" dt="2021-10-07T15:56:04.251" v="275" actId="1076"/>
        <pc:sldMkLst>
          <pc:docMk/>
          <pc:sldMk cId="1372268404" sldId="315"/>
        </pc:sldMkLst>
        <pc:spChg chg="mod">
          <ac:chgData name="Siegbert Rudolph" userId="2af4d44886c067cc" providerId="LiveId" clId="{3E0CB4AA-9F81-4B7F-847D-2D4F4308AF39}" dt="2021-10-07T15:56:04.251" v="275" actId="1076"/>
          <ac:spMkLst>
            <pc:docMk/>
            <pc:sldMk cId="1372268404" sldId="315"/>
            <ac:spMk id="2" creationId="{DB76E3BB-647C-408E-AF74-74E00F617C1E}"/>
          </ac:spMkLst>
        </pc:spChg>
        <pc:spChg chg="del">
          <ac:chgData name="Siegbert Rudolph" userId="2af4d44886c067cc" providerId="LiveId" clId="{3E0CB4AA-9F81-4B7F-847D-2D4F4308AF39}" dt="2021-10-07T15:56:04.251" v="270" actId="478"/>
          <ac:spMkLst>
            <pc:docMk/>
            <pc:sldMk cId="1372268404" sldId="315"/>
            <ac:spMk id="4" creationId="{97F8072C-AB7D-4E3D-BE84-EC3A9939EA78}"/>
          </ac:spMkLst>
        </pc:spChg>
      </pc:sldChg>
      <pc:sldChg chg="delSp modSp mod">
        <pc:chgData name="Siegbert Rudolph" userId="2af4d44886c067cc" providerId="LiveId" clId="{3E0CB4AA-9F81-4B7F-847D-2D4F4308AF39}" dt="2021-10-07T15:56:04.266" v="281" actId="1076"/>
        <pc:sldMkLst>
          <pc:docMk/>
          <pc:sldMk cId="2333053678" sldId="316"/>
        </pc:sldMkLst>
        <pc:spChg chg="mod">
          <ac:chgData name="Siegbert Rudolph" userId="2af4d44886c067cc" providerId="LiveId" clId="{3E0CB4AA-9F81-4B7F-847D-2D4F4308AF39}" dt="2021-10-07T15:56:04.266" v="281" actId="1076"/>
          <ac:spMkLst>
            <pc:docMk/>
            <pc:sldMk cId="2333053678" sldId="316"/>
            <ac:spMk id="2" creationId="{6970E800-91D0-45DE-92C6-B9C12FE44FEB}"/>
          </ac:spMkLst>
        </pc:spChg>
        <pc:spChg chg="del">
          <ac:chgData name="Siegbert Rudolph" userId="2af4d44886c067cc" providerId="LiveId" clId="{3E0CB4AA-9F81-4B7F-847D-2D4F4308AF39}" dt="2021-10-07T15:56:04.251" v="276" actId="478"/>
          <ac:spMkLst>
            <pc:docMk/>
            <pc:sldMk cId="2333053678" sldId="316"/>
            <ac:spMk id="4" creationId="{F1D7666C-F520-4ABA-8507-60E3738CE8C9}"/>
          </ac:spMkLst>
        </pc:spChg>
      </pc:sldChg>
      <pc:sldChg chg="delSp modSp mod">
        <pc:chgData name="Siegbert Rudolph" userId="2af4d44886c067cc" providerId="LiveId" clId="{3E0CB4AA-9F81-4B7F-847D-2D4F4308AF39}" dt="2021-10-07T15:56:04.266" v="287" actId="1076"/>
        <pc:sldMkLst>
          <pc:docMk/>
          <pc:sldMk cId="4064142414" sldId="317"/>
        </pc:sldMkLst>
        <pc:spChg chg="mod">
          <ac:chgData name="Siegbert Rudolph" userId="2af4d44886c067cc" providerId="LiveId" clId="{3E0CB4AA-9F81-4B7F-847D-2D4F4308AF39}" dt="2021-10-07T15:56:04.266" v="287" actId="1076"/>
          <ac:spMkLst>
            <pc:docMk/>
            <pc:sldMk cId="4064142414" sldId="317"/>
            <ac:spMk id="2" creationId="{60DB8DA3-13D0-4BDA-B747-39489A9B1238}"/>
          </ac:spMkLst>
        </pc:spChg>
        <pc:spChg chg="del">
          <ac:chgData name="Siegbert Rudolph" userId="2af4d44886c067cc" providerId="LiveId" clId="{3E0CB4AA-9F81-4B7F-847D-2D4F4308AF39}" dt="2021-10-07T15:56:04.266" v="282" actId="478"/>
          <ac:spMkLst>
            <pc:docMk/>
            <pc:sldMk cId="4064142414" sldId="317"/>
            <ac:spMk id="4" creationId="{E268E9FE-8B38-4E34-870F-129B8CED91D1}"/>
          </ac:spMkLst>
        </pc:spChg>
      </pc:sldChg>
      <pc:sldChg chg="delSp modSp mod">
        <pc:chgData name="Siegbert Rudolph" userId="2af4d44886c067cc" providerId="LiveId" clId="{3E0CB4AA-9F81-4B7F-847D-2D4F4308AF39}" dt="2021-10-07T15:56:04.266" v="293" actId="1076"/>
        <pc:sldMkLst>
          <pc:docMk/>
          <pc:sldMk cId="2808740559" sldId="318"/>
        </pc:sldMkLst>
        <pc:spChg chg="mod">
          <ac:chgData name="Siegbert Rudolph" userId="2af4d44886c067cc" providerId="LiveId" clId="{3E0CB4AA-9F81-4B7F-847D-2D4F4308AF39}" dt="2021-10-07T15:56:04.266" v="293" actId="1076"/>
          <ac:spMkLst>
            <pc:docMk/>
            <pc:sldMk cId="2808740559" sldId="318"/>
            <ac:spMk id="2" creationId="{5BD9A3A9-BB48-4D08-AF6D-F49864432B5A}"/>
          </ac:spMkLst>
        </pc:spChg>
        <pc:spChg chg="del">
          <ac:chgData name="Siegbert Rudolph" userId="2af4d44886c067cc" providerId="LiveId" clId="{3E0CB4AA-9F81-4B7F-847D-2D4F4308AF39}" dt="2021-10-07T15:56:04.266" v="288" actId="478"/>
          <ac:spMkLst>
            <pc:docMk/>
            <pc:sldMk cId="2808740559" sldId="318"/>
            <ac:spMk id="6" creationId="{09908013-213E-449D-A894-B63976E511E4}"/>
          </ac:spMkLst>
        </pc:spChg>
      </pc:sldChg>
      <pc:sldChg chg="delSp modSp mod">
        <pc:chgData name="Siegbert Rudolph" userId="2af4d44886c067cc" providerId="LiveId" clId="{3E0CB4AA-9F81-4B7F-847D-2D4F4308AF39}" dt="2021-10-07T15:56:04.407" v="425" actId="1076"/>
        <pc:sldMkLst>
          <pc:docMk/>
          <pc:sldMk cId="2679525733" sldId="319"/>
        </pc:sldMkLst>
        <pc:spChg chg="mod">
          <ac:chgData name="Siegbert Rudolph" userId="2af4d44886c067cc" providerId="LiveId" clId="{3E0CB4AA-9F81-4B7F-847D-2D4F4308AF39}" dt="2021-10-07T15:56:04.407" v="425" actId="1076"/>
          <ac:spMkLst>
            <pc:docMk/>
            <pc:sldMk cId="2679525733" sldId="319"/>
            <ac:spMk id="2" creationId="{66F7A8DC-E17D-4180-BDA1-CCBA1560559D}"/>
          </ac:spMkLst>
        </pc:spChg>
        <pc:spChg chg="del">
          <ac:chgData name="Siegbert Rudolph" userId="2af4d44886c067cc" providerId="LiveId" clId="{3E0CB4AA-9F81-4B7F-847D-2D4F4308AF39}" dt="2021-10-07T15:56:04.391" v="420" actId="478"/>
          <ac:spMkLst>
            <pc:docMk/>
            <pc:sldMk cId="2679525733" sldId="319"/>
            <ac:spMk id="3" creationId="{1109336A-B8C0-4575-BFC6-592DD30D3A93}"/>
          </ac:spMkLst>
        </pc:spChg>
      </pc:sldChg>
      <pc:sldChg chg="delSp modSp mod">
        <pc:chgData name="Siegbert Rudolph" userId="2af4d44886c067cc" providerId="LiveId" clId="{3E0CB4AA-9F81-4B7F-847D-2D4F4308AF39}" dt="2021-10-07T15:56:04.391" v="413" actId="1076"/>
        <pc:sldMkLst>
          <pc:docMk/>
          <pc:sldMk cId="345736924" sldId="320"/>
        </pc:sldMkLst>
        <pc:spChg chg="mod">
          <ac:chgData name="Siegbert Rudolph" userId="2af4d44886c067cc" providerId="LiveId" clId="{3E0CB4AA-9F81-4B7F-847D-2D4F4308AF39}" dt="2021-10-07T15:56:04.391" v="413" actId="1076"/>
          <ac:spMkLst>
            <pc:docMk/>
            <pc:sldMk cId="345736924" sldId="320"/>
            <ac:spMk id="2" creationId="{8656FD7F-D5DF-43AB-8351-C3CFF0A28955}"/>
          </ac:spMkLst>
        </pc:spChg>
        <pc:spChg chg="del">
          <ac:chgData name="Siegbert Rudolph" userId="2af4d44886c067cc" providerId="LiveId" clId="{3E0CB4AA-9F81-4B7F-847D-2D4F4308AF39}" dt="2021-10-07T15:56:04.391" v="408" actId="478"/>
          <ac:spMkLst>
            <pc:docMk/>
            <pc:sldMk cId="345736924" sldId="320"/>
            <ac:spMk id="4" creationId="{7486F31E-DC07-4366-AF5D-C8C2D8BFF794}"/>
          </ac:spMkLst>
        </pc:spChg>
      </pc:sldChg>
      <pc:sldChg chg="delSp modSp mod">
        <pc:chgData name="Siegbert Rudolph" userId="2af4d44886c067cc" providerId="LiveId" clId="{3E0CB4AA-9F81-4B7F-847D-2D4F4308AF39}" dt="2021-10-07T15:56:04.282" v="299" actId="1076"/>
        <pc:sldMkLst>
          <pc:docMk/>
          <pc:sldMk cId="138972436" sldId="321"/>
        </pc:sldMkLst>
        <pc:spChg chg="mod">
          <ac:chgData name="Siegbert Rudolph" userId="2af4d44886c067cc" providerId="LiveId" clId="{3E0CB4AA-9F81-4B7F-847D-2D4F4308AF39}" dt="2021-10-07T15:56:04.282" v="299" actId="1076"/>
          <ac:spMkLst>
            <pc:docMk/>
            <pc:sldMk cId="138972436" sldId="321"/>
            <ac:spMk id="4" creationId="{BB8CA8D4-C5D3-475E-A5C9-6F15605B5997}"/>
          </ac:spMkLst>
        </pc:spChg>
        <pc:spChg chg="del">
          <ac:chgData name="Siegbert Rudolph" userId="2af4d44886c067cc" providerId="LiveId" clId="{3E0CB4AA-9F81-4B7F-847D-2D4F4308AF39}" dt="2021-10-07T15:56:04.266" v="294" actId="478"/>
          <ac:spMkLst>
            <pc:docMk/>
            <pc:sldMk cId="138972436" sldId="321"/>
            <ac:spMk id="6" creationId="{5A9E47B0-D77C-4B4C-83DA-C779BDA4A466}"/>
          </ac:spMkLst>
        </pc:spChg>
      </pc:sldChg>
      <pc:sldChg chg="delSp modSp mod">
        <pc:chgData name="Siegbert Rudolph" userId="2af4d44886c067cc" providerId="LiveId" clId="{3E0CB4AA-9F81-4B7F-847D-2D4F4308AF39}" dt="2021-10-07T15:56:04.297" v="323" actId="1076"/>
        <pc:sldMkLst>
          <pc:docMk/>
          <pc:sldMk cId="1068214530" sldId="322"/>
        </pc:sldMkLst>
        <pc:spChg chg="mod">
          <ac:chgData name="Siegbert Rudolph" userId="2af4d44886c067cc" providerId="LiveId" clId="{3E0CB4AA-9F81-4B7F-847D-2D4F4308AF39}" dt="2021-10-07T15:56:04.297" v="323" actId="1076"/>
          <ac:spMkLst>
            <pc:docMk/>
            <pc:sldMk cId="1068214530" sldId="322"/>
            <ac:spMk id="4" creationId="{650D82DD-2CBA-4F7A-8E26-2423367FC559}"/>
          </ac:spMkLst>
        </pc:spChg>
        <pc:spChg chg="del">
          <ac:chgData name="Siegbert Rudolph" userId="2af4d44886c067cc" providerId="LiveId" clId="{3E0CB4AA-9F81-4B7F-847D-2D4F4308AF39}" dt="2021-10-07T15:56:04.297" v="318" actId="478"/>
          <ac:spMkLst>
            <pc:docMk/>
            <pc:sldMk cId="1068214530" sldId="322"/>
            <ac:spMk id="6" creationId="{BA7A52AE-E667-40CF-9B12-99DBF64FB55B}"/>
          </ac:spMkLst>
        </pc:spChg>
      </pc:sldChg>
      <pc:sldChg chg="delSp modSp mod">
        <pc:chgData name="Siegbert Rudolph" userId="2af4d44886c067cc" providerId="LiveId" clId="{3E0CB4AA-9F81-4B7F-847D-2D4F4308AF39}" dt="2021-10-07T15:56:04.297" v="317" actId="1076"/>
        <pc:sldMkLst>
          <pc:docMk/>
          <pc:sldMk cId="4040047416" sldId="323"/>
        </pc:sldMkLst>
        <pc:spChg chg="mod">
          <ac:chgData name="Siegbert Rudolph" userId="2af4d44886c067cc" providerId="LiveId" clId="{3E0CB4AA-9F81-4B7F-847D-2D4F4308AF39}" dt="2021-10-07T15:56:04.297" v="317" actId="1076"/>
          <ac:spMkLst>
            <pc:docMk/>
            <pc:sldMk cId="4040047416" sldId="323"/>
            <ac:spMk id="4" creationId="{89F44FBF-4237-4CA2-937A-10A05730D429}"/>
          </ac:spMkLst>
        </pc:spChg>
        <pc:spChg chg="del">
          <ac:chgData name="Siegbert Rudolph" userId="2af4d44886c067cc" providerId="LiveId" clId="{3E0CB4AA-9F81-4B7F-847D-2D4F4308AF39}" dt="2021-10-07T15:56:04.282" v="312" actId="478"/>
          <ac:spMkLst>
            <pc:docMk/>
            <pc:sldMk cId="4040047416" sldId="323"/>
            <ac:spMk id="6" creationId="{42CE4138-7E85-44B4-A30F-54C8FD71A987}"/>
          </ac:spMkLst>
        </pc:spChg>
      </pc:sldChg>
      <pc:sldChg chg="delSp modSp mod">
        <pc:chgData name="Siegbert Rudolph" userId="2af4d44886c067cc" providerId="LiveId" clId="{3E0CB4AA-9F81-4B7F-847D-2D4F4308AF39}" dt="2021-10-07T15:56:04.282" v="311" actId="1076"/>
        <pc:sldMkLst>
          <pc:docMk/>
          <pc:sldMk cId="1944146935" sldId="324"/>
        </pc:sldMkLst>
        <pc:spChg chg="mod">
          <ac:chgData name="Siegbert Rudolph" userId="2af4d44886c067cc" providerId="LiveId" clId="{3E0CB4AA-9F81-4B7F-847D-2D4F4308AF39}" dt="2021-10-07T15:56:04.282" v="311" actId="1076"/>
          <ac:spMkLst>
            <pc:docMk/>
            <pc:sldMk cId="1944146935" sldId="324"/>
            <ac:spMk id="4" creationId="{5127C99E-B064-4EC7-92B9-EDC4DC23B148}"/>
          </ac:spMkLst>
        </pc:spChg>
        <pc:spChg chg="del">
          <ac:chgData name="Siegbert Rudolph" userId="2af4d44886c067cc" providerId="LiveId" clId="{3E0CB4AA-9F81-4B7F-847D-2D4F4308AF39}" dt="2021-10-07T15:56:04.282" v="306" actId="478"/>
          <ac:spMkLst>
            <pc:docMk/>
            <pc:sldMk cId="1944146935" sldId="324"/>
            <ac:spMk id="6" creationId="{67D369F5-B225-4DD8-8128-4A68EAF5412B}"/>
          </ac:spMkLst>
        </pc:spChg>
      </pc:sldChg>
      <pc:sldChg chg="delSp modSp mod">
        <pc:chgData name="Siegbert Rudolph" userId="2af4d44886c067cc" providerId="LiveId" clId="{3E0CB4AA-9F81-4B7F-847D-2D4F4308AF39}" dt="2021-10-07T15:56:04.282" v="305" actId="1076"/>
        <pc:sldMkLst>
          <pc:docMk/>
          <pc:sldMk cId="1485466573" sldId="325"/>
        </pc:sldMkLst>
        <pc:spChg chg="mod">
          <ac:chgData name="Siegbert Rudolph" userId="2af4d44886c067cc" providerId="LiveId" clId="{3E0CB4AA-9F81-4B7F-847D-2D4F4308AF39}" dt="2021-10-07T15:56:04.282" v="305" actId="1076"/>
          <ac:spMkLst>
            <pc:docMk/>
            <pc:sldMk cId="1485466573" sldId="325"/>
            <ac:spMk id="4" creationId="{46A78098-E782-4257-A52B-A21B7153C440}"/>
          </ac:spMkLst>
        </pc:spChg>
        <pc:spChg chg="del">
          <ac:chgData name="Siegbert Rudolph" userId="2af4d44886c067cc" providerId="LiveId" clId="{3E0CB4AA-9F81-4B7F-847D-2D4F4308AF39}" dt="2021-10-07T15:56:04.282" v="300" actId="478"/>
          <ac:spMkLst>
            <pc:docMk/>
            <pc:sldMk cId="1485466573" sldId="325"/>
            <ac:spMk id="6" creationId="{E4A49DBA-9646-44E6-BCAC-4794B5E53AE6}"/>
          </ac:spMkLst>
        </pc:spChg>
      </pc:sldChg>
      <pc:sldChg chg="delSp modSp mod">
        <pc:chgData name="Siegbert Rudolph" userId="2af4d44886c067cc" providerId="LiveId" clId="{3E0CB4AA-9F81-4B7F-847D-2D4F4308AF39}" dt="2021-10-07T15:56:04.313" v="329" actId="1076"/>
        <pc:sldMkLst>
          <pc:docMk/>
          <pc:sldMk cId="3946846957" sldId="326"/>
        </pc:sldMkLst>
        <pc:spChg chg="mod">
          <ac:chgData name="Siegbert Rudolph" userId="2af4d44886c067cc" providerId="LiveId" clId="{3E0CB4AA-9F81-4B7F-847D-2D4F4308AF39}" dt="2021-10-07T15:56:04.313" v="329" actId="1076"/>
          <ac:spMkLst>
            <pc:docMk/>
            <pc:sldMk cId="3946846957" sldId="326"/>
            <ac:spMk id="2" creationId="{645CBFF5-E1AB-4136-9570-F97124E6E369}"/>
          </ac:spMkLst>
        </pc:spChg>
        <pc:spChg chg="del">
          <ac:chgData name="Siegbert Rudolph" userId="2af4d44886c067cc" providerId="LiveId" clId="{3E0CB4AA-9F81-4B7F-847D-2D4F4308AF39}" dt="2021-10-07T15:56:04.297" v="324" actId="478"/>
          <ac:spMkLst>
            <pc:docMk/>
            <pc:sldMk cId="3946846957" sldId="326"/>
            <ac:spMk id="6" creationId="{CA5387F1-9BC4-4ADB-86FC-B285724BC244}"/>
          </ac:spMkLst>
        </pc:spChg>
      </pc:sldChg>
      <pc:sldChg chg="delSp modSp mod">
        <pc:chgData name="Siegbert Rudolph" userId="2af4d44886c067cc" providerId="LiveId" clId="{3E0CB4AA-9F81-4B7F-847D-2D4F4308AF39}" dt="2021-10-07T15:56:04.313" v="335" actId="1076"/>
        <pc:sldMkLst>
          <pc:docMk/>
          <pc:sldMk cId="953342179" sldId="327"/>
        </pc:sldMkLst>
        <pc:spChg chg="mod">
          <ac:chgData name="Siegbert Rudolph" userId="2af4d44886c067cc" providerId="LiveId" clId="{3E0CB4AA-9F81-4B7F-847D-2D4F4308AF39}" dt="2021-10-07T15:56:04.313" v="335" actId="1076"/>
          <ac:spMkLst>
            <pc:docMk/>
            <pc:sldMk cId="953342179" sldId="327"/>
            <ac:spMk id="4" creationId="{1A04BCB7-867E-49F0-8F73-AD91BBD5DA36}"/>
          </ac:spMkLst>
        </pc:spChg>
        <pc:spChg chg="del">
          <ac:chgData name="Siegbert Rudolph" userId="2af4d44886c067cc" providerId="LiveId" clId="{3E0CB4AA-9F81-4B7F-847D-2D4F4308AF39}" dt="2021-10-07T15:56:04.313" v="330" actId="478"/>
          <ac:spMkLst>
            <pc:docMk/>
            <pc:sldMk cId="953342179" sldId="327"/>
            <ac:spMk id="6" creationId="{8B46E492-C9F2-4D81-8710-9BF4EE012EDE}"/>
          </ac:spMkLst>
        </pc:spChg>
      </pc:sldChg>
      <pc:sldChg chg="delSp modSp mod">
        <pc:chgData name="Siegbert Rudolph" userId="2af4d44886c067cc" providerId="LiveId" clId="{3E0CB4AA-9F81-4B7F-847D-2D4F4308AF39}" dt="2021-10-07T15:56:04.313" v="341" actId="1076"/>
        <pc:sldMkLst>
          <pc:docMk/>
          <pc:sldMk cId="2183322302" sldId="328"/>
        </pc:sldMkLst>
        <pc:spChg chg="mod">
          <ac:chgData name="Siegbert Rudolph" userId="2af4d44886c067cc" providerId="LiveId" clId="{3E0CB4AA-9F81-4B7F-847D-2D4F4308AF39}" dt="2021-10-07T15:56:04.313" v="341" actId="1076"/>
          <ac:spMkLst>
            <pc:docMk/>
            <pc:sldMk cId="2183322302" sldId="328"/>
            <ac:spMk id="4" creationId="{BEF83D45-E5B0-44F0-BD2D-09345514D5ED}"/>
          </ac:spMkLst>
        </pc:spChg>
        <pc:spChg chg="del">
          <ac:chgData name="Siegbert Rudolph" userId="2af4d44886c067cc" providerId="LiveId" clId="{3E0CB4AA-9F81-4B7F-847D-2D4F4308AF39}" dt="2021-10-07T15:56:04.313" v="336" actId="478"/>
          <ac:spMkLst>
            <pc:docMk/>
            <pc:sldMk cId="2183322302" sldId="328"/>
            <ac:spMk id="6" creationId="{EEE84121-0FC3-4A37-A7E0-A9C84D8B6796}"/>
          </ac:spMkLst>
        </pc:spChg>
      </pc:sldChg>
      <pc:sldChg chg="delSp modSp mod">
        <pc:chgData name="Siegbert Rudolph" userId="2af4d44886c067cc" providerId="LiveId" clId="{3E0CB4AA-9F81-4B7F-847D-2D4F4308AF39}" dt="2021-10-07T15:56:04.329" v="347" actId="1076"/>
        <pc:sldMkLst>
          <pc:docMk/>
          <pc:sldMk cId="1229330837" sldId="329"/>
        </pc:sldMkLst>
        <pc:spChg chg="mod">
          <ac:chgData name="Siegbert Rudolph" userId="2af4d44886c067cc" providerId="LiveId" clId="{3E0CB4AA-9F81-4B7F-847D-2D4F4308AF39}" dt="2021-10-07T15:56:04.329" v="347" actId="1076"/>
          <ac:spMkLst>
            <pc:docMk/>
            <pc:sldMk cId="1229330837" sldId="329"/>
            <ac:spMk id="4" creationId="{A7470547-6836-4E76-B531-08E07CAFBB15}"/>
          </ac:spMkLst>
        </pc:spChg>
        <pc:spChg chg="del">
          <ac:chgData name="Siegbert Rudolph" userId="2af4d44886c067cc" providerId="LiveId" clId="{3E0CB4AA-9F81-4B7F-847D-2D4F4308AF39}" dt="2021-10-07T15:56:04.313" v="342" actId="478"/>
          <ac:spMkLst>
            <pc:docMk/>
            <pc:sldMk cId="1229330837" sldId="329"/>
            <ac:spMk id="6" creationId="{4E22323A-63CD-4162-88BB-4F501ADB4105}"/>
          </ac:spMkLst>
        </pc:spChg>
      </pc:sldChg>
      <pc:sldChg chg="delSp modSp mod">
        <pc:chgData name="Siegbert Rudolph" userId="2af4d44886c067cc" providerId="LiveId" clId="{3E0CB4AA-9F81-4B7F-847D-2D4F4308AF39}" dt="2021-10-07T15:56:04.329" v="353" actId="1076"/>
        <pc:sldMkLst>
          <pc:docMk/>
          <pc:sldMk cId="1765620746" sldId="330"/>
        </pc:sldMkLst>
        <pc:spChg chg="mod">
          <ac:chgData name="Siegbert Rudolph" userId="2af4d44886c067cc" providerId="LiveId" clId="{3E0CB4AA-9F81-4B7F-847D-2D4F4308AF39}" dt="2021-10-07T15:56:04.329" v="353" actId="1076"/>
          <ac:spMkLst>
            <pc:docMk/>
            <pc:sldMk cId="1765620746" sldId="330"/>
            <ac:spMk id="4" creationId="{38D6BBA1-B956-407D-8EB4-BE08FFE13845}"/>
          </ac:spMkLst>
        </pc:spChg>
        <pc:spChg chg="del">
          <ac:chgData name="Siegbert Rudolph" userId="2af4d44886c067cc" providerId="LiveId" clId="{3E0CB4AA-9F81-4B7F-847D-2D4F4308AF39}" dt="2021-10-07T15:56:04.329" v="348" actId="478"/>
          <ac:spMkLst>
            <pc:docMk/>
            <pc:sldMk cId="1765620746" sldId="330"/>
            <ac:spMk id="6" creationId="{59423BBB-8B38-460E-9D87-EE8E96440A37}"/>
          </ac:spMkLst>
        </pc:spChg>
      </pc:sldChg>
      <pc:sldChg chg="delSp modSp mod">
        <pc:chgData name="Siegbert Rudolph" userId="2af4d44886c067cc" providerId="LiveId" clId="{3E0CB4AA-9F81-4B7F-847D-2D4F4308AF39}" dt="2021-10-07T15:56:04.344" v="359" actId="1076"/>
        <pc:sldMkLst>
          <pc:docMk/>
          <pc:sldMk cId="2569774049" sldId="331"/>
        </pc:sldMkLst>
        <pc:spChg chg="mod">
          <ac:chgData name="Siegbert Rudolph" userId="2af4d44886c067cc" providerId="LiveId" clId="{3E0CB4AA-9F81-4B7F-847D-2D4F4308AF39}" dt="2021-10-07T15:56:04.344" v="359" actId="1076"/>
          <ac:spMkLst>
            <pc:docMk/>
            <pc:sldMk cId="2569774049" sldId="331"/>
            <ac:spMk id="4" creationId="{9E9EDE06-5F84-450D-92BE-6E5FBDC215AD}"/>
          </ac:spMkLst>
        </pc:spChg>
        <pc:spChg chg="del">
          <ac:chgData name="Siegbert Rudolph" userId="2af4d44886c067cc" providerId="LiveId" clId="{3E0CB4AA-9F81-4B7F-847D-2D4F4308AF39}" dt="2021-10-07T15:56:04.329" v="354" actId="478"/>
          <ac:spMkLst>
            <pc:docMk/>
            <pc:sldMk cId="2569774049" sldId="331"/>
            <ac:spMk id="6" creationId="{56202A21-0E01-4E58-BE70-DD73EAB78B17}"/>
          </ac:spMkLst>
        </pc:spChg>
      </pc:sldChg>
      <pc:sldChg chg="delSp modSp mod">
        <pc:chgData name="Siegbert Rudolph" userId="2af4d44886c067cc" providerId="LiveId" clId="{3E0CB4AA-9F81-4B7F-847D-2D4F4308AF39}" dt="2021-10-07T15:56:04.344" v="365" actId="1076"/>
        <pc:sldMkLst>
          <pc:docMk/>
          <pc:sldMk cId="3986939239" sldId="332"/>
        </pc:sldMkLst>
        <pc:spChg chg="mod">
          <ac:chgData name="Siegbert Rudolph" userId="2af4d44886c067cc" providerId="LiveId" clId="{3E0CB4AA-9F81-4B7F-847D-2D4F4308AF39}" dt="2021-10-07T15:56:04.344" v="365" actId="1076"/>
          <ac:spMkLst>
            <pc:docMk/>
            <pc:sldMk cId="3986939239" sldId="332"/>
            <ac:spMk id="2" creationId="{E2984C36-CB41-4A5C-A528-183E04BF3BF1}"/>
          </ac:spMkLst>
        </pc:spChg>
        <pc:spChg chg="del">
          <ac:chgData name="Siegbert Rudolph" userId="2af4d44886c067cc" providerId="LiveId" clId="{3E0CB4AA-9F81-4B7F-847D-2D4F4308AF39}" dt="2021-10-07T15:56:04.344" v="360" actId="478"/>
          <ac:spMkLst>
            <pc:docMk/>
            <pc:sldMk cId="3986939239" sldId="332"/>
            <ac:spMk id="6" creationId="{5045FD54-1E93-4228-9CC2-E1304060199C}"/>
          </ac:spMkLst>
        </pc:spChg>
      </pc:sldChg>
      <pc:sldChg chg="delSp modSp mod">
        <pc:chgData name="Siegbert Rudolph" userId="2af4d44886c067cc" providerId="LiveId" clId="{3E0CB4AA-9F81-4B7F-847D-2D4F4308AF39}" dt="2021-10-07T15:56:04.344" v="371" actId="1076"/>
        <pc:sldMkLst>
          <pc:docMk/>
          <pc:sldMk cId="454025157" sldId="333"/>
        </pc:sldMkLst>
        <pc:spChg chg="mod">
          <ac:chgData name="Siegbert Rudolph" userId="2af4d44886c067cc" providerId="LiveId" clId="{3E0CB4AA-9F81-4B7F-847D-2D4F4308AF39}" dt="2021-10-07T15:56:04.344" v="371" actId="1076"/>
          <ac:spMkLst>
            <pc:docMk/>
            <pc:sldMk cId="454025157" sldId="333"/>
            <ac:spMk id="4" creationId="{76B2E20F-02F2-4D61-89FE-01FA435694C6}"/>
          </ac:spMkLst>
        </pc:spChg>
        <pc:spChg chg="del">
          <ac:chgData name="Siegbert Rudolph" userId="2af4d44886c067cc" providerId="LiveId" clId="{3E0CB4AA-9F81-4B7F-847D-2D4F4308AF39}" dt="2021-10-07T15:56:04.344" v="366" actId="478"/>
          <ac:spMkLst>
            <pc:docMk/>
            <pc:sldMk cId="454025157" sldId="333"/>
            <ac:spMk id="6" creationId="{D0499170-A176-4A7A-A66C-3C40DEFBBD5C}"/>
          </ac:spMkLst>
        </pc:spChg>
      </pc:sldChg>
      <pc:sldChg chg="delSp modSp mod">
        <pc:chgData name="Siegbert Rudolph" userId="2af4d44886c067cc" providerId="LiveId" clId="{3E0CB4AA-9F81-4B7F-847D-2D4F4308AF39}" dt="2021-10-07T15:56:04.360" v="377" actId="1076"/>
        <pc:sldMkLst>
          <pc:docMk/>
          <pc:sldMk cId="676886692" sldId="334"/>
        </pc:sldMkLst>
        <pc:spChg chg="mod">
          <ac:chgData name="Siegbert Rudolph" userId="2af4d44886c067cc" providerId="LiveId" clId="{3E0CB4AA-9F81-4B7F-847D-2D4F4308AF39}" dt="2021-10-07T15:56:04.360" v="377" actId="1076"/>
          <ac:spMkLst>
            <pc:docMk/>
            <pc:sldMk cId="676886692" sldId="334"/>
            <ac:spMk id="4" creationId="{135BB8EE-CC3A-43F0-BBDC-5210420F792B}"/>
          </ac:spMkLst>
        </pc:spChg>
        <pc:spChg chg="del">
          <ac:chgData name="Siegbert Rudolph" userId="2af4d44886c067cc" providerId="LiveId" clId="{3E0CB4AA-9F81-4B7F-847D-2D4F4308AF39}" dt="2021-10-07T15:56:04.344" v="372" actId="478"/>
          <ac:spMkLst>
            <pc:docMk/>
            <pc:sldMk cId="676886692" sldId="334"/>
            <ac:spMk id="6" creationId="{08824D61-CFBA-48F2-B825-E03696BFDD58}"/>
          </ac:spMkLst>
        </pc:spChg>
      </pc:sldChg>
      <pc:sldChg chg="delSp modSp mod">
        <pc:chgData name="Siegbert Rudolph" userId="2af4d44886c067cc" providerId="LiveId" clId="{3E0CB4AA-9F81-4B7F-847D-2D4F4308AF39}" dt="2021-10-07T15:56:04.360" v="383" actId="1076"/>
        <pc:sldMkLst>
          <pc:docMk/>
          <pc:sldMk cId="2179394073" sldId="335"/>
        </pc:sldMkLst>
        <pc:spChg chg="mod">
          <ac:chgData name="Siegbert Rudolph" userId="2af4d44886c067cc" providerId="LiveId" clId="{3E0CB4AA-9F81-4B7F-847D-2D4F4308AF39}" dt="2021-10-07T15:56:04.360" v="383" actId="1076"/>
          <ac:spMkLst>
            <pc:docMk/>
            <pc:sldMk cId="2179394073" sldId="335"/>
            <ac:spMk id="4" creationId="{DB52D6CE-6CDA-42BD-824E-84845592F16B}"/>
          </ac:spMkLst>
        </pc:spChg>
        <pc:spChg chg="del">
          <ac:chgData name="Siegbert Rudolph" userId="2af4d44886c067cc" providerId="LiveId" clId="{3E0CB4AA-9F81-4B7F-847D-2D4F4308AF39}" dt="2021-10-07T15:56:04.360" v="378" actId="478"/>
          <ac:spMkLst>
            <pc:docMk/>
            <pc:sldMk cId="2179394073" sldId="335"/>
            <ac:spMk id="6" creationId="{276EDC5B-C79C-4E56-B02E-76475AD56C49}"/>
          </ac:spMkLst>
        </pc:spChg>
      </pc:sldChg>
      <pc:sldChg chg="delSp modSp mod">
        <pc:chgData name="Siegbert Rudolph" userId="2af4d44886c067cc" providerId="LiveId" clId="{3E0CB4AA-9F81-4B7F-847D-2D4F4308AF39}" dt="2021-10-07T15:56:04.360" v="389" actId="1076"/>
        <pc:sldMkLst>
          <pc:docMk/>
          <pc:sldMk cId="82080314" sldId="336"/>
        </pc:sldMkLst>
        <pc:spChg chg="mod">
          <ac:chgData name="Siegbert Rudolph" userId="2af4d44886c067cc" providerId="LiveId" clId="{3E0CB4AA-9F81-4B7F-847D-2D4F4308AF39}" dt="2021-10-07T15:56:04.360" v="389" actId="1076"/>
          <ac:spMkLst>
            <pc:docMk/>
            <pc:sldMk cId="82080314" sldId="336"/>
            <ac:spMk id="4" creationId="{05ABECE9-6B0A-46A9-943C-D28C3CFA1BD1}"/>
          </ac:spMkLst>
        </pc:spChg>
        <pc:spChg chg="del">
          <ac:chgData name="Siegbert Rudolph" userId="2af4d44886c067cc" providerId="LiveId" clId="{3E0CB4AA-9F81-4B7F-847D-2D4F4308AF39}" dt="2021-10-07T15:56:04.360" v="384" actId="478"/>
          <ac:spMkLst>
            <pc:docMk/>
            <pc:sldMk cId="82080314" sldId="336"/>
            <ac:spMk id="6" creationId="{0707DD1F-1A9B-495A-A0FE-A71F95EFD1CE}"/>
          </ac:spMkLst>
        </pc:spChg>
      </pc:sldChg>
      <pc:sldChg chg="delSp modSp mod">
        <pc:chgData name="Siegbert Rudolph" userId="2af4d44886c067cc" providerId="LiveId" clId="{3E0CB4AA-9F81-4B7F-847D-2D4F4308AF39}" dt="2021-10-07T15:56:04.375" v="395" actId="1076"/>
        <pc:sldMkLst>
          <pc:docMk/>
          <pc:sldMk cId="1805520257" sldId="337"/>
        </pc:sldMkLst>
        <pc:spChg chg="mod">
          <ac:chgData name="Siegbert Rudolph" userId="2af4d44886c067cc" providerId="LiveId" clId="{3E0CB4AA-9F81-4B7F-847D-2D4F4308AF39}" dt="2021-10-07T15:56:04.375" v="395" actId="1076"/>
          <ac:spMkLst>
            <pc:docMk/>
            <pc:sldMk cId="1805520257" sldId="337"/>
            <ac:spMk id="4" creationId="{595FFD5E-8109-4857-972C-14D81BC76B5F}"/>
          </ac:spMkLst>
        </pc:spChg>
        <pc:spChg chg="del">
          <ac:chgData name="Siegbert Rudolph" userId="2af4d44886c067cc" providerId="LiveId" clId="{3E0CB4AA-9F81-4B7F-847D-2D4F4308AF39}" dt="2021-10-07T15:56:04.360" v="390" actId="478"/>
          <ac:spMkLst>
            <pc:docMk/>
            <pc:sldMk cId="1805520257" sldId="337"/>
            <ac:spMk id="6" creationId="{99B84C9A-E83E-4B39-A4CE-F6D763F9DA1D}"/>
          </ac:spMkLst>
        </pc:spChg>
      </pc:sldChg>
      <pc:sldChg chg="delSp modSp mod">
        <pc:chgData name="Siegbert Rudolph" userId="2af4d44886c067cc" providerId="LiveId" clId="{3E0CB4AA-9F81-4B7F-847D-2D4F4308AF39}" dt="2021-10-07T15:56:04.375" v="401" actId="1076"/>
        <pc:sldMkLst>
          <pc:docMk/>
          <pc:sldMk cId="3665028869" sldId="338"/>
        </pc:sldMkLst>
        <pc:spChg chg="mod">
          <ac:chgData name="Siegbert Rudolph" userId="2af4d44886c067cc" providerId="LiveId" clId="{3E0CB4AA-9F81-4B7F-847D-2D4F4308AF39}" dt="2021-10-07T15:56:04.375" v="401" actId="1076"/>
          <ac:spMkLst>
            <pc:docMk/>
            <pc:sldMk cId="3665028869" sldId="338"/>
            <ac:spMk id="2" creationId="{B2E0D33C-C0DA-4117-99C0-BCB13D5AFF3A}"/>
          </ac:spMkLst>
        </pc:spChg>
        <pc:spChg chg="del">
          <ac:chgData name="Siegbert Rudolph" userId="2af4d44886c067cc" providerId="LiveId" clId="{3E0CB4AA-9F81-4B7F-847D-2D4F4308AF39}" dt="2021-10-07T15:56:04.375" v="396" actId="478"/>
          <ac:spMkLst>
            <pc:docMk/>
            <pc:sldMk cId="3665028869" sldId="338"/>
            <ac:spMk id="6" creationId="{BF7E1D0E-2C51-485F-8372-622352A14248}"/>
          </ac:spMkLst>
        </pc:spChg>
      </pc:sldChg>
    </pc:docChg>
  </pc:docChgLst>
  <pc:docChgLst>
    <pc:chgData name="Siegbert Rudolph" userId="2af4d44886c067cc" providerId="LiveId" clId="{660D2201-10D1-4A08-9C51-BDA4CAAB8774}"/>
    <pc:docChg chg="custSel modSld">
      <pc:chgData name="Siegbert Rudolph" userId="2af4d44886c067cc" providerId="LiveId" clId="{660D2201-10D1-4A08-9C51-BDA4CAAB8774}" dt="2020-08-11T08:37:24.417" v="425" actId="1076"/>
      <pc:docMkLst>
        <pc:docMk/>
      </pc:docMkLst>
      <pc:sldChg chg="delSp modSp mod">
        <pc:chgData name="Siegbert Rudolph" userId="2af4d44886c067cc" providerId="LiveId" clId="{660D2201-10D1-4A08-9C51-BDA4CAAB8774}" dt="2020-08-11T08:37:24.064" v="5" actId="1076"/>
        <pc:sldMkLst>
          <pc:docMk/>
          <pc:sldMk cId="26308477" sldId="256"/>
        </pc:sldMkLst>
        <pc:spChg chg="del">
          <ac:chgData name="Siegbert Rudolph" userId="2af4d44886c067cc" providerId="LiveId" clId="{660D2201-10D1-4A08-9C51-BDA4CAAB8774}" dt="2020-08-11T08:37:24.060" v="0" actId="478"/>
          <ac:spMkLst>
            <pc:docMk/>
            <pc:sldMk cId="26308477" sldId="256"/>
            <ac:spMk id="2" creationId="{7CF97028-1E9B-40FA-9E3A-8D68962F74E1}"/>
          </ac:spMkLst>
        </pc:spChg>
        <pc:spChg chg="mod">
          <ac:chgData name="Siegbert Rudolph" userId="2af4d44886c067cc" providerId="LiveId" clId="{660D2201-10D1-4A08-9C51-BDA4CAAB8774}" dt="2020-08-11T08:37:24.064" v="5" actId="1076"/>
          <ac:spMkLst>
            <pc:docMk/>
            <pc:sldMk cId="26308477" sldId="256"/>
            <ac:spMk id="3" creationId="{A67503D0-0A60-4A78-8C5E-AF79CA00ABE0}"/>
          </ac:spMkLst>
        </pc:spChg>
      </pc:sldChg>
      <pc:sldChg chg="delSp modSp mod">
        <pc:chgData name="Siegbert Rudolph" userId="2af4d44886c067cc" providerId="LiveId" clId="{660D2201-10D1-4A08-9C51-BDA4CAAB8774}" dt="2020-08-11T08:37:24.412" v="419" actId="1076"/>
        <pc:sldMkLst>
          <pc:docMk/>
          <pc:sldMk cId="1237663330" sldId="260"/>
        </pc:sldMkLst>
        <pc:spChg chg="del">
          <ac:chgData name="Siegbert Rudolph" userId="2af4d44886c067cc" providerId="LiveId" clId="{660D2201-10D1-4A08-9C51-BDA4CAAB8774}" dt="2020-08-11T08:37:24.406" v="414" actId="478"/>
          <ac:spMkLst>
            <pc:docMk/>
            <pc:sldMk cId="1237663330" sldId="260"/>
            <ac:spMk id="2" creationId="{7D29278D-1A4A-4EA5-A08A-201464821873}"/>
          </ac:spMkLst>
        </pc:spChg>
        <pc:spChg chg="mod">
          <ac:chgData name="Siegbert Rudolph" userId="2af4d44886c067cc" providerId="LiveId" clId="{660D2201-10D1-4A08-9C51-BDA4CAAB8774}" dt="2020-08-11T08:37:24.412" v="419" actId="1076"/>
          <ac:spMkLst>
            <pc:docMk/>
            <pc:sldMk cId="1237663330" sldId="260"/>
            <ac:spMk id="4" creationId="{DC953916-84EA-44A6-9E9D-58F44E4B8BD9}"/>
          </ac:spMkLst>
        </pc:spChg>
      </pc:sldChg>
      <pc:sldChg chg="delSp modSp mod">
        <pc:chgData name="Siegbert Rudolph" userId="2af4d44886c067cc" providerId="LiveId" clId="{660D2201-10D1-4A08-9C51-BDA4CAAB8774}" dt="2020-08-11T08:37:24.069" v="11" actId="1076"/>
        <pc:sldMkLst>
          <pc:docMk/>
          <pc:sldMk cId="2283616107" sldId="263"/>
        </pc:sldMkLst>
        <pc:spChg chg="del">
          <ac:chgData name="Siegbert Rudolph" userId="2af4d44886c067cc" providerId="LiveId" clId="{660D2201-10D1-4A08-9C51-BDA4CAAB8774}" dt="2020-08-11T08:37:24.064" v="6" actId="478"/>
          <ac:spMkLst>
            <pc:docMk/>
            <pc:sldMk cId="2283616107" sldId="263"/>
            <ac:spMk id="2" creationId="{F264FDA2-644D-454F-8301-AB7C80EA9C64}"/>
          </ac:spMkLst>
        </pc:spChg>
        <pc:spChg chg="mod">
          <ac:chgData name="Siegbert Rudolph" userId="2af4d44886c067cc" providerId="LiveId" clId="{660D2201-10D1-4A08-9C51-BDA4CAAB8774}" dt="2020-08-11T08:37:24.069" v="11" actId="1076"/>
          <ac:spMkLst>
            <pc:docMk/>
            <pc:sldMk cId="2283616107" sldId="263"/>
            <ac:spMk id="6" creationId="{87BFDF29-FA57-4CED-BBE4-324BA19B1453}"/>
          </ac:spMkLst>
        </pc:spChg>
      </pc:sldChg>
      <pc:sldChg chg="delSp modSp mod">
        <pc:chgData name="Siegbert Rudolph" userId="2af4d44886c067cc" providerId="LiveId" clId="{660D2201-10D1-4A08-9C51-BDA4CAAB8774}" dt="2020-08-11T08:37:24.074" v="17" actId="1076"/>
        <pc:sldMkLst>
          <pc:docMk/>
          <pc:sldMk cId="435055686" sldId="267"/>
        </pc:sldMkLst>
        <pc:spChg chg="del">
          <ac:chgData name="Siegbert Rudolph" userId="2af4d44886c067cc" providerId="LiveId" clId="{660D2201-10D1-4A08-9C51-BDA4CAAB8774}" dt="2020-08-11T08:37:24.069" v="12" actId="478"/>
          <ac:spMkLst>
            <pc:docMk/>
            <pc:sldMk cId="435055686" sldId="267"/>
            <ac:spMk id="4" creationId="{815E330D-66E9-4910-BF38-15E1CDFC3679}"/>
          </ac:spMkLst>
        </pc:spChg>
        <pc:spChg chg="mod">
          <ac:chgData name="Siegbert Rudolph" userId="2af4d44886c067cc" providerId="LiveId" clId="{660D2201-10D1-4A08-9C51-BDA4CAAB8774}" dt="2020-08-11T08:37:24.074" v="17" actId="1076"/>
          <ac:spMkLst>
            <pc:docMk/>
            <pc:sldMk cId="435055686" sldId="267"/>
            <ac:spMk id="7" creationId="{18F4278C-E2B9-476E-BFE4-0C690011C778}"/>
          </ac:spMkLst>
        </pc:spChg>
      </pc:sldChg>
      <pc:sldChg chg="delSp modSp mod">
        <pc:chgData name="Siegbert Rudolph" userId="2af4d44886c067cc" providerId="LiveId" clId="{660D2201-10D1-4A08-9C51-BDA4CAAB8774}" dt="2020-08-11T08:37:24.079" v="23" actId="1076"/>
        <pc:sldMkLst>
          <pc:docMk/>
          <pc:sldMk cId="1163959873" sldId="269"/>
        </pc:sldMkLst>
        <pc:spChg chg="del">
          <ac:chgData name="Siegbert Rudolph" userId="2af4d44886c067cc" providerId="LiveId" clId="{660D2201-10D1-4A08-9C51-BDA4CAAB8774}" dt="2020-08-11T08:37:24.074" v="18" actId="478"/>
          <ac:spMkLst>
            <pc:docMk/>
            <pc:sldMk cId="1163959873" sldId="269"/>
            <ac:spMk id="2" creationId="{32B75C42-1783-4B9C-925E-505D35041CD8}"/>
          </ac:spMkLst>
        </pc:spChg>
        <pc:spChg chg="mod">
          <ac:chgData name="Siegbert Rudolph" userId="2af4d44886c067cc" providerId="LiveId" clId="{660D2201-10D1-4A08-9C51-BDA4CAAB8774}" dt="2020-08-11T08:37:24.079" v="23" actId="1076"/>
          <ac:spMkLst>
            <pc:docMk/>
            <pc:sldMk cId="1163959873" sldId="269"/>
            <ac:spMk id="6" creationId="{41B09737-B271-4FB9-B87F-F476E10EEB7F}"/>
          </ac:spMkLst>
        </pc:spChg>
      </pc:sldChg>
      <pc:sldChg chg="delSp modSp mod">
        <pc:chgData name="Siegbert Rudolph" userId="2af4d44886c067cc" providerId="LiveId" clId="{660D2201-10D1-4A08-9C51-BDA4CAAB8774}" dt="2020-08-11T08:37:24.085" v="29" actId="1076"/>
        <pc:sldMkLst>
          <pc:docMk/>
          <pc:sldMk cId="1693356915" sldId="270"/>
        </pc:sldMkLst>
        <pc:spChg chg="del">
          <ac:chgData name="Siegbert Rudolph" userId="2af4d44886c067cc" providerId="LiveId" clId="{660D2201-10D1-4A08-9C51-BDA4CAAB8774}" dt="2020-08-11T08:37:24.080" v="24" actId="478"/>
          <ac:spMkLst>
            <pc:docMk/>
            <pc:sldMk cId="1693356915" sldId="270"/>
            <ac:spMk id="2" creationId="{728ACFB9-0709-4739-A6FD-BBFDEA50D08B}"/>
          </ac:spMkLst>
        </pc:spChg>
        <pc:spChg chg="mod">
          <ac:chgData name="Siegbert Rudolph" userId="2af4d44886c067cc" providerId="LiveId" clId="{660D2201-10D1-4A08-9C51-BDA4CAAB8774}" dt="2020-08-11T08:37:24.085" v="29" actId="1076"/>
          <ac:spMkLst>
            <pc:docMk/>
            <pc:sldMk cId="1693356915" sldId="270"/>
            <ac:spMk id="6" creationId="{CC88D96E-20ED-4239-9ECE-71F55DCF231D}"/>
          </ac:spMkLst>
        </pc:spChg>
      </pc:sldChg>
      <pc:sldChg chg="delSp modSp mod">
        <pc:chgData name="Siegbert Rudolph" userId="2af4d44886c067cc" providerId="LiveId" clId="{660D2201-10D1-4A08-9C51-BDA4CAAB8774}" dt="2020-08-11T08:37:24.091" v="35" actId="1076"/>
        <pc:sldMkLst>
          <pc:docMk/>
          <pc:sldMk cId="406674694" sldId="271"/>
        </pc:sldMkLst>
        <pc:spChg chg="del">
          <ac:chgData name="Siegbert Rudolph" userId="2af4d44886c067cc" providerId="LiveId" clId="{660D2201-10D1-4A08-9C51-BDA4CAAB8774}" dt="2020-08-11T08:37:24.085" v="30" actId="478"/>
          <ac:spMkLst>
            <pc:docMk/>
            <pc:sldMk cId="406674694" sldId="271"/>
            <ac:spMk id="2" creationId="{C7B042FB-6207-49E4-9AC2-7510E8E6C6B6}"/>
          </ac:spMkLst>
        </pc:spChg>
        <pc:spChg chg="mod">
          <ac:chgData name="Siegbert Rudolph" userId="2af4d44886c067cc" providerId="LiveId" clId="{660D2201-10D1-4A08-9C51-BDA4CAAB8774}" dt="2020-08-11T08:37:24.091" v="35" actId="1076"/>
          <ac:spMkLst>
            <pc:docMk/>
            <pc:sldMk cId="406674694" sldId="271"/>
            <ac:spMk id="6" creationId="{EC4E487A-C345-4A20-A8F4-73E66ADAA0B8}"/>
          </ac:spMkLst>
        </pc:spChg>
      </pc:sldChg>
      <pc:sldChg chg="delSp modSp mod">
        <pc:chgData name="Siegbert Rudolph" userId="2af4d44886c067cc" providerId="LiveId" clId="{660D2201-10D1-4A08-9C51-BDA4CAAB8774}" dt="2020-08-11T08:37:24.103" v="47" actId="1076"/>
        <pc:sldMkLst>
          <pc:docMk/>
          <pc:sldMk cId="1576385715" sldId="272"/>
        </pc:sldMkLst>
        <pc:spChg chg="del">
          <ac:chgData name="Siegbert Rudolph" userId="2af4d44886c067cc" providerId="LiveId" clId="{660D2201-10D1-4A08-9C51-BDA4CAAB8774}" dt="2020-08-11T08:37:24.097" v="42" actId="478"/>
          <ac:spMkLst>
            <pc:docMk/>
            <pc:sldMk cId="1576385715" sldId="272"/>
            <ac:spMk id="2" creationId="{A40193F0-723A-4C3C-994C-E1FF01E3C49E}"/>
          </ac:spMkLst>
        </pc:spChg>
        <pc:spChg chg="mod">
          <ac:chgData name="Siegbert Rudolph" userId="2af4d44886c067cc" providerId="LiveId" clId="{660D2201-10D1-4A08-9C51-BDA4CAAB8774}" dt="2020-08-11T08:37:24.103" v="47" actId="1076"/>
          <ac:spMkLst>
            <pc:docMk/>
            <pc:sldMk cId="1576385715" sldId="272"/>
            <ac:spMk id="6" creationId="{63F4E250-05DE-4357-ADD2-A6B42BCFC9B6}"/>
          </ac:spMkLst>
        </pc:spChg>
      </pc:sldChg>
      <pc:sldChg chg="delSp modSp mod">
        <pc:chgData name="Siegbert Rudolph" userId="2af4d44886c067cc" providerId="LiveId" clId="{660D2201-10D1-4A08-9C51-BDA4CAAB8774}" dt="2020-08-11T08:37:24.111" v="53" actId="1076"/>
        <pc:sldMkLst>
          <pc:docMk/>
          <pc:sldMk cId="2159823322" sldId="273"/>
        </pc:sldMkLst>
        <pc:spChg chg="del">
          <ac:chgData name="Siegbert Rudolph" userId="2af4d44886c067cc" providerId="LiveId" clId="{660D2201-10D1-4A08-9C51-BDA4CAAB8774}" dt="2020-08-11T08:37:24.104" v="48" actId="478"/>
          <ac:spMkLst>
            <pc:docMk/>
            <pc:sldMk cId="2159823322" sldId="273"/>
            <ac:spMk id="2" creationId="{95CEA007-1B22-4D4B-8197-B1D4295A9059}"/>
          </ac:spMkLst>
        </pc:spChg>
        <pc:spChg chg="mod">
          <ac:chgData name="Siegbert Rudolph" userId="2af4d44886c067cc" providerId="LiveId" clId="{660D2201-10D1-4A08-9C51-BDA4CAAB8774}" dt="2020-08-11T08:37:24.111" v="53" actId="1076"/>
          <ac:spMkLst>
            <pc:docMk/>
            <pc:sldMk cId="2159823322" sldId="273"/>
            <ac:spMk id="6" creationId="{62A44F6F-F6E6-4568-A774-7872D200DA74}"/>
          </ac:spMkLst>
        </pc:spChg>
      </pc:sldChg>
      <pc:sldChg chg="delSp modSp mod">
        <pc:chgData name="Siegbert Rudolph" userId="2af4d44886c067cc" providerId="LiveId" clId="{660D2201-10D1-4A08-9C51-BDA4CAAB8774}" dt="2020-08-11T08:37:24.116" v="59" actId="1076"/>
        <pc:sldMkLst>
          <pc:docMk/>
          <pc:sldMk cId="842028275" sldId="274"/>
        </pc:sldMkLst>
        <pc:spChg chg="del">
          <ac:chgData name="Siegbert Rudolph" userId="2af4d44886c067cc" providerId="LiveId" clId="{660D2201-10D1-4A08-9C51-BDA4CAAB8774}" dt="2020-08-11T08:37:24.111" v="54" actId="478"/>
          <ac:spMkLst>
            <pc:docMk/>
            <pc:sldMk cId="842028275" sldId="274"/>
            <ac:spMk id="2" creationId="{52675546-A6AC-4561-B787-309A3EC5C8F8}"/>
          </ac:spMkLst>
        </pc:spChg>
        <pc:spChg chg="mod">
          <ac:chgData name="Siegbert Rudolph" userId="2af4d44886c067cc" providerId="LiveId" clId="{660D2201-10D1-4A08-9C51-BDA4CAAB8774}" dt="2020-08-11T08:37:24.116" v="59" actId="1076"/>
          <ac:spMkLst>
            <pc:docMk/>
            <pc:sldMk cId="842028275" sldId="274"/>
            <ac:spMk id="6" creationId="{A0789FB2-AAE6-4B53-A1CC-51C4230E4973}"/>
          </ac:spMkLst>
        </pc:spChg>
      </pc:sldChg>
      <pc:sldChg chg="delSp modSp mod">
        <pc:chgData name="Siegbert Rudolph" userId="2af4d44886c067cc" providerId="LiveId" clId="{660D2201-10D1-4A08-9C51-BDA4CAAB8774}" dt="2020-08-11T08:37:24.121" v="65" actId="1076"/>
        <pc:sldMkLst>
          <pc:docMk/>
          <pc:sldMk cId="2876733746" sldId="275"/>
        </pc:sldMkLst>
        <pc:spChg chg="del">
          <ac:chgData name="Siegbert Rudolph" userId="2af4d44886c067cc" providerId="LiveId" clId="{660D2201-10D1-4A08-9C51-BDA4CAAB8774}" dt="2020-08-11T08:37:24.117" v="60" actId="478"/>
          <ac:spMkLst>
            <pc:docMk/>
            <pc:sldMk cId="2876733746" sldId="275"/>
            <ac:spMk id="2" creationId="{6EB888D9-9F73-44B9-99A1-F17581AE205A}"/>
          </ac:spMkLst>
        </pc:spChg>
        <pc:spChg chg="mod">
          <ac:chgData name="Siegbert Rudolph" userId="2af4d44886c067cc" providerId="LiveId" clId="{660D2201-10D1-4A08-9C51-BDA4CAAB8774}" dt="2020-08-11T08:37:24.121" v="65" actId="1076"/>
          <ac:spMkLst>
            <pc:docMk/>
            <pc:sldMk cId="2876733746" sldId="275"/>
            <ac:spMk id="6" creationId="{0BF14753-D34D-451B-9574-EA3176220158}"/>
          </ac:spMkLst>
        </pc:spChg>
      </pc:sldChg>
      <pc:sldChg chg="delSp modSp mod">
        <pc:chgData name="Siegbert Rudolph" userId="2af4d44886c067cc" providerId="LiveId" clId="{660D2201-10D1-4A08-9C51-BDA4CAAB8774}" dt="2020-08-11T08:37:24.127" v="71" actId="1076"/>
        <pc:sldMkLst>
          <pc:docMk/>
          <pc:sldMk cId="4115176840" sldId="276"/>
        </pc:sldMkLst>
        <pc:spChg chg="del">
          <ac:chgData name="Siegbert Rudolph" userId="2af4d44886c067cc" providerId="LiveId" clId="{660D2201-10D1-4A08-9C51-BDA4CAAB8774}" dt="2020-08-11T08:37:24.122" v="66" actId="478"/>
          <ac:spMkLst>
            <pc:docMk/>
            <pc:sldMk cId="4115176840" sldId="276"/>
            <ac:spMk id="2" creationId="{BA017122-6909-4FE3-84C0-E4A0FAFEAD39}"/>
          </ac:spMkLst>
        </pc:spChg>
        <pc:spChg chg="mod">
          <ac:chgData name="Siegbert Rudolph" userId="2af4d44886c067cc" providerId="LiveId" clId="{660D2201-10D1-4A08-9C51-BDA4CAAB8774}" dt="2020-08-11T08:37:24.127" v="71" actId="1076"/>
          <ac:spMkLst>
            <pc:docMk/>
            <pc:sldMk cId="4115176840" sldId="276"/>
            <ac:spMk id="6" creationId="{2C12B727-A9CC-4CF1-899C-B2D2CC2AE3B9}"/>
          </ac:spMkLst>
        </pc:spChg>
      </pc:sldChg>
      <pc:sldChg chg="delSp modSp mod">
        <pc:chgData name="Siegbert Rudolph" userId="2af4d44886c067cc" providerId="LiveId" clId="{660D2201-10D1-4A08-9C51-BDA4CAAB8774}" dt="2020-08-11T08:37:24.096" v="41" actId="1076"/>
        <pc:sldMkLst>
          <pc:docMk/>
          <pc:sldMk cId="3733227765" sldId="278"/>
        </pc:sldMkLst>
        <pc:spChg chg="del">
          <ac:chgData name="Siegbert Rudolph" userId="2af4d44886c067cc" providerId="LiveId" clId="{660D2201-10D1-4A08-9C51-BDA4CAAB8774}" dt="2020-08-11T08:37:24.091" v="36" actId="478"/>
          <ac:spMkLst>
            <pc:docMk/>
            <pc:sldMk cId="3733227765" sldId="278"/>
            <ac:spMk id="2" creationId="{F6A4DEF7-B79B-4515-9751-AB4915C8ECE0}"/>
          </ac:spMkLst>
        </pc:spChg>
        <pc:spChg chg="mod">
          <ac:chgData name="Siegbert Rudolph" userId="2af4d44886c067cc" providerId="LiveId" clId="{660D2201-10D1-4A08-9C51-BDA4CAAB8774}" dt="2020-08-11T08:37:24.096" v="41" actId="1076"/>
          <ac:spMkLst>
            <pc:docMk/>
            <pc:sldMk cId="3733227765" sldId="278"/>
            <ac:spMk id="6" creationId="{D78CF21F-466C-44C0-BBF6-7F403BEA080E}"/>
          </ac:spMkLst>
        </pc:spChg>
      </pc:sldChg>
      <pc:sldChg chg="delSp modSp mod">
        <pc:chgData name="Siegbert Rudolph" userId="2af4d44886c067cc" providerId="LiveId" clId="{660D2201-10D1-4A08-9C51-BDA4CAAB8774}" dt="2020-08-11T08:37:24.132" v="77" actId="1076"/>
        <pc:sldMkLst>
          <pc:docMk/>
          <pc:sldMk cId="1724635507" sldId="279"/>
        </pc:sldMkLst>
        <pc:spChg chg="del">
          <ac:chgData name="Siegbert Rudolph" userId="2af4d44886c067cc" providerId="LiveId" clId="{660D2201-10D1-4A08-9C51-BDA4CAAB8774}" dt="2020-08-11T08:37:24.128" v="72" actId="478"/>
          <ac:spMkLst>
            <pc:docMk/>
            <pc:sldMk cId="1724635507" sldId="279"/>
            <ac:spMk id="2" creationId="{EEF564FF-2C60-422F-9651-DF4AD512BC29}"/>
          </ac:spMkLst>
        </pc:spChg>
        <pc:spChg chg="mod">
          <ac:chgData name="Siegbert Rudolph" userId="2af4d44886c067cc" providerId="LiveId" clId="{660D2201-10D1-4A08-9C51-BDA4CAAB8774}" dt="2020-08-11T08:37:24.132" v="77" actId="1076"/>
          <ac:spMkLst>
            <pc:docMk/>
            <pc:sldMk cId="1724635507" sldId="279"/>
            <ac:spMk id="6" creationId="{19164919-76BB-438E-8F0E-2F9A8568B15C}"/>
          </ac:spMkLst>
        </pc:spChg>
      </pc:sldChg>
      <pc:sldChg chg="delSp modSp mod">
        <pc:chgData name="Siegbert Rudolph" userId="2af4d44886c067cc" providerId="LiveId" clId="{660D2201-10D1-4A08-9C51-BDA4CAAB8774}" dt="2020-08-11T08:37:24.137" v="83" actId="1076"/>
        <pc:sldMkLst>
          <pc:docMk/>
          <pc:sldMk cId="3131932135" sldId="280"/>
        </pc:sldMkLst>
        <pc:spChg chg="del">
          <ac:chgData name="Siegbert Rudolph" userId="2af4d44886c067cc" providerId="LiveId" clId="{660D2201-10D1-4A08-9C51-BDA4CAAB8774}" dt="2020-08-11T08:37:24.133" v="78" actId="478"/>
          <ac:spMkLst>
            <pc:docMk/>
            <pc:sldMk cId="3131932135" sldId="280"/>
            <ac:spMk id="4" creationId="{D419C0D1-521F-4DD7-A646-8B41C9963389}"/>
          </ac:spMkLst>
        </pc:spChg>
        <pc:spChg chg="mod">
          <ac:chgData name="Siegbert Rudolph" userId="2af4d44886c067cc" providerId="LiveId" clId="{660D2201-10D1-4A08-9C51-BDA4CAAB8774}" dt="2020-08-11T08:37:24.137" v="83" actId="1076"/>
          <ac:spMkLst>
            <pc:docMk/>
            <pc:sldMk cId="3131932135" sldId="280"/>
            <ac:spMk id="7" creationId="{F216B77D-3B04-47DE-960D-60EEC5FE60C1}"/>
          </ac:spMkLst>
        </pc:spChg>
      </pc:sldChg>
      <pc:sldChg chg="delSp modSp mod">
        <pc:chgData name="Siegbert Rudolph" userId="2af4d44886c067cc" providerId="LiveId" clId="{660D2201-10D1-4A08-9C51-BDA4CAAB8774}" dt="2020-08-11T08:37:24.401" v="407" actId="1076"/>
        <pc:sldMkLst>
          <pc:docMk/>
          <pc:sldMk cId="2216826815" sldId="281"/>
        </pc:sldMkLst>
        <pc:spChg chg="del">
          <ac:chgData name="Siegbert Rudolph" userId="2af4d44886c067cc" providerId="LiveId" clId="{660D2201-10D1-4A08-9C51-BDA4CAAB8774}" dt="2020-08-11T08:37:24.396" v="402" actId="478"/>
          <ac:spMkLst>
            <pc:docMk/>
            <pc:sldMk cId="2216826815" sldId="281"/>
            <ac:spMk id="4" creationId="{88EEEC42-4A61-4FB5-879D-995F6178E122}"/>
          </ac:spMkLst>
        </pc:spChg>
        <pc:spChg chg="mod">
          <ac:chgData name="Siegbert Rudolph" userId="2af4d44886c067cc" providerId="LiveId" clId="{660D2201-10D1-4A08-9C51-BDA4CAAB8774}" dt="2020-08-11T08:37:24.401" v="407" actId="1076"/>
          <ac:spMkLst>
            <pc:docMk/>
            <pc:sldMk cId="2216826815" sldId="281"/>
            <ac:spMk id="5" creationId="{9FAB7737-3046-4E92-A146-7E5728248917}"/>
          </ac:spMkLst>
        </pc:spChg>
      </pc:sldChg>
      <pc:sldChg chg="delSp modSp mod">
        <pc:chgData name="Siegbert Rudolph" userId="2af4d44886c067cc" providerId="LiveId" clId="{660D2201-10D1-4A08-9C51-BDA4CAAB8774}" dt="2020-08-11T08:37:24.142" v="89" actId="1076"/>
        <pc:sldMkLst>
          <pc:docMk/>
          <pc:sldMk cId="2497407805" sldId="282"/>
        </pc:sldMkLst>
        <pc:spChg chg="del">
          <ac:chgData name="Siegbert Rudolph" userId="2af4d44886c067cc" providerId="LiveId" clId="{660D2201-10D1-4A08-9C51-BDA4CAAB8774}" dt="2020-08-11T08:37:24.138" v="84" actId="478"/>
          <ac:spMkLst>
            <pc:docMk/>
            <pc:sldMk cId="2497407805" sldId="282"/>
            <ac:spMk id="4" creationId="{0447446B-E1EF-4C89-AD7A-4950DFCA8ED3}"/>
          </ac:spMkLst>
        </pc:spChg>
        <pc:spChg chg="mod">
          <ac:chgData name="Siegbert Rudolph" userId="2af4d44886c067cc" providerId="LiveId" clId="{660D2201-10D1-4A08-9C51-BDA4CAAB8774}" dt="2020-08-11T08:37:24.142" v="89" actId="1076"/>
          <ac:spMkLst>
            <pc:docMk/>
            <pc:sldMk cId="2497407805" sldId="282"/>
            <ac:spMk id="7" creationId="{988397B1-BBE4-4FE8-B575-417352971B18}"/>
          </ac:spMkLst>
        </pc:spChg>
      </pc:sldChg>
      <pc:sldChg chg="delSp modSp mod">
        <pc:chgData name="Siegbert Rudolph" userId="2af4d44886c067cc" providerId="LiveId" clId="{660D2201-10D1-4A08-9C51-BDA4CAAB8774}" dt="2020-08-11T08:37:24.146" v="95" actId="1076"/>
        <pc:sldMkLst>
          <pc:docMk/>
          <pc:sldMk cId="2623358451" sldId="283"/>
        </pc:sldMkLst>
        <pc:spChg chg="del">
          <ac:chgData name="Siegbert Rudolph" userId="2af4d44886c067cc" providerId="LiveId" clId="{660D2201-10D1-4A08-9C51-BDA4CAAB8774}" dt="2020-08-11T08:37:24.142" v="90" actId="478"/>
          <ac:spMkLst>
            <pc:docMk/>
            <pc:sldMk cId="2623358451" sldId="283"/>
            <ac:spMk id="4" creationId="{823ADBBE-E796-4E36-8308-BA2DCC70C159}"/>
          </ac:spMkLst>
        </pc:spChg>
        <pc:spChg chg="mod">
          <ac:chgData name="Siegbert Rudolph" userId="2af4d44886c067cc" providerId="LiveId" clId="{660D2201-10D1-4A08-9C51-BDA4CAAB8774}" dt="2020-08-11T08:37:24.146" v="95" actId="1076"/>
          <ac:spMkLst>
            <pc:docMk/>
            <pc:sldMk cId="2623358451" sldId="283"/>
            <ac:spMk id="7" creationId="{6FA99A2E-1625-48E7-AA10-598E1EA2E822}"/>
          </ac:spMkLst>
        </pc:spChg>
      </pc:sldChg>
      <pc:sldChg chg="delSp modSp mod">
        <pc:chgData name="Siegbert Rudolph" userId="2af4d44886c067cc" providerId="LiveId" clId="{660D2201-10D1-4A08-9C51-BDA4CAAB8774}" dt="2020-08-11T08:37:24.151" v="101" actId="1076"/>
        <pc:sldMkLst>
          <pc:docMk/>
          <pc:sldMk cId="2924008532" sldId="284"/>
        </pc:sldMkLst>
        <pc:spChg chg="del">
          <ac:chgData name="Siegbert Rudolph" userId="2af4d44886c067cc" providerId="LiveId" clId="{660D2201-10D1-4A08-9C51-BDA4CAAB8774}" dt="2020-08-11T08:37:24.147" v="96" actId="478"/>
          <ac:spMkLst>
            <pc:docMk/>
            <pc:sldMk cId="2924008532" sldId="284"/>
            <ac:spMk id="4" creationId="{98D6C340-3107-4CCB-A274-803711C54DCB}"/>
          </ac:spMkLst>
        </pc:spChg>
        <pc:spChg chg="mod">
          <ac:chgData name="Siegbert Rudolph" userId="2af4d44886c067cc" providerId="LiveId" clId="{660D2201-10D1-4A08-9C51-BDA4CAAB8774}" dt="2020-08-11T08:37:24.151" v="101" actId="1076"/>
          <ac:spMkLst>
            <pc:docMk/>
            <pc:sldMk cId="2924008532" sldId="284"/>
            <ac:spMk id="7" creationId="{D7C1D305-3F99-463C-9230-6B1BFC85E201}"/>
          </ac:spMkLst>
        </pc:spChg>
      </pc:sldChg>
      <pc:sldChg chg="delSp modSp mod">
        <pc:chgData name="Siegbert Rudolph" userId="2af4d44886c067cc" providerId="LiveId" clId="{660D2201-10D1-4A08-9C51-BDA4CAAB8774}" dt="2020-08-11T08:37:24.155" v="107" actId="1076"/>
        <pc:sldMkLst>
          <pc:docMk/>
          <pc:sldMk cId="3183250806" sldId="285"/>
        </pc:sldMkLst>
        <pc:spChg chg="del">
          <ac:chgData name="Siegbert Rudolph" userId="2af4d44886c067cc" providerId="LiveId" clId="{660D2201-10D1-4A08-9C51-BDA4CAAB8774}" dt="2020-08-11T08:37:24.151" v="102" actId="478"/>
          <ac:spMkLst>
            <pc:docMk/>
            <pc:sldMk cId="3183250806" sldId="285"/>
            <ac:spMk id="4" creationId="{92A9604A-D1B5-4284-913D-665437C6E74B}"/>
          </ac:spMkLst>
        </pc:spChg>
        <pc:spChg chg="mod">
          <ac:chgData name="Siegbert Rudolph" userId="2af4d44886c067cc" providerId="LiveId" clId="{660D2201-10D1-4A08-9C51-BDA4CAAB8774}" dt="2020-08-11T08:37:24.155" v="107" actId="1076"/>
          <ac:spMkLst>
            <pc:docMk/>
            <pc:sldMk cId="3183250806" sldId="285"/>
            <ac:spMk id="7" creationId="{E616EE82-4EEC-4C89-9C82-7DEFEC073A97}"/>
          </ac:spMkLst>
        </pc:spChg>
      </pc:sldChg>
      <pc:sldChg chg="delSp modSp mod">
        <pc:chgData name="Siegbert Rudolph" userId="2af4d44886c067cc" providerId="LiveId" clId="{660D2201-10D1-4A08-9C51-BDA4CAAB8774}" dt="2020-08-11T08:37:24.167" v="119" actId="1076"/>
        <pc:sldMkLst>
          <pc:docMk/>
          <pc:sldMk cId="3956584996" sldId="286"/>
        </pc:sldMkLst>
        <pc:spChg chg="del">
          <ac:chgData name="Siegbert Rudolph" userId="2af4d44886c067cc" providerId="LiveId" clId="{660D2201-10D1-4A08-9C51-BDA4CAAB8774}" dt="2020-08-11T08:37:24.161" v="114" actId="478"/>
          <ac:spMkLst>
            <pc:docMk/>
            <pc:sldMk cId="3956584996" sldId="286"/>
            <ac:spMk id="4" creationId="{72497BE1-EDA5-4B21-88D6-AF396BFD6FCD}"/>
          </ac:spMkLst>
        </pc:spChg>
        <pc:spChg chg="mod">
          <ac:chgData name="Siegbert Rudolph" userId="2af4d44886c067cc" providerId="LiveId" clId="{660D2201-10D1-4A08-9C51-BDA4CAAB8774}" dt="2020-08-11T08:37:24.167" v="119" actId="1076"/>
          <ac:spMkLst>
            <pc:docMk/>
            <pc:sldMk cId="3956584996" sldId="286"/>
            <ac:spMk id="7" creationId="{68F2677E-A157-429A-BE03-1A2563EC6BFF}"/>
          </ac:spMkLst>
        </pc:spChg>
      </pc:sldChg>
      <pc:sldChg chg="delSp modSp mod">
        <pc:chgData name="Siegbert Rudolph" userId="2af4d44886c067cc" providerId="LiveId" clId="{660D2201-10D1-4A08-9C51-BDA4CAAB8774}" dt="2020-08-11T08:37:24.173" v="125" actId="1076"/>
        <pc:sldMkLst>
          <pc:docMk/>
          <pc:sldMk cId="1512051007" sldId="287"/>
        </pc:sldMkLst>
        <pc:spChg chg="del">
          <ac:chgData name="Siegbert Rudolph" userId="2af4d44886c067cc" providerId="LiveId" clId="{660D2201-10D1-4A08-9C51-BDA4CAAB8774}" dt="2020-08-11T08:37:24.168" v="120" actId="478"/>
          <ac:spMkLst>
            <pc:docMk/>
            <pc:sldMk cId="1512051007" sldId="287"/>
            <ac:spMk id="4" creationId="{5A97409C-39AC-4E81-BE5B-E1282DD93A10}"/>
          </ac:spMkLst>
        </pc:spChg>
        <pc:spChg chg="mod">
          <ac:chgData name="Siegbert Rudolph" userId="2af4d44886c067cc" providerId="LiveId" clId="{660D2201-10D1-4A08-9C51-BDA4CAAB8774}" dt="2020-08-11T08:37:24.173" v="125" actId="1076"/>
          <ac:spMkLst>
            <pc:docMk/>
            <pc:sldMk cId="1512051007" sldId="287"/>
            <ac:spMk id="7" creationId="{05616A85-EC9B-40F1-A7AA-1853B8C0CB5E}"/>
          </ac:spMkLst>
        </pc:spChg>
      </pc:sldChg>
      <pc:sldChg chg="delSp modSp mod">
        <pc:chgData name="Siegbert Rudolph" userId="2af4d44886c067cc" providerId="LiveId" clId="{660D2201-10D1-4A08-9C51-BDA4CAAB8774}" dt="2020-08-11T08:37:24.180" v="131" actId="1076"/>
        <pc:sldMkLst>
          <pc:docMk/>
          <pc:sldMk cId="2993972073" sldId="288"/>
        </pc:sldMkLst>
        <pc:spChg chg="del">
          <ac:chgData name="Siegbert Rudolph" userId="2af4d44886c067cc" providerId="LiveId" clId="{660D2201-10D1-4A08-9C51-BDA4CAAB8774}" dt="2020-08-11T08:37:24.174" v="126" actId="478"/>
          <ac:spMkLst>
            <pc:docMk/>
            <pc:sldMk cId="2993972073" sldId="288"/>
            <ac:spMk id="4" creationId="{E6AD020B-19E7-45FE-BBE5-8ECD3829B621}"/>
          </ac:spMkLst>
        </pc:spChg>
        <pc:spChg chg="mod">
          <ac:chgData name="Siegbert Rudolph" userId="2af4d44886c067cc" providerId="LiveId" clId="{660D2201-10D1-4A08-9C51-BDA4CAAB8774}" dt="2020-08-11T08:37:24.180" v="131" actId="1076"/>
          <ac:spMkLst>
            <pc:docMk/>
            <pc:sldMk cId="2993972073" sldId="288"/>
            <ac:spMk id="7" creationId="{2CD5529D-3410-45C7-8613-CBE6685EAE36}"/>
          </ac:spMkLst>
        </pc:spChg>
      </pc:sldChg>
      <pc:sldChg chg="delSp modSp mod">
        <pc:chgData name="Siegbert Rudolph" userId="2af4d44886c067cc" providerId="LiveId" clId="{660D2201-10D1-4A08-9C51-BDA4CAAB8774}" dt="2020-08-11T08:37:24.185" v="137" actId="1076"/>
        <pc:sldMkLst>
          <pc:docMk/>
          <pc:sldMk cId="1914317012" sldId="289"/>
        </pc:sldMkLst>
        <pc:spChg chg="del">
          <ac:chgData name="Siegbert Rudolph" userId="2af4d44886c067cc" providerId="LiveId" clId="{660D2201-10D1-4A08-9C51-BDA4CAAB8774}" dt="2020-08-11T08:37:24.180" v="132" actId="478"/>
          <ac:spMkLst>
            <pc:docMk/>
            <pc:sldMk cId="1914317012" sldId="289"/>
            <ac:spMk id="4" creationId="{BE8D092E-16E0-45B0-A0EC-A08DC2CF129A}"/>
          </ac:spMkLst>
        </pc:spChg>
        <pc:spChg chg="mod">
          <ac:chgData name="Siegbert Rudolph" userId="2af4d44886c067cc" providerId="LiveId" clId="{660D2201-10D1-4A08-9C51-BDA4CAAB8774}" dt="2020-08-11T08:37:24.185" v="137" actId="1076"/>
          <ac:spMkLst>
            <pc:docMk/>
            <pc:sldMk cId="1914317012" sldId="289"/>
            <ac:spMk id="7" creationId="{225D743E-C757-4608-A0DB-31EE1181D8B0}"/>
          </ac:spMkLst>
        </pc:spChg>
      </pc:sldChg>
      <pc:sldChg chg="delSp modSp mod">
        <pc:chgData name="Siegbert Rudolph" userId="2af4d44886c067cc" providerId="LiveId" clId="{660D2201-10D1-4A08-9C51-BDA4CAAB8774}" dt="2020-08-11T08:37:24.190" v="143" actId="1076"/>
        <pc:sldMkLst>
          <pc:docMk/>
          <pc:sldMk cId="190777697" sldId="290"/>
        </pc:sldMkLst>
        <pc:spChg chg="del">
          <ac:chgData name="Siegbert Rudolph" userId="2af4d44886c067cc" providerId="LiveId" clId="{660D2201-10D1-4A08-9C51-BDA4CAAB8774}" dt="2020-08-11T08:37:24.186" v="138" actId="478"/>
          <ac:spMkLst>
            <pc:docMk/>
            <pc:sldMk cId="190777697" sldId="290"/>
            <ac:spMk id="4" creationId="{58B05139-2D50-4E38-B8DB-0F199902567C}"/>
          </ac:spMkLst>
        </pc:spChg>
        <pc:spChg chg="mod">
          <ac:chgData name="Siegbert Rudolph" userId="2af4d44886c067cc" providerId="LiveId" clId="{660D2201-10D1-4A08-9C51-BDA4CAAB8774}" dt="2020-08-11T08:37:24.190" v="143" actId="1076"/>
          <ac:spMkLst>
            <pc:docMk/>
            <pc:sldMk cId="190777697" sldId="290"/>
            <ac:spMk id="7" creationId="{2B31E24E-F369-4A57-AE82-C645C004B12D}"/>
          </ac:spMkLst>
        </pc:spChg>
      </pc:sldChg>
      <pc:sldChg chg="delSp modSp mod">
        <pc:chgData name="Siegbert Rudolph" userId="2af4d44886c067cc" providerId="LiveId" clId="{660D2201-10D1-4A08-9C51-BDA4CAAB8774}" dt="2020-08-11T08:37:24.161" v="113" actId="1076"/>
        <pc:sldMkLst>
          <pc:docMk/>
          <pc:sldMk cId="823376406" sldId="292"/>
        </pc:sldMkLst>
        <pc:spChg chg="del">
          <ac:chgData name="Siegbert Rudolph" userId="2af4d44886c067cc" providerId="LiveId" clId="{660D2201-10D1-4A08-9C51-BDA4CAAB8774}" dt="2020-08-11T08:37:24.156" v="108" actId="478"/>
          <ac:spMkLst>
            <pc:docMk/>
            <pc:sldMk cId="823376406" sldId="292"/>
            <ac:spMk id="2" creationId="{5C4A397F-144F-4471-B7E4-E73D8D6C40F4}"/>
          </ac:spMkLst>
        </pc:spChg>
        <pc:spChg chg="mod">
          <ac:chgData name="Siegbert Rudolph" userId="2af4d44886c067cc" providerId="LiveId" clId="{660D2201-10D1-4A08-9C51-BDA4CAAB8774}" dt="2020-08-11T08:37:24.161" v="113" actId="1076"/>
          <ac:spMkLst>
            <pc:docMk/>
            <pc:sldMk cId="823376406" sldId="292"/>
            <ac:spMk id="6" creationId="{A742D44B-120D-47C5-9DB2-33A938589962}"/>
          </ac:spMkLst>
        </pc:spChg>
      </pc:sldChg>
      <pc:sldChg chg="delSp modSp mod">
        <pc:chgData name="Siegbert Rudolph" userId="2af4d44886c067cc" providerId="LiveId" clId="{660D2201-10D1-4A08-9C51-BDA4CAAB8774}" dt="2020-08-11T08:37:24.195" v="149" actId="1076"/>
        <pc:sldMkLst>
          <pc:docMk/>
          <pc:sldMk cId="2850716880" sldId="293"/>
        </pc:sldMkLst>
        <pc:spChg chg="del">
          <ac:chgData name="Siegbert Rudolph" userId="2af4d44886c067cc" providerId="LiveId" clId="{660D2201-10D1-4A08-9C51-BDA4CAAB8774}" dt="2020-08-11T08:37:24.190" v="144" actId="478"/>
          <ac:spMkLst>
            <pc:docMk/>
            <pc:sldMk cId="2850716880" sldId="293"/>
            <ac:spMk id="2" creationId="{ACB54AAB-BDD3-4BDA-95FC-B09F57B7BBAD}"/>
          </ac:spMkLst>
        </pc:spChg>
        <pc:spChg chg="mod">
          <ac:chgData name="Siegbert Rudolph" userId="2af4d44886c067cc" providerId="LiveId" clId="{660D2201-10D1-4A08-9C51-BDA4CAAB8774}" dt="2020-08-11T08:37:24.195" v="149" actId="1076"/>
          <ac:spMkLst>
            <pc:docMk/>
            <pc:sldMk cId="2850716880" sldId="293"/>
            <ac:spMk id="6" creationId="{3971D05C-FBFC-4C25-BDC9-916749B39F1F}"/>
          </ac:spMkLst>
        </pc:spChg>
      </pc:sldChg>
      <pc:sldChg chg="delSp modSp mod">
        <pc:chgData name="Siegbert Rudolph" userId="2af4d44886c067cc" providerId="LiveId" clId="{660D2201-10D1-4A08-9C51-BDA4CAAB8774}" dt="2020-08-11T08:37:24.199" v="155" actId="1076"/>
        <pc:sldMkLst>
          <pc:docMk/>
          <pc:sldMk cId="216854849" sldId="295"/>
        </pc:sldMkLst>
        <pc:spChg chg="del">
          <ac:chgData name="Siegbert Rudolph" userId="2af4d44886c067cc" providerId="LiveId" clId="{660D2201-10D1-4A08-9C51-BDA4CAAB8774}" dt="2020-08-11T08:37:24.195" v="150" actId="478"/>
          <ac:spMkLst>
            <pc:docMk/>
            <pc:sldMk cId="216854849" sldId="295"/>
            <ac:spMk id="2" creationId="{0CFA4F4E-5984-4792-B6CC-7CA5DF93EE06}"/>
          </ac:spMkLst>
        </pc:spChg>
        <pc:spChg chg="mod">
          <ac:chgData name="Siegbert Rudolph" userId="2af4d44886c067cc" providerId="LiveId" clId="{660D2201-10D1-4A08-9C51-BDA4CAAB8774}" dt="2020-08-11T08:37:24.199" v="155" actId="1076"/>
          <ac:spMkLst>
            <pc:docMk/>
            <pc:sldMk cId="216854849" sldId="295"/>
            <ac:spMk id="4" creationId="{320C35B8-82DB-4EA9-944F-35A78EBF2A63}"/>
          </ac:spMkLst>
        </pc:spChg>
      </pc:sldChg>
      <pc:sldChg chg="delSp modSp mod">
        <pc:chgData name="Siegbert Rudolph" userId="2af4d44886c067cc" providerId="LiveId" clId="{660D2201-10D1-4A08-9C51-BDA4CAAB8774}" dt="2020-08-11T08:37:24.205" v="161" actId="1076"/>
        <pc:sldMkLst>
          <pc:docMk/>
          <pc:sldMk cId="1503254433" sldId="296"/>
        </pc:sldMkLst>
        <pc:spChg chg="del">
          <ac:chgData name="Siegbert Rudolph" userId="2af4d44886c067cc" providerId="LiveId" clId="{660D2201-10D1-4A08-9C51-BDA4CAAB8774}" dt="2020-08-11T08:37:24.200" v="156" actId="478"/>
          <ac:spMkLst>
            <pc:docMk/>
            <pc:sldMk cId="1503254433" sldId="296"/>
            <ac:spMk id="2" creationId="{BE75138E-9011-4FCB-80A3-D72582E38A94}"/>
          </ac:spMkLst>
        </pc:spChg>
        <pc:spChg chg="mod">
          <ac:chgData name="Siegbert Rudolph" userId="2af4d44886c067cc" providerId="LiveId" clId="{660D2201-10D1-4A08-9C51-BDA4CAAB8774}" dt="2020-08-11T08:37:24.205" v="161" actId="1076"/>
          <ac:spMkLst>
            <pc:docMk/>
            <pc:sldMk cId="1503254433" sldId="296"/>
            <ac:spMk id="4" creationId="{98FE35AC-1858-43D1-A5B6-93528519B07E}"/>
          </ac:spMkLst>
        </pc:spChg>
      </pc:sldChg>
      <pc:sldChg chg="delSp modSp mod">
        <pc:chgData name="Siegbert Rudolph" userId="2af4d44886c067cc" providerId="LiveId" clId="{660D2201-10D1-4A08-9C51-BDA4CAAB8774}" dt="2020-08-11T08:37:24.214" v="173" actId="1076"/>
        <pc:sldMkLst>
          <pc:docMk/>
          <pc:sldMk cId="4233988806" sldId="297"/>
        </pc:sldMkLst>
        <pc:spChg chg="del">
          <ac:chgData name="Siegbert Rudolph" userId="2af4d44886c067cc" providerId="LiveId" clId="{660D2201-10D1-4A08-9C51-BDA4CAAB8774}" dt="2020-08-11T08:37:24.210" v="168" actId="478"/>
          <ac:spMkLst>
            <pc:docMk/>
            <pc:sldMk cId="4233988806" sldId="297"/>
            <ac:spMk id="2" creationId="{0F7A3CAD-BD79-434B-A179-EDE46E0349A7}"/>
          </ac:spMkLst>
        </pc:spChg>
        <pc:spChg chg="mod">
          <ac:chgData name="Siegbert Rudolph" userId="2af4d44886c067cc" providerId="LiveId" clId="{660D2201-10D1-4A08-9C51-BDA4CAAB8774}" dt="2020-08-11T08:37:24.214" v="173" actId="1076"/>
          <ac:spMkLst>
            <pc:docMk/>
            <pc:sldMk cId="4233988806" sldId="297"/>
            <ac:spMk id="4" creationId="{8BF7FAC9-D462-4320-AA75-BE09F4665910}"/>
          </ac:spMkLst>
        </pc:spChg>
      </pc:sldChg>
      <pc:sldChg chg="delSp modSp mod">
        <pc:chgData name="Siegbert Rudolph" userId="2af4d44886c067cc" providerId="LiveId" clId="{660D2201-10D1-4A08-9C51-BDA4CAAB8774}" dt="2020-08-11T08:37:24.210" v="167" actId="1076"/>
        <pc:sldMkLst>
          <pc:docMk/>
          <pc:sldMk cId="1765961466" sldId="298"/>
        </pc:sldMkLst>
        <pc:spChg chg="del">
          <ac:chgData name="Siegbert Rudolph" userId="2af4d44886c067cc" providerId="LiveId" clId="{660D2201-10D1-4A08-9C51-BDA4CAAB8774}" dt="2020-08-11T08:37:24.205" v="162" actId="478"/>
          <ac:spMkLst>
            <pc:docMk/>
            <pc:sldMk cId="1765961466" sldId="298"/>
            <ac:spMk id="2" creationId="{E0FC93D1-7328-4D9F-B0A4-7FDE2F8F7B99}"/>
          </ac:spMkLst>
        </pc:spChg>
        <pc:spChg chg="mod">
          <ac:chgData name="Siegbert Rudolph" userId="2af4d44886c067cc" providerId="LiveId" clId="{660D2201-10D1-4A08-9C51-BDA4CAAB8774}" dt="2020-08-11T08:37:24.210" v="167" actId="1076"/>
          <ac:spMkLst>
            <pc:docMk/>
            <pc:sldMk cId="1765961466" sldId="298"/>
            <ac:spMk id="4" creationId="{AF1ECAAF-8FD9-48C2-B4AA-B78304B3C697}"/>
          </ac:spMkLst>
        </pc:spChg>
      </pc:sldChg>
      <pc:sldChg chg="delSp modSp mod">
        <pc:chgData name="Siegbert Rudolph" userId="2af4d44886c067cc" providerId="LiveId" clId="{660D2201-10D1-4A08-9C51-BDA4CAAB8774}" dt="2020-08-11T08:37:24.219" v="179" actId="1076"/>
        <pc:sldMkLst>
          <pc:docMk/>
          <pc:sldMk cId="1416354916" sldId="299"/>
        </pc:sldMkLst>
        <pc:spChg chg="del">
          <ac:chgData name="Siegbert Rudolph" userId="2af4d44886c067cc" providerId="LiveId" clId="{660D2201-10D1-4A08-9C51-BDA4CAAB8774}" dt="2020-08-11T08:37:24.215" v="174" actId="478"/>
          <ac:spMkLst>
            <pc:docMk/>
            <pc:sldMk cId="1416354916" sldId="299"/>
            <ac:spMk id="2" creationId="{7B8CCBEC-1470-4053-9369-3ABD32ECA3F3}"/>
          </ac:spMkLst>
        </pc:spChg>
        <pc:spChg chg="mod">
          <ac:chgData name="Siegbert Rudolph" userId="2af4d44886c067cc" providerId="LiveId" clId="{660D2201-10D1-4A08-9C51-BDA4CAAB8774}" dt="2020-08-11T08:37:24.219" v="179" actId="1076"/>
          <ac:spMkLst>
            <pc:docMk/>
            <pc:sldMk cId="1416354916" sldId="299"/>
            <ac:spMk id="4" creationId="{06019D6C-92A9-4134-B3DB-C3CFBC798A4F}"/>
          </ac:spMkLst>
        </pc:spChg>
      </pc:sldChg>
      <pc:sldChg chg="delSp modSp mod">
        <pc:chgData name="Siegbert Rudolph" userId="2af4d44886c067cc" providerId="LiveId" clId="{660D2201-10D1-4A08-9C51-BDA4CAAB8774}" dt="2020-08-11T08:37:24.224" v="185" actId="1076"/>
        <pc:sldMkLst>
          <pc:docMk/>
          <pc:sldMk cId="847356608" sldId="300"/>
        </pc:sldMkLst>
        <pc:spChg chg="del">
          <ac:chgData name="Siegbert Rudolph" userId="2af4d44886c067cc" providerId="LiveId" clId="{660D2201-10D1-4A08-9C51-BDA4CAAB8774}" dt="2020-08-11T08:37:24.219" v="180" actId="478"/>
          <ac:spMkLst>
            <pc:docMk/>
            <pc:sldMk cId="847356608" sldId="300"/>
            <ac:spMk id="2" creationId="{C9DA9A3C-2083-47EE-8E7D-F6032F99C7F0}"/>
          </ac:spMkLst>
        </pc:spChg>
        <pc:spChg chg="mod">
          <ac:chgData name="Siegbert Rudolph" userId="2af4d44886c067cc" providerId="LiveId" clId="{660D2201-10D1-4A08-9C51-BDA4CAAB8774}" dt="2020-08-11T08:37:24.224" v="185" actId="1076"/>
          <ac:spMkLst>
            <pc:docMk/>
            <pc:sldMk cId="847356608" sldId="300"/>
            <ac:spMk id="6" creationId="{FC015C5E-B1E0-4594-B5E8-AD211CD4B3EE}"/>
          </ac:spMkLst>
        </pc:spChg>
      </pc:sldChg>
      <pc:sldChg chg="delSp modSp mod">
        <pc:chgData name="Siegbert Rudolph" userId="2af4d44886c067cc" providerId="LiveId" clId="{660D2201-10D1-4A08-9C51-BDA4CAAB8774}" dt="2020-08-11T08:37:24.228" v="191" actId="1076"/>
        <pc:sldMkLst>
          <pc:docMk/>
          <pc:sldMk cId="706925589" sldId="301"/>
        </pc:sldMkLst>
        <pc:spChg chg="del">
          <ac:chgData name="Siegbert Rudolph" userId="2af4d44886c067cc" providerId="LiveId" clId="{660D2201-10D1-4A08-9C51-BDA4CAAB8774}" dt="2020-08-11T08:37:24.224" v="186" actId="478"/>
          <ac:spMkLst>
            <pc:docMk/>
            <pc:sldMk cId="706925589" sldId="301"/>
            <ac:spMk id="2" creationId="{EE03F939-91E8-4C92-B5DE-803A75F99816}"/>
          </ac:spMkLst>
        </pc:spChg>
        <pc:spChg chg="mod">
          <ac:chgData name="Siegbert Rudolph" userId="2af4d44886c067cc" providerId="LiveId" clId="{660D2201-10D1-4A08-9C51-BDA4CAAB8774}" dt="2020-08-11T08:37:24.228" v="191" actId="1076"/>
          <ac:spMkLst>
            <pc:docMk/>
            <pc:sldMk cId="706925589" sldId="301"/>
            <ac:spMk id="4" creationId="{865B04A5-DA73-4BEB-8715-56AB38F4C44F}"/>
          </ac:spMkLst>
        </pc:spChg>
      </pc:sldChg>
      <pc:sldChg chg="delSp modSp mod">
        <pc:chgData name="Siegbert Rudolph" userId="2af4d44886c067cc" providerId="LiveId" clId="{660D2201-10D1-4A08-9C51-BDA4CAAB8774}" dt="2020-08-11T08:37:24.233" v="197" actId="1076"/>
        <pc:sldMkLst>
          <pc:docMk/>
          <pc:sldMk cId="3242069831" sldId="302"/>
        </pc:sldMkLst>
        <pc:spChg chg="del">
          <ac:chgData name="Siegbert Rudolph" userId="2af4d44886c067cc" providerId="LiveId" clId="{660D2201-10D1-4A08-9C51-BDA4CAAB8774}" dt="2020-08-11T08:37:24.229" v="192" actId="478"/>
          <ac:spMkLst>
            <pc:docMk/>
            <pc:sldMk cId="3242069831" sldId="302"/>
            <ac:spMk id="2" creationId="{A81D10B9-35C8-4426-9EEA-71C84C4F6056}"/>
          </ac:spMkLst>
        </pc:spChg>
        <pc:spChg chg="mod">
          <ac:chgData name="Siegbert Rudolph" userId="2af4d44886c067cc" providerId="LiveId" clId="{660D2201-10D1-4A08-9C51-BDA4CAAB8774}" dt="2020-08-11T08:37:24.233" v="197" actId="1076"/>
          <ac:spMkLst>
            <pc:docMk/>
            <pc:sldMk cId="3242069831" sldId="302"/>
            <ac:spMk id="4" creationId="{19ACA1AD-846C-4CC2-AB63-83BC1DB6A58A}"/>
          </ac:spMkLst>
        </pc:spChg>
      </pc:sldChg>
      <pc:sldChg chg="delSp modSp mod">
        <pc:chgData name="Siegbert Rudolph" userId="2af4d44886c067cc" providerId="LiveId" clId="{660D2201-10D1-4A08-9C51-BDA4CAAB8774}" dt="2020-08-11T08:37:24.238" v="203" actId="1076"/>
        <pc:sldMkLst>
          <pc:docMk/>
          <pc:sldMk cId="3792181253" sldId="303"/>
        </pc:sldMkLst>
        <pc:spChg chg="del">
          <ac:chgData name="Siegbert Rudolph" userId="2af4d44886c067cc" providerId="LiveId" clId="{660D2201-10D1-4A08-9C51-BDA4CAAB8774}" dt="2020-08-11T08:37:24.233" v="198" actId="478"/>
          <ac:spMkLst>
            <pc:docMk/>
            <pc:sldMk cId="3792181253" sldId="303"/>
            <ac:spMk id="2" creationId="{79F0DF8B-5BBD-4837-987B-C5E85CAF6485}"/>
          </ac:spMkLst>
        </pc:spChg>
        <pc:spChg chg="mod">
          <ac:chgData name="Siegbert Rudolph" userId="2af4d44886c067cc" providerId="LiveId" clId="{660D2201-10D1-4A08-9C51-BDA4CAAB8774}" dt="2020-08-11T08:37:24.238" v="203" actId="1076"/>
          <ac:spMkLst>
            <pc:docMk/>
            <pc:sldMk cId="3792181253" sldId="303"/>
            <ac:spMk id="4" creationId="{267D36A8-441F-4F52-97D1-91619D418382}"/>
          </ac:spMkLst>
        </pc:spChg>
      </pc:sldChg>
      <pc:sldChg chg="delSp modSp mod">
        <pc:chgData name="Siegbert Rudolph" userId="2af4d44886c067cc" providerId="LiveId" clId="{660D2201-10D1-4A08-9C51-BDA4CAAB8774}" dt="2020-08-11T08:37:24.243" v="209" actId="1076"/>
        <pc:sldMkLst>
          <pc:docMk/>
          <pc:sldMk cId="3195032795" sldId="304"/>
        </pc:sldMkLst>
        <pc:spChg chg="del">
          <ac:chgData name="Siegbert Rudolph" userId="2af4d44886c067cc" providerId="LiveId" clId="{660D2201-10D1-4A08-9C51-BDA4CAAB8774}" dt="2020-08-11T08:37:24.238" v="204" actId="478"/>
          <ac:spMkLst>
            <pc:docMk/>
            <pc:sldMk cId="3195032795" sldId="304"/>
            <ac:spMk id="2" creationId="{BA373B24-BAF7-4013-9B25-04335B55B142}"/>
          </ac:spMkLst>
        </pc:spChg>
        <pc:spChg chg="mod">
          <ac:chgData name="Siegbert Rudolph" userId="2af4d44886c067cc" providerId="LiveId" clId="{660D2201-10D1-4A08-9C51-BDA4CAAB8774}" dt="2020-08-11T08:37:24.243" v="209" actId="1076"/>
          <ac:spMkLst>
            <pc:docMk/>
            <pc:sldMk cId="3195032795" sldId="304"/>
            <ac:spMk id="4" creationId="{DA54BAF8-1622-4AB9-9E7C-3879B6178564}"/>
          </ac:spMkLst>
        </pc:spChg>
      </pc:sldChg>
      <pc:sldChg chg="delSp modSp mod">
        <pc:chgData name="Siegbert Rudolph" userId="2af4d44886c067cc" providerId="LiveId" clId="{660D2201-10D1-4A08-9C51-BDA4CAAB8774}" dt="2020-08-11T08:37:24.247" v="215" actId="1076"/>
        <pc:sldMkLst>
          <pc:docMk/>
          <pc:sldMk cId="4080795078" sldId="305"/>
        </pc:sldMkLst>
        <pc:spChg chg="del">
          <ac:chgData name="Siegbert Rudolph" userId="2af4d44886c067cc" providerId="LiveId" clId="{660D2201-10D1-4A08-9C51-BDA4CAAB8774}" dt="2020-08-11T08:37:24.243" v="210" actId="478"/>
          <ac:spMkLst>
            <pc:docMk/>
            <pc:sldMk cId="4080795078" sldId="305"/>
            <ac:spMk id="2" creationId="{938891A1-7C6E-48F0-9A09-0F589E555DFD}"/>
          </ac:spMkLst>
        </pc:spChg>
        <pc:spChg chg="mod">
          <ac:chgData name="Siegbert Rudolph" userId="2af4d44886c067cc" providerId="LiveId" clId="{660D2201-10D1-4A08-9C51-BDA4CAAB8774}" dt="2020-08-11T08:37:24.247" v="215" actId="1076"/>
          <ac:spMkLst>
            <pc:docMk/>
            <pc:sldMk cId="4080795078" sldId="305"/>
            <ac:spMk id="4" creationId="{3387735D-8C8F-4D77-A5C4-310A9AFD0EF1}"/>
          </ac:spMkLst>
        </pc:spChg>
      </pc:sldChg>
      <pc:sldChg chg="delSp modSp mod">
        <pc:chgData name="Siegbert Rudolph" userId="2af4d44886c067cc" providerId="LiveId" clId="{660D2201-10D1-4A08-9C51-BDA4CAAB8774}" dt="2020-08-11T08:37:24.252" v="221" actId="1076"/>
        <pc:sldMkLst>
          <pc:docMk/>
          <pc:sldMk cId="1146855367" sldId="306"/>
        </pc:sldMkLst>
        <pc:spChg chg="del">
          <ac:chgData name="Siegbert Rudolph" userId="2af4d44886c067cc" providerId="LiveId" clId="{660D2201-10D1-4A08-9C51-BDA4CAAB8774}" dt="2020-08-11T08:37:24.248" v="216" actId="478"/>
          <ac:spMkLst>
            <pc:docMk/>
            <pc:sldMk cId="1146855367" sldId="306"/>
            <ac:spMk id="2" creationId="{FDBD44D8-31F9-4816-B152-D03043536195}"/>
          </ac:spMkLst>
        </pc:spChg>
        <pc:spChg chg="mod">
          <ac:chgData name="Siegbert Rudolph" userId="2af4d44886c067cc" providerId="LiveId" clId="{660D2201-10D1-4A08-9C51-BDA4CAAB8774}" dt="2020-08-11T08:37:24.252" v="221" actId="1076"/>
          <ac:spMkLst>
            <pc:docMk/>
            <pc:sldMk cId="1146855367" sldId="306"/>
            <ac:spMk id="6" creationId="{9128B0F5-A39F-41B8-AE06-C29BEB0BCC30}"/>
          </ac:spMkLst>
        </pc:spChg>
      </pc:sldChg>
      <pc:sldChg chg="delSp modSp mod">
        <pc:chgData name="Siegbert Rudolph" userId="2af4d44886c067cc" providerId="LiveId" clId="{660D2201-10D1-4A08-9C51-BDA4CAAB8774}" dt="2020-08-11T08:37:24.256" v="227" actId="1076"/>
        <pc:sldMkLst>
          <pc:docMk/>
          <pc:sldMk cId="3658159276" sldId="307"/>
        </pc:sldMkLst>
        <pc:spChg chg="del">
          <ac:chgData name="Siegbert Rudolph" userId="2af4d44886c067cc" providerId="LiveId" clId="{660D2201-10D1-4A08-9C51-BDA4CAAB8774}" dt="2020-08-11T08:37:24.252" v="222" actId="478"/>
          <ac:spMkLst>
            <pc:docMk/>
            <pc:sldMk cId="3658159276" sldId="307"/>
            <ac:spMk id="2" creationId="{33A84621-04FA-4C37-80A4-8DE423B34746}"/>
          </ac:spMkLst>
        </pc:spChg>
        <pc:spChg chg="mod">
          <ac:chgData name="Siegbert Rudolph" userId="2af4d44886c067cc" providerId="LiveId" clId="{660D2201-10D1-4A08-9C51-BDA4CAAB8774}" dt="2020-08-11T08:37:24.256" v="227" actId="1076"/>
          <ac:spMkLst>
            <pc:docMk/>
            <pc:sldMk cId="3658159276" sldId="307"/>
            <ac:spMk id="4" creationId="{C2A3C423-B740-439B-B08D-DEF65C8F45C4}"/>
          </ac:spMkLst>
        </pc:spChg>
      </pc:sldChg>
      <pc:sldChg chg="delSp modSp mod">
        <pc:chgData name="Siegbert Rudolph" userId="2af4d44886c067cc" providerId="LiveId" clId="{660D2201-10D1-4A08-9C51-BDA4CAAB8774}" dt="2020-08-11T08:37:24.261" v="233" actId="1076"/>
        <pc:sldMkLst>
          <pc:docMk/>
          <pc:sldMk cId="1825401970" sldId="308"/>
        </pc:sldMkLst>
        <pc:spChg chg="del">
          <ac:chgData name="Siegbert Rudolph" userId="2af4d44886c067cc" providerId="LiveId" clId="{660D2201-10D1-4A08-9C51-BDA4CAAB8774}" dt="2020-08-11T08:37:24.257" v="228" actId="478"/>
          <ac:spMkLst>
            <pc:docMk/>
            <pc:sldMk cId="1825401970" sldId="308"/>
            <ac:spMk id="2" creationId="{67B783EB-D0CB-45AC-8FAB-D9F9AB11D5AA}"/>
          </ac:spMkLst>
        </pc:spChg>
        <pc:spChg chg="mod">
          <ac:chgData name="Siegbert Rudolph" userId="2af4d44886c067cc" providerId="LiveId" clId="{660D2201-10D1-4A08-9C51-BDA4CAAB8774}" dt="2020-08-11T08:37:24.261" v="233" actId="1076"/>
          <ac:spMkLst>
            <pc:docMk/>
            <pc:sldMk cId="1825401970" sldId="308"/>
            <ac:spMk id="4" creationId="{15BE2112-55C4-4F70-A79A-F172E48179F6}"/>
          </ac:spMkLst>
        </pc:spChg>
      </pc:sldChg>
      <pc:sldChg chg="delSp modSp mod">
        <pc:chgData name="Siegbert Rudolph" userId="2af4d44886c067cc" providerId="LiveId" clId="{660D2201-10D1-4A08-9C51-BDA4CAAB8774}" dt="2020-08-11T08:37:24.265" v="239" actId="1076"/>
        <pc:sldMkLst>
          <pc:docMk/>
          <pc:sldMk cId="4015282218" sldId="309"/>
        </pc:sldMkLst>
        <pc:spChg chg="del">
          <ac:chgData name="Siegbert Rudolph" userId="2af4d44886c067cc" providerId="LiveId" clId="{660D2201-10D1-4A08-9C51-BDA4CAAB8774}" dt="2020-08-11T08:37:24.261" v="234" actId="478"/>
          <ac:spMkLst>
            <pc:docMk/>
            <pc:sldMk cId="4015282218" sldId="309"/>
            <ac:spMk id="2" creationId="{B633FF28-7433-4ABB-B5B5-6FF6A8A44701}"/>
          </ac:spMkLst>
        </pc:spChg>
        <pc:spChg chg="mod">
          <ac:chgData name="Siegbert Rudolph" userId="2af4d44886c067cc" providerId="LiveId" clId="{660D2201-10D1-4A08-9C51-BDA4CAAB8774}" dt="2020-08-11T08:37:24.265" v="239" actId="1076"/>
          <ac:spMkLst>
            <pc:docMk/>
            <pc:sldMk cId="4015282218" sldId="309"/>
            <ac:spMk id="4" creationId="{A9037F52-0370-4446-9691-FCA94DE1A472}"/>
          </ac:spMkLst>
        </pc:spChg>
      </pc:sldChg>
      <pc:sldChg chg="delSp modSp mod">
        <pc:chgData name="Siegbert Rudolph" userId="2af4d44886c067cc" providerId="LiveId" clId="{660D2201-10D1-4A08-9C51-BDA4CAAB8774}" dt="2020-08-11T08:37:24.270" v="245" actId="1076"/>
        <pc:sldMkLst>
          <pc:docMk/>
          <pc:sldMk cId="1245895985" sldId="310"/>
        </pc:sldMkLst>
        <pc:spChg chg="del">
          <ac:chgData name="Siegbert Rudolph" userId="2af4d44886c067cc" providerId="LiveId" clId="{660D2201-10D1-4A08-9C51-BDA4CAAB8774}" dt="2020-08-11T08:37:24.266" v="240" actId="478"/>
          <ac:spMkLst>
            <pc:docMk/>
            <pc:sldMk cId="1245895985" sldId="310"/>
            <ac:spMk id="2" creationId="{2A5D1B58-66AC-47CC-A53B-EBE9256E2F75}"/>
          </ac:spMkLst>
        </pc:spChg>
        <pc:spChg chg="mod">
          <ac:chgData name="Siegbert Rudolph" userId="2af4d44886c067cc" providerId="LiveId" clId="{660D2201-10D1-4A08-9C51-BDA4CAAB8774}" dt="2020-08-11T08:37:24.270" v="245" actId="1076"/>
          <ac:spMkLst>
            <pc:docMk/>
            <pc:sldMk cId="1245895985" sldId="310"/>
            <ac:spMk id="4" creationId="{597F04B1-0C11-410C-AB6E-9AC8DCA815E6}"/>
          </ac:spMkLst>
        </pc:spChg>
      </pc:sldChg>
      <pc:sldChg chg="delSp modSp mod">
        <pc:chgData name="Siegbert Rudolph" userId="2af4d44886c067cc" providerId="LiveId" clId="{660D2201-10D1-4A08-9C51-BDA4CAAB8774}" dt="2020-08-11T08:37:24.275" v="251" actId="1076"/>
        <pc:sldMkLst>
          <pc:docMk/>
          <pc:sldMk cId="3887289024" sldId="311"/>
        </pc:sldMkLst>
        <pc:spChg chg="del">
          <ac:chgData name="Siegbert Rudolph" userId="2af4d44886c067cc" providerId="LiveId" clId="{660D2201-10D1-4A08-9C51-BDA4CAAB8774}" dt="2020-08-11T08:37:24.271" v="246" actId="478"/>
          <ac:spMkLst>
            <pc:docMk/>
            <pc:sldMk cId="3887289024" sldId="311"/>
            <ac:spMk id="2" creationId="{D42071EA-0358-4211-A48E-3AF25B8DAFD2}"/>
          </ac:spMkLst>
        </pc:spChg>
        <pc:spChg chg="mod">
          <ac:chgData name="Siegbert Rudolph" userId="2af4d44886c067cc" providerId="LiveId" clId="{660D2201-10D1-4A08-9C51-BDA4CAAB8774}" dt="2020-08-11T08:37:24.275" v="251" actId="1076"/>
          <ac:spMkLst>
            <pc:docMk/>
            <pc:sldMk cId="3887289024" sldId="311"/>
            <ac:spMk id="4" creationId="{EA85936A-996C-46F5-A2F3-4648E157C244}"/>
          </ac:spMkLst>
        </pc:spChg>
      </pc:sldChg>
      <pc:sldChg chg="delSp modSp mod">
        <pc:chgData name="Siegbert Rudolph" userId="2af4d44886c067cc" providerId="LiveId" clId="{660D2201-10D1-4A08-9C51-BDA4CAAB8774}" dt="2020-08-11T08:37:24.281" v="257" actId="1076"/>
        <pc:sldMkLst>
          <pc:docMk/>
          <pc:sldMk cId="4053388159" sldId="312"/>
        </pc:sldMkLst>
        <pc:spChg chg="del">
          <ac:chgData name="Siegbert Rudolph" userId="2af4d44886c067cc" providerId="LiveId" clId="{660D2201-10D1-4A08-9C51-BDA4CAAB8774}" dt="2020-08-11T08:37:24.276" v="252" actId="478"/>
          <ac:spMkLst>
            <pc:docMk/>
            <pc:sldMk cId="4053388159" sldId="312"/>
            <ac:spMk id="2" creationId="{AC3AED55-CBF0-4002-8EC9-F4EDCA6C8309}"/>
          </ac:spMkLst>
        </pc:spChg>
        <pc:spChg chg="mod">
          <ac:chgData name="Siegbert Rudolph" userId="2af4d44886c067cc" providerId="LiveId" clId="{660D2201-10D1-4A08-9C51-BDA4CAAB8774}" dt="2020-08-11T08:37:24.281" v="257" actId="1076"/>
          <ac:spMkLst>
            <pc:docMk/>
            <pc:sldMk cId="4053388159" sldId="312"/>
            <ac:spMk id="6" creationId="{0825A7C3-C86F-4FAA-A58D-361DB9538C75}"/>
          </ac:spMkLst>
        </pc:spChg>
      </pc:sldChg>
      <pc:sldChg chg="delSp modSp mod">
        <pc:chgData name="Siegbert Rudolph" userId="2af4d44886c067cc" providerId="LiveId" clId="{660D2201-10D1-4A08-9C51-BDA4CAAB8774}" dt="2020-08-11T08:37:24.288" v="263" actId="1076"/>
        <pc:sldMkLst>
          <pc:docMk/>
          <pc:sldMk cId="179861640" sldId="313"/>
        </pc:sldMkLst>
        <pc:spChg chg="del">
          <ac:chgData name="Siegbert Rudolph" userId="2af4d44886c067cc" providerId="LiveId" clId="{660D2201-10D1-4A08-9C51-BDA4CAAB8774}" dt="2020-08-11T08:37:24.282" v="258" actId="478"/>
          <ac:spMkLst>
            <pc:docMk/>
            <pc:sldMk cId="179861640" sldId="313"/>
            <ac:spMk id="2" creationId="{814F51FC-D358-45AD-993A-42E67736976D}"/>
          </ac:spMkLst>
        </pc:spChg>
        <pc:spChg chg="mod">
          <ac:chgData name="Siegbert Rudolph" userId="2af4d44886c067cc" providerId="LiveId" clId="{660D2201-10D1-4A08-9C51-BDA4CAAB8774}" dt="2020-08-11T08:37:24.288" v="263" actId="1076"/>
          <ac:spMkLst>
            <pc:docMk/>
            <pc:sldMk cId="179861640" sldId="313"/>
            <ac:spMk id="4" creationId="{63C2BE11-2239-4BDD-8B9D-9BF70D007843}"/>
          </ac:spMkLst>
        </pc:spChg>
      </pc:sldChg>
      <pc:sldChg chg="delSp modSp mod">
        <pc:chgData name="Siegbert Rudolph" userId="2af4d44886c067cc" providerId="LiveId" clId="{660D2201-10D1-4A08-9C51-BDA4CAAB8774}" dt="2020-08-11T08:37:24.294" v="269" actId="1076"/>
        <pc:sldMkLst>
          <pc:docMk/>
          <pc:sldMk cId="2586958858" sldId="314"/>
        </pc:sldMkLst>
        <pc:spChg chg="del">
          <ac:chgData name="Siegbert Rudolph" userId="2af4d44886c067cc" providerId="LiveId" clId="{660D2201-10D1-4A08-9C51-BDA4CAAB8774}" dt="2020-08-11T08:37:24.288" v="264" actId="478"/>
          <ac:spMkLst>
            <pc:docMk/>
            <pc:sldMk cId="2586958858" sldId="314"/>
            <ac:spMk id="2" creationId="{E8CFCDB3-E596-4878-8549-3C8C808BF873}"/>
          </ac:spMkLst>
        </pc:spChg>
        <pc:spChg chg="mod">
          <ac:chgData name="Siegbert Rudolph" userId="2af4d44886c067cc" providerId="LiveId" clId="{660D2201-10D1-4A08-9C51-BDA4CAAB8774}" dt="2020-08-11T08:37:24.294" v="269" actId="1076"/>
          <ac:spMkLst>
            <pc:docMk/>
            <pc:sldMk cId="2586958858" sldId="314"/>
            <ac:spMk id="4" creationId="{4254C4AC-7B6D-4576-AA8F-ECF8F3539CCC}"/>
          </ac:spMkLst>
        </pc:spChg>
      </pc:sldChg>
      <pc:sldChg chg="delSp modSp mod">
        <pc:chgData name="Siegbert Rudolph" userId="2af4d44886c067cc" providerId="LiveId" clId="{660D2201-10D1-4A08-9C51-BDA4CAAB8774}" dt="2020-08-11T08:37:24.299" v="275" actId="1076"/>
        <pc:sldMkLst>
          <pc:docMk/>
          <pc:sldMk cId="1372268404" sldId="315"/>
        </pc:sldMkLst>
        <pc:spChg chg="del">
          <ac:chgData name="Siegbert Rudolph" userId="2af4d44886c067cc" providerId="LiveId" clId="{660D2201-10D1-4A08-9C51-BDA4CAAB8774}" dt="2020-08-11T08:37:24.295" v="270" actId="478"/>
          <ac:spMkLst>
            <pc:docMk/>
            <pc:sldMk cId="1372268404" sldId="315"/>
            <ac:spMk id="2" creationId="{4D6E1A1C-CF30-4735-B933-6B05522EC2CD}"/>
          </ac:spMkLst>
        </pc:spChg>
        <pc:spChg chg="mod">
          <ac:chgData name="Siegbert Rudolph" userId="2af4d44886c067cc" providerId="LiveId" clId="{660D2201-10D1-4A08-9C51-BDA4CAAB8774}" dt="2020-08-11T08:37:24.299" v="275" actId="1076"/>
          <ac:spMkLst>
            <pc:docMk/>
            <pc:sldMk cId="1372268404" sldId="315"/>
            <ac:spMk id="4" creationId="{0CAD96CD-73A7-41D0-BB23-A56374FD67F9}"/>
          </ac:spMkLst>
        </pc:spChg>
      </pc:sldChg>
      <pc:sldChg chg="delSp modSp mod">
        <pc:chgData name="Siegbert Rudolph" userId="2af4d44886c067cc" providerId="LiveId" clId="{660D2201-10D1-4A08-9C51-BDA4CAAB8774}" dt="2020-08-11T08:37:24.303" v="281" actId="1076"/>
        <pc:sldMkLst>
          <pc:docMk/>
          <pc:sldMk cId="2333053678" sldId="316"/>
        </pc:sldMkLst>
        <pc:spChg chg="del">
          <ac:chgData name="Siegbert Rudolph" userId="2af4d44886c067cc" providerId="LiveId" clId="{660D2201-10D1-4A08-9C51-BDA4CAAB8774}" dt="2020-08-11T08:37:24.299" v="276" actId="478"/>
          <ac:spMkLst>
            <pc:docMk/>
            <pc:sldMk cId="2333053678" sldId="316"/>
            <ac:spMk id="2" creationId="{3F9DA0C6-EE19-4783-A048-F5CB63048F3D}"/>
          </ac:spMkLst>
        </pc:spChg>
        <pc:spChg chg="mod">
          <ac:chgData name="Siegbert Rudolph" userId="2af4d44886c067cc" providerId="LiveId" clId="{660D2201-10D1-4A08-9C51-BDA4CAAB8774}" dt="2020-08-11T08:37:24.303" v="281" actId="1076"/>
          <ac:spMkLst>
            <pc:docMk/>
            <pc:sldMk cId="2333053678" sldId="316"/>
            <ac:spMk id="4" creationId="{E55F3DB5-2462-4694-8EFC-28D1D6C8945C}"/>
          </ac:spMkLst>
        </pc:spChg>
      </pc:sldChg>
      <pc:sldChg chg="delSp modSp mod">
        <pc:chgData name="Siegbert Rudolph" userId="2af4d44886c067cc" providerId="LiveId" clId="{660D2201-10D1-4A08-9C51-BDA4CAAB8774}" dt="2020-08-11T08:37:24.308" v="287" actId="1076"/>
        <pc:sldMkLst>
          <pc:docMk/>
          <pc:sldMk cId="4064142414" sldId="317"/>
        </pc:sldMkLst>
        <pc:spChg chg="del">
          <ac:chgData name="Siegbert Rudolph" userId="2af4d44886c067cc" providerId="LiveId" clId="{660D2201-10D1-4A08-9C51-BDA4CAAB8774}" dt="2020-08-11T08:37:24.304" v="282" actId="478"/>
          <ac:spMkLst>
            <pc:docMk/>
            <pc:sldMk cId="4064142414" sldId="317"/>
            <ac:spMk id="2" creationId="{5BEC5F14-847F-4BF4-BF5D-2D5D9D5CA6BB}"/>
          </ac:spMkLst>
        </pc:spChg>
        <pc:spChg chg="mod">
          <ac:chgData name="Siegbert Rudolph" userId="2af4d44886c067cc" providerId="LiveId" clId="{660D2201-10D1-4A08-9C51-BDA4CAAB8774}" dt="2020-08-11T08:37:24.308" v="287" actId="1076"/>
          <ac:spMkLst>
            <pc:docMk/>
            <pc:sldMk cId="4064142414" sldId="317"/>
            <ac:spMk id="4" creationId="{C4604C32-0E3C-4A41-92E2-F7E9246D0CA0}"/>
          </ac:spMkLst>
        </pc:spChg>
      </pc:sldChg>
      <pc:sldChg chg="delSp modSp mod">
        <pc:chgData name="Siegbert Rudolph" userId="2af4d44886c067cc" providerId="LiveId" clId="{660D2201-10D1-4A08-9C51-BDA4CAAB8774}" dt="2020-08-11T08:37:24.313" v="293" actId="1076"/>
        <pc:sldMkLst>
          <pc:docMk/>
          <pc:sldMk cId="2808740559" sldId="318"/>
        </pc:sldMkLst>
        <pc:spChg chg="del">
          <ac:chgData name="Siegbert Rudolph" userId="2af4d44886c067cc" providerId="LiveId" clId="{660D2201-10D1-4A08-9C51-BDA4CAAB8774}" dt="2020-08-11T08:37:24.308" v="288" actId="478"/>
          <ac:spMkLst>
            <pc:docMk/>
            <pc:sldMk cId="2808740559" sldId="318"/>
            <ac:spMk id="2" creationId="{AB173E67-0F2A-41F8-B6E5-4FA8EBEA839A}"/>
          </ac:spMkLst>
        </pc:spChg>
        <pc:spChg chg="mod">
          <ac:chgData name="Siegbert Rudolph" userId="2af4d44886c067cc" providerId="LiveId" clId="{660D2201-10D1-4A08-9C51-BDA4CAAB8774}" dt="2020-08-11T08:37:24.313" v="293" actId="1076"/>
          <ac:spMkLst>
            <pc:docMk/>
            <pc:sldMk cId="2808740559" sldId="318"/>
            <ac:spMk id="6" creationId="{51981522-5B49-4B38-B175-0C33DA6CE210}"/>
          </ac:spMkLst>
        </pc:spChg>
      </pc:sldChg>
      <pc:sldChg chg="delSp modSp mod">
        <pc:chgData name="Siegbert Rudolph" userId="2af4d44886c067cc" providerId="LiveId" clId="{660D2201-10D1-4A08-9C51-BDA4CAAB8774}" dt="2020-08-11T08:37:24.417" v="425" actId="1076"/>
        <pc:sldMkLst>
          <pc:docMk/>
          <pc:sldMk cId="2679525733" sldId="319"/>
        </pc:sldMkLst>
        <pc:spChg chg="del">
          <ac:chgData name="Siegbert Rudolph" userId="2af4d44886c067cc" providerId="LiveId" clId="{660D2201-10D1-4A08-9C51-BDA4CAAB8774}" dt="2020-08-11T08:37:24.412" v="420" actId="478"/>
          <ac:spMkLst>
            <pc:docMk/>
            <pc:sldMk cId="2679525733" sldId="319"/>
            <ac:spMk id="2" creationId="{C5CED5F3-4309-4421-8509-4D974FD6BA12}"/>
          </ac:spMkLst>
        </pc:spChg>
        <pc:spChg chg="mod">
          <ac:chgData name="Siegbert Rudolph" userId="2af4d44886c067cc" providerId="LiveId" clId="{660D2201-10D1-4A08-9C51-BDA4CAAB8774}" dt="2020-08-11T08:37:24.417" v="425" actId="1076"/>
          <ac:spMkLst>
            <pc:docMk/>
            <pc:sldMk cId="2679525733" sldId="319"/>
            <ac:spMk id="3" creationId="{862FA2DB-BCBD-4104-8752-EF3166C18E28}"/>
          </ac:spMkLst>
        </pc:spChg>
      </pc:sldChg>
      <pc:sldChg chg="delSp modSp mod">
        <pc:chgData name="Siegbert Rudolph" userId="2af4d44886c067cc" providerId="LiveId" clId="{660D2201-10D1-4A08-9C51-BDA4CAAB8774}" dt="2020-08-11T08:37:24.406" v="413" actId="1076"/>
        <pc:sldMkLst>
          <pc:docMk/>
          <pc:sldMk cId="345736924" sldId="320"/>
        </pc:sldMkLst>
        <pc:spChg chg="del">
          <ac:chgData name="Siegbert Rudolph" userId="2af4d44886c067cc" providerId="LiveId" clId="{660D2201-10D1-4A08-9C51-BDA4CAAB8774}" dt="2020-08-11T08:37:24.401" v="408" actId="478"/>
          <ac:spMkLst>
            <pc:docMk/>
            <pc:sldMk cId="345736924" sldId="320"/>
            <ac:spMk id="2" creationId="{2DBBCAE7-CD18-42D5-99E9-B77C0B303771}"/>
          </ac:spMkLst>
        </pc:spChg>
        <pc:spChg chg="mod">
          <ac:chgData name="Siegbert Rudolph" userId="2af4d44886c067cc" providerId="LiveId" clId="{660D2201-10D1-4A08-9C51-BDA4CAAB8774}" dt="2020-08-11T08:37:24.406" v="413" actId="1076"/>
          <ac:spMkLst>
            <pc:docMk/>
            <pc:sldMk cId="345736924" sldId="320"/>
            <ac:spMk id="4" creationId="{EC4BCCE9-0D87-4945-9CC9-CF8CA5111DB0}"/>
          </ac:spMkLst>
        </pc:spChg>
      </pc:sldChg>
      <pc:sldChg chg="delSp modSp mod">
        <pc:chgData name="Siegbert Rudolph" userId="2af4d44886c067cc" providerId="LiveId" clId="{660D2201-10D1-4A08-9C51-BDA4CAAB8774}" dt="2020-08-11T08:37:24.317" v="299" actId="1076"/>
        <pc:sldMkLst>
          <pc:docMk/>
          <pc:sldMk cId="138972436" sldId="321"/>
        </pc:sldMkLst>
        <pc:spChg chg="del">
          <ac:chgData name="Siegbert Rudolph" userId="2af4d44886c067cc" providerId="LiveId" clId="{660D2201-10D1-4A08-9C51-BDA4CAAB8774}" dt="2020-08-11T08:37:24.313" v="294" actId="478"/>
          <ac:spMkLst>
            <pc:docMk/>
            <pc:sldMk cId="138972436" sldId="321"/>
            <ac:spMk id="4" creationId="{0D2927BF-415D-4E2E-AF02-1827F73D7158}"/>
          </ac:spMkLst>
        </pc:spChg>
        <pc:spChg chg="mod">
          <ac:chgData name="Siegbert Rudolph" userId="2af4d44886c067cc" providerId="LiveId" clId="{660D2201-10D1-4A08-9C51-BDA4CAAB8774}" dt="2020-08-11T08:37:24.317" v="299" actId="1076"/>
          <ac:spMkLst>
            <pc:docMk/>
            <pc:sldMk cId="138972436" sldId="321"/>
            <ac:spMk id="6" creationId="{318DBB48-9D02-4A13-8376-83E185AF0694}"/>
          </ac:spMkLst>
        </pc:spChg>
      </pc:sldChg>
      <pc:sldChg chg="delSp modSp mod">
        <pc:chgData name="Siegbert Rudolph" userId="2af4d44886c067cc" providerId="LiveId" clId="{660D2201-10D1-4A08-9C51-BDA4CAAB8774}" dt="2020-08-11T08:37:24.337" v="323" actId="1076"/>
        <pc:sldMkLst>
          <pc:docMk/>
          <pc:sldMk cId="1068214530" sldId="322"/>
        </pc:sldMkLst>
        <pc:spChg chg="del">
          <ac:chgData name="Siegbert Rudolph" userId="2af4d44886c067cc" providerId="LiveId" clId="{660D2201-10D1-4A08-9C51-BDA4CAAB8774}" dt="2020-08-11T08:37:24.333" v="318" actId="478"/>
          <ac:spMkLst>
            <pc:docMk/>
            <pc:sldMk cId="1068214530" sldId="322"/>
            <ac:spMk id="4" creationId="{1EF1EC18-1E82-4E7E-9C7B-30E479D2B918}"/>
          </ac:spMkLst>
        </pc:spChg>
        <pc:spChg chg="mod">
          <ac:chgData name="Siegbert Rudolph" userId="2af4d44886c067cc" providerId="LiveId" clId="{660D2201-10D1-4A08-9C51-BDA4CAAB8774}" dt="2020-08-11T08:37:24.337" v="323" actId="1076"/>
          <ac:spMkLst>
            <pc:docMk/>
            <pc:sldMk cId="1068214530" sldId="322"/>
            <ac:spMk id="6" creationId="{47210577-4319-4142-AC46-4CF2BA0EF1E1}"/>
          </ac:spMkLst>
        </pc:spChg>
      </pc:sldChg>
      <pc:sldChg chg="delSp modSp mod">
        <pc:chgData name="Siegbert Rudolph" userId="2af4d44886c067cc" providerId="LiveId" clId="{660D2201-10D1-4A08-9C51-BDA4CAAB8774}" dt="2020-08-11T08:37:24.332" v="317" actId="1076"/>
        <pc:sldMkLst>
          <pc:docMk/>
          <pc:sldMk cId="4040047416" sldId="323"/>
        </pc:sldMkLst>
        <pc:spChg chg="del">
          <ac:chgData name="Siegbert Rudolph" userId="2af4d44886c067cc" providerId="LiveId" clId="{660D2201-10D1-4A08-9C51-BDA4CAAB8774}" dt="2020-08-11T08:37:24.328" v="312" actId="478"/>
          <ac:spMkLst>
            <pc:docMk/>
            <pc:sldMk cId="4040047416" sldId="323"/>
            <ac:spMk id="4" creationId="{163AF0F4-A9D6-41F9-94C3-03B4F25C913E}"/>
          </ac:spMkLst>
        </pc:spChg>
        <pc:spChg chg="mod">
          <ac:chgData name="Siegbert Rudolph" userId="2af4d44886c067cc" providerId="LiveId" clId="{660D2201-10D1-4A08-9C51-BDA4CAAB8774}" dt="2020-08-11T08:37:24.332" v="317" actId="1076"/>
          <ac:spMkLst>
            <pc:docMk/>
            <pc:sldMk cId="4040047416" sldId="323"/>
            <ac:spMk id="6" creationId="{9FB77FF9-E331-4CAB-9683-CABDCEFB70D4}"/>
          </ac:spMkLst>
        </pc:spChg>
      </pc:sldChg>
      <pc:sldChg chg="delSp modSp mod">
        <pc:chgData name="Siegbert Rudolph" userId="2af4d44886c067cc" providerId="LiveId" clId="{660D2201-10D1-4A08-9C51-BDA4CAAB8774}" dt="2020-08-11T08:37:24.327" v="311" actId="1076"/>
        <pc:sldMkLst>
          <pc:docMk/>
          <pc:sldMk cId="1944146935" sldId="324"/>
        </pc:sldMkLst>
        <pc:spChg chg="del">
          <ac:chgData name="Siegbert Rudolph" userId="2af4d44886c067cc" providerId="LiveId" clId="{660D2201-10D1-4A08-9C51-BDA4CAAB8774}" dt="2020-08-11T08:37:24.323" v="306" actId="478"/>
          <ac:spMkLst>
            <pc:docMk/>
            <pc:sldMk cId="1944146935" sldId="324"/>
            <ac:spMk id="4" creationId="{C193FC23-9C7B-49B6-960A-A466F887F378}"/>
          </ac:spMkLst>
        </pc:spChg>
        <pc:spChg chg="mod">
          <ac:chgData name="Siegbert Rudolph" userId="2af4d44886c067cc" providerId="LiveId" clId="{660D2201-10D1-4A08-9C51-BDA4CAAB8774}" dt="2020-08-11T08:37:24.327" v="311" actId="1076"/>
          <ac:spMkLst>
            <pc:docMk/>
            <pc:sldMk cId="1944146935" sldId="324"/>
            <ac:spMk id="6" creationId="{8D976FEA-7B08-4733-A05A-CE290123F4EF}"/>
          </ac:spMkLst>
        </pc:spChg>
      </pc:sldChg>
      <pc:sldChg chg="delSp modSp mod">
        <pc:chgData name="Siegbert Rudolph" userId="2af4d44886c067cc" providerId="LiveId" clId="{660D2201-10D1-4A08-9C51-BDA4CAAB8774}" dt="2020-08-11T08:37:24.322" v="305" actId="1076"/>
        <pc:sldMkLst>
          <pc:docMk/>
          <pc:sldMk cId="1485466573" sldId="325"/>
        </pc:sldMkLst>
        <pc:spChg chg="del">
          <ac:chgData name="Siegbert Rudolph" userId="2af4d44886c067cc" providerId="LiveId" clId="{660D2201-10D1-4A08-9C51-BDA4CAAB8774}" dt="2020-08-11T08:37:24.318" v="300" actId="478"/>
          <ac:spMkLst>
            <pc:docMk/>
            <pc:sldMk cId="1485466573" sldId="325"/>
            <ac:spMk id="4" creationId="{46AA6844-2157-45BD-8E01-D1B38099EB8A}"/>
          </ac:spMkLst>
        </pc:spChg>
        <pc:spChg chg="mod">
          <ac:chgData name="Siegbert Rudolph" userId="2af4d44886c067cc" providerId="LiveId" clId="{660D2201-10D1-4A08-9C51-BDA4CAAB8774}" dt="2020-08-11T08:37:24.322" v="305" actId="1076"/>
          <ac:spMkLst>
            <pc:docMk/>
            <pc:sldMk cId="1485466573" sldId="325"/>
            <ac:spMk id="6" creationId="{D46F2A59-59FC-4851-8DB3-234733BC1EDD}"/>
          </ac:spMkLst>
        </pc:spChg>
      </pc:sldChg>
      <pc:sldChg chg="delSp modSp mod">
        <pc:chgData name="Siegbert Rudolph" userId="2af4d44886c067cc" providerId="LiveId" clId="{660D2201-10D1-4A08-9C51-BDA4CAAB8774}" dt="2020-08-11T08:37:24.341" v="329" actId="1076"/>
        <pc:sldMkLst>
          <pc:docMk/>
          <pc:sldMk cId="3946846957" sldId="326"/>
        </pc:sldMkLst>
        <pc:spChg chg="del">
          <ac:chgData name="Siegbert Rudolph" userId="2af4d44886c067cc" providerId="LiveId" clId="{660D2201-10D1-4A08-9C51-BDA4CAAB8774}" dt="2020-08-11T08:37:24.337" v="324" actId="478"/>
          <ac:spMkLst>
            <pc:docMk/>
            <pc:sldMk cId="3946846957" sldId="326"/>
            <ac:spMk id="2" creationId="{3461D455-3386-4D51-B7AC-78E15A544686}"/>
          </ac:spMkLst>
        </pc:spChg>
        <pc:spChg chg="mod">
          <ac:chgData name="Siegbert Rudolph" userId="2af4d44886c067cc" providerId="LiveId" clId="{660D2201-10D1-4A08-9C51-BDA4CAAB8774}" dt="2020-08-11T08:37:24.341" v="329" actId="1076"/>
          <ac:spMkLst>
            <pc:docMk/>
            <pc:sldMk cId="3946846957" sldId="326"/>
            <ac:spMk id="6" creationId="{D630E38C-115C-43D4-8F57-8B6B07CEADD3}"/>
          </ac:spMkLst>
        </pc:spChg>
      </pc:sldChg>
      <pc:sldChg chg="delSp modSp mod">
        <pc:chgData name="Siegbert Rudolph" userId="2af4d44886c067cc" providerId="LiveId" clId="{660D2201-10D1-4A08-9C51-BDA4CAAB8774}" dt="2020-08-11T08:37:24.346" v="335" actId="1076"/>
        <pc:sldMkLst>
          <pc:docMk/>
          <pc:sldMk cId="953342179" sldId="327"/>
        </pc:sldMkLst>
        <pc:spChg chg="del">
          <ac:chgData name="Siegbert Rudolph" userId="2af4d44886c067cc" providerId="LiveId" clId="{660D2201-10D1-4A08-9C51-BDA4CAAB8774}" dt="2020-08-11T08:37:24.342" v="330" actId="478"/>
          <ac:spMkLst>
            <pc:docMk/>
            <pc:sldMk cId="953342179" sldId="327"/>
            <ac:spMk id="4" creationId="{F93F8C2B-2BD1-45D2-AD6F-55D619B5AF4E}"/>
          </ac:spMkLst>
        </pc:spChg>
        <pc:spChg chg="mod">
          <ac:chgData name="Siegbert Rudolph" userId="2af4d44886c067cc" providerId="LiveId" clId="{660D2201-10D1-4A08-9C51-BDA4CAAB8774}" dt="2020-08-11T08:37:24.346" v="335" actId="1076"/>
          <ac:spMkLst>
            <pc:docMk/>
            <pc:sldMk cId="953342179" sldId="327"/>
            <ac:spMk id="6" creationId="{F4B8B026-45DE-4D04-A80E-26101161AEE3}"/>
          </ac:spMkLst>
        </pc:spChg>
      </pc:sldChg>
      <pc:sldChg chg="delSp modSp mod">
        <pc:chgData name="Siegbert Rudolph" userId="2af4d44886c067cc" providerId="LiveId" clId="{660D2201-10D1-4A08-9C51-BDA4CAAB8774}" dt="2020-08-11T08:37:24.350" v="341" actId="1076"/>
        <pc:sldMkLst>
          <pc:docMk/>
          <pc:sldMk cId="2183322302" sldId="328"/>
        </pc:sldMkLst>
        <pc:spChg chg="del">
          <ac:chgData name="Siegbert Rudolph" userId="2af4d44886c067cc" providerId="LiveId" clId="{660D2201-10D1-4A08-9C51-BDA4CAAB8774}" dt="2020-08-11T08:37:24.346" v="336" actId="478"/>
          <ac:spMkLst>
            <pc:docMk/>
            <pc:sldMk cId="2183322302" sldId="328"/>
            <ac:spMk id="4" creationId="{B563C6B9-65E6-4137-8E0A-A60ED606CE66}"/>
          </ac:spMkLst>
        </pc:spChg>
        <pc:spChg chg="mod">
          <ac:chgData name="Siegbert Rudolph" userId="2af4d44886c067cc" providerId="LiveId" clId="{660D2201-10D1-4A08-9C51-BDA4CAAB8774}" dt="2020-08-11T08:37:24.350" v="341" actId="1076"/>
          <ac:spMkLst>
            <pc:docMk/>
            <pc:sldMk cId="2183322302" sldId="328"/>
            <ac:spMk id="6" creationId="{4940F49A-568B-4EB6-AAE7-FB6D5BBBCB7F}"/>
          </ac:spMkLst>
        </pc:spChg>
      </pc:sldChg>
      <pc:sldChg chg="delSp modSp mod">
        <pc:chgData name="Siegbert Rudolph" userId="2af4d44886c067cc" providerId="LiveId" clId="{660D2201-10D1-4A08-9C51-BDA4CAAB8774}" dt="2020-08-11T08:37:24.354" v="347" actId="1076"/>
        <pc:sldMkLst>
          <pc:docMk/>
          <pc:sldMk cId="1229330837" sldId="329"/>
        </pc:sldMkLst>
        <pc:spChg chg="del">
          <ac:chgData name="Siegbert Rudolph" userId="2af4d44886c067cc" providerId="LiveId" clId="{660D2201-10D1-4A08-9C51-BDA4CAAB8774}" dt="2020-08-11T08:37:24.351" v="342" actId="478"/>
          <ac:spMkLst>
            <pc:docMk/>
            <pc:sldMk cId="1229330837" sldId="329"/>
            <ac:spMk id="4" creationId="{BC18B0CB-D6F9-4362-9FC8-78EA071C105C}"/>
          </ac:spMkLst>
        </pc:spChg>
        <pc:spChg chg="mod">
          <ac:chgData name="Siegbert Rudolph" userId="2af4d44886c067cc" providerId="LiveId" clId="{660D2201-10D1-4A08-9C51-BDA4CAAB8774}" dt="2020-08-11T08:37:24.354" v="347" actId="1076"/>
          <ac:spMkLst>
            <pc:docMk/>
            <pc:sldMk cId="1229330837" sldId="329"/>
            <ac:spMk id="6" creationId="{88F8A129-0634-4C79-9028-E181313C809B}"/>
          </ac:spMkLst>
        </pc:spChg>
      </pc:sldChg>
      <pc:sldChg chg="delSp modSp mod">
        <pc:chgData name="Siegbert Rudolph" userId="2af4d44886c067cc" providerId="LiveId" clId="{660D2201-10D1-4A08-9C51-BDA4CAAB8774}" dt="2020-08-11T08:37:24.358" v="353" actId="1076"/>
        <pc:sldMkLst>
          <pc:docMk/>
          <pc:sldMk cId="1765620746" sldId="330"/>
        </pc:sldMkLst>
        <pc:spChg chg="del">
          <ac:chgData name="Siegbert Rudolph" userId="2af4d44886c067cc" providerId="LiveId" clId="{660D2201-10D1-4A08-9C51-BDA4CAAB8774}" dt="2020-08-11T08:37:24.354" v="348" actId="478"/>
          <ac:spMkLst>
            <pc:docMk/>
            <pc:sldMk cId="1765620746" sldId="330"/>
            <ac:spMk id="4" creationId="{4250DE63-D3A9-4F7E-8D39-AEDC541A964B}"/>
          </ac:spMkLst>
        </pc:spChg>
        <pc:spChg chg="mod">
          <ac:chgData name="Siegbert Rudolph" userId="2af4d44886c067cc" providerId="LiveId" clId="{660D2201-10D1-4A08-9C51-BDA4CAAB8774}" dt="2020-08-11T08:37:24.358" v="353" actId="1076"/>
          <ac:spMkLst>
            <pc:docMk/>
            <pc:sldMk cId="1765620746" sldId="330"/>
            <ac:spMk id="6" creationId="{CE851EA1-39A9-469D-997E-E59713639641}"/>
          </ac:spMkLst>
        </pc:spChg>
      </pc:sldChg>
      <pc:sldChg chg="delSp modSp mod">
        <pc:chgData name="Siegbert Rudolph" userId="2af4d44886c067cc" providerId="LiveId" clId="{660D2201-10D1-4A08-9C51-BDA4CAAB8774}" dt="2020-08-11T08:37:24.362" v="359" actId="1076"/>
        <pc:sldMkLst>
          <pc:docMk/>
          <pc:sldMk cId="2569774049" sldId="331"/>
        </pc:sldMkLst>
        <pc:spChg chg="del">
          <ac:chgData name="Siegbert Rudolph" userId="2af4d44886c067cc" providerId="LiveId" clId="{660D2201-10D1-4A08-9C51-BDA4CAAB8774}" dt="2020-08-11T08:37:24.358" v="354" actId="478"/>
          <ac:spMkLst>
            <pc:docMk/>
            <pc:sldMk cId="2569774049" sldId="331"/>
            <ac:spMk id="4" creationId="{1D08AAAB-2372-46DC-9DD3-16AD375CA49D}"/>
          </ac:spMkLst>
        </pc:spChg>
        <pc:spChg chg="mod">
          <ac:chgData name="Siegbert Rudolph" userId="2af4d44886c067cc" providerId="LiveId" clId="{660D2201-10D1-4A08-9C51-BDA4CAAB8774}" dt="2020-08-11T08:37:24.362" v="359" actId="1076"/>
          <ac:spMkLst>
            <pc:docMk/>
            <pc:sldMk cId="2569774049" sldId="331"/>
            <ac:spMk id="6" creationId="{E5FC7C3D-D4FE-4FA3-9528-A1A72813F03E}"/>
          </ac:spMkLst>
        </pc:spChg>
      </pc:sldChg>
      <pc:sldChg chg="delSp modSp mod">
        <pc:chgData name="Siegbert Rudolph" userId="2af4d44886c067cc" providerId="LiveId" clId="{660D2201-10D1-4A08-9C51-BDA4CAAB8774}" dt="2020-08-11T08:37:24.367" v="365" actId="1076"/>
        <pc:sldMkLst>
          <pc:docMk/>
          <pc:sldMk cId="3986939239" sldId="332"/>
        </pc:sldMkLst>
        <pc:spChg chg="del">
          <ac:chgData name="Siegbert Rudolph" userId="2af4d44886c067cc" providerId="LiveId" clId="{660D2201-10D1-4A08-9C51-BDA4CAAB8774}" dt="2020-08-11T08:37:24.363" v="360" actId="478"/>
          <ac:spMkLst>
            <pc:docMk/>
            <pc:sldMk cId="3986939239" sldId="332"/>
            <ac:spMk id="2" creationId="{DB53B5D6-47F8-4B76-973E-C9F1F450A1E2}"/>
          </ac:spMkLst>
        </pc:spChg>
        <pc:spChg chg="mod">
          <ac:chgData name="Siegbert Rudolph" userId="2af4d44886c067cc" providerId="LiveId" clId="{660D2201-10D1-4A08-9C51-BDA4CAAB8774}" dt="2020-08-11T08:37:24.367" v="365" actId="1076"/>
          <ac:spMkLst>
            <pc:docMk/>
            <pc:sldMk cId="3986939239" sldId="332"/>
            <ac:spMk id="6" creationId="{0A5ED061-15C3-4AF6-9BD0-E9781D51102E}"/>
          </ac:spMkLst>
        </pc:spChg>
      </pc:sldChg>
      <pc:sldChg chg="delSp modSp mod">
        <pc:chgData name="Siegbert Rudolph" userId="2af4d44886c067cc" providerId="LiveId" clId="{660D2201-10D1-4A08-9C51-BDA4CAAB8774}" dt="2020-08-11T08:37:24.371" v="371" actId="1076"/>
        <pc:sldMkLst>
          <pc:docMk/>
          <pc:sldMk cId="454025157" sldId="333"/>
        </pc:sldMkLst>
        <pc:spChg chg="del">
          <ac:chgData name="Siegbert Rudolph" userId="2af4d44886c067cc" providerId="LiveId" clId="{660D2201-10D1-4A08-9C51-BDA4CAAB8774}" dt="2020-08-11T08:37:24.367" v="366" actId="478"/>
          <ac:spMkLst>
            <pc:docMk/>
            <pc:sldMk cId="454025157" sldId="333"/>
            <ac:spMk id="4" creationId="{B80B0A11-7B39-461B-A0BE-3F05A94BB36F}"/>
          </ac:spMkLst>
        </pc:spChg>
        <pc:spChg chg="mod">
          <ac:chgData name="Siegbert Rudolph" userId="2af4d44886c067cc" providerId="LiveId" clId="{660D2201-10D1-4A08-9C51-BDA4CAAB8774}" dt="2020-08-11T08:37:24.371" v="371" actId="1076"/>
          <ac:spMkLst>
            <pc:docMk/>
            <pc:sldMk cId="454025157" sldId="333"/>
            <ac:spMk id="6" creationId="{58333BB2-F7C9-4447-A841-D5811F3A91AC}"/>
          </ac:spMkLst>
        </pc:spChg>
      </pc:sldChg>
      <pc:sldChg chg="delSp modSp mod">
        <pc:chgData name="Siegbert Rudolph" userId="2af4d44886c067cc" providerId="LiveId" clId="{660D2201-10D1-4A08-9C51-BDA4CAAB8774}" dt="2020-08-11T08:37:24.376" v="377" actId="1076"/>
        <pc:sldMkLst>
          <pc:docMk/>
          <pc:sldMk cId="676886692" sldId="334"/>
        </pc:sldMkLst>
        <pc:spChg chg="del">
          <ac:chgData name="Siegbert Rudolph" userId="2af4d44886c067cc" providerId="LiveId" clId="{660D2201-10D1-4A08-9C51-BDA4CAAB8774}" dt="2020-08-11T08:37:24.372" v="372" actId="478"/>
          <ac:spMkLst>
            <pc:docMk/>
            <pc:sldMk cId="676886692" sldId="334"/>
            <ac:spMk id="4" creationId="{D894C1AE-D223-4813-A8B7-8949ACD3DFF5}"/>
          </ac:spMkLst>
        </pc:spChg>
        <pc:spChg chg="mod">
          <ac:chgData name="Siegbert Rudolph" userId="2af4d44886c067cc" providerId="LiveId" clId="{660D2201-10D1-4A08-9C51-BDA4CAAB8774}" dt="2020-08-11T08:37:24.376" v="377" actId="1076"/>
          <ac:spMkLst>
            <pc:docMk/>
            <pc:sldMk cId="676886692" sldId="334"/>
            <ac:spMk id="6" creationId="{066A8D90-722E-4624-946D-D90A5F0A5D47}"/>
          </ac:spMkLst>
        </pc:spChg>
      </pc:sldChg>
      <pc:sldChg chg="delSp modSp mod">
        <pc:chgData name="Siegbert Rudolph" userId="2af4d44886c067cc" providerId="LiveId" clId="{660D2201-10D1-4A08-9C51-BDA4CAAB8774}" dt="2020-08-11T08:37:24.380" v="383" actId="1076"/>
        <pc:sldMkLst>
          <pc:docMk/>
          <pc:sldMk cId="2179394073" sldId="335"/>
        </pc:sldMkLst>
        <pc:spChg chg="del">
          <ac:chgData name="Siegbert Rudolph" userId="2af4d44886c067cc" providerId="LiveId" clId="{660D2201-10D1-4A08-9C51-BDA4CAAB8774}" dt="2020-08-11T08:37:24.376" v="378" actId="478"/>
          <ac:spMkLst>
            <pc:docMk/>
            <pc:sldMk cId="2179394073" sldId="335"/>
            <ac:spMk id="4" creationId="{6DE928A2-B72E-4648-B2A9-34D14F9F838A}"/>
          </ac:spMkLst>
        </pc:spChg>
        <pc:spChg chg="mod">
          <ac:chgData name="Siegbert Rudolph" userId="2af4d44886c067cc" providerId="LiveId" clId="{660D2201-10D1-4A08-9C51-BDA4CAAB8774}" dt="2020-08-11T08:37:24.380" v="383" actId="1076"/>
          <ac:spMkLst>
            <pc:docMk/>
            <pc:sldMk cId="2179394073" sldId="335"/>
            <ac:spMk id="6" creationId="{89675E34-E44F-4FDA-9C1D-15DFCA422266}"/>
          </ac:spMkLst>
        </pc:spChg>
      </pc:sldChg>
      <pc:sldChg chg="delSp modSp mod">
        <pc:chgData name="Siegbert Rudolph" userId="2af4d44886c067cc" providerId="LiveId" clId="{660D2201-10D1-4A08-9C51-BDA4CAAB8774}" dt="2020-08-11T08:37:24.385" v="389" actId="1076"/>
        <pc:sldMkLst>
          <pc:docMk/>
          <pc:sldMk cId="82080314" sldId="336"/>
        </pc:sldMkLst>
        <pc:spChg chg="del">
          <ac:chgData name="Siegbert Rudolph" userId="2af4d44886c067cc" providerId="LiveId" clId="{660D2201-10D1-4A08-9C51-BDA4CAAB8774}" dt="2020-08-11T08:37:24.381" v="384" actId="478"/>
          <ac:spMkLst>
            <pc:docMk/>
            <pc:sldMk cId="82080314" sldId="336"/>
            <ac:spMk id="4" creationId="{6CB3E3FA-6FC1-4172-823F-C187EA7D3DA2}"/>
          </ac:spMkLst>
        </pc:spChg>
        <pc:spChg chg="mod">
          <ac:chgData name="Siegbert Rudolph" userId="2af4d44886c067cc" providerId="LiveId" clId="{660D2201-10D1-4A08-9C51-BDA4CAAB8774}" dt="2020-08-11T08:37:24.385" v="389" actId="1076"/>
          <ac:spMkLst>
            <pc:docMk/>
            <pc:sldMk cId="82080314" sldId="336"/>
            <ac:spMk id="6" creationId="{351730E0-EE79-4307-B60E-8542FC9E0B6A}"/>
          </ac:spMkLst>
        </pc:spChg>
      </pc:sldChg>
      <pc:sldChg chg="delSp modSp mod">
        <pc:chgData name="Siegbert Rudolph" userId="2af4d44886c067cc" providerId="LiveId" clId="{660D2201-10D1-4A08-9C51-BDA4CAAB8774}" dt="2020-08-11T08:37:24.389" v="395" actId="1076"/>
        <pc:sldMkLst>
          <pc:docMk/>
          <pc:sldMk cId="1805520257" sldId="337"/>
        </pc:sldMkLst>
        <pc:spChg chg="del">
          <ac:chgData name="Siegbert Rudolph" userId="2af4d44886c067cc" providerId="LiveId" clId="{660D2201-10D1-4A08-9C51-BDA4CAAB8774}" dt="2020-08-11T08:37:24.385" v="390" actId="478"/>
          <ac:spMkLst>
            <pc:docMk/>
            <pc:sldMk cId="1805520257" sldId="337"/>
            <ac:spMk id="4" creationId="{94921934-DFC6-49DB-95F5-B6951A86D86D}"/>
          </ac:spMkLst>
        </pc:spChg>
        <pc:spChg chg="mod">
          <ac:chgData name="Siegbert Rudolph" userId="2af4d44886c067cc" providerId="LiveId" clId="{660D2201-10D1-4A08-9C51-BDA4CAAB8774}" dt="2020-08-11T08:37:24.389" v="395" actId="1076"/>
          <ac:spMkLst>
            <pc:docMk/>
            <pc:sldMk cId="1805520257" sldId="337"/>
            <ac:spMk id="6" creationId="{B56DBED6-233D-4686-9FFF-B100A4ED1819}"/>
          </ac:spMkLst>
        </pc:spChg>
      </pc:sldChg>
      <pc:sldChg chg="delSp modSp mod">
        <pc:chgData name="Siegbert Rudolph" userId="2af4d44886c067cc" providerId="LiveId" clId="{660D2201-10D1-4A08-9C51-BDA4CAAB8774}" dt="2020-08-11T08:37:24.395" v="401" actId="1076"/>
        <pc:sldMkLst>
          <pc:docMk/>
          <pc:sldMk cId="3665028869" sldId="338"/>
        </pc:sldMkLst>
        <pc:spChg chg="del">
          <ac:chgData name="Siegbert Rudolph" userId="2af4d44886c067cc" providerId="LiveId" clId="{660D2201-10D1-4A08-9C51-BDA4CAAB8774}" dt="2020-08-11T08:37:24.390" v="396" actId="478"/>
          <ac:spMkLst>
            <pc:docMk/>
            <pc:sldMk cId="3665028869" sldId="338"/>
            <ac:spMk id="2" creationId="{84D172F5-E1F2-4B9D-8A56-2459C061FD49}"/>
          </ac:spMkLst>
        </pc:spChg>
        <pc:spChg chg="mod">
          <ac:chgData name="Siegbert Rudolph" userId="2af4d44886c067cc" providerId="LiveId" clId="{660D2201-10D1-4A08-9C51-BDA4CAAB8774}" dt="2020-08-11T08:37:24.395" v="401" actId="1076"/>
          <ac:spMkLst>
            <pc:docMk/>
            <pc:sldMk cId="3665028869" sldId="338"/>
            <ac:spMk id="6" creationId="{5712FDC5-F582-4277-870C-B11694C5BA4E}"/>
          </ac:spMkLst>
        </pc:spChg>
      </pc:sldChg>
    </pc:docChg>
  </pc:docChgLst>
  <pc:docChgLst>
    <pc:chgData name="Siegbert Rudolph" userId="2af4d44886c067cc" providerId="LiveId" clId="{DF032686-B827-4E77-95A7-AA08B79F1B0E}"/>
    <pc:docChg chg="custSel modSld">
      <pc:chgData name="Siegbert Rudolph" userId="2af4d44886c067cc" providerId="LiveId" clId="{DF032686-B827-4E77-95A7-AA08B79F1B0E}" dt="2021-04-30T09:24:33.926" v="425" actId="1076"/>
      <pc:docMkLst>
        <pc:docMk/>
      </pc:docMkLst>
      <pc:sldChg chg="delSp modSp mod">
        <pc:chgData name="Siegbert Rudolph" userId="2af4d44886c067cc" providerId="LiveId" clId="{DF032686-B827-4E77-95A7-AA08B79F1B0E}" dt="2021-04-30T09:24:33.644" v="5" actId="1076"/>
        <pc:sldMkLst>
          <pc:docMk/>
          <pc:sldMk cId="26308477" sldId="256"/>
        </pc:sldMkLst>
        <pc:spChg chg="mod">
          <ac:chgData name="Siegbert Rudolph" userId="2af4d44886c067cc" providerId="LiveId" clId="{DF032686-B827-4E77-95A7-AA08B79F1B0E}" dt="2021-04-30T09:24:33.644" v="5" actId="1076"/>
          <ac:spMkLst>
            <pc:docMk/>
            <pc:sldMk cId="26308477" sldId="256"/>
            <ac:spMk id="2" creationId="{E29EE703-EC60-4A69-B2E2-237EFDC93CC8}"/>
          </ac:spMkLst>
        </pc:spChg>
        <pc:spChg chg="del">
          <ac:chgData name="Siegbert Rudolph" userId="2af4d44886c067cc" providerId="LiveId" clId="{DF032686-B827-4E77-95A7-AA08B79F1B0E}" dt="2021-04-30T09:24:33.644" v="0" actId="478"/>
          <ac:spMkLst>
            <pc:docMk/>
            <pc:sldMk cId="26308477" sldId="256"/>
            <ac:spMk id="3" creationId="{22A15C13-D003-42E5-A93D-A23D656D4444}"/>
          </ac:spMkLst>
        </pc:spChg>
      </pc:sldChg>
      <pc:sldChg chg="delSp modSp mod">
        <pc:chgData name="Siegbert Rudolph" userId="2af4d44886c067cc" providerId="LiveId" clId="{DF032686-B827-4E77-95A7-AA08B79F1B0E}" dt="2021-04-30T09:24:33.909" v="419" actId="1076"/>
        <pc:sldMkLst>
          <pc:docMk/>
          <pc:sldMk cId="1237663330" sldId="260"/>
        </pc:sldMkLst>
        <pc:spChg chg="mod">
          <ac:chgData name="Siegbert Rudolph" userId="2af4d44886c067cc" providerId="LiveId" clId="{DF032686-B827-4E77-95A7-AA08B79F1B0E}" dt="2021-04-30T09:24:33.909" v="419" actId="1076"/>
          <ac:spMkLst>
            <pc:docMk/>
            <pc:sldMk cId="1237663330" sldId="260"/>
            <ac:spMk id="2" creationId="{13155E41-5F10-4910-835F-D9B89B4A4922}"/>
          </ac:spMkLst>
        </pc:spChg>
        <pc:spChg chg="del">
          <ac:chgData name="Siegbert Rudolph" userId="2af4d44886c067cc" providerId="LiveId" clId="{DF032686-B827-4E77-95A7-AA08B79F1B0E}" dt="2021-04-30T09:24:33.909" v="414" actId="478"/>
          <ac:spMkLst>
            <pc:docMk/>
            <pc:sldMk cId="1237663330" sldId="260"/>
            <ac:spMk id="4" creationId="{29095002-940C-4252-8DD3-13C8DA1FA3AF}"/>
          </ac:spMkLst>
        </pc:spChg>
      </pc:sldChg>
      <pc:sldChg chg="delSp modSp mod">
        <pc:chgData name="Siegbert Rudolph" userId="2af4d44886c067cc" providerId="LiveId" clId="{DF032686-B827-4E77-95A7-AA08B79F1B0E}" dt="2021-04-30T09:24:33.644" v="11" actId="1076"/>
        <pc:sldMkLst>
          <pc:docMk/>
          <pc:sldMk cId="2283616107" sldId="263"/>
        </pc:sldMkLst>
        <pc:spChg chg="mod">
          <ac:chgData name="Siegbert Rudolph" userId="2af4d44886c067cc" providerId="LiveId" clId="{DF032686-B827-4E77-95A7-AA08B79F1B0E}" dt="2021-04-30T09:24:33.644" v="11" actId="1076"/>
          <ac:spMkLst>
            <pc:docMk/>
            <pc:sldMk cId="2283616107" sldId="263"/>
            <ac:spMk id="2" creationId="{E7ADF883-0565-4DE2-98DA-6BB74429FEC2}"/>
          </ac:spMkLst>
        </pc:spChg>
        <pc:spChg chg="del">
          <ac:chgData name="Siegbert Rudolph" userId="2af4d44886c067cc" providerId="LiveId" clId="{DF032686-B827-4E77-95A7-AA08B79F1B0E}" dt="2021-04-30T09:24:33.644" v="6" actId="478"/>
          <ac:spMkLst>
            <pc:docMk/>
            <pc:sldMk cId="2283616107" sldId="263"/>
            <ac:spMk id="6" creationId="{5C8A63B8-F7AA-4F36-A439-DB460BBDC9D0}"/>
          </ac:spMkLst>
        </pc:spChg>
      </pc:sldChg>
      <pc:sldChg chg="delSp modSp mod">
        <pc:chgData name="Siegbert Rudolph" userId="2af4d44886c067cc" providerId="LiveId" clId="{DF032686-B827-4E77-95A7-AA08B79F1B0E}" dt="2021-04-30T09:24:33.659" v="17" actId="1076"/>
        <pc:sldMkLst>
          <pc:docMk/>
          <pc:sldMk cId="435055686" sldId="267"/>
        </pc:sldMkLst>
        <pc:spChg chg="mod">
          <ac:chgData name="Siegbert Rudolph" userId="2af4d44886c067cc" providerId="LiveId" clId="{DF032686-B827-4E77-95A7-AA08B79F1B0E}" dt="2021-04-30T09:24:33.659" v="17" actId="1076"/>
          <ac:spMkLst>
            <pc:docMk/>
            <pc:sldMk cId="435055686" sldId="267"/>
            <ac:spMk id="4" creationId="{34E65B41-3E1B-4A8B-8456-F4F2DFE37115}"/>
          </ac:spMkLst>
        </pc:spChg>
        <pc:spChg chg="del">
          <ac:chgData name="Siegbert Rudolph" userId="2af4d44886c067cc" providerId="LiveId" clId="{DF032686-B827-4E77-95A7-AA08B79F1B0E}" dt="2021-04-30T09:24:33.644" v="12" actId="478"/>
          <ac:spMkLst>
            <pc:docMk/>
            <pc:sldMk cId="435055686" sldId="267"/>
            <ac:spMk id="7" creationId="{EA90A73C-D087-4D85-B4B6-A384D4999A17}"/>
          </ac:spMkLst>
        </pc:spChg>
      </pc:sldChg>
      <pc:sldChg chg="delSp modSp mod">
        <pc:chgData name="Siegbert Rudolph" userId="2af4d44886c067cc" providerId="LiveId" clId="{DF032686-B827-4E77-95A7-AA08B79F1B0E}" dt="2021-04-30T09:24:33.659" v="23" actId="1076"/>
        <pc:sldMkLst>
          <pc:docMk/>
          <pc:sldMk cId="1163959873" sldId="269"/>
        </pc:sldMkLst>
        <pc:spChg chg="mod">
          <ac:chgData name="Siegbert Rudolph" userId="2af4d44886c067cc" providerId="LiveId" clId="{DF032686-B827-4E77-95A7-AA08B79F1B0E}" dt="2021-04-30T09:24:33.659" v="23" actId="1076"/>
          <ac:spMkLst>
            <pc:docMk/>
            <pc:sldMk cId="1163959873" sldId="269"/>
            <ac:spMk id="2" creationId="{088A1C55-D2EB-4DF1-BD2B-740CEB2D5185}"/>
          </ac:spMkLst>
        </pc:spChg>
        <pc:spChg chg="del">
          <ac:chgData name="Siegbert Rudolph" userId="2af4d44886c067cc" providerId="LiveId" clId="{DF032686-B827-4E77-95A7-AA08B79F1B0E}" dt="2021-04-30T09:24:33.659" v="18" actId="478"/>
          <ac:spMkLst>
            <pc:docMk/>
            <pc:sldMk cId="1163959873" sldId="269"/>
            <ac:spMk id="6" creationId="{A344DF67-2798-4367-9729-014D26F92744}"/>
          </ac:spMkLst>
        </pc:spChg>
      </pc:sldChg>
      <pc:sldChg chg="delSp modSp mod">
        <pc:chgData name="Siegbert Rudolph" userId="2af4d44886c067cc" providerId="LiveId" clId="{DF032686-B827-4E77-95A7-AA08B79F1B0E}" dt="2021-04-30T09:24:33.659" v="29" actId="1076"/>
        <pc:sldMkLst>
          <pc:docMk/>
          <pc:sldMk cId="1693356915" sldId="270"/>
        </pc:sldMkLst>
        <pc:spChg chg="mod">
          <ac:chgData name="Siegbert Rudolph" userId="2af4d44886c067cc" providerId="LiveId" clId="{DF032686-B827-4E77-95A7-AA08B79F1B0E}" dt="2021-04-30T09:24:33.659" v="29" actId="1076"/>
          <ac:spMkLst>
            <pc:docMk/>
            <pc:sldMk cId="1693356915" sldId="270"/>
            <ac:spMk id="2" creationId="{DAEA01A6-F84A-4F81-BC07-7DC7A597460A}"/>
          </ac:spMkLst>
        </pc:spChg>
        <pc:spChg chg="del">
          <ac:chgData name="Siegbert Rudolph" userId="2af4d44886c067cc" providerId="LiveId" clId="{DF032686-B827-4E77-95A7-AA08B79F1B0E}" dt="2021-04-30T09:24:33.659" v="24" actId="478"/>
          <ac:spMkLst>
            <pc:docMk/>
            <pc:sldMk cId="1693356915" sldId="270"/>
            <ac:spMk id="6" creationId="{E779AEE5-9C8B-400A-836B-10BDC0689676}"/>
          </ac:spMkLst>
        </pc:spChg>
      </pc:sldChg>
      <pc:sldChg chg="delSp modSp mod">
        <pc:chgData name="Siegbert Rudolph" userId="2af4d44886c067cc" providerId="LiveId" clId="{DF032686-B827-4E77-95A7-AA08B79F1B0E}" dt="2021-04-30T09:24:33.659" v="35" actId="1076"/>
        <pc:sldMkLst>
          <pc:docMk/>
          <pc:sldMk cId="406674694" sldId="271"/>
        </pc:sldMkLst>
        <pc:spChg chg="mod">
          <ac:chgData name="Siegbert Rudolph" userId="2af4d44886c067cc" providerId="LiveId" clId="{DF032686-B827-4E77-95A7-AA08B79F1B0E}" dt="2021-04-30T09:24:33.659" v="35" actId="1076"/>
          <ac:spMkLst>
            <pc:docMk/>
            <pc:sldMk cId="406674694" sldId="271"/>
            <ac:spMk id="2" creationId="{4F5103E6-4F8C-4558-9C95-AA43E2617614}"/>
          </ac:spMkLst>
        </pc:spChg>
        <pc:spChg chg="del">
          <ac:chgData name="Siegbert Rudolph" userId="2af4d44886c067cc" providerId="LiveId" clId="{DF032686-B827-4E77-95A7-AA08B79F1B0E}" dt="2021-04-30T09:24:33.659" v="30" actId="478"/>
          <ac:spMkLst>
            <pc:docMk/>
            <pc:sldMk cId="406674694" sldId="271"/>
            <ac:spMk id="6" creationId="{1C0F10F9-DC3A-4761-9194-EB50C96300B0}"/>
          </ac:spMkLst>
        </pc:spChg>
      </pc:sldChg>
      <pc:sldChg chg="delSp modSp mod">
        <pc:chgData name="Siegbert Rudolph" userId="2af4d44886c067cc" providerId="LiveId" clId="{DF032686-B827-4E77-95A7-AA08B79F1B0E}" dt="2021-04-30T09:24:33.675" v="47" actId="1076"/>
        <pc:sldMkLst>
          <pc:docMk/>
          <pc:sldMk cId="1576385715" sldId="272"/>
        </pc:sldMkLst>
        <pc:spChg chg="mod">
          <ac:chgData name="Siegbert Rudolph" userId="2af4d44886c067cc" providerId="LiveId" clId="{DF032686-B827-4E77-95A7-AA08B79F1B0E}" dt="2021-04-30T09:24:33.675" v="47" actId="1076"/>
          <ac:spMkLst>
            <pc:docMk/>
            <pc:sldMk cId="1576385715" sldId="272"/>
            <ac:spMk id="2" creationId="{57D8450A-918A-4E4E-A2F4-D3AE9FABC608}"/>
          </ac:spMkLst>
        </pc:spChg>
        <pc:spChg chg="del">
          <ac:chgData name="Siegbert Rudolph" userId="2af4d44886c067cc" providerId="LiveId" clId="{DF032686-B827-4E77-95A7-AA08B79F1B0E}" dt="2021-04-30T09:24:33.675" v="42" actId="478"/>
          <ac:spMkLst>
            <pc:docMk/>
            <pc:sldMk cId="1576385715" sldId="272"/>
            <ac:spMk id="6" creationId="{7B2D0919-A759-4042-B6F0-38817EADF003}"/>
          </ac:spMkLst>
        </pc:spChg>
      </pc:sldChg>
      <pc:sldChg chg="delSp modSp mod">
        <pc:chgData name="Siegbert Rudolph" userId="2af4d44886c067cc" providerId="LiveId" clId="{DF032686-B827-4E77-95A7-AA08B79F1B0E}" dt="2021-04-30T09:24:33.675" v="53" actId="1076"/>
        <pc:sldMkLst>
          <pc:docMk/>
          <pc:sldMk cId="2159823322" sldId="273"/>
        </pc:sldMkLst>
        <pc:spChg chg="mod">
          <ac:chgData name="Siegbert Rudolph" userId="2af4d44886c067cc" providerId="LiveId" clId="{DF032686-B827-4E77-95A7-AA08B79F1B0E}" dt="2021-04-30T09:24:33.675" v="53" actId="1076"/>
          <ac:spMkLst>
            <pc:docMk/>
            <pc:sldMk cId="2159823322" sldId="273"/>
            <ac:spMk id="2" creationId="{4E5C069F-ECE1-4DBD-8799-2B2883E2228A}"/>
          </ac:spMkLst>
        </pc:spChg>
        <pc:spChg chg="del">
          <ac:chgData name="Siegbert Rudolph" userId="2af4d44886c067cc" providerId="LiveId" clId="{DF032686-B827-4E77-95A7-AA08B79F1B0E}" dt="2021-04-30T09:24:33.675" v="48" actId="478"/>
          <ac:spMkLst>
            <pc:docMk/>
            <pc:sldMk cId="2159823322" sldId="273"/>
            <ac:spMk id="6" creationId="{CEAA5A4E-AE2F-4F0A-B629-7F8513D0DF25}"/>
          </ac:spMkLst>
        </pc:spChg>
      </pc:sldChg>
      <pc:sldChg chg="delSp modSp mod">
        <pc:chgData name="Siegbert Rudolph" userId="2af4d44886c067cc" providerId="LiveId" clId="{DF032686-B827-4E77-95A7-AA08B79F1B0E}" dt="2021-04-30T09:24:33.675" v="59" actId="1076"/>
        <pc:sldMkLst>
          <pc:docMk/>
          <pc:sldMk cId="842028275" sldId="274"/>
        </pc:sldMkLst>
        <pc:spChg chg="mod">
          <ac:chgData name="Siegbert Rudolph" userId="2af4d44886c067cc" providerId="LiveId" clId="{DF032686-B827-4E77-95A7-AA08B79F1B0E}" dt="2021-04-30T09:24:33.675" v="59" actId="1076"/>
          <ac:spMkLst>
            <pc:docMk/>
            <pc:sldMk cId="842028275" sldId="274"/>
            <ac:spMk id="2" creationId="{09BA8F4D-1DFD-43A5-BF6B-9E217D39F945}"/>
          </ac:spMkLst>
        </pc:spChg>
        <pc:spChg chg="del">
          <ac:chgData name="Siegbert Rudolph" userId="2af4d44886c067cc" providerId="LiveId" clId="{DF032686-B827-4E77-95A7-AA08B79F1B0E}" dt="2021-04-30T09:24:33.675" v="54" actId="478"/>
          <ac:spMkLst>
            <pc:docMk/>
            <pc:sldMk cId="842028275" sldId="274"/>
            <ac:spMk id="6" creationId="{579587E0-2609-4A87-81DD-B22C427CD4B2}"/>
          </ac:spMkLst>
        </pc:spChg>
      </pc:sldChg>
      <pc:sldChg chg="delSp modSp mod">
        <pc:chgData name="Siegbert Rudolph" userId="2af4d44886c067cc" providerId="LiveId" clId="{DF032686-B827-4E77-95A7-AA08B79F1B0E}" dt="2021-04-30T09:24:33.691" v="65" actId="1076"/>
        <pc:sldMkLst>
          <pc:docMk/>
          <pc:sldMk cId="2876733746" sldId="275"/>
        </pc:sldMkLst>
        <pc:spChg chg="mod">
          <ac:chgData name="Siegbert Rudolph" userId="2af4d44886c067cc" providerId="LiveId" clId="{DF032686-B827-4E77-95A7-AA08B79F1B0E}" dt="2021-04-30T09:24:33.691" v="65" actId="1076"/>
          <ac:spMkLst>
            <pc:docMk/>
            <pc:sldMk cId="2876733746" sldId="275"/>
            <ac:spMk id="2" creationId="{A9DB593C-6223-4580-9C73-BF164ABAD530}"/>
          </ac:spMkLst>
        </pc:spChg>
        <pc:spChg chg="del">
          <ac:chgData name="Siegbert Rudolph" userId="2af4d44886c067cc" providerId="LiveId" clId="{DF032686-B827-4E77-95A7-AA08B79F1B0E}" dt="2021-04-30T09:24:33.675" v="60" actId="478"/>
          <ac:spMkLst>
            <pc:docMk/>
            <pc:sldMk cId="2876733746" sldId="275"/>
            <ac:spMk id="6" creationId="{38AD7B1F-65E7-40BF-991E-8C54C224C417}"/>
          </ac:spMkLst>
        </pc:spChg>
      </pc:sldChg>
      <pc:sldChg chg="delSp modSp mod">
        <pc:chgData name="Siegbert Rudolph" userId="2af4d44886c067cc" providerId="LiveId" clId="{DF032686-B827-4E77-95A7-AA08B79F1B0E}" dt="2021-04-30T09:24:33.691" v="71" actId="1076"/>
        <pc:sldMkLst>
          <pc:docMk/>
          <pc:sldMk cId="4115176840" sldId="276"/>
        </pc:sldMkLst>
        <pc:spChg chg="mod">
          <ac:chgData name="Siegbert Rudolph" userId="2af4d44886c067cc" providerId="LiveId" clId="{DF032686-B827-4E77-95A7-AA08B79F1B0E}" dt="2021-04-30T09:24:33.691" v="71" actId="1076"/>
          <ac:spMkLst>
            <pc:docMk/>
            <pc:sldMk cId="4115176840" sldId="276"/>
            <ac:spMk id="2" creationId="{9C342485-9414-4D42-8FB4-C44906A70E08}"/>
          </ac:spMkLst>
        </pc:spChg>
        <pc:spChg chg="del">
          <ac:chgData name="Siegbert Rudolph" userId="2af4d44886c067cc" providerId="LiveId" clId="{DF032686-B827-4E77-95A7-AA08B79F1B0E}" dt="2021-04-30T09:24:33.691" v="66" actId="478"/>
          <ac:spMkLst>
            <pc:docMk/>
            <pc:sldMk cId="4115176840" sldId="276"/>
            <ac:spMk id="6" creationId="{6824D930-FDB9-46E1-8054-A8F33AB1C354}"/>
          </ac:spMkLst>
        </pc:spChg>
      </pc:sldChg>
      <pc:sldChg chg="delSp modSp mod">
        <pc:chgData name="Siegbert Rudolph" userId="2af4d44886c067cc" providerId="LiveId" clId="{DF032686-B827-4E77-95A7-AA08B79F1B0E}" dt="2021-04-30T09:24:33.675" v="41" actId="1076"/>
        <pc:sldMkLst>
          <pc:docMk/>
          <pc:sldMk cId="3733227765" sldId="278"/>
        </pc:sldMkLst>
        <pc:spChg chg="mod">
          <ac:chgData name="Siegbert Rudolph" userId="2af4d44886c067cc" providerId="LiveId" clId="{DF032686-B827-4E77-95A7-AA08B79F1B0E}" dt="2021-04-30T09:24:33.675" v="41" actId="1076"/>
          <ac:spMkLst>
            <pc:docMk/>
            <pc:sldMk cId="3733227765" sldId="278"/>
            <ac:spMk id="2" creationId="{1C7ADB4F-E86E-4941-B41B-A6F174CB5989}"/>
          </ac:spMkLst>
        </pc:spChg>
        <pc:spChg chg="del">
          <ac:chgData name="Siegbert Rudolph" userId="2af4d44886c067cc" providerId="LiveId" clId="{DF032686-B827-4E77-95A7-AA08B79F1B0E}" dt="2021-04-30T09:24:33.659" v="36" actId="478"/>
          <ac:spMkLst>
            <pc:docMk/>
            <pc:sldMk cId="3733227765" sldId="278"/>
            <ac:spMk id="6" creationId="{7F2C4BDE-D5FC-49D3-ADA0-83BC9D5A99EE}"/>
          </ac:spMkLst>
        </pc:spChg>
      </pc:sldChg>
      <pc:sldChg chg="delSp modSp mod">
        <pc:chgData name="Siegbert Rudolph" userId="2af4d44886c067cc" providerId="LiveId" clId="{DF032686-B827-4E77-95A7-AA08B79F1B0E}" dt="2021-04-30T09:24:33.706" v="77" actId="1076"/>
        <pc:sldMkLst>
          <pc:docMk/>
          <pc:sldMk cId="1724635507" sldId="279"/>
        </pc:sldMkLst>
        <pc:spChg chg="mod">
          <ac:chgData name="Siegbert Rudolph" userId="2af4d44886c067cc" providerId="LiveId" clId="{DF032686-B827-4E77-95A7-AA08B79F1B0E}" dt="2021-04-30T09:24:33.706" v="77" actId="1076"/>
          <ac:spMkLst>
            <pc:docMk/>
            <pc:sldMk cId="1724635507" sldId="279"/>
            <ac:spMk id="2" creationId="{3011A98D-8B6F-44A1-A3C6-C54E4D8EAED1}"/>
          </ac:spMkLst>
        </pc:spChg>
        <pc:spChg chg="del">
          <ac:chgData name="Siegbert Rudolph" userId="2af4d44886c067cc" providerId="LiveId" clId="{DF032686-B827-4E77-95A7-AA08B79F1B0E}" dt="2021-04-30T09:24:33.691" v="72" actId="478"/>
          <ac:spMkLst>
            <pc:docMk/>
            <pc:sldMk cId="1724635507" sldId="279"/>
            <ac:spMk id="6" creationId="{1B3E25AA-D7CA-4ED7-865E-D99BD4AC7ED0}"/>
          </ac:spMkLst>
        </pc:spChg>
      </pc:sldChg>
      <pc:sldChg chg="delSp modSp mod">
        <pc:chgData name="Siegbert Rudolph" userId="2af4d44886c067cc" providerId="LiveId" clId="{DF032686-B827-4E77-95A7-AA08B79F1B0E}" dt="2021-04-30T09:24:33.706" v="83" actId="1076"/>
        <pc:sldMkLst>
          <pc:docMk/>
          <pc:sldMk cId="3131932135" sldId="280"/>
        </pc:sldMkLst>
        <pc:spChg chg="mod">
          <ac:chgData name="Siegbert Rudolph" userId="2af4d44886c067cc" providerId="LiveId" clId="{DF032686-B827-4E77-95A7-AA08B79F1B0E}" dt="2021-04-30T09:24:33.706" v="83" actId="1076"/>
          <ac:spMkLst>
            <pc:docMk/>
            <pc:sldMk cId="3131932135" sldId="280"/>
            <ac:spMk id="4" creationId="{829828D4-B1D5-4A07-B653-155AFA4C216D}"/>
          </ac:spMkLst>
        </pc:spChg>
        <pc:spChg chg="del">
          <ac:chgData name="Siegbert Rudolph" userId="2af4d44886c067cc" providerId="LiveId" clId="{DF032686-B827-4E77-95A7-AA08B79F1B0E}" dt="2021-04-30T09:24:33.706" v="78" actId="478"/>
          <ac:spMkLst>
            <pc:docMk/>
            <pc:sldMk cId="3131932135" sldId="280"/>
            <ac:spMk id="7" creationId="{6C27B467-121E-49C8-8BD1-F395B032052D}"/>
          </ac:spMkLst>
        </pc:spChg>
      </pc:sldChg>
      <pc:sldChg chg="delSp modSp mod">
        <pc:chgData name="Siegbert Rudolph" userId="2af4d44886c067cc" providerId="LiveId" clId="{DF032686-B827-4E77-95A7-AA08B79F1B0E}" dt="2021-04-30T09:24:33.909" v="407" actId="1076"/>
        <pc:sldMkLst>
          <pc:docMk/>
          <pc:sldMk cId="2216826815" sldId="281"/>
        </pc:sldMkLst>
        <pc:spChg chg="mod">
          <ac:chgData name="Siegbert Rudolph" userId="2af4d44886c067cc" providerId="LiveId" clId="{DF032686-B827-4E77-95A7-AA08B79F1B0E}" dt="2021-04-30T09:24:33.909" v="407" actId="1076"/>
          <ac:spMkLst>
            <pc:docMk/>
            <pc:sldMk cId="2216826815" sldId="281"/>
            <ac:spMk id="4" creationId="{CA088DAB-FCE9-4838-97AD-3558381C05ED}"/>
          </ac:spMkLst>
        </pc:spChg>
        <pc:spChg chg="del">
          <ac:chgData name="Siegbert Rudolph" userId="2af4d44886c067cc" providerId="LiveId" clId="{DF032686-B827-4E77-95A7-AA08B79F1B0E}" dt="2021-04-30T09:24:33.909" v="402" actId="478"/>
          <ac:spMkLst>
            <pc:docMk/>
            <pc:sldMk cId="2216826815" sldId="281"/>
            <ac:spMk id="5" creationId="{11F532EB-E42C-4A84-9932-675B870462C3}"/>
          </ac:spMkLst>
        </pc:spChg>
      </pc:sldChg>
      <pc:sldChg chg="delSp modSp mod">
        <pc:chgData name="Siegbert Rudolph" userId="2af4d44886c067cc" providerId="LiveId" clId="{DF032686-B827-4E77-95A7-AA08B79F1B0E}" dt="2021-04-30T09:24:33.706" v="89" actId="1076"/>
        <pc:sldMkLst>
          <pc:docMk/>
          <pc:sldMk cId="2497407805" sldId="282"/>
        </pc:sldMkLst>
        <pc:spChg chg="mod">
          <ac:chgData name="Siegbert Rudolph" userId="2af4d44886c067cc" providerId="LiveId" clId="{DF032686-B827-4E77-95A7-AA08B79F1B0E}" dt="2021-04-30T09:24:33.706" v="89" actId="1076"/>
          <ac:spMkLst>
            <pc:docMk/>
            <pc:sldMk cId="2497407805" sldId="282"/>
            <ac:spMk id="4" creationId="{DA5CAF92-2201-4C0A-B4C1-E1A2A1EF8E0B}"/>
          </ac:spMkLst>
        </pc:spChg>
        <pc:spChg chg="del">
          <ac:chgData name="Siegbert Rudolph" userId="2af4d44886c067cc" providerId="LiveId" clId="{DF032686-B827-4E77-95A7-AA08B79F1B0E}" dt="2021-04-30T09:24:33.706" v="84" actId="478"/>
          <ac:spMkLst>
            <pc:docMk/>
            <pc:sldMk cId="2497407805" sldId="282"/>
            <ac:spMk id="7" creationId="{1EF1AD41-76B5-4484-A92C-F3C3632EC0FA}"/>
          </ac:spMkLst>
        </pc:spChg>
      </pc:sldChg>
      <pc:sldChg chg="delSp modSp mod">
        <pc:chgData name="Siegbert Rudolph" userId="2af4d44886c067cc" providerId="LiveId" clId="{DF032686-B827-4E77-95A7-AA08B79F1B0E}" dt="2021-04-30T09:24:33.722" v="95" actId="1076"/>
        <pc:sldMkLst>
          <pc:docMk/>
          <pc:sldMk cId="2623358451" sldId="283"/>
        </pc:sldMkLst>
        <pc:spChg chg="mod">
          <ac:chgData name="Siegbert Rudolph" userId="2af4d44886c067cc" providerId="LiveId" clId="{DF032686-B827-4E77-95A7-AA08B79F1B0E}" dt="2021-04-30T09:24:33.722" v="95" actId="1076"/>
          <ac:spMkLst>
            <pc:docMk/>
            <pc:sldMk cId="2623358451" sldId="283"/>
            <ac:spMk id="4" creationId="{6813140C-760C-4CFD-822A-4DC700CF0F83}"/>
          </ac:spMkLst>
        </pc:spChg>
        <pc:spChg chg="del">
          <ac:chgData name="Siegbert Rudolph" userId="2af4d44886c067cc" providerId="LiveId" clId="{DF032686-B827-4E77-95A7-AA08B79F1B0E}" dt="2021-04-30T09:24:33.706" v="90" actId="478"/>
          <ac:spMkLst>
            <pc:docMk/>
            <pc:sldMk cId="2623358451" sldId="283"/>
            <ac:spMk id="7" creationId="{A048D6DB-2254-4F4A-BFF7-99F4509A2653}"/>
          </ac:spMkLst>
        </pc:spChg>
      </pc:sldChg>
      <pc:sldChg chg="delSp modSp mod">
        <pc:chgData name="Siegbert Rudolph" userId="2af4d44886c067cc" providerId="LiveId" clId="{DF032686-B827-4E77-95A7-AA08B79F1B0E}" dt="2021-04-30T09:24:33.722" v="101" actId="1076"/>
        <pc:sldMkLst>
          <pc:docMk/>
          <pc:sldMk cId="2924008532" sldId="284"/>
        </pc:sldMkLst>
        <pc:spChg chg="mod">
          <ac:chgData name="Siegbert Rudolph" userId="2af4d44886c067cc" providerId="LiveId" clId="{DF032686-B827-4E77-95A7-AA08B79F1B0E}" dt="2021-04-30T09:24:33.722" v="101" actId="1076"/>
          <ac:spMkLst>
            <pc:docMk/>
            <pc:sldMk cId="2924008532" sldId="284"/>
            <ac:spMk id="4" creationId="{7E5DA3F9-36AC-4DC3-B575-59DAE390A390}"/>
          </ac:spMkLst>
        </pc:spChg>
        <pc:spChg chg="del">
          <ac:chgData name="Siegbert Rudolph" userId="2af4d44886c067cc" providerId="LiveId" clId="{DF032686-B827-4E77-95A7-AA08B79F1B0E}" dt="2021-04-30T09:24:33.722" v="96" actId="478"/>
          <ac:spMkLst>
            <pc:docMk/>
            <pc:sldMk cId="2924008532" sldId="284"/>
            <ac:spMk id="7" creationId="{2E024DD0-4F0C-4BB9-AC75-D322282ED6E7}"/>
          </ac:spMkLst>
        </pc:spChg>
      </pc:sldChg>
      <pc:sldChg chg="delSp modSp mod">
        <pc:chgData name="Siegbert Rudolph" userId="2af4d44886c067cc" providerId="LiveId" clId="{DF032686-B827-4E77-95A7-AA08B79F1B0E}" dt="2021-04-30T09:24:33.722" v="107" actId="1076"/>
        <pc:sldMkLst>
          <pc:docMk/>
          <pc:sldMk cId="3183250806" sldId="285"/>
        </pc:sldMkLst>
        <pc:spChg chg="mod">
          <ac:chgData name="Siegbert Rudolph" userId="2af4d44886c067cc" providerId="LiveId" clId="{DF032686-B827-4E77-95A7-AA08B79F1B0E}" dt="2021-04-30T09:24:33.722" v="107" actId="1076"/>
          <ac:spMkLst>
            <pc:docMk/>
            <pc:sldMk cId="3183250806" sldId="285"/>
            <ac:spMk id="4" creationId="{B23A2E33-A4D6-4593-B466-E9D36B1EE4DA}"/>
          </ac:spMkLst>
        </pc:spChg>
        <pc:spChg chg="del">
          <ac:chgData name="Siegbert Rudolph" userId="2af4d44886c067cc" providerId="LiveId" clId="{DF032686-B827-4E77-95A7-AA08B79F1B0E}" dt="2021-04-30T09:24:33.722" v="102" actId="478"/>
          <ac:spMkLst>
            <pc:docMk/>
            <pc:sldMk cId="3183250806" sldId="285"/>
            <ac:spMk id="7" creationId="{E4028629-450B-402A-A19B-5F2BB869A8D2}"/>
          </ac:spMkLst>
        </pc:spChg>
      </pc:sldChg>
      <pc:sldChg chg="delSp modSp mod">
        <pc:chgData name="Siegbert Rudolph" userId="2af4d44886c067cc" providerId="LiveId" clId="{DF032686-B827-4E77-95A7-AA08B79F1B0E}" dt="2021-04-30T09:24:33.738" v="119" actId="1076"/>
        <pc:sldMkLst>
          <pc:docMk/>
          <pc:sldMk cId="3956584996" sldId="286"/>
        </pc:sldMkLst>
        <pc:spChg chg="mod">
          <ac:chgData name="Siegbert Rudolph" userId="2af4d44886c067cc" providerId="LiveId" clId="{DF032686-B827-4E77-95A7-AA08B79F1B0E}" dt="2021-04-30T09:24:33.738" v="119" actId="1076"/>
          <ac:spMkLst>
            <pc:docMk/>
            <pc:sldMk cId="3956584996" sldId="286"/>
            <ac:spMk id="4" creationId="{F92EB9E0-6DD6-4452-AF8D-C8D17EC45E05}"/>
          </ac:spMkLst>
        </pc:spChg>
        <pc:spChg chg="del">
          <ac:chgData name="Siegbert Rudolph" userId="2af4d44886c067cc" providerId="LiveId" clId="{DF032686-B827-4E77-95A7-AA08B79F1B0E}" dt="2021-04-30T09:24:33.722" v="114" actId="478"/>
          <ac:spMkLst>
            <pc:docMk/>
            <pc:sldMk cId="3956584996" sldId="286"/>
            <ac:spMk id="7" creationId="{0CCACC22-D321-4EE9-80D2-49E0BBAE8375}"/>
          </ac:spMkLst>
        </pc:spChg>
      </pc:sldChg>
      <pc:sldChg chg="delSp modSp mod">
        <pc:chgData name="Siegbert Rudolph" userId="2af4d44886c067cc" providerId="LiveId" clId="{DF032686-B827-4E77-95A7-AA08B79F1B0E}" dt="2021-04-30T09:24:33.738" v="125" actId="1076"/>
        <pc:sldMkLst>
          <pc:docMk/>
          <pc:sldMk cId="1512051007" sldId="287"/>
        </pc:sldMkLst>
        <pc:spChg chg="mod">
          <ac:chgData name="Siegbert Rudolph" userId="2af4d44886c067cc" providerId="LiveId" clId="{DF032686-B827-4E77-95A7-AA08B79F1B0E}" dt="2021-04-30T09:24:33.738" v="125" actId="1076"/>
          <ac:spMkLst>
            <pc:docMk/>
            <pc:sldMk cId="1512051007" sldId="287"/>
            <ac:spMk id="4" creationId="{FFEC3E40-2086-49D3-9621-CA50B29AA470}"/>
          </ac:spMkLst>
        </pc:spChg>
        <pc:spChg chg="del">
          <ac:chgData name="Siegbert Rudolph" userId="2af4d44886c067cc" providerId="LiveId" clId="{DF032686-B827-4E77-95A7-AA08B79F1B0E}" dt="2021-04-30T09:24:33.738" v="120" actId="478"/>
          <ac:spMkLst>
            <pc:docMk/>
            <pc:sldMk cId="1512051007" sldId="287"/>
            <ac:spMk id="7" creationId="{63DA8418-56F3-47FE-890D-971145C03114}"/>
          </ac:spMkLst>
        </pc:spChg>
      </pc:sldChg>
      <pc:sldChg chg="delSp modSp mod">
        <pc:chgData name="Siegbert Rudolph" userId="2af4d44886c067cc" providerId="LiveId" clId="{DF032686-B827-4E77-95A7-AA08B79F1B0E}" dt="2021-04-30T09:24:33.738" v="131" actId="1076"/>
        <pc:sldMkLst>
          <pc:docMk/>
          <pc:sldMk cId="2993972073" sldId="288"/>
        </pc:sldMkLst>
        <pc:spChg chg="mod">
          <ac:chgData name="Siegbert Rudolph" userId="2af4d44886c067cc" providerId="LiveId" clId="{DF032686-B827-4E77-95A7-AA08B79F1B0E}" dt="2021-04-30T09:24:33.738" v="131" actId="1076"/>
          <ac:spMkLst>
            <pc:docMk/>
            <pc:sldMk cId="2993972073" sldId="288"/>
            <ac:spMk id="4" creationId="{C65A0AC7-A253-4973-8CF4-041B5B35BDE9}"/>
          </ac:spMkLst>
        </pc:spChg>
        <pc:spChg chg="del">
          <ac:chgData name="Siegbert Rudolph" userId="2af4d44886c067cc" providerId="LiveId" clId="{DF032686-B827-4E77-95A7-AA08B79F1B0E}" dt="2021-04-30T09:24:33.738" v="126" actId="478"/>
          <ac:spMkLst>
            <pc:docMk/>
            <pc:sldMk cId="2993972073" sldId="288"/>
            <ac:spMk id="7" creationId="{C023D331-B4B6-47D2-BE14-8E30B1C4F7E3}"/>
          </ac:spMkLst>
        </pc:spChg>
      </pc:sldChg>
      <pc:sldChg chg="delSp modSp mod">
        <pc:chgData name="Siegbert Rudolph" userId="2af4d44886c067cc" providerId="LiveId" clId="{DF032686-B827-4E77-95A7-AA08B79F1B0E}" dt="2021-04-30T09:24:33.738" v="137" actId="1076"/>
        <pc:sldMkLst>
          <pc:docMk/>
          <pc:sldMk cId="1914317012" sldId="289"/>
        </pc:sldMkLst>
        <pc:spChg chg="mod">
          <ac:chgData name="Siegbert Rudolph" userId="2af4d44886c067cc" providerId="LiveId" clId="{DF032686-B827-4E77-95A7-AA08B79F1B0E}" dt="2021-04-30T09:24:33.738" v="137" actId="1076"/>
          <ac:spMkLst>
            <pc:docMk/>
            <pc:sldMk cId="1914317012" sldId="289"/>
            <ac:spMk id="4" creationId="{F5A181A7-78A4-45D0-9057-A5211A5A9F1A}"/>
          </ac:spMkLst>
        </pc:spChg>
        <pc:spChg chg="del">
          <ac:chgData name="Siegbert Rudolph" userId="2af4d44886c067cc" providerId="LiveId" clId="{DF032686-B827-4E77-95A7-AA08B79F1B0E}" dt="2021-04-30T09:24:33.738" v="132" actId="478"/>
          <ac:spMkLst>
            <pc:docMk/>
            <pc:sldMk cId="1914317012" sldId="289"/>
            <ac:spMk id="7" creationId="{F9B9D9D1-AB4C-4CA4-8CEB-78C1DDAF44FD}"/>
          </ac:spMkLst>
        </pc:spChg>
      </pc:sldChg>
      <pc:sldChg chg="delSp modSp mod">
        <pc:chgData name="Siegbert Rudolph" userId="2af4d44886c067cc" providerId="LiveId" clId="{DF032686-B827-4E77-95A7-AA08B79F1B0E}" dt="2021-04-30T09:24:33.753" v="143" actId="1076"/>
        <pc:sldMkLst>
          <pc:docMk/>
          <pc:sldMk cId="190777697" sldId="290"/>
        </pc:sldMkLst>
        <pc:spChg chg="mod">
          <ac:chgData name="Siegbert Rudolph" userId="2af4d44886c067cc" providerId="LiveId" clId="{DF032686-B827-4E77-95A7-AA08B79F1B0E}" dt="2021-04-30T09:24:33.753" v="143" actId="1076"/>
          <ac:spMkLst>
            <pc:docMk/>
            <pc:sldMk cId="190777697" sldId="290"/>
            <ac:spMk id="4" creationId="{A05E0769-4314-458D-AEAB-8EC4C12A371B}"/>
          </ac:spMkLst>
        </pc:spChg>
        <pc:spChg chg="del">
          <ac:chgData name="Siegbert Rudolph" userId="2af4d44886c067cc" providerId="LiveId" clId="{DF032686-B827-4E77-95A7-AA08B79F1B0E}" dt="2021-04-30T09:24:33.738" v="138" actId="478"/>
          <ac:spMkLst>
            <pc:docMk/>
            <pc:sldMk cId="190777697" sldId="290"/>
            <ac:spMk id="7" creationId="{0E3DD69B-A36D-412D-BA88-7A0B45046014}"/>
          </ac:spMkLst>
        </pc:spChg>
      </pc:sldChg>
      <pc:sldChg chg="delSp modSp mod">
        <pc:chgData name="Siegbert Rudolph" userId="2af4d44886c067cc" providerId="LiveId" clId="{DF032686-B827-4E77-95A7-AA08B79F1B0E}" dt="2021-04-30T09:24:33.722" v="113" actId="1076"/>
        <pc:sldMkLst>
          <pc:docMk/>
          <pc:sldMk cId="823376406" sldId="292"/>
        </pc:sldMkLst>
        <pc:spChg chg="mod">
          <ac:chgData name="Siegbert Rudolph" userId="2af4d44886c067cc" providerId="LiveId" clId="{DF032686-B827-4E77-95A7-AA08B79F1B0E}" dt="2021-04-30T09:24:33.722" v="113" actId="1076"/>
          <ac:spMkLst>
            <pc:docMk/>
            <pc:sldMk cId="823376406" sldId="292"/>
            <ac:spMk id="2" creationId="{BB8DC802-A256-450D-B208-72B5EF1DB002}"/>
          </ac:spMkLst>
        </pc:spChg>
        <pc:spChg chg="del">
          <ac:chgData name="Siegbert Rudolph" userId="2af4d44886c067cc" providerId="LiveId" clId="{DF032686-B827-4E77-95A7-AA08B79F1B0E}" dt="2021-04-30T09:24:33.722" v="108" actId="478"/>
          <ac:spMkLst>
            <pc:docMk/>
            <pc:sldMk cId="823376406" sldId="292"/>
            <ac:spMk id="6" creationId="{E9B90FC6-7A09-4637-AE1F-938BC20B4AF5}"/>
          </ac:spMkLst>
        </pc:spChg>
      </pc:sldChg>
      <pc:sldChg chg="delSp modSp mod">
        <pc:chgData name="Siegbert Rudolph" userId="2af4d44886c067cc" providerId="LiveId" clId="{DF032686-B827-4E77-95A7-AA08B79F1B0E}" dt="2021-04-30T09:24:33.753" v="149" actId="1076"/>
        <pc:sldMkLst>
          <pc:docMk/>
          <pc:sldMk cId="2850716880" sldId="293"/>
        </pc:sldMkLst>
        <pc:spChg chg="mod">
          <ac:chgData name="Siegbert Rudolph" userId="2af4d44886c067cc" providerId="LiveId" clId="{DF032686-B827-4E77-95A7-AA08B79F1B0E}" dt="2021-04-30T09:24:33.753" v="149" actId="1076"/>
          <ac:spMkLst>
            <pc:docMk/>
            <pc:sldMk cId="2850716880" sldId="293"/>
            <ac:spMk id="2" creationId="{BC832EDE-8CB0-4C50-8925-CAE10D2B1E1A}"/>
          </ac:spMkLst>
        </pc:spChg>
        <pc:spChg chg="del">
          <ac:chgData name="Siegbert Rudolph" userId="2af4d44886c067cc" providerId="LiveId" clId="{DF032686-B827-4E77-95A7-AA08B79F1B0E}" dt="2021-04-30T09:24:33.753" v="144" actId="478"/>
          <ac:spMkLst>
            <pc:docMk/>
            <pc:sldMk cId="2850716880" sldId="293"/>
            <ac:spMk id="6" creationId="{26017242-3E5F-46D5-A47E-CF12B4773C2A}"/>
          </ac:spMkLst>
        </pc:spChg>
      </pc:sldChg>
      <pc:sldChg chg="delSp modSp mod">
        <pc:chgData name="Siegbert Rudolph" userId="2af4d44886c067cc" providerId="LiveId" clId="{DF032686-B827-4E77-95A7-AA08B79F1B0E}" dt="2021-04-30T09:24:33.753" v="155" actId="1076"/>
        <pc:sldMkLst>
          <pc:docMk/>
          <pc:sldMk cId="216854849" sldId="295"/>
        </pc:sldMkLst>
        <pc:spChg chg="mod">
          <ac:chgData name="Siegbert Rudolph" userId="2af4d44886c067cc" providerId="LiveId" clId="{DF032686-B827-4E77-95A7-AA08B79F1B0E}" dt="2021-04-30T09:24:33.753" v="155" actId="1076"/>
          <ac:spMkLst>
            <pc:docMk/>
            <pc:sldMk cId="216854849" sldId="295"/>
            <ac:spMk id="2" creationId="{0EECC2FC-8E5F-4DE6-9C98-2EAB2DE69B5B}"/>
          </ac:spMkLst>
        </pc:spChg>
        <pc:spChg chg="del">
          <ac:chgData name="Siegbert Rudolph" userId="2af4d44886c067cc" providerId="LiveId" clId="{DF032686-B827-4E77-95A7-AA08B79F1B0E}" dt="2021-04-30T09:24:33.753" v="150" actId="478"/>
          <ac:spMkLst>
            <pc:docMk/>
            <pc:sldMk cId="216854849" sldId="295"/>
            <ac:spMk id="4" creationId="{FED51A94-6071-4DB3-971F-EB4862CFBDBA}"/>
          </ac:spMkLst>
        </pc:spChg>
      </pc:sldChg>
      <pc:sldChg chg="delSp modSp mod">
        <pc:chgData name="Siegbert Rudolph" userId="2af4d44886c067cc" providerId="LiveId" clId="{DF032686-B827-4E77-95A7-AA08B79F1B0E}" dt="2021-04-30T09:24:33.753" v="161" actId="1076"/>
        <pc:sldMkLst>
          <pc:docMk/>
          <pc:sldMk cId="1503254433" sldId="296"/>
        </pc:sldMkLst>
        <pc:spChg chg="mod">
          <ac:chgData name="Siegbert Rudolph" userId="2af4d44886c067cc" providerId="LiveId" clId="{DF032686-B827-4E77-95A7-AA08B79F1B0E}" dt="2021-04-30T09:24:33.753" v="161" actId="1076"/>
          <ac:spMkLst>
            <pc:docMk/>
            <pc:sldMk cId="1503254433" sldId="296"/>
            <ac:spMk id="2" creationId="{A1155F9E-ABAC-4D1C-A1EB-AFE23415D9CC}"/>
          </ac:spMkLst>
        </pc:spChg>
        <pc:spChg chg="del">
          <ac:chgData name="Siegbert Rudolph" userId="2af4d44886c067cc" providerId="LiveId" clId="{DF032686-B827-4E77-95A7-AA08B79F1B0E}" dt="2021-04-30T09:24:33.753" v="156" actId="478"/>
          <ac:spMkLst>
            <pc:docMk/>
            <pc:sldMk cId="1503254433" sldId="296"/>
            <ac:spMk id="4" creationId="{2EB18966-1563-46B2-8935-67DB97BDF841}"/>
          </ac:spMkLst>
        </pc:spChg>
      </pc:sldChg>
      <pc:sldChg chg="delSp modSp mod">
        <pc:chgData name="Siegbert Rudolph" userId="2af4d44886c067cc" providerId="LiveId" clId="{DF032686-B827-4E77-95A7-AA08B79F1B0E}" dt="2021-04-30T09:24:33.769" v="173" actId="1076"/>
        <pc:sldMkLst>
          <pc:docMk/>
          <pc:sldMk cId="4233988806" sldId="297"/>
        </pc:sldMkLst>
        <pc:spChg chg="mod">
          <ac:chgData name="Siegbert Rudolph" userId="2af4d44886c067cc" providerId="LiveId" clId="{DF032686-B827-4E77-95A7-AA08B79F1B0E}" dt="2021-04-30T09:24:33.769" v="173" actId="1076"/>
          <ac:spMkLst>
            <pc:docMk/>
            <pc:sldMk cId="4233988806" sldId="297"/>
            <ac:spMk id="2" creationId="{8FC703D6-314E-4B6E-9AAA-698CEF6D26C2}"/>
          </ac:spMkLst>
        </pc:spChg>
        <pc:spChg chg="del">
          <ac:chgData name="Siegbert Rudolph" userId="2af4d44886c067cc" providerId="LiveId" clId="{DF032686-B827-4E77-95A7-AA08B79F1B0E}" dt="2021-04-30T09:24:33.769" v="168" actId="478"/>
          <ac:spMkLst>
            <pc:docMk/>
            <pc:sldMk cId="4233988806" sldId="297"/>
            <ac:spMk id="4" creationId="{95B84A01-F039-4CB8-B14A-3ACE6D5EF571}"/>
          </ac:spMkLst>
        </pc:spChg>
      </pc:sldChg>
      <pc:sldChg chg="delSp modSp mod">
        <pc:chgData name="Siegbert Rudolph" userId="2af4d44886c067cc" providerId="LiveId" clId="{DF032686-B827-4E77-95A7-AA08B79F1B0E}" dt="2021-04-30T09:24:33.769" v="167" actId="1076"/>
        <pc:sldMkLst>
          <pc:docMk/>
          <pc:sldMk cId="1765961466" sldId="298"/>
        </pc:sldMkLst>
        <pc:spChg chg="mod">
          <ac:chgData name="Siegbert Rudolph" userId="2af4d44886c067cc" providerId="LiveId" clId="{DF032686-B827-4E77-95A7-AA08B79F1B0E}" dt="2021-04-30T09:24:33.769" v="167" actId="1076"/>
          <ac:spMkLst>
            <pc:docMk/>
            <pc:sldMk cId="1765961466" sldId="298"/>
            <ac:spMk id="2" creationId="{74056E9B-8EB9-4139-A5D9-E335484BB848}"/>
          </ac:spMkLst>
        </pc:spChg>
        <pc:spChg chg="del">
          <ac:chgData name="Siegbert Rudolph" userId="2af4d44886c067cc" providerId="LiveId" clId="{DF032686-B827-4E77-95A7-AA08B79F1B0E}" dt="2021-04-30T09:24:33.753" v="162" actId="478"/>
          <ac:spMkLst>
            <pc:docMk/>
            <pc:sldMk cId="1765961466" sldId="298"/>
            <ac:spMk id="4" creationId="{76A7ECE1-D100-48D3-8817-4E214DDBE1E9}"/>
          </ac:spMkLst>
        </pc:spChg>
      </pc:sldChg>
      <pc:sldChg chg="delSp modSp mod">
        <pc:chgData name="Siegbert Rudolph" userId="2af4d44886c067cc" providerId="LiveId" clId="{DF032686-B827-4E77-95A7-AA08B79F1B0E}" dt="2021-04-30T09:24:33.769" v="179" actId="1076"/>
        <pc:sldMkLst>
          <pc:docMk/>
          <pc:sldMk cId="1416354916" sldId="299"/>
        </pc:sldMkLst>
        <pc:spChg chg="mod">
          <ac:chgData name="Siegbert Rudolph" userId="2af4d44886c067cc" providerId="LiveId" clId="{DF032686-B827-4E77-95A7-AA08B79F1B0E}" dt="2021-04-30T09:24:33.769" v="179" actId="1076"/>
          <ac:spMkLst>
            <pc:docMk/>
            <pc:sldMk cId="1416354916" sldId="299"/>
            <ac:spMk id="2" creationId="{435A227A-7797-45A0-A0B8-B85140F4BC93}"/>
          </ac:spMkLst>
        </pc:spChg>
        <pc:spChg chg="del">
          <ac:chgData name="Siegbert Rudolph" userId="2af4d44886c067cc" providerId="LiveId" clId="{DF032686-B827-4E77-95A7-AA08B79F1B0E}" dt="2021-04-30T09:24:33.769" v="174" actId="478"/>
          <ac:spMkLst>
            <pc:docMk/>
            <pc:sldMk cId="1416354916" sldId="299"/>
            <ac:spMk id="4" creationId="{44414E4D-0BAD-4FD2-B6C8-6429F0E49E5F}"/>
          </ac:spMkLst>
        </pc:spChg>
      </pc:sldChg>
      <pc:sldChg chg="delSp modSp mod">
        <pc:chgData name="Siegbert Rudolph" userId="2af4d44886c067cc" providerId="LiveId" clId="{DF032686-B827-4E77-95A7-AA08B79F1B0E}" dt="2021-04-30T09:24:33.769" v="185" actId="1076"/>
        <pc:sldMkLst>
          <pc:docMk/>
          <pc:sldMk cId="847356608" sldId="300"/>
        </pc:sldMkLst>
        <pc:spChg chg="mod">
          <ac:chgData name="Siegbert Rudolph" userId="2af4d44886c067cc" providerId="LiveId" clId="{DF032686-B827-4E77-95A7-AA08B79F1B0E}" dt="2021-04-30T09:24:33.769" v="185" actId="1076"/>
          <ac:spMkLst>
            <pc:docMk/>
            <pc:sldMk cId="847356608" sldId="300"/>
            <ac:spMk id="2" creationId="{92A7985E-14DD-4124-AACA-EBF6A623B0EC}"/>
          </ac:spMkLst>
        </pc:spChg>
        <pc:spChg chg="del">
          <ac:chgData name="Siegbert Rudolph" userId="2af4d44886c067cc" providerId="LiveId" clId="{DF032686-B827-4E77-95A7-AA08B79F1B0E}" dt="2021-04-30T09:24:33.769" v="180" actId="478"/>
          <ac:spMkLst>
            <pc:docMk/>
            <pc:sldMk cId="847356608" sldId="300"/>
            <ac:spMk id="6" creationId="{D0CD06FF-7F7D-4D05-A383-6D13208C6F9E}"/>
          </ac:spMkLst>
        </pc:spChg>
      </pc:sldChg>
      <pc:sldChg chg="delSp modSp mod">
        <pc:chgData name="Siegbert Rudolph" userId="2af4d44886c067cc" providerId="LiveId" clId="{DF032686-B827-4E77-95A7-AA08B79F1B0E}" dt="2021-04-30T09:24:33.784" v="191" actId="1076"/>
        <pc:sldMkLst>
          <pc:docMk/>
          <pc:sldMk cId="706925589" sldId="301"/>
        </pc:sldMkLst>
        <pc:spChg chg="mod">
          <ac:chgData name="Siegbert Rudolph" userId="2af4d44886c067cc" providerId="LiveId" clId="{DF032686-B827-4E77-95A7-AA08B79F1B0E}" dt="2021-04-30T09:24:33.784" v="191" actId="1076"/>
          <ac:spMkLst>
            <pc:docMk/>
            <pc:sldMk cId="706925589" sldId="301"/>
            <ac:spMk id="2" creationId="{A9A74BC9-CCDE-4403-BA91-E5D28BE6A07D}"/>
          </ac:spMkLst>
        </pc:spChg>
        <pc:spChg chg="del">
          <ac:chgData name="Siegbert Rudolph" userId="2af4d44886c067cc" providerId="LiveId" clId="{DF032686-B827-4E77-95A7-AA08B79F1B0E}" dt="2021-04-30T09:24:33.769" v="186" actId="478"/>
          <ac:spMkLst>
            <pc:docMk/>
            <pc:sldMk cId="706925589" sldId="301"/>
            <ac:spMk id="4" creationId="{B3663262-BFD3-4950-BEDE-B58A703DF607}"/>
          </ac:spMkLst>
        </pc:spChg>
      </pc:sldChg>
      <pc:sldChg chg="delSp modSp mod">
        <pc:chgData name="Siegbert Rudolph" userId="2af4d44886c067cc" providerId="LiveId" clId="{DF032686-B827-4E77-95A7-AA08B79F1B0E}" dt="2021-04-30T09:24:33.784" v="197" actId="1076"/>
        <pc:sldMkLst>
          <pc:docMk/>
          <pc:sldMk cId="3242069831" sldId="302"/>
        </pc:sldMkLst>
        <pc:spChg chg="mod">
          <ac:chgData name="Siegbert Rudolph" userId="2af4d44886c067cc" providerId="LiveId" clId="{DF032686-B827-4E77-95A7-AA08B79F1B0E}" dt="2021-04-30T09:24:33.784" v="197" actId="1076"/>
          <ac:spMkLst>
            <pc:docMk/>
            <pc:sldMk cId="3242069831" sldId="302"/>
            <ac:spMk id="2" creationId="{C27FE971-ED41-42EA-85ED-1F84A4BFE9F7}"/>
          </ac:spMkLst>
        </pc:spChg>
        <pc:spChg chg="del">
          <ac:chgData name="Siegbert Rudolph" userId="2af4d44886c067cc" providerId="LiveId" clId="{DF032686-B827-4E77-95A7-AA08B79F1B0E}" dt="2021-04-30T09:24:33.784" v="192" actId="478"/>
          <ac:spMkLst>
            <pc:docMk/>
            <pc:sldMk cId="3242069831" sldId="302"/>
            <ac:spMk id="4" creationId="{7AB2026F-9759-4690-84C0-80902C4EEAC3}"/>
          </ac:spMkLst>
        </pc:spChg>
      </pc:sldChg>
      <pc:sldChg chg="delSp modSp mod">
        <pc:chgData name="Siegbert Rudolph" userId="2af4d44886c067cc" providerId="LiveId" clId="{DF032686-B827-4E77-95A7-AA08B79F1B0E}" dt="2021-04-30T09:24:33.784" v="203" actId="1076"/>
        <pc:sldMkLst>
          <pc:docMk/>
          <pc:sldMk cId="3792181253" sldId="303"/>
        </pc:sldMkLst>
        <pc:spChg chg="mod">
          <ac:chgData name="Siegbert Rudolph" userId="2af4d44886c067cc" providerId="LiveId" clId="{DF032686-B827-4E77-95A7-AA08B79F1B0E}" dt="2021-04-30T09:24:33.784" v="203" actId="1076"/>
          <ac:spMkLst>
            <pc:docMk/>
            <pc:sldMk cId="3792181253" sldId="303"/>
            <ac:spMk id="2" creationId="{C9F9666D-6555-434D-8709-D7DB91B7C57C}"/>
          </ac:spMkLst>
        </pc:spChg>
        <pc:spChg chg="del">
          <ac:chgData name="Siegbert Rudolph" userId="2af4d44886c067cc" providerId="LiveId" clId="{DF032686-B827-4E77-95A7-AA08B79F1B0E}" dt="2021-04-30T09:24:33.784" v="198" actId="478"/>
          <ac:spMkLst>
            <pc:docMk/>
            <pc:sldMk cId="3792181253" sldId="303"/>
            <ac:spMk id="4" creationId="{EDE6E83A-D810-4FEE-9188-60504ED89FE3}"/>
          </ac:spMkLst>
        </pc:spChg>
      </pc:sldChg>
      <pc:sldChg chg="delSp modSp mod">
        <pc:chgData name="Siegbert Rudolph" userId="2af4d44886c067cc" providerId="LiveId" clId="{DF032686-B827-4E77-95A7-AA08B79F1B0E}" dt="2021-04-30T09:24:33.784" v="209" actId="1076"/>
        <pc:sldMkLst>
          <pc:docMk/>
          <pc:sldMk cId="3195032795" sldId="304"/>
        </pc:sldMkLst>
        <pc:spChg chg="mod">
          <ac:chgData name="Siegbert Rudolph" userId="2af4d44886c067cc" providerId="LiveId" clId="{DF032686-B827-4E77-95A7-AA08B79F1B0E}" dt="2021-04-30T09:24:33.784" v="209" actId="1076"/>
          <ac:spMkLst>
            <pc:docMk/>
            <pc:sldMk cId="3195032795" sldId="304"/>
            <ac:spMk id="2" creationId="{F6F37743-BFA0-4153-B32D-1E54BACDF181}"/>
          </ac:spMkLst>
        </pc:spChg>
        <pc:spChg chg="del">
          <ac:chgData name="Siegbert Rudolph" userId="2af4d44886c067cc" providerId="LiveId" clId="{DF032686-B827-4E77-95A7-AA08B79F1B0E}" dt="2021-04-30T09:24:33.784" v="204" actId="478"/>
          <ac:spMkLst>
            <pc:docMk/>
            <pc:sldMk cId="3195032795" sldId="304"/>
            <ac:spMk id="4" creationId="{6296B2E1-8A65-4AC6-BF43-81A517F1180C}"/>
          </ac:spMkLst>
        </pc:spChg>
      </pc:sldChg>
      <pc:sldChg chg="delSp modSp mod">
        <pc:chgData name="Siegbert Rudolph" userId="2af4d44886c067cc" providerId="LiveId" clId="{DF032686-B827-4E77-95A7-AA08B79F1B0E}" dt="2021-04-30T09:24:33.800" v="215" actId="1076"/>
        <pc:sldMkLst>
          <pc:docMk/>
          <pc:sldMk cId="4080795078" sldId="305"/>
        </pc:sldMkLst>
        <pc:spChg chg="mod">
          <ac:chgData name="Siegbert Rudolph" userId="2af4d44886c067cc" providerId="LiveId" clId="{DF032686-B827-4E77-95A7-AA08B79F1B0E}" dt="2021-04-30T09:24:33.800" v="215" actId="1076"/>
          <ac:spMkLst>
            <pc:docMk/>
            <pc:sldMk cId="4080795078" sldId="305"/>
            <ac:spMk id="2" creationId="{E9A85C61-B5B0-45EA-8E39-5B19286DC418}"/>
          </ac:spMkLst>
        </pc:spChg>
        <pc:spChg chg="del">
          <ac:chgData name="Siegbert Rudolph" userId="2af4d44886c067cc" providerId="LiveId" clId="{DF032686-B827-4E77-95A7-AA08B79F1B0E}" dt="2021-04-30T09:24:33.784" v="210" actId="478"/>
          <ac:spMkLst>
            <pc:docMk/>
            <pc:sldMk cId="4080795078" sldId="305"/>
            <ac:spMk id="4" creationId="{466A0E93-F892-4E7F-932E-563968642540}"/>
          </ac:spMkLst>
        </pc:spChg>
      </pc:sldChg>
      <pc:sldChg chg="delSp modSp mod">
        <pc:chgData name="Siegbert Rudolph" userId="2af4d44886c067cc" providerId="LiveId" clId="{DF032686-B827-4E77-95A7-AA08B79F1B0E}" dt="2021-04-30T09:24:33.800" v="221" actId="1076"/>
        <pc:sldMkLst>
          <pc:docMk/>
          <pc:sldMk cId="1146855367" sldId="306"/>
        </pc:sldMkLst>
        <pc:spChg chg="mod">
          <ac:chgData name="Siegbert Rudolph" userId="2af4d44886c067cc" providerId="LiveId" clId="{DF032686-B827-4E77-95A7-AA08B79F1B0E}" dt="2021-04-30T09:24:33.800" v="221" actId="1076"/>
          <ac:spMkLst>
            <pc:docMk/>
            <pc:sldMk cId="1146855367" sldId="306"/>
            <ac:spMk id="2" creationId="{A8021A9D-9A9C-46AB-BAE0-ED33033A0893}"/>
          </ac:spMkLst>
        </pc:spChg>
        <pc:spChg chg="del">
          <ac:chgData name="Siegbert Rudolph" userId="2af4d44886c067cc" providerId="LiveId" clId="{DF032686-B827-4E77-95A7-AA08B79F1B0E}" dt="2021-04-30T09:24:33.800" v="216" actId="478"/>
          <ac:spMkLst>
            <pc:docMk/>
            <pc:sldMk cId="1146855367" sldId="306"/>
            <ac:spMk id="6" creationId="{32D94F1E-29DB-4CFA-9B48-5E4EA2FBBC6C}"/>
          </ac:spMkLst>
        </pc:spChg>
      </pc:sldChg>
      <pc:sldChg chg="delSp modSp mod">
        <pc:chgData name="Siegbert Rudolph" userId="2af4d44886c067cc" providerId="LiveId" clId="{DF032686-B827-4E77-95A7-AA08B79F1B0E}" dt="2021-04-30T09:24:33.800" v="227" actId="1076"/>
        <pc:sldMkLst>
          <pc:docMk/>
          <pc:sldMk cId="3658159276" sldId="307"/>
        </pc:sldMkLst>
        <pc:spChg chg="mod">
          <ac:chgData name="Siegbert Rudolph" userId="2af4d44886c067cc" providerId="LiveId" clId="{DF032686-B827-4E77-95A7-AA08B79F1B0E}" dt="2021-04-30T09:24:33.800" v="227" actId="1076"/>
          <ac:spMkLst>
            <pc:docMk/>
            <pc:sldMk cId="3658159276" sldId="307"/>
            <ac:spMk id="2" creationId="{A824D07B-8A0F-4E73-BE93-E548705CDD0F}"/>
          </ac:spMkLst>
        </pc:spChg>
        <pc:spChg chg="del">
          <ac:chgData name="Siegbert Rudolph" userId="2af4d44886c067cc" providerId="LiveId" clId="{DF032686-B827-4E77-95A7-AA08B79F1B0E}" dt="2021-04-30T09:24:33.800" v="222" actId="478"/>
          <ac:spMkLst>
            <pc:docMk/>
            <pc:sldMk cId="3658159276" sldId="307"/>
            <ac:spMk id="4" creationId="{1E64ED21-7586-444F-B9C2-531E478B4ADE}"/>
          </ac:spMkLst>
        </pc:spChg>
      </pc:sldChg>
      <pc:sldChg chg="delSp modSp mod">
        <pc:chgData name="Siegbert Rudolph" userId="2af4d44886c067cc" providerId="LiveId" clId="{DF032686-B827-4E77-95A7-AA08B79F1B0E}" dt="2021-04-30T09:24:33.800" v="233" actId="1076"/>
        <pc:sldMkLst>
          <pc:docMk/>
          <pc:sldMk cId="1825401970" sldId="308"/>
        </pc:sldMkLst>
        <pc:spChg chg="mod">
          <ac:chgData name="Siegbert Rudolph" userId="2af4d44886c067cc" providerId="LiveId" clId="{DF032686-B827-4E77-95A7-AA08B79F1B0E}" dt="2021-04-30T09:24:33.800" v="233" actId="1076"/>
          <ac:spMkLst>
            <pc:docMk/>
            <pc:sldMk cId="1825401970" sldId="308"/>
            <ac:spMk id="2" creationId="{9711C67D-CCAA-4C2D-A2EF-28A616543EA5}"/>
          </ac:spMkLst>
        </pc:spChg>
        <pc:spChg chg="del">
          <ac:chgData name="Siegbert Rudolph" userId="2af4d44886c067cc" providerId="LiveId" clId="{DF032686-B827-4E77-95A7-AA08B79F1B0E}" dt="2021-04-30T09:24:33.800" v="228" actId="478"/>
          <ac:spMkLst>
            <pc:docMk/>
            <pc:sldMk cId="1825401970" sldId="308"/>
            <ac:spMk id="4" creationId="{0C413B40-4185-421A-8414-74EFD8450444}"/>
          </ac:spMkLst>
        </pc:spChg>
      </pc:sldChg>
      <pc:sldChg chg="delSp modSp mod">
        <pc:chgData name="Siegbert Rudolph" userId="2af4d44886c067cc" providerId="LiveId" clId="{DF032686-B827-4E77-95A7-AA08B79F1B0E}" dt="2021-04-30T09:24:33.800" v="239" actId="1076"/>
        <pc:sldMkLst>
          <pc:docMk/>
          <pc:sldMk cId="4015282218" sldId="309"/>
        </pc:sldMkLst>
        <pc:spChg chg="mod">
          <ac:chgData name="Siegbert Rudolph" userId="2af4d44886c067cc" providerId="LiveId" clId="{DF032686-B827-4E77-95A7-AA08B79F1B0E}" dt="2021-04-30T09:24:33.800" v="239" actId="1076"/>
          <ac:spMkLst>
            <pc:docMk/>
            <pc:sldMk cId="4015282218" sldId="309"/>
            <ac:spMk id="2" creationId="{2284026F-9EDC-4D4A-A436-724E31B06365}"/>
          </ac:spMkLst>
        </pc:spChg>
        <pc:spChg chg="del">
          <ac:chgData name="Siegbert Rudolph" userId="2af4d44886c067cc" providerId="LiveId" clId="{DF032686-B827-4E77-95A7-AA08B79F1B0E}" dt="2021-04-30T09:24:33.800" v="234" actId="478"/>
          <ac:spMkLst>
            <pc:docMk/>
            <pc:sldMk cId="4015282218" sldId="309"/>
            <ac:spMk id="4" creationId="{5E043D36-6D2B-4D4C-A59F-F98C8F81D4D5}"/>
          </ac:spMkLst>
        </pc:spChg>
      </pc:sldChg>
      <pc:sldChg chg="delSp modSp mod">
        <pc:chgData name="Siegbert Rudolph" userId="2af4d44886c067cc" providerId="LiveId" clId="{DF032686-B827-4E77-95A7-AA08B79F1B0E}" dt="2021-04-30T09:24:33.816" v="245" actId="1076"/>
        <pc:sldMkLst>
          <pc:docMk/>
          <pc:sldMk cId="1245895985" sldId="310"/>
        </pc:sldMkLst>
        <pc:spChg chg="mod">
          <ac:chgData name="Siegbert Rudolph" userId="2af4d44886c067cc" providerId="LiveId" clId="{DF032686-B827-4E77-95A7-AA08B79F1B0E}" dt="2021-04-30T09:24:33.816" v="245" actId="1076"/>
          <ac:spMkLst>
            <pc:docMk/>
            <pc:sldMk cId="1245895985" sldId="310"/>
            <ac:spMk id="2" creationId="{F8986F11-7D88-455E-8573-D27F225B9C85}"/>
          </ac:spMkLst>
        </pc:spChg>
        <pc:spChg chg="del">
          <ac:chgData name="Siegbert Rudolph" userId="2af4d44886c067cc" providerId="LiveId" clId="{DF032686-B827-4E77-95A7-AA08B79F1B0E}" dt="2021-04-30T09:24:33.800" v="240" actId="478"/>
          <ac:spMkLst>
            <pc:docMk/>
            <pc:sldMk cId="1245895985" sldId="310"/>
            <ac:spMk id="4" creationId="{53120408-8400-4FFF-81D4-56283243D46F}"/>
          </ac:spMkLst>
        </pc:spChg>
      </pc:sldChg>
      <pc:sldChg chg="delSp modSp mod">
        <pc:chgData name="Siegbert Rudolph" userId="2af4d44886c067cc" providerId="LiveId" clId="{DF032686-B827-4E77-95A7-AA08B79F1B0E}" dt="2021-04-30T09:24:33.816" v="251" actId="1076"/>
        <pc:sldMkLst>
          <pc:docMk/>
          <pc:sldMk cId="3887289024" sldId="311"/>
        </pc:sldMkLst>
        <pc:spChg chg="mod">
          <ac:chgData name="Siegbert Rudolph" userId="2af4d44886c067cc" providerId="LiveId" clId="{DF032686-B827-4E77-95A7-AA08B79F1B0E}" dt="2021-04-30T09:24:33.816" v="251" actId="1076"/>
          <ac:spMkLst>
            <pc:docMk/>
            <pc:sldMk cId="3887289024" sldId="311"/>
            <ac:spMk id="2" creationId="{047E348D-8997-49DA-9FFB-0927C494F6D9}"/>
          </ac:spMkLst>
        </pc:spChg>
        <pc:spChg chg="del">
          <ac:chgData name="Siegbert Rudolph" userId="2af4d44886c067cc" providerId="LiveId" clId="{DF032686-B827-4E77-95A7-AA08B79F1B0E}" dt="2021-04-30T09:24:33.816" v="246" actId="478"/>
          <ac:spMkLst>
            <pc:docMk/>
            <pc:sldMk cId="3887289024" sldId="311"/>
            <ac:spMk id="4" creationId="{B01665BF-7F0B-4A09-AD56-974FA532CC1E}"/>
          </ac:spMkLst>
        </pc:spChg>
      </pc:sldChg>
      <pc:sldChg chg="delSp modSp mod">
        <pc:chgData name="Siegbert Rudolph" userId="2af4d44886c067cc" providerId="LiveId" clId="{DF032686-B827-4E77-95A7-AA08B79F1B0E}" dt="2021-04-30T09:24:33.816" v="257" actId="1076"/>
        <pc:sldMkLst>
          <pc:docMk/>
          <pc:sldMk cId="4053388159" sldId="312"/>
        </pc:sldMkLst>
        <pc:spChg chg="mod">
          <ac:chgData name="Siegbert Rudolph" userId="2af4d44886c067cc" providerId="LiveId" clId="{DF032686-B827-4E77-95A7-AA08B79F1B0E}" dt="2021-04-30T09:24:33.816" v="257" actId="1076"/>
          <ac:spMkLst>
            <pc:docMk/>
            <pc:sldMk cId="4053388159" sldId="312"/>
            <ac:spMk id="2" creationId="{F4A2451F-B4E0-42E3-BCA1-77911B1D080D}"/>
          </ac:spMkLst>
        </pc:spChg>
        <pc:spChg chg="del">
          <ac:chgData name="Siegbert Rudolph" userId="2af4d44886c067cc" providerId="LiveId" clId="{DF032686-B827-4E77-95A7-AA08B79F1B0E}" dt="2021-04-30T09:24:33.816" v="252" actId="478"/>
          <ac:spMkLst>
            <pc:docMk/>
            <pc:sldMk cId="4053388159" sldId="312"/>
            <ac:spMk id="6" creationId="{5CC29498-2614-47B9-AB6C-9A6A9909C13D}"/>
          </ac:spMkLst>
        </pc:spChg>
      </pc:sldChg>
      <pc:sldChg chg="delSp modSp mod">
        <pc:chgData name="Siegbert Rudolph" userId="2af4d44886c067cc" providerId="LiveId" clId="{DF032686-B827-4E77-95A7-AA08B79F1B0E}" dt="2021-04-30T09:24:33.816" v="263" actId="1076"/>
        <pc:sldMkLst>
          <pc:docMk/>
          <pc:sldMk cId="179861640" sldId="313"/>
        </pc:sldMkLst>
        <pc:spChg chg="mod">
          <ac:chgData name="Siegbert Rudolph" userId="2af4d44886c067cc" providerId="LiveId" clId="{DF032686-B827-4E77-95A7-AA08B79F1B0E}" dt="2021-04-30T09:24:33.816" v="263" actId="1076"/>
          <ac:spMkLst>
            <pc:docMk/>
            <pc:sldMk cId="179861640" sldId="313"/>
            <ac:spMk id="2" creationId="{47BA5062-344C-4BEB-9B44-5A612FC80094}"/>
          </ac:spMkLst>
        </pc:spChg>
        <pc:spChg chg="del">
          <ac:chgData name="Siegbert Rudolph" userId="2af4d44886c067cc" providerId="LiveId" clId="{DF032686-B827-4E77-95A7-AA08B79F1B0E}" dt="2021-04-30T09:24:33.816" v="258" actId="478"/>
          <ac:spMkLst>
            <pc:docMk/>
            <pc:sldMk cId="179861640" sldId="313"/>
            <ac:spMk id="4" creationId="{A3944815-982B-4B50-99A0-A75742B361A5}"/>
          </ac:spMkLst>
        </pc:spChg>
      </pc:sldChg>
      <pc:sldChg chg="delSp modSp mod">
        <pc:chgData name="Siegbert Rudolph" userId="2af4d44886c067cc" providerId="LiveId" clId="{DF032686-B827-4E77-95A7-AA08B79F1B0E}" dt="2021-04-30T09:24:33.831" v="269" actId="1076"/>
        <pc:sldMkLst>
          <pc:docMk/>
          <pc:sldMk cId="2586958858" sldId="314"/>
        </pc:sldMkLst>
        <pc:spChg chg="mod">
          <ac:chgData name="Siegbert Rudolph" userId="2af4d44886c067cc" providerId="LiveId" clId="{DF032686-B827-4E77-95A7-AA08B79F1B0E}" dt="2021-04-30T09:24:33.831" v="269" actId="1076"/>
          <ac:spMkLst>
            <pc:docMk/>
            <pc:sldMk cId="2586958858" sldId="314"/>
            <ac:spMk id="2" creationId="{FEF3C4C5-FB78-4098-8F78-9D3CA73D7636}"/>
          </ac:spMkLst>
        </pc:spChg>
        <pc:spChg chg="del">
          <ac:chgData name="Siegbert Rudolph" userId="2af4d44886c067cc" providerId="LiveId" clId="{DF032686-B827-4E77-95A7-AA08B79F1B0E}" dt="2021-04-30T09:24:33.816" v="264" actId="478"/>
          <ac:spMkLst>
            <pc:docMk/>
            <pc:sldMk cId="2586958858" sldId="314"/>
            <ac:spMk id="4" creationId="{49D78C6B-AB2A-42CE-92F3-C7C79144DB20}"/>
          </ac:spMkLst>
        </pc:spChg>
      </pc:sldChg>
      <pc:sldChg chg="delSp modSp mod">
        <pc:chgData name="Siegbert Rudolph" userId="2af4d44886c067cc" providerId="LiveId" clId="{DF032686-B827-4E77-95A7-AA08B79F1B0E}" dt="2021-04-30T09:24:33.831" v="275" actId="1076"/>
        <pc:sldMkLst>
          <pc:docMk/>
          <pc:sldMk cId="1372268404" sldId="315"/>
        </pc:sldMkLst>
        <pc:spChg chg="mod">
          <ac:chgData name="Siegbert Rudolph" userId="2af4d44886c067cc" providerId="LiveId" clId="{DF032686-B827-4E77-95A7-AA08B79F1B0E}" dt="2021-04-30T09:24:33.831" v="275" actId="1076"/>
          <ac:spMkLst>
            <pc:docMk/>
            <pc:sldMk cId="1372268404" sldId="315"/>
            <ac:spMk id="2" creationId="{ABAF505C-A3D8-4BD7-96A4-188D84C4BE9C}"/>
          </ac:spMkLst>
        </pc:spChg>
        <pc:spChg chg="del">
          <ac:chgData name="Siegbert Rudolph" userId="2af4d44886c067cc" providerId="LiveId" clId="{DF032686-B827-4E77-95A7-AA08B79F1B0E}" dt="2021-04-30T09:24:33.831" v="270" actId="478"/>
          <ac:spMkLst>
            <pc:docMk/>
            <pc:sldMk cId="1372268404" sldId="315"/>
            <ac:spMk id="4" creationId="{9F934419-26E0-4FFD-B3CE-A86C6B78EBC3}"/>
          </ac:spMkLst>
        </pc:spChg>
      </pc:sldChg>
      <pc:sldChg chg="delSp modSp mod">
        <pc:chgData name="Siegbert Rudolph" userId="2af4d44886c067cc" providerId="LiveId" clId="{DF032686-B827-4E77-95A7-AA08B79F1B0E}" dt="2021-04-30T09:24:33.831" v="281" actId="1076"/>
        <pc:sldMkLst>
          <pc:docMk/>
          <pc:sldMk cId="2333053678" sldId="316"/>
        </pc:sldMkLst>
        <pc:spChg chg="mod">
          <ac:chgData name="Siegbert Rudolph" userId="2af4d44886c067cc" providerId="LiveId" clId="{DF032686-B827-4E77-95A7-AA08B79F1B0E}" dt="2021-04-30T09:24:33.831" v="281" actId="1076"/>
          <ac:spMkLst>
            <pc:docMk/>
            <pc:sldMk cId="2333053678" sldId="316"/>
            <ac:spMk id="2" creationId="{AB52B142-0569-44E5-96BF-151AE9C4359E}"/>
          </ac:spMkLst>
        </pc:spChg>
        <pc:spChg chg="del">
          <ac:chgData name="Siegbert Rudolph" userId="2af4d44886c067cc" providerId="LiveId" clId="{DF032686-B827-4E77-95A7-AA08B79F1B0E}" dt="2021-04-30T09:24:33.831" v="276" actId="478"/>
          <ac:spMkLst>
            <pc:docMk/>
            <pc:sldMk cId="2333053678" sldId="316"/>
            <ac:spMk id="4" creationId="{E6DC9025-31B1-43CF-B0C7-5DF0FEE1430F}"/>
          </ac:spMkLst>
        </pc:spChg>
      </pc:sldChg>
      <pc:sldChg chg="delSp modSp mod">
        <pc:chgData name="Siegbert Rudolph" userId="2af4d44886c067cc" providerId="LiveId" clId="{DF032686-B827-4E77-95A7-AA08B79F1B0E}" dt="2021-04-30T09:24:33.831" v="287" actId="1076"/>
        <pc:sldMkLst>
          <pc:docMk/>
          <pc:sldMk cId="4064142414" sldId="317"/>
        </pc:sldMkLst>
        <pc:spChg chg="mod">
          <ac:chgData name="Siegbert Rudolph" userId="2af4d44886c067cc" providerId="LiveId" clId="{DF032686-B827-4E77-95A7-AA08B79F1B0E}" dt="2021-04-30T09:24:33.831" v="287" actId="1076"/>
          <ac:spMkLst>
            <pc:docMk/>
            <pc:sldMk cId="4064142414" sldId="317"/>
            <ac:spMk id="2" creationId="{F3A88E51-9865-47F7-AC8A-5A10716A6FC9}"/>
          </ac:spMkLst>
        </pc:spChg>
        <pc:spChg chg="del">
          <ac:chgData name="Siegbert Rudolph" userId="2af4d44886c067cc" providerId="LiveId" clId="{DF032686-B827-4E77-95A7-AA08B79F1B0E}" dt="2021-04-30T09:24:33.831" v="282" actId="478"/>
          <ac:spMkLst>
            <pc:docMk/>
            <pc:sldMk cId="4064142414" sldId="317"/>
            <ac:spMk id="4" creationId="{FC509D35-7C1B-4800-9C62-94CE1A9ACE9D}"/>
          </ac:spMkLst>
        </pc:spChg>
      </pc:sldChg>
      <pc:sldChg chg="delSp modSp mod">
        <pc:chgData name="Siegbert Rudolph" userId="2af4d44886c067cc" providerId="LiveId" clId="{DF032686-B827-4E77-95A7-AA08B79F1B0E}" dt="2021-04-30T09:24:33.847" v="293" actId="1076"/>
        <pc:sldMkLst>
          <pc:docMk/>
          <pc:sldMk cId="2808740559" sldId="318"/>
        </pc:sldMkLst>
        <pc:spChg chg="mod">
          <ac:chgData name="Siegbert Rudolph" userId="2af4d44886c067cc" providerId="LiveId" clId="{DF032686-B827-4E77-95A7-AA08B79F1B0E}" dt="2021-04-30T09:24:33.847" v="293" actId="1076"/>
          <ac:spMkLst>
            <pc:docMk/>
            <pc:sldMk cId="2808740559" sldId="318"/>
            <ac:spMk id="2" creationId="{AAD43CDB-707C-4986-8DDB-8BFE63C12746}"/>
          </ac:spMkLst>
        </pc:spChg>
        <pc:spChg chg="del">
          <ac:chgData name="Siegbert Rudolph" userId="2af4d44886c067cc" providerId="LiveId" clId="{DF032686-B827-4E77-95A7-AA08B79F1B0E}" dt="2021-04-30T09:24:33.831" v="288" actId="478"/>
          <ac:spMkLst>
            <pc:docMk/>
            <pc:sldMk cId="2808740559" sldId="318"/>
            <ac:spMk id="6" creationId="{C1B3CFA6-926B-49D4-8805-FBAF964DE712}"/>
          </ac:spMkLst>
        </pc:spChg>
      </pc:sldChg>
      <pc:sldChg chg="delSp modSp mod">
        <pc:chgData name="Siegbert Rudolph" userId="2af4d44886c067cc" providerId="LiveId" clId="{DF032686-B827-4E77-95A7-AA08B79F1B0E}" dt="2021-04-30T09:24:33.926" v="425" actId="1076"/>
        <pc:sldMkLst>
          <pc:docMk/>
          <pc:sldMk cId="2679525733" sldId="319"/>
        </pc:sldMkLst>
        <pc:spChg chg="mod">
          <ac:chgData name="Siegbert Rudolph" userId="2af4d44886c067cc" providerId="LiveId" clId="{DF032686-B827-4E77-95A7-AA08B79F1B0E}" dt="2021-04-30T09:24:33.926" v="425" actId="1076"/>
          <ac:spMkLst>
            <pc:docMk/>
            <pc:sldMk cId="2679525733" sldId="319"/>
            <ac:spMk id="2" creationId="{1D5E7BF9-910F-4DBC-A47C-2CC6E04B8E35}"/>
          </ac:spMkLst>
        </pc:spChg>
        <pc:spChg chg="del">
          <ac:chgData name="Siegbert Rudolph" userId="2af4d44886c067cc" providerId="LiveId" clId="{DF032686-B827-4E77-95A7-AA08B79F1B0E}" dt="2021-04-30T09:24:33.909" v="420" actId="478"/>
          <ac:spMkLst>
            <pc:docMk/>
            <pc:sldMk cId="2679525733" sldId="319"/>
            <ac:spMk id="3" creationId="{F70BD089-FFE7-4D1F-AD58-3BA76EECBCD2}"/>
          </ac:spMkLst>
        </pc:spChg>
      </pc:sldChg>
      <pc:sldChg chg="delSp modSp mod">
        <pc:chgData name="Siegbert Rudolph" userId="2af4d44886c067cc" providerId="LiveId" clId="{DF032686-B827-4E77-95A7-AA08B79F1B0E}" dt="2021-04-30T09:24:33.909" v="413" actId="1076"/>
        <pc:sldMkLst>
          <pc:docMk/>
          <pc:sldMk cId="345736924" sldId="320"/>
        </pc:sldMkLst>
        <pc:spChg chg="mod">
          <ac:chgData name="Siegbert Rudolph" userId="2af4d44886c067cc" providerId="LiveId" clId="{DF032686-B827-4E77-95A7-AA08B79F1B0E}" dt="2021-04-30T09:24:33.909" v="413" actId="1076"/>
          <ac:spMkLst>
            <pc:docMk/>
            <pc:sldMk cId="345736924" sldId="320"/>
            <ac:spMk id="2" creationId="{5B718135-9E86-4997-8DA0-2ADC8D4CCC31}"/>
          </ac:spMkLst>
        </pc:spChg>
        <pc:spChg chg="del">
          <ac:chgData name="Siegbert Rudolph" userId="2af4d44886c067cc" providerId="LiveId" clId="{DF032686-B827-4E77-95A7-AA08B79F1B0E}" dt="2021-04-30T09:24:33.909" v="408" actId="478"/>
          <ac:spMkLst>
            <pc:docMk/>
            <pc:sldMk cId="345736924" sldId="320"/>
            <ac:spMk id="4" creationId="{A45EFAC2-8E7A-4D7D-A0FD-81B5B398C1A8}"/>
          </ac:spMkLst>
        </pc:spChg>
      </pc:sldChg>
      <pc:sldChg chg="delSp modSp mod">
        <pc:chgData name="Siegbert Rudolph" userId="2af4d44886c067cc" providerId="LiveId" clId="{DF032686-B827-4E77-95A7-AA08B79F1B0E}" dt="2021-04-30T09:24:33.847" v="299" actId="1076"/>
        <pc:sldMkLst>
          <pc:docMk/>
          <pc:sldMk cId="138972436" sldId="321"/>
        </pc:sldMkLst>
        <pc:spChg chg="mod">
          <ac:chgData name="Siegbert Rudolph" userId="2af4d44886c067cc" providerId="LiveId" clId="{DF032686-B827-4E77-95A7-AA08B79F1B0E}" dt="2021-04-30T09:24:33.847" v="299" actId="1076"/>
          <ac:spMkLst>
            <pc:docMk/>
            <pc:sldMk cId="138972436" sldId="321"/>
            <ac:spMk id="4" creationId="{4DBB4760-B700-4C34-B20D-92A20888C119}"/>
          </ac:spMkLst>
        </pc:spChg>
        <pc:spChg chg="del">
          <ac:chgData name="Siegbert Rudolph" userId="2af4d44886c067cc" providerId="LiveId" clId="{DF032686-B827-4E77-95A7-AA08B79F1B0E}" dt="2021-04-30T09:24:33.847" v="294" actId="478"/>
          <ac:spMkLst>
            <pc:docMk/>
            <pc:sldMk cId="138972436" sldId="321"/>
            <ac:spMk id="6" creationId="{BBE8E58C-A153-4F4E-B6C5-952D20890267}"/>
          </ac:spMkLst>
        </pc:spChg>
      </pc:sldChg>
      <pc:sldChg chg="delSp modSp mod">
        <pc:chgData name="Siegbert Rudolph" userId="2af4d44886c067cc" providerId="LiveId" clId="{DF032686-B827-4E77-95A7-AA08B79F1B0E}" dt="2021-04-30T09:24:33.863" v="323" actId="1076"/>
        <pc:sldMkLst>
          <pc:docMk/>
          <pc:sldMk cId="1068214530" sldId="322"/>
        </pc:sldMkLst>
        <pc:spChg chg="mod">
          <ac:chgData name="Siegbert Rudolph" userId="2af4d44886c067cc" providerId="LiveId" clId="{DF032686-B827-4E77-95A7-AA08B79F1B0E}" dt="2021-04-30T09:24:33.863" v="323" actId="1076"/>
          <ac:spMkLst>
            <pc:docMk/>
            <pc:sldMk cId="1068214530" sldId="322"/>
            <ac:spMk id="4" creationId="{0DD1E89F-2CD6-40F3-8569-EFD5BBBBE274}"/>
          </ac:spMkLst>
        </pc:spChg>
        <pc:spChg chg="del">
          <ac:chgData name="Siegbert Rudolph" userId="2af4d44886c067cc" providerId="LiveId" clId="{DF032686-B827-4E77-95A7-AA08B79F1B0E}" dt="2021-04-30T09:24:33.847" v="318" actId="478"/>
          <ac:spMkLst>
            <pc:docMk/>
            <pc:sldMk cId="1068214530" sldId="322"/>
            <ac:spMk id="6" creationId="{2278002D-A555-47F8-A631-068770E1D652}"/>
          </ac:spMkLst>
        </pc:spChg>
      </pc:sldChg>
      <pc:sldChg chg="delSp modSp mod">
        <pc:chgData name="Siegbert Rudolph" userId="2af4d44886c067cc" providerId="LiveId" clId="{DF032686-B827-4E77-95A7-AA08B79F1B0E}" dt="2021-04-30T09:24:33.847" v="317" actId="1076"/>
        <pc:sldMkLst>
          <pc:docMk/>
          <pc:sldMk cId="4040047416" sldId="323"/>
        </pc:sldMkLst>
        <pc:spChg chg="mod">
          <ac:chgData name="Siegbert Rudolph" userId="2af4d44886c067cc" providerId="LiveId" clId="{DF032686-B827-4E77-95A7-AA08B79F1B0E}" dt="2021-04-30T09:24:33.847" v="317" actId="1076"/>
          <ac:spMkLst>
            <pc:docMk/>
            <pc:sldMk cId="4040047416" sldId="323"/>
            <ac:spMk id="4" creationId="{D402EE67-8F4A-4446-B930-48F5FE93104A}"/>
          </ac:spMkLst>
        </pc:spChg>
        <pc:spChg chg="del">
          <ac:chgData name="Siegbert Rudolph" userId="2af4d44886c067cc" providerId="LiveId" clId="{DF032686-B827-4E77-95A7-AA08B79F1B0E}" dt="2021-04-30T09:24:33.847" v="312" actId="478"/>
          <ac:spMkLst>
            <pc:docMk/>
            <pc:sldMk cId="4040047416" sldId="323"/>
            <ac:spMk id="6" creationId="{9B41E122-86E5-4DE5-B0A8-32ED59658B91}"/>
          </ac:spMkLst>
        </pc:spChg>
      </pc:sldChg>
      <pc:sldChg chg="delSp modSp mod">
        <pc:chgData name="Siegbert Rudolph" userId="2af4d44886c067cc" providerId="LiveId" clId="{DF032686-B827-4E77-95A7-AA08B79F1B0E}" dt="2021-04-30T09:24:33.847" v="311" actId="1076"/>
        <pc:sldMkLst>
          <pc:docMk/>
          <pc:sldMk cId="1944146935" sldId="324"/>
        </pc:sldMkLst>
        <pc:spChg chg="mod">
          <ac:chgData name="Siegbert Rudolph" userId="2af4d44886c067cc" providerId="LiveId" clId="{DF032686-B827-4E77-95A7-AA08B79F1B0E}" dt="2021-04-30T09:24:33.847" v="311" actId="1076"/>
          <ac:spMkLst>
            <pc:docMk/>
            <pc:sldMk cId="1944146935" sldId="324"/>
            <ac:spMk id="4" creationId="{5930071B-7777-4ACD-86AE-CC7EB4B8C259}"/>
          </ac:spMkLst>
        </pc:spChg>
        <pc:spChg chg="del">
          <ac:chgData name="Siegbert Rudolph" userId="2af4d44886c067cc" providerId="LiveId" clId="{DF032686-B827-4E77-95A7-AA08B79F1B0E}" dt="2021-04-30T09:24:33.847" v="306" actId="478"/>
          <ac:spMkLst>
            <pc:docMk/>
            <pc:sldMk cId="1944146935" sldId="324"/>
            <ac:spMk id="6" creationId="{D89556CA-0185-4E3E-B8A3-329835999135}"/>
          </ac:spMkLst>
        </pc:spChg>
      </pc:sldChg>
      <pc:sldChg chg="delSp modSp mod">
        <pc:chgData name="Siegbert Rudolph" userId="2af4d44886c067cc" providerId="LiveId" clId="{DF032686-B827-4E77-95A7-AA08B79F1B0E}" dt="2021-04-30T09:24:33.847" v="305" actId="1076"/>
        <pc:sldMkLst>
          <pc:docMk/>
          <pc:sldMk cId="1485466573" sldId="325"/>
        </pc:sldMkLst>
        <pc:spChg chg="mod">
          <ac:chgData name="Siegbert Rudolph" userId="2af4d44886c067cc" providerId="LiveId" clId="{DF032686-B827-4E77-95A7-AA08B79F1B0E}" dt="2021-04-30T09:24:33.847" v="305" actId="1076"/>
          <ac:spMkLst>
            <pc:docMk/>
            <pc:sldMk cId="1485466573" sldId="325"/>
            <ac:spMk id="4" creationId="{17B2A88A-AEB1-4D47-B1E9-AB31E3DDBEDE}"/>
          </ac:spMkLst>
        </pc:spChg>
        <pc:spChg chg="del">
          <ac:chgData name="Siegbert Rudolph" userId="2af4d44886c067cc" providerId="LiveId" clId="{DF032686-B827-4E77-95A7-AA08B79F1B0E}" dt="2021-04-30T09:24:33.847" v="300" actId="478"/>
          <ac:spMkLst>
            <pc:docMk/>
            <pc:sldMk cId="1485466573" sldId="325"/>
            <ac:spMk id="6" creationId="{DF8C07E4-75BC-4050-86AF-462CC49A8F51}"/>
          </ac:spMkLst>
        </pc:spChg>
      </pc:sldChg>
      <pc:sldChg chg="delSp modSp mod">
        <pc:chgData name="Siegbert Rudolph" userId="2af4d44886c067cc" providerId="LiveId" clId="{DF032686-B827-4E77-95A7-AA08B79F1B0E}" dt="2021-04-30T09:24:33.863" v="329" actId="1076"/>
        <pc:sldMkLst>
          <pc:docMk/>
          <pc:sldMk cId="3946846957" sldId="326"/>
        </pc:sldMkLst>
        <pc:spChg chg="mod">
          <ac:chgData name="Siegbert Rudolph" userId="2af4d44886c067cc" providerId="LiveId" clId="{DF032686-B827-4E77-95A7-AA08B79F1B0E}" dt="2021-04-30T09:24:33.863" v="329" actId="1076"/>
          <ac:spMkLst>
            <pc:docMk/>
            <pc:sldMk cId="3946846957" sldId="326"/>
            <ac:spMk id="2" creationId="{A2F0A70F-17FD-41DB-9F7F-ECBF046141F2}"/>
          </ac:spMkLst>
        </pc:spChg>
        <pc:spChg chg="del">
          <ac:chgData name="Siegbert Rudolph" userId="2af4d44886c067cc" providerId="LiveId" clId="{DF032686-B827-4E77-95A7-AA08B79F1B0E}" dt="2021-04-30T09:24:33.863" v="324" actId="478"/>
          <ac:spMkLst>
            <pc:docMk/>
            <pc:sldMk cId="3946846957" sldId="326"/>
            <ac:spMk id="6" creationId="{7973C702-4AF2-4C87-BC91-64513B0F83F9}"/>
          </ac:spMkLst>
        </pc:spChg>
      </pc:sldChg>
      <pc:sldChg chg="delSp modSp mod">
        <pc:chgData name="Siegbert Rudolph" userId="2af4d44886c067cc" providerId="LiveId" clId="{DF032686-B827-4E77-95A7-AA08B79F1B0E}" dt="2021-04-30T09:24:33.863" v="335" actId="1076"/>
        <pc:sldMkLst>
          <pc:docMk/>
          <pc:sldMk cId="953342179" sldId="327"/>
        </pc:sldMkLst>
        <pc:spChg chg="mod">
          <ac:chgData name="Siegbert Rudolph" userId="2af4d44886c067cc" providerId="LiveId" clId="{DF032686-B827-4E77-95A7-AA08B79F1B0E}" dt="2021-04-30T09:24:33.863" v="335" actId="1076"/>
          <ac:spMkLst>
            <pc:docMk/>
            <pc:sldMk cId="953342179" sldId="327"/>
            <ac:spMk id="4" creationId="{B368B833-60B1-4C2D-BD75-31ABDD092AF2}"/>
          </ac:spMkLst>
        </pc:spChg>
        <pc:spChg chg="del">
          <ac:chgData name="Siegbert Rudolph" userId="2af4d44886c067cc" providerId="LiveId" clId="{DF032686-B827-4E77-95A7-AA08B79F1B0E}" dt="2021-04-30T09:24:33.863" v="330" actId="478"/>
          <ac:spMkLst>
            <pc:docMk/>
            <pc:sldMk cId="953342179" sldId="327"/>
            <ac:spMk id="6" creationId="{F3A3521E-14FF-475F-9F41-F72DA373F960}"/>
          </ac:spMkLst>
        </pc:spChg>
      </pc:sldChg>
      <pc:sldChg chg="delSp modSp mod">
        <pc:chgData name="Siegbert Rudolph" userId="2af4d44886c067cc" providerId="LiveId" clId="{DF032686-B827-4E77-95A7-AA08B79F1B0E}" dt="2021-04-30T09:24:33.863" v="341" actId="1076"/>
        <pc:sldMkLst>
          <pc:docMk/>
          <pc:sldMk cId="2183322302" sldId="328"/>
        </pc:sldMkLst>
        <pc:spChg chg="mod">
          <ac:chgData name="Siegbert Rudolph" userId="2af4d44886c067cc" providerId="LiveId" clId="{DF032686-B827-4E77-95A7-AA08B79F1B0E}" dt="2021-04-30T09:24:33.863" v="341" actId="1076"/>
          <ac:spMkLst>
            <pc:docMk/>
            <pc:sldMk cId="2183322302" sldId="328"/>
            <ac:spMk id="4" creationId="{196B9BCE-9563-4A10-83C4-43EAE5615B59}"/>
          </ac:spMkLst>
        </pc:spChg>
        <pc:spChg chg="del">
          <ac:chgData name="Siegbert Rudolph" userId="2af4d44886c067cc" providerId="LiveId" clId="{DF032686-B827-4E77-95A7-AA08B79F1B0E}" dt="2021-04-30T09:24:33.863" v="336" actId="478"/>
          <ac:spMkLst>
            <pc:docMk/>
            <pc:sldMk cId="2183322302" sldId="328"/>
            <ac:spMk id="6" creationId="{2494546D-EB51-4F39-ACDC-10EA297A7326}"/>
          </ac:spMkLst>
        </pc:spChg>
      </pc:sldChg>
      <pc:sldChg chg="delSp modSp mod">
        <pc:chgData name="Siegbert Rudolph" userId="2af4d44886c067cc" providerId="LiveId" clId="{DF032686-B827-4E77-95A7-AA08B79F1B0E}" dt="2021-04-30T09:24:33.878" v="347" actId="1076"/>
        <pc:sldMkLst>
          <pc:docMk/>
          <pc:sldMk cId="1229330837" sldId="329"/>
        </pc:sldMkLst>
        <pc:spChg chg="mod">
          <ac:chgData name="Siegbert Rudolph" userId="2af4d44886c067cc" providerId="LiveId" clId="{DF032686-B827-4E77-95A7-AA08B79F1B0E}" dt="2021-04-30T09:24:33.878" v="347" actId="1076"/>
          <ac:spMkLst>
            <pc:docMk/>
            <pc:sldMk cId="1229330837" sldId="329"/>
            <ac:spMk id="4" creationId="{8DE8C887-ADC3-414C-A1AC-50DD4F4EE6E1}"/>
          </ac:spMkLst>
        </pc:spChg>
        <pc:spChg chg="del">
          <ac:chgData name="Siegbert Rudolph" userId="2af4d44886c067cc" providerId="LiveId" clId="{DF032686-B827-4E77-95A7-AA08B79F1B0E}" dt="2021-04-30T09:24:33.863" v="342" actId="478"/>
          <ac:spMkLst>
            <pc:docMk/>
            <pc:sldMk cId="1229330837" sldId="329"/>
            <ac:spMk id="6" creationId="{EA011AEC-9CB8-4219-BFD8-8DEDBF02B9A1}"/>
          </ac:spMkLst>
        </pc:spChg>
      </pc:sldChg>
      <pc:sldChg chg="delSp modSp mod">
        <pc:chgData name="Siegbert Rudolph" userId="2af4d44886c067cc" providerId="LiveId" clId="{DF032686-B827-4E77-95A7-AA08B79F1B0E}" dt="2021-04-30T09:24:33.878" v="353" actId="1076"/>
        <pc:sldMkLst>
          <pc:docMk/>
          <pc:sldMk cId="1765620746" sldId="330"/>
        </pc:sldMkLst>
        <pc:spChg chg="mod">
          <ac:chgData name="Siegbert Rudolph" userId="2af4d44886c067cc" providerId="LiveId" clId="{DF032686-B827-4E77-95A7-AA08B79F1B0E}" dt="2021-04-30T09:24:33.878" v="353" actId="1076"/>
          <ac:spMkLst>
            <pc:docMk/>
            <pc:sldMk cId="1765620746" sldId="330"/>
            <ac:spMk id="4" creationId="{570B3A42-5B90-44B1-B0FF-6BF3A3EDD641}"/>
          </ac:spMkLst>
        </pc:spChg>
        <pc:spChg chg="del">
          <ac:chgData name="Siegbert Rudolph" userId="2af4d44886c067cc" providerId="LiveId" clId="{DF032686-B827-4E77-95A7-AA08B79F1B0E}" dt="2021-04-30T09:24:33.878" v="348" actId="478"/>
          <ac:spMkLst>
            <pc:docMk/>
            <pc:sldMk cId="1765620746" sldId="330"/>
            <ac:spMk id="6" creationId="{0E50033F-FE29-435C-B67E-447BFE9D0D2D}"/>
          </ac:spMkLst>
        </pc:spChg>
      </pc:sldChg>
      <pc:sldChg chg="delSp modSp mod">
        <pc:chgData name="Siegbert Rudolph" userId="2af4d44886c067cc" providerId="LiveId" clId="{DF032686-B827-4E77-95A7-AA08B79F1B0E}" dt="2021-04-30T09:24:33.878" v="359" actId="1076"/>
        <pc:sldMkLst>
          <pc:docMk/>
          <pc:sldMk cId="2569774049" sldId="331"/>
        </pc:sldMkLst>
        <pc:spChg chg="mod">
          <ac:chgData name="Siegbert Rudolph" userId="2af4d44886c067cc" providerId="LiveId" clId="{DF032686-B827-4E77-95A7-AA08B79F1B0E}" dt="2021-04-30T09:24:33.878" v="359" actId="1076"/>
          <ac:spMkLst>
            <pc:docMk/>
            <pc:sldMk cId="2569774049" sldId="331"/>
            <ac:spMk id="4" creationId="{B84C0F79-3F62-4EFD-8A19-F478EE48CFFF}"/>
          </ac:spMkLst>
        </pc:spChg>
        <pc:spChg chg="del">
          <ac:chgData name="Siegbert Rudolph" userId="2af4d44886c067cc" providerId="LiveId" clId="{DF032686-B827-4E77-95A7-AA08B79F1B0E}" dt="2021-04-30T09:24:33.878" v="354" actId="478"/>
          <ac:spMkLst>
            <pc:docMk/>
            <pc:sldMk cId="2569774049" sldId="331"/>
            <ac:spMk id="6" creationId="{F3BEE1E3-EC15-4044-9170-0AD962A7C1E3}"/>
          </ac:spMkLst>
        </pc:spChg>
      </pc:sldChg>
      <pc:sldChg chg="delSp modSp mod">
        <pc:chgData name="Siegbert Rudolph" userId="2af4d44886c067cc" providerId="LiveId" clId="{DF032686-B827-4E77-95A7-AA08B79F1B0E}" dt="2021-04-30T09:24:33.878" v="365" actId="1076"/>
        <pc:sldMkLst>
          <pc:docMk/>
          <pc:sldMk cId="3986939239" sldId="332"/>
        </pc:sldMkLst>
        <pc:spChg chg="mod">
          <ac:chgData name="Siegbert Rudolph" userId="2af4d44886c067cc" providerId="LiveId" clId="{DF032686-B827-4E77-95A7-AA08B79F1B0E}" dt="2021-04-30T09:24:33.878" v="365" actId="1076"/>
          <ac:spMkLst>
            <pc:docMk/>
            <pc:sldMk cId="3986939239" sldId="332"/>
            <ac:spMk id="2" creationId="{4A80A352-0600-4E0F-9F37-64E9A8EFBFF1}"/>
          </ac:spMkLst>
        </pc:spChg>
        <pc:spChg chg="del">
          <ac:chgData name="Siegbert Rudolph" userId="2af4d44886c067cc" providerId="LiveId" clId="{DF032686-B827-4E77-95A7-AA08B79F1B0E}" dt="2021-04-30T09:24:33.878" v="360" actId="478"/>
          <ac:spMkLst>
            <pc:docMk/>
            <pc:sldMk cId="3986939239" sldId="332"/>
            <ac:spMk id="6" creationId="{4C2BD9BA-8FE5-488C-9C3E-A05501FA433F}"/>
          </ac:spMkLst>
        </pc:spChg>
      </pc:sldChg>
      <pc:sldChg chg="delSp modSp mod">
        <pc:chgData name="Siegbert Rudolph" userId="2af4d44886c067cc" providerId="LiveId" clId="{DF032686-B827-4E77-95A7-AA08B79F1B0E}" dt="2021-04-30T09:24:33.894" v="371" actId="1076"/>
        <pc:sldMkLst>
          <pc:docMk/>
          <pc:sldMk cId="454025157" sldId="333"/>
        </pc:sldMkLst>
        <pc:spChg chg="mod">
          <ac:chgData name="Siegbert Rudolph" userId="2af4d44886c067cc" providerId="LiveId" clId="{DF032686-B827-4E77-95A7-AA08B79F1B0E}" dt="2021-04-30T09:24:33.894" v="371" actId="1076"/>
          <ac:spMkLst>
            <pc:docMk/>
            <pc:sldMk cId="454025157" sldId="333"/>
            <ac:spMk id="4" creationId="{69B5495A-7718-4F94-83A5-398B849FD061}"/>
          </ac:spMkLst>
        </pc:spChg>
        <pc:spChg chg="del">
          <ac:chgData name="Siegbert Rudolph" userId="2af4d44886c067cc" providerId="LiveId" clId="{DF032686-B827-4E77-95A7-AA08B79F1B0E}" dt="2021-04-30T09:24:33.878" v="366" actId="478"/>
          <ac:spMkLst>
            <pc:docMk/>
            <pc:sldMk cId="454025157" sldId="333"/>
            <ac:spMk id="6" creationId="{C6049783-28D5-4637-ADBE-A4800AA168B5}"/>
          </ac:spMkLst>
        </pc:spChg>
      </pc:sldChg>
      <pc:sldChg chg="delSp modSp mod">
        <pc:chgData name="Siegbert Rudolph" userId="2af4d44886c067cc" providerId="LiveId" clId="{DF032686-B827-4E77-95A7-AA08B79F1B0E}" dt="2021-04-30T09:24:33.894" v="377" actId="1076"/>
        <pc:sldMkLst>
          <pc:docMk/>
          <pc:sldMk cId="676886692" sldId="334"/>
        </pc:sldMkLst>
        <pc:spChg chg="mod">
          <ac:chgData name="Siegbert Rudolph" userId="2af4d44886c067cc" providerId="LiveId" clId="{DF032686-B827-4E77-95A7-AA08B79F1B0E}" dt="2021-04-30T09:24:33.894" v="377" actId="1076"/>
          <ac:spMkLst>
            <pc:docMk/>
            <pc:sldMk cId="676886692" sldId="334"/>
            <ac:spMk id="4" creationId="{999BCB14-244F-46B6-BFD3-300EFF0470E9}"/>
          </ac:spMkLst>
        </pc:spChg>
        <pc:spChg chg="del">
          <ac:chgData name="Siegbert Rudolph" userId="2af4d44886c067cc" providerId="LiveId" clId="{DF032686-B827-4E77-95A7-AA08B79F1B0E}" dt="2021-04-30T09:24:33.894" v="372" actId="478"/>
          <ac:spMkLst>
            <pc:docMk/>
            <pc:sldMk cId="676886692" sldId="334"/>
            <ac:spMk id="6" creationId="{31EFA547-4B44-422E-8360-29A47C1D3C75}"/>
          </ac:spMkLst>
        </pc:spChg>
      </pc:sldChg>
      <pc:sldChg chg="delSp modSp mod">
        <pc:chgData name="Siegbert Rudolph" userId="2af4d44886c067cc" providerId="LiveId" clId="{DF032686-B827-4E77-95A7-AA08B79F1B0E}" dt="2021-04-30T09:24:33.894" v="383" actId="1076"/>
        <pc:sldMkLst>
          <pc:docMk/>
          <pc:sldMk cId="2179394073" sldId="335"/>
        </pc:sldMkLst>
        <pc:spChg chg="mod">
          <ac:chgData name="Siegbert Rudolph" userId="2af4d44886c067cc" providerId="LiveId" clId="{DF032686-B827-4E77-95A7-AA08B79F1B0E}" dt="2021-04-30T09:24:33.894" v="383" actId="1076"/>
          <ac:spMkLst>
            <pc:docMk/>
            <pc:sldMk cId="2179394073" sldId="335"/>
            <ac:spMk id="4" creationId="{DB16AD13-DA54-4788-AA95-EBDEEB59E43D}"/>
          </ac:spMkLst>
        </pc:spChg>
        <pc:spChg chg="del">
          <ac:chgData name="Siegbert Rudolph" userId="2af4d44886c067cc" providerId="LiveId" clId="{DF032686-B827-4E77-95A7-AA08B79F1B0E}" dt="2021-04-30T09:24:33.894" v="378" actId="478"/>
          <ac:spMkLst>
            <pc:docMk/>
            <pc:sldMk cId="2179394073" sldId="335"/>
            <ac:spMk id="6" creationId="{892EA36F-F75C-4982-9F0D-4A41EE29211E}"/>
          </ac:spMkLst>
        </pc:spChg>
      </pc:sldChg>
      <pc:sldChg chg="delSp modSp mod">
        <pc:chgData name="Siegbert Rudolph" userId="2af4d44886c067cc" providerId="LiveId" clId="{DF032686-B827-4E77-95A7-AA08B79F1B0E}" dt="2021-04-30T09:24:33.894" v="389" actId="1076"/>
        <pc:sldMkLst>
          <pc:docMk/>
          <pc:sldMk cId="82080314" sldId="336"/>
        </pc:sldMkLst>
        <pc:spChg chg="mod">
          <ac:chgData name="Siegbert Rudolph" userId="2af4d44886c067cc" providerId="LiveId" clId="{DF032686-B827-4E77-95A7-AA08B79F1B0E}" dt="2021-04-30T09:24:33.894" v="389" actId="1076"/>
          <ac:spMkLst>
            <pc:docMk/>
            <pc:sldMk cId="82080314" sldId="336"/>
            <ac:spMk id="4" creationId="{D0015062-7823-4859-913F-E3EA57E30C02}"/>
          </ac:spMkLst>
        </pc:spChg>
        <pc:spChg chg="del">
          <ac:chgData name="Siegbert Rudolph" userId="2af4d44886c067cc" providerId="LiveId" clId="{DF032686-B827-4E77-95A7-AA08B79F1B0E}" dt="2021-04-30T09:24:33.894" v="384" actId="478"/>
          <ac:spMkLst>
            <pc:docMk/>
            <pc:sldMk cId="82080314" sldId="336"/>
            <ac:spMk id="6" creationId="{29CEACA8-523A-4A33-B1FB-BE18F30E1F89}"/>
          </ac:spMkLst>
        </pc:spChg>
      </pc:sldChg>
      <pc:sldChg chg="delSp modSp mod">
        <pc:chgData name="Siegbert Rudolph" userId="2af4d44886c067cc" providerId="LiveId" clId="{DF032686-B827-4E77-95A7-AA08B79F1B0E}" dt="2021-04-30T09:24:33.894" v="395" actId="1076"/>
        <pc:sldMkLst>
          <pc:docMk/>
          <pc:sldMk cId="1805520257" sldId="337"/>
        </pc:sldMkLst>
        <pc:spChg chg="mod">
          <ac:chgData name="Siegbert Rudolph" userId="2af4d44886c067cc" providerId="LiveId" clId="{DF032686-B827-4E77-95A7-AA08B79F1B0E}" dt="2021-04-30T09:24:33.894" v="395" actId="1076"/>
          <ac:spMkLst>
            <pc:docMk/>
            <pc:sldMk cId="1805520257" sldId="337"/>
            <ac:spMk id="4" creationId="{221E6826-2A16-4BB8-8C85-534C52A0E60D}"/>
          </ac:spMkLst>
        </pc:spChg>
        <pc:spChg chg="del">
          <ac:chgData name="Siegbert Rudolph" userId="2af4d44886c067cc" providerId="LiveId" clId="{DF032686-B827-4E77-95A7-AA08B79F1B0E}" dt="2021-04-30T09:24:33.894" v="390" actId="478"/>
          <ac:spMkLst>
            <pc:docMk/>
            <pc:sldMk cId="1805520257" sldId="337"/>
            <ac:spMk id="6" creationId="{B61FD143-FFFD-4969-AC9A-71182381CB43}"/>
          </ac:spMkLst>
        </pc:spChg>
      </pc:sldChg>
      <pc:sldChg chg="delSp modSp mod">
        <pc:chgData name="Siegbert Rudolph" userId="2af4d44886c067cc" providerId="LiveId" clId="{DF032686-B827-4E77-95A7-AA08B79F1B0E}" dt="2021-04-30T09:24:33.909" v="401" actId="1076"/>
        <pc:sldMkLst>
          <pc:docMk/>
          <pc:sldMk cId="3665028869" sldId="338"/>
        </pc:sldMkLst>
        <pc:spChg chg="mod">
          <ac:chgData name="Siegbert Rudolph" userId="2af4d44886c067cc" providerId="LiveId" clId="{DF032686-B827-4E77-95A7-AA08B79F1B0E}" dt="2021-04-30T09:24:33.909" v="401" actId="1076"/>
          <ac:spMkLst>
            <pc:docMk/>
            <pc:sldMk cId="3665028869" sldId="338"/>
            <ac:spMk id="2" creationId="{E4571F8F-D6B5-4620-8763-E20F0666E180}"/>
          </ac:spMkLst>
        </pc:spChg>
        <pc:spChg chg="del">
          <ac:chgData name="Siegbert Rudolph" userId="2af4d44886c067cc" providerId="LiveId" clId="{DF032686-B827-4E77-95A7-AA08B79F1B0E}" dt="2021-04-30T09:24:33.894" v="396" actId="478"/>
          <ac:spMkLst>
            <pc:docMk/>
            <pc:sldMk cId="3665028869" sldId="338"/>
            <ac:spMk id="6" creationId="{0550FEF4-BB06-4FCF-8297-1AFE0CBDAC25}"/>
          </ac:spMkLst>
        </pc:spChg>
      </pc:sldChg>
    </pc:docChg>
  </pc:docChgLst>
  <pc:docChgLst>
    <pc:chgData name="Siegbert Rudolph" userId="2af4d44886c067cc" providerId="LiveId" clId="{30A791E9-C357-48BB-9B03-44BB73F19AF2}"/>
    <pc:docChg chg="custSel modSld">
      <pc:chgData name="Siegbert Rudolph" userId="2af4d44886c067cc" providerId="LiveId" clId="{30A791E9-C357-48BB-9B03-44BB73F19AF2}" dt="2024-03-26T16:00:02.319" v="1703" actId="1076"/>
      <pc:docMkLst>
        <pc:docMk/>
      </pc:docMkLst>
      <pc:sldChg chg="delSp modSp mod">
        <pc:chgData name="Siegbert Rudolph" userId="2af4d44886c067cc" providerId="LiveId" clId="{30A791E9-C357-48BB-9B03-44BB73F19AF2}" dt="2024-03-26T16:00:02.022" v="1283" actId="1076"/>
        <pc:sldMkLst>
          <pc:docMk/>
          <pc:sldMk cId="26308477" sldId="256"/>
        </pc:sldMkLst>
        <pc:spChg chg="mod">
          <ac:chgData name="Siegbert Rudolph" userId="2af4d44886c067cc" providerId="LiveId" clId="{30A791E9-C357-48BB-9B03-44BB73F19AF2}" dt="2024-03-26T16:00:02.022" v="1283" actId="1076"/>
          <ac:spMkLst>
            <pc:docMk/>
            <pc:sldMk cId="26308477" sldId="256"/>
            <ac:spMk id="2" creationId="{20AA60BD-3820-B883-F621-E37EDBDBBE6B}"/>
          </ac:spMkLst>
        </pc:spChg>
        <pc:spChg chg="del">
          <ac:chgData name="Siegbert Rudolph" userId="2af4d44886c067cc" providerId="LiveId" clId="{30A791E9-C357-48BB-9B03-44BB73F19AF2}" dt="2023-08-18T15:18:22.362" v="852" actId="478"/>
          <ac:spMkLst>
            <pc:docMk/>
            <pc:sldMk cId="26308477" sldId="256"/>
            <ac:spMk id="2" creationId="{5EAD1108-D314-2D08-64F8-46D20230C137}"/>
          </ac:spMkLst>
        </pc:spChg>
        <pc:spChg chg="del mod">
          <ac:chgData name="Siegbert Rudolph" userId="2af4d44886c067cc" providerId="LiveId" clId="{30A791E9-C357-48BB-9B03-44BB73F19AF2}" dt="2022-09-23T17:20:40.131" v="426" actId="478"/>
          <ac:spMkLst>
            <pc:docMk/>
            <pc:sldMk cId="26308477" sldId="256"/>
            <ac:spMk id="2" creationId="{96A59843-E80A-D727-5994-F752ADE78FCD}"/>
          </ac:spMkLst>
        </pc:spChg>
        <pc:spChg chg="mod">
          <ac:chgData name="Siegbert Rudolph" userId="2af4d44886c067cc" providerId="LiveId" clId="{30A791E9-C357-48BB-9B03-44BB73F19AF2}" dt="2022-09-23T17:20:40.141" v="431" actId="1076"/>
          <ac:spMkLst>
            <pc:docMk/>
            <pc:sldMk cId="26308477" sldId="256"/>
            <ac:spMk id="3" creationId="{4E61327C-4B46-745D-35D5-FDA3A13EB4D5}"/>
          </ac:spMkLst>
        </pc:spChg>
        <pc:spChg chg="del mod">
          <ac:chgData name="Siegbert Rudolph" userId="2af4d44886c067cc" providerId="LiveId" clId="{30A791E9-C357-48BB-9B03-44BB73F19AF2}" dt="2024-03-26T16:00:02.022" v="1278" actId="478"/>
          <ac:spMkLst>
            <pc:docMk/>
            <pc:sldMk cId="26308477" sldId="256"/>
            <ac:spMk id="3" creationId="{844F6C77-DF86-1393-9B96-099AF080BBEF}"/>
          </ac:spMkLst>
        </pc:spChg>
        <pc:spChg chg="del">
          <ac:chgData name="Siegbert Rudolph" userId="2af4d44886c067cc" providerId="LiveId" clId="{30A791E9-C357-48BB-9B03-44BB73F19AF2}" dt="2022-09-20T17:18:05.515" v="0" actId="478"/>
          <ac:spMkLst>
            <pc:docMk/>
            <pc:sldMk cId="26308477" sldId="256"/>
            <ac:spMk id="3" creationId="{D465612C-0D47-7A90-0717-C3EC6B3E57DE}"/>
          </ac:spMkLst>
        </pc:spChg>
      </pc:sldChg>
      <pc:sldChg chg="delSp modSp mod">
        <pc:chgData name="Siegbert Rudolph" userId="2af4d44886c067cc" providerId="LiveId" clId="{30A791E9-C357-48BB-9B03-44BB73F19AF2}" dt="2024-03-26T16:00:02.319" v="1697" actId="1076"/>
        <pc:sldMkLst>
          <pc:docMk/>
          <pc:sldMk cId="1237663330" sldId="260"/>
        </pc:sldMkLst>
        <pc:spChg chg="del">
          <ac:chgData name="Siegbert Rudolph" userId="2af4d44886c067cc" providerId="LiveId" clId="{30A791E9-C357-48BB-9B03-44BB73F19AF2}" dt="2023-08-18T15:18:22.695" v="1266" actId="478"/>
          <ac:spMkLst>
            <pc:docMk/>
            <pc:sldMk cId="1237663330" sldId="260"/>
            <ac:spMk id="2" creationId="{7D0CCD73-D3C2-D2C8-BB9E-A43E93ACD04B}"/>
          </ac:spMkLst>
        </pc:spChg>
        <pc:spChg chg="del mod">
          <ac:chgData name="Siegbert Rudolph" userId="2af4d44886c067cc" providerId="LiveId" clId="{30A791E9-C357-48BB-9B03-44BB73F19AF2}" dt="2022-09-23T17:20:40.512" v="840" actId="478"/>
          <ac:spMkLst>
            <pc:docMk/>
            <pc:sldMk cId="1237663330" sldId="260"/>
            <ac:spMk id="2" creationId="{E32F9990-98F4-61ED-2959-85E1BB39C8B3}"/>
          </ac:spMkLst>
        </pc:spChg>
        <pc:spChg chg="mod">
          <ac:chgData name="Siegbert Rudolph" userId="2af4d44886c067cc" providerId="LiveId" clId="{30A791E9-C357-48BB-9B03-44BB73F19AF2}" dt="2024-03-26T16:00:02.319" v="1697" actId="1076"/>
          <ac:spMkLst>
            <pc:docMk/>
            <pc:sldMk cId="1237663330" sldId="260"/>
            <ac:spMk id="2" creationId="{F490F517-AE3B-393A-E4C7-EDB29D6764EB}"/>
          </ac:spMkLst>
        </pc:spChg>
        <pc:spChg chg="del mod">
          <ac:chgData name="Siegbert Rudolph" userId="2af4d44886c067cc" providerId="LiveId" clId="{30A791E9-C357-48BB-9B03-44BB73F19AF2}" dt="2024-03-26T16:00:02.319" v="1692" actId="478"/>
          <ac:spMkLst>
            <pc:docMk/>
            <pc:sldMk cId="1237663330" sldId="260"/>
            <ac:spMk id="4" creationId="{57AA6873-E35C-9EBA-516D-F89E581559D7}"/>
          </ac:spMkLst>
        </pc:spChg>
        <pc:spChg chg="mod">
          <ac:chgData name="Siegbert Rudolph" userId="2af4d44886c067cc" providerId="LiveId" clId="{30A791E9-C357-48BB-9B03-44BB73F19AF2}" dt="2022-09-23T17:20:40.522" v="845" actId="1076"/>
          <ac:spMkLst>
            <pc:docMk/>
            <pc:sldMk cId="1237663330" sldId="260"/>
            <ac:spMk id="4" creationId="{B72DC3E6-9629-F5A9-48DC-B6C584B2A60D}"/>
          </ac:spMkLst>
        </pc:spChg>
        <pc:spChg chg="del">
          <ac:chgData name="Siegbert Rudolph" userId="2af4d44886c067cc" providerId="LiveId" clId="{30A791E9-C357-48BB-9B03-44BB73F19AF2}" dt="2022-09-20T17:18:05.892" v="414" actId="478"/>
          <ac:spMkLst>
            <pc:docMk/>
            <pc:sldMk cId="1237663330" sldId="260"/>
            <ac:spMk id="4" creationId="{EB605141-BFD3-4EAF-16CA-63BF58A802CD}"/>
          </ac:spMkLst>
        </pc:spChg>
      </pc:sldChg>
      <pc:sldChg chg="delSp modSp mod">
        <pc:chgData name="Siegbert Rudolph" userId="2af4d44886c067cc" providerId="LiveId" clId="{30A791E9-C357-48BB-9B03-44BB73F19AF2}" dt="2024-03-26T16:00:02.022" v="1289" actId="1076"/>
        <pc:sldMkLst>
          <pc:docMk/>
          <pc:sldMk cId="2283616107" sldId="263"/>
        </pc:sldMkLst>
        <pc:spChg chg="mod">
          <ac:chgData name="Siegbert Rudolph" userId="2af4d44886c067cc" providerId="LiveId" clId="{30A791E9-C357-48BB-9B03-44BB73F19AF2}" dt="2024-03-26T16:00:02.022" v="1289" actId="1076"/>
          <ac:spMkLst>
            <pc:docMk/>
            <pc:sldMk cId="2283616107" sldId="263"/>
            <ac:spMk id="2" creationId="{2D871F38-9021-45E0-4FA9-08D95B9D7D94}"/>
          </ac:spMkLst>
        </pc:spChg>
        <pc:spChg chg="del mod">
          <ac:chgData name="Siegbert Rudolph" userId="2af4d44886c067cc" providerId="LiveId" clId="{30A791E9-C357-48BB-9B03-44BB73F19AF2}" dt="2022-09-23T17:20:40.141" v="432" actId="478"/>
          <ac:spMkLst>
            <pc:docMk/>
            <pc:sldMk cId="2283616107" sldId="263"/>
            <ac:spMk id="2" creationId="{3DFB7EAD-546C-C628-E72A-5BD03901ED7F}"/>
          </ac:spMkLst>
        </pc:spChg>
        <pc:spChg chg="del">
          <ac:chgData name="Siegbert Rudolph" userId="2af4d44886c067cc" providerId="LiveId" clId="{30A791E9-C357-48BB-9B03-44BB73F19AF2}" dt="2023-08-18T15:18:22.377" v="858" actId="478"/>
          <ac:spMkLst>
            <pc:docMk/>
            <pc:sldMk cId="2283616107" sldId="263"/>
            <ac:spMk id="2" creationId="{8DD97B9D-3B3E-C014-64C6-72B98C15D905}"/>
          </ac:spMkLst>
        </pc:spChg>
        <pc:spChg chg="del mod">
          <ac:chgData name="Siegbert Rudolph" userId="2af4d44886c067cc" providerId="LiveId" clId="{30A791E9-C357-48BB-9B03-44BB73F19AF2}" dt="2024-03-26T16:00:02.022" v="1284" actId="478"/>
          <ac:spMkLst>
            <pc:docMk/>
            <pc:sldMk cId="2283616107" sldId="263"/>
            <ac:spMk id="6" creationId="{58C2F1B1-F41D-8121-D18E-1772EEB28914}"/>
          </ac:spMkLst>
        </pc:spChg>
        <pc:spChg chg="del">
          <ac:chgData name="Siegbert Rudolph" userId="2af4d44886c067cc" providerId="LiveId" clId="{30A791E9-C357-48BB-9B03-44BB73F19AF2}" dt="2022-09-20T17:18:05.521" v="6" actId="478"/>
          <ac:spMkLst>
            <pc:docMk/>
            <pc:sldMk cId="2283616107" sldId="263"/>
            <ac:spMk id="6" creationId="{736ACF61-24E9-EBBA-8362-CA6932DA47C0}"/>
          </ac:spMkLst>
        </pc:spChg>
        <pc:spChg chg="mod">
          <ac:chgData name="Siegbert Rudolph" userId="2af4d44886c067cc" providerId="LiveId" clId="{30A791E9-C357-48BB-9B03-44BB73F19AF2}" dt="2022-09-23T17:20:40.141" v="437" actId="1076"/>
          <ac:spMkLst>
            <pc:docMk/>
            <pc:sldMk cId="2283616107" sldId="263"/>
            <ac:spMk id="6" creationId="{A80EBC83-83DC-BECA-E0E3-7EE6CEFDCDCC}"/>
          </ac:spMkLst>
        </pc:spChg>
      </pc:sldChg>
      <pc:sldChg chg="delSp modSp mod">
        <pc:chgData name="Siegbert Rudolph" userId="2af4d44886c067cc" providerId="LiveId" clId="{30A791E9-C357-48BB-9B03-44BB73F19AF2}" dt="2024-03-26T16:00:02.022" v="1295" actId="1076"/>
        <pc:sldMkLst>
          <pc:docMk/>
          <pc:sldMk cId="435055686" sldId="267"/>
        </pc:sldMkLst>
        <pc:spChg chg="del">
          <ac:chgData name="Siegbert Rudolph" userId="2af4d44886c067cc" providerId="LiveId" clId="{30A791E9-C357-48BB-9B03-44BB73F19AF2}" dt="2023-08-18T15:18:22.377" v="864" actId="478"/>
          <ac:spMkLst>
            <pc:docMk/>
            <pc:sldMk cId="435055686" sldId="267"/>
            <ac:spMk id="4" creationId="{9E856F5E-746E-CC4D-7FF9-C3369B15817A}"/>
          </ac:spMkLst>
        </pc:spChg>
        <pc:spChg chg="mod">
          <ac:chgData name="Siegbert Rudolph" userId="2af4d44886c067cc" providerId="LiveId" clId="{30A791E9-C357-48BB-9B03-44BB73F19AF2}" dt="2024-03-26T16:00:02.022" v="1295" actId="1076"/>
          <ac:spMkLst>
            <pc:docMk/>
            <pc:sldMk cId="435055686" sldId="267"/>
            <ac:spMk id="4" creationId="{A25C9A03-694A-440D-F68A-77E0B93375F6}"/>
          </ac:spMkLst>
        </pc:spChg>
        <pc:spChg chg="del mod">
          <ac:chgData name="Siegbert Rudolph" userId="2af4d44886c067cc" providerId="LiveId" clId="{30A791E9-C357-48BB-9B03-44BB73F19AF2}" dt="2022-09-23T17:20:40.141" v="438" actId="478"/>
          <ac:spMkLst>
            <pc:docMk/>
            <pc:sldMk cId="435055686" sldId="267"/>
            <ac:spMk id="4" creationId="{D6A59D23-8542-09B6-9A73-D7A6A8C22643}"/>
          </ac:spMkLst>
        </pc:spChg>
        <pc:spChg chg="del">
          <ac:chgData name="Siegbert Rudolph" userId="2af4d44886c067cc" providerId="LiveId" clId="{30A791E9-C357-48BB-9B03-44BB73F19AF2}" dt="2022-09-20T17:18:05.527" v="12" actId="478"/>
          <ac:spMkLst>
            <pc:docMk/>
            <pc:sldMk cId="435055686" sldId="267"/>
            <ac:spMk id="7" creationId="{09D550B0-1E83-9B58-1839-4C0223A29430}"/>
          </ac:spMkLst>
        </pc:spChg>
        <pc:spChg chg="del mod">
          <ac:chgData name="Siegbert Rudolph" userId="2af4d44886c067cc" providerId="LiveId" clId="{30A791E9-C357-48BB-9B03-44BB73F19AF2}" dt="2024-03-26T16:00:02.022" v="1290" actId="478"/>
          <ac:spMkLst>
            <pc:docMk/>
            <pc:sldMk cId="435055686" sldId="267"/>
            <ac:spMk id="7" creationId="{A9A5A116-2C96-DA8A-C374-D5C787CBBC0D}"/>
          </ac:spMkLst>
        </pc:spChg>
        <pc:spChg chg="mod">
          <ac:chgData name="Siegbert Rudolph" userId="2af4d44886c067cc" providerId="LiveId" clId="{30A791E9-C357-48BB-9B03-44BB73F19AF2}" dt="2022-09-23T17:20:40.149" v="443" actId="1076"/>
          <ac:spMkLst>
            <pc:docMk/>
            <pc:sldMk cId="435055686" sldId="267"/>
            <ac:spMk id="7" creationId="{EE87B2BB-CFFA-90A1-C57F-8870988A19C4}"/>
          </ac:spMkLst>
        </pc:spChg>
      </pc:sldChg>
      <pc:sldChg chg="delSp modSp mod">
        <pc:chgData name="Siegbert Rudolph" userId="2af4d44886c067cc" providerId="LiveId" clId="{30A791E9-C357-48BB-9B03-44BB73F19AF2}" dt="2024-03-26T16:00:02.038" v="1301" actId="1076"/>
        <pc:sldMkLst>
          <pc:docMk/>
          <pc:sldMk cId="1163959873" sldId="269"/>
        </pc:sldMkLst>
        <pc:spChg chg="mod">
          <ac:chgData name="Siegbert Rudolph" userId="2af4d44886c067cc" providerId="LiveId" clId="{30A791E9-C357-48BB-9B03-44BB73F19AF2}" dt="2024-03-26T16:00:02.038" v="1301" actId="1076"/>
          <ac:spMkLst>
            <pc:docMk/>
            <pc:sldMk cId="1163959873" sldId="269"/>
            <ac:spMk id="2" creationId="{233D46A8-8159-110F-3C79-AD612BE4E44A}"/>
          </ac:spMkLst>
        </pc:spChg>
        <pc:spChg chg="del">
          <ac:chgData name="Siegbert Rudolph" userId="2af4d44886c067cc" providerId="LiveId" clId="{30A791E9-C357-48BB-9B03-44BB73F19AF2}" dt="2023-08-18T15:18:22.377" v="870" actId="478"/>
          <ac:spMkLst>
            <pc:docMk/>
            <pc:sldMk cId="1163959873" sldId="269"/>
            <ac:spMk id="2" creationId="{CD1596AD-8DEE-5AE2-0023-765E0D2DE238}"/>
          </ac:spMkLst>
        </pc:spChg>
        <pc:spChg chg="del mod">
          <ac:chgData name="Siegbert Rudolph" userId="2af4d44886c067cc" providerId="LiveId" clId="{30A791E9-C357-48BB-9B03-44BB73F19AF2}" dt="2022-09-23T17:20:40.151" v="444" actId="478"/>
          <ac:spMkLst>
            <pc:docMk/>
            <pc:sldMk cId="1163959873" sldId="269"/>
            <ac:spMk id="2" creationId="{DF31F904-1C0F-D822-C66F-174DE7D48FF0}"/>
          </ac:spMkLst>
        </pc:spChg>
        <pc:spChg chg="mod">
          <ac:chgData name="Siegbert Rudolph" userId="2af4d44886c067cc" providerId="LiveId" clId="{30A791E9-C357-48BB-9B03-44BB73F19AF2}" dt="2022-09-23T17:20:40.151" v="449" actId="1076"/>
          <ac:spMkLst>
            <pc:docMk/>
            <pc:sldMk cId="1163959873" sldId="269"/>
            <ac:spMk id="6" creationId="{034EFB89-00E0-FE89-FD18-52894D6A0FF2}"/>
          </ac:spMkLst>
        </pc:spChg>
        <pc:spChg chg="del mod">
          <ac:chgData name="Siegbert Rudolph" userId="2af4d44886c067cc" providerId="LiveId" clId="{30A791E9-C357-48BB-9B03-44BB73F19AF2}" dt="2024-03-26T16:00:02.038" v="1296" actId="478"/>
          <ac:spMkLst>
            <pc:docMk/>
            <pc:sldMk cId="1163959873" sldId="269"/>
            <ac:spMk id="6" creationId="{78B7AC83-6FD8-C6AE-E096-9AE7FB76154E}"/>
          </ac:spMkLst>
        </pc:spChg>
        <pc:spChg chg="del">
          <ac:chgData name="Siegbert Rudolph" userId="2af4d44886c067cc" providerId="LiveId" clId="{30A791E9-C357-48BB-9B03-44BB73F19AF2}" dt="2022-09-20T17:18:05.532" v="18" actId="478"/>
          <ac:spMkLst>
            <pc:docMk/>
            <pc:sldMk cId="1163959873" sldId="269"/>
            <ac:spMk id="6" creationId="{80822420-2BE5-228C-5F86-0E6A70080B16}"/>
          </ac:spMkLst>
        </pc:spChg>
      </pc:sldChg>
      <pc:sldChg chg="delSp modSp mod">
        <pc:chgData name="Siegbert Rudolph" userId="2af4d44886c067cc" providerId="LiveId" clId="{30A791E9-C357-48BB-9B03-44BB73F19AF2}" dt="2024-03-26T16:00:02.038" v="1307" actId="1076"/>
        <pc:sldMkLst>
          <pc:docMk/>
          <pc:sldMk cId="1693356915" sldId="270"/>
        </pc:sldMkLst>
        <pc:spChg chg="del">
          <ac:chgData name="Siegbert Rudolph" userId="2af4d44886c067cc" providerId="LiveId" clId="{30A791E9-C357-48BB-9B03-44BB73F19AF2}" dt="2023-08-18T15:18:22.393" v="876" actId="478"/>
          <ac:spMkLst>
            <pc:docMk/>
            <pc:sldMk cId="1693356915" sldId="270"/>
            <ac:spMk id="2" creationId="{25597FC8-130A-5BC5-DAD3-764269376C9E}"/>
          </ac:spMkLst>
        </pc:spChg>
        <pc:spChg chg="del mod">
          <ac:chgData name="Siegbert Rudolph" userId="2af4d44886c067cc" providerId="LiveId" clId="{30A791E9-C357-48BB-9B03-44BB73F19AF2}" dt="2022-09-23T17:20:40.151" v="450" actId="478"/>
          <ac:spMkLst>
            <pc:docMk/>
            <pc:sldMk cId="1693356915" sldId="270"/>
            <ac:spMk id="2" creationId="{6F5E19C3-667E-AA65-F0BC-0F255782EE1C}"/>
          </ac:spMkLst>
        </pc:spChg>
        <pc:spChg chg="mod">
          <ac:chgData name="Siegbert Rudolph" userId="2af4d44886c067cc" providerId="LiveId" clId="{30A791E9-C357-48BB-9B03-44BB73F19AF2}" dt="2024-03-26T16:00:02.038" v="1307" actId="1076"/>
          <ac:spMkLst>
            <pc:docMk/>
            <pc:sldMk cId="1693356915" sldId="270"/>
            <ac:spMk id="2" creationId="{B7F4D49D-639D-0B58-EDA8-FC29812B9CC6}"/>
          </ac:spMkLst>
        </pc:spChg>
        <pc:spChg chg="mod">
          <ac:chgData name="Siegbert Rudolph" userId="2af4d44886c067cc" providerId="LiveId" clId="{30A791E9-C357-48BB-9B03-44BB73F19AF2}" dt="2022-09-23T17:20:40.161" v="455" actId="1076"/>
          <ac:spMkLst>
            <pc:docMk/>
            <pc:sldMk cId="1693356915" sldId="270"/>
            <ac:spMk id="6" creationId="{80A972CE-D65D-089A-B71F-3DF204AE9A37}"/>
          </ac:spMkLst>
        </pc:spChg>
        <pc:spChg chg="del mod">
          <ac:chgData name="Siegbert Rudolph" userId="2af4d44886c067cc" providerId="LiveId" clId="{30A791E9-C357-48BB-9B03-44BB73F19AF2}" dt="2024-03-26T16:00:02.038" v="1302" actId="478"/>
          <ac:spMkLst>
            <pc:docMk/>
            <pc:sldMk cId="1693356915" sldId="270"/>
            <ac:spMk id="6" creationId="{8E062F73-FFF3-6FD1-ADF1-2C1AAA079DFD}"/>
          </ac:spMkLst>
        </pc:spChg>
        <pc:spChg chg="del">
          <ac:chgData name="Siegbert Rudolph" userId="2af4d44886c067cc" providerId="LiveId" clId="{30A791E9-C357-48BB-9B03-44BB73F19AF2}" dt="2022-09-20T17:18:05.537" v="24" actId="478"/>
          <ac:spMkLst>
            <pc:docMk/>
            <pc:sldMk cId="1693356915" sldId="270"/>
            <ac:spMk id="6" creationId="{D72396AB-BC27-62FF-AB85-8711E35E8462}"/>
          </ac:spMkLst>
        </pc:spChg>
      </pc:sldChg>
      <pc:sldChg chg="delSp modSp mod">
        <pc:chgData name="Siegbert Rudolph" userId="2af4d44886c067cc" providerId="LiveId" clId="{30A791E9-C357-48BB-9B03-44BB73F19AF2}" dt="2024-03-26T16:00:02.038" v="1313" actId="1076"/>
        <pc:sldMkLst>
          <pc:docMk/>
          <pc:sldMk cId="406674694" sldId="271"/>
        </pc:sldMkLst>
        <pc:spChg chg="mod">
          <ac:chgData name="Siegbert Rudolph" userId="2af4d44886c067cc" providerId="LiveId" clId="{30A791E9-C357-48BB-9B03-44BB73F19AF2}" dt="2024-03-26T16:00:02.038" v="1313" actId="1076"/>
          <ac:spMkLst>
            <pc:docMk/>
            <pc:sldMk cId="406674694" sldId="271"/>
            <ac:spMk id="2" creationId="{0282FC0E-6075-732D-D5D0-7D6BE5548CAD}"/>
          </ac:spMkLst>
        </pc:spChg>
        <pc:spChg chg="del mod">
          <ac:chgData name="Siegbert Rudolph" userId="2af4d44886c067cc" providerId="LiveId" clId="{30A791E9-C357-48BB-9B03-44BB73F19AF2}" dt="2022-09-23T17:20:40.161" v="456" actId="478"/>
          <ac:spMkLst>
            <pc:docMk/>
            <pc:sldMk cId="406674694" sldId="271"/>
            <ac:spMk id="2" creationId="{9CEE88E7-69F2-3015-516C-267D7FB72CFE}"/>
          </ac:spMkLst>
        </pc:spChg>
        <pc:spChg chg="del">
          <ac:chgData name="Siegbert Rudolph" userId="2af4d44886c067cc" providerId="LiveId" clId="{30A791E9-C357-48BB-9B03-44BB73F19AF2}" dt="2023-08-18T15:18:22.393" v="882" actId="478"/>
          <ac:spMkLst>
            <pc:docMk/>
            <pc:sldMk cId="406674694" sldId="271"/>
            <ac:spMk id="2" creationId="{F42F6347-49F4-7558-5A30-A820FD8501B2}"/>
          </ac:spMkLst>
        </pc:spChg>
        <pc:spChg chg="mod">
          <ac:chgData name="Siegbert Rudolph" userId="2af4d44886c067cc" providerId="LiveId" clId="{30A791E9-C357-48BB-9B03-44BB73F19AF2}" dt="2022-09-23T17:20:40.169" v="461" actId="1076"/>
          <ac:spMkLst>
            <pc:docMk/>
            <pc:sldMk cId="406674694" sldId="271"/>
            <ac:spMk id="6" creationId="{16FE14C6-18D3-A9A4-A93B-C1D991241ECA}"/>
          </ac:spMkLst>
        </pc:spChg>
        <pc:spChg chg="del">
          <ac:chgData name="Siegbert Rudolph" userId="2af4d44886c067cc" providerId="LiveId" clId="{30A791E9-C357-48BB-9B03-44BB73F19AF2}" dt="2022-09-20T17:18:05.541" v="30" actId="478"/>
          <ac:spMkLst>
            <pc:docMk/>
            <pc:sldMk cId="406674694" sldId="271"/>
            <ac:spMk id="6" creationId="{65794CE7-97B5-141B-A059-1C9E0022DCB5}"/>
          </ac:spMkLst>
        </pc:spChg>
        <pc:spChg chg="del mod">
          <ac:chgData name="Siegbert Rudolph" userId="2af4d44886c067cc" providerId="LiveId" clId="{30A791E9-C357-48BB-9B03-44BB73F19AF2}" dt="2024-03-26T16:00:02.038" v="1308" actId="478"/>
          <ac:spMkLst>
            <pc:docMk/>
            <pc:sldMk cId="406674694" sldId="271"/>
            <ac:spMk id="6" creationId="{AFCE8706-9424-9D61-BEEF-1434D60DE645}"/>
          </ac:spMkLst>
        </pc:spChg>
      </pc:sldChg>
      <pc:sldChg chg="delSp modSp mod">
        <pc:chgData name="Siegbert Rudolph" userId="2af4d44886c067cc" providerId="LiveId" clId="{30A791E9-C357-48BB-9B03-44BB73F19AF2}" dt="2024-03-26T16:00:02.053" v="1325" actId="1076"/>
        <pc:sldMkLst>
          <pc:docMk/>
          <pc:sldMk cId="1576385715" sldId="272"/>
        </pc:sldMkLst>
        <pc:spChg chg="del mod">
          <ac:chgData name="Siegbert Rudolph" userId="2af4d44886c067cc" providerId="LiveId" clId="{30A791E9-C357-48BB-9B03-44BB73F19AF2}" dt="2022-09-23T17:20:40.171" v="468" actId="478"/>
          <ac:spMkLst>
            <pc:docMk/>
            <pc:sldMk cId="1576385715" sldId="272"/>
            <ac:spMk id="2" creationId="{4F027373-E1B8-04D2-0020-898803BB659D}"/>
          </ac:spMkLst>
        </pc:spChg>
        <pc:spChg chg="mod">
          <ac:chgData name="Siegbert Rudolph" userId="2af4d44886c067cc" providerId="LiveId" clId="{30A791E9-C357-48BB-9B03-44BB73F19AF2}" dt="2024-03-26T16:00:02.053" v="1325" actId="1076"/>
          <ac:spMkLst>
            <pc:docMk/>
            <pc:sldMk cId="1576385715" sldId="272"/>
            <ac:spMk id="2" creationId="{D0D44ABA-8657-9E10-4933-37492BDB7D15}"/>
          </ac:spMkLst>
        </pc:spChg>
        <pc:spChg chg="del">
          <ac:chgData name="Siegbert Rudolph" userId="2af4d44886c067cc" providerId="LiveId" clId="{30A791E9-C357-48BB-9B03-44BB73F19AF2}" dt="2023-08-18T15:18:22.408" v="894" actId="478"/>
          <ac:spMkLst>
            <pc:docMk/>
            <pc:sldMk cId="1576385715" sldId="272"/>
            <ac:spMk id="2" creationId="{D409A13D-BF62-1300-B3E0-C4B4D2099E3F}"/>
          </ac:spMkLst>
        </pc:spChg>
        <pc:spChg chg="del mod">
          <ac:chgData name="Siegbert Rudolph" userId="2af4d44886c067cc" providerId="LiveId" clId="{30A791E9-C357-48BB-9B03-44BB73F19AF2}" dt="2024-03-26T16:00:02.053" v="1320" actId="478"/>
          <ac:spMkLst>
            <pc:docMk/>
            <pc:sldMk cId="1576385715" sldId="272"/>
            <ac:spMk id="6" creationId="{24845070-EE74-D4EF-12EF-6398BD59DCE9}"/>
          </ac:spMkLst>
        </pc:spChg>
        <pc:spChg chg="mod">
          <ac:chgData name="Siegbert Rudolph" userId="2af4d44886c067cc" providerId="LiveId" clId="{30A791E9-C357-48BB-9B03-44BB73F19AF2}" dt="2022-09-23T17:20:40.181" v="473" actId="1076"/>
          <ac:spMkLst>
            <pc:docMk/>
            <pc:sldMk cId="1576385715" sldId="272"/>
            <ac:spMk id="6" creationId="{B761A1C6-BECD-5E2C-6F86-43A36D2F48FF}"/>
          </ac:spMkLst>
        </pc:spChg>
        <pc:spChg chg="del">
          <ac:chgData name="Siegbert Rudolph" userId="2af4d44886c067cc" providerId="LiveId" clId="{30A791E9-C357-48BB-9B03-44BB73F19AF2}" dt="2022-09-20T17:18:05.552" v="42" actId="478"/>
          <ac:spMkLst>
            <pc:docMk/>
            <pc:sldMk cId="1576385715" sldId="272"/>
            <ac:spMk id="6" creationId="{D2844A67-35D0-CE3C-A10A-C672E1171B98}"/>
          </ac:spMkLst>
        </pc:spChg>
      </pc:sldChg>
      <pc:sldChg chg="delSp modSp mod">
        <pc:chgData name="Siegbert Rudolph" userId="2af4d44886c067cc" providerId="LiveId" clId="{30A791E9-C357-48BB-9B03-44BB73F19AF2}" dt="2024-03-26T16:00:02.053" v="1331" actId="1076"/>
        <pc:sldMkLst>
          <pc:docMk/>
          <pc:sldMk cId="2159823322" sldId="273"/>
        </pc:sldMkLst>
        <pc:spChg chg="del">
          <ac:chgData name="Siegbert Rudolph" userId="2af4d44886c067cc" providerId="LiveId" clId="{30A791E9-C357-48BB-9B03-44BB73F19AF2}" dt="2023-08-18T15:18:22.408" v="900" actId="478"/>
          <ac:spMkLst>
            <pc:docMk/>
            <pc:sldMk cId="2159823322" sldId="273"/>
            <ac:spMk id="2" creationId="{2DB1884C-4C84-3355-CA19-1E3AB029E265}"/>
          </ac:spMkLst>
        </pc:spChg>
        <pc:spChg chg="del mod">
          <ac:chgData name="Siegbert Rudolph" userId="2af4d44886c067cc" providerId="LiveId" clId="{30A791E9-C357-48BB-9B03-44BB73F19AF2}" dt="2022-09-23T17:20:40.181" v="474" actId="478"/>
          <ac:spMkLst>
            <pc:docMk/>
            <pc:sldMk cId="2159823322" sldId="273"/>
            <ac:spMk id="2" creationId="{75EB718D-C00A-39D5-C033-33DEAD99834F}"/>
          </ac:spMkLst>
        </pc:spChg>
        <pc:spChg chg="mod">
          <ac:chgData name="Siegbert Rudolph" userId="2af4d44886c067cc" providerId="LiveId" clId="{30A791E9-C357-48BB-9B03-44BB73F19AF2}" dt="2024-03-26T16:00:02.053" v="1331" actId="1076"/>
          <ac:spMkLst>
            <pc:docMk/>
            <pc:sldMk cId="2159823322" sldId="273"/>
            <ac:spMk id="2" creationId="{EF7940A4-9DE4-A696-D172-CFDB97A72451}"/>
          </ac:spMkLst>
        </pc:spChg>
        <pc:spChg chg="del mod">
          <ac:chgData name="Siegbert Rudolph" userId="2af4d44886c067cc" providerId="LiveId" clId="{30A791E9-C357-48BB-9B03-44BB73F19AF2}" dt="2024-03-26T16:00:02.053" v="1326" actId="478"/>
          <ac:spMkLst>
            <pc:docMk/>
            <pc:sldMk cId="2159823322" sldId="273"/>
            <ac:spMk id="6" creationId="{37AE871E-E466-0C36-7F9C-86B462F487D7}"/>
          </ac:spMkLst>
        </pc:spChg>
        <pc:spChg chg="del">
          <ac:chgData name="Siegbert Rudolph" userId="2af4d44886c067cc" providerId="LiveId" clId="{30A791E9-C357-48BB-9B03-44BB73F19AF2}" dt="2022-09-20T17:18:05.556" v="48" actId="478"/>
          <ac:spMkLst>
            <pc:docMk/>
            <pc:sldMk cId="2159823322" sldId="273"/>
            <ac:spMk id="6" creationId="{D0A87A89-66D4-B7D5-80C0-FD2B67448CCA}"/>
          </ac:spMkLst>
        </pc:spChg>
        <pc:spChg chg="mod">
          <ac:chgData name="Siegbert Rudolph" userId="2af4d44886c067cc" providerId="LiveId" clId="{30A791E9-C357-48BB-9B03-44BB73F19AF2}" dt="2022-09-23T17:20:40.181" v="479" actId="1076"/>
          <ac:spMkLst>
            <pc:docMk/>
            <pc:sldMk cId="2159823322" sldId="273"/>
            <ac:spMk id="6" creationId="{E905C3DC-C2D7-85DC-F942-2053D7897F55}"/>
          </ac:spMkLst>
        </pc:spChg>
      </pc:sldChg>
      <pc:sldChg chg="delSp modSp mod">
        <pc:chgData name="Siegbert Rudolph" userId="2af4d44886c067cc" providerId="LiveId" clId="{30A791E9-C357-48BB-9B03-44BB73F19AF2}" dt="2024-03-26T16:00:02.069" v="1337" actId="1076"/>
        <pc:sldMkLst>
          <pc:docMk/>
          <pc:sldMk cId="842028275" sldId="274"/>
        </pc:sldMkLst>
        <pc:spChg chg="del mod">
          <ac:chgData name="Siegbert Rudolph" userId="2af4d44886c067cc" providerId="LiveId" clId="{30A791E9-C357-48BB-9B03-44BB73F19AF2}" dt="2022-09-23T17:20:40.181" v="480" actId="478"/>
          <ac:spMkLst>
            <pc:docMk/>
            <pc:sldMk cId="842028275" sldId="274"/>
            <ac:spMk id="2" creationId="{1A871C01-9A22-3B86-F71C-2E08A72D54CF}"/>
          </ac:spMkLst>
        </pc:spChg>
        <pc:spChg chg="del">
          <ac:chgData name="Siegbert Rudolph" userId="2af4d44886c067cc" providerId="LiveId" clId="{30A791E9-C357-48BB-9B03-44BB73F19AF2}" dt="2023-08-18T15:18:22.408" v="906" actId="478"/>
          <ac:spMkLst>
            <pc:docMk/>
            <pc:sldMk cId="842028275" sldId="274"/>
            <ac:spMk id="2" creationId="{7DF2B2D9-6DE5-2FC4-C799-484997115426}"/>
          </ac:spMkLst>
        </pc:spChg>
        <pc:spChg chg="mod">
          <ac:chgData name="Siegbert Rudolph" userId="2af4d44886c067cc" providerId="LiveId" clId="{30A791E9-C357-48BB-9B03-44BB73F19AF2}" dt="2024-03-26T16:00:02.069" v="1337" actId="1076"/>
          <ac:spMkLst>
            <pc:docMk/>
            <pc:sldMk cId="842028275" sldId="274"/>
            <ac:spMk id="2" creationId="{D551FAF9-C677-7FEB-734C-89010F50AEB2}"/>
          </ac:spMkLst>
        </pc:spChg>
        <pc:spChg chg="del mod">
          <ac:chgData name="Siegbert Rudolph" userId="2af4d44886c067cc" providerId="LiveId" clId="{30A791E9-C357-48BB-9B03-44BB73F19AF2}" dt="2024-03-26T16:00:02.053" v="1332" actId="478"/>
          <ac:spMkLst>
            <pc:docMk/>
            <pc:sldMk cId="842028275" sldId="274"/>
            <ac:spMk id="6" creationId="{245DA713-74E4-2E84-2177-571844F5C31E}"/>
          </ac:spMkLst>
        </pc:spChg>
        <pc:spChg chg="mod">
          <ac:chgData name="Siegbert Rudolph" userId="2af4d44886c067cc" providerId="LiveId" clId="{30A791E9-C357-48BB-9B03-44BB73F19AF2}" dt="2022-09-23T17:20:40.191" v="485" actId="1076"/>
          <ac:spMkLst>
            <pc:docMk/>
            <pc:sldMk cId="842028275" sldId="274"/>
            <ac:spMk id="6" creationId="{B10AD7D5-C7AD-18E3-51FA-745711CFB945}"/>
          </ac:spMkLst>
        </pc:spChg>
        <pc:spChg chg="del">
          <ac:chgData name="Siegbert Rudolph" userId="2af4d44886c067cc" providerId="LiveId" clId="{30A791E9-C357-48BB-9B03-44BB73F19AF2}" dt="2022-09-20T17:18:05.563" v="54" actId="478"/>
          <ac:spMkLst>
            <pc:docMk/>
            <pc:sldMk cId="842028275" sldId="274"/>
            <ac:spMk id="6" creationId="{BB03C6D1-9A76-2339-E31F-2EB84B31E596}"/>
          </ac:spMkLst>
        </pc:spChg>
      </pc:sldChg>
      <pc:sldChg chg="delSp modSp mod">
        <pc:chgData name="Siegbert Rudolph" userId="2af4d44886c067cc" providerId="LiveId" clId="{30A791E9-C357-48BB-9B03-44BB73F19AF2}" dt="2024-03-26T16:00:02.069" v="1343" actId="1076"/>
        <pc:sldMkLst>
          <pc:docMk/>
          <pc:sldMk cId="2876733746" sldId="275"/>
        </pc:sldMkLst>
        <pc:spChg chg="del mod">
          <ac:chgData name="Siegbert Rudolph" userId="2af4d44886c067cc" providerId="LiveId" clId="{30A791E9-C357-48BB-9B03-44BB73F19AF2}" dt="2022-09-23T17:20:40.191" v="486" actId="478"/>
          <ac:spMkLst>
            <pc:docMk/>
            <pc:sldMk cId="2876733746" sldId="275"/>
            <ac:spMk id="2" creationId="{39101AFE-FB4D-9DC1-0F81-C986E340CE49}"/>
          </ac:spMkLst>
        </pc:spChg>
        <pc:spChg chg="mod">
          <ac:chgData name="Siegbert Rudolph" userId="2af4d44886c067cc" providerId="LiveId" clId="{30A791E9-C357-48BB-9B03-44BB73F19AF2}" dt="2024-03-26T16:00:02.069" v="1343" actId="1076"/>
          <ac:spMkLst>
            <pc:docMk/>
            <pc:sldMk cId="2876733746" sldId="275"/>
            <ac:spMk id="2" creationId="{4E9D0C11-B95E-2B5F-757C-C32FFA560499}"/>
          </ac:spMkLst>
        </pc:spChg>
        <pc:spChg chg="del">
          <ac:chgData name="Siegbert Rudolph" userId="2af4d44886c067cc" providerId="LiveId" clId="{30A791E9-C357-48BB-9B03-44BB73F19AF2}" dt="2023-08-18T15:18:22.424" v="912" actId="478"/>
          <ac:spMkLst>
            <pc:docMk/>
            <pc:sldMk cId="2876733746" sldId="275"/>
            <ac:spMk id="2" creationId="{D74D6B39-DA32-7CEA-105F-7AB5A9641E22}"/>
          </ac:spMkLst>
        </pc:spChg>
        <pc:spChg chg="del mod">
          <ac:chgData name="Siegbert Rudolph" userId="2af4d44886c067cc" providerId="LiveId" clId="{30A791E9-C357-48BB-9B03-44BB73F19AF2}" dt="2024-03-26T16:00:02.069" v="1338" actId="478"/>
          <ac:spMkLst>
            <pc:docMk/>
            <pc:sldMk cId="2876733746" sldId="275"/>
            <ac:spMk id="6" creationId="{1370C5E6-FB3C-1A07-F93F-5C1209610E91}"/>
          </ac:spMkLst>
        </pc:spChg>
        <pc:spChg chg="del">
          <ac:chgData name="Siegbert Rudolph" userId="2af4d44886c067cc" providerId="LiveId" clId="{30A791E9-C357-48BB-9B03-44BB73F19AF2}" dt="2022-09-20T17:18:05.570" v="60" actId="478"/>
          <ac:spMkLst>
            <pc:docMk/>
            <pc:sldMk cId="2876733746" sldId="275"/>
            <ac:spMk id="6" creationId="{210B8B4F-2AE0-2868-3263-91C99C3E18A9}"/>
          </ac:spMkLst>
        </pc:spChg>
        <pc:spChg chg="mod">
          <ac:chgData name="Siegbert Rudolph" userId="2af4d44886c067cc" providerId="LiveId" clId="{30A791E9-C357-48BB-9B03-44BB73F19AF2}" dt="2022-09-23T17:20:40.199" v="491" actId="1076"/>
          <ac:spMkLst>
            <pc:docMk/>
            <pc:sldMk cId="2876733746" sldId="275"/>
            <ac:spMk id="6" creationId="{8FC2A889-4015-BF3B-6986-375FF2B08E9E}"/>
          </ac:spMkLst>
        </pc:spChg>
      </pc:sldChg>
      <pc:sldChg chg="delSp modSp mod">
        <pc:chgData name="Siegbert Rudolph" userId="2af4d44886c067cc" providerId="LiveId" clId="{30A791E9-C357-48BB-9B03-44BB73F19AF2}" dt="2024-03-26T16:00:02.069" v="1349" actId="1076"/>
        <pc:sldMkLst>
          <pc:docMk/>
          <pc:sldMk cId="4115176840" sldId="276"/>
        </pc:sldMkLst>
        <pc:spChg chg="mod">
          <ac:chgData name="Siegbert Rudolph" userId="2af4d44886c067cc" providerId="LiveId" clId="{30A791E9-C357-48BB-9B03-44BB73F19AF2}" dt="2024-03-26T16:00:02.069" v="1349" actId="1076"/>
          <ac:spMkLst>
            <pc:docMk/>
            <pc:sldMk cId="4115176840" sldId="276"/>
            <ac:spMk id="2" creationId="{1082DDA5-203E-EC36-2C77-8C6C74E1A060}"/>
          </ac:spMkLst>
        </pc:spChg>
        <pc:spChg chg="del mod">
          <ac:chgData name="Siegbert Rudolph" userId="2af4d44886c067cc" providerId="LiveId" clId="{30A791E9-C357-48BB-9B03-44BB73F19AF2}" dt="2022-09-23T17:20:40.201" v="492" actId="478"/>
          <ac:spMkLst>
            <pc:docMk/>
            <pc:sldMk cId="4115176840" sldId="276"/>
            <ac:spMk id="2" creationId="{2BA2A4B4-8250-00DD-83D7-3C61095FDCE9}"/>
          </ac:spMkLst>
        </pc:spChg>
        <pc:spChg chg="del">
          <ac:chgData name="Siegbert Rudolph" userId="2af4d44886c067cc" providerId="LiveId" clId="{30A791E9-C357-48BB-9B03-44BB73F19AF2}" dt="2023-08-18T15:18:22.424" v="918" actId="478"/>
          <ac:spMkLst>
            <pc:docMk/>
            <pc:sldMk cId="4115176840" sldId="276"/>
            <ac:spMk id="2" creationId="{531CAF3B-FE61-D55E-8FD8-76D48D550CCE}"/>
          </ac:spMkLst>
        </pc:spChg>
        <pc:spChg chg="mod">
          <ac:chgData name="Siegbert Rudolph" userId="2af4d44886c067cc" providerId="LiveId" clId="{30A791E9-C357-48BB-9B03-44BB73F19AF2}" dt="2022-09-23T17:20:40.201" v="497" actId="1076"/>
          <ac:spMkLst>
            <pc:docMk/>
            <pc:sldMk cId="4115176840" sldId="276"/>
            <ac:spMk id="6" creationId="{13A78671-76F1-C3E6-2B86-8BD6576D3B2B}"/>
          </ac:spMkLst>
        </pc:spChg>
        <pc:spChg chg="del">
          <ac:chgData name="Siegbert Rudolph" userId="2af4d44886c067cc" providerId="LiveId" clId="{30A791E9-C357-48BB-9B03-44BB73F19AF2}" dt="2022-09-20T17:18:05.577" v="66" actId="478"/>
          <ac:spMkLst>
            <pc:docMk/>
            <pc:sldMk cId="4115176840" sldId="276"/>
            <ac:spMk id="6" creationId="{14E9B16E-260F-744C-CAF8-D9C07AF6191F}"/>
          </ac:spMkLst>
        </pc:spChg>
        <pc:spChg chg="del mod">
          <ac:chgData name="Siegbert Rudolph" userId="2af4d44886c067cc" providerId="LiveId" clId="{30A791E9-C357-48BB-9B03-44BB73F19AF2}" dt="2024-03-26T16:00:02.069" v="1344" actId="478"/>
          <ac:spMkLst>
            <pc:docMk/>
            <pc:sldMk cId="4115176840" sldId="276"/>
            <ac:spMk id="6" creationId="{DC3DFBE7-261F-4A8D-8503-8B68602DA637}"/>
          </ac:spMkLst>
        </pc:spChg>
      </pc:sldChg>
      <pc:sldChg chg="delSp modSp mod">
        <pc:chgData name="Siegbert Rudolph" userId="2af4d44886c067cc" providerId="LiveId" clId="{30A791E9-C357-48BB-9B03-44BB73F19AF2}" dt="2024-03-26T16:00:02.053" v="1319" actId="1076"/>
        <pc:sldMkLst>
          <pc:docMk/>
          <pc:sldMk cId="3733227765" sldId="278"/>
        </pc:sldMkLst>
        <pc:spChg chg="del">
          <ac:chgData name="Siegbert Rudolph" userId="2af4d44886c067cc" providerId="LiveId" clId="{30A791E9-C357-48BB-9B03-44BB73F19AF2}" dt="2023-08-18T15:18:22.393" v="888" actId="478"/>
          <ac:spMkLst>
            <pc:docMk/>
            <pc:sldMk cId="3733227765" sldId="278"/>
            <ac:spMk id="2" creationId="{0B493F3F-388C-B898-4EC5-37DE593C263A}"/>
          </ac:spMkLst>
        </pc:spChg>
        <pc:spChg chg="del mod">
          <ac:chgData name="Siegbert Rudolph" userId="2af4d44886c067cc" providerId="LiveId" clId="{30A791E9-C357-48BB-9B03-44BB73F19AF2}" dt="2022-09-23T17:20:40.169" v="462" actId="478"/>
          <ac:spMkLst>
            <pc:docMk/>
            <pc:sldMk cId="3733227765" sldId="278"/>
            <ac:spMk id="2" creationId="{1FBC3913-39EE-04B2-A34D-9562A7CCD00A}"/>
          </ac:spMkLst>
        </pc:spChg>
        <pc:spChg chg="mod">
          <ac:chgData name="Siegbert Rudolph" userId="2af4d44886c067cc" providerId="LiveId" clId="{30A791E9-C357-48BB-9B03-44BB73F19AF2}" dt="2024-03-26T16:00:02.053" v="1319" actId="1076"/>
          <ac:spMkLst>
            <pc:docMk/>
            <pc:sldMk cId="3733227765" sldId="278"/>
            <ac:spMk id="2" creationId="{3CA16FCD-9D16-4001-C45D-491CB21C56FB}"/>
          </ac:spMkLst>
        </pc:spChg>
        <pc:spChg chg="del">
          <ac:chgData name="Siegbert Rudolph" userId="2af4d44886c067cc" providerId="LiveId" clId="{30A791E9-C357-48BB-9B03-44BB73F19AF2}" dt="2022-09-20T17:18:05.547" v="36" actId="478"/>
          <ac:spMkLst>
            <pc:docMk/>
            <pc:sldMk cId="3733227765" sldId="278"/>
            <ac:spMk id="6" creationId="{1ED2ED8D-A542-28D7-8DC3-F0797ACF736F}"/>
          </ac:spMkLst>
        </pc:spChg>
        <pc:spChg chg="del mod">
          <ac:chgData name="Siegbert Rudolph" userId="2af4d44886c067cc" providerId="LiveId" clId="{30A791E9-C357-48BB-9B03-44BB73F19AF2}" dt="2024-03-26T16:00:02.038" v="1314" actId="478"/>
          <ac:spMkLst>
            <pc:docMk/>
            <pc:sldMk cId="3733227765" sldId="278"/>
            <ac:spMk id="6" creationId="{98CB91FC-279B-FB7D-D32A-D3A611BD32D3}"/>
          </ac:spMkLst>
        </pc:spChg>
        <pc:spChg chg="mod">
          <ac:chgData name="Siegbert Rudolph" userId="2af4d44886c067cc" providerId="LiveId" clId="{30A791E9-C357-48BB-9B03-44BB73F19AF2}" dt="2022-09-23T17:20:40.171" v="467" actId="1076"/>
          <ac:spMkLst>
            <pc:docMk/>
            <pc:sldMk cId="3733227765" sldId="278"/>
            <ac:spMk id="6" creationId="{E11E5E6A-0929-2202-B485-3808DCCB88B9}"/>
          </ac:spMkLst>
        </pc:spChg>
      </pc:sldChg>
      <pc:sldChg chg="delSp modSp mod">
        <pc:chgData name="Siegbert Rudolph" userId="2af4d44886c067cc" providerId="LiveId" clId="{30A791E9-C357-48BB-9B03-44BB73F19AF2}" dt="2024-03-26T16:00:02.069" v="1355" actId="1076"/>
        <pc:sldMkLst>
          <pc:docMk/>
          <pc:sldMk cId="1724635507" sldId="279"/>
        </pc:sldMkLst>
        <pc:spChg chg="del mod">
          <ac:chgData name="Siegbert Rudolph" userId="2af4d44886c067cc" providerId="LiveId" clId="{30A791E9-C357-48BB-9B03-44BB73F19AF2}" dt="2022-09-23T17:20:40.201" v="498" actId="478"/>
          <ac:spMkLst>
            <pc:docMk/>
            <pc:sldMk cId="1724635507" sldId="279"/>
            <ac:spMk id="2" creationId="{4C7127CC-CFCD-4A23-D6D7-A43389E6B72F}"/>
          </ac:spMkLst>
        </pc:spChg>
        <pc:spChg chg="del">
          <ac:chgData name="Siegbert Rudolph" userId="2af4d44886c067cc" providerId="LiveId" clId="{30A791E9-C357-48BB-9B03-44BB73F19AF2}" dt="2023-08-18T15:18:22.424" v="924" actId="478"/>
          <ac:spMkLst>
            <pc:docMk/>
            <pc:sldMk cId="1724635507" sldId="279"/>
            <ac:spMk id="2" creationId="{6DD53009-5841-F0B0-05EC-A45FCC9F39EC}"/>
          </ac:spMkLst>
        </pc:spChg>
        <pc:spChg chg="mod">
          <ac:chgData name="Siegbert Rudolph" userId="2af4d44886c067cc" providerId="LiveId" clId="{30A791E9-C357-48BB-9B03-44BB73F19AF2}" dt="2024-03-26T16:00:02.069" v="1355" actId="1076"/>
          <ac:spMkLst>
            <pc:docMk/>
            <pc:sldMk cId="1724635507" sldId="279"/>
            <ac:spMk id="2" creationId="{C110263E-770E-BA5E-E7C8-509C91538CDF}"/>
          </ac:spMkLst>
        </pc:spChg>
        <pc:spChg chg="del mod">
          <ac:chgData name="Siegbert Rudolph" userId="2af4d44886c067cc" providerId="LiveId" clId="{30A791E9-C357-48BB-9B03-44BB73F19AF2}" dt="2024-03-26T16:00:02.069" v="1350" actId="478"/>
          <ac:spMkLst>
            <pc:docMk/>
            <pc:sldMk cId="1724635507" sldId="279"/>
            <ac:spMk id="6" creationId="{312C8BB6-EDAC-C365-246F-AC463C626E2B}"/>
          </ac:spMkLst>
        </pc:spChg>
        <pc:spChg chg="mod">
          <ac:chgData name="Siegbert Rudolph" userId="2af4d44886c067cc" providerId="LiveId" clId="{30A791E9-C357-48BB-9B03-44BB73F19AF2}" dt="2022-09-23T17:20:40.211" v="503" actId="1076"/>
          <ac:spMkLst>
            <pc:docMk/>
            <pc:sldMk cId="1724635507" sldId="279"/>
            <ac:spMk id="6" creationId="{455A9C07-105B-9973-6BA4-49EA0553DFD1}"/>
          </ac:spMkLst>
        </pc:spChg>
        <pc:spChg chg="del">
          <ac:chgData name="Siegbert Rudolph" userId="2af4d44886c067cc" providerId="LiveId" clId="{30A791E9-C357-48BB-9B03-44BB73F19AF2}" dt="2022-09-20T17:18:05.583" v="72" actId="478"/>
          <ac:spMkLst>
            <pc:docMk/>
            <pc:sldMk cId="1724635507" sldId="279"/>
            <ac:spMk id="6" creationId="{C93428DE-B1AA-AA77-FEEA-6A50AE47E7D4}"/>
          </ac:spMkLst>
        </pc:spChg>
      </pc:sldChg>
      <pc:sldChg chg="delSp modSp mod">
        <pc:chgData name="Siegbert Rudolph" userId="2af4d44886c067cc" providerId="LiveId" clId="{30A791E9-C357-48BB-9B03-44BB73F19AF2}" dt="2024-03-26T16:00:02.084" v="1361" actId="1076"/>
        <pc:sldMkLst>
          <pc:docMk/>
          <pc:sldMk cId="3131932135" sldId="280"/>
        </pc:sldMkLst>
        <pc:spChg chg="del mod">
          <ac:chgData name="Siegbert Rudolph" userId="2af4d44886c067cc" providerId="LiveId" clId="{30A791E9-C357-48BB-9B03-44BB73F19AF2}" dt="2022-09-23T17:20:40.211" v="504" actId="478"/>
          <ac:spMkLst>
            <pc:docMk/>
            <pc:sldMk cId="3131932135" sldId="280"/>
            <ac:spMk id="4" creationId="{B147C63A-944E-5571-4647-FBFED96764A8}"/>
          </ac:spMkLst>
        </pc:spChg>
        <pc:spChg chg="del">
          <ac:chgData name="Siegbert Rudolph" userId="2af4d44886c067cc" providerId="LiveId" clId="{30A791E9-C357-48BB-9B03-44BB73F19AF2}" dt="2023-08-18T15:18:22.424" v="930" actId="478"/>
          <ac:spMkLst>
            <pc:docMk/>
            <pc:sldMk cId="3131932135" sldId="280"/>
            <ac:spMk id="4" creationId="{D05EADA1-089E-F6BE-A10E-19E8F58CF0F5}"/>
          </ac:spMkLst>
        </pc:spChg>
        <pc:spChg chg="mod">
          <ac:chgData name="Siegbert Rudolph" userId="2af4d44886c067cc" providerId="LiveId" clId="{30A791E9-C357-48BB-9B03-44BB73F19AF2}" dt="2024-03-26T16:00:02.084" v="1361" actId="1076"/>
          <ac:spMkLst>
            <pc:docMk/>
            <pc:sldMk cId="3131932135" sldId="280"/>
            <ac:spMk id="4" creationId="{ECD7D2F5-4AE8-FBD4-3A97-1C0D4BF7F75D}"/>
          </ac:spMkLst>
        </pc:spChg>
        <pc:spChg chg="mod">
          <ac:chgData name="Siegbert Rudolph" userId="2af4d44886c067cc" providerId="LiveId" clId="{30A791E9-C357-48BB-9B03-44BB73F19AF2}" dt="2022-09-23T17:20:40.221" v="509" actId="1076"/>
          <ac:spMkLst>
            <pc:docMk/>
            <pc:sldMk cId="3131932135" sldId="280"/>
            <ac:spMk id="7" creationId="{53B7BCB0-FF8D-4DA0-A226-0884BC89F386}"/>
          </ac:spMkLst>
        </pc:spChg>
        <pc:spChg chg="del mod">
          <ac:chgData name="Siegbert Rudolph" userId="2af4d44886c067cc" providerId="LiveId" clId="{30A791E9-C357-48BB-9B03-44BB73F19AF2}" dt="2024-03-26T16:00:02.069" v="1356" actId="478"/>
          <ac:spMkLst>
            <pc:docMk/>
            <pc:sldMk cId="3131932135" sldId="280"/>
            <ac:spMk id="7" creationId="{679B72F1-C057-02FE-DB06-C0AD23D92D83}"/>
          </ac:spMkLst>
        </pc:spChg>
        <pc:spChg chg="del">
          <ac:chgData name="Siegbert Rudolph" userId="2af4d44886c067cc" providerId="LiveId" clId="{30A791E9-C357-48BB-9B03-44BB73F19AF2}" dt="2022-09-20T17:18:05.589" v="78" actId="478"/>
          <ac:spMkLst>
            <pc:docMk/>
            <pc:sldMk cId="3131932135" sldId="280"/>
            <ac:spMk id="7" creationId="{D1220111-0515-3F43-EBEE-68D5E5E06598}"/>
          </ac:spMkLst>
        </pc:spChg>
      </pc:sldChg>
      <pc:sldChg chg="delSp modSp mod">
        <pc:chgData name="Siegbert Rudolph" userId="2af4d44886c067cc" providerId="LiveId" clId="{30A791E9-C357-48BB-9B03-44BB73F19AF2}" dt="2024-03-26T16:00:02.319" v="1685" actId="1076"/>
        <pc:sldMkLst>
          <pc:docMk/>
          <pc:sldMk cId="2216826815" sldId="281"/>
        </pc:sldMkLst>
        <pc:spChg chg="del">
          <ac:chgData name="Siegbert Rudolph" userId="2af4d44886c067cc" providerId="LiveId" clId="{30A791E9-C357-48BB-9B03-44BB73F19AF2}" dt="2023-08-18T15:18:22.684" v="1254" actId="478"/>
          <ac:spMkLst>
            <pc:docMk/>
            <pc:sldMk cId="2216826815" sldId="281"/>
            <ac:spMk id="4" creationId="{03CB9CAB-66CD-BDDF-8927-023D9D4B3E43}"/>
          </ac:spMkLst>
        </pc:spChg>
        <pc:spChg chg="del mod">
          <ac:chgData name="Siegbert Rudolph" userId="2af4d44886c067cc" providerId="LiveId" clId="{30A791E9-C357-48BB-9B03-44BB73F19AF2}" dt="2022-09-23T17:20:40.502" v="828" actId="478"/>
          <ac:spMkLst>
            <pc:docMk/>
            <pc:sldMk cId="2216826815" sldId="281"/>
            <ac:spMk id="4" creationId="{06E75047-D21A-B47E-0E91-2DA276A3D059}"/>
          </ac:spMkLst>
        </pc:spChg>
        <pc:spChg chg="mod">
          <ac:chgData name="Siegbert Rudolph" userId="2af4d44886c067cc" providerId="LiveId" clId="{30A791E9-C357-48BB-9B03-44BB73F19AF2}" dt="2024-03-26T16:00:02.319" v="1685" actId="1076"/>
          <ac:spMkLst>
            <pc:docMk/>
            <pc:sldMk cId="2216826815" sldId="281"/>
            <ac:spMk id="4" creationId="{29B5A87A-D5A4-CCA0-BFCE-61AC957E1329}"/>
          </ac:spMkLst>
        </pc:spChg>
        <pc:spChg chg="del mod">
          <ac:chgData name="Siegbert Rudolph" userId="2af4d44886c067cc" providerId="LiveId" clId="{30A791E9-C357-48BB-9B03-44BB73F19AF2}" dt="2024-03-26T16:00:02.303" v="1680" actId="478"/>
          <ac:spMkLst>
            <pc:docMk/>
            <pc:sldMk cId="2216826815" sldId="281"/>
            <ac:spMk id="5" creationId="{D3A0389D-0ECF-A613-584D-0D39AAC53F2A}"/>
          </ac:spMkLst>
        </pc:spChg>
        <pc:spChg chg="mod">
          <ac:chgData name="Siegbert Rudolph" userId="2af4d44886c067cc" providerId="LiveId" clId="{30A791E9-C357-48BB-9B03-44BB73F19AF2}" dt="2022-09-23T17:20:40.512" v="833" actId="1076"/>
          <ac:spMkLst>
            <pc:docMk/>
            <pc:sldMk cId="2216826815" sldId="281"/>
            <ac:spMk id="5" creationId="{F9BF2CBE-9D1D-7308-1918-83004D0F2596}"/>
          </ac:spMkLst>
        </pc:spChg>
        <pc:spChg chg="del">
          <ac:chgData name="Siegbert Rudolph" userId="2af4d44886c067cc" providerId="LiveId" clId="{30A791E9-C357-48BB-9B03-44BB73F19AF2}" dt="2022-09-20T17:18:05.883" v="402" actId="478"/>
          <ac:spMkLst>
            <pc:docMk/>
            <pc:sldMk cId="2216826815" sldId="281"/>
            <ac:spMk id="5" creationId="{FAF1C255-C25A-3AFF-455B-0832F04B6796}"/>
          </ac:spMkLst>
        </pc:spChg>
      </pc:sldChg>
      <pc:sldChg chg="delSp modSp mod">
        <pc:chgData name="Siegbert Rudolph" userId="2af4d44886c067cc" providerId="LiveId" clId="{30A791E9-C357-48BB-9B03-44BB73F19AF2}" dt="2024-03-26T16:00:02.084" v="1367" actId="1076"/>
        <pc:sldMkLst>
          <pc:docMk/>
          <pc:sldMk cId="2497407805" sldId="282"/>
        </pc:sldMkLst>
        <pc:spChg chg="del mod">
          <ac:chgData name="Siegbert Rudolph" userId="2af4d44886c067cc" providerId="LiveId" clId="{30A791E9-C357-48BB-9B03-44BB73F19AF2}" dt="2022-09-23T17:20:40.221" v="510" actId="478"/>
          <ac:spMkLst>
            <pc:docMk/>
            <pc:sldMk cId="2497407805" sldId="282"/>
            <ac:spMk id="4" creationId="{5CE9C7C9-3BFD-5F4E-1E25-9540D2E6A595}"/>
          </ac:spMkLst>
        </pc:spChg>
        <pc:spChg chg="mod">
          <ac:chgData name="Siegbert Rudolph" userId="2af4d44886c067cc" providerId="LiveId" clId="{30A791E9-C357-48BB-9B03-44BB73F19AF2}" dt="2024-03-26T16:00:02.084" v="1367" actId="1076"/>
          <ac:spMkLst>
            <pc:docMk/>
            <pc:sldMk cId="2497407805" sldId="282"/>
            <ac:spMk id="4" creationId="{64506E36-A2EF-B4A5-4896-5E677E0850EE}"/>
          </ac:spMkLst>
        </pc:spChg>
        <pc:spChg chg="del">
          <ac:chgData name="Siegbert Rudolph" userId="2af4d44886c067cc" providerId="LiveId" clId="{30A791E9-C357-48BB-9B03-44BB73F19AF2}" dt="2023-08-18T15:18:22.440" v="936" actId="478"/>
          <ac:spMkLst>
            <pc:docMk/>
            <pc:sldMk cId="2497407805" sldId="282"/>
            <ac:spMk id="4" creationId="{7FAA98D2-A3B6-56AB-3434-CD9D95886744}"/>
          </ac:spMkLst>
        </pc:spChg>
        <pc:spChg chg="mod">
          <ac:chgData name="Siegbert Rudolph" userId="2af4d44886c067cc" providerId="LiveId" clId="{30A791E9-C357-48BB-9B03-44BB73F19AF2}" dt="2022-09-23T17:20:40.221" v="515" actId="1076"/>
          <ac:spMkLst>
            <pc:docMk/>
            <pc:sldMk cId="2497407805" sldId="282"/>
            <ac:spMk id="7" creationId="{3AF72F0F-CD29-DFE7-C533-B3A443756A50}"/>
          </ac:spMkLst>
        </pc:spChg>
        <pc:spChg chg="del">
          <ac:chgData name="Siegbert Rudolph" userId="2af4d44886c067cc" providerId="LiveId" clId="{30A791E9-C357-48BB-9B03-44BB73F19AF2}" dt="2022-09-20T17:18:05.595" v="84" actId="478"/>
          <ac:spMkLst>
            <pc:docMk/>
            <pc:sldMk cId="2497407805" sldId="282"/>
            <ac:spMk id="7" creationId="{BA38EFA7-7CCB-7A0C-6DF9-A5430E0EB328}"/>
          </ac:spMkLst>
        </pc:spChg>
        <pc:spChg chg="del mod">
          <ac:chgData name="Siegbert Rudolph" userId="2af4d44886c067cc" providerId="LiveId" clId="{30A791E9-C357-48BB-9B03-44BB73F19AF2}" dt="2024-03-26T16:00:02.084" v="1362" actId="478"/>
          <ac:spMkLst>
            <pc:docMk/>
            <pc:sldMk cId="2497407805" sldId="282"/>
            <ac:spMk id="7" creationId="{FE29A548-B278-3E76-5C57-87405DE8C8C6}"/>
          </ac:spMkLst>
        </pc:spChg>
      </pc:sldChg>
      <pc:sldChg chg="delSp modSp mod">
        <pc:chgData name="Siegbert Rudolph" userId="2af4d44886c067cc" providerId="LiveId" clId="{30A791E9-C357-48BB-9B03-44BB73F19AF2}" dt="2024-03-26T16:00:02.100" v="1373" actId="1076"/>
        <pc:sldMkLst>
          <pc:docMk/>
          <pc:sldMk cId="2623358451" sldId="283"/>
        </pc:sldMkLst>
        <pc:spChg chg="del">
          <ac:chgData name="Siegbert Rudolph" userId="2af4d44886c067cc" providerId="LiveId" clId="{30A791E9-C357-48BB-9B03-44BB73F19AF2}" dt="2023-08-18T15:18:22.440" v="942" actId="478"/>
          <ac:spMkLst>
            <pc:docMk/>
            <pc:sldMk cId="2623358451" sldId="283"/>
            <ac:spMk id="4" creationId="{3C486CD8-F362-F31C-5447-193B50A5C3AE}"/>
          </ac:spMkLst>
        </pc:spChg>
        <pc:spChg chg="mod">
          <ac:chgData name="Siegbert Rudolph" userId="2af4d44886c067cc" providerId="LiveId" clId="{30A791E9-C357-48BB-9B03-44BB73F19AF2}" dt="2024-03-26T16:00:02.100" v="1373" actId="1076"/>
          <ac:spMkLst>
            <pc:docMk/>
            <pc:sldMk cId="2623358451" sldId="283"/>
            <ac:spMk id="4" creationId="{BAC76CF7-57E8-ED19-0AA8-EE99BD25E06C}"/>
          </ac:spMkLst>
        </pc:spChg>
        <pc:spChg chg="del mod">
          <ac:chgData name="Siegbert Rudolph" userId="2af4d44886c067cc" providerId="LiveId" clId="{30A791E9-C357-48BB-9B03-44BB73F19AF2}" dt="2022-09-23T17:20:40.229" v="516" actId="478"/>
          <ac:spMkLst>
            <pc:docMk/>
            <pc:sldMk cId="2623358451" sldId="283"/>
            <ac:spMk id="4" creationId="{FB0C8100-9E16-D1D6-6981-A198AF03574B}"/>
          </ac:spMkLst>
        </pc:spChg>
        <pc:spChg chg="del">
          <ac:chgData name="Siegbert Rudolph" userId="2af4d44886c067cc" providerId="LiveId" clId="{30A791E9-C357-48BB-9B03-44BB73F19AF2}" dt="2022-09-20T17:18:05.601" v="90" actId="478"/>
          <ac:spMkLst>
            <pc:docMk/>
            <pc:sldMk cId="2623358451" sldId="283"/>
            <ac:spMk id="7" creationId="{0918E65C-F0E6-41D1-20EE-F429E32AA30A}"/>
          </ac:spMkLst>
        </pc:spChg>
        <pc:spChg chg="mod">
          <ac:chgData name="Siegbert Rudolph" userId="2af4d44886c067cc" providerId="LiveId" clId="{30A791E9-C357-48BB-9B03-44BB73F19AF2}" dt="2022-09-23T17:20:40.231" v="521" actId="1076"/>
          <ac:spMkLst>
            <pc:docMk/>
            <pc:sldMk cId="2623358451" sldId="283"/>
            <ac:spMk id="7" creationId="{17C03BA9-73B2-A75F-0700-224CD937147D}"/>
          </ac:spMkLst>
        </pc:spChg>
        <pc:spChg chg="del mod">
          <ac:chgData name="Siegbert Rudolph" userId="2af4d44886c067cc" providerId="LiveId" clId="{30A791E9-C357-48BB-9B03-44BB73F19AF2}" dt="2024-03-26T16:00:02.084" v="1368" actId="478"/>
          <ac:spMkLst>
            <pc:docMk/>
            <pc:sldMk cId="2623358451" sldId="283"/>
            <ac:spMk id="7" creationId="{1F73204D-1708-60C6-7FFC-EA0D70771F2B}"/>
          </ac:spMkLst>
        </pc:spChg>
      </pc:sldChg>
      <pc:sldChg chg="delSp modSp mod">
        <pc:chgData name="Siegbert Rudolph" userId="2af4d44886c067cc" providerId="LiveId" clId="{30A791E9-C357-48BB-9B03-44BB73F19AF2}" dt="2024-03-26T16:00:02.100" v="1379" actId="1076"/>
        <pc:sldMkLst>
          <pc:docMk/>
          <pc:sldMk cId="2924008532" sldId="284"/>
        </pc:sldMkLst>
        <pc:spChg chg="del">
          <ac:chgData name="Siegbert Rudolph" userId="2af4d44886c067cc" providerId="LiveId" clId="{30A791E9-C357-48BB-9B03-44BB73F19AF2}" dt="2023-08-18T15:18:22.440" v="948" actId="478"/>
          <ac:spMkLst>
            <pc:docMk/>
            <pc:sldMk cId="2924008532" sldId="284"/>
            <ac:spMk id="4" creationId="{6BC3B541-AF6D-AF8F-AA72-937940435EA4}"/>
          </ac:spMkLst>
        </pc:spChg>
        <pc:spChg chg="mod">
          <ac:chgData name="Siegbert Rudolph" userId="2af4d44886c067cc" providerId="LiveId" clId="{30A791E9-C357-48BB-9B03-44BB73F19AF2}" dt="2024-03-26T16:00:02.100" v="1379" actId="1076"/>
          <ac:spMkLst>
            <pc:docMk/>
            <pc:sldMk cId="2924008532" sldId="284"/>
            <ac:spMk id="4" creationId="{CDF4D796-F57B-36DB-E33C-D3335E216051}"/>
          </ac:spMkLst>
        </pc:spChg>
        <pc:spChg chg="del mod">
          <ac:chgData name="Siegbert Rudolph" userId="2af4d44886c067cc" providerId="LiveId" clId="{30A791E9-C357-48BB-9B03-44BB73F19AF2}" dt="2022-09-23T17:20:40.231" v="522" actId="478"/>
          <ac:spMkLst>
            <pc:docMk/>
            <pc:sldMk cId="2924008532" sldId="284"/>
            <ac:spMk id="4" creationId="{CF27F626-82F4-CB56-4C9B-CF2A57073B70}"/>
          </ac:spMkLst>
        </pc:spChg>
        <pc:spChg chg="del">
          <ac:chgData name="Siegbert Rudolph" userId="2af4d44886c067cc" providerId="LiveId" clId="{30A791E9-C357-48BB-9B03-44BB73F19AF2}" dt="2022-09-20T17:18:05.607" v="96" actId="478"/>
          <ac:spMkLst>
            <pc:docMk/>
            <pc:sldMk cId="2924008532" sldId="284"/>
            <ac:spMk id="7" creationId="{0DBA6728-D21F-F815-8D9E-7D809D50E641}"/>
          </ac:spMkLst>
        </pc:spChg>
        <pc:spChg chg="del mod">
          <ac:chgData name="Siegbert Rudolph" userId="2af4d44886c067cc" providerId="LiveId" clId="{30A791E9-C357-48BB-9B03-44BB73F19AF2}" dt="2024-03-26T16:00:02.100" v="1374" actId="478"/>
          <ac:spMkLst>
            <pc:docMk/>
            <pc:sldMk cId="2924008532" sldId="284"/>
            <ac:spMk id="7" creationId="{76B34E30-E197-BCE2-06ED-F02A290AF346}"/>
          </ac:spMkLst>
        </pc:spChg>
        <pc:spChg chg="mod">
          <ac:chgData name="Siegbert Rudolph" userId="2af4d44886c067cc" providerId="LiveId" clId="{30A791E9-C357-48BB-9B03-44BB73F19AF2}" dt="2022-09-23T17:20:40.241" v="527" actId="1076"/>
          <ac:spMkLst>
            <pc:docMk/>
            <pc:sldMk cId="2924008532" sldId="284"/>
            <ac:spMk id="7" creationId="{D45E8B46-B790-7741-73C6-BB2C0FD29971}"/>
          </ac:spMkLst>
        </pc:spChg>
      </pc:sldChg>
      <pc:sldChg chg="delSp modSp mod">
        <pc:chgData name="Siegbert Rudolph" userId="2af4d44886c067cc" providerId="LiveId" clId="{30A791E9-C357-48BB-9B03-44BB73F19AF2}" dt="2024-03-26T16:00:02.100" v="1385" actId="1076"/>
        <pc:sldMkLst>
          <pc:docMk/>
          <pc:sldMk cId="3183250806" sldId="285"/>
        </pc:sldMkLst>
        <pc:spChg chg="mod">
          <ac:chgData name="Siegbert Rudolph" userId="2af4d44886c067cc" providerId="LiveId" clId="{30A791E9-C357-48BB-9B03-44BB73F19AF2}" dt="2024-03-26T16:00:02.100" v="1385" actId="1076"/>
          <ac:spMkLst>
            <pc:docMk/>
            <pc:sldMk cId="3183250806" sldId="285"/>
            <ac:spMk id="4" creationId="{274AAFBE-816F-5ACA-D437-B82B0D929CD2}"/>
          </ac:spMkLst>
        </pc:spChg>
        <pc:spChg chg="del mod">
          <ac:chgData name="Siegbert Rudolph" userId="2af4d44886c067cc" providerId="LiveId" clId="{30A791E9-C357-48BB-9B03-44BB73F19AF2}" dt="2022-09-23T17:20:40.241" v="528" actId="478"/>
          <ac:spMkLst>
            <pc:docMk/>
            <pc:sldMk cId="3183250806" sldId="285"/>
            <ac:spMk id="4" creationId="{3C006547-E62E-C69C-E453-50097B28AF5F}"/>
          </ac:spMkLst>
        </pc:spChg>
        <pc:spChg chg="del">
          <ac:chgData name="Siegbert Rudolph" userId="2af4d44886c067cc" providerId="LiveId" clId="{30A791E9-C357-48BB-9B03-44BB73F19AF2}" dt="2023-08-18T15:18:22.440" v="954" actId="478"/>
          <ac:spMkLst>
            <pc:docMk/>
            <pc:sldMk cId="3183250806" sldId="285"/>
            <ac:spMk id="4" creationId="{E2CA0F0C-D145-B181-1784-66EED13F6D72}"/>
          </ac:spMkLst>
        </pc:spChg>
        <pc:spChg chg="mod">
          <ac:chgData name="Siegbert Rudolph" userId="2af4d44886c067cc" providerId="LiveId" clId="{30A791E9-C357-48BB-9B03-44BB73F19AF2}" dt="2022-09-23T17:20:40.241" v="533" actId="1076"/>
          <ac:spMkLst>
            <pc:docMk/>
            <pc:sldMk cId="3183250806" sldId="285"/>
            <ac:spMk id="7" creationId="{2A7A4866-3E69-55C2-CDA6-A930F9F0A373}"/>
          </ac:spMkLst>
        </pc:spChg>
        <pc:spChg chg="del mod">
          <ac:chgData name="Siegbert Rudolph" userId="2af4d44886c067cc" providerId="LiveId" clId="{30A791E9-C357-48BB-9B03-44BB73F19AF2}" dt="2024-03-26T16:00:02.100" v="1380" actId="478"/>
          <ac:spMkLst>
            <pc:docMk/>
            <pc:sldMk cId="3183250806" sldId="285"/>
            <ac:spMk id="7" creationId="{70182471-8F26-E5BD-7CBD-14F075923400}"/>
          </ac:spMkLst>
        </pc:spChg>
        <pc:spChg chg="del">
          <ac:chgData name="Siegbert Rudolph" userId="2af4d44886c067cc" providerId="LiveId" clId="{30A791E9-C357-48BB-9B03-44BB73F19AF2}" dt="2022-09-20T17:18:05.613" v="102" actId="478"/>
          <ac:spMkLst>
            <pc:docMk/>
            <pc:sldMk cId="3183250806" sldId="285"/>
            <ac:spMk id="7" creationId="{C8A22DEF-7AA0-A21A-3CDD-26DAE1276226}"/>
          </ac:spMkLst>
        </pc:spChg>
      </pc:sldChg>
      <pc:sldChg chg="delSp modSp mod">
        <pc:chgData name="Siegbert Rudolph" userId="2af4d44886c067cc" providerId="LiveId" clId="{30A791E9-C357-48BB-9B03-44BB73F19AF2}" dt="2024-03-26T16:00:02.116" v="1397" actId="1076"/>
        <pc:sldMkLst>
          <pc:docMk/>
          <pc:sldMk cId="3956584996" sldId="286"/>
        </pc:sldMkLst>
        <pc:spChg chg="del">
          <ac:chgData name="Siegbert Rudolph" userId="2af4d44886c067cc" providerId="LiveId" clId="{30A791E9-C357-48BB-9B03-44BB73F19AF2}" dt="2023-08-18T15:18:22.462" v="966" actId="478"/>
          <ac:spMkLst>
            <pc:docMk/>
            <pc:sldMk cId="3956584996" sldId="286"/>
            <ac:spMk id="4" creationId="{73F546A3-DEA5-67D3-5E55-4C473B2E035F}"/>
          </ac:spMkLst>
        </pc:spChg>
        <pc:spChg chg="del mod">
          <ac:chgData name="Siegbert Rudolph" userId="2af4d44886c067cc" providerId="LiveId" clId="{30A791E9-C357-48BB-9B03-44BB73F19AF2}" dt="2022-09-23T17:20:40.251" v="540" actId="478"/>
          <ac:spMkLst>
            <pc:docMk/>
            <pc:sldMk cId="3956584996" sldId="286"/>
            <ac:spMk id="4" creationId="{B32C32A4-A296-249C-7C49-BC73B94C6EFB}"/>
          </ac:spMkLst>
        </pc:spChg>
        <pc:spChg chg="mod">
          <ac:chgData name="Siegbert Rudolph" userId="2af4d44886c067cc" providerId="LiveId" clId="{30A791E9-C357-48BB-9B03-44BB73F19AF2}" dt="2024-03-26T16:00:02.116" v="1397" actId="1076"/>
          <ac:spMkLst>
            <pc:docMk/>
            <pc:sldMk cId="3956584996" sldId="286"/>
            <ac:spMk id="4" creationId="{CB6A19B7-BD4D-5FB7-0D03-41F1720991A0}"/>
          </ac:spMkLst>
        </pc:spChg>
        <pc:spChg chg="del">
          <ac:chgData name="Siegbert Rudolph" userId="2af4d44886c067cc" providerId="LiveId" clId="{30A791E9-C357-48BB-9B03-44BB73F19AF2}" dt="2022-09-20T17:18:05.630" v="114" actId="478"/>
          <ac:spMkLst>
            <pc:docMk/>
            <pc:sldMk cId="3956584996" sldId="286"/>
            <ac:spMk id="7" creationId="{2FC046D4-16A6-F88E-E430-78D90B7EE214}"/>
          </ac:spMkLst>
        </pc:spChg>
        <pc:spChg chg="mod">
          <ac:chgData name="Siegbert Rudolph" userId="2af4d44886c067cc" providerId="LiveId" clId="{30A791E9-C357-48BB-9B03-44BB73F19AF2}" dt="2022-09-23T17:20:40.251" v="545" actId="1076"/>
          <ac:spMkLst>
            <pc:docMk/>
            <pc:sldMk cId="3956584996" sldId="286"/>
            <ac:spMk id="7" creationId="{62F78F3A-3212-EF7E-68FF-D452ADB07E38}"/>
          </ac:spMkLst>
        </pc:spChg>
        <pc:spChg chg="del mod">
          <ac:chgData name="Siegbert Rudolph" userId="2af4d44886c067cc" providerId="LiveId" clId="{30A791E9-C357-48BB-9B03-44BB73F19AF2}" dt="2024-03-26T16:00:02.116" v="1392" actId="478"/>
          <ac:spMkLst>
            <pc:docMk/>
            <pc:sldMk cId="3956584996" sldId="286"/>
            <ac:spMk id="7" creationId="{A12A6C30-10B1-6FED-4B72-0DC13EEEE4BB}"/>
          </ac:spMkLst>
        </pc:spChg>
      </pc:sldChg>
      <pc:sldChg chg="delSp modSp mod">
        <pc:chgData name="Siegbert Rudolph" userId="2af4d44886c067cc" providerId="LiveId" clId="{30A791E9-C357-48BB-9B03-44BB73F19AF2}" dt="2024-03-26T16:00:02.116" v="1403" actId="1076"/>
        <pc:sldMkLst>
          <pc:docMk/>
          <pc:sldMk cId="1512051007" sldId="287"/>
        </pc:sldMkLst>
        <pc:spChg chg="del mod">
          <ac:chgData name="Siegbert Rudolph" userId="2af4d44886c067cc" providerId="LiveId" clId="{30A791E9-C357-48BB-9B03-44BB73F19AF2}" dt="2022-09-23T17:20:40.251" v="546" actId="478"/>
          <ac:spMkLst>
            <pc:docMk/>
            <pc:sldMk cId="1512051007" sldId="287"/>
            <ac:spMk id="4" creationId="{16DDE8F4-EEBF-9D60-B0C1-4B70F5AA2885}"/>
          </ac:spMkLst>
        </pc:spChg>
        <pc:spChg chg="mod">
          <ac:chgData name="Siegbert Rudolph" userId="2af4d44886c067cc" providerId="LiveId" clId="{30A791E9-C357-48BB-9B03-44BB73F19AF2}" dt="2024-03-26T16:00:02.116" v="1403" actId="1076"/>
          <ac:spMkLst>
            <pc:docMk/>
            <pc:sldMk cId="1512051007" sldId="287"/>
            <ac:spMk id="4" creationId="{9A7B43F7-7019-9AC3-C37C-71B7129EBB67}"/>
          </ac:spMkLst>
        </pc:spChg>
        <pc:spChg chg="del">
          <ac:chgData name="Siegbert Rudolph" userId="2af4d44886c067cc" providerId="LiveId" clId="{30A791E9-C357-48BB-9B03-44BB73F19AF2}" dt="2023-08-18T15:18:22.462" v="972" actId="478"/>
          <ac:spMkLst>
            <pc:docMk/>
            <pc:sldMk cId="1512051007" sldId="287"/>
            <ac:spMk id="4" creationId="{FEA6E48E-D69C-96D8-4553-AC71C0E62A3B}"/>
          </ac:spMkLst>
        </pc:spChg>
        <pc:spChg chg="del mod">
          <ac:chgData name="Siegbert Rudolph" userId="2af4d44886c067cc" providerId="LiveId" clId="{30A791E9-C357-48BB-9B03-44BB73F19AF2}" dt="2024-03-26T16:00:02.116" v="1398" actId="478"/>
          <ac:spMkLst>
            <pc:docMk/>
            <pc:sldMk cId="1512051007" sldId="287"/>
            <ac:spMk id="7" creationId="{18E7BB3F-4CDA-BE43-D3EF-8C4488DE2AC0}"/>
          </ac:spMkLst>
        </pc:spChg>
        <pc:spChg chg="mod">
          <ac:chgData name="Siegbert Rudolph" userId="2af4d44886c067cc" providerId="LiveId" clId="{30A791E9-C357-48BB-9B03-44BB73F19AF2}" dt="2022-09-23T17:20:40.261" v="551" actId="1076"/>
          <ac:spMkLst>
            <pc:docMk/>
            <pc:sldMk cId="1512051007" sldId="287"/>
            <ac:spMk id="7" creationId="{72C56964-4D4D-1D44-DC42-B93DF012B2F6}"/>
          </ac:spMkLst>
        </pc:spChg>
        <pc:spChg chg="del">
          <ac:chgData name="Siegbert Rudolph" userId="2af4d44886c067cc" providerId="LiveId" clId="{30A791E9-C357-48BB-9B03-44BB73F19AF2}" dt="2022-09-20T17:18:05.637" v="120" actId="478"/>
          <ac:spMkLst>
            <pc:docMk/>
            <pc:sldMk cId="1512051007" sldId="287"/>
            <ac:spMk id="7" creationId="{A62AF3C5-806E-CE76-5D68-0D5F74CD55F9}"/>
          </ac:spMkLst>
        </pc:spChg>
      </pc:sldChg>
      <pc:sldChg chg="delSp modSp mod">
        <pc:chgData name="Siegbert Rudolph" userId="2af4d44886c067cc" providerId="LiveId" clId="{30A791E9-C357-48BB-9B03-44BB73F19AF2}" dt="2024-03-26T16:00:02.116" v="1409" actId="1076"/>
        <pc:sldMkLst>
          <pc:docMk/>
          <pc:sldMk cId="2993972073" sldId="288"/>
        </pc:sldMkLst>
        <pc:spChg chg="del mod">
          <ac:chgData name="Siegbert Rudolph" userId="2af4d44886c067cc" providerId="LiveId" clId="{30A791E9-C357-48BB-9B03-44BB73F19AF2}" dt="2022-09-23T17:20:40.261" v="552" actId="478"/>
          <ac:spMkLst>
            <pc:docMk/>
            <pc:sldMk cId="2993972073" sldId="288"/>
            <ac:spMk id="4" creationId="{85E5290D-68E2-6D5E-D109-636CD7CA8D1A}"/>
          </ac:spMkLst>
        </pc:spChg>
        <pc:spChg chg="mod">
          <ac:chgData name="Siegbert Rudolph" userId="2af4d44886c067cc" providerId="LiveId" clId="{30A791E9-C357-48BB-9B03-44BB73F19AF2}" dt="2024-03-26T16:00:02.116" v="1409" actId="1076"/>
          <ac:spMkLst>
            <pc:docMk/>
            <pc:sldMk cId="2993972073" sldId="288"/>
            <ac:spMk id="4" creationId="{967A4424-DCD6-3532-620F-9B14F8EEAA97}"/>
          </ac:spMkLst>
        </pc:spChg>
        <pc:spChg chg="del">
          <ac:chgData name="Siegbert Rudolph" userId="2af4d44886c067cc" providerId="LiveId" clId="{30A791E9-C357-48BB-9B03-44BB73F19AF2}" dt="2023-08-18T15:18:22.462" v="978" actId="478"/>
          <ac:spMkLst>
            <pc:docMk/>
            <pc:sldMk cId="2993972073" sldId="288"/>
            <ac:spMk id="4" creationId="{C3240618-1E4B-C059-505E-5C179227069E}"/>
          </ac:spMkLst>
        </pc:spChg>
        <pc:spChg chg="del">
          <ac:chgData name="Siegbert Rudolph" userId="2af4d44886c067cc" providerId="LiveId" clId="{30A791E9-C357-48BB-9B03-44BB73F19AF2}" dt="2022-09-20T17:18:05.643" v="126" actId="478"/>
          <ac:spMkLst>
            <pc:docMk/>
            <pc:sldMk cId="2993972073" sldId="288"/>
            <ac:spMk id="7" creationId="{93152A66-31E6-5A93-DEF3-4948E0B06CDE}"/>
          </ac:spMkLst>
        </pc:spChg>
        <pc:spChg chg="del mod">
          <ac:chgData name="Siegbert Rudolph" userId="2af4d44886c067cc" providerId="LiveId" clId="{30A791E9-C357-48BB-9B03-44BB73F19AF2}" dt="2024-03-26T16:00:02.116" v="1404" actId="478"/>
          <ac:spMkLst>
            <pc:docMk/>
            <pc:sldMk cId="2993972073" sldId="288"/>
            <ac:spMk id="7" creationId="{A38D21A1-0CDD-74BF-7866-9C38102A0D86}"/>
          </ac:spMkLst>
        </pc:spChg>
        <pc:spChg chg="mod">
          <ac:chgData name="Siegbert Rudolph" userId="2af4d44886c067cc" providerId="LiveId" clId="{30A791E9-C357-48BB-9B03-44BB73F19AF2}" dt="2022-09-23T17:20:40.271" v="557" actId="1076"/>
          <ac:spMkLst>
            <pc:docMk/>
            <pc:sldMk cId="2993972073" sldId="288"/>
            <ac:spMk id="7" creationId="{E3661368-7CCB-0DB7-1661-56DFD19F4704}"/>
          </ac:spMkLst>
        </pc:spChg>
      </pc:sldChg>
      <pc:sldChg chg="delSp modSp mod">
        <pc:chgData name="Siegbert Rudolph" userId="2af4d44886c067cc" providerId="LiveId" clId="{30A791E9-C357-48BB-9B03-44BB73F19AF2}" dt="2024-03-26T16:00:02.131" v="1415" actId="1076"/>
        <pc:sldMkLst>
          <pc:docMk/>
          <pc:sldMk cId="1914317012" sldId="289"/>
        </pc:sldMkLst>
        <pc:spChg chg="del mod">
          <ac:chgData name="Siegbert Rudolph" userId="2af4d44886c067cc" providerId="LiveId" clId="{30A791E9-C357-48BB-9B03-44BB73F19AF2}" dt="2022-09-23T17:20:40.271" v="558" actId="478"/>
          <ac:spMkLst>
            <pc:docMk/>
            <pc:sldMk cId="1914317012" sldId="289"/>
            <ac:spMk id="4" creationId="{AD9D05D4-6BF4-6DB2-8F20-8A8EA90405EF}"/>
          </ac:spMkLst>
        </pc:spChg>
        <pc:spChg chg="mod">
          <ac:chgData name="Siegbert Rudolph" userId="2af4d44886c067cc" providerId="LiveId" clId="{30A791E9-C357-48BB-9B03-44BB73F19AF2}" dt="2024-03-26T16:00:02.131" v="1415" actId="1076"/>
          <ac:spMkLst>
            <pc:docMk/>
            <pc:sldMk cId="1914317012" sldId="289"/>
            <ac:spMk id="4" creationId="{CD159640-88CE-849A-6EE5-E6AE7ADEA536}"/>
          </ac:spMkLst>
        </pc:spChg>
        <pc:spChg chg="del">
          <ac:chgData name="Siegbert Rudolph" userId="2af4d44886c067cc" providerId="LiveId" clId="{30A791E9-C357-48BB-9B03-44BB73F19AF2}" dt="2023-08-18T15:18:22.462" v="984" actId="478"/>
          <ac:spMkLst>
            <pc:docMk/>
            <pc:sldMk cId="1914317012" sldId="289"/>
            <ac:spMk id="4" creationId="{CFA4A969-D4AE-A016-66A5-8FE894C04F92}"/>
          </ac:spMkLst>
        </pc:spChg>
        <pc:spChg chg="del mod">
          <ac:chgData name="Siegbert Rudolph" userId="2af4d44886c067cc" providerId="LiveId" clId="{30A791E9-C357-48BB-9B03-44BB73F19AF2}" dt="2024-03-26T16:00:02.116" v="1410" actId="478"/>
          <ac:spMkLst>
            <pc:docMk/>
            <pc:sldMk cId="1914317012" sldId="289"/>
            <ac:spMk id="7" creationId="{3FF0C538-8340-BB5F-03EA-F2A9D29CE51D}"/>
          </ac:spMkLst>
        </pc:spChg>
        <pc:spChg chg="del">
          <ac:chgData name="Siegbert Rudolph" userId="2af4d44886c067cc" providerId="LiveId" clId="{30A791E9-C357-48BB-9B03-44BB73F19AF2}" dt="2022-09-20T17:18:05.648" v="132" actId="478"/>
          <ac:spMkLst>
            <pc:docMk/>
            <pc:sldMk cId="1914317012" sldId="289"/>
            <ac:spMk id="7" creationId="{77223141-04FF-0729-F8EB-6A669073973C}"/>
          </ac:spMkLst>
        </pc:spChg>
        <pc:spChg chg="mod">
          <ac:chgData name="Siegbert Rudolph" userId="2af4d44886c067cc" providerId="LiveId" clId="{30A791E9-C357-48BB-9B03-44BB73F19AF2}" dt="2022-09-23T17:20:40.280" v="563" actId="1076"/>
          <ac:spMkLst>
            <pc:docMk/>
            <pc:sldMk cId="1914317012" sldId="289"/>
            <ac:spMk id="7" creationId="{BA7241A2-37C7-29C7-FA90-F5A547CDA3C9}"/>
          </ac:spMkLst>
        </pc:spChg>
      </pc:sldChg>
      <pc:sldChg chg="delSp modSp mod">
        <pc:chgData name="Siegbert Rudolph" userId="2af4d44886c067cc" providerId="LiveId" clId="{30A791E9-C357-48BB-9B03-44BB73F19AF2}" dt="2024-03-26T16:00:02.131" v="1421" actId="1076"/>
        <pc:sldMkLst>
          <pc:docMk/>
          <pc:sldMk cId="190777697" sldId="290"/>
        </pc:sldMkLst>
        <pc:spChg chg="del">
          <ac:chgData name="Siegbert Rudolph" userId="2af4d44886c067cc" providerId="LiveId" clId="{30A791E9-C357-48BB-9B03-44BB73F19AF2}" dt="2023-08-18T15:18:22.477" v="990" actId="478"/>
          <ac:spMkLst>
            <pc:docMk/>
            <pc:sldMk cId="190777697" sldId="290"/>
            <ac:spMk id="4" creationId="{422C0516-FF26-3BC4-484C-A6A2A6370C96}"/>
          </ac:spMkLst>
        </pc:spChg>
        <pc:spChg chg="mod">
          <ac:chgData name="Siegbert Rudolph" userId="2af4d44886c067cc" providerId="LiveId" clId="{30A791E9-C357-48BB-9B03-44BB73F19AF2}" dt="2024-03-26T16:00:02.131" v="1421" actId="1076"/>
          <ac:spMkLst>
            <pc:docMk/>
            <pc:sldMk cId="190777697" sldId="290"/>
            <ac:spMk id="4" creationId="{98F33F3F-00AF-C8FA-7F71-7C8400DDFE05}"/>
          </ac:spMkLst>
        </pc:spChg>
        <pc:spChg chg="del mod">
          <ac:chgData name="Siegbert Rudolph" userId="2af4d44886c067cc" providerId="LiveId" clId="{30A791E9-C357-48BB-9B03-44BB73F19AF2}" dt="2022-09-23T17:20:40.280" v="564" actId="478"/>
          <ac:spMkLst>
            <pc:docMk/>
            <pc:sldMk cId="190777697" sldId="290"/>
            <ac:spMk id="4" creationId="{EB12A6EF-2EFB-F189-1290-69AFC544578C}"/>
          </ac:spMkLst>
        </pc:spChg>
        <pc:spChg chg="mod">
          <ac:chgData name="Siegbert Rudolph" userId="2af4d44886c067cc" providerId="LiveId" clId="{30A791E9-C357-48BB-9B03-44BB73F19AF2}" dt="2022-09-23T17:20:40.282" v="569" actId="1076"/>
          <ac:spMkLst>
            <pc:docMk/>
            <pc:sldMk cId="190777697" sldId="290"/>
            <ac:spMk id="7" creationId="{028F0104-868D-7961-4E2D-ADA39A04CE03}"/>
          </ac:spMkLst>
        </pc:spChg>
        <pc:spChg chg="del mod">
          <ac:chgData name="Siegbert Rudolph" userId="2af4d44886c067cc" providerId="LiveId" clId="{30A791E9-C357-48BB-9B03-44BB73F19AF2}" dt="2024-03-26T16:00:02.131" v="1416" actId="478"/>
          <ac:spMkLst>
            <pc:docMk/>
            <pc:sldMk cId="190777697" sldId="290"/>
            <ac:spMk id="7" creationId="{9D26CF65-FF1F-2D13-9C18-A81982EAF62F}"/>
          </ac:spMkLst>
        </pc:spChg>
        <pc:spChg chg="del">
          <ac:chgData name="Siegbert Rudolph" userId="2af4d44886c067cc" providerId="LiveId" clId="{30A791E9-C357-48BB-9B03-44BB73F19AF2}" dt="2022-09-20T17:18:05.653" v="138" actId="478"/>
          <ac:spMkLst>
            <pc:docMk/>
            <pc:sldMk cId="190777697" sldId="290"/>
            <ac:spMk id="7" creationId="{A5AA7D89-5201-020C-6AA1-273252A76232}"/>
          </ac:spMkLst>
        </pc:spChg>
      </pc:sldChg>
      <pc:sldChg chg="delSp modSp mod">
        <pc:chgData name="Siegbert Rudolph" userId="2af4d44886c067cc" providerId="LiveId" clId="{30A791E9-C357-48BB-9B03-44BB73F19AF2}" dt="2024-03-26T16:00:02.100" v="1391" actId="1076"/>
        <pc:sldMkLst>
          <pc:docMk/>
          <pc:sldMk cId="823376406" sldId="292"/>
        </pc:sldMkLst>
        <pc:spChg chg="del mod">
          <ac:chgData name="Siegbert Rudolph" userId="2af4d44886c067cc" providerId="LiveId" clId="{30A791E9-C357-48BB-9B03-44BB73F19AF2}" dt="2022-09-23T17:20:40.241" v="534" actId="478"/>
          <ac:spMkLst>
            <pc:docMk/>
            <pc:sldMk cId="823376406" sldId="292"/>
            <ac:spMk id="2" creationId="{4BDAE863-9D56-3E5D-E9E6-41CC050914FB}"/>
          </ac:spMkLst>
        </pc:spChg>
        <pc:spChg chg="mod">
          <ac:chgData name="Siegbert Rudolph" userId="2af4d44886c067cc" providerId="LiveId" clId="{30A791E9-C357-48BB-9B03-44BB73F19AF2}" dt="2024-03-26T16:00:02.100" v="1391" actId="1076"/>
          <ac:spMkLst>
            <pc:docMk/>
            <pc:sldMk cId="823376406" sldId="292"/>
            <ac:spMk id="2" creationId="{4F9D0842-19DD-921A-92B1-097C88BF1191}"/>
          </ac:spMkLst>
        </pc:spChg>
        <pc:spChg chg="del">
          <ac:chgData name="Siegbert Rudolph" userId="2af4d44886c067cc" providerId="LiveId" clId="{30A791E9-C357-48BB-9B03-44BB73F19AF2}" dt="2023-08-18T15:18:22.455" v="960" actId="478"/>
          <ac:spMkLst>
            <pc:docMk/>
            <pc:sldMk cId="823376406" sldId="292"/>
            <ac:spMk id="2" creationId="{57C5AC17-BCB8-7361-F291-08E9F3D7B232}"/>
          </ac:spMkLst>
        </pc:spChg>
        <pc:spChg chg="mod">
          <ac:chgData name="Siegbert Rudolph" userId="2af4d44886c067cc" providerId="LiveId" clId="{30A791E9-C357-48BB-9B03-44BB73F19AF2}" dt="2022-09-23T17:20:40.251" v="539" actId="1076"/>
          <ac:spMkLst>
            <pc:docMk/>
            <pc:sldMk cId="823376406" sldId="292"/>
            <ac:spMk id="6" creationId="{053A954F-7657-E9AD-588F-2DB5DAA5AB57}"/>
          </ac:spMkLst>
        </pc:spChg>
        <pc:spChg chg="del mod">
          <ac:chgData name="Siegbert Rudolph" userId="2af4d44886c067cc" providerId="LiveId" clId="{30A791E9-C357-48BB-9B03-44BB73F19AF2}" dt="2024-03-26T16:00:02.100" v="1386" actId="478"/>
          <ac:spMkLst>
            <pc:docMk/>
            <pc:sldMk cId="823376406" sldId="292"/>
            <ac:spMk id="6" creationId="{A1F22BC9-7FB9-3817-743B-066E6DDB3F3E}"/>
          </ac:spMkLst>
        </pc:spChg>
        <pc:spChg chg="del">
          <ac:chgData name="Siegbert Rudolph" userId="2af4d44886c067cc" providerId="LiveId" clId="{30A791E9-C357-48BB-9B03-44BB73F19AF2}" dt="2022-09-20T17:18:05.621" v="108" actId="478"/>
          <ac:spMkLst>
            <pc:docMk/>
            <pc:sldMk cId="823376406" sldId="292"/>
            <ac:spMk id="6" creationId="{A9A5B369-5374-F399-4C41-3CA353175B54}"/>
          </ac:spMkLst>
        </pc:spChg>
      </pc:sldChg>
      <pc:sldChg chg="delSp modSp mod">
        <pc:chgData name="Siegbert Rudolph" userId="2af4d44886c067cc" providerId="LiveId" clId="{30A791E9-C357-48BB-9B03-44BB73F19AF2}" dt="2024-03-26T16:00:02.131" v="1427" actId="1076"/>
        <pc:sldMkLst>
          <pc:docMk/>
          <pc:sldMk cId="2850716880" sldId="293"/>
        </pc:sldMkLst>
        <pc:spChg chg="del mod">
          <ac:chgData name="Siegbert Rudolph" userId="2af4d44886c067cc" providerId="LiveId" clId="{30A791E9-C357-48BB-9B03-44BB73F19AF2}" dt="2022-09-23T17:20:40.282" v="570" actId="478"/>
          <ac:spMkLst>
            <pc:docMk/>
            <pc:sldMk cId="2850716880" sldId="293"/>
            <ac:spMk id="2" creationId="{3689B85F-85E2-1DBF-A9CC-942C64465F27}"/>
          </ac:spMkLst>
        </pc:spChg>
        <pc:spChg chg="del">
          <ac:chgData name="Siegbert Rudolph" userId="2af4d44886c067cc" providerId="LiveId" clId="{30A791E9-C357-48BB-9B03-44BB73F19AF2}" dt="2023-08-18T15:18:22.477" v="996" actId="478"/>
          <ac:spMkLst>
            <pc:docMk/>
            <pc:sldMk cId="2850716880" sldId="293"/>
            <ac:spMk id="2" creationId="{D39F8E73-05F2-69E7-B5A1-05FDCB8EDA01}"/>
          </ac:spMkLst>
        </pc:spChg>
        <pc:spChg chg="mod">
          <ac:chgData name="Siegbert Rudolph" userId="2af4d44886c067cc" providerId="LiveId" clId="{30A791E9-C357-48BB-9B03-44BB73F19AF2}" dt="2024-03-26T16:00:02.131" v="1427" actId="1076"/>
          <ac:spMkLst>
            <pc:docMk/>
            <pc:sldMk cId="2850716880" sldId="293"/>
            <ac:spMk id="2" creationId="{EBC022F9-6D30-C375-467E-BA240563586A}"/>
          </ac:spMkLst>
        </pc:spChg>
        <pc:spChg chg="del">
          <ac:chgData name="Siegbert Rudolph" userId="2af4d44886c067cc" providerId="LiveId" clId="{30A791E9-C357-48BB-9B03-44BB73F19AF2}" dt="2022-09-20T17:18:05.658" v="144" actId="478"/>
          <ac:spMkLst>
            <pc:docMk/>
            <pc:sldMk cId="2850716880" sldId="293"/>
            <ac:spMk id="6" creationId="{449E4590-E22A-E20A-A5BD-32E6227CA9AE}"/>
          </ac:spMkLst>
        </pc:spChg>
        <pc:spChg chg="del mod">
          <ac:chgData name="Siegbert Rudolph" userId="2af4d44886c067cc" providerId="LiveId" clId="{30A791E9-C357-48BB-9B03-44BB73F19AF2}" dt="2024-03-26T16:00:02.131" v="1422" actId="478"/>
          <ac:spMkLst>
            <pc:docMk/>
            <pc:sldMk cId="2850716880" sldId="293"/>
            <ac:spMk id="6" creationId="{E07049BD-9993-C2F6-65E1-1579F0209370}"/>
          </ac:spMkLst>
        </pc:spChg>
        <pc:spChg chg="mod">
          <ac:chgData name="Siegbert Rudolph" userId="2af4d44886c067cc" providerId="LiveId" clId="{30A791E9-C357-48BB-9B03-44BB73F19AF2}" dt="2022-09-23T17:20:40.290" v="575" actId="1076"/>
          <ac:spMkLst>
            <pc:docMk/>
            <pc:sldMk cId="2850716880" sldId="293"/>
            <ac:spMk id="6" creationId="{E45C6533-3612-014A-020B-AF51B81F5BB8}"/>
          </ac:spMkLst>
        </pc:spChg>
      </pc:sldChg>
      <pc:sldChg chg="delSp modSp mod">
        <pc:chgData name="Siegbert Rudolph" userId="2af4d44886c067cc" providerId="LiveId" clId="{30A791E9-C357-48BB-9B03-44BB73F19AF2}" dt="2024-03-26T16:00:02.131" v="1433" actId="1076"/>
        <pc:sldMkLst>
          <pc:docMk/>
          <pc:sldMk cId="216854849" sldId="295"/>
        </pc:sldMkLst>
        <pc:spChg chg="mod">
          <ac:chgData name="Siegbert Rudolph" userId="2af4d44886c067cc" providerId="LiveId" clId="{30A791E9-C357-48BB-9B03-44BB73F19AF2}" dt="2024-03-26T16:00:02.131" v="1433" actId="1076"/>
          <ac:spMkLst>
            <pc:docMk/>
            <pc:sldMk cId="216854849" sldId="295"/>
            <ac:spMk id="2" creationId="{3BEF7485-A06B-36F2-1568-65E4472384C1}"/>
          </ac:spMkLst>
        </pc:spChg>
        <pc:spChg chg="del">
          <ac:chgData name="Siegbert Rudolph" userId="2af4d44886c067cc" providerId="LiveId" clId="{30A791E9-C357-48BB-9B03-44BB73F19AF2}" dt="2023-08-18T15:18:22.477" v="1002" actId="478"/>
          <ac:spMkLst>
            <pc:docMk/>
            <pc:sldMk cId="216854849" sldId="295"/>
            <ac:spMk id="2" creationId="{42513559-8993-48CA-9739-F27CEB85D0E0}"/>
          </ac:spMkLst>
        </pc:spChg>
        <pc:spChg chg="del mod">
          <ac:chgData name="Siegbert Rudolph" userId="2af4d44886c067cc" providerId="LiveId" clId="{30A791E9-C357-48BB-9B03-44BB73F19AF2}" dt="2022-09-23T17:20:40.290" v="576" actId="478"/>
          <ac:spMkLst>
            <pc:docMk/>
            <pc:sldMk cId="216854849" sldId="295"/>
            <ac:spMk id="2" creationId="{F7FC66BA-BEEF-02A9-0109-E61DDC134121}"/>
          </ac:spMkLst>
        </pc:spChg>
        <pc:spChg chg="del mod">
          <ac:chgData name="Siegbert Rudolph" userId="2af4d44886c067cc" providerId="LiveId" clId="{30A791E9-C357-48BB-9B03-44BB73F19AF2}" dt="2024-03-26T16:00:02.131" v="1428" actId="478"/>
          <ac:spMkLst>
            <pc:docMk/>
            <pc:sldMk cId="216854849" sldId="295"/>
            <ac:spMk id="4" creationId="{7CD53144-4DFC-B43F-0863-E39258A6F4BC}"/>
          </ac:spMkLst>
        </pc:spChg>
        <pc:spChg chg="mod">
          <ac:chgData name="Siegbert Rudolph" userId="2af4d44886c067cc" providerId="LiveId" clId="{30A791E9-C357-48BB-9B03-44BB73F19AF2}" dt="2022-09-23T17:20:40.292" v="581" actId="1076"/>
          <ac:spMkLst>
            <pc:docMk/>
            <pc:sldMk cId="216854849" sldId="295"/>
            <ac:spMk id="4" creationId="{81282740-84BE-0596-D141-24C3FC3A62C8}"/>
          </ac:spMkLst>
        </pc:spChg>
        <pc:spChg chg="del">
          <ac:chgData name="Siegbert Rudolph" userId="2af4d44886c067cc" providerId="LiveId" clId="{30A791E9-C357-48BB-9B03-44BB73F19AF2}" dt="2022-09-20T17:18:05.663" v="150" actId="478"/>
          <ac:spMkLst>
            <pc:docMk/>
            <pc:sldMk cId="216854849" sldId="295"/>
            <ac:spMk id="4" creationId="{F33AA562-5556-1680-75B4-3685E970B336}"/>
          </ac:spMkLst>
        </pc:spChg>
      </pc:sldChg>
      <pc:sldChg chg="delSp modSp mod">
        <pc:chgData name="Siegbert Rudolph" userId="2af4d44886c067cc" providerId="LiveId" clId="{30A791E9-C357-48BB-9B03-44BB73F19AF2}" dt="2024-03-26T16:00:02.147" v="1439" actId="1076"/>
        <pc:sldMkLst>
          <pc:docMk/>
          <pc:sldMk cId="1503254433" sldId="296"/>
        </pc:sldMkLst>
        <pc:spChg chg="del mod">
          <ac:chgData name="Siegbert Rudolph" userId="2af4d44886c067cc" providerId="LiveId" clId="{30A791E9-C357-48BB-9B03-44BB73F19AF2}" dt="2022-09-23T17:20:40.292" v="582" actId="478"/>
          <ac:spMkLst>
            <pc:docMk/>
            <pc:sldMk cId="1503254433" sldId="296"/>
            <ac:spMk id="2" creationId="{3EEB0919-A6FC-3ABE-BFFD-8E3D0890992A}"/>
          </ac:spMkLst>
        </pc:spChg>
        <pc:spChg chg="mod">
          <ac:chgData name="Siegbert Rudolph" userId="2af4d44886c067cc" providerId="LiveId" clId="{30A791E9-C357-48BB-9B03-44BB73F19AF2}" dt="2024-03-26T16:00:02.147" v="1439" actId="1076"/>
          <ac:spMkLst>
            <pc:docMk/>
            <pc:sldMk cId="1503254433" sldId="296"/>
            <ac:spMk id="2" creationId="{4A070A28-B023-439A-0BB9-6CB19E31185C}"/>
          </ac:spMkLst>
        </pc:spChg>
        <pc:spChg chg="del">
          <ac:chgData name="Siegbert Rudolph" userId="2af4d44886c067cc" providerId="LiveId" clId="{30A791E9-C357-48BB-9B03-44BB73F19AF2}" dt="2023-08-18T15:18:22.477" v="1008" actId="478"/>
          <ac:spMkLst>
            <pc:docMk/>
            <pc:sldMk cId="1503254433" sldId="296"/>
            <ac:spMk id="2" creationId="{E4FE5833-3CB2-A531-D14D-C367F5F104EC}"/>
          </ac:spMkLst>
        </pc:spChg>
        <pc:spChg chg="del mod">
          <ac:chgData name="Siegbert Rudolph" userId="2af4d44886c067cc" providerId="LiveId" clId="{30A791E9-C357-48BB-9B03-44BB73F19AF2}" dt="2024-03-26T16:00:02.131" v="1434" actId="478"/>
          <ac:spMkLst>
            <pc:docMk/>
            <pc:sldMk cId="1503254433" sldId="296"/>
            <ac:spMk id="4" creationId="{24C6E5A7-7D45-F691-EC92-C83E8EE13825}"/>
          </ac:spMkLst>
        </pc:spChg>
        <pc:spChg chg="del">
          <ac:chgData name="Siegbert Rudolph" userId="2af4d44886c067cc" providerId="LiveId" clId="{30A791E9-C357-48BB-9B03-44BB73F19AF2}" dt="2022-09-20T17:18:05.668" v="156" actId="478"/>
          <ac:spMkLst>
            <pc:docMk/>
            <pc:sldMk cId="1503254433" sldId="296"/>
            <ac:spMk id="4" creationId="{4B492D8B-1CE5-4C91-41A6-ADBAE3DD9983}"/>
          </ac:spMkLst>
        </pc:spChg>
        <pc:spChg chg="mod">
          <ac:chgData name="Siegbert Rudolph" userId="2af4d44886c067cc" providerId="LiveId" clId="{30A791E9-C357-48BB-9B03-44BB73F19AF2}" dt="2022-09-23T17:20:40.292" v="587" actId="1076"/>
          <ac:spMkLst>
            <pc:docMk/>
            <pc:sldMk cId="1503254433" sldId="296"/>
            <ac:spMk id="4" creationId="{9C6E5E35-6EB9-F241-9956-9F0331BD1C71}"/>
          </ac:spMkLst>
        </pc:spChg>
      </pc:sldChg>
      <pc:sldChg chg="delSp modSp mod">
        <pc:chgData name="Siegbert Rudolph" userId="2af4d44886c067cc" providerId="LiveId" clId="{30A791E9-C357-48BB-9B03-44BB73F19AF2}" dt="2024-03-26T16:00:02.147" v="1451" actId="1076"/>
        <pc:sldMkLst>
          <pc:docMk/>
          <pc:sldMk cId="4233988806" sldId="297"/>
        </pc:sldMkLst>
        <pc:spChg chg="del">
          <ac:chgData name="Siegbert Rudolph" userId="2af4d44886c067cc" providerId="LiveId" clId="{30A791E9-C357-48BB-9B03-44BB73F19AF2}" dt="2023-08-18T15:18:22.493" v="1020" actId="478"/>
          <ac:spMkLst>
            <pc:docMk/>
            <pc:sldMk cId="4233988806" sldId="297"/>
            <ac:spMk id="2" creationId="{00FC064D-E7EB-B267-5B17-2A79030613E3}"/>
          </ac:spMkLst>
        </pc:spChg>
        <pc:spChg chg="mod">
          <ac:chgData name="Siegbert Rudolph" userId="2af4d44886c067cc" providerId="LiveId" clId="{30A791E9-C357-48BB-9B03-44BB73F19AF2}" dt="2024-03-26T16:00:02.147" v="1451" actId="1076"/>
          <ac:spMkLst>
            <pc:docMk/>
            <pc:sldMk cId="4233988806" sldId="297"/>
            <ac:spMk id="2" creationId="{25FAF305-FC05-8451-5821-23DCAFF66B9A}"/>
          </ac:spMkLst>
        </pc:spChg>
        <pc:spChg chg="del mod">
          <ac:chgData name="Siegbert Rudolph" userId="2af4d44886c067cc" providerId="LiveId" clId="{30A791E9-C357-48BB-9B03-44BB73F19AF2}" dt="2022-09-23T17:20:40.302" v="594" actId="478"/>
          <ac:spMkLst>
            <pc:docMk/>
            <pc:sldMk cId="4233988806" sldId="297"/>
            <ac:spMk id="2" creationId="{98C296F7-FF60-7D59-C26D-870EB5DC0D22}"/>
          </ac:spMkLst>
        </pc:spChg>
        <pc:spChg chg="mod">
          <ac:chgData name="Siegbert Rudolph" userId="2af4d44886c067cc" providerId="LiveId" clId="{30A791E9-C357-48BB-9B03-44BB73F19AF2}" dt="2022-09-23T17:20:40.302" v="599" actId="1076"/>
          <ac:spMkLst>
            <pc:docMk/>
            <pc:sldMk cId="4233988806" sldId="297"/>
            <ac:spMk id="4" creationId="{03BAD03F-F9D4-8368-BB60-7FF8A6AAE8E5}"/>
          </ac:spMkLst>
        </pc:spChg>
        <pc:spChg chg="del mod">
          <ac:chgData name="Siegbert Rudolph" userId="2af4d44886c067cc" providerId="LiveId" clId="{30A791E9-C357-48BB-9B03-44BB73F19AF2}" dt="2024-03-26T16:00:02.147" v="1446" actId="478"/>
          <ac:spMkLst>
            <pc:docMk/>
            <pc:sldMk cId="4233988806" sldId="297"/>
            <ac:spMk id="4" creationId="{1EDF3EF0-B123-EE4C-EF9A-593811DE221A}"/>
          </ac:spMkLst>
        </pc:spChg>
        <pc:spChg chg="del">
          <ac:chgData name="Siegbert Rudolph" userId="2af4d44886c067cc" providerId="LiveId" clId="{30A791E9-C357-48BB-9B03-44BB73F19AF2}" dt="2022-09-20T17:18:05.678" v="168" actId="478"/>
          <ac:spMkLst>
            <pc:docMk/>
            <pc:sldMk cId="4233988806" sldId="297"/>
            <ac:spMk id="4" creationId="{34C8EA39-6A89-EB07-F83E-229C087CF539}"/>
          </ac:spMkLst>
        </pc:spChg>
      </pc:sldChg>
      <pc:sldChg chg="delSp modSp mod">
        <pc:chgData name="Siegbert Rudolph" userId="2af4d44886c067cc" providerId="LiveId" clId="{30A791E9-C357-48BB-9B03-44BB73F19AF2}" dt="2024-03-26T16:00:02.147" v="1445" actId="1076"/>
        <pc:sldMkLst>
          <pc:docMk/>
          <pc:sldMk cId="1765961466" sldId="298"/>
        </pc:sldMkLst>
        <pc:spChg chg="mod">
          <ac:chgData name="Siegbert Rudolph" userId="2af4d44886c067cc" providerId="LiveId" clId="{30A791E9-C357-48BB-9B03-44BB73F19AF2}" dt="2024-03-26T16:00:02.147" v="1445" actId="1076"/>
          <ac:spMkLst>
            <pc:docMk/>
            <pc:sldMk cId="1765961466" sldId="298"/>
            <ac:spMk id="2" creationId="{4B5BBA7C-1FEB-7C7F-E829-ABD09C968EC6}"/>
          </ac:spMkLst>
        </pc:spChg>
        <pc:spChg chg="del mod">
          <ac:chgData name="Siegbert Rudolph" userId="2af4d44886c067cc" providerId="LiveId" clId="{30A791E9-C357-48BB-9B03-44BB73F19AF2}" dt="2022-09-23T17:20:40.292" v="588" actId="478"/>
          <ac:spMkLst>
            <pc:docMk/>
            <pc:sldMk cId="1765961466" sldId="298"/>
            <ac:spMk id="2" creationId="{894F28C9-9D04-7745-F7D5-268BD6DB4C94}"/>
          </ac:spMkLst>
        </pc:spChg>
        <pc:spChg chg="del">
          <ac:chgData name="Siegbert Rudolph" userId="2af4d44886c067cc" providerId="LiveId" clId="{30A791E9-C357-48BB-9B03-44BB73F19AF2}" dt="2023-08-18T15:18:22.493" v="1014" actId="478"/>
          <ac:spMkLst>
            <pc:docMk/>
            <pc:sldMk cId="1765961466" sldId="298"/>
            <ac:spMk id="2" creationId="{C41B0050-2EC5-9CB9-C8B9-BBE52972926A}"/>
          </ac:spMkLst>
        </pc:spChg>
        <pc:spChg chg="mod">
          <ac:chgData name="Siegbert Rudolph" userId="2af4d44886c067cc" providerId="LiveId" clId="{30A791E9-C357-48BB-9B03-44BB73F19AF2}" dt="2022-09-23T17:20:40.302" v="593" actId="1076"/>
          <ac:spMkLst>
            <pc:docMk/>
            <pc:sldMk cId="1765961466" sldId="298"/>
            <ac:spMk id="4" creationId="{7566489C-0FE1-E3E7-CE48-D972A349BF38}"/>
          </ac:spMkLst>
        </pc:spChg>
        <pc:spChg chg="del mod">
          <ac:chgData name="Siegbert Rudolph" userId="2af4d44886c067cc" providerId="LiveId" clId="{30A791E9-C357-48BB-9B03-44BB73F19AF2}" dt="2024-03-26T16:00:02.147" v="1440" actId="478"/>
          <ac:spMkLst>
            <pc:docMk/>
            <pc:sldMk cId="1765961466" sldId="298"/>
            <ac:spMk id="4" creationId="{7D3F912D-3019-6D78-E63F-AAE31F37D70A}"/>
          </ac:spMkLst>
        </pc:spChg>
        <pc:spChg chg="del">
          <ac:chgData name="Siegbert Rudolph" userId="2af4d44886c067cc" providerId="LiveId" clId="{30A791E9-C357-48BB-9B03-44BB73F19AF2}" dt="2022-09-20T17:18:05.673" v="162" actId="478"/>
          <ac:spMkLst>
            <pc:docMk/>
            <pc:sldMk cId="1765961466" sldId="298"/>
            <ac:spMk id="4" creationId="{9BA4AA05-4C92-900D-BDE6-574225E75293}"/>
          </ac:spMkLst>
        </pc:spChg>
      </pc:sldChg>
      <pc:sldChg chg="delSp modSp mod">
        <pc:chgData name="Siegbert Rudolph" userId="2af4d44886c067cc" providerId="LiveId" clId="{30A791E9-C357-48BB-9B03-44BB73F19AF2}" dt="2024-03-26T16:00:02.162" v="1457" actId="1076"/>
        <pc:sldMkLst>
          <pc:docMk/>
          <pc:sldMk cId="1416354916" sldId="299"/>
        </pc:sldMkLst>
        <pc:spChg chg="del mod">
          <ac:chgData name="Siegbert Rudolph" userId="2af4d44886c067cc" providerId="LiveId" clId="{30A791E9-C357-48BB-9B03-44BB73F19AF2}" dt="2022-09-23T17:20:40.302" v="600" actId="478"/>
          <ac:spMkLst>
            <pc:docMk/>
            <pc:sldMk cId="1416354916" sldId="299"/>
            <ac:spMk id="2" creationId="{0C91752A-59A0-39FD-B606-1C06373B932E}"/>
          </ac:spMkLst>
        </pc:spChg>
        <pc:spChg chg="mod">
          <ac:chgData name="Siegbert Rudolph" userId="2af4d44886c067cc" providerId="LiveId" clId="{30A791E9-C357-48BB-9B03-44BB73F19AF2}" dt="2024-03-26T16:00:02.162" v="1457" actId="1076"/>
          <ac:spMkLst>
            <pc:docMk/>
            <pc:sldMk cId="1416354916" sldId="299"/>
            <ac:spMk id="2" creationId="{281720B3-31A1-7F86-C744-3993A9121097}"/>
          </ac:spMkLst>
        </pc:spChg>
        <pc:spChg chg="del">
          <ac:chgData name="Siegbert Rudolph" userId="2af4d44886c067cc" providerId="LiveId" clId="{30A791E9-C357-48BB-9B03-44BB73F19AF2}" dt="2023-08-18T15:18:22.493" v="1026" actId="478"/>
          <ac:spMkLst>
            <pc:docMk/>
            <pc:sldMk cId="1416354916" sldId="299"/>
            <ac:spMk id="2" creationId="{B0A6051D-C624-DC60-5B63-1B05563F17E9}"/>
          </ac:spMkLst>
        </pc:spChg>
        <pc:spChg chg="mod">
          <ac:chgData name="Siegbert Rudolph" userId="2af4d44886c067cc" providerId="LiveId" clId="{30A791E9-C357-48BB-9B03-44BB73F19AF2}" dt="2022-09-23T17:20:40.312" v="605" actId="1076"/>
          <ac:spMkLst>
            <pc:docMk/>
            <pc:sldMk cId="1416354916" sldId="299"/>
            <ac:spMk id="4" creationId="{52616CD2-6E3E-8F81-C9A6-7D026AFC632B}"/>
          </ac:spMkLst>
        </pc:spChg>
        <pc:spChg chg="del mod">
          <ac:chgData name="Siegbert Rudolph" userId="2af4d44886c067cc" providerId="LiveId" clId="{30A791E9-C357-48BB-9B03-44BB73F19AF2}" dt="2024-03-26T16:00:02.147" v="1452" actId="478"/>
          <ac:spMkLst>
            <pc:docMk/>
            <pc:sldMk cId="1416354916" sldId="299"/>
            <ac:spMk id="4" creationId="{7512E7C7-4C69-63EF-45D2-3CEE2D8A0427}"/>
          </ac:spMkLst>
        </pc:spChg>
        <pc:spChg chg="del">
          <ac:chgData name="Siegbert Rudolph" userId="2af4d44886c067cc" providerId="LiveId" clId="{30A791E9-C357-48BB-9B03-44BB73F19AF2}" dt="2022-09-20T17:18:05.683" v="174" actId="478"/>
          <ac:spMkLst>
            <pc:docMk/>
            <pc:sldMk cId="1416354916" sldId="299"/>
            <ac:spMk id="4" creationId="{EF553311-D33A-BFBC-BA98-A0FED9C136A4}"/>
          </ac:spMkLst>
        </pc:spChg>
      </pc:sldChg>
      <pc:sldChg chg="delSp modSp mod">
        <pc:chgData name="Siegbert Rudolph" userId="2af4d44886c067cc" providerId="LiveId" clId="{30A791E9-C357-48BB-9B03-44BB73F19AF2}" dt="2024-03-26T16:00:02.162" v="1463" actId="1076"/>
        <pc:sldMkLst>
          <pc:docMk/>
          <pc:sldMk cId="847356608" sldId="300"/>
        </pc:sldMkLst>
        <pc:spChg chg="del">
          <ac:chgData name="Siegbert Rudolph" userId="2af4d44886c067cc" providerId="LiveId" clId="{30A791E9-C357-48BB-9B03-44BB73F19AF2}" dt="2023-08-18T15:18:22.509" v="1032" actId="478"/>
          <ac:spMkLst>
            <pc:docMk/>
            <pc:sldMk cId="847356608" sldId="300"/>
            <ac:spMk id="2" creationId="{05C27DAB-CCE5-4E7C-7DFD-E1B5B3985F0B}"/>
          </ac:spMkLst>
        </pc:spChg>
        <pc:spChg chg="mod">
          <ac:chgData name="Siegbert Rudolph" userId="2af4d44886c067cc" providerId="LiveId" clId="{30A791E9-C357-48BB-9B03-44BB73F19AF2}" dt="2024-03-26T16:00:02.162" v="1463" actId="1076"/>
          <ac:spMkLst>
            <pc:docMk/>
            <pc:sldMk cId="847356608" sldId="300"/>
            <ac:spMk id="2" creationId="{38E260B4-F1B2-50AC-029E-DE4BA09BCAAD}"/>
          </ac:spMkLst>
        </pc:spChg>
        <pc:spChg chg="del mod">
          <ac:chgData name="Siegbert Rudolph" userId="2af4d44886c067cc" providerId="LiveId" clId="{30A791E9-C357-48BB-9B03-44BB73F19AF2}" dt="2022-09-23T17:20:40.312" v="606" actId="478"/>
          <ac:spMkLst>
            <pc:docMk/>
            <pc:sldMk cId="847356608" sldId="300"/>
            <ac:spMk id="2" creationId="{F2BCCCE5-BFE9-04D6-518E-868A84B41983}"/>
          </ac:spMkLst>
        </pc:spChg>
        <pc:spChg chg="mod">
          <ac:chgData name="Siegbert Rudolph" userId="2af4d44886c067cc" providerId="LiveId" clId="{30A791E9-C357-48BB-9B03-44BB73F19AF2}" dt="2022-09-23T17:20:40.312" v="611" actId="1076"/>
          <ac:spMkLst>
            <pc:docMk/>
            <pc:sldMk cId="847356608" sldId="300"/>
            <ac:spMk id="6" creationId="{25EBACD9-1469-DB76-7C9A-59C19D23F04A}"/>
          </ac:spMkLst>
        </pc:spChg>
        <pc:spChg chg="del mod">
          <ac:chgData name="Siegbert Rudolph" userId="2af4d44886c067cc" providerId="LiveId" clId="{30A791E9-C357-48BB-9B03-44BB73F19AF2}" dt="2024-03-26T16:00:02.162" v="1458" actId="478"/>
          <ac:spMkLst>
            <pc:docMk/>
            <pc:sldMk cId="847356608" sldId="300"/>
            <ac:spMk id="6" creationId="{5C5DB0D9-D66D-344B-E8D1-8C0F5E92EE40}"/>
          </ac:spMkLst>
        </pc:spChg>
        <pc:spChg chg="del">
          <ac:chgData name="Siegbert Rudolph" userId="2af4d44886c067cc" providerId="LiveId" clId="{30A791E9-C357-48BB-9B03-44BB73F19AF2}" dt="2022-09-20T17:18:05.688" v="180" actId="478"/>
          <ac:spMkLst>
            <pc:docMk/>
            <pc:sldMk cId="847356608" sldId="300"/>
            <ac:spMk id="6" creationId="{8D51D681-954F-CD77-A66F-C16035FD9617}"/>
          </ac:spMkLst>
        </pc:spChg>
      </pc:sldChg>
      <pc:sldChg chg="delSp modSp mod">
        <pc:chgData name="Siegbert Rudolph" userId="2af4d44886c067cc" providerId="LiveId" clId="{30A791E9-C357-48BB-9B03-44BB73F19AF2}" dt="2024-03-26T16:00:02.162" v="1469" actId="1076"/>
        <pc:sldMkLst>
          <pc:docMk/>
          <pc:sldMk cId="706925589" sldId="301"/>
        </pc:sldMkLst>
        <pc:spChg chg="mod">
          <ac:chgData name="Siegbert Rudolph" userId="2af4d44886c067cc" providerId="LiveId" clId="{30A791E9-C357-48BB-9B03-44BB73F19AF2}" dt="2024-03-26T16:00:02.162" v="1469" actId="1076"/>
          <ac:spMkLst>
            <pc:docMk/>
            <pc:sldMk cId="706925589" sldId="301"/>
            <ac:spMk id="2" creationId="{411916F0-30A3-A2E8-EBFC-AB94B8201C81}"/>
          </ac:spMkLst>
        </pc:spChg>
        <pc:spChg chg="del mod">
          <ac:chgData name="Siegbert Rudolph" userId="2af4d44886c067cc" providerId="LiveId" clId="{30A791E9-C357-48BB-9B03-44BB73F19AF2}" dt="2022-09-23T17:20:40.312" v="612" actId="478"/>
          <ac:spMkLst>
            <pc:docMk/>
            <pc:sldMk cId="706925589" sldId="301"/>
            <ac:spMk id="2" creationId="{8A0AC16A-E48F-F86E-A646-DE16E5882269}"/>
          </ac:spMkLst>
        </pc:spChg>
        <pc:spChg chg="del">
          <ac:chgData name="Siegbert Rudolph" userId="2af4d44886c067cc" providerId="LiveId" clId="{30A791E9-C357-48BB-9B03-44BB73F19AF2}" dt="2023-08-18T15:18:22.509" v="1038" actId="478"/>
          <ac:spMkLst>
            <pc:docMk/>
            <pc:sldMk cId="706925589" sldId="301"/>
            <ac:spMk id="2" creationId="{F1AFED68-9F46-5281-DCA8-474C3E051E6C}"/>
          </ac:spMkLst>
        </pc:spChg>
        <pc:spChg chg="del">
          <ac:chgData name="Siegbert Rudolph" userId="2af4d44886c067cc" providerId="LiveId" clId="{30A791E9-C357-48BB-9B03-44BB73F19AF2}" dt="2022-09-20T17:18:05.693" v="186" actId="478"/>
          <ac:spMkLst>
            <pc:docMk/>
            <pc:sldMk cId="706925589" sldId="301"/>
            <ac:spMk id="4" creationId="{03DCABE0-272B-D86A-3A6E-254F285F65EA}"/>
          </ac:spMkLst>
        </pc:spChg>
        <pc:spChg chg="mod">
          <ac:chgData name="Siegbert Rudolph" userId="2af4d44886c067cc" providerId="LiveId" clId="{30A791E9-C357-48BB-9B03-44BB73F19AF2}" dt="2022-09-23T17:20:40.322" v="617" actId="1076"/>
          <ac:spMkLst>
            <pc:docMk/>
            <pc:sldMk cId="706925589" sldId="301"/>
            <ac:spMk id="4" creationId="{96023E4D-8B4E-CE78-B0C3-0CFBCB07E49E}"/>
          </ac:spMkLst>
        </pc:spChg>
        <pc:spChg chg="del mod">
          <ac:chgData name="Siegbert Rudolph" userId="2af4d44886c067cc" providerId="LiveId" clId="{30A791E9-C357-48BB-9B03-44BB73F19AF2}" dt="2024-03-26T16:00:02.162" v="1464" actId="478"/>
          <ac:spMkLst>
            <pc:docMk/>
            <pc:sldMk cId="706925589" sldId="301"/>
            <ac:spMk id="4" creationId="{9B14C8AE-6476-7FDC-9217-CE49EE0BD7A8}"/>
          </ac:spMkLst>
        </pc:spChg>
      </pc:sldChg>
      <pc:sldChg chg="delSp modSp mod">
        <pc:chgData name="Siegbert Rudolph" userId="2af4d44886c067cc" providerId="LiveId" clId="{30A791E9-C357-48BB-9B03-44BB73F19AF2}" dt="2024-03-26T16:00:02.162" v="1475" actId="1076"/>
        <pc:sldMkLst>
          <pc:docMk/>
          <pc:sldMk cId="3242069831" sldId="302"/>
        </pc:sldMkLst>
        <pc:spChg chg="mod">
          <ac:chgData name="Siegbert Rudolph" userId="2af4d44886c067cc" providerId="LiveId" clId="{30A791E9-C357-48BB-9B03-44BB73F19AF2}" dt="2024-03-26T16:00:02.162" v="1475" actId="1076"/>
          <ac:spMkLst>
            <pc:docMk/>
            <pc:sldMk cId="3242069831" sldId="302"/>
            <ac:spMk id="2" creationId="{1CAAB114-C5B2-CB4F-17C4-493FAB0E7F2F}"/>
          </ac:spMkLst>
        </pc:spChg>
        <pc:spChg chg="del">
          <ac:chgData name="Siegbert Rudolph" userId="2af4d44886c067cc" providerId="LiveId" clId="{30A791E9-C357-48BB-9B03-44BB73F19AF2}" dt="2023-08-18T15:18:22.509" v="1044" actId="478"/>
          <ac:spMkLst>
            <pc:docMk/>
            <pc:sldMk cId="3242069831" sldId="302"/>
            <ac:spMk id="2" creationId="{2C0BC274-0F2A-30D7-7C86-D20701B3B4BD}"/>
          </ac:spMkLst>
        </pc:spChg>
        <pc:spChg chg="del mod">
          <ac:chgData name="Siegbert Rudolph" userId="2af4d44886c067cc" providerId="LiveId" clId="{30A791E9-C357-48BB-9B03-44BB73F19AF2}" dt="2022-09-23T17:20:40.322" v="618" actId="478"/>
          <ac:spMkLst>
            <pc:docMk/>
            <pc:sldMk cId="3242069831" sldId="302"/>
            <ac:spMk id="2" creationId="{549A8243-77EC-9A12-0CD5-7853FB52CE5C}"/>
          </ac:spMkLst>
        </pc:spChg>
        <pc:spChg chg="mod">
          <ac:chgData name="Siegbert Rudolph" userId="2af4d44886c067cc" providerId="LiveId" clId="{30A791E9-C357-48BB-9B03-44BB73F19AF2}" dt="2022-09-23T17:20:40.322" v="623" actId="1076"/>
          <ac:spMkLst>
            <pc:docMk/>
            <pc:sldMk cId="3242069831" sldId="302"/>
            <ac:spMk id="4" creationId="{17DA7B74-80A6-C5AB-8D73-31187A173F57}"/>
          </ac:spMkLst>
        </pc:spChg>
        <pc:spChg chg="del">
          <ac:chgData name="Siegbert Rudolph" userId="2af4d44886c067cc" providerId="LiveId" clId="{30A791E9-C357-48BB-9B03-44BB73F19AF2}" dt="2022-09-20T17:18:05.698" v="192" actId="478"/>
          <ac:spMkLst>
            <pc:docMk/>
            <pc:sldMk cId="3242069831" sldId="302"/>
            <ac:spMk id="4" creationId="{8D9A987C-9776-65D9-828F-BF2FC69A8034}"/>
          </ac:spMkLst>
        </pc:spChg>
        <pc:spChg chg="del mod">
          <ac:chgData name="Siegbert Rudolph" userId="2af4d44886c067cc" providerId="LiveId" clId="{30A791E9-C357-48BB-9B03-44BB73F19AF2}" dt="2024-03-26T16:00:02.162" v="1470" actId="478"/>
          <ac:spMkLst>
            <pc:docMk/>
            <pc:sldMk cId="3242069831" sldId="302"/>
            <ac:spMk id="4" creationId="{EF92FC4A-012D-8B1D-07DC-0BA132025EC4}"/>
          </ac:spMkLst>
        </pc:spChg>
      </pc:sldChg>
      <pc:sldChg chg="delSp modSp mod">
        <pc:chgData name="Siegbert Rudolph" userId="2af4d44886c067cc" providerId="LiveId" clId="{30A791E9-C357-48BB-9B03-44BB73F19AF2}" dt="2024-03-26T16:00:02.178" v="1481" actId="1076"/>
        <pc:sldMkLst>
          <pc:docMk/>
          <pc:sldMk cId="3792181253" sldId="303"/>
        </pc:sldMkLst>
        <pc:spChg chg="del">
          <ac:chgData name="Siegbert Rudolph" userId="2af4d44886c067cc" providerId="LiveId" clId="{30A791E9-C357-48BB-9B03-44BB73F19AF2}" dt="2023-08-18T15:18:22.524" v="1050" actId="478"/>
          <ac:spMkLst>
            <pc:docMk/>
            <pc:sldMk cId="3792181253" sldId="303"/>
            <ac:spMk id="2" creationId="{45657D99-6B43-8FEB-1074-026B42EEBB38}"/>
          </ac:spMkLst>
        </pc:spChg>
        <pc:spChg chg="mod">
          <ac:chgData name="Siegbert Rudolph" userId="2af4d44886c067cc" providerId="LiveId" clId="{30A791E9-C357-48BB-9B03-44BB73F19AF2}" dt="2024-03-26T16:00:02.178" v="1481" actId="1076"/>
          <ac:spMkLst>
            <pc:docMk/>
            <pc:sldMk cId="3792181253" sldId="303"/>
            <ac:spMk id="2" creationId="{5D650404-6D30-49B4-55BB-1E86F47046BF}"/>
          </ac:spMkLst>
        </pc:spChg>
        <pc:spChg chg="del mod">
          <ac:chgData name="Siegbert Rudolph" userId="2af4d44886c067cc" providerId="LiveId" clId="{30A791E9-C357-48BB-9B03-44BB73F19AF2}" dt="2022-09-23T17:20:40.322" v="624" actId="478"/>
          <ac:spMkLst>
            <pc:docMk/>
            <pc:sldMk cId="3792181253" sldId="303"/>
            <ac:spMk id="2" creationId="{98FECF03-891D-A6B3-2BDB-84FE287F058F}"/>
          </ac:spMkLst>
        </pc:spChg>
        <pc:spChg chg="mod">
          <ac:chgData name="Siegbert Rudolph" userId="2af4d44886c067cc" providerId="LiveId" clId="{30A791E9-C357-48BB-9B03-44BB73F19AF2}" dt="2022-09-23T17:20:40.332" v="629" actId="1076"/>
          <ac:spMkLst>
            <pc:docMk/>
            <pc:sldMk cId="3792181253" sldId="303"/>
            <ac:spMk id="4" creationId="{7912112B-96AA-A442-4E91-6DEBE1005815}"/>
          </ac:spMkLst>
        </pc:spChg>
        <pc:spChg chg="del mod">
          <ac:chgData name="Siegbert Rudolph" userId="2af4d44886c067cc" providerId="LiveId" clId="{30A791E9-C357-48BB-9B03-44BB73F19AF2}" dt="2024-03-26T16:00:02.162" v="1476" actId="478"/>
          <ac:spMkLst>
            <pc:docMk/>
            <pc:sldMk cId="3792181253" sldId="303"/>
            <ac:spMk id="4" creationId="{D563C159-0085-AC4D-5502-C24F63288225}"/>
          </ac:spMkLst>
        </pc:spChg>
        <pc:spChg chg="del">
          <ac:chgData name="Siegbert Rudolph" userId="2af4d44886c067cc" providerId="LiveId" clId="{30A791E9-C357-48BB-9B03-44BB73F19AF2}" dt="2022-09-20T17:18:05.703" v="198" actId="478"/>
          <ac:spMkLst>
            <pc:docMk/>
            <pc:sldMk cId="3792181253" sldId="303"/>
            <ac:spMk id="4" creationId="{F13A6FC5-CA1F-F55C-18FC-A30281A943E3}"/>
          </ac:spMkLst>
        </pc:spChg>
      </pc:sldChg>
      <pc:sldChg chg="delSp modSp mod">
        <pc:chgData name="Siegbert Rudolph" userId="2af4d44886c067cc" providerId="LiveId" clId="{30A791E9-C357-48BB-9B03-44BB73F19AF2}" dt="2024-03-26T16:00:02.178" v="1487" actId="1076"/>
        <pc:sldMkLst>
          <pc:docMk/>
          <pc:sldMk cId="3195032795" sldId="304"/>
        </pc:sldMkLst>
        <pc:spChg chg="mod">
          <ac:chgData name="Siegbert Rudolph" userId="2af4d44886c067cc" providerId="LiveId" clId="{30A791E9-C357-48BB-9B03-44BB73F19AF2}" dt="2024-03-26T16:00:02.178" v="1487" actId="1076"/>
          <ac:spMkLst>
            <pc:docMk/>
            <pc:sldMk cId="3195032795" sldId="304"/>
            <ac:spMk id="2" creationId="{75A40E1B-0647-5522-21BD-50561EF5E2DE}"/>
          </ac:spMkLst>
        </pc:spChg>
        <pc:spChg chg="del mod">
          <ac:chgData name="Siegbert Rudolph" userId="2af4d44886c067cc" providerId="LiveId" clId="{30A791E9-C357-48BB-9B03-44BB73F19AF2}" dt="2022-09-23T17:20:40.332" v="630" actId="478"/>
          <ac:spMkLst>
            <pc:docMk/>
            <pc:sldMk cId="3195032795" sldId="304"/>
            <ac:spMk id="2" creationId="{8FA6DA7F-7C50-AA52-7D66-A6A66CF70B82}"/>
          </ac:spMkLst>
        </pc:spChg>
        <pc:spChg chg="del">
          <ac:chgData name="Siegbert Rudolph" userId="2af4d44886c067cc" providerId="LiveId" clId="{30A791E9-C357-48BB-9B03-44BB73F19AF2}" dt="2023-08-18T15:18:22.524" v="1056" actId="478"/>
          <ac:spMkLst>
            <pc:docMk/>
            <pc:sldMk cId="3195032795" sldId="304"/>
            <ac:spMk id="2" creationId="{D411A452-0BDB-8448-2FAD-F0E63F526888}"/>
          </ac:spMkLst>
        </pc:spChg>
        <pc:spChg chg="del">
          <ac:chgData name="Siegbert Rudolph" userId="2af4d44886c067cc" providerId="LiveId" clId="{30A791E9-C357-48BB-9B03-44BB73F19AF2}" dt="2022-09-20T17:18:05.708" v="204" actId="478"/>
          <ac:spMkLst>
            <pc:docMk/>
            <pc:sldMk cId="3195032795" sldId="304"/>
            <ac:spMk id="4" creationId="{AC19F2CB-1D22-6D95-5ACF-B2C54A5A122C}"/>
          </ac:spMkLst>
        </pc:spChg>
        <pc:spChg chg="mod">
          <ac:chgData name="Siegbert Rudolph" userId="2af4d44886c067cc" providerId="LiveId" clId="{30A791E9-C357-48BB-9B03-44BB73F19AF2}" dt="2022-09-23T17:20:40.332" v="635" actId="1076"/>
          <ac:spMkLst>
            <pc:docMk/>
            <pc:sldMk cId="3195032795" sldId="304"/>
            <ac:spMk id="4" creationId="{C4C2871F-BC14-06EB-D15D-F7A6A39260E9}"/>
          </ac:spMkLst>
        </pc:spChg>
        <pc:spChg chg="del mod">
          <ac:chgData name="Siegbert Rudolph" userId="2af4d44886c067cc" providerId="LiveId" clId="{30A791E9-C357-48BB-9B03-44BB73F19AF2}" dt="2024-03-26T16:00:02.178" v="1482" actId="478"/>
          <ac:spMkLst>
            <pc:docMk/>
            <pc:sldMk cId="3195032795" sldId="304"/>
            <ac:spMk id="4" creationId="{E3D2E025-41AB-1840-8FC6-B5FC929015C0}"/>
          </ac:spMkLst>
        </pc:spChg>
      </pc:sldChg>
      <pc:sldChg chg="delSp modSp mod">
        <pc:chgData name="Siegbert Rudolph" userId="2af4d44886c067cc" providerId="LiveId" clId="{30A791E9-C357-48BB-9B03-44BB73F19AF2}" dt="2024-03-26T16:00:02.178" v="1493" actId="1076"/>
        <pc:sldMkLst>
          <pc:docMk/>
          <pc:sldMk cId="4080795078" sldId="305"/>
        </pc:sldMkLst>
        <pc:spChg chg="del mod">
          <ac:chgData name="Siegbert Rudolph" userId="2af4d44886c067cc" providerId="LiveId" clId="{30A791E9-C357-48BB-9B03-44BB73F19AF2}" dt="2022-09-23T17:20:40.332" v="636" actId="478"/>
          <ac:spMkLst>
            <pc:docMk/>
            <pc:sldMk cId="4080795078" sldId="305"/>
            <ac:spMk id="2" creationId="{84ABB600-E9FF-FAD5-6E48-D046C7436D07}"/>
          </ac:spMkLst>
        </pc:spChg>
        <pc:spChg chg="mod">
          <ac:chgData name="Siegbert Rudolph" userId="2af4d44886c067cc" providerId="LiveId" clId="{30A791E9-C357-48BB-9B03-44BB73F19AF2}" dt="2024-03-26T16:00:02.178" v="1493" actId="1076"/>
          <ac:spMkLst>
            <pc:docMk/>
            <pc:sldMk cId="4080795078" sldId="305"/>
            <ac:spMk id="2" creationId="{B5F648BF-7DC6-3EDA-339A-5FE3ED7F7141}"/>
          </ac:spMkLst>
        </pc:spChg>
        <pc:spChg chg="del">
          <ac:chgData name="Siegbert Rudolph" userId="2af4d44886c067cc" providerId="LiveId" clId="{30A791E9-C357-48BB-9B03-44BB73F19AF2}" dt="2023-08-18T15:18:22.524" v="1062" actId="478"/>
          <ac:spMkLst>
            <pc:docMk/>
            <pc:sldMk cId="4080795078" sldId="305"/>
            <ac:spMk id="2" creationId="{D3C1C511-116F-FAFE-3DA2-6EA71A734F6A}"/>
          </ac:spMkLst>
        </pc:spChg>
        <pc:spChg chg="del mod">
          <ac:chgData name="Siegbert Rudolph" userId="2af4d44886c067cc" providerId="LiveId" clId="{30A791E9-C357-48BB-9B03-44BB73F19AF2}" dt="2024-03-26T16:00:02.178" v="1488" actId="478"/>
          <ac:spMkLst>
            <pc:docMk/>
            <pc:sldMk cId="4080795078" sldId="305"/>
            <ac:spMk id="4" creationId="{1DA92937-29BF-0AC9-A314-808841E0555D}"/>
          </ac:spMkLst>
        </pc:spChg>
        <pc:spChg chg="del">
          <ac:chgData name="Siegbert Rudolph" userId="2af4d44886c067cc" providerId="LiveId" clId="{30A791E9-C357-48BB-9B03-44BB73F19AF2}" dt="2022-09-20T17:18:05.714" v="210" actId="478"/>
          <ac:spMkLst>
            <pc:docMk/>
            <pc:sldMk cId="4080795078" sldId="305"/>
            <ac:spMk id="4" creationId="{73EB268C-B708-19B7-C94D-7AC52A4F6E1F}"/>
          </ac:spMkLst>
        </pc:spChg>
        <pc:spChg chg="mod">
          <ac:chgData name="Siegbert Rudolph" userId="2af4d44886c067cc" providerId="LiveId" clId="{30A791E9-C357-48BB-9B03-44BB73F19AF2}" dt="2022-09-23T17:20:40.342" v="641" actId="1076"/>
          <ac:spMkLst>
            <pc:docMk/>
            <pc:sldMk cId="4080795078" sldId="305"/>
            <ac:spMk id="4" creationId="{B1DAD28B-0BE7-D1B6-8D6A-AA822033079F}"/>
          </ac:spMkLst>
        </pc:spChg>
      </pc:sldChg>
      <pc:sldChg chg="delSp modSp mod">
        <pc:chgData name="Siegbert Rudolph" userId="2af4d44886c067cc" providerId="LiveId" clId="{30A791E9-C357-48BB-9B03-44BB73F19AF2}" dt="2024-03-26T16:00:02.194" v="1499" actId="1076"/>
        <pc:sldMkLst>
          <pc:docMk/>
          <pc:sldMk cId="1146855367" sldId="306"/>
        </pc:sldMkLst>
        <pc:spChg chg="del mod">
          <ac:chgData name="Siegbert Rudolph" userId="2af4d44886c067cc" providerId="LiveId" clId="{30A791E9-C357-48BB-9B03-44BB73F19AF2}" dt="2022-09-23T17:20:40.342" v="642" actId="478"/>
          <ac:spMkLst>
            <pc:docMk/>
            <pc:sldMk cId="1146855367" sldId="306"/>
            <ac:spMk id="2" creationId="{3EB7A1EF-5EAF-F41A-63E8-C1542049DA1B}"/>
          </ac:spMkLst>
        </pc:spChg>
        <pc:spChg chg="mod">
          <ac:chgData name="Siegbert Rudolph" userId="2af4d44886c067cc" providerId="LiveId" clId="{30A791E9-C357-48BB-9B03-44BB73F19AF2}" dt="2024-03-26T16:00:02.194" v="1499" actId="1076"/>
          <ac:spMkLst>
            <pc:docMk/>
            <pc:sldMk cId="1146855367" sldId="306"/>
            <ac:spMk id="2" creationId="{92725A57-C3EA-9016-2FB4-E75E3611F71E}"/>
          </ac:spMkLst>
        </pc:spChg>
        <pc:spChg chg="del">
          <ac:chgData name="Siegbert Rudolph" userId="2af4d44886c067cc" providerId="LiveId" clId="{30A791E9-C357-48BB-9B03-44BB73F19AF2}" dt="2023-08-18T15:18:22.524" v="1068" actId="478"/>
          <ac:spMkLst>
            <pc:docMk/>
            <pc:sldMk cId="1146855367" sldId="306"/>
            <ac:spMk id="2" creationId="{C0EC9A03-28A2-7643-4D11-D6A418BA84EC}"/>
          </ac:spMkLst>
        </pc:spChg>
        <pc:spChg chg="mod">
          <ac:chgData name="Siegbert Rudolph" userId="2af4d44886c067cc" providerId="LiveId" clId="{30A791E9-C357-48BB-9B03-44BB73F19AF2}" dt="2022-09-23T17:20:40.342" v="647" actId="1076"/>
          <ac:spMkLst>
            <pc:docMk/>
            <pc:sldMk cId="1146855367" sldId="306"/>
            <ac:spMk id="6" creationId="{1D6942C7-081E-E4FB-CA0B-796E7A837C0F}"/>
          </ac:spMkLst>
        </pc:spChg>
        <pc:spChg chg="del">
          <ac:chgData name="Siegbert Rudolph" userId="2af4d44886c067cc" providerId="LiveId" clId="{30A791E9-C357-48BB-9B03-44BB73F19AF2}" dt="2022-09-20T17:18:05.719" v="216" actId="478"/>
          <ac:spMkLst>
            <pc:docMk/>
            <pc:sldMk cId="1146855367" sldId="306"/>
            <ac:spMk id="6" creationId="{3B1EAD4C-7535-7A17-7461-364315223194}"/>
          </ac:spMkLst>
        </pc:spChg>
        <pc:spChg chg="del mod">
          <ac:chgData name="Siegbert Rudolph" userId="2af4d44886c067cc" providerId="LiveId" clId="{30A791E9-C357-48BB-9B03-44BB73F19AF2}" dt="2024-03-26T16:00:02.178" v="1494" actId="478"/>
          <ac:spMkLst>
            <pc:docMk/>
            <pc:sldMk cId="1146855367" sldId="306"/>
            <ac:spMk id="6" creationId="{D1CA4197-78F5-DF10-B343-148539455D38}"/>
          </ac:spMkLst>
        </pc:spChg>
      </pc:sldChg>
      <pc:sldChg chg="delSp modSp mod">
        <pc:chgData name="Siegbert Rudolph" userId="2af4d44886c067cc" providerId="LiveId" clId="{30A791E9-C357-48BB-9B03-44BB73F19AF2}" dt="2024-03-26T16:00:02.194" v="1505" actId="1076"/>
        <pc:sldMkLst>
          <pc:docMk/>
          <pc:sldMk cId="3658159276" sldId="307"/>
        </pc:sldMkLst>
        <pc:spChg chg="del mod">
          <ac:chgData name="Siegbert Rudolph" userId="2af4d44886c067cc" providerId="LiveId" clId="{30A791E9-C357-48BB-9B03-44BB73F19AF2}" dt="2022-09-23T17:20:40.350" v="648" actId="478"/>
          <ac:spMkLst>
            <pc:docMk/>
            <pc:sldMk cId="3658159276" sldId="307"/>
            <ac:spMk id="2" creationId="{1C3E420D-1E00-E67C-3020-74092FED1DDB}"/>
          </ac:spMkLst>
        </pc:spChg>
        <pc:spChg chg="del">
          <ac:chgData name="Siegbert Rudolph" userId="2af4d44886c067cc" providerId="LiveId" clId="{30A791E9-C357-48BB-9B03-44BB73F19AF2}" dt="2023-08-18T15:18:22.540" v="1074" actId="478"/>
          <ac:spMkLst>
            <pc:docMk/>
            <pc:sldMk cId="3658159276" sldId="307"/>
            <ac:spMk id="2" creationId="{64DACBAD-6E07-EFCF-B885-A34B82F84243}"/>
          </ac:spMkLst>
        </pc:spChg>
        <pc:spChg chg="mod">
          <ac:chgData name="Siegbert Rudolph" userId="2af4d44886c067cc" providerId="LiveId" clId="{30A791E9-C357-48BB-9B03-44BB73F19AF2}" dt="2024-03-26T16:00:02.194" v="1505" actId="1076"/>
          <ac:spMkLst>
            <pc:docMk/>
            <pc:sldMk cId="3658159276" sldId="307"/>
            <ac:spMk id="2" creationId="{8F357A95-A3F1-E88A-8FCC-4A29782AFFB7}"/>
          </ac:spMkLst>
        </pc:spChg>
        <pc:spChg chg="mod">
          <ac:chgData name="Siegbert Rudolph" userId="2af4d44886c067cc" providerId="LiveId" clId="{30A791E9-C357-48BB-9B03-44BB73F19AF2}" dt="2022-09-23T17:20:40.352" v="653" actId="1076"/>
          <ac:spMkLst>
            <pc:docMk/>
            <pc:sldMk cId="3658159276" sldId="307"/>
            <ac:spMk id="4" creationId="{0A925096-4B13-5B2F-2F1B-2D282C6284FC}"/>
          </ac:spMkLst>
        </pc:spChg>
        <pc:spChg chg="del">
          <ac:chgData name="Siegbert Rudolph" userId="2af4d44886c067cc" providerId="LiveId" clId="{30A791E9-C357-48BB-9B03-44BB73F19AF2}" dt="2022-09-20T17:18:05.724" v="222" actId="478"/>
          <ac:spMkLst>
            <pc:docMk/>
            <pc:sldMk cId="3658159276" sldId="307"/>
            <ac:spMk id="4" creationId="{63BAAD0F-088D-7587-0EB6-22BCB9D0A862}"/>
          </ac:spMkLst>
        </pc:spChg>
        <pc:spChg chg="del mod">
          <ac:chgData name="Siegbert Rudolph" userId="2af4d44886c067cc" providerId="LiveId" clId="{30A791E9-C357-48BB-9B03-44BB73F19AF2}" dt="2024-03-26T16:00:02.194" v="1500" actId="478"/>
          <ac:spMkLst>
            <pc:docMk/>
            <pc:sldMk cId="3658159276" sldId="307"/>
            <ac:spMk id="4" creationId="{CE13D359-9559-2026-6162-446EE6F26A17}"/>
          </ac:spMkLst>
        </pc:spChg>
      </pc:sldChg>
      <pc:sldChg chg="delSp modSp mod">
        <pc:chgData name="Siegbert Rudolph" userId="2af4d44886c067cc" providerId="LiveId" clId="{30A791E9-C357-48BB-9B03-44BB73F19AF2}" dt="2024-03-26T16:00:02.194" v="1511" actId="1076"/>
        <pc:sldMkLst>
          <pc:docMk/>
          <pc:sldMk cId="1825401970" sldId="308"/>
        </pc:sldMkLst>
        <pc:spChg chg="mod">
          <ac:chgData name="Siegbert Rudolph" userId="2af4d44886c067cc" providerId="LiveId" clId="{30A791E9-C357-48BB-9B03-44BB73F19AF2}" dt="2024-03-26T16:00:02.194" v="1511" actId="1076"/>
          <ac:spMkLst>
            <pc:docMk/>
            <pc:sldMk cId="1825401970" sldId="308"/>
            <ac:spMk id="2" creationId="{35634E4E-E40B-8E56-FE2B-70020A4B5041}"/>
          </ac:spMkLst>
        </pc:spChg>
        <pc:spChg chg="del">
          <ac:chgData name="Siegbert Rudolph" userId="2af4d44886c067cc" providerId="LiveId" clId="{30A791E9-C357-48BB-9B03-44BB73F19AF2}" dt="2023-08-18T15:18:22.540" v="1080" actId="478"/>
          <ac:spMkLst>
            <pc:docMk/>
            <pc:sldMk cId="1825401970" sldId="308"/>
            <ac:spMk id="2" creationId="{4A78292E-9625-21FD-F322-DB545F4421BF}"/>
          </ac:spMkLst>
        </pc:spChg>
        <pc:spChg chg="del mod">
          <ac:chgData name="Siegbert Rudolph" userId="2af4d44886c067cc" providerId="LiveId" clId="{30A791E9-C357-48BB-9B03-44BB73F19AF2}" dt="2022-09-23T17:20:40.352" v="654" actId="478"/>
          <ac:spMkLst>
            <pc:docMk/>
            <pc:sldMk cId="1825401970" sldId="308"/>
            <ac:spMk id="2" creationId="{A11FDB46-C3D3-C11D-48EF-8D9F6A0ECD6A}"/>
          </ac:spMkLst>
        </pc:spChg>
        <pc:spChg chg="mod">
          <ac:chgData name="Siegbert Rudolph" userId="2af4d44886c067cc" providerId="LiveId" clId="{30A791E9-C357-48BB-9B03-44BB73F19AF2}" dt="2022-09-23T17:20:40.360" v="659" actId="1076"/>
          <ac:spMkLst>
            <pc:docMk/>
            <pc:sldMk cId="1825401970" sldId="308"/>
            <ac:spMk id="4" creationId="{68D51A05-2CF7-E82D-53A4-3453A5978F85}"/>
          </ac:spMkLst>
        </pc:spChg>
        <pc:spChg chg="del mod">
          <ac:chgData name="Siegbert Rudolph" userId="2af4d44886c067cc" providerId="LiveId" clId="{30A791E9-C357-48BB-9B03-44BB73F19AF2}" dt="2024-03-26T16:00:02.194" v="1506" actId="478"/>
          <ac:spMkLst>
            <pc:docMk/>
            <pc:sldMk cId="1825401970" sldId="308"/>
            <ac:spMk id="4" creationId="{6C3BC962-FB15-2FFF-F419-BCFDE74C164F}"/>
          </ac:spMkLst>
        </pc:spChg>
        <pc:spChg chg="del">
          <ac:chgData name="Siegbert Rudolph" userId="2af4d44886c067cc" providerId="LiveId" clId="{30A791E9-C357-48BB-9B03-44BB73F19AF2}" dt="2022-09-20T17:18:05.728" v="228" actId="478"/>
          <ac:spMkLst>
            <pc:docMk/>
            <pc:sldMk cId="1825401970" sldId="308"/>
            <ac:spMk id="4" creationId="{AA8D6EAA-8744-4EB8-31E0-D8AF86BB1437}"/>
          </ac:spMkLst>
        </pc:spChg>
      </pc:sldChg>
      <pc:sldChg chg="delSp modSp mod">
        <pc:chgData name="Siegbert Rudolph" userId="2af4d44886c067cc" providerId="LiveId" clId="{30A791E9-C357-48BB-9B03-44BB73F19AF2}" dt="2024-03-26T16:00:02.194" v="1517" actId="1076"/>
        <pc:sldMkLst>
          <pc:docMk/>
          <pc:sldMk cId="4015282218" sldId="309"/>
        </pc:sldMkLst>
        <pc:spChg chg="del">
          <ac:chgData name="Siegbert Rudolph" userId="2af4d44886c067cc" providerId="LiveId" clId="{30A791E9-C357-48BB-9B03-44BB73F19AF2}" dt="2023-08-18T15:18:22.540" v="1086" actId="478"/>
          <ac:spMkLst>
            <pc:docMk/>
            <pc:sldMk cId="4015282218" sldId="309"/>
            <ac:spMk id="2" creationId="{86E1CE06-870D-2C05-8832-2FB089E1ED16}"/>
          </ac:spMkLst>
        </pc:spChg>
        <pc:spChg chg="del mod">
          <ac:chgData name="Siegbert Rudolph" userId="2af4d44886c067cc" providerId="LiveId" clId="{30A791E9-C357-48BB-9B03-44BB73F19AF2}" dt="2022-09-23T17:20:40.360" v="660" actId="478"/>
          <ac:spMkLst>
            <pc:docMk/>
            <pc:sldMk cId="4015282218" sldId="309"/>
            <ac:spMk id="2" creationId="{D59E7BFA-01C2-B504-1C84-A3E667C1740F}"/>
          </ac:spMkLst>
        </pc:spChg>
        <pc:spChg chg="mod">
          <ac:chgData name="Siegbert Rudolph" userId="2af4d44886c067cc" providerId="LiveId" clId="{30A791E9-C357-48BB-9B03-44BB73F19AF2}" dt="2024-03-26T16:00:02.194" v="1517" actId="1076"/>
          <ac:spMkLst>
            <pc:docMk/>
            <pc:sldMk cId="4015282218" sldId="309"/>
            <ac:spMk id="2" creationId="{DE9A3C5E-72FA-D176-2391-4C9F1F5BDAB1}"/>
          </ac:spMkLst>
        </pc:spChg>
        <pc:spChg chg="del">
          <ac:chgData name="Siegbert Rudolph" userId="2af4d44886c067cc" providerId="LiveId" clId="{30A791E9-C357-48BB-9B03-44BB73F19AF2}" dt="2022-09-20T17:18:05.735" v="234" actId="478"/>
          <ac:spMkLst>
            <pc:docMk/>
            <pc:sldMk cId="4015282218" sldId="309"/>
            <ac:spMk id="4" creationId="{0AF25017-7432-E4A4-A37E-1B5816EDA9F3}"/>
          </ac:spMkLst>
        </pc:spChg>
        <pc:spChg chg="mod">
          <ac:chgData name="Siegbert Rudolph" userId="2af4d44886c067cc" providerId="LiveId" clId="{30A791E9-C357-48BB-9B03-44BB73F19AF2}" dt="2022-09-23T17:20:40.362" v="665" actId="1076"/>
          <ac:spMkLst>
            <pc:docMk/>
            <pc:sldMk cId="4015282218" sldId="309"/>
            <ac:spMk id="4" creationId="{4DF85C2E-D131-DFD6-23D5-7F831F324F0F}"/>
          </ac:spMkLst>
        </pc:spChg>
        <pc:spChg chg="del mod">
          <ac:chgData name="Siegbert Rudolph" userId="2af4d44886c067cc" providerId="LiveId" clId="{30A791E9-C357-48BB-9B03-44BB73F19AF2}" dt="2024-03-26T16:00:02.194" v="1512" actId="478"/>
          <ac:spMkLst>
            <pc:docMk/>
            <pc:sldMk cId="4015282218" sldId="309"/>
            <ac:spMk id="4" creationId="{734FCEB3-AAA1-723F-F363-3D51F9E75660}"/>
          </ac:spMkLst>
        </pc:spChg>
      </pc:sldChg>
      <pc:sldChg chg="delSp modSp mod">
        <pc:chgData name="Siegbert Rudolph" userId="2af4d44886c067cc" providerId="LiveId" clId="{30A791E9-C357-48BB-9B03-44BB73F19AF2}" dt="2024-03-26T16:00:02.209" v="1523" actId="1076"/>
        <pc:sldMkLst>
          <pc:docMk/>
          <pc:sldMk cId="1245895985" sldId="310"/>
        </pc:sldMkLst>
        <pc:spChg chg="mod">
          <ac:chgData name="Siegbert Rudolph" userId="2af4d44886c067cc" providerId="LiveId" clId="{30A791E9-C357-48BB-9B03-44BB73F19AF2}" dt="2024-03-26T16:00:02.209" v="1523" actId="1076"/>
          <ac:spMkLst>
            <pc:docMk/>
            <pc:sldMk cId="1245895985" sldId="310"/>
            <ac:spMk id="2" creationId="{1B68D7F4-610C-BFC6-7FAE-C8C8D1B606DD}"/>
          </ac:spMkLst>
        </pc:spChg>
        <pc:spChg chg="del mod">
          <ac:chgData name="Siegbert Rudolph" userId="2af4d44886c067cc" providerId="LiveId" clId="{30A791E9-C357-48BB-9B03-44BB73F19AF2}" dt="2022-09-23T17:20:40.362" v="666" actId="478"/>
          <ac:spMkLst>
            <pc:docMk/>
            <pc:sldMk cId="1245895985" sldId="310"/>
            <ac:spMk id="2" creationId="{AB071BC6-DF6E-6F2F-DC15-6BC62719F689}"/>
          </ac:spMkLst>
        </pc:spChg>
        <pc:spChg chg="del">
          <ac:chgData name="Siegbert Rudolph" userId="2af4d44886c067cc" providerId="LiveId" clId="{30A791E9-C357-48BB-9B03-44BB73F19AF2}" dt="2023-08-18T15:18:22.555" v="1092" actId="478"/>
          <ac:spMkLst>
            <pc:docMk/>
            <pc:sldMk cId="1245895985" sldId="310"/>
            <ac:spMk id="2" creationId="{EA4ECF3D-3561-786D-E383-D495756E68A0}"/>
          </ac:spMkLst>
        </pc:spChg>
        <pc:spChg chg="del">
          <ac:chgData name="Siegbert Rudolph" userId="2af4d44886c067cc" providerId="LiveId" clId="{30A791E9-C357-48BB-9B03-44BB73F19AF2}" dt="2022-09-20T17:18:05.740" v="240" actId="478"/>
          <ac:spMkLst>
            <pc:docMk/>
            <pc:sldMk cId="1245895985" sldId="310"/>
            <ac:spMk id="4" creationId="{0B5CA5CD-3019-1B2D-FF62-A82C633A5CD0}"/>
          </ac:spMkLst>
        </pc:spChg>
        <pc:spChg chg="del mod">
          <ac:chgData name="Siegbert Rudolph" userId="2af4d44886c067cc" providerId="LiveId" clId="{30A791E9-C357-48BB-9B03-44BB73F19AF2}" dt="2024-03-26T16:00:02.194" v="1518" actId="478"/>
          <ac:spMkLst>
            <pc:docMk/>
            <pc:sldMk cId="1245895985" sldId="310"/>
            <ac:spMk id="4" creationId="{2F1CC4A3-D071-DAB4-2960-36B6082CF0B0}"/>
          </ac:spMkLst>
        </pc:spChg>
        <pc:spChg chg="mod">
          <ac:chgData name="Siegbert Rudolph" userId="2af4d44886c067cc" providerId="LiveId" clId="{30A791E9-C357-48BB-9B03-44BB73F19AF2}" dt="2022-09-23T17:20:40.370" v="671" actId="1076"/>
          <ac:spMkLst>
            <pc:docMk/>
            <pc:sldMk cId="1245895985" sldId="310"/>
            <ac:spMk id="4" creationId="{C2BD0A77-43A2-1573-8C62-965C0FD961C6}"/>
          </ac:spMkLst>
        </pc:spChg>
      </pc:sldChg>
      <pc:sldChg chg="delSp modSp mod">
        <pc:chgData name="Siegbert Rudolph" userId="2af4d44886c067cc" providerId="LiveId" clId="{30A791E9-C357-48BB-9B03-44BB73F19AF2}" dt="2024-03-26T16:00:02.209" v="1529" actId="1076"/>
        <pc:sldMkLst>
          <pc:docMk/>
          <pc:sldMk cId="3887289024" sldId="311"/>
        </pc:sldMkLst>
        <pc:spChg chg="del">
          <ac:chgData name="Siegbert Rudolph" userId="2af4d44886c067cc" providerId="LiveId" clId="{30A791E9-C357-48BB-9B03-44BB73F19AF2}" dt="2023-08-18T15:18:22.562" v="1098" actId="478"/>
          <ac:spMkLst>
            <pc:docMk/>
            <pc:sldMk cId="3887289024" sldId="311"/>
            <ac:spMk id="2" creationId="{4666D6AE-A240-1A50-6544-ED3C63D433C4}"/>
          </ac:spMkLst>
        </pc:spChg>
        <pc:spChg chg="del mod">
          <ac:chgData name="Siegbert Rudolph" userId="2af4d44886c067cc" providerId="LiveId" clId="{30A791E9-C357-48BB-9B03-44BB73F19AF2}" dt="2022-09-23T17:20:40.370" v="672" actId="478"/>
          <ac:spMkLst>
            <pc:docMk/>
            <pc:sldMk cId="3887289024" sldId="311"/>
            <ac:spMk id="2" creationId="{5BF49611-DFE6-FFBE-2D3F-B21AD6D373F6}"/>
          </ac:spMkLst>
        </pc:spChg>
        <pc:spChg chg="mod">
          <ac:chgData name="Siegbert Rudolph" userId="2af4d44886c067cc" providerId="LiveId" clId="{30A791E9-C357-48BB-9B03-44BB73F19AF2}" dt="2024-03-26T16:00:02.209" v="1529" actId="1076"/>
          <ac:spMkLst>
            <pc:docMk/>
            <pc:sldMk cId="3887289024" sldId="311"/>
            <ac:spMk id="2" creationId="{6F49FB08-19EA-1774-4C92-31B66A03D164}"/>
          </ac:spMkLst>
        </pc:spChg>
        <pc:spChg chg="mod">
          <ac:chgData name="Siegbert Rudolph" userId="2af4d44886c067cc" providerId="LiveId" clId="{30A791E9-C357-48BB-9B03-44BB73F19AF2}" dt="2022-09-23T17:20:40.372" v="677" actId="1076"/>
          <ac:spMkLst>
            <pc:docMk/>
            <pc:sldMk cId="3887289024" sldId="311"/>
            <ac:spMk id="4" creationId="{06AFA9F2-FBB3-CB2A-98F8-74504E9117CA}"/>
          </ac:spMkLst>
        </pc:spChg>
        <pc:spChg chg="del mod">
          <ac:chgData name="Siegbert Rudolph" userId="2af4d44886c067cc" providerId="LiveId" clId="{30A791E9-C357-48BB-9B03-44BB73F19AF2}" dt="2024-03-26T16:00:02.209" v="1524" actId="478"/>
          <ac:spMkLst>
            <pc:docMk/>
            <pc:sldMk cId="3887289024" sldId="311"/>
            <ac:spMk id="4" creationId="{5E872719-E358-7007-FF64-537FFDEF4624}"/>
          </ac:spMkLst>
        </pc:spChg>
        <pc:spChg chg="del">
          <ac:chgData name="Siegbert Rudolph" userId="2af4d44886c067cc" providerId="LiveId" clId="{30A791E9-C357-48BB-9B03-44BB73F19AF2}" dt="2022-09-20T17:18:05.744" v="246" actId="478"/>
          <ac:spMkLst>
            <pc:docMk/>
            <pc:sldMk cId="3887289024" sldId="311"/>
            <ac:spMk id="4" creationId="{6929344C-292A-844E-C702-FD5E6277D488}"/>
          </ac:spMkLst>
        </pc:spChg>
      </pc:sldChg>
      <pc:sldChg chg="delSp modSp mod">
        <pc:chgData name="Siegbert Rudolph" userId="2af4d44886c067cc" providerId="LiveId" clId="{30A791E9-C357-48BB-9B03-44BB73F19AF2}" dt="2024-03-26T16:00:02.209" v="1535" actId="1076"/>
        <pc:sldMkLst>
          <pc:docMk/>
          <pc:sldMk cId="4053388159" sldId="312"/>
        </pc:sldMkLst>
        <pc:spChg chg="del mod">
          <ac:chgData name="Siegbert Rudolph" userId="2af4d44886c067cc" providerId="LiveId" clId="{30A791E9-C357-48BB-9B03-44BB73F19AF2}" dt="2022-09-23T17:20:40.372" v="678" actId="478"/>
          <ac:spMkLst>
            <pc:docMk/>
            <pc:sldMk cId="4053388159" sldId="312"/>
            <ac:spMk id="2" creationId="{C8FEC576-69E6-7B7D-404A-154125CC63FD}"/>
          </ac:spMkLst>
        </pc:spChg>
        <pc:spChg chg="del">
          <ac:chgData name="Siegbert Rudolph" userId="2af4d44886c067cc" providerId="LiveId" clId="{30A791E9-C357-48BB-9B03-44BB73F19AF2}" dt="2023-08-18T15:18:22.562" v="1104" actId="478"/>
          <ac:spMkLst>
            <pc:docMk/>
            <pc:sldMk cId="4053388159" sldId="312"/>
            <ac:spMk id="2" creationId="{D8978692-575B-7936-F76B-9E1A81A2AD24}"/>
          </ac:spMkLst>
        </pc:spChg>
        <pc:spChg chg="mod">
          <ac:chgData name="Siegbert Rudolph" userId="2af4d44886c067cc" providerId="LiveId" clId="{30A791E9-C357-48BB-9B03-44BB73F19AF2}" dt="2024-03-26T16:00:02.209" v="1535" actId="1076"/>
          <ac:spMkLst>
            <pc:docMk/>
            <pc:sldMk cId="4053388159" sldId="312"/>
            <ac:spMk id="2" creationId="{FF4E1644-8031-86B0-6784-D1AAFA26D911}"/>
          </ac:spMkLst>
        </pc:spChg>
        <pc:spChg chg="del mod">
          <ac:chgData name="Siegbert Rudolph" userId="2af4d44886c067cc" providerId="LiveId" clId="{30A791E9-C357-48BB-9B03-44BB73F19AF2}" dt="2024-03-26T16:00:02.209" v="1530" actId="478"/>
          <ac:spMkLst>
            <pc:docMk/>
            <pc:sldMk cId="4053388159" sldId="312"/>
            <ac:spMk id="6" creationId="{4B10C763-9E0C-828F-D802-2DA277877C46}"/>
          </ac:spMkLst>
        </pc:spChg>
        <pc:spChg chg="mod">
          <ac:chgData name="Siegbert Rudolph" userId="2af4d44886c067cc" providerId="LiveId" clId="{30A791E9-C357-48BB-9B03-44BB73F19AF2}" dt="2022-09-23T17:20:40.372" v="683" actId="1076"/>
          <ac:spMkLst>
            <pc:docMk/>
            <pc:sldMk cId="4053388159" sldId="312"/>
            <ac:spMk id="6" creationId="{7125198A-B102-85A4-6220-8AA8E8C1B029}"/>
          </ac:spMkLst>
        </pc:spChg>
        <pc:spChg chg="del">
          <ac:chgData name="Siegbert Rudolph" userId="2af4d44886c067cc" providerId="LiveId" clId="{30A791E9-C357-48BB-9B03-44BB73F19AF2}" dt="2022-09-20T17:18:05.750" v="252" actId="478"/>
          <ac:spMkLst>
            <pc:docMk/>
            <pc:sldMk cId="4053388159" sldId="312"/>
            <ac:spMk id="6" creationId="{EA276837-F348-ABF4-5CF0-570D6C58D981}"/>
          </ac:spMkLst>
        </pc:spChg>
      </pc:sldChg>
      <pc:sldChg chg="delSp modSp mod">
        <pc:chgData name="Siegbert Rudolph" userId="2af4d44886c067cc" providerId="LiveId" clId="{30A791E9-C357-48BB-9B03-44BB73F19AF2}" dt="2024-03-26T16:00:02.209" v="1541" actId="1076"/>
        <pc:sldMkLst>
          <pc:docMk/>
          <pc:sldMk cId="179861640" sldId="313"/>
        </pc:sldMkLst>
        <pc:spChg chg="del">
          <ac:chgData name="Siegbert Rudolph" userId="2af4d44886c067cc" providerId="LiveId" clId="{30A791E9-C357-48BB-9B03-44BB73F19AF2}" dt="2023-08-18T15:18:22.562" v="1110" actId="478"/>
          <ac:spMkLst>
            <pc:docMk/>
            <pc:sldMk cId="179861640" sldId="313"/>
            <ac:spMk id="2" creationId="{02C58CF4-DFF8-179E-E9B6-13125F15F4E8}"/>
          </ac:spMkLst>
        </pc:spChg>
        <pc:spChg chg="mod">
          <ac:chgData name="Siegbert Rudolph" userId="2af4d44886c067cc" providerId="LiveId" clId="{30A791E9-C357-48BB-9B03-44BB73F19AF2}" dt="2024-03-26T16:00:02.209" v="1541" actId="1076"/>
          <ac:spMkLst>
            <pc:docMk/>
            <pc:sldMk cId="179861640" sldId="313"/>
            <ac:spMk id="2" creationId="{71B56418-E314-6C09-7E8A-9A0E8FCA882A}"/>
          </ac:spMkLst>
        </pc:spChg>
        <pc:spChg chg="del mod">
          <ac:chgData name="Siegbert Rudolph" userId="2af4d44886c067cc" providerId="LiveId" clId="{30A791E9-C357-48BB-9B03-44BB73F19AF2}" dt="2022-09-23T17:20:40.380" v="684" actId="478"/>
          <ac:spMkLst>
            <pc:docMk/>
            <pc:sldMk cId="179861640" sldId="313"/>
            <ac:spMk id="2" creationId="{7443E990-3ECB-116C-2E06-CFF7EB936B00}"/>
          </ac:spMkLst>
        </pc:spChg>
        <pc:spChg chg="del mod">
          <ac:chgData name="Siegbert Rudolph" userId="2af4d44886c067cc" providerId="LiveId" clId="{30A791E9-C357-48BB-9B03-44BB73F19AF2}" dt="2024-03-26T16:00:02.209" v="1536" actId="478"/>
          <ac:spMkLst>
            <pc:docMk/>
            <pc:sldMk cId="179861640" sldId="313"/>
            <ac:spMk id="4" creationId="{985135EE-AA73-02B4-9F8A-D8EE1BAFF0B4}"/>
          </ac:spMkLst>
        </pc:spChg>
        <pc:spChg chg="mod">
          <ac:chgData name="Siegbert Rudolph" userId="2af4d44886c067cc" providerId="LiveId" clId="{30A791E9-C357-48BB-9B03-44BB73F19AF2}" dt="2022-09-23T17:20:40.382" v="689" actId="1076"/>
          <ac:spMkLst>
            <pc:docMk/>
            <pc:sldMk cId="179861640" sldId="313"/>
            <ac:spMk id="4" creationId="{C4B5268C-0A61-56B3-6CD6-B0CC4A32DF6F}"/>
          </ac:spMkLst>
        </pc:spChg>
        <pc:spChg chg="del">
          <ac:chgData name="Siegbert Rudolph" userId="2af4d44886c067cc" providerId="LiveId" clId="{30A791E9-C357-48BB-9B03-44BB73F19AF2}" dt="2022-09-20T17:18:05.754" v="258" actId="478"/>
          <ac:spMkLst>
            <pc:docMk/>
            <pc:sldMk cId="179861640" sldId="313"/>
            <ac:spMk id="4" creationId="{F67A1E7E-FFE4-C477-25E1-4C3745099FD3}"/>
          </ac:spMkLst>
        </pc:spChg>
      </pc:sldChg>
      <pc:sldChg chg="delSp modSp mod">
        <pc:chgData name="Siegbert Rudolph" userId="2af4d44886c067cc" providerId="LiveId" clId="{30A791E9-C357-48BB-9B03-44BB73F19AF2}" dt="2024-03-26T16:00:02.225" v="1547" actId="1076"/>
        <pc:sldMkLst>
          <pc:docMk/>
          <pc:sldMk cId="2586958858" sldId="314"/>
        </pc:sldMkLst>
        <pc:spChg chg="del">
          <ac:chgData name="Siegbert Rudolph" userId="2af4d44886c067cc" providerId="LiveId" clId="{30A791E9-C357-48BB-9B03-44BB73F19AF2}" dt="2023-08-18T15:18:22.578" v="1116" actId="478"/>
          <ac:spMkLst>
            <pc:docMk/>
            <pc:sldMk cId="2586958858" sldId="314"/>
            <ac:spMk id="2" creationId="{0D035A5F-BB38-537C-782C-C981E6B1443B}"/>
          </ac:spMkLst>
        </pc:spChg>
        <pc:spChg chg="mod">
          <ac:chgData name="Siegbert Rudolph" userId="2af4d44886c067cc" providerId="LiveId" clId="{30A791E9-C357-48BB-9B03-44BB73F19AF2}" dt="2024-03-26T16:00:02.225" v="1547" actId="1076"/>
          <ac:spMkLst>
            <pc:docMk/>
            <pc:sldMk cId="2586958858" sldId="314"/>
            <ac:spMk id="2" creationId="{39094CB1-0C45-8761-459E-7EC62AA59151}"/>
          </ac:spMkLst>
        </pc:spChg>
        <pc:spChg chg="del mod">
          <ac:chgData name="Siegbert Rudolph" userId="2af4d44886c067cc" providerId="LiveId" clId="{30A791E9-C357-48BB-9B03-44BB73F19AF2}" dt="2022-09-23T17:20:40.382" v="690" actId="478"/>
          <ac:spMkLst>
            <pc:docMk/>
            <pc:sldMk cId="2586958858" sldId="314"/>
            <ac:spMk id="2" creationId="{7A144FBC-3501-0321-0780-08FBED79CE07}"/>
          </ac:spMkLst>
        </pc:spChg>
        <pc:spChg chg="del mod">
          <ac:chgData name="Siegbert Rudolph" userId="2af4d44886c067cc" providerId="LiveId" clId="{30A791E9-C357-48BB-9B03-44BB73F19AF2}" dt="2024-03-26T16:00:02.209" v="1542" actId="478"/>
          <ac:spMkLst>
            <pc:docMk/>
            <pc:sldMk cId="2586958858" sldId="314"/>
            <ac:spMk id="4" creationId="{5F2497EB-A2F5-5CC4-90CB-1AFE36405A65}"/>
          </ac:spMkLst>
        </pc:spChg>
        <pc:spChg chg="del">
          <ac:chgData name="Siegbert Rudolph" userId="2af4d44886c067cc" providerId="LiveId" clId="{30A791E9-C357-48BB-9B03-44BB73F19AF2}" dt="2022-09-20T17:18:05.759" v="264" actId="478"/>
          <ac:spMkLst>
            <pc:docMk/>
            <pc:sldMk cId="2586958858" sldId="314"/>
            <ac:spMk id="4" creationId="{9D13C554-391F-8B80-FA47-3C301F9B8740}"/>
          </ac:spMkLst>
        </pc:spChg>
        <pc:spChg chg="mod">
          <ac:chgData name="Siegbert Rudolph" userId="2af4d44886c067cc" providerId="LiveId" clId="{30A791E9-C357-48BB-9B03-44BB73F19AF2}" dt="2022-09-23T17:20:40.390" v="695" actId="1076"/>
          <ac:spMkLst>
            <pc:docMk/>
            <pc:sldMk cId="2586958858" sldId="314"/>
            <ac:spMk id="4" creationId="{CE726914-3CAE-54F2-0FE3-206098773BA6}"/>
          </ac:spMkLst>
        </pc:spChg>
      </pc:sldChg>
      <pc:sldChg chg="delSp modSp mod">
        <pc:chgData name="Siegbert Rudolph" userId="2af4d44886c067cc" providerId="LiveId" clId="{30A791E9-C357-48BB-9B03-44BB73F19AF2}" dt="2024-03-26T16:00:02.225" v="1553" actId="1076"/>
        <pc:sldMkLst>
          <pc:docMk/>
          <pc:sldMk cId="1372268404" sldId="315"/>
        </pc:sldMkLst>
        <pc:spChg chg="del">
          <ac:chgData name="Siegbert Rudolph" userId="2af4d44886c067cc" providerId="LiveId" clId="{30A791E9-C357-48BB-9B03-44BB73F19AF2}" dt="2023-08-18T15:18:22.578" v="1122" actId="478"/>
          <ac:spMkLst>
            <pc:docMk/>
            <pc:sldMk cId="1372268404" sldId="315"/>
            <ac:spMk id="2" creationId="{45944594-0B51-4F92-F698-647DD0055F33}"/>
          </ac:spMkLst>
        </pc:spChg>
        <pc:spChg chg="mod">
          <ac:chgData name="Siegbert Rudolph" userId="2af4d44886c067cc" providerId="LiveId" clId="{30A791E9-C357-48BB-9B03-44BB73F19AF2}" dt="2024-03-26T16:00:02.225" v="1553" actId="1076"/>
          <ac:spMkLst>
            <pc:docMk/>
            <pc:sldMk cId="1372268404" sldId="315"/>
            <ac:spMk id="2" creationId="{95623588-6C56-909B-C81F-9300F45E1857}"/>
          </ac:spMkLst>
        </pc:spChg>
        <pc:spChg chg="del mod">
          <ac:chgData name="Siegbert Rudolph" userId="2af4d44886c067cc" providerId="LiveId" clId="{30A791E9-C357-48BB-9B03-44BB73F19AF2}" dt="2022-09-23T17:20:40.390" v="696" actId="478"/>
          <ac:spMkLst>
            <pc:docMk/>
            <pc:sldMk cId="1372268404" sldId="315"/>
            <ac:spMk id="2" creationId="{E7CC5184-1572-3B52-4040-410B7BF599B6}"/>
          </ac:spMkLst>
        </pc:spChg>
        <pc:spChg chg="del mod">
          <ac:chgData name="Siegbert Rudolph" userId="2af4d44886c067cc" providerId="LiveId" clId="{30A791E9-C357-48BB-9B03-44BB73F19AF2}" dt="2024-03-26T16:00:02.225" v="1548" actId="478"/>
          <ac:spMkLst>
            <pc:docMk/>
            <pc:sldMk cId="1372268404" sldId="315"/>
            <ac:spMk id="4" creationId="{6F117D42-C572-08BC-AB5C-BD78AE6C97B2}"/>
          </ac:spMkLst>
        </pc:spChg>
        <pc:spChg chg="del">
          <ac:chgData name="Siegbert Rudolph" userId="2af4d44886c067cc" providerId="LiveId" clId="{30A791E9-C357-48BB-9B03-44BB73F19AF2}" dt="2022-09-20T17:18:05.764" v="270" actId="478"/>
          <ac:spMkLst>
            <pc:docMk/>
            <pc:sldMk cId="1372268404" sldId="315"/>
            <ac:spMk id="4" creationId="{750D336D-58E8-F6B9-B8A5-3A001837EAEE}"/>
          </ac:spMkLst>
        </pc:spChg>
        <pc:spChg chg="mod">
          <ac:chgData name="Siegbert Rudolph" userId="2af4d44886c067cc" providerId="LiveId" clId="{30A791E9-C357-48BB-9B03-44BB73F19AF2}" dt="2022-09-23T17:20:40.392" v="701" actId="1076"/>
          <ac:spMkLst>
            <pc:docMk/>
            <pc:sldMk cId="1372268404" sldId="315"/>
            <ac:spMk id="4" creationId="{78B2098F-018F-7074-F31F-3F8A32E070BD}"/>
          </ac:spMkLst>
        </pc:spChg>
      </pc:sldChg>
      <pc:sldChg chg="delSp modSp mod">
        <pc:chgData name="Siegbert Rudolph" userId="2af4d44886c067cc" providerId="LiveId" clId="{30A791E9-C357-48BB-9B03-44BB73F19AF2}" dt="2024-03-26T16:00:02.225" v="1559" actId="1076"/>
        <pc:sldMkLst>
          <pc:docMk/>
          <pc:sldMk cId="2333053678" sldId="316"/>
        </pc:sldMkLst>
        <pc:spChg chg="del">
          <ac:chgData name="Siegbert Rudolph" userId="2af4d44886c067cc" providerId="LiveId" clId="{30A791E9-C357-48BB-9B03-44BB73F19AF2}" dt="2023-08-18T15:18:22.578" v="1128" actId="478"/>
          <ac:spMkLst>
            <pc:docMk/>
            <pc:sldMk cId="2333053678" sldId="316"/>
            <ac:spMk id="2" creationId="{0613842A-70E4-DB9E-09F5-D80687818B5D}"/>
          </ac:spMkLst>
        </pc:spChg>
        <pc:spChg chg="del mod">
          <ac:chgData name="Siegbert Rudolph" userId="2af4d44886c067cc" providerId="LiveId" clId="{30A791E9-C357-48BB-9B03-44BB73F19AF2}" dt="2022-09-23T17:20:40.392" v="702" actId="478"/>
          <ac:spMkLst>
            <pc:docMk/>
            <pc:sldMk cId="2333053678" sldId="316"/>
            <ac:spMk id="2" creationId="{2B9AEB37-E90E-1FD9-97CC-1DC6314480CA}"/>
          </ac:spMkLst>
        </pc:spChg>
        <pc:spChg chg="mod">
          <ac:chgData name="Siegbert Rudolph" userId="2af4d44886c067cc" providerId="LiveId" clId="{30A791E9-C357-48BB-9B03-44BB73F19AF2}" dt="2024-03-26T16:00:02.225" v="1559" actId="1076"/>
          <ac:spMkLst>
            <pc:docMk/>
            <pc:sldMk cId="2333053678" sldId="316"/>
            <ac:spMk id="2" creationId="{6533BC90-A775-D2CC-A6FF-C429E77B2469}"/>
          </ac:spMkLst>
        </pc:spChg>
        <pc:spChg chg="del">
          <ac:chgData name="Siegbert Rudolph" userId="2af4d44886c067cc" providerId="LiveId" clId="{30A791E9-C357-48BB-9B03-44BB73F19AF2}" dt="2022-09-20T17:18:05.769" v="276" actId="478"/>
          <ac:spMkLst>
            <pc:docMk/>
            <pc:sldMk cId="2333053678" sldId="316"/>
            <ac:spMk id="4" creationId="{85DA0174-B18F-76B8-7F65-E30D85E3D576}"/>
          </ac:spMkLst>
        </pc:spChg>
        <pc:spChg chg="del mod">
          <ac:chgData name="Siegbert Rudolph" userId="2af4d44886c067cc" providerId="LiveId" clId="{30A791E9-C357-48BB-9B03-44BB73F19AF2}" dt="2024-03-26T16:00:02.225" v="1554" actId="478"/>
          <ac:spMkLst>
            <pc:docMk/>
            <pc:sldMk cId="2333053678" sldId="316"/>
            <ac:spMk id="4" creationId="{93FD0EDE-3A5F-8BEA-82FD-DC9031C7C516}"/>
          </ac:spMkLst>
        </pc:spChg>
        <pc:spChg chg="mod">
          <ac:chgData name="Siegbert Rudolph" userId="2af4d44886c067cc" providerId="LiveId" clId="{30A791E9-C357-48BB-9B03-44BB73F19AF2}" dt="2022-09-23T17:20:40.400" v="707" actId="1076"/>
          <ac:spMkLst>
            <pc:docMk/>
            <pc:sldMk cId="2333053678" sldId="316"/>
            <ac:spMk id="4" creationId="{E0D45183-3F1C-3A3D-1405-2C454FC20AA1}"/>
          </ac:spMkLst>
        </pc:spChg>
      </pc:sldChg>
      <pc:sldChg chg="delSp modSp mod">
        <pc:chgData name="Siegbert Rudolph" userId="2af4d44886c067cc" providerId="LiveId" clId="{30A791E9-C357-48BB-9B03-44BB73F19AF2}" dt="2024-03-26T16:00:02.225" v="1565" actId="1076"/>
        <pc:sldMkLst>
          <pc:docMk/>
          <pc:sldMk cId="4064142414" sldId="317"/>
        </pc:sldMkLst>
        <pc:spChg chg="del mod">
          <ac:chgData name="Siegbert Rudolph" userId="2af4d44886c067cc" providerId="LiveId" clId="{30A791E9-C357-48BB-9B03-44BB73F19AF2}" dt="2022-09-23T17:20:40.402" v="708" actId="478"/>
          <ac:spMkLst>
            <pc:docMk/>
            <pc:sldMk cId="4064142414" sldId="317"/>
            <ac:spMk id="2" creationId="{17DD7066-298A-9EF9-081D-5E20A817E6BB}"/>
          </ac:spMkLst>
        </pc:spChg>
        <pc:spChg chg="del">
          <ac:chgData name="Siegbert Rudolph" userId="2af4d44886c067cc" providerId="LiveId" clId="{30A791E9-C357-48BB-9B03-44BB73F19AF2}" dt="2023-08-18T15:18:22.593" v="1134" actId="478"/>
          <ac:spMkLst>
            <pc:docMk/>
            <pc:sldMk cId="4064142414" sldId="317"/>
            <ac:spMk id="2" creationId="{72087F23-259C-3667-FD7D-8BC7AA5651D2}"/>
          </ac:spMkLst>
        </pc:spChg>
        <pc:spChg chg="mod">
          <ac:chgData name="Siegbert Rudolph" userId="2af4d44886c067cc" providerId="LiveId" clId="{30A791E9-C357-48BB-9B03-44BB73F19AF2}" dt="2024-03-26T16:00:02.225" v="1565" actId="1076"/>
          <ac:spMkLst>
            <pc:docMk/>
            <pc:sldMk cId="4064142414" sldId="317"/>
            <ac:spMk id="2" creationId="{78403400-3B6E-EB89-C65E-9668E545FA40}"/>
          </ac:spMkLst>
        </pc:spChg>
        <pc:spChg chg="del mod">
          <ac:chgData name="Siegbert Rudolph" userId="2af4d44886c067cc" providerId="LiveId" clId="{30A791E9-C357-48BB-9B03-44BB73F19AF2}" dt="2024-03-26T16:00:02.225" v="1560" actId="478"/>
          <ac:spMkLst>
            <pc:docMk/>
            <pc:sldMk cId="4064142414" sldId="317"/>
            <ac:spMk id="4" creationId="{58F5873D-9BCE-CD56-175F-511A1C8A2E47}"/>
          </ac:spMkLst>
        </pc:spChg>
        <pc:spChg chg="mod">
          <ac:chgData name="Siegbert Rudolph" userId="2af4d44886c067cc" providerId="LiveId" clId="{30A791E9-C357-48BB-9B03-44BB73F19AF2}" dt="2022-09-23T17:20:40.402" v="713" actId="1076"/>
          <ac:spMkLst>
            <pc:docMk/>
            <pc:sldMk cId="4064142414" sldId="317"/>
            <ac:spMk id="4" creationId="{93C8E3B0-30CC-95A1-B5B5-6C2890124DFA}"/>
          </ac:spMkLst>
        </pc:spChg>
        <pc:spChg chg="del">
          <ac:chgData name="Siegbert Rudolph" userId="2af4d44886c067cc" providerId="LiveId" clId="{30A791E9-C357-48BB-9B03-44BB73F19AF2}" dt="2022-09-20T17:18:05.774" v="282" actId="478"/>
          <ac:spMkLst>
            <pc:docMk/>
            <pc:sldMk cId="4064142414" sldId="317"/>
            <ac:spMk id="4" creationId="{B6A03C53-7AC6-614D-A368-FDC6BCADEC1C}"/>
          </ac:spMkLst>
        </pc:spChg>
      </pc:sldChg>
      <pc:sldChg chg="delSp modSp mod">
        <pc:chgData name="Siegbert Rudolph" userId="2af4d44886c067cc" providerId="LiveId" clId="{30A791E9-C357-48BB-9B03-44BB73F19AF2}" dt="2024-03-26T16:00:02.241" v="1571" actId="1076"/>
        <pc:sldMkLst>
          <pc:docMk/>
          <pc:sldMk cId="2808740559" sldId="318"/>
        </pc:sldMkLst>
        <pc:spChg chg="del">
          <ac:chgData name="Siegbert Rudolph" userId="2af4d44886c067cc" providerId="LiveId" clId="{30A791E9-C357-48BB-9B03-44BB73F19AF2}" dt="2023-08-18T15:18:22.593" v="1140" actId="478"/>
          <ac:spMkLst>
            <pc:docMk/>
            <pc:sldMk cId="2808740559" sldId="318"/>
            <ac:spMk id="2" creationId="{3C9A2565-2FE1-DE87-4226-AEF4272BA264}"/>
          </ac:spMkLst>
        </pc:spChg>
        <pc:spChg chg="mod">
          <ac:chgData name="Siegbert Rudolph" userId="2af4d44886c067cc" providerId="LiveId" clId="{30A791E9-C357-48BB-9B03-44BB73F19AF2}" dt="2024-03-26T16:00:02.241" v="1571" actId="1076"/>
          <ac:spMkLst>
            <pc:docMk/>
            <pc:sldMk cId="2808740559" sldId="318"/>
            <ac:spMk id="2" creationId="{98CA4DD5-0DFC-8A0F-1AD2-87FF64F94E75}"/>
          </ac:spMkLst>
        </pc:spChg>
        <pc:spChg chg="del mod">
          <ac:chgData name="Siegbert Rudolph" userId="2af4d44886c067cc" providerId="LiveId" clId="{30A791E9-C357-48BB-9B03-44BB73F19AF2}" dt="2022-09-23T17:20:40.402" v="714" actId="478"/>
          <ac:spMkLst>
            <pc:docMk/>
            <pc:sldMk cId="2808740559" sldId="318"/>
            <ac:spMk id="2" creationId="{ED2785E4-6517-D625-288F-65E123DEF35F}"/>
          </ac:spMkLst>
        </pc:spChg>
        <pc:spChg chg="mod">
          <ac:chgData name="Siegbert Rudolph" userId="2af4d44886c067cc" providerId="LiveId" clId="{30A791E9-C357-48BB-9B03-44BB73F19AF2}" dt="2022-09-23T17:20:40.412" v="719" actId="1076"/>
          <ac:spMkLst>
            <pc:docMk/>
            <pc:sldMk cId="2808740559" sldId="318"/>
            <ac:spMk id="6" creationId="{28393B25-D4F4-B816-B1E4-77AF2644DF58}"/>
          </ac:spMkLst>
        </pc:spChg>
        <pc:spChg chg="del mod">
          <ac:chgData name="Siegbert Rudolph" userId="2af4d44886c067cc" providerId="LiveId" clId="{30A791E9-C357-48BB-9B03-44BB73F19AF2}" dt="2024-03-26T16:00:02.225" v="1566" actId="478"/>
          <ac:spMkLst>
            <pc:docMk/>
            <pc:sldMk cId="2808740559" sldId="318"/>
            <ac:spMk id="6" creationId="{7B589380-EFCA-3787-96A2-046FBEFD5933}"/>
          </ac:spMkLst>
        </pc:spChg>
        <pc:spChg chg="del">
          <ac:chgData name="Siegbert Rudolph" userId="2af4d44886c067cc" providerId="LiveId" clId="{30A791E9-C357-48BB-9B03-44BB73F19AF2}" dt="2022-09-20T17:18:05.777" v="288" actId="478"/>
          <ac:spMkLst>
            <pc:docMk/>
            <pc:sldMk cId="2808740559" sldId="318"/>
            <ac:spMk id="6" creationId="{89775DF0-EEEF-5B26-C99F-0C4C397AD8F4}"/>
          </ac:spMkLst>
        </pc:spChg>
      </pc:sldChg>
      <pc:sldChg chg="delSp modSp mod">
        <pc:chgData name="Siegbert Rudolph" userId="2af4d44886c067cc" providerId="LiveId" clId="{30A791E9-C357-48BB-9B03-44BB73F19AF2}" dt="2024-03-26T16:00:02.319" v="1703" actId="1076"/>
        <pc:sldMkLst>
          <pc:docMk/>
          <pc:sldMk cId="2679525733" sldId="319"/>
        </pc:sldMkLst>
        <pc:spChg chg="del">
          <ac:chgData name="Siegbert Rudolph" userId="2af4d44886c067cc" providerId="LiveId" clId="{30A791E9-C357-48BB-9B03-44BB73F19AF2}" dt="2023-08-18T15:18:22.703" v="1272" actId="478"/>
          <ac:spMkLst>
            <pc:docMk/>
            <pc:sldMk cId="2679525733" sldId="319"/>
            <ac:spMk id="2" creationId="{2CE80E1E-7F7A-BB52-F3EC-64666545C75E}"/>
          </ac:spMkLst>
        </pc:spChg>
        <pc:spChg chg="mod">
          <ac:chgData name="Siegbert Rudolph" userId="2af4d44886c067cc" providerId="LiveId" clId="{30A791E9-C357-48BB-9B03-44BB73F19AF2}" dt="2024-03-26T16:00:02.319" v="1703" actId="1076"/>
          <ac:spMkLst>
            <pc:docMk/>
            <pc:sldMk cId="2679525733" sldId="319"/>
            <ac:spMk id="2" creationId="{7D97E7AD-3297-AA94-5EDE-A3C3F8FC2368}"/>
          </ac:spMkLst>
        </pc:spChg>
        <pc:spChg chg="del mod">
          <ac:chgData name="Siegbert Rudolph" userId="2af4d44886c067cc" providerId="LiveId" clId="{30A791E9-C357-48BB-9B03-44BB73F19AF2}" dt="2022-09-23T17:20:40.522" v="846" actId="478"/>
          <ac:spMkLst>
            <pc:docMk/>
            <pc:sldMk cId="2679525733" sldId="319"/>
            <ac:spMk id="2" creationId="{A1F2CDD8-C429-9E22-75C1-30B8394C4151}"/>
          </ac:spMkLst>
        </pc:spChg>
        <pc:spChg chg="del">
          <ac:chgData name="Siegbert Rudolph" userId="2af4d44886c067cc" providerId="LiveId" clId="{30A791E9-C357-48BB-9B03-44BB73F19AF2}" dt="2022-09-20T17:18:05.896" v="420" actId="478"/>
          <ac:spMkLst>
            <pc:docMk/>
            <pc:sldMk cId="2679525733" sldId="319"/>
            <ac:spMk id="3" creationId="{0920F722-B6B7-1D08-8CA8-B825F3CF04A1}"/>
          </ac:spMkLst>
        </pc:spChg>
        <pc:spChg chg="mod">
          <ac:chgData name="Siegbert Rudolph" userId="2af4d44886c067cc" providerId="LiveId" clId="{30A791E9-C357-48BB-9B03-44BB73F19AF2}" dt="2022-09-23T17:20:40.522" v="851" actId="1076"/>
          <ac:spMkLst>
            <pc:docMk/>
            <pc:sldMk cId="2679525733" sldId="319"/>
            <ac:spMk id="3" creationId="{4DA4E5DA-D23E-CFFD-0231-06A78304BE35}"/>
          </ac:spMkLst>
        </pc:spChg>
        <pc:spChg chg="del mod">
          <ac:chgData name="Siegbert Rudolph" userId="2af4d44886c067cc" providerId="LiveId" clId="{30A791E9-C357-48BB-9B03-44BB73F19AF2}" dt="2024-03-26T16:00:02.319" v="1698" actId="478"/>
          <ac:spMkLst>
            <pc:docMk/>
            <pc:sldMk cId="2679525733" sldId="319"/>
            <ac:spMk id="3" creationId="{80E88EEA-8DC6-F8DE-D541-C6C77A3EEEE8}"/>
          </ac:spMkLst>
        </pc:spChg>
      </pc:sldChg>
      <pc:sldChg chg="delSp modSp mod">
        <pc:chgData name="Siegbert Rudolph" userId="2af4d44886c067cc" providerId="LiveId" clId="{30A791E9-C357-48BB-9B03-44BB73F19AF2}" dt="2024-03-26T16:00:02.319" v="1691" actId="1076"/>
        <pc:sldMkLst>
          <pc:docMk/>
          <pc:sldMk cId="345736924" sldId="320"/>
        </pc:sldMkLst>
        <pc:spChg chg="del mod">
          <ac:chgData name="Siegbert Rudolph" userId="2af4d44886c067cc" providerId="LiveId" clId="{30A791E9-C357-48BB-9B03-44BB73F19AF2}" dt="2022-09-23T17:20:40.512" v="834" actId="478"/>
          <ac:spMkLst>
            <pc:docMk/>
            <pc:sldMk cId="345736924" sldId="320"/>
            <ac:spMk id="2" creationId="{3926BF2D-9AF4-B54F-0F9C-E7D5D7FCBB44}"/>
          </ac:spMkLst>
        </pc:spChg>
        <pc:spChg chg="mod">
          <ac:chgData name="Siegbert Rudolph" userId="2af4d44886c067cc" providerId="LiveId" clId="{30A791E9-C357-48BB-9B03-44BB73F19AF2}" dt="2024-03-26T16:00:02.319" v="1691" actId="1076"/>
          <ac:spMkLst>
            <pc:docMk/>
            <pc:sldMk cId="345736924" sldId="320"/>
            <ac:spMk id="2" creationId="{467DD721-51C2-C0C1-48A9-503B021CD47E}"/>
          </ac:spMkLst>
        </pc:spChg>
        <pc:spChg chg="del">
          <ac:chgData name="Siegbert Rudolph" userId="2af4d44886c067cc" providerId="LiveId" clId="{30A791E9-C357-48BB-9B03-44BB73F19AF2}" dt="2023-08-18T15:18:22.695" v="1260" actId="478"/>
          <ac:spMkLst>
            <pc:docMk/>
            <pc:sldMk cId="345736924" sldId="320"/>
            <ac:spMk id="2" creationId="{F1971533-0E3A-A249-56A0-8D487BC46A64}"/>
          </ac:spMkLst>
        </pc:spChg>
        <pc:spChg chg="del mod">
          <ac:chgData name="Siegbert Rudolph" userId="2af4d44886c067cc" providerId="LiveId" clId="{30A791E9-C357-48BB-9B03-44BB73F19AF2}" dt="2024-03-26T16:00:02.319" v="1686" actId="478"/>
          <ac:spMkLst>
            <pc:docMk/>
            <pc:sldMk cId="345736924" sldId="320"/>
            <ac:spMk id="4" creationId="{031C9A44-3990-EA44-17E6-46499DF06075}"/>
          </ac:spMkLst>
        </pc:spChg>
        <pc:spChg chg="mod">
          <ac:chgData name="Siegbert Rudolph" userId="2af4d44886c067cc" providerId="LiveId" clId="{30A791E9-C357-48BB-9B03-44BB73F19AF2}" dt="2022-09-23T17:20:40.512" v="839" actId="1076"/>
          <ac:spMkLst>
            <pc:docMk/>
            <pc:sldMk cId="345736924" sldId="320"/>
            <ac:spMk id="4" creationId="{4655DF98-586B-CB65-F79A-FB0F98F5F66B}"/>
          </ac:spMkLst>
        </pc:spChg>
        <pc:spChg chg="del">
          <ac:chgData name="Siegbert Rudolph" userId="2af4d44886c067cc" providerId="LiveId" clId="{30A791E9-C357-48BB-9B03-44BB73F19AF2}" dt="2022-09-20T17:18:05.887" v="408" actId="478"/>
          <ac:spMkLst>
            <pc:docMk/>
            <pc:sldMk cId="345736924" sldId="320"/>
            <ac:spMk id="4" creationId="{5FC5B524-7250-D880-0E48-7A3A5040CAB1}"/>
          </ac:spMkLst>
        </pc:spChg>
      </pc:sldChg>
      <pc:sldChg chg="delSp modSp mod">
        <pc:chgData name="Siegbert Rudolph" userId="2af4d44886c067cc" providerId="LiveId" clId="{30A791E9-C357-48BB-9B03-44BB73F19AF2}" dt="2024-03-26T16:00:02.241" v="1577" actId="1076"/>
        <pc:sldMkLst>
          <pc:docMk/>
          <pc:sldMk cId="138972436" sldId="321"/>
        </pc:sldMkLst>
        <pc:spChg chg="del mod">
          <ac:chgData name="Siegbert Rudolph" userId="2af4d44886c067cc" providerId="LiveId" clId="{30A791E9-C357-48BB-9B03-44BB73F19AF2}" dt="2022-09-23T17:20:40.412" v="720" actId="478"/>
          <ac:spMkLst>
            <pc:docMk/>
            <pc:sldMk cId="138972436" sldId="321"/>
            <ac:spMk id="4" creationId="{ABAF05A4-7589-0BCE-083F-16316DB87293}"/>
          </ac:spMkLst>
        </pc:spChg>
        <pc:spChg chg="mod">
          <ac:chgData name="Siegbert Rudolph" userId="2af4d44886c067cc" providerId="LiveId" clId="{30A791E9-C357-48BB-9B03-44BB73F19AF2}" dt="2024-03-26T16:00:02.241" v="1577" actId="1076"/>
          <ac:spMkLst>
            <pc:docMk/>
            <pc:sldMk cId="138972436" sldId="321"/>
            <ac:spMk id="4" creationId="{F2BC0C63-36CF-C7B6-E34A-0D362E9E3A6C}"/>
          </ac:spMkLst>
        </pc:spChg>
        <pc:spChg chg="del">
          <ac:chgData name="Siegbert Rudolph" userId="2af4d44886c067cc" providerId="LiveId" clId="{30A791E9-C357-48BB-9B03-44BB73F19AF2}" dt="2023-08-18T15:18:22.609" v="1146" actId="478"/>
          <ac:spMkLst>
            <pc:docMk/>
            <pc:sldMk cId="138972436" sldId="321"/>
            <ac:spMk id="4" creationId="{FE830BB8-65A1-DC7F-5A60-03004B5593E2}"/>
          </ac:spMkLst>
        </pc:spChg>
        <pc:spChg chg="del">
          <ac:chgData name="Siegbert Rudolph" userId="2af4d44886c067cc" providerId="LiveId" clId="{30A791E9-C357-48BB-9B03-44BB73F19AF2}" dt="2022-09-20T17:18:05.782" v="294" actId="478"/>
          <ac:spMkLst>
            <pc:docMk/>
            <pc:sldMk cId="138972436" sldId="321"/>
            <ac:spMk id="6" creationId="{B0FA134E-EE62-1944-C102-841FB8971A6E}"/>
          </ac:spMkLst>
        </pc:spChg>
        <pc:spChg chg="mod">
          <ac:chgData name="Siegbert Rudolph" userId="2af4d44886c067cc" providerId="LiveId" clId="{30A791E9-C357-48BB-9B03-44BB73F19AF2}" dt="2022-09-23T17:20:40.412" v="725" actId="1076"/>
          <ac:spMkLst>
            <pc:docMk/>
            <pc:sldMk cId="138972436" sldId="321"/>
            <ac:spMk id="6" creationId="{E10062AE-BEB0-E5AA-F880-6C9FB7FE904B}"/>
          </ac:spMkLst>
        </pc:spChg>
        <pc:spChg chg="del mod">
          <ac:chgData name="Siegbert Rudolph" userId="2af4d44886c067cc" providerId="LiveId" clId="{30A791E9-C357-48BB-9B03-44BB73F19AF2}" dt="2024-03-26T16:00:02.241" v="1572" actId="478"/>
          <ac:spMkLst>
            <pc:docMk/>
            <pc:sldMk cId="138972436" sldId="321"/>
            <ac:spMk id="6" creationId="{EA6CB4D2-6FC1-146F-5497-6405CBB54833}"/>
          </ac:spMkLst>
        </pc:spChg>
      </pc:sldChg>
      <pc:sldChg chg="delSp modSp mod">
        <pc:chgData name="Siegbert Rudolph" userId="2af4d44886c067cc" providerId="LiveId" clId="{30A791E9-C357-48BB-9B03-44BB73F19AF2}" dt="2024-03-26T16:00:02.256" v="1601" actId="1076"/>
        <pc:sldMkLst>
          <pc:docMk/>
          <pc:sldMk cId="1068214530" sldId="322"/>
        </pc:sldMkLst>
        <pc:spChg chg="mod">
          <ac:chgData name="Siegbert Rudolph" userId="2af4d44886c067cc" providerId="LiveId" clId="{30A791E9-C357-48BB-9B03-44BB73F19AF2}" dt="2024-03-26T16:00:02.256" v="1601" actId="1076"/>
          <ac:spMkLst>
            <pc:docMk/>
            <pc:sldMk cId="1068214530" sldId="322"/>
            <ac:spMk id="4" creationId="{04E7F87A-D369-7312-3240-951E8D0EAE6E}"/>
          </ac:spMkLst>
        </pc:spChg>
        <pc:spChg chg="del mod">
          <ac:chgData name="Siegbert Rudolph" userId="2af4d44886c067cc" providerId="LiveId" clId="{30A791E9-C357-48BB-9B03-44BB73F19AF2}" dt="2022-09-23T17:20:40.432" v="744" actId="478"/>
          <ac:spMkLst>
            <pc:docMk/>
            <pc:sldMk cId="1068214530" sldId="322"/>
            <ac:spMk id="4" creationId="{1B5E2A5B-1DCA-C4C4-395F-722B83E464DE}"/>
          </ac:spMkLst>
        </pc:spChg>
        <pc:spChg chg="del">
          <ac:chgData name="Siegbert Rudolph" userId="2af4d44886c067cc" providerId="LiveId" clId="{30A791E9-C357-48BB-9B03-44BB73F19AF2}" dt="2023-08-18T15:18:22.624" v="1170" actId="478"/>
          <ac:spMkLst>
            <pc:docMk/>
            <pc:sldMk cId="1068214530" sldId="322"/>
            <ac:spMk id="4" creationId="{62A477D0-8DE3-A588-04AF-C9184053D759}"/>
          </ac:spMkLst>
        </pc:spChg>
        <pc:spChg chg="del">
          <ac:chgData name="Siegbert Rudolph" userId="2af4d44886c067cc" providerId="LiveId" clId="{30A791E9-C357-48BB-9B03-44BB73F19AF2}" dt="2022-09-20T17:18:05.803" v="318" actId="478"/>
          <ac:spMkLst>
            <pc:docMk/>
            <pc:sldMk cId="1068214530" sldId="322"/>
            <ac:spMk id="6" creationId="{717A75A7-1478-BDD7-9671-F78B04604503}"/>
          </ac:spMkLst>
        </pc:spChg>
        <pc:spChg chg="mod">
          <ac:chgData name="Siegbert Rudolph" userId="2af4d44886c067cc" providerId="LiveId" clId="{30A791E9-C357-48BB-9B03-44BB73F19AF2}" dt="2022-09-23T17:20:40.442" v="749" actId="1076"/>
          <ac:spMkLst>
            <pc:docMk/>
            <pc:sldMk cId="1068214530" sldId="322"/>
            <ac:spMk id="6" creationId="{794FCDCA-07D9-E5E6-8928-E3A0539FC06D}"/>
          </ac:spMkLst>
        </pc:spChg>
        <pc:spChg chg="del mod">
          <ac:chgData name="Siegbert Rudolph" userId="2af4d44886c067cc" providerId="LiveId" clId="{30A791E9-C357-48BB-9B03-44BB73F19AF2}" dt="2024-03-26T16:00:02.256" v="1596" actId="478"/>
          <ac:spMkLst>
            <pc:docMk/>
            <pc:sldMk cId="1068214530" sldId="322"/>
            <ac:spMk id="6" creationId="{BAC8C5D3-B210-24E0-9D20-C8CBAE433CBD}"/>
          </ac:spMkLst>
        </pc:spChg>
      </pc:sldChg>
      <pc:sldChg chg="delSp modSp mod">
        <pc:chgData name="Siegbert Rudolph" userId="2af4d44886c067cc" providerId="LiveId" clId="{30A791E9-C357-48BB-9B03-44BB73F19AF2}" dt="2024-03-26T16:00:02.256" v="1595" actId="1076"/>
        <pc:sldMkLst>
          <pc:docMk/>
          <pc:sldMk cId="4040047416" sldId="323"/>
        </pc:sldMkLst>
        <pc:spChg chg="del">
          <ac:chgData name="Siegbert Rudolph" userId="2af4d44886c067cc" providerId="LiveId" clId="{30A791E9-C357-48BB-9B03-44BB73F19AF2}" dt="2023-08-18T15:18:22.609" v="1164" actId="478"/>
          <ac:spMkLst>
            <pc:docMk/>
            <pc:sldMk cId="4040047416" sldId="323"/>
            <ac:spMk id="4" creationId="{2B98E2D4-F729-87C7-0C2F-D0EF8874020D}"/>
          </ac:spMkLst>
        </pc:spChg>
        <pc:spChg chg="mod">
          <ac:chgData name="Siegbert Rudolph" userId="2af4d44886c067cc" providerId="LiveId" clId="{30A791E9-C357-48BB-9B03-44BB73F19AF2}" dt="2024-03-26T16:00:02.256" v="1595" actId="1076"/>
          <ac:spMkLst>
            <pc:docMk/>
            <pc:sldMk cId="4040047416" sldId="323"/>
            <ac:spMk id="4" creationId="{DD896684-97BF-8ADB-7442-66BFE6E679D5}"/>
          </ac:spMkLst>
        </pc:spChg>
        <pc:spChg chg="del mod">
          <ac:chgData name="Siegbert Rudolph" userId="2af4d44886c067cc" providerId="LiveId" clId="{30A791E9-C357-48BB-9B03-44BB73F19AF2}" dt="2022-09-23T17:20:40.430" v="738" actId="478"/>
          <ac:spMkLst>
            <pc:docMk/>
            <pc:sldMk cId="4040047416" sldId="323"/>
            <ac:spMk id="4" creationId="{F73D182F-491A-5766-20E3-208C8BE4CD5E}"/>
          </ac:spMkLst>
        </pc:spChg>
        <pc:spChg chg="del">
          <ac:chgData name="Siegbert Rudolph" userId="2af4d44886c067cc" providerId="LiveId" clId="{30A791E9-C357-48BB-9B03-44BB73F19AF2}" dt="2022-09-20T17:18:05.798" v="312" actId="478"/>
          <ac:spMkLst>
            <pc:docMk/>
            <pc:sldMk cId="4040047416" sldId="323"/>
            <ac:spMk id="6" creationId="{B2FCA169-8C06-60DC-843C-7CC4EBB24916}"/>
          </ac:spMkLst>
        </pc:spChg>
        <pc:spChg chg="mod">
          <ac:chgData name="Siegbert Rudolph" userId="2af4d44886c067cc" providerId="LiveId" clId="{30A791E9-C357-48BB-9B03-44BB73F19AF2}" dt="2022-09-23T17:20:40.432" v="743" actId="1076"/>
          <ac:spMkLst>
            <pc:docMk/>
            <pc:sldMk cId="4040047416" sldId="323"/>
            <ac:spMk id="6" creationId="{BDA93061-AFA2-BF1A-3769-1CE1B6A02A56}"/>
          </ac:spMkLst>
        </pc:spChg>
        <pc:spChg chg="del mod">
          <ac:chgData name="Siegbert Rudolph" userId="2af4d44886c067cc" providerId="LiveId" clId="{30A791E9-C357-48BB-9B03-44BB73F19AF2}" dt="2024-03-26T16:00:02.241" v="1590" actId="478"/>
          <ac:spMkLst>
            <pc:docMk/>
            <pc:sldMk cId="4040047416" sldId="323"/>
            <ac:spMk id="6" creationId="{DB06A948-EA33-7B16-D6AA-711A787DA2BC}"/>
          </ac:spMkLst>
        </pc:spChg>
      </pc:sldChg>
      <pc:sldChg chg="delSp modSp mod">
        <pc:chgData name="Siegbert Rudolph" userId="2af4d44886c067cc" providerId="LiveId" clId="{30A791E9-C357-48BB-9B03-44BB73F19AF2}" dt="2024-03-26T16:00:02.241" v="1589" actId="1076"/>
        <pc:sldMkLst>
          <pc:docMk/>
          <pc:sldMk cId="1944146935" sldId="324"/>
        </pc:sldMkLst>
        <pc:spChg chg="del">
          <ac:chgData name="Siegbert Rudolph" userId="2af4d44886c067cc" providerId="LiveId" clId="{30A791E9-C357-48BB-9B03-44BB73F19AF2}" dt="2023-08-18T15:18:22.609" v="1158" actId="478"/>
          <ac:spMkLst>
            <pc:docMk/>
            <pc:sldMk cId="1944146935" sldId="324"/>
            <ac:spMk id="4" creationId="{8DA2A2D4-9C53-7888-A2A5-5145FD5CEBA0}"/>
          </ac:spMkLst>
        </pc:spChg>
        <pc:spChg chg="del mod">
          <ac:chgData name="Siegbert Rudolph" userId="2af4d44886c067cc" providerId="LiveId" clId="{30A791E9-C357-48BB-9B03-44BB73F19AF2}" dt="2022-09-23T17:20:40.422" v="732" actId="478"/>
          <ac:spMkLst>
            <pc:docMk/>
            <pc:sldMk cId="1944146935" sldId="324"/>
            <ac:spMk id="4" creationId="{BAC2D5E0-0AAE-FAC5-B63C-CFC698D93988}"/>
          </ac:spMkLst>
        </pc:spChg>
        <pc:spChg chg="mod">
          <ac:chgData name="Siegbert Rudolph" userId="2af4d44886c067cc" providerId="LiveId" clId="{30A791E9-C357-48BB-9B03-44BB73F19AF2}" dt="2024-03-26T16:00:02.241" v="1589" actId="1076"/>
          <ac:spMkLst>
            <pc:docMk/>
            <pc:sldMk cId="1944146935" sldId="324"/>
            <ac:spMk id="4" creationId="{FB0DDF3C-EEB9-E84A-689B-94E4E4E343F3}"/>
          </ac:spMkLst>
        </pc:spChg>
        <pc:spChg chg="del mod">
          <ac:chgData name="Siegbert Rudolph" userId="2af4d44886c067cc" providerId="LiveId" clId="{30A791E9-C357-48BB-9B03-44BB73F19AF2}" dt="2024-03-26T16:00:02.241" v="1584" actId="478"/>
          <ac:spMkLst>
            <pc:docMk/>
            <pc:sldMk cId="1944146935" sldId="324"/>
            <ac:spMk id="6" creationId="{029C8789-7FB1-F95A-4A91-75D5D6A854BF}"/>
          </ac:spMkLst>
        </pc:spChg>
        <pc:spChg chg="del">
          <ac:chgData name="Siegbert Rudolph" userId="2af4d44886c067cc" providerId="LiveId" clId="{30A791E9-C357-48BB-9B03-44BB73F19AF2}" dt="2022-09-20T17:18:05.793" v="306" actId="478"/>
          <ac:spMkLst>
            <pc:docMk/>
            <pc:sldMk cId="1944146935" sldId="324"/>
            <ac:spMk id="6" creationId="{4E8417B7-81BF-7C49-4CF9-AAD74CA43638}"/>
          </ac:spMkLst>
        </pc:spChg>
        <pc:spChg chg="mod">
          <ac:chgData name="Siegbert Rudolph" userId="2af4d44886c067cc" providerId="LiveId" clId="{30A791E9-C357-48BB-9B03-44BB73F19AF2}" dt="2022-09-23T17:20:40.430" v="737" actId="1076"/>
          <ac:spMkLst>
            <pc:docMk/>
            <pc:sldMk cId="1944146935" sldId="324"/>
            <ac:spMk id="6" creationId="{801A136D-4295-0217-6E9F-36EEC3047383}"/>
          </ac:spMkLst>
        </pc:spChg>
      </pc:sldChg>
      <pc:sldChg chg="delSp modSp mod">
        <pc:chgData name="Siegbert Rudolph" userId="2af4d44886c067cc" providerId="LiveId" clId="{30A791E9-C357-48BB-9B03-44BB73F19AF2}" dt="2024-03-26T16:00:02.241" v="1583" actId="1076"/>
        <pc:sldMkLst>
          <pc:docMk/>
          <pc:sldMk cId="1485466573" sldId="325"/>
        </pc:sldMkLst>
        <pc:spChg chg="del">
          <ac:chgData name="Siegbert Rudolph" userId="2af4d44886c067cc" providerId="LiveId" clId="{30A791E9-C357-48BB-9B03-44BB73F19AF2}" dt="2023-08-18T15:18:22.609" v="1152" actId="478"/>
          <ac:spMkLst>
            <pc:docMk/>
            <pc:sldMk cId="1485466573" sldId="325"/>
            <ac:spMk id="4" creationId="{2BA9468B-E5CA-E068-25A0-8217F8C9C1D5}"/>
          </ac:spMkLst>
        </pc:spChg>
        <pc:spChg chg="del mod">
          <ac:chgData name="Siegbert Rudolph" userId="2af4d44886c067cc" providerId="LiveId" clId="{30A791E9-C357-48BB-9B03-44BB73F19AF2}" dt="2022-09-23T17:20:40.412" v="726" actId="478"/>
          <ac:spMkLst>
            <pc:docMk/>
            <pc:sldMk cId="1485466573" sldId="325"/>
            <ac:spMk id="4" creationId="{53106AE4-44D8-C6E0-ACC9-7483015BF312}"/>
          </ac:spMkLst>
        </pc:spChg>
        <pc:spChg chg="mod">
          <ac:chgData name="Siegbert Rudolph" userId="2af4d44886c067cc" providerId="LiveId" clId="{30A791E9-C357-48BB-9B03-44BB73F19AF2}" dt="2024-03-26T16:00:02.241" v="1583" actId="1076"/>
          <ac:spMkLst>
            <pc:docMk/>
            <pc:sldMk cId="1485466573" sldId="325"/>
            <ac:spMk id="4" creationId="{A1505730-DC90-3AA1-F1BF-5C768AD3FBD9}"/>
          </ac:spMkLst>
        </pc:spChg>
        <pc:spChg chg="del">
          <ac:chgData name="Siegbert Rudolph" userId="2af4d44886c067cc" providerId="LiveId" clId="{30A791E9-C357-48BB-9B03-44BB73F19AF2}" dt="2022-09-20T17:18:05.788" v="300" actId="478"/>
          <ac:spMkLst>
            <pc:docMk/>
            <pc:sldMk cId="1485466573" sldId="325"/>
            <ac:spMk id="6" creationId="{639CFE70-FDC9-4C45-6BF8-2F70E4FBD6D0}"/>
          </ac:spMkLst>
        </pc:spChg>
        <pc:spChg chg="mod">
          <ac:chgData name="Siegbert Rudolph" userId="2af4d44886c067cc" providerId="LiveId" clId="{30A791E9-C357-48BB-9B03-44BB73F19AF2}" dt="2022-09-23T17:20:40.422" v="731" actId="1076"/>
          <ac:spMkLst>
            <pc:docMk/>
            <pc:sldMk cId="1485466573" sldId="325"/>
            <ac:spMk id="6" creationId="{CABB05D8-577F-AA81-2CF0-AAD8BCC18AB9}"/>
          </ac:spMkLst>
        </pc:spChg>
        <pc:spChg chg="del mod">
          <ac:chgData name="Siegbert Rudolph" userId="2af4d44886c067cc" providerId="LiveId" clId="{30A791E9-C357-48BB-9B03-44BB73F19AF2}" dt="2024-03-26T16:00:02.241" v="1578" actId="478"/>
          <ac:spMkLst>
            <pc:docMk/>
            <pc:sldMk cId="1485466573" sldId="325"/>
            <ac:spMk id="6" creationId="{D1A24ADF-0E51-CF46-CB1B-C150D731BFFD}"/>
          </ac:spMkLst>
        </pc:spChg>
      </pc:sldChg>
      <pc:sldChg chg="delSp modSp mod">
        <pc:chgData name="Siegbert Rudolph" userId="2af4d44886c067cc" providerId="LiveId" clId="{30A791E9-C357-48BB-9B03-44BB73F19AF2}" dt="2024-03-26T16:00:02.256" v="1607" actId="1076"/>
        <pc:sldMkLst>
          <pc:docMk/>
          <pc:sldMk cId="3946846957" sldId="326"/>
        </pc:sldMkLst>
        <pc:spChg chg="del">
          <ac:chgData name="Siegbert Rudolph" userId="2af4d44886c067cc" providerId="LiveId" clId="{30A791E9-C357-48BB-9B03-44BB73F19AF2}" dt="2023-08-18T15:18:22.624" v="1176" actId="478"/>
          <ac:spMkLst>
            <pc:docMk/>
            <pc:sldMk cId="3946846957" sldId="326"/>
            <ac:spMk id="2" creationId="{22578FB7-E79B-123F-C933-37D04AF9C080}"/>
          </ac:spMkLst>
        </pc:spChg>
        <pc:spChg chg="del mod">
          <ac:chgData name="Siegbert Rudolph" userId="2af4d44886c067cc" providerId="LiveId" clId="{30A791E9-C357-48BB-9B03-44BB73F19AF2}" dt="2022-09-23T17:20:40.442" v="750" actId="478"/>
          <ac:spMkLst>
            <pc:docMk/>
            <pc:sldMk cId="3946846957" sldId="326"/>
            <ac:spMk id="2" creationId="{2DD18ABB-BB61-EB0F-2E5C-152737866261}"/>
          </ac:spMkLst>
        </pc:spChg>
        <pc:spChg chg="mod">
          <ac:chgData name="Siegbert Rudolph" userId="2af4d44886c067cc" providerId="LiveId" clId="{30A791E9-C357-48BB-9B03-44BB73F19AF2}" dt="2024-03-26T16:00:02.256" v="1607" actId="1076"/>
          <ac:spMkLst>
            <pc:docMk/>
            <pc:sldMk cId="3946846957" sldId="326"/>
            <ac:spMk id="2" creationId="{FE6C80C6-823F-91E9-A760-78F37AA0ADD4}"/>
          </ac:spMkLst>
        </pc:spChg>
        <pc:spChg chg="del">
          <ac:chgData name="Siegbert Rudolph" userId="2af4d44886c067cc" providerId="LiveId" clId="{30A791E9-C357-48BB-9B03-44BB73F19AF2}" dt="2022-09-20T17:18:05.808" v="324" actId="478"/>
          <ac:spMkLst>
            <pc:docMk/>
            <pc:sldMk cId="3946846957" sldId="326"/>
            <ac:spMk id="6" creationId="{2AC56694-1210-8D96-5BD1-B29287F55198}"/>
          </ac:spMkLst>
        </pc:spChg>
        <pc:spChg chg="mod">
          <ac:chgData name="Siegbert Rudolph" userId="2af4d44886c067cc" providerId="LiveId" clId="{30A791E9-C357-48BB-9B03-44BB73F19AF2}" dt="2022-09-23T17:20:40.442" v="755" actId="1076"/>
          <ac:spMkLst>
            <pc:docMk/>
            <pc:sldMk cId="3946846957" sldId="326"/>
            <ac:spMk id="6" creationId="{A3324387-72C2-7087-3E07-E25738320BCA}"/>
          </ac:spMkLst>
        </pc:spChg>
        <pc:spChg chg="del mod">
          <ac:chgData name="Siegbert Rudolph" userId="2af4d44886c067cc" providerId="LiveId" clId="{30A791E9-C357-48BB-9B03-44BB73F19AF2}" dt="2024-03-26T16:00:02.256" v="1602" actId="478"/>
          <ac:spMkLst>
            <pc:docMk/>
            <pc:sldMk cId="3946846957" sldId="326"/>
            <ac:spMk id="6" creationId="{E1E4148F-4905-397A-2771-BC5576BFE123}"/>
          </ac:spMkLst>
        </pc:spChg>
      </pc:sldChg>
      <pc:sldChg chg="delSp modSp mod">
        <pc:chgData name="Siegbert Rudolph" userId="2af4d44886c067cc" providerId="LiveId" clId="{30A791E9-C357-48BB-9B03-44BB73F19AF2}" dt="2024-03-26T16:00:02.256" v="1613" actId="1076"/>
        <pc:sldMkLst>
          <pc:docMk/>
          <pc:sldMk cId="953342179" sldId="327"/>
        </pc:sldMkLst>
        <pc:spChg chg="del">
          <ac:chgData name="Siegbert Rudolph" userId="2af4d44886c067cc" providerId="LiveId" clId="{30A791E9-C357-48BB-9B03-44BB73F19AF2}" dt="2023-08-18T15:18:22.624" v="1182" actId="478"/>
          <ac:spMkLst>
            <pc:docMk/>
            <pc:sldMk cId="953342179" sldId="327"/>
            <ac:spMk id="4" creationId="{1059D7D9-C647-EBFE-FF83-2918CA4F8B46}"/>
          </ac:spMkLst>
        </pc:spChg>
        <pc:spChg chg="del mod">
          <ac:chgData name="Siegbert Rudolph" userId="2af4d44886c067cc" providerId="LiveId" clId="{30A791E9-C357-48BB-9B03-44BB73F19AF2}" dt="2022-09-23T17:20:40.442" v="756" actId="478"/>
          <ac:spMkLst>
            <pc:docMk/>
            <pc:sldMk cId="953342179" sldId="327"/>
            <ac:spMk id="4" creationId="{4D5DD9EC-D467-2322-BBF6-F5F85E760CCC}"/>
          </ac:spMkLst>
        </pc:spChg>
        <pc:spChg chg="mod">
          <ac:chgData name="Siegbert Rudolph" userId="2af4d44886c067cc" providerId="LiveId" clId="{30A791E9-C357-48BB-9B03-44BB73F19AF2}" dt="2024-03-26T16:00:02.256" v="1613" actId="1076"/>
          <ac:spMkLst>
            <pc:docMk/>
            <pc:sldMk cId="953342179" sldId="327"/>
            <ac:spMk id="4" creationId="{F50633DE-42F1-31B2-5E81-BAE7AF3A8AA7}"/>
          </ac:spMkLst>
        </pc:spChg>
        <pc:spChg chg="mod">
          <ac:chgData name="Siegbert Rudolph" userId="2af4d44886c067cc" providerId="LiveId" clId="{30A791E9-C357-48BB-9B03-44BB73F19AF2}" dt="2022-09-23T17:20:40.452" v="761" actId="1076"/>
          <ac:spMkLst>
            <pc:docMk/>
            <pc:sldMk cId="953342179" sldId="327"/>
            <ac:spMk id="6" creationId="{69E0EC24-A264-ECC0-9EAB-DAF916F2FCC6}"/>
          </ac:spMkLst>
        </pc:spChg>
        <pc:spChg chg="del mod">
          <ac:chgData name="Siegbert Rudolph" userId="2af4d44886c067cc" providerId="LiveId" clId="{30A791E9-C357-48BB-9B03-44BB73F19AF2}" dt="2024-03-26T16:00:02.256" v="1608" actId="478"/>
          <ac:spMkLst>
            <pc:docMk/>
            <pc:sldMk cId="953342179" sldId="327"/>
            <ac:spMk id="6" creationId="{ABB06864-9292-3B75-D19E-0D60EF09E13B}"/>
          </ac:spMkLst>
        </pc:spChg>
        <pc:spChg chg="del">
          <ac:chgData name="Siegbert Rudolph" userId="2af4d44886c067cc" providerId="LiveId" clId="{30A791E9-C357-48BB-9B03-44BB73F19AF2}" dt="2022-09-20T17:18:05.814" v="330" actId="478"/>
          <ac:spMkLst>
            <pc:docMk/>
            <pc:sldMk cId="953342179" sldId="327"/>
            <ac:spMk id="6" creationId="{B6C5EB97-0C7D-E263-E020-AF131C1723A0}"/>
          </ac:spMkLst>
        </pc:spChg>
      </pc:sldChg>
      <pc:sldChg chg="delSp modSp mod">
        <pc:chgData name="Siegbert Rudolph" userId="2af4d44886c067cc" providerId="LiveId" clId="{30A791E9-C357-48BB-9B03-44BB73F19AF2}" dt="2024-03-26T16:00:02.272" v="1619" actId="1076"/>
        <pc:sldMkLst>
          <pc:docMk/>
          <pc:sldMk cId="2183322302" sldId="328"/>
        </pc:sldMkLst>
        <pc:spChg chg="mod">
          <ac:chgData name="Siegbert Rudolph" userId="2af4d44886c067cc" providerId="LiveId" clId="{30A791E9-C357-48BB-9B03-44BB73F19AF2}" dt="2024-03-26T16:00:02.272" v="1619" actId="1076"/>
          <ac:spMkLst>
            <pc:docMk/>
            <pc:sldMk cId="2183322302" sldId="328"/>
            <ac:spMk id="4" creationId="{0B28ACB7-D249-3D62-0D00-5DBA7CC53967}"/>
          </ac:spMkLst>
        </pc:spChg>
        <pc:spChg chg="del mod">
          <ac:chgData name="Siegbert Rudolph" userId="2af4d44886c067cc" providerId="LiveId" clId="{30A791E9-C357-48BB-9B03-44BB73F19AF2}" dt="2022-09-23T17:20:40.452" v="762" actId="478"/>
          <ac:spMkLst>
            <pc:docMk/>
            <pc:sldMk cId="2183322302" sldId="328"/>
            <ac:spMk id="4" creationId="{94C0D0BC-8BFE-F49A-02D3-38EC4A3CD872}"/>
          </ac:spMkLst>
        </pc:spChg>
        <pc:spChg chg="del">
          <ac:chgData name="Siegbert Rudolph" userId="2af4d44886c067cc" providerId="LiveId" clId="{30A791E9-C357-48BB-9B03-44BB73F19AF2}" dt="2023-08-18T15:18:22.624" v="1188" actId="478"/>
          <ac:spMkLst>
            <pc:docMk/>
            <pc:sldMk cId="2183322302" sldId="328"/>
            <ac:spMk id="4" creationId="{D672E41F-AACE-D650-560A-1DD933A50F97}"/>
          </ac:spMkLst>
        </pc:spChg>
        <pc:spChg chg="del">
          <ac:chgData name="Siegbert Rudolph" userId="2af4d44886c067cc" providerId="LiveId" clId="{30A791E9-C357-48BB-9B03-44BB73F19AF2}" dt="2022-09-20T17:18:05.821" v="336" actId="478"/>
          <ac:spMkLst>
            <pc:docMk/>
            <pc:sldMk cId="2183322302" sldId="328"/>
            <ac:spMk id="6" creationId="{41FE386A-F116-4BFF-A708-C01E7856A861}"/>
          </ac:spMkLst>
        </pc:spChg>
        <pc:spChg chg="mod">
          <ac:chgData name="Siegbert Rudolph" userId="2af4d44886c067cc" providerId="LiveId" clId="{30A791E9-C357-48BB-9B03-44BB73F19AF2}" dt="2022-09-23T17:20:40.452" v="767" actId="1076"/>
          <ac:spMkLst>
            <pc:docMk/>
            <pc:sldMk cId="2183322302" sldId="328"/>
            <ac:spMk id="6" creationId="{957CAD28-99F0-0DE8-73F9-10A518663BC8}"/>
          </ac:spMkLst>
        </pc:spChg>
        <pc:spChg chg="del mod">
          <ac:chgData name="Siegbert Rudolph" userId="2af4d44886c067cc" providerId="LiveId" clId="{30A791E9-C357-48BB-9B03-44BB73F19AF2}" dt="2024-03-26T16:00:02.272" v="1614" actId="478"/>
          <ac:spMkLst>
            <pc:docMk/>
            <pc:sldMk cId="2183322302" sldId="328"/>
            <ac:spMk id="6" creationId="{BFF69A2A-4F01-AF52-1DA6-63CA3F5760EC}"/>
          </ac:spMkLst>
        </pc:spChg>
      </pc:sldChg>
      <pc:sldChg chg="delSp modSp mod">
        <pc:chgData name="Siegbert Rudolph" userId="2af4d44886c067cc" providerId="LiveId" clId="{30A791E9-C357-48BB-9B03-44BB73F19AF2}" dt="2024-03-26T16:00:02.272" v="1625" actId="1076"/>
        <pc:sldMkLst>
          <pc:docMk/>
          <pc:sldMk cId="1229330837" sldId="329"/>
        </pc:sldMkLst>
        <pc:spChg chg="del">
          <ac:chgData name="Siegbert Rudolph" userId="2af4d44886c067cc" providerId="LiveId" clId="{30A791E9-C357-48BB-9B03-44BB73F19AF2}" dt="2023-08-18T15:18:22.640" v="1194" actId="478"/>
          <ac:spMkLst>
            <pc:docMk/>
            <pc:sldMk cId="1229330837" sldId="329"/>
            <ac:spMk id="4" creationId="{4EA4EEB7-8D11-AAB0-86B4-842F1A4F9B2E}"/>
          </ac:spMkLst>
        </pc:spChg>
        <pc:spChg chg="del mod">
          <ac:chgData name="Siegbert Rudolph" userId="2af4d44886c067cc" providerId="LiveId" clId="{30A791E9-C357-48BB-9B03-44BB73F19AF2}" dt="2022-09-23T17:20:40.452" v="768" actId="478"/>
          <ac:spMkLst>
            <pc:docMk/>
            <pc:sldMk cId="1229330837" sldId="329"/>
            <ac:spMk id="4" creationId="{7ABB8489-CBA6-1E77-2685-E822092A7D0F}"/>
          </ac:spMkLst>
        </pc:spChg>
        <pc:spChg chg="mod">
          <ac:chgData name="Siegbert Rudolph" userId="2af4d44886c067cc" providerId="LiveId" clId="{30A791E9-C357-48BB-9B03-44BB73F19AF2}" dt="2024-03-26T16:00:02.272" v="1625" actId="1076"/>
          <ac:spMkLst>
            <pc:docMk/>
            <pc:sldMk cId="1229330837" sldId="329"/>
            <ac:spMk id="4" creationId="{86C47EFF-80A3-E257-E84C-EDCA205A5A3D}"/>
          </ac:spMkLst>
        </pc:spChg>
        <pc:spChg chg="del mod">
          <ac:chgData name="Siegbert Rudolph" userId="2af4d44886c067cc" providerId="LiveId" clId="{30A791E9-C357-48BB-9B03-44BB73F19AF2}" dt="2024-03-26T16:00:02.272" v="1620" actId="478"/>
          <ac:spMkLst>
            <pc:docMk/>
            <pc:sldMk cId="1229330837" sldId="329"/>
            <ac:spMk id="6" creationId="{7D4E5616-46F6-8B71-B956-1766332A9426}"/>
          </ac:spMkLst>
        </pc:spChg>
        <pc:spChg chg="mod">
          <ac:chgData name="Siegbert Rudolph" userId="2af4d44886c067cc" providerId="LiveId" clId="{30A791E9-C357-48BB-9B03-44BB73F19AF2}" dt="2022-09-23T17:20:40.462" v="773" actId="1076"/>
          <ac:spMkLst>
            <pc:docMk/>
            <pc:sldMk cId="1229330837" sldId="329"/>
            <ac:spMk id="6" creationId="{D4E10684-7763-770B-C887-C6FBBF0DCADF}"/>
          </ac:spMkLst>
        </pc:spChg>
        <pc:spChg chg="del">
          <ac:chgData name="Siegbert Rudolph" userId="2af4d44886c067cc" providerId="LiveId" clId="{30A791E9-C357-48BB-9B03-44BB73F19AF2}" dt="2022-09-20T17:18:05.828" v="342" actId="478"/>
          <ac:spMkLst>
            <pc:docMk/>
            <pc:sldMk cId="1229330837" sldId="329"/>
            <ac:spMk id="6" creationId="{D53703DA-9231-698D-8AC5-BFA8872BEB1C}"/>
          </ac:spMkLst>
        </pc:spChg>
      </pc:sldChg>
      <pc:sldChg chg="delSp modSp mod">
        <pc:chgData name="Siegbert Rudolph" userId="2af4d44886c067cc" providerId="LiveId" clId="{30A791E9-C357-48BB-9B03-44BB73F19AF2}" dt="2024-03-26T16:00:02.272" v="1631" actId="1076"/>
        <pc:sldMkLst>
          <pc:docMk/>
          <pc:sldMk cId="1765620746" sldId="330"/>
        </pc:sldMkLst>
        <pc:spChg chg="del">
          <ac:chgData name="Siegbert Rudolph" userId="2af4d44886c067cc" providerId="LiveId" clId="{30A791E9-C357-48BB-9B03-44BB73F19AF2}" dt="2023-08-18T15:18:22.640" v="1200" actId="478"/>
          <ac:spMkLst>
            <pc:docMk/>
            <pc:sldMk cId="1765620746" sldId="330"/>
            <ac:spMk id="4" creationId="{2C03A0F6-68F1-6D57-6062-45090674C1F3}"/>
          </ac:spMkLst>
        </pc:spChg>
        <pc:spChg chg="del mod">
          <ac:chgData name="Siegbert Rudolph" userId="2af4d44886c067cc" providerId="LiveId" clId="{30A791E9-C357-48BB-9B03-44BB73F19AF2}" dt="2022-09-23T17:20:40.462" v="774" actId="478"/>
          <ac:spMkLst>
            <pc:docMk/>
            <pc:sldMk cId="1765620746" sldId="330"/>
            <ac:spMk id="4" creationId="{A8858332-6FBA-3265-C887-3DDBFF619806}"/>
          </ac:spMkLst>
        </pc:spChg>
        <pc:spChg chg="mod">
          <ac:chgData name="Siegbert Rudolph" userId="2af4d44886c067cc" providerId="LiveId" clId="{30A791E9-C357-48BB-9B03-44BB73F19AF2}" dt="2024-03-26T16:00:02.272" v="1631" actId="1076"/>
          <ac:spMkLst>
            <pc:docMk/>
            <pc:sldMk cId="1765620746" sldId="330"/>
            <ac:spMk id="4" creationId="{EC015639-C47D-B091-EB8B-2F679372F4C5}"/>
          </ac:spMkLst>
        </pc:spChg>
        <pc:spChg chg="del mod">
          <ac:chgData name="Siegbert Rudolph" userId="2af4d44886c067cc" providerId="LiveId" clId="{30A791E9-C357-48BB-9B03-44BB73F19AF2}" dt="2024-03-26T16:00:02.272" v="1626" actId="478"/>
          <ac:spMkLst>
            <pc:docMk/>
            <pc:sldMk cId="1765620746" sldId="330"/>
            <ac:spMk id="6" creationId="{5A1F277F-E6EF-DB94-0E4F-A3CF832B7CB0}"/>
          </ac:spMkLst>
        </pc:spChg>
        <pc:spChg chg="del">
          <ac:chgData name="Siegbert Rudolph" userId="2af4d44886c067cc" providerId="LiveId" clId="{30A791E9-C357-48BB-9B03-44BB73F19AF2}" dt="2022-09-20T17:18:05.834" v="348" actId="478"/>
          <ac:spMkLst>
            <pc:docMk/>
            <pc:sldMk cId="1765620746" sldId="330"/>
            <ac:spMk id="6" creationId="{8845AE05-6718-AFCF-A246-8C03E5F68E10}"/>
          </ac:spMkLst>
        </pc:spChg>
        <pc:spChg chg="mod">
          <ac:chgData name="Siegbert Rudolph" userId="2af4d44886c067cc" providerId="LiveId" clId="{30A791E9-C357-48BB-9B03-44BB73F19AF2}" dt="2022-09-23T17:20:40.470" v="779" actId="1076"/>
          <ac:spMkLst>
            <pc:docMk/>
            <pc:sldMk cId="1765620746" sldId="330"/>
            <ac:spMk id="6" creationId="{D2D90825-A30D-AD06-CC96-9FA29FCCE6CD}"/>
          </ac:spMkLst>
        </pc:spChg>
      </pc:sldChg>
      <pc:sldChg chg="delSp modSp mod">
        <pc:chgData name="Siegbert Rudolph" userId="2af4d44886c067cc" providerId="LiveId" clId="{30A791E9-C357-48BB-9B03-44BB73F19AF2}" dt="2024-03-26T16:00:02.272" v="1637" actId="1076"/>
        <pc:sldMkLst>
          <pc:docMk/>
          <pc:sldMk cId="2569774049" sldId="331"/>
        </pc:sldMkLst>
        <pc:spChg chg="mod">
          <ac:chgData name="Siegbert Rudolph" userId="2af4d44886c067cc" providerId="LiveId" clId="{30A791E9-C357-48BB-9B03-44BB73F19AF2}" dt="2024-03-26T16:00:02.272" v="1637" actId="1076"/>
          <ac:spMkLst>
            <pc:docMk/>
            <pc:sldMk cId="2569774049" sldId="331"/>
            <ac:spMk id="4" creationId="{1DC25CC5-E9F9-77E9-F3A7-A334409FF1E0}"/>
          </ac:spMkLst>
        </pc:spChg>
        <pc:spChg chg="del">
          <ac:chgData name="Siegbert Rudolph" userId="2af4d44886c067cc" providerId="LiveId" clId="{30A791E9-C357-48BB-9B03-44BB73F19AF2}" dt="2023-08-18T15:18:22.640" v="1206" actId="478"/>
          <ac:spMkLst>
            <pc:docMk/>
            <pc:sldMk cId="2569774049" sldId="331"/>
            <ac:spMk id="4" creationId="{E85954AB-5D5D-FDB1-FFEE-34C690AD9E01}"/>
          </ac:spMkLst>
        </pc:spChg>
        <pc:spChg chg="del mod">
          <ac:chgData name="Siegbert Rudolph" userId="2af4d44886c067cc" providerId="LiveId" clId="{30A791E9-C357-48BB-9B03-44BB73F19AF2}" dt="2022-09-23T17:20:40.470" v="780" actId="478"/>
          <ac:spMkLst>
            <pc:docMk/>
            <pc:sldMk cId="2569774049" sldId="331"/>
            <ac:spMk id="4" creationId="{F51F908A-7E4F-6357-3035-2069331B78D8}"/>
          </ac:spMkLst>
        </pc:spChg>
        <pc:spChg chg="del">
          <ac:chgData name="Siegbert Rudolph" userId="2af4d44886c067cc" providerId="LiveId" clId="{30A791E9-C357-48BB-9B03-44BB73F19AF2}" dt="2022-09-20T17:18:05.840" v="354" actId="478"/>
          <ac:spMkLst>
            <pc:docMk/>
            <pc:sldMk cId="2569774049" sldId="331"/>
            <ac:spMk id="6" creationId="{368B50F7-3CC4-9CFB-2BFC-1B15E51EE456}"/>
          </ac:spMkLst>
        </pc:spChg>
        <pc:spChg chg="del mod">
          <ac:chgData name="Siegbert Rudolph" userId="2af4d44886c067cc" providerId="LiveId" clId="{30A791E9-C357-48BB-9B03-44BB73F19AF2}" dt="2024-03-26T16:00:02.272" v="1632" actId="478"/>
          <ac:spMkLst>
            <pc:docMk/>
            <pc:sldMk cId="2569774049" sldId="331"/>
            <ac:spMk id="6" creationId="{6B68FD2B-9931-A721-F8DF-23D69F5E1B75}"/>
          </ac:spMkLst>
        </pc:spChg>
        <pc:spChg chg="mod">
          <ac:chgData name="Siegbert Rudolph" userId="2af4d44886c067cc" providerId="LiveId" clId="{30A791E9-C357-48BB-9B03-44BB73F19AF2}" dt="2022-09-23T17:20:40.472" v="785" actId="1076"/>
          <ac:spMkLst>
            <pc:docMk/>
            <pc:sldMk cId="2569774049" sldId="331"/>
            <ac:spMk id="6" creationId="{76A3B269-C2A3-0D60-FB8D-91CB7D20DE3C}"/>
          </ac:spMkLst>
        </pc:spChg>
      </pc:sldChg>
      <pc:sldChg chg="delSp modSp mod">
        <pc:chgData name="Siegbert Rudolph" userId="2af4d44886c067cc" providerId="LiveId" clId="{30A791E9-C357-48BB-9B03-44BB73F19AF2}" dt="2024-03-26T16:00:02.287" v="1643" actId="1076"/>
        <pc:sldMkLst>
          <pc:docMk/>
          <pc:sldMk cId="3986939239" sldId="332"/>
        </pc:sldMkLst>
        <pc:spChg chg="del mod">
          <ac:chgData name="Siegbert Rudolph" userId="2af4d44886c067cc" providerId="LiveId" clId="{30A791E9-C357-48BB-9B03-44BB73F19AF2}" dt="2022-09-23T17:20:40.472" v="786" actId="478"/>
          <ac:spMkLst>
            <pc:docMk/>
            <pc:sldMk cId="3986939239" sldId="332"/>
            <ac:spMk id="2" creationId="{006F1B12-02CA-68D6-B866-4D09426805AD}"/>
          </ac:spMkLst>
        </pc:spChg>
        <pc:spChg chg="mod">
          <ac:chgData name="Siegbert Rudolph" userId="2af4d44886c067cc" providerId="LiveId" clId="{30A791E9-C357-48BB-9B03-44BB73F19AF2}" dt="2024-03-26T16:00:02.287" v="1643" actId="1076"/>
          <ac:spMkLst>
            <pc:docMk/>
            <pc:sldMk cId="3986939239" sldId="332"/>
            <ac:spMk id="2" creationId="{0389AA1C-917E-FDE3-9AD2-C3026C61E4CE}"/>
          </ac:spMkLst>
        </pc:spChg>
        <pc:spChg chg="del">
          <ac:chgData name="Siegbert Rudolph" userId="2af4d44886c067cc" providerId="LiveId" clId="{30A791E9-C357-48BB-9B03-44BB73F19AF2}" dt="2023-08-18T15:18:22.656" v="1212" actId="478"/>
          <ac:spMkLst>
            <pc:docMk/>
            <pc:sldMk cId="3986939239" sldId="332"/>
            <ac:spMk id="2" creationId="{7CEFFC6E-72E8-0EA1-CF91-271D5665A9B1}"/>
          </ac:spMkLst>
        </pc:spChg>
        <pc:spChg chg="mod">
          <ac:chgData name="Siegbert Rudolph" userId="2af4d44886c067cc" providerId="LiveId" clId="{30A791E9-C357-48BB-9B03-44BB73F19AF2}" dt="2022-09-23T17:20:40.472" v="791" actId="1076"/>
          <ac:spMkLst>
            <pc:docMk/>
            <pc:sldMk cId="3986939239" sldId="332"/>
            <ac:spMk id="6" creationId="{051A0AC4-24BE-7A17-B551-B4EC9B615294}"/>
          </ac:spMkLst>
        </pc:spChg>
        <pc:spChg chg="del mod">
          <ac:chgData name="Siegbert Rudolph" userId="2af4d44886c067cc" providerId="LiveId" clId="{30A791E9-C357-48BB-9B03-44BB73F19AF2}" dt="2024-03-26T16:00:02.287" v="1638" actId="478"/>
          <ac:spMkLst>
            <pc:docMk/>
            <pc:sldMk cId="3986939239" sldId="332"/>
            <ac:spMk id="6" creationId="{172BF167-43B0-142E-F8B8-A7220B2E331F}"/>
          </ac:spMkLst>
        </pc:spChg>
        <pc:spChg chg="del">
          <ac:chgData name="Siegbert Rudolph" userId="2af4d44886c067cc" providerId="LiveId" clId="{30A791E9-C357-48BB-9B03-44BB73F19AF2}" dt="2022-09-20T17:18:05.845" v="360" actId="478"/>
          <ac:spMkLst>
            <pc:docMk/>
            <pc:sldMk cId="3986939239" sldId="332"/>
            <ac:spMk id="6" creationId="{A4E69B46-7E8C-E9B3-6F26-CADF13526667}"/>
          </ac:spMkLst>
        </pc:spChg>
      </pc:sldChg>
      <pc:sldChg chg="delSp modSp mod">
        <pc:chgData name="Siegbert Rudolph" userId="2af4d44886c067cc" providerId="LiveId" clId="{30A791E9-C357-48BB-9B03-44BB73F19AF2}" dt="2024-03-26T16:00:02.287" v="1649" actId="1076"/>
        <pc:sldMkLst>
          <pc:docMk/>
          <pc:sldMk cId="454025157" sldId="333"/>
        </pc:sldMkLst>
        <pc:spChg chg="mod">
          <ac:chgData name="Siegbert Rudolph" userId="2af4d44886c067cc" providerId="LiveId" clId="{30A791E9-C357-48BB-9B03-44BB73F19AF2}" dt="2024-03-26T16:00:02.287" v="1649" actId="1076"/>
          <ac:spMkLst>
            <pc:docMk/>
            <pc:sldMk cId="454025157" sldId="333"/>
            <ac:spMk id="4" creationId="{36DEBE8E-47A4-820A-442E-165C625D23DD}"/>
          </ac:spMkLst>
        </pc:spChg>
        <pc:spChg chg="del mod">
          <ac:chgData name="Siegbert Rudolph" userId="2af4d44886c067cc" providerId="LiveId" clId="{30A791E9-C357-48BB-9B03-44BB73F19AF2}" dt="2022-09-23T17:20:40.480" v="792" actId="478"/>
          <ac:spMkLst>
            <pc:docMk/>
            <pc:sldMk cId="454025157" sldId="333"/>
            <ac:spMk id="4" creationId="{45B97079-9E8A-BABA-23A7-7EB6807D35C4}"/>
          </ac:spMkLst>
        </pc:spChg>
        <pc:spChg chg="del">
          <ac:chgData name="Siegbert Rudolph" userId="2af4d44886c067cc" providerId="LiveId" clId="{30A791E9-C357-48BB-9B03-44BB73F19AF2}" dt="2023-08-18T15:18:22.656" v="1218" actId="478"/>
          <ac:spMkLst>
            <pc:docMk/>
            <pc:sldMk cId="454025157" sldId="333"/>
            <ac:spMk id="4" creationId="{81601E40-71BF-E6D3-5BD5-8B9956D93303}"/>
          </ac:spMkLst>
        </pc:spChg>
        <pc:spChg chg="mod">
          <ac:chgData name="Siegbert Rudolph" userId="2af4d44886c067cc" providerId="LiveId" clId="{30A791E9-C357-48BB-9B03-44BB73F19AF2}" dt="2022-09-23T17:20:40.482" v="797" actId="1076"/>
          <ac:spMkLst>
            <pc:docMk/>
            <pc:sldMk cId="454025157" sldId="333"/>
            <ac:spMk id="6" creationId="{7C58B25B-53B9-FB75-EAF6-FA2D893C2E28}"/>
          </ac:spMkLst>
        </pc:spChg>
        <pc:spChg chg="del">
          <ac:chgData name="Siegbert Rudolph" userId="2af4d44886c067cc" providerId="LiveId" clId="{30A791E9-C357-48BB-9B03-44BB73F19AF2}" dt="2022-09-20T17:18:05.850" v="366" actId="478"/>
          <ac:spMkLst>
            <pc:docMk/>
            <pc:sldMk cId="454025157" sldId="333"/>
            <ac:spMk id="6" creationId="{8CEF32CF-336F-3578-8606-5DB4E797E23F}"/>
          </ac:spMkLst>
        </pc:spChg>
        <pc:spChg chg="del mod">
          <ac:chgData name="Siegbert Rudolph" userId="2af4d44886c067cc" providerId="LiveId" clId="{30A791E9-C357-48BB-9B03-44BB73F19AF2}" dt="2024-03-26T16:00:02.287" v="1644" actId="478"/>
          <ac:spMkLst>
            <pc:docMk/>
            <pc:sldMk cId="454025157" sldId="333"/>
            <ac:spMk id="6" creationId="{A6D5724B-44D6-266E-FD25-C7A61DC856A5}"/>
          </ac:spMkLst>
        </pc:spChg>
      </pc:sldChg>
      <pc:sldChg chg="delSp modSp mod">
        <pc:chgData name="Siegbert Rudolph" userId="2af4d44886c067cc" providerId="LiveId" clId="{30A791E9-C357-48BB-9B03-44BB73F19AF2}" dt="2024-03-26T16:00:02.287" v="1655" actId="1076"/>
        <pc:sldMkLst>
          <pc:docMk/>
          <pc:sldMk cId="676886692" sldId="334"/>
        </pc:sldMkLst>
        <pc:spChg chg="del mod">
          <ac:chgData name="Siegbert Rudolph" userId="2af4d44886c067cc" providerId="LiveId" clId="{30A791E9-C357-48BB-9B03-44BB73F19AF2}" dt="2022-09-23T17:20:40.482" v="798" actId="478"/>
          <ac:spMkLst>
            <pc:docMk/>
            <pc:sldMk cId="676886692" sldId="334"/>
            <ac:spMk id="4" creationId="{4C8D38DF-E598-4A20-7ABE-0C462D21E5B3}"/>
          </ac:spMkLst>
        </pc:spChg>
        <pc:spChg chg="mod">
          <ac:chgData name="Siegbert Rudolph" userId="2af4d44886c067cc" providerId="LiveId" clId="{30A791E9-C357-48BB-9B03-44BB73F19AF2}" dt="2024-03-26T16:00:02.287" v="1655" actId="1076"/>
          <ac:spMkLst>
            <pc:docMk/>
            <pc:sldMk cId="676886692" sldId="334"/>
            <ac:spMk id="4" creationId="{4D472F7C-19F4-5AAF-5F43-31F10287B684}"/>
          </ac:spMkLst>
        </pc:spChg>
        <pc:spChg chg="del">
          <ac:chgData name="Siegbert Rudolph" userId="2af4d44886c067cc" providerId="LiveId" clId="{30A791E9-C357-48BB-9B03-44BB73F19AF2}" dt="2023-08-18T15:18:22.662" v="1224" actId="478"/>
          <ac:spMkLst>
            <pc:docMk/>
            <pc:sldMk cId="676886692" sldId="334"/>
            <ac:spMk id="4" creationId="{A32CADB3-6C96-4F02-9EDE-9164DD628031}"/>
          </ac:spMkLst>
        </pc:spChg>
        <pc:spChg chg="mod">
          <ac:chgData name="Siegbert Rudolph" userId="2af4d44886c067cc" providerId="LiveId" clId="{30A791E9-C357-48BB-9B03-44BB73F19AF2}" dt="2022-09-23T17:20:40.482" v="803" actId="1076"/>
          <ac:spMkLst>
            <pc:docMk/>
            <pc:sldMk cId="676886692" sldId="334"/>
            <ac:spMk id="6" creationId="{12530F9D-004A-7B96-0CFB-7157D9FF1EDA}"/>
          </ac:spMkLst>
        </pc:spChg>
        <pc:spChg chg="del">
          <ac:chgData name="Siegbert Rudolph" userId="2af4d44886c067cc" providerId="LiveId" clId="{30A791E9-C357-48BB-9B03-44BB73F19AF2}" dt="2022-09-20T17:18:05.856" v="372" actId="478"/>
          <ac:spMkLst>
            <pc:docMk/>
            <pc:sldMk cId="676886692" sldId="334"/>
            <ac:spMk id="6" creationId="{C11371C5-305E-E1A5-997E-7D7583720F69}"/>
          </ac:spMkLst>
        </pc:spChg>
        <pc:spChg chg="del mod">
          <ac:chgData name="Siegbert Rudolph" userId="2af4d44886c067cc" providerId="LiveId" clId="{30A791E9-C357-48BB-9B03-44BB73F19AF2}" dt="2024-03-26T16:00:02.287" v="1650" actId="478"/>
          <ac:spMkLst>
            <pc:docMk/>
            <pc:sldMk cId="676886692" sldId="334"/>
            <ac:spMk id="6" creationId="{FB379F96-69C5-719C-B0D1-535D94507420}"/>
          </ac:spMkLst>
        </pc:spChg>
      </pc:sldChg>
      <pc:sldChg chg="delSp modSp mod">
        <pc:chgData name="Siegbert Rudolph" userId="2af4d44886c067cc" providerId="LiveId" clId="{30A791E9-C357-48BB-9B03-44BB73F19AF2}" dt="2024-03-26T16:00:02.287" v="1661" actId="1076"/>
        <pc:sldMkLst>
          <pc:docMk/>
          <pc:sldMk cId="2179394073" sldId="335"/>
        </pc:sldMkLst>
        <pc:spChg chg="del mod">
          <ac:chgData name="Siegbert Rudolph" userId="2af4d44886c067cc" providerId="LiveId" clId="{30A791E9-C357-48BB-9B03-44BB73F19AF2}" dt="2022-09-23T17:20:40.482" v="804" actId="478"/>
          <ac:spMkLst>
            <pc:docMk/>
            <pc:sldMk cId="2179394073" sldId="335"/>
            <ac:spMk id="4" creationId="{1FFA0450-4B77-9487-9F54-8B875A699172}"/>
          </ac:spMkLst>
        </pc:spChg>
        <pc:spChg chg="del">
          <ac:chgData name="Siegbert Rudolph" userId="2af4d44886c067cc" providerId="LiveId" clId="{30A791E9-C357-48BB-9B03-44BB73F19AF2}" dt="2023-08-18T15:18:22.664" v="1230" actId="478"/>
          <ac:spMkLst>
            <pc:docMk/>
            <pc:sldMk cId="2179394073" sldId="335"/>
            <ac:spMk id="4" creationId="{6B91B82D-F073-B11C-5D41-2E0C0F8F0DC0}"/>
          </ac:spMkLst>
        </pc:spChg>
        <pc:spChg chg="mod">
          <ac:chgData name="Siegbert Rudolph" userId="2af4d44886c067cc" providerId="LiveId" clId="{30A791E9-C357-48BB-9B03-44BB73F19AF2}" dt="2024-03-26T16:00:02.287" v="1661" actId="1076"/>
          <ac:spMkLst>
            <pc:docMk/>
            <pc:sldMk cId="2179394073" sldId="335"/>
            <ac:spMk id="4" creationId="{9B568CC8-8760-FB0C-D6E6-5EE69665C9F4}"/>
          </ac:spMkLst>
        </pc:spChg>
        <pc:spChg chg="mod">
          <ac:chgData name="Siegbert Rudolph" userId="2af4d44886c067cc" providerId="LiveId" clId="{30A791E9-C357-48BB-9B03-44BB73F19AF2}" dt="2022-09-23T17:20:40.492" v="809" actId="1076"/>
          <ac:spMkLst>
            <pc:docMk/>
            <pc:sldMk cId="2179394073" sldId="335"/>
            <ac:spMk id="6" creationId="{9605C987-CD67-A300-F641-C42C6B47D7AC}"/>
          </ac:spMkLst>
        </pc:spChg>
        <pc:spChg chg="del">
          <ac:chgData name="Siegbert Rudolph" userId="2af4d44886c067cc" providerId="LiveId" clId="{30A791E9-C357-48BB-9B03-44BB73F19AF2}" dt="2022-09-20T17:18:05.862" v="378" actId="478"/>
          <ac:spMkLst>
            <pc:docMk/>
            <pc:sldMk cId="2179394073" sldId="335"/>
            <ac:spMk id="6" creationId="{9C09F957-70D6-6B09-AD16-645EBA82464E}"/>
          </ac:spMkLst>
        </pc:spChg>
        <pc:spChg chg="del mod">
          <ac:chgData name="Siegbert Rudolph" userId="2af4d44886c067cc" providerId="LiveId" clId="{30A791E9-C357-48BB-9B03-44BB73F19AF2}" dt="2024-03-26T16:00:02.287" v="1656" actId="478"/>
          <ac:spMkLst>
            <pc:docMk/>
            <pc:sldMk cId="2179394073" sldId="335"/>
            <ac:spMk id="6" creationId="{C9D668CD-0824-0C25-B91F-0CA110151442}"/>
          </ac:spMkLst>
        </pc:spChg>
      </pc:sldChg>
      <pc:sldChg chg="delSp modSp mod">
        <pc:chgData name="Siegbert Rudolph" userId="2af4d44886c067cc" providerId="LiveId" clId="{30A791E9-C357-48BB-9B03-44BB73F19AF2}" dt="2024-03-26T16:00:02.303" v="1667" actId="1076"/>
        <pc:sldMkLst>
          <pc:docMk/>
          <pc:sldMk cId="82080314" sldId="336"/>
        </pc:sldMkLst>
        <pc:spChg chg="mod">
          <ac:chgData name="Siegbert Rudolph" userId="2af4d44886c067cc" providerId="LiveId" clId="{30A791E9-C357-48BB-9B03-44BB73F19AF2}" dt="2024-03-26T16:00:02.303" v="1667" actId="1076"/>
          <ac:spMkLst>
            <pc:docMk/>
            <pc:sldMk cId="82080314" sldId="336"/>
            <ac:spMk id="4" creationId="{52892FBD-538B-2703-6556-8AAA251162D2}"/>
          </ac:spMkLst>
        </pc:spChg>
        <pc:spChg chg="del">
          <ac:chgData name="Siegbert Rudolph" userId="2af4d44886c067cc" providerId="LiveId" clId="{30A791E9-C357-48BB-9B03-44BB73F19AF2}" dt="2023-08-18T15:18:22.672" v="1236" actId="478"/>
          <ac:spMkLst>
            <pc:docMk/>
            <pc:sldMk cId="82080314" sldId="336"/>
            <ac:spMk id="4" creationId="{D5E9384B-52C6-45C9-B41D-BC45F302BE10}"/>
          </ac:spMkLst>
        </pc:spChg>
        <pc:spChg chg="del mod">
          <ac:chgData name="Siegbert Rudolph" userId="2af4d44886c067cc" providerId="LiveId" clId="{30A791E9-C357-48BB-9B03-44BB73F19AF2}" dt="2022-09-23T17:20:40.492" v="810" actId="478"/>
          <ac:spMkLst>
            <pc:docMk/>
            <pc:sldMk cId="82080314" sldId="336"/>
            <ac:spMk id="4" creationId="{EB7CA58C-156C-A120-9612-53150418BB51}"/>
          </ac:spMkLst>
        </pc:spChg>
        <pc:spChg chg="del">
          <ac:chgData name="Siegbert Rudolph" userId="2af4d44886c067cc" providerId="LiveId" clId="{30A791E9-C357-48BB-9B03-44BB73F19AF2}" dt="2022-09-20T17:18:05.868" v="384" actId="478"/>
          <ac:spMkLst>
            <pc:docMk/>
            <pc:sldMk cId="82080314" sldId="336"/>
            <ac:spMk id="6" creationId="{048AB719-BD57-AB27-E965-2CE04BEA1591}"/>
          </ac:spMkLst>
        </pc:spChg>
        <pc:spChg chg="mod">
          <ac:chgData name="Siegbert Rudolph" userId="2af4d44886c067cc" providerId="LiveId" clId="{30A791E9-C357-48BB-9B03-44BB73F19AF2}" dt="2022-09-23T17:20:40.492" v="815" actId="1076"/>
          <ac:spMkLst>
            <pc:docMk/>
            <pc:sldMk cId="82080314" sldId="336"/>
            <ac:spMk id="6" creationId="{28767EF8-4F85-6251-C7AC-BEBC4036113D}"/>
          </ac:spMkLst>
        </pc:spChg>
        <pc:spChg chg="del mod">
          <ac:chgData name="Siegbert Rudolph" userId="2af4d44886c067cc" providerId="LiveId" clId="{30A791E9-C357-48BB-9B03-44BB73F19AF2}" dt="2024-03-26T16:00:02.287" v="1662" actId="478"/>
          <ac:spMkLst>
            <pc:docMk/>
            <pc:sldMk cId="82080314" sldId="336"/>
            <ac:spMk id="6" creationId="{951E18AA-9A27-DC7D-A69B-4B975264E9C4}"/>
          </ac:spMkLst>
        </pc:spChg>
      </pc:sldChg>
      <pc:sldChg chg="delSp modSp mod">
        <pc:chgData name="Siegbert Rudolph" userId="2af4d44886c067cc" providerId="LiveId" clId="{30A791E9-C357-48BB-9B03-44BB73F19AF2}" dt="2024-03-26T16:00:02.303" v="1673" actId="1076"/>
        <pc:sldMkLst>
          <pc:docMk/>
          <pc:sldMk cId="1805520257" sldId="337"/>
        </pc:sldMkLst>
        <pc:spChg chg="del mod">
          <ac:chgData name="Siegbert Rudolph" userId="2af4d44886c067cc" providerId="LiveId" clId="{30A791E9-C357-48BB-9B03-44BB73F19AF2}" dt="2022-09-23T17:20:40.492" v="816" actId="478"/>
          <ac:spMkLst>
            <pc:docMk/>
            <pc:sldMk cId="1805520257" sldId="337"/>
            <ac:spMk id="4" creationId="{4416EAA1-A232-9F11-CDDE-A7AD4D63B0BF}"/>
          </ac:spMkLst>
        </pc:spChg>
        <pc:spChg chg="del">
          <ac:chgData name="Siegbert Rudolph" userId="2af4d44886c067cc" providerId="LiveId" clId="{30A791E9-C357-48BB-9B03-44BB73F19AF2}" dt="2023-08-18T15:18:22.674" v="1242" actId="478"/>
          <ac:spMkLst>
            <pc:docMk/>
            <pc:sldMk cId="1805520257" sldId="337"/>
            <ac:spMk id="4" creationId="{68DB195C-5B85-3BBC-C9E4-34F80D77103A}"/>
          </ac:spMkLst>
        </pc:spChg>
        <pc:spChg chg="mod">
          <ac:chgData name="Siegbert Rudolph" userId="2af4d44886c067cc" providerId="LiveId" clId="{30A791E9-C357-48BB-9B03-44BB73F19AF2}" dt="2024-03-26T16:00:02.303" v="1673" actId="1076"/>
          <ac:spMkLst>
            <pc:docMk/>
            <pc:sldMk cId="1805520257" sldId="337"/>
            <ac:spMk id="4" creationId="{A92C1C99-743B-ED60-41AD-BC1AD0832038}"/>
          </ac:spMkLst>
        </pc:spChg>
        <pc:spChg chg="del">
          <ac:chgData name="Siegbert Rudolph" userId="2af4d44886c067cc" providerId="LiveId" clId="{30A791E9-C357-48BB-9B03-44BB73F19AF2}" dt="2022-09-20T17:18:05.875" v="390" actId="478"/>
          <ac:spMkLst>
            <pc:docMk/>
            <pc:sldMk cId="1805520257" sldId="337"/>
            <ac:spMk id="6" creationId="{7370ED46-A4A8-7168-771C-53E53592F05E}"/>
          </ac:spMkLst>
        </pc:spChg>
        <pc:spChg chg="del mod">
          <ac:chgData name="Siegbert Rudolph" userId="2af4d44886c067cc" providerId="LiveId" clId="{30A791E9-C357-48BB-9B03-44BB73F19AF2}" dt="2024-03-26T16:00:02.303" v="1668" actId="478"/>
          <ac:spMkLst>
            <pc:docMk/>
            <pc:sldMk cId="1805520257" sldId="337"/>
            <ac:spMk id="6" creationId="{D3578A04-9A13-6B2B-CE4C-A36C9FE4E6A2}"/>
          </ac:spMkLst>
        </pc:spChg>
        <pc:spChg chg="mod">
          <ac:chgData name="Siegbert Rudolph" userId="2af4d44886c067cc" providerId="LiveId" clId="{30A791E9-C357-48BB-9B03-44BB73F19AF2}" dt="2022-09-23T17:20:40.502" v="821" actId="1076"/>
          <ac:spMkLst>
            <pc:docMk/>
            <pc:sldMk cId="1805520257" sldId="337"/>
            <ac:spMk id="6" creationId="{DC8F2220-7B41-2A42-2485-8D3790048234}"/>
          </ac:spMkLst>
        </pc:spChg>
      </pc:sldChg>
      <pc:sldChg chg="delSp modSp mod">
        <pc:chgData name="Siegbert Rudolph" userId="2af4d44886c067cc" providerId="LiveId" clId="{30A791E9-C357-48BB-9B03-44BB73F19AF2}" dt="2024-03-26T16:00:02.303" v="1679" actId="1076"/>
        <pc:sldMkLst>
          <pc:docMk/>
          <pc:sldMk cId="3665028869" sldId="338"/>
        </pc:sldMkLst>
        <pc:spChg chg="del">
          <ac:chgData name="Siegbert Rudolph" userId="2af4d44886c067cc" providerId="LiveId" clId="{30A791E9-C357-48BB-9B03-44BB73F19AF2}" dt="2023-08-18T15:18:22.684" v="1248" actId="478"/>
          <ac:spMkLst>
            <pc:docMk/>
            <pc:sldMk cId="3665028869" sldId="338"/>
            <ac:spMk id="2" creationId="{61392E80-8BB9-C438-F63B-97189524ADDA}"/>
          </ac:spMkLst>
        </pc:spChg>
        <pc:spChg chg="mod">
          <ac:chgData name="Siegbert Rudolph" userId="2af4d44886c067cc" providerId="LiveId" clId="{30A791E9-C357-48BB-9B03-44BB73F19AF2}" dt="2024-03-26T16:00:02.303" v="1679" actId="1076"/>
          <ac:spMkLst>
            <pc:docMk/>
            <pc:sldMk cId="3665028869" sldId="338"/>
            <ac:spMk id="2" creationId="{72CB7F4F-5401-7811-6878-212750A4BD65}"/>
          </ac:spMkLst>
        </pc:spChg>
        <pc:spChg chg="del mod">
          <ac:chgData name="Siegbert Rudolph" userId="2af4d44886c067cc" providerId="LiveId" clId="{30A791E9-C357-48BB-9B03-44BB73F19AF2}" dt="2022-09-23T17:20:40.502" v="822" actId="478"/>
          <ac:spMkLst>
            <pc:docMk/>
            <pc:sldMk cId="3665028869" sldId="338"/>
            <ac:spMk id="2" creationId="{FD45E2E0-4E7C-C8EC-2726-66E4D26E0095}"/>
          </ac:spMkLst>
        </pc:spChg>
        <pc:spChg chg="mod">
          <ac:chgData name="Siegbert Rudolph" userId="2af4d44886c067cc" providerId="LiveId" clId="{30A791E9-C357-48BB-9B03-44BB73F19AF2}" dt="2022-09-23T17:20:40.502" v="827" actId="1076"/>
          <ac:spMkLst>
            <pc:docMk/>
            <pc:sldMk cId="3665028869" sldId="338"/>
            <ac:spMk id="6" creationId="{135DBF7D-FCB2-FE24-7171-33C213FED6BC}"/>
          </ac:spMkLst>
        </pc:spChg>
        <pc:spChg chg="del">
          <ac:chgData name="Siegbert Rudolph" userId="2af4d44886c067cc" providerId="LiveId" clId="{30A791E9-C357-48BB-9B03-44BB73F19AF2}" dt="2022-09-20T17:18:05.879" v="396" actId="478"/>
          <ac:spMkLst>
            <pc:docMk/>
            <pc:sldMk cId="3665028869" sldId="338"/>
            <ac:spMk id="6" creationId="{14B55EF5-5017-53EA-8D79-558EF14D79EF}"/>
          </ac:spMkLst>
        </pc:spChg>
        <pc:spChg chg="del mod">
          <ac:chgData name="Siegbert Rudolph" userId="2af4d44886c067cc" providerId="LiveId" clId="{30A791E9-C357-48BB-9B03-44BB73F19AF2}" dt="2024-03-26T16:00:02.303" v="1674" actId="478"/>
          <ac:spMkLst>
            <pc:docMk/>
            <pc:sldMk cId="3665028869" sldId="338"/>
            <ac:spMk id="6" creationId="{FE17E04D-B43E-75C0-637C-B5438EDB17A3}"/>
          </ac:spMkLst>
        </pc:spChg>
      </pc:sldChg>
    </pc:docChg>
  </pc:docChgLst>
  <pc:docChgLst>
    <pc:chgData name="Siegbert Rudolph" userId="2af4d44886c067cc" providerId="LiveId" clId="{2883C737-2620-4C3D-98D5-90DF118E9699}"/>
    <pc:docChg chg="custSel modSld">
      <pc:chgData name="Siegbert Rudolph" userId="2af4d44886c067cc" providerId="LiveId" clId="{2883C737-2620-4C3D-98D5-90DF118E9699}" dt="2023-04-15T12:08:46.239" v="538" actId="1076"/>
      <pc:docMkLst>
        <pc:docMk/>
      </pc:docMkLst>
      <pc:sldChg chg="delSp modSp mod">
        <pc:chgData name="Siegbert Rudolph" userId="2af4d44886c067cc" providerId="LiveId" clId="{2883C737-2620-4C3D-98D5-90DF118E9699}" dt="2023-04-15T12:08:45.972" v="118" actId="1076"/>
        <pc:sldMkLst>
          <pc:docMk/>
          <pc:sldMk cId="26308477" sldId="256"/>
        </pc:sldMkLst>
        <pc:spChg chg="mod">
          <ac:chgData name="Siegbert Rudolph" userId="2af4d44886c067cc" providerId="LiveId" clId="{2883C737-2620-4C3D-98D5-90DF118E9699}" dt="2023-04-15T12:08:45.972" v="118" actId="1076"/>
          <ac:spMkLst>
            <pc:docMk/>
            <pc:sldMk cId="26308477" sldId="256"/>
            <ac:spMk id="2" creationId="{5EAD1108-D314-2D08-64F8-46D20230C137}"/>
          </ac:spMkLst>
        </pc:spChg>
        <pc:spChg chg="del">
          <ac:chgData name="Siegbert Rudolph" userId="2af4d44886c067cc" providerId="LiveId" clId="{2883C737-2620-4C3D-98D5-90DF118E9699}" dt="2023-04-15T12:08:45.972" v="113" actId="478"/>
          <ac:spMkLst>
            <pc:docMk/>
            <pc:sldMk cId="26308477" sldId="256"/>
            <ac:spMk id="3" creationId="{4E61327C-4B46-745D-35D5-FDA3A13EB4D5}"/>
          </ac:spMkLst>
        </pc:spChg>
        <pc:spChg chg="mod">
          <ac:chgData name="Siegbert Rudolph" userId="2af4d44886c067cc" providerId="LiveId" clId="{2883C737-2620-4C3D-98D5-90DF118E9699}" dt="2023-04-02T14:05:24.659" v="100" actId="20577"/>
          <ac:spMkLst>
            <pc:docMk/>
            <pc:sldMk cId="26308477" sldId="256"/>
            <ac:spMk id="12" creationId="{6EB886F3-1B31-41E1-A9F2-5CC328C08AA5}"/>
          </ac:spMkLst>
        </pc:spChg>
        <pc:spChg chg="mod">
          <ac:chgData name="Siegbert Rudolph" userId="2af4d44886c067cc" providerId="LiveId" clId="{2883C737-2620-4C3D-98D5-90DF118E9699}" dt="2023-04-03T11:11:57.668" v="112" actId="6549"/>
          <ac:spMkLst>
            <pc:docMk/>
            <pc:sldMk cId="26308477" sldId="256"/>
            <ac:spMk id="13" creationId="{A2EE7442-826F-4593-846B-1746D03434E8}"/>
          </ac:spMkLst>
        </pc:spChg>
        <pc:spChg chg="mod">
          <ac:chgData name="Siegbert Rudolph" userId="2af4d44886c067cc" providerId="LiveId" clId="{2883C737-2620-4C3D-98D5-90DF118E9699}" dt="2023-04-02T14:05:36.695" v="102" actId="1035"/>
          <ac:spMkLst>
            <pc:docMk/>
            <pc:sldMk cId="26308477" sldId="256"/>
            <ac:spMk id="14" creationId="{287BBB64-F1E0-40D7-A4FC-55E694F21E58}"/>
          </ac:spMkLst>
        </pc:spChg>
      </pc:sldChg>
      <pc:sldChg chg="delSp modSp mod">
        <pc:chgData name="Siegbert Rudolph" userId="2af4d44886c067cc" providerId="LiveId" clId="{2883C737-2620-4C3D-98D5-90DF118E9699}" dt="2023-04-15T12:08:46.239" v="532" actId="1076"/>
        <pc:sldMkLst>
          <pc:docMk/>
          <pc:sldMk cId="1237663330" sldId="260"/>
        </pc:sldMkLst>
        <pc:spChg chg="mod">
          <ac:chgData name="Siegbert Rudolph" userId="2af4d44886c067cc" providerId="LiveId" clId="{2883C737-2620-4C3D-98D5-90DF118E9699}" dt="2023-04-15T12:08:46.239" v="532" actId="1076"/>
          <ac:spMkLst>
            <pc:docMk/>
            <pc:sldMk cId="1237663330" sldId="260"/>
            <ac:spMk id="2" creationId="{7D0CCD73-D3C2-D2C8-BB9E-A43E93ACD04B}"/>
          </ac:spMkLst>
        </pc:spChg>
        <pc:spChg chg="del">
          <ac:chgData name="Siegbert Rudolph" userId="2af4d44886c067cc" providerId="LiveId" clId="{2883C737-2620-4C3D-98D5-90DF118E9699}" dt="2023-04-15T12:08:46.239" v="527" actId="478"/>
          <ac:spMkLst>
            <pc:docMk/>
            <pc:sldMk cId="1237663330" sldId="260"/>
            <ac:spMk id="4" creationId="{B72DC3E6-9629-F5A9-48DC-B6C584B2A60D}"/>
          </ac:spMkLst>
        </pc:spChg>
      </pc:sldChg>
      <pc:sldChg chg="delSp modSp mod">
        <pc:chgData name="Siegbert Rudolph" userId="2af4d44886c067cc" providerId="LiveId" clId="{2883C737-2620-4C3D-98D5-90DF118E9699}" dt="2023-04-15T12:08:45.972" v="124" actId="1076"/>
        <pc:sldMkLst>
          <pc:docMk/>
          <pc:sldMk cId="2283616107" sldId="263"/>
        </pc:sldMkLst>
        <pc:spChg chg="mod">
          <ac:chgData name="Siegbert Rudolph" userId="2af4d44886c067cc" providerId="LiveId" clId="{2883C737-2620-4C3D-98D5-90DF118E9699}" dt="2023-04-15T12:08:45.972" v="124" actId="1076"/>
          <ac:spMkLst>
            <pc:docMk/>
            <pc:sldMk cId="2283616107" sldId="263"/>
            <ac:spMk id="2" creationId="{8DD97B9D-3B3E-C014-64C6-72B98C15D905}"/>
          </ac:spMkLst>
        </pc:spChg>
        <pc:spChg chg="del">
          <ac:chgData name="Siegbert Rudolph" userId="2af4d44886c067cc" providerId="LiveId" clId="{2883C737-2620-4C3D-98D5-90DF118E9699}" dt="2023-04-15T12:08:45.972" v="119" actId="478"/>
          <ac:spMkLst>
            <pc:docMk/>
            <pc:sldMk cId="2283616107" sldId="263"/>
            <ac:spMk id="6" creationId="{A80EBC83-83DC-BECA-E0E3-7EE6CEFDCDCC}"/>
          </ac:spMkLst>
        </pc:spChg>
      </pc:sldChg>
      <pc:sldChg chg="delSp modSp mod">
        <pc:chgData name="Siegbert Rudolph" userId="2af4d44886c067cc" providerId="LiveId" clId="{2883C737-2620-4C3D-98D5-90DF118E9699}" dt="2023-04-15T12:08:45.988" v="130" actId="1076"/>
        <pc:sldMkLst>
          <pc:docMk/>
          <pc:sldMk cId="435055686" sldId="267"/>
        </pc:sldMkLst>
        <pc:spChg chg="mod">
          <ac:chgData name="Siegbert Rudolph" userId="2af4d44886c067cc" providerId="LiveId" clId="{2883C737-2620-4C3D-98D5-90DF118E9699}" dt="2023-04-15T12:08:45.988" v="130" actId="1076"/>
          <ac:spMkLst>
            <pc:docMk/>
            <pc:sldMk cId="435055686" sldId="267"/>
            <ac:spMk id="4" creationId="{9E856F5E-746E-CC4D-7FF9-C3369B15817A}"/>
          </ac:spMkLst>
        </pc:spChg>
        <pc:spChg chg="del">
          <ac:chgData name="Siegbert Rudolph" userId="2af4d44886c067cc" providerId="LiveId" clId="{2883C737-2620-4C3D-98D5-90DF118E9699}" dt="2023-04-15T12:08:45.972" v="125" actId="478"/>
          <ac:spMkLst>
            <pc:docMk/>
            <pc:sldMk cId="435055686" sldId="267"/>
            <ac:spMk id="7" creationId="{EE87B2BB-CFFA-90A1-C57F-8870988A19C4}"/>
          </ac:spMkLst>
        </pc:spChg>
      </pc:sldChg>
      <pc:sldChg chg="delSp modSp mod">
        <pc:chgData name="Siegbert Rudolph" userId="2af4d44886c067cc" providerId="LiveId" clId="{2883C737-2620-4C3D-98D5-90DF118E9699}" dt="2023-04-15T12:08:45.988" v="136" actId="1076"/>
        <pc:sldMkLst>
          <pc:docMk/>
          <pc:sldMk cId="1163959873" sldId="269"/>
        </pc:sldMkLst>
        <pc:spChg chg="mod">
          <ac:chgData name="Siegbert Rudolph" userId="2af4d44886c067cc" providerId="LiveId" clId="{2883C737-2620-4C3D-98D5-90DF118E9699}" dt="2023-04-15T12:08:45.988" v="136" actId="1076"/>
          <ac:spMkLst>
            <pc:docMk/>
            <pc:sldMk cId="1163959873" sldId="269"/>
            <ac:spMk id="2" creationId="{CD1596AD-8DEE-5AE2-0023-765E0D2DE238}"/>
          </ac:spMkLst>
        </pc:spChg>
        <pc:spChg chg="del">
          <ac:chgData name="Siegbert Rudolph" userId="2af4d44886c067cc" providerId="LiveId" clId="{2883C737-2620-4C3D-98D5-90DF118E9699}" dt="2023-04-15T12:08:45.988" v="131" actId="478"/>
          <ac:spMkLst>
            <pc:docMk/>
            <pc:sldMk cId="1163959873" sldId="269"/>
            <ac:spMk id="6" creationId="{034EFB89-00E0-FE89-FD18-52894D6A0FF2}"/>
          </ac:spMkLst>
        </pc:spChg>
      </pc:sldChg>
      <pc:sldChg chg="delSp modSp mod">
        <pc:chgData name="Siegbert Rudolph" userId="2af4d44886c067cc" providerId="LiveId" clId="{2883C737-2620-4C3D-98D5-90DF118E9699}" dt="2023-04-15T12:08:45.988" v="142" actId="1076"/>
        <pc:sldMkLst>
          <pc:docMk/>
          <pc:sldMk cId="1693356915" sldId="270"/>
        </pc:sldMkLst>
        <pc:spChg chg="mod">
          <ac:chgData name="Siegbert Rudolph" userId="2af4d44886c067cc" providerId="LiveId" clId="{2883C737-2620-4C3D-98D5-90DF118E9699}" dt="2023-04-15T12:08:45.988" v="142" actId="1076"/>
          <ac:spMkLst>
            <pc:docMk/>
            <pc:sldMk cId="1693356915" sldId="270"/>
            <ac:spMk id="2" creationId="{25597FC8-130A-5BC5-DAD3-764269376C9E}"/>
          </ac:spMkLst>
        </pc:spChg>
        <pc:spChg chg="del">
          <ac:chgData name="Siegbert Rudolph" userId="2af4d44886c067cc" providerId="LiveId" clId="{2883C737-2620-4C3D-98D5-90DF118E9699}" dt="2023-04-15T12:08:45.988" v="137" actId="478"/>
          <ac:spMkLst>
            <pc:docMk/>
            <pc:sldMk cId="1693356915" sldId="270"/>
            <ac:spMk id="6" creationId="{80A972CE-D65D-089A-B71F-3DF204AE9A37}"/>
          </ac:spMkLst>
        </pc:spChg>
      </pc:sldChg>
      <pc:sldChg chg="delSp modSp mod">
        <pc:chgData name="Siegbert Rudolph" userId="2af4d44886c067cc" providerId="LiveId" clId="{2883C737-2620-4C3D-98D5-90DF118E9699}" dt="2023-04-15T12:08:45.988" v="148" actId="1076"/>
        <pc:sldMkLst>
          <pc:docMk/>
          <pc:sldMk cId="406674694" sldId="271"/>
        </pc:sldMkLst>
        <pc:spChg chg="mod">
          <ac:chgData name="Siegbert Rudolph" userId="2af4d44886c067cc" providerId="LiveId" clId="{2883C737-2620-4C3D-98D5-90DF118E9699}" dt="2023-04-15T12:08:45.988" v="148" actId="1076"/>
          <ac:spMkLst>
            <pc:docMk/>
            <pc:sldMk cId="406674694" sldId="271"/>
            <ac:spMk id="2" creationId="{F42F6347-49F4-7558-5A30-A820FD8501B2}"/>
          </ac:spMkLst>
        </pc:spChg>
        <pc:spChg chg="del">
          <ac:chgData name="Siegbert Rudolph" userId="2af4d44886c067cc" providerId="LiveId" clId="{2883C737-2620-4C3D-98D5-90DF118E9699}" dt="2023-04-15T12:08:45.988" v="143" actId="478"/>
          <ac:spMkLst>
            <pc:docMk/>
            <pc:sldMk cId="406674694" sldId="271"/>
            <ac:spMk id="6" creationId="{16FE14C6-18D3-A9A4-A93B-C1D991241ECA}"/>
          </ac:spMkLst>
        </pc:spChg>
      </pc:sldChg>
      <pc:sldChg chg="delSp modSp mod">
        <pc:chgData name="Siegbert Rudolph" userId="2af4d44886c067cc" providerId="LiveId" clId="{2883C737-2620-4C3D-98D5-90DF118E9699}" dt="2023-04-15T12:08:46.004" v="160" actId="1076"/>
        <pc:sldMkLst>
          <pc:docMk/>
          <pc:sldMk cId="1576385715" sldId="272"/>
        </pc:sldMkLst>
        <pc:spChg chg="mod">
          <ac:chgData name="Siegbert Rudolph" userId="2af4d44886c067cc" providerId="LiveId" clId="{2883C737-2620-4C3D-98D5-90DF118E9699}" dt="2023-04-15T12:08:46.004" v="160" actId="1076"/>
          <ac:spMkLst>
            <pc:docMk/>
            <pc:sldMk cId="1576385715" sldId="272"/>
            <ac:spMk id="2" creationId="{D409A13D-BF62-1300-B3E0-C4B4D2099E3F}"/>
          </ac:spMkLst>
        </pc:spChg>
        <pc:spChg chg="del">
          <ac:chgData name="Siegbert Rudolph" userId="2af4d44886c067cc" providerId="LiveId" clId="{2883C737-2620-4C3D-98D5-90DF118E9699}" dt="2023-04-15T12:08:46.004" v="155" actId="478"/>
          <ac:spMkLst>
            <pc:docMk/>
            <pc:sldMk cId="1576385715" sldId="272"/>
            <ac:spMk id="6" creationId="{B761A1C6-BECD-5E2C-6F86-43A36D2F48FF}"/>
          </ac:spMkLst>
        </pc:spChg>
      </pc:sldChg>
      <pc:sldChg chg="delSp modSp mod">
        <pc:chgData name="Siegbert Rudolph" userId="2af4d44886c067cc" providerId="LiveId" clId="{2883C737-2620-4C3D-98D5-90DF118E9699}" dt="2023-04-15T12:08:46.004" v="166" actId="1076"/>
        <pc:sldMkLst>
          <pc:docMk/>
          <pc:sldMk cId="2159823322" sldId="273"/>
        </pc:sldMkLst>
        <pc:spChg chg="mod">
          <ac:chgData name="Siegbert Rudolph" userId="2af4d44886c067cc" providerId="LiveId" clId="{2883C737-2620-4C3D-98D5-90DF118E9699}" dt="2023-04-15T12:08:46.004" v="166" actId="1076"/>
          <ac:spMkLst>
            <pc:docMk/>
            <pc:sldMk cId="2159823322" sldId="273"/>
            <ac:spMk id="2" creationId="{2DB1884C-4C84-3355-CA19-1E3AB029E265}"/>
          </ac:spMkLst>
        </pc:spChg>
        <pc:spChg chg="del">
          <ac:chgData name="Siegbert Rudolph" userId="2af4d44886c067cc" providerId="LiveId" clId="{2883C737-2620-4C3D-98D5-90DF118E9699}" dt="2023-04-15T12:08:46.004" v="161" actId="478"/>
          <ac:spMkLst>
            <pc:docMk/>
            <pc:sldMk cId="2159823322" sldId="273"/>
            <ac:spMk id="6" creationId="{E905C3DC-C2D7-85DC-F942-2053D7897F55}"/>
          </ac:spMkLst>
        </pc:spChg>
      </pc:sldChg>
      <pc:sldChg chg="delSp modSp mod">
        <pc:chgData name="Siegbert Rudolph" userId="2af4d44886c067cc" providerId="LiveId" clId="{2883C737-2620-4C3D-98D5-90DF118E9699}" dt="2023-04-15T12:08:46.004" v="172" actId="1076"/>
        <pc:sldMkLst>
          <pc:docMk/>
          <pc:sldMk cId="842028275" sldId="274"/>
        </pc:sldMkLst>
        <pc:spChg chg="mod">
          <ac:chgData name="Siegbert Rudolph" userId="2af4d44886c067cc" providerId="LiveId" clId="{2883C737-2620-4C3D-98D5-90DF118E9699}" dt="2023-04-15T12:08:46.004" v="172" actId="1076"/>
          <ac:spMkLst>
            <pc:docMk/>
            <pc:sldMk cId="842028275" sldId="274"/>
            <ac:spMk id="2" creationId="{7DF2B2D9-6DE5-2FC4-C799-484997115426}"/>
          </ac:spMkLst>
        </pc:spChg>
        <pc:spChg chg="del">
          <ac:chgData name="Siegbert Rudolph" userId="2af4d44886c067cc" providerId="LiveId" clId="{2883C737-2620-4C3D-98D5-90DF118E9699}" dt="2023-04-15T12:08:46.004" v="167" actId="478"/>
          <ac:spMkLst>
            <pc:docMk/>
            <pc:sldMk cId="842028275" sldId="274"/>
            <ac:spMk id="6" creationId="{B10AD7D5-C7AD-18E3-51FA-745711CFB945}"/>
          </ac:spMkLst>
        </pc:spChg>
      </pc:sldChg>
      <pc:sldChg chg="delSp modSp mod">
        <pc:chgData name="Siegbert Rudolph" userId="2af4d44886c067cc" providerId="LiveId" clId="{2883C737-2620-4C3D-98D5-90DF118E9699}" dt="2023-04-15T12:08:46.020" v="178" actId="1076"/>
        <pc:sldMkLst>
          <pc:docMk/>
          <pc:sldMk cId="2876733746" sldId="275"/>
        </pc:sldMkLst>
        <pc:spChg chg="mod">
          <ac:chgData name="Siegbert Rudolph" userId="2af4d44886c067cc" providerId="LiveId" clId="{2883C737-2620-4C3D-98D5-90DF118E9699}" dt="2023-04-15T12:08:46.020" v="178" actId="1076"/>
          <ac:spMkLst>
            <pc:docMk/>
            <pc:sldMk cId="2876733746" sldId="275"/>
            <ac:spMk id="2" creationId="{D74D6B39-DA32-7CEA-105F-7AB5A9641E22}"/>
          </ac:spMkLst>
        </pc:spChg>
        <pc:spChg chg="del">
          <ac:chgData name="Siegbert Rudolph" userId="2af4d44886c067cc" providerId="LiveId" clId="{2883C737-2620-4C3D-98D5-90DF118E9699}" dt="2023-04-15T12:08:46.004" v="173" actId="478"/>
          <ac:spMkLst>
            <pc:docMk/>
            <pc:sldMk cId="2876733746" sldId="275"/>
            <ac:spMk id="6" creationId="{8FC2A889-4015-BF3B-6986-375FF2B08E9E}"/>
          </ac:spMkLst>
        </pc:spChg>
      </pc:sldChg>
      <pc:sldChg chg="delSp modSp mod">
        <pc:chgData name="Siegbert Rudolph" userId="2af4d44886c067cc" providerId="LiveId" clId="{2883C737-2620-4C3D-98D5-90DF118E9699}" dt="2023-04-15T12:08:46.020" v="184" actId="1076"/>
        <pc:sldMkLst>
          <pc:docMk/>
          <pc:sldMk cId="4115176840" sldId="276"/>
        </pc:sldMkLst>
        <pc:spChg chg="mod">
          <ac:chgData name="Siegbert Rudolph" userId="2af4d44886c067cc" providerId="LiveId" clId="{2883C737-2620-4C3D-98D5-90DF118E9699}" dt="2023-04-15T12:08:46.020" v="184" actId="1076"/>
          <ac:spMkLst>
            <pc:docMk/>
            <pc:sldMk cId="4115176840" sldId="276"/>
            <ac:spMk id="2" creationId="{531CAF3B-FE61-D55E-8FD8-76D48D550CCE}"/>
          </ac:spMkLst>
        </pc:spChg>
        <pc:spChg chg="del">
          <ac:chgData name="Siegbert Rudolph" userId="2af4d44886c067cc" providerId="LiveId" clId="{2883C737-2620-4C3D-98D5-90DF118E9699}" dt="2023-04-15T12:08:46.020" v="179" actId="478"/>
          <ac:spMkLst>
            <pc:docMk/>
            <pc:sldMk cId="4115176840" sldId="276"/>
            <ac:spMk id="6" creationId="{13A78671-76F1-C3E6-2B86-8BD6576D3B2B}"/>
          </ac:spMkLst>
        </pc:spChg>
      </pc:sldChg>
      <pc:sldChg chg="delSp modSp mod">
        <pc:chgData name="Siegbert Rudolph" userId="2af4d44886c067cc" providerId="LiveId" clId="{2883C737-2620-4C3D-98D5-90DF118E9699}" dt="2023-04-15T12:08:46.004" v="154" actId="1076"/>
        <pc:sldMkLst>
          <pc:docMk/>
          <pc:sldMk cId="3733227765" sldId="278"/>
        </pc:sldMkLst>
        <pc:spChg chg="mod">
          <ac:chgData name="Siegbert Rudolph" userId="2af4d44886c067cc" providerId="LiveId" clId="{2883C737-2620-4C3D-98D5-90DF118E9699}" dt="2023-04-15T12:08:46.004" v="154" actId="1076"/>
          <ac:spMkLst>
            <pc:docMk/>
            <pc:sldMk cId="3733227765" sldId="278"/>
            <ac:spMk id="2" creationId="{0B493F3F-388C-B898-4EC5-37DE593C263A}"/>
          </ac:spMkLst>
        </pc:spChg>
        <pc:spChg chg="del">
          <ac:chgData name="Siegbert Rudolph" userId="2af4d44886c067cc" providerId="LiveId" clId="{2883C737-2620-4C3D-98D5-90DF118E9699}" dt="2023-04-15T12:08:45.988" v="149" actId="478"/>
          <ac:spMkLst>
            <pc:docMk/>
            <pc:sldMk cId="3733227765" sldId="278"/>
            <ac:spMk id="6" creationId="{E11E5E6A-0929-2202-B485-3808DCCB88B9}"/>
          </ac:spMkLst>
        </pc:spChg>
      </pc:sldChg>
      <pc:sldChg chg="delSp modSp mod">
        <pc:chgData name="Siegbert Rudolph" userId="2af4d44886c067cc" providerId="LiveId" clId="{2883C737-2620-4C3D-98D5-90DF118E9699}" dt="2023-04-15T12:08:46.020" v="190" actId="1076"/>
        <pc:sldMkLst>
          <pc:docMk/>
          <pc:sldMk cId="1724635507" sldId="279"/>
        </pc:sldMkLst>
        <pc:spChg chg="mod">
          <ac:chgData name="Siegbert Rudolph" userId="2af4d44886c067cc" providerId="LiveId" clId="{2883C737-2620-4C3D-98D5-90DF118E9699}" dt="2023-04-15T12:08:46.020" v="190" actId="1076"/>
          <ac:spMkLst>
            <pc:docMk/>
            <pc:sldMk cId="1724635507" sldId="279"/>
            <ac:spMk id="2" creationId="{6DD53009-5841-F0B0-05EC-A45FCC9F39EC}"/>
          </ac:spMkLst>
        </pc:spChg>
        <pc:spChg chg="del">
          <ac:chgData name="Siegbert Rudolph" userId="2af4d44886c067cc" providerId="LiveId" clId="{2883C737-2620-4C3D-98D5-90DF118E9699}" dt="2023-04-15T12:08:46.020" v="185" actId="478"/>
          <ac:spMkLst>
            <pc:docMk/>
            <pc:sldMk cId="1724635507" sldId="279"/>
            <ac:spMk id="6" creationId="{455A9C07-105B-9973-6BA4-49EA0553DFD1}"/>
          </ac:spMkLst>
        </pc:spChg>
      </pc:sldChg>
      <pc:sldChg chg="delSp modSp mod">
        <pc:chgData name="Siegbert Rudolph" userId="2af4d44886c067cc" providerId="LiveId" clId="{2883C737-2620-4C3D-98D5-90DF118E9699}" dt="2023-04-15T12:08:46.020" v="196" actId="1076"/>
        <pc:sldMkLst>
          <pc:docMk/>
          <pc:sldMk cId="3131932135" sldId="280"/>
        </pc:sldMkLst>
        <pc:spChg chg="mod">
          <ac:chgData name="Siegbert Rudolph" userId="2af4d44886c067cc" providerId="LiveId" clId="{2883C737-2620-4C3D-98D5-90DF118E9699}" dt="2023-04-15T12:08:46.020" v="196" actId="1076"/>
          <ac:spMkLst>
            <pc:docMk/>
            <pc:sldMk cId="3131932135" sldId="280"/>
            <ac:spMk id="4" creationId="{D05EADA1-089E-F6BE-A10E-19E8F58CF0F5}"/>
          </ac:spMkLst>
        </pc:spChg>
        <pc:spChg chg="del">
          <ac:chgData name="Siegbert Rudolph" userId="2af4d44886c067cc" providerId="LiveId" clId="{2883C737-2620-4C3D-98D5-90DF118E9699}" dt="2023-04-15T12:08:46.020" v="191" actId="478"/>
          <ac:spMkLst>
            <pc:docMk/>
            <pc:sldMk cId="3131932135" sldId="280"/>
            <ac:spMk id="7" creationId="{53B7BCB0-FF8D-4DA0-A226-0884BC89F386}"/>
          </ac:spMkLst>
        </pc:spChg>
      </pc:sldChg>
      <pc:sldChg chg="delSp modSp mod">
        <pc:chgData name="Siegbert Rudolph" userId="2af4d44886c067cc" providerId="LiveId" clId="{2883C737-2620-4C3D-98D5-90DF118E9699}" dt="2023-04-15T12:08:46.239" v="520" actId="1076"/>
        <pc:sldMkLst>
          <pc:docMk/>
          <pc:sldMk cId="2216826815" sldId="281"/>
        </pc:sldMkLst>
        <pc:spChg chg="mod">
          <ac:chgData name="Siegbert Rudolph" userId="2af4d44886c067cc" providerId="LiveId" clId="{2883C737-2620-4C3D-98D5-90DF118E9699}" dt="2023-04-15T12:08:46.239" v="520" actId="1076"/>
          <ac:spMkLst>
            <pc:docMk/>
            <pc:sldMk cId="2216826815" sldId="281"/>
            <ac:spMk id="4" creationId="{03CB9CAB-66CD-BDDF-8927-023D9D4B3E43}"/>
          </ac:spMkLst>
        </pc:spChg>
        <pc:spChg chg="del">
          <ac:chgData name="Siegbert Rudolph" userId="2af4d44886c067cc" providerId="LiveId" clId="{2883C737-2620-4C3D-98D5-90DF118E9699}" dt="2023-04-15T12:08:46.224" v="515" actId="478"/>
          <ac:spMkLst>
            <pc:docMk/>
            <pc:sldMk cId="2216826815" sldId="281"/>
            <ac:spMk id="5" creationId="{F9BF2CBE-9D1D-7308-1918-83004D0F2596}"/>
          </ac:spMkLst>
        </pc:spChg>
      </pc:sldChg>
      <pc:sldChg chg="delSp modSp mod">
        <pc:chgData name="Siegbert Rudolph" userId="2af4d44886c067cc" providerId="LiveId" clId="{2883C737-2620-4C3D-98D5-90DF118E9699}" dt="2023-04-15T12:08:46.035" v="202" actId="1076"/>
        <pc:sldMkLst>
          <pc:docMk/>
          <pc:sldMk cId="2497407805" sldId="282"/>
        </pc:sldMkLst>
        <pc:spChg chg="mod">
          <ac:chgData name="Siegbert Rudolph" userId="2af4d44886c067cc" providerId="LiveId" clId="{2883C737-2620-4C3D-98D5-90DF118E9699}" dt="2023-04-15T12:08:46.035" v="202" actId="1076"/>
          <ac:spMkLst>
            <pc:docMk/>
            <pc:sldMk cId="2497407805" sldId="282"/>
            <ac:spMk id="4" creationId="{7FAA98D2-A3B6-56AB-3434-CD9D95886744}"/>
          </ac:spMkLst>
        </pc:spChg>
        <pc:spChg chg="del">
          <ac:chgData name="Siegbert Rudolph" userId="2af4d44886c067cc" providerId="LiveId" clId="{2883C737-2620-4C3D-98D5-90DF118E9699}" dt="2023-04-15T12:08:46.020" v="197" actId="478"/>
          <ac:spMkLst>
            <pc:docMk/>
            <pc:sldMk cId="2497407805" sldId="282"/>
            <ac:spMk id="7" creationId="{3AF72F0F-CD29-DFE7-C533-B3A443756A50}"/>
          </ac:spMkLst>
        </pc:spChg>
      </pc:sldChg>
      <pc:sldChg chg="delSp modSp mod">
        <pc:chgData name="Siegbert Rudolph" userId="2af4d44886c067cc" providerId="LiveId" clId="{2883C737-2620-4C3D-98D5-90DF118E9699}" dt="2023-04-15T12:08:46.035" v="208" actId="1076"/>
        <pc:sldMkLst>
          <pc:docMk/>
          <pc:sldMk cId="2623358451" sldId="283"/>
        </pc:sldMkLst>
        <pc:spChg chg="mod">
          <ac:chgData name="Siegbert Rudolph" userId="2af4d44886c067cc" providerId="LiveId" clId="{2883C737-2620-4C3D-98D5-90DF118E9699}" dt="2023-04-15T12:08:46.035" v="208" actId="1076"/>
          <ac:spMkLst>
            <pc:docMk/>
            <pc:sldMk cId="2623358451" sldId="283"/>
            <ac:spMk id="4" creationId="{3C486CD8-F362-F31C-5447-193B50A5C3AE}"/>
          </ac:spMkLst>
        </pc:spChg>
        <pc:spChg chg="del">
          <ac:chgData name="Siegbert Rudolph" userId="2af4d44886c067cc" providerId="LiveId" clId="{2883C737-2620-4C3D-98D5-90DF118E9699}" dt="2023-04-15T12:08:46.035" v="203" actId="478"/>
          <ac:spMkLst>
            <pc:docMk/>
            <pc:sldMk cId="2623358451" sldId="283"/>
            <ac:spMk id="7" creationId="{17C03BA9-73B2-A75F-0700-224CD937147D}"/>
          </ac:spMkLst>
        </pc:spChg>
      </pc:sldChg>
      <pc:sldChg chg="delSp modSp mod">
        <pc:chgData name="Siegbert Rudolph" userId="2af4d44886c067cc" providerId="LiveId" clId="{2883C737-2620-4C3D-98D5-90DF118E9699}" dt="2023-04-15T12:08:46.035" v="214" actId="1076"/>
        <pc:sldMkLst>
          <pc:docMk/>
          <pc:sldMk cId="2924008532" sldId="284"/>
        </pc:sldMkLst>
        <pc:spChg chg="mod">
          <ac:chgData name="Siegbert Rudolph" userId="2af4d44886c067cc" providerId="LiveId" clId="{2883C737-2620-4C3D-98D5-90DF118E9699}" dt="2023-04-15T12:08:46.035" v="214" actId="1076"/>
          <ac:spMkLst>
            <pc:docMk/>
            <pc:sldMk cId="2924008532" sldId="284"/>
            <ac:spMk id="4" creationId="{6BC3B541-AF6D-AF8F-AA72-937940435EA4}"/>
          </ac:spMkLst>
        </pc:spChg>
        <pc:spChg chg="del">
          <ac:chgData name="Siegbert Rudolph" userId="2af4d44886c067cc" providerId="LiveId" clId="{2883C737-2620-4C3D-98D5-90DF118E9699}" dt="2023-04-15T12:08:46.035" v="209" actId="478"/>
          <ac:spMkLst>
            <pc:docMk/>
            <pc:sldMk cId="2924008532" sldId="284"/>
            <ac:spMk id="7" creationId="{D45E8B46-B790-7741-73C6-BB2C0FD29971}"/>
          </ac:spMkLst>
        </pc:spChg>
      </pc:sldChg>
      <pc:sldChg chg="delSp modSp mod">
        <pc:chgData name="Siegbert Rudolph" userId="2af4d44886c067cc" providerId="LiveId" clId="{2883C737-2620-4C3D-98D5-90DF118E9699}" dt="2023-04-15T12:08:46.035" v="220" actId="1076"/>
        <pc:sldMkLst>
          <pc:docMk/>
          <pc:sldMk cId="3183250806" sldId="285"/>
        </pc:sldMkLst>
        <pc:spChg chg="mod">
          <ac:chgData name="Siegbert Rudolph" userId="2af4d44886c067cc" providerId="LiveId" clId="{2883C737-2620-4C3D-98D5-90DF118E9699}" dt="2023-04-15T12:08:46.035" v="220" actId="1076"/>
          <ac:spMkLst>
            <pc:docMk/>
            <pc:sldMk cId="3183250806" sldId="285"/>
            <ac:spMk id="4" creationId="{E2CA0F0C-D145-B181-1784-66EED13F6D72}"/>
          </ac:spMkLst>
        </pc:spChg>
        <pc:spChg chg="del">
          <ac:chgData name="Siegbert Rudolph" userId="2af4d44886c067cc" providerId="LiveId" clId="{2883C737-2620-4C3D-98D5-90DF118E9699}" dt="2023-04-15T12:08:46.035" v="215" actId="478"/>
          <ac:spMkLst>
            <pc:docMk/>
            <pc:sldMk cId="3183250806" sldId="285"/>
            <ac:spMk id="7" creationId="{2A7A4866-3E69-55C2-CDA6-A930F9F0A373}"/>
          </ac:spMkLst>
        </pc:spChg>
      </pc:sldChg>
      <pc:sldChg chg="delSp modSp mod">
        <pc:chgData name="Siegbert Rudolph" userId="2af4d44886c067cc" providerId="LiveId" clId="{2883C737-2620-4C3D-98D5-90DF118E9699}" dt="2023-04-15T12:08:46.051" v="232" actId="1076"/>
        <pc:sldMkLst>
          <pc:docMk/>
          <pc:sldMk cId="3956584996" sldId="286"/>
        </pc:sldMkLst>
        <pc:spChg chg="mod">
          <ac:chgData name="Siegbert Rudolph" userId="2af4d44886c067cc" providerId="LiveId" clId="{2883C737-2620-4C3D-98D5-90DF118E9699}" dt="2023-04-15T12:08:46.051" v="232" actId="1076"/>
          <ac:spMkLst>
            <pc:docMk/>
            <pc:sldMk cId="3956584996" sldId="286"/>
            <ac:spMk id="4" creationId="{73F546A3-DEA5-67D3-5E55-4C473B2E035F}"/>
          </ac:spMkLst>
        </pc:spChg>
        <pc:spChg chg="del">
          <ac:chgData name="Siegbert Rudolph" userId="2af4d44886c067cc" providerId="LiveId" clId="{2883C737-2620-4C3D-98D5-90DF118E9699}" dt="2023-04-15T12:08:46.051" v="227" actId="478"/>
          <ac:spMkLst>
            <pc:docMk/>
            <pc:sldMk cId="3956584996" sldId="286"/>
            <ac:spMk id="7" creationId="{62F78F3A-3212-EF7E-68FF-D452ADB07E38}"/>
          </ac:spMkLst>
        </pc:spChg>
      </pc:sldChg>
      <pc:sldChg chg="delSp modSp mod">
        <pc:chgData name="Siegbert Rudolph" userId="2af4d44886c067cc" providerId="LiveId" clId="{2883C737-2620-4C3D-98D5-90DF118E9699}" dt="2023-04-15T12:08:46.051" v="238" actId="1076"/>
        <pc:sldMkLst>
          <pc:docMk/>
          <pc:sldMk cId="1512051007" sldId="287"/>
        </pc:sldMkLst>
        <pc:spChg chg="mod">
          <ac:chgData name="Siegbert Rudolph" userId="2af4d44886c067cc" providerId="LiveId" clId="{2883C737-2620-4C3D-98D5-90DF118E9699}" dt="2023-04-15T12:08:46.051" v="238" actId="1076"/>
          <ac:spMkLst>
            <pc:docMk/>
            <pc:sldMk cId="1512051007" sldId="287"/>
            <ac:spMk id="4" creationId="{FEA6E48E-D69C-96D8-4553-AC71C0E62A3B}"/>
          </ac:spMkLst>
        </pc:spChg>
        <pc:spChg chg="del">
          <ac:chgData name="Siegbert Rudolph" userId="2af4d44886c067cc" providerId="LiveId" clId="{2883C737-2620-4C3D-98D5-90DF118E9699}" dt="2023-04-15T12:08:46.051" v="233" actId="478"/>
          <ac:spMkLst>
            <pc:docMk/>
            <pc:sldMk cId="1512051007" sldId="287"/>
            <ac:spMk id="7" creationId="{72C56964-4D4D-1D44-DC42-B93DF012B2F6}"/>
          </ac:spMkLst>
        </pc:spChg>
      </pc:sldChg>
      <pc:sldChg chg="delSp modSp mod">
        <pc:chgData name="Siegbert Rudolph" userId="2af4d44886c067cc" providerId="LiveId" clId="{2883C737-2620-4C3D-98D5-90DF118E9699}" dt="2023-04-15T12:08:46.051" v="244" actId="1076"/>
        <pc:sldMkLst>
          <pc:docMk/>
          <pc:sldMk cId="2993972073" sldId="288"/>
        </pc:sldMkLst>
        <pc:spChg chg="mod">
          <ac:chgData name="Siegbert Rudolph" userId="2af4d44886c067cc" providerId="LiveId" clId="{2883C737-2620-4C3D-98D5-90DF118E9699}" dt="2023-04-15T12:08:46.051" v="244" actId="1076"/>
          <ac:spMkLst>
            <pc:docMk/>
            <pc:sldMk cId="2993972073" sldId="288"/>
            <ac:spMk id="4" creationId="{C3240618-1E4B-C059-505E-5C179227069E}"/>
          </ac:spMkLst>
        </pc:spChg>
        <pc:spChg chg="del">
          <ac:chgData name="Siegbert Rudolph" userId="2af4d44886c067cc" providerId="LiveId" clId="{2883C737-2620-4C3D-98D5-90DF118E9699}" dt="2023-04-15T12:08:46.051" v="239" actId="478"/>
          <ac:spMkLst>
            <pc:docMk/>
            <pc:sldMk cId="2993972073" sldId="288"/>
            <ac:spMk id="7" creationId="{E3661368-7CCB-0DB7-1661-56DFD19F4704}"/>
          </ac:spMkLst>
        </pc:spChg>
      </pc:sldChg>
      <pc:sldChg chg="delSp modSp mod">
        <pc:chgData name="Siegbert Rudolph" userId="2af4d44886c067cc" providerId="LiveId" clId="{2883C737-2620-4C3D-98D5-90DF118E9699}" dt="2023-04-15T12:08:46.067" v="250" actId="1076"/>
        <pc:sldMkLst>
          <pc:docMk/>
          <pc:sldMk cId="1914317012" sldId="289"/>
        </pc:sldMkLst>
        <pc:spChg chg="mod">
          <ac:chgData name="Siegbert Rudolph" userId="2af4d44886c067cc" providerId="LiveId" clId="{2883C737-2620-4C3D-98D5-90DF118E9699}" dt="2023-04-15T12:08:46.067" v="250" actId="1076"/>
          <ac:spMkLst>
            <pc:docMk/>
            <pc:sldMk cId="1914317012" sldId="289"/>
            <ac:spMk id="4" creationId="{CFA4A969-D4AE-A016-66A5-8FE894C04F92}"/>
          </ac:spMkLst>
        </pc:spChg>
        <pc:spChg chg="del">
          <ac:chgData name="Siegbert Rudolph" userId="2af4d44886c067cc" providerId="LiveId" clId="{2883C737-2620-4C3D-98D5-90DF118E9699}" dt="2023-04-15T12:08:46.051" v="245" actId="478"/>
          <ac:spMkLst>
            <pc:docMk/>
            <pc:sldMk cId="1914317012" sldId="289"/>
            <ac:spMk id="7" creationId="{BA7241A2-37C7-29C7-FA90-F5A547CDA3C9}"/>
          </ac:spMkLst>
        </pc:spChg>
      </pc:sldChg>
      <pc:sldChg chg="delSp modSp mod">
        <pc:chgData name="Siegbert Rudolph" userId="2af4d44886c067cc" providerId="LiveId" clId="{2883C737-2620-4C3D-98D5-90DF118E9699}" dt="2023-04-15T12:08:46.067" v="256" actId="1076"/>
        <pc:sldMkLst>
          <pc:docMk/>
          <pc:sldMk cId="190777697" sldId="290"/>
        </pc:sldMkLst>
        <pc:spChg chg="mod">
          <ac:chgData name="Siegbert Rudolph" userId="2af4d44886c067cc" providerId="LiveId" clId="{2883C737-2620-4C3D-98D5-90DF118E9699}" dt="2023-04-15T12:08:46.067" v="256" actId="1076"/>
          <ac:spMkLst>
            <pc:docMk/>
            <pc:sldMk cId="190777697" sldId="290"/>
            <ac:spMk id="4" creationId="{422C0516-FF26-3BC4-484C-A6A2A6370C96}"/>
          </ac:spMkLst>
        </pc:spChg>
        <pc:spChg chg="del">
          <ac:chgData name="Siegbert Rudolph" userId="2af4d44886c067cc" providerId="LiveId" clId="{2883C737-2620-4C3D-98D5-90DF118E9699}" dt="2023-04-15T12:08:46.067" v="251" actId="478"/>
          <ac:spMkLst>
            <pc:docMk/>
            <pc:sldMk cId="190777697" sldId="290"/>
            <ac:spMk id="7" creationId="{028F0104-868D-7961-4E2D-ADA39A04CE03}"/>
          </ac:spMkLst>
        </pc:spChg>
      </pc:sldChg>
      <pc:sldChg chg="delSp modSp mod">
        <pc:chgData name="Siegbert Rudolph" userId="2af4d44886c067cc" providerId="LiveId" clId="{2883C737-2620-4C3D-98D5-90DF118E9699}" dt="2023-04-15T12:08:46.051" v="226" actId="1076"/>
        <pc:sldMkLst>
          <pc:docMk/>
          <pc:sldMk cId="823376406" sldId="292"/>
        </pc:sldMkLst>
        <pc:spChg chg="mod">
          <ac:chgData name="Siegbert Rudolph" userId="2af4d44886c067cc" providerId="LiveId" clId="{2883C737-2620-4C3D-98D5-90DF118E9699}" dt="2023-04-15T12:08:46.051" v="226" actId="1076"/>
          <ac:spMkLst>
            <pc:docMk/>
            <pc:sldMk cId="823376406" sldId="292"/>
            <ac:spMk id="2" creationId="{57C5AC17-BCB8-7361-F291-08E9F3D7B232}"/>
          </ac:spMkLst>
        </pc:spChg>
        <pc:spChg chg="del">
          <ac:chgData name="Siegbert Rudolph" userId="2af4d44886c067cc" providerId="LiveId" clId="{2883C737-2620-4C3D-98D5-90DF118E9699}" dt="2023-04-15T12:08:46.035" v="221" actId="478"/>
          <ac:spMkLst>
            <pc:docMk/>
            <pc:sldMk cId="823376406" sldId="292"/>
            <ac:spMk id="6" creationId="{053A954F-7657-E9AD-588F-2DB5DAA5AB57}"/>
          </ac:spMkLst>
        </pc:spChg>
      </pc:sldChg>
      <pc:sldChg chg="delSp modSp mod">
        <pc:chgData name="Siegbert Rudolph" userId="2af4d44886c067cc" providerId="LiveId" clId="{2883C737-2620-4C3D-98D5-90DF118E9699}" dt="2023-04-15T12:08:46.067" v="262" actId="1076"/>
        <pc:sldMkLst>
          <pc:docMk/>
          <pc:sldMk cId="2850716880" sldId="293"/>
        </pc:sldMkLst>
        <pc:spChg chg="mod">
          <ac:chgData name="Siegbert Rudolph" userId="2af4d44886c067cc" providerId="LiveId" clId="{2883C737-2620-4C3D-98D5-90DF118E9699}" dt="2023-04-15T12:08:46.067" v="262" actId="1076"/>
          <ac:spMkLst>
            <pc:docMk/>
            <pc:sldMk cId="2850716880" sldId="293"/>
            <ac:spMk id="2" creationId="{D39F8E73-05F2-69E7-B5A1-05FDCB8EDA01}"/>
          </ac:spMkLst>
        </pc:spChg>
        <pc:spChg chg="del">
          <ac:chgData name="Siegbert Rudolph" userId="2af4d44886c067cc" providerId="LiveId" clId="{2883C737-2620-4C3D-98D5-90DF118E9699}" dt="2023-04-15T12:08:46.067" v="257" actId="478"/>
          <ac:spMkLst>
            <pc:docMk/>
            <pc:sldMk cId="2850716880" sldId="293"/>
            <ac:spMk id="6" creationId="{E45C6533-3612-014A-020B-AF51B81F5BB8}"/>
          </ac:spMkLst>
        </pc:spChg>
      </pc:sldChg>
      <pc:sldChg chg="delSp modSp mod">
        <pc:chgData name="Siegbert Rudolph" userId="2af4d44886c067cc" providerId="LiveId" clId="{2883C737-2620-4C3D-98D5-90DF118E9699}" dt="2023-04-15T12:08:46.067" v="268" actId="1076"/>
        <pc:sldMkLst>
          <pc:docMk/>
          <pc:sldMk cId="216854849" sldId="295"/>
        </pc:sldMkLst>
        <pc:spChg chg="mod">
          <ac:chgData name="Siegbert Rudolph" userId="2af4d44886c067cc" providerId="LiveId" clId="{2883C737-2620-4C3D-98D5-90DF118E9699}" dt="2023-04-15T12:08:46.067" v="268" actId="1076"/>
          <ac:spMkLst>
            <pc:docMk/>
            <pc:sldMk cId="216854849" sldId="295"/>
            <ac:spMk id="2" creationId="{42513559-8993-48CA-9739-F27CEB85D0E0}"/>
          </ac:spMkLst>
        </pc:spChg>
        <pc:spChg chg="del">
          <ac:chgData name="Siegbert Rudolph" userId="2af4d44886c067cc" providerId="LiveId" clId="{2883C737-2620-4C3D-98D5-90DF118E9699}" dt="2023-04-15T12:08:46.067" v="263" actId="478"/>
          <ac:spMkLst>
            <pc:docMk/>
            <pc:sldMk cId="216854849" sldId="295"/>
            <ac:spMk id="4" creationId="{81282740-84BE-0596-D141-24C3FC3A62C8}"/>
          </ac:spMkLst>
        </pc:spChg>
      </pc:sldChg>
      <pc:sldChg chg="delSp modSp mod">
        <pc:chgData name="Siegbert Rudolph" userId="2af4d44886c067cc" providerId="LiveId" clId="{2883C737-2620-4C3D-98D5-90DF118E9699}" dt="2023-04-15T12:08:46.082" v="274" actId="1076"/>
        <pc:sldMkLst>
          <pc:docMk/>
          <pc:sldMk cId="1503254433" sldId="296"/>
        </pc:sldMkLst>
        <pc:spChg chg="mod">
          <ac:chgData name="Siegbert Rudolph" userId="2af4d44886c067cc" providerId="LiveId" clId="{2883C737-2620-4C3D-98D5-90DF118E9699}" dt="2023-04-15T12:08:46.082" v="274" actId="1076"/>
          <ac:spMkLst>
            <pc:docMk/>
            <pc:sldMk cId="1503254433" sldId="296"/>
            <ac:spMk id="2" creationId="{E4FE5833-3CB2-A531-D14D-C367F5F104EC}"/>
          </ac:spMkLst>
        </pc:spChg>
        <pc:spChg chg="del">
          <ac:chgData name="Siegbert Rudolph" userId="2af4d44886c067cc" providerId="LiveId" clId="{2883C737-2620-4C3D-98D5-90DF118E9699}" dt="2023-04-15T12:08:46.067" v="269" actId="478"/>
          <ac:spMkLst>
            <pc:docMk/>
            <pc:sldMk cId="1503254433" sldId="296"/>
            <ac:spMk id="4" creationId="{9C6E5E35-6EB9-F241-9956-9F0331BD1C71}"/>
          </ac:spMkLst>
        </pc:spChg>
      </pc:sldChg>
      <pc:sldChg chg="delSp modSp mod">
        <pc:chgData name="Siegbert Rudolph" userId="2af4d44886c067cc" providerId="LiveId" clId="{2883C737-2620-4C3D-98D5-90DF118E9699}" dt="2023-04-15T12:08:46.087" v="286" actId="1076"/>
        <pc:sldMkLst>
          <pc:docMk/>
          <pc:sldMk cId="4233988806" sldId="297"/>
        </pc:sldMkLst>
        <pc:spChg chg="mod">
          <ac:chgData name="Siegbert Rudolph" userId="2af4d44886c067cc" providerId="LiveId" clId="{2883C737-2620-4C3D-98D5-90DF118E9699}" dt="2023-04-15T12:08:46.087" v="286" actId="1076"/>
          <ac:spMkLst>
            <pc:docMk/>
            <pc:sldMk cId="4233988806" sldId="297"/>
            <ac:spMk id="2" creationId="{00FC064D-E7EB-B267-5B17-2A79030613E3}"/>
          </ac:spMkLst>
        </pc:spChg>
        <pc:spChg chg="del">
          <ac:chgData name="Siegbert Rudolph" userId="2af4d44886c067cc" providerId="LiveId" clId="{2883C737-2620-4C3D-98D5-90DF118E9699}" dt="2023-04-15T12:08:46.087" v="281" actId="478"/>
          <ac:spMkLst>
            <pc:docMk/>
            <pc:sldMk cId="4233988806" sldId="297"/>
            <ac:spMk id="4" creationId="{03BAD03F-F9D4-8368-BB60-7FF8A6AAE8E5}"/>
          </ac:spMkLst>
        </pc:spChg>
      </pc:sldChg>
      <pc:sldChg chg="delSp modSp mod">
        <pc:chgData name="Siegbert Rudolph" userId="2af4d44886c067cc" providerId="LiveId" clId="{2883C737-2620-4C3D-98D5-90DF118E9699}" dt="2023-04-15T12:08:46.087" v="280" actId="1076"/>
        <pc:sldMkLst>
          <pc:docMk/>
          <pc:sldMk cId="1765961466" sldId="298"/>
        </pc:sldMkLst>
        <pc:spChg chg="mod">
          <ac:chgData name="Siegbert Rudolph" userId="2af4d44886c067cc" providerId="LiveId" clId="{2883C737-2620-4C3D-98D5-90DF118E9699}" dt="2023-04-15T12:08:46.087" v="280" actId="1076"/>
          <ac:spMkLst>
            <pc:docMk/>
            <pc:sldMk cId="1765961466" sldId="298"/>
            <ac:spMk id="2" creationId="{C41B0050-2EC5-9CB9-C8B9-BBE52972926A}"/>
          </ac:spMkLst>
        </pc:spChg>
        <pc:spChg chg="del">
          <ac:chgData name="Siegbert Rudolph" userId="2af4d44886c067cc" providerId="LiveId" clId="{2883C737-2620-4C3D-98D5-90DF118E9699}" dt="2023-04-15T12:08:46.082" v="275" actId="478"/>
          <ac:spMkLst>
            <pc:docMk/>
            <pc:sldMk cId="1765961466" sldId="298"/>
            <ac:spMk id="4" creationId="{7566489C-0FE1-E3E7-CE48-D972A349BF38}"/>
          </ac:spMkLst>
        </pc:spChg>
      </pc:sldChg>
      <pc:sldChg chg="delSp modSp mod">
        <pc:chgData name="Siegbert Rudolph" userId="2af4d44886c067cc" providerId="LiveId" clId="{2883C737-2620-4C3D-98D5-90DF118E9699}" dt="2023-04-15T12:08:46.087" v="292" actId="1076"/>
        <pc:sldMkLst>
          <pc:docMk/>
          <pc:sldMk cId="1416354916" sldId="299"/>
        </pc:sldMkLst>
        <pc:spChg chg="mod">
          <ac:chgData name="Siegbert Rudolph" userId="2af4d44886c067cc" providerId="LiveId" clId="{2883C737-2620-4C3D-98D5-90DF118E9699}" dt="2023-04-15T12:08:46.087" v="292" actId="1076"/>
          <ac:spMkLst>
            <pc:docMk/>
            <pc:sldMk cId="1416354916" sldId="299"/>
            <ac:spMk id="2" creationId="{B0A6051D-C624-DC60-5B63-1B05563F17E9}"/>
          </ac:spMkLst>
        </pc:spChg>
        <pc:spChg chg="del">
          <ac:chgData name="Siegbert Rudolph" userId="2af4d44886c067cc" providerId="LiveId" clId="{2883C737-2620-4C3D-98D5-90DF118E9699}" dt="2023-04-15T12:08:46.087" v="287" actId="478"/>
          <ac:spMkLst>
            <pc:docMk/>
            <pc:sldMk cId="1416354916" sldId="299"/>
            <ac:spMk id="4" creationId="{52616CD2-6E3E-8F81-C9A6-7D026AFC632B}"/>
          </ac:spMkLst>
        </pc:spChg>
      </pc:sldChg>
      <pc:sldChg chg="delSp modSp mod">
        <pc:chgData name="Siegbert Rudolph" userId="2af4d44886c067cc" providerId="LiveId" clId="{2883C737-2620-4C3D-98D5-90DF118E9699}" dt="2023-04-15T12:08:46.098" v="298" actId="1076"/>
        <pc:sldMkLst>
          <pc:docMk/>
          <pc:sldMk cId="847356608" sldId="300"/>
        </pc:sldMkLst>
        <pc:spChg chg="mod">
          <ac:chgData name="Siegbert Rudolph" userId="2af4d44886c067cc" providerId="LiveId" clId="{2883C737-2620-4C3D-98D5-90DF118E9699}" dt="2023-04-15T12:08:46.098" v="298" actId="1076"/>
          <ac:spMkLst>
            <pc:docMk/>
            <pc:sldMk cId="847356608" sldId="300"/>
            <ac:spMk id="2" creationId="{05C27DAB-CCE5-4E7C-7DFD-E1B5B3985F0B}"/>
          </ac:spMkLst>
        </pc:spChg>
        <pc:spChg chg="del">
          <ac:chgData name="Siegbert Rudolph" userId="2af4d44886c067cc" providerId="LiveId" clId="{2883C737-2620-4C3D-98D5-90DF118E9699}" dt="2023-04-15T12:08:46.087" v="293" actId="478"/>
          <ac:spMkLst>
            <pc:docMk/>
            <pc:sldMk cId="847356608" sldId="300"/>
            <ac:spMk id="6" creationId="{25EBACD9-1469-DB76-7C9A-59C19D23F04A}"/>
          </ac:spMkLst>
        </pc:spChg>
      </pc:sldChg>
      <pc:sldChg chg="delSp modSp mod">
        <pc:chgData name="Siegbert Rudolph" userId="2af4d44886c067cc" providerId="LiveId" clId="{2883C737-2620-4C3D-98D5-90DF118E9699}" dt="2023-04-15T12:08:46.098" v="304" actId="1076"/>
        <pc:sldMkLst>
          <pc:docMk/>
          <pc:sldMk cId="706925589" sldId="301"/>
        </pc:sldMkLst>
        <pc:spChg chg="mod">
          <ac:chgData name="Siegbert Rudolph" userId="2af4d44886c067cc" providerId="LiveId" clId="{2883C737-2620-4C3D-98D5-90DF118E9699}" dt="2023-04-15T12:08:46.098" v="304" actId="1076"/>
          <ac:spMkLst>
            <pc:docMk/>
            <pc:sldMk cId="706925589" sldId="301"/>
            <ac:spMk id="2" creationId="{F1AFED68-9F46-5281-DCA8-474C3E051E6C}"/>
          </ac:spMkLst>
        </pc:spChg>
        <pc:spChg chg="del">
          <ac:chgData name="Siegbert Rudolph" userId="2af4d44886c067cc" providerId="LiveId" clId="{2883C737-2620-4C3D-98D5-90DF118E9699}" dt="2023-04-15T12:08:46.098" v="299" actId="478"/>
          <ac:spMkLst>
            <pc:docMk/>
            <pc:sldMk cId="706925589" sldId="301"/>
            <ac:spMk id="4" creationId="{96023E4D-8B4E-CE78-B0C3-0CFBCB07E49E}"/>
          </ac:spMkLst>
        </pc:spChg>
      </pc:sldChg>
      <pc:sldChg chg="delSp modSp mod">
        <pc:chgData name="Siegbert Rudolph" userId="2af4d44886c067cc" providerId="LiveId" clId="{2883C737-2620-4C3D-98D5-90DF118E9699}" dt="2023-04-15T12:08:46.098" v="310" actId="1076"/>
        <pc:sldMkLst>
          <pc:docMk/>
          <pc:sldMk cId="3242069831" sldId="302"/>
        </pc:sldMkLst>
        <pc:spChg chg="mod">
          <ac:chgData name="Siegbert Rudolph" userId="2af4d44886c067cc" providerId="LiveId" clId="{2883C737-2620-4C3D-98D5-90DF118E9699}" dt="2023-04-15T12:08:46.098" v="310" actId="1076"/>
          <ac:spMkLst>
            <pc:docMk/>
            <pc:sldMk cId="3242069831" sldId="302"/>
            <ac:spMk id="2" creationId="{2C0BC274-0F2A-30D7-7C86-D20701B3B4BD}"/>
          </ac:spMkLst>
        </pc:spChg>
        <pc:spChg chg="del">
          <ac:chgData name="Siegbert Rudolph" userId="2af4d44886c067cc" providerId="LiveId" clId="{2883C737-2620-4C3D-98D5-90DF118E9699}" dt="2023-04-15T12:08:46.098" v="305" actId="478"/>
          <ac:spMkLst>
            <pc:docMk/>
            <pc:sldMk cId="3242069831" sldId="302"/>
            <ac:spMk id="4" creationId="{17DA7B74-80A6-C5AB-8D73-31187A173F57}"/>
          </ac:spMkLst>
        </pc:spChg>
      </pc:sldChg>
      <pc:sldChg chg="delSp modSp mod">
        <pc:chgData name="Siegbert Rudolph" userId="2af4d44886c067cc" providerId="LiveId" clId="{2883C737-2620-4C3D-98D5-90DF118E9699}" dt="2023-04-15T12:08:46.098" v="316" actId="1076"/>
        <pc:sldMkLst>
          <pc:docMk/>
          <pc:sldMk cId="3792181253" sldId="303"/>
        </pc:sldMkLst>
        <pc:spChg chg="mod">
          <ac:chgData name="Siegbert Rudolph" userId="2af4d44886c067cc" providerId="LiveId" clId="{2883C737-2620-4C3D-98D5-90DF118E9699}" dt="2023-04-15T12:08:46.098" v="316" actId="1076"/>
          <ac:spMkLst>
            <pc:docMk/>
            <pc:sldMk cId="3792181253" sldId="303"/>
            <ac:spMk id="2" creationId="{45657D99-6B43-8FEB-1074-026B42EEBB38}"/>
          </ac:spMkLst>
        </pc:spChg>
        <pc:spChg chg="del">
          <ac:chgData name="Siegbert Rudolph" userId="2af4d44886c067cc" providerId="LiveId" clId="{2883C737-2620-4C3D-98D5-90DF118E9699}" dt="2023-04-15T12:08:46.098" v="311" actId="478"/>
          <ac:spMkLst>
            <pc:docMk/>
            <pc:sldMk cId="3792181253" sldId="303"/>
            <ac:spMk id="4" creationId="{7912112B-96AA-A442-4E91-6DEBE1005815}"/>
          </ac:spMkLst>
        </pc:spChg>
      </pc:sldChg>
      <pc:sldChg chg="delSp modSp mod">
        <pc:chgData name="Siegbert Rudolph" userId="2af4d44886c067cc" providerId="LiveId" clId="{2883C737-2620-4C3D-98D5-90DF118E9699}" dt="2023-04-15T12:08:46.114" v="322" actId="1076"/>
        <pc:sldMkLst>
          <pc:docMk/>
          <pc:sldMk cId="3195032795" sldId="304"/>
        </pc:sldMkLst>
        <pc:spChg chg="mod">
          <ac:chgData name="Siegbert Rudolph" userId="2af4d44886c067cc" providerId="LiveId" clId="{2883C737-2620-4C3D-98D5-90DF118E9699}" dt="2023-04-15T12:08:46.114" v="322" actId="1076"/>
          <ac:spMkLst>
            <pc:docMk/>
            <pc:sldMk cId="3195032795" sldId="304"/>
            <ac:spMk id="2" creationId="{D411A452-0BDB-8448-2FAD-F0E63F526888}"/>
          </ac:spMkLst>
        </pc:spChg>
        <pc:spChg chg="del">
          <ac:chgData name="Siegbert Rudolph" userId="2af4d44886c067cc" providerId="LiveId" clId="{2883C737-2620-4C3D-98D5-90DF118E9699}" dt="2023-04-15T12:08:46.098" v="317" actId="478"/>
          <ac:spMkLst>
            <pc:docMk/>
            <pc:sldMk cId="3195032795" sldId="304"/>
            <ac:spMk id="4" creationId="{C4C2871F-BC14-06EB-D15D-F7A6A39260E9}"/>
          </ac:spMkLst>
        </pc:spChg>
      </pc:sldChg>
      <pc:sldChg chg="delSp modSp mod">
        <pc:chgData name="Siegbert Rudolph" userId="2af4d44886c067cc" providerId="LiveId" clId="{2883C737-2620-4C3D-98D5-90DF118E9699}" dt="2023-04-15T12:08:46.114" v="328" actId="1076"/>
        <pc:sldMkLst>
          <pc:docMk/>
          <pc:sldMk cId="4080795078" sldId="305"/>
        </pc:sldMkLst>
        <pc:spChg chg="mod">
          <ac:chgData name="Siegbert Rudolph" userId="2af4d44886c067cc" providerId="LiveId" clId="{2883C737-2620-4C3D-98D5-90DF118E9699}" dt="2023-04-15T12:08:46.114" v="328" actId="1076"/>
          <ac:spMkLst>
            <pc:docMk/>
            <pc:sldMk cId="4080795078" sldId="305"/>
            <ac:spMk id="2" creationId="{D3C1C511-116F-FAFE-3DA2-6EA71A734F6A}"/>
          </ac:spMkLst>
        </pc:spChg>
        <pc:spChg chg="del">
          <ac:chgData name="Siegbert Rudolph" userId="2af4d44886c067cc" providerId="LiveId" clId="{2883C737-2620-4C3D-98D5-90DF118E9699}" dt="2023-04-15T12:08:46.114" v="323" actId="478"/>
          <ac:spMkLst>
            <pc:docMk/>
            <pc:sldMk cId="4080795078" sldId="305"/>
            <ac:spMk id="4" creationId="{B1DAD28B-0BE7-D1B6-8D6A-AA822033079F}"/>
          </ac:spMkLst>
        </pc:spChg>
      </pc:sldChg>
      <pc:sldChg chg="delSp modSp mod">
        <pc:chgData name="Siegbert Rudolph" userId="2af4d44886c067cc" providerId="LiveId" clId="{2883C737-2620-4C3D-98D5-90DF118E9699}" dt="2023-04-15T12:08:46.114" v="334" actId="1076"/>
        <pc:sldMkLst>
          <pc:docMk/>
          <pc:sldMk cId="1146855367" sldId="306"/>
        </pc:sldMkLst>
        <pc:spChg chg="mod">
          <ac:chgData name="Siegbert Rudolph" userId="2af4d44886c067cc" providerId="LiveId" clId="{2883C737-2620-4C3D-98D5-90DF118E9699}" dt="2023-04-15T12:08:46.114" v="334" actId="1076"/>
          <ac:spMkLst>
            <pc:docMk/>
            <pc:sldMk cId="1146855367" sldId="306"/>
            <ac:spMk id="2" creationId="{C0EC9A03-28A2-7643-4D11-D6A418BA84EC}"/>
          </ac:spMkLst>
        </pc:spChg>
        <pc:spChg chg="del">
          <ac:chgData name="Siegbert Rudolph" userId="2af4d44886c067cc" providerId="LiveId" clId="{2883C737-2620-4C3D-98D5-90DF118E9699}" dt="2023-04-15T12:08:46.114" v="329" actId="478"/>
          <ac:spMkLst>
            <pc:docMk/>
            <pc:sldMk cId="1146855367" sldId="306"/>
            <ac:spMk id="6" creationId="{1D6942C7-081E-E4FB-CA0B-796E7A837C0F}"/>
          </ac:spMkLst>
        </pc:spChg>
      </pc:sldChg>
      <pc:sldChg chg="delSp modSp mod">
        <pc:chgData name="Siegbert Rudolph" userId="2af4d44886c067cc" providerId="LiveId" clId="{2883C737-2620-4C3D-98D5-90DF118E9699}" dt="2023-04-15T12:08:46.114" v="340" actId="1076"/>
        <pc:sldMkLst>
          <pc:docMk/>
          <pc:sldMk cId="3658159276" sldId="307"/>
        </pc:sldMkLst>
        <pc:spChg chg="mod">
          <ac:chgData name="Siegbert Rudolph" userId="2af4d44886c067cc" providerId="LiveId" clId="{2883C737-2620-4C3D-98D5-90DF118E9699}" dt="2023-04-15T12:08:46.114" v="340" actId="1076"/>
          <ac:spMkLst>
            <pc:docMk/>
            <pc:sldMk cId="3658159276" sldId="307"/>
            <ac:spMk id="2" creationId="{64DACBAD-6E07-EFCF-B885-A34B82F84243}"/>
          </ac:spMkLst>
        </pc:spChg>
        <pc:spChg chg="del">
          <ac:chgData name="Siegbert Rudolph" userId="2af4d44886c067cc" providerId="LiveId" clId="{2883C737-2620-4C3D-98D5-90DF118E9699}" dt="2023-04-15T12:08:46.114" v="335" actId="478"/>
          <ac:spMkLst>
            <pc:docMk/>
            <pc:sldMk cId="3658159276" sldId="307"/>
            <ac:spMk id="4" creationId="{0A925096-4B13-5B2F-2F1B-2D282C6284FC}"/>
          </ac:spMkLst>
        </pc:spChg>
      </pc:sldChg>
      <pc:sldChg chg="delSp modSp mod">
        <pc:chgData name="Siegbert Rudolph" userId="2af4d44886c067cc" providerId="LiveId" clId="{2883C737-2620-4C3D-98D5-90DF118E9699}" dt="2023-04-15T12:08:46.129" v="346" actId="1076"/>
        <pc:sldMkLst>
          <pc:docMk/>
          <pc:sldMk cId="1825401970" sldId="308"/>
        </pc:sldMkLst>
        <pc:spChg chg="mod">
          <ac:chgData name="Siegbert Rudolph" userId="2af4d44886c067cc" providerId="LiveId" clId="{2883C737-2620-4C3D-98D5-90DF118E9699}" dt="2023-04-15T12:08:46.129" v="346" actId="1076"/>
          <ac:spMkLst>
            <pc:docMk/>
            <pc:sldMk cId="1825401970" sldId="308"/>
            <ac:spMk id="2" creationId="{4A78292E-9625-21FD-F322-DB545F4421BF}"/>
          </ac:spMkLst>
        </pc:spChg>
        <pc:spChg chg="del">
          <ac:chgData name="Siegbert Rudolph" userId="2af4d44886c067cc" providerId="LiveId" clId="{2883C737-2620-4C3D-98D5-90DF118E9699}" dt="2023-04-15T12:08:46.114" v="341" actId="478"/>
          <ac:spMkLst>
            <pc:docMk/>
            <pc:sldMk cId="1825401970" sldId="308"/>
            <ac:spMk id="4" creationId="{68D51A05-2CF7-E82D-53A4-3453A5978F85}"/>
          </ac:spMkLst>
        </pc:spChg>
      </pc:sldChg>
      <pc:sldChg chg="delSp modSp mod">
        <pc:chgData name="Siegbert Rudolph" userId="2af4d44886c067cc" providerId="LiveId" clId="{2883C737-2620-4C3D-98D5-90DF118E9699}" dt="2023-04-15T12:08:46.129" v="352" actId="1076"/>
        <pc:sldMkLst>
          <pc:docMk/>
          <pc:sldMk cId="4015282218" sldId="309"/>
        </pc:sldMkLst>
        <pc:spChg chg="mod">
          <ac:chgData name="Siegbert Rudolph" userId="2af4d44886c067cc" providerId="LiveId" clId="{2883C737-2620-4C3D-98D5-90DF118E9699}" dt="2023-04-15T12:08:46.129" v="352" actId="1076"/>
          <ac:spMkLst>
            <pc:docMk/>
            <pc:sldMk cId="4015282218" sldId="309"/>
            <ac:spMk id="2" creationId="{86E1CE06-870D-2C05-8832-2FB089E1ED16}"/>
          </ac:spMkLst>
        </pc:spChg>
        <pc:spChg chg="del">
          <ac:chgData name="Siegbert Rudolph" userId="2af4d44886c067cc" providerId="LiveId" clId="{2883C737-2620-4C3D-98D5-90DF118E9699}" dt="2023-04-15T12:08:46.129" v="347" actId="478"/>
          <ac:spMkLst>
            <pc:docMk/>
            <pc:sldMk cId="4015282218" sldId="309"/>
            <ac:spMk id="4" creationId="{4DF85C2E-D131-DFD6-23D5-7F831F324F0F}"/>
          </ac:spMkLst>
        </pc:spChg>
      </pc:sldChg>
      <pc:sldChg chg="delSp modSp mod">
        <pc:chgData name="Siegbert Rudolph" userId="2af4d44886c067cc" providerId="LiveId" clId="{2883C737-2620-4C3D-98D5-90DF118E9699}" dt="2023-04-15T12:08:46.129" v="358" actId="1076"/>
        <pc:sldMkLst>
          <pc:docMk/>
          <pc:sldMk cId="1245895985" sldId="310"/>
        </pc:sldMkLst>
        <pc:spChg chg="mod">
          <ac:chgData name="Siegbert Rudolph" userId="2af4d44886c067cc" providerId="LiveId" clId="{2883C737-2620-4C3D-98D5-90DF118E9699}" dt="2023-04-15T12:08:46.129" v="358" actId="1076"/>
          <ac:spMkLst>
            <pc:docMk/>
            <pc:sldMk cId="1245895985" sldId="310"/>
            <ac:spMk id="2" creationId="{EA4ECF3D-3561-786D-E383-D495756E68A0}"/>
          </ac:spMkLst>
        </pc:spChg>
        <pc:spChg chg="del">
          <ac:chgData name="Siegbert Rudolph" userId="2af4d44886c067cc" providerId="LiveId" clId="{2883C737-2620-4C3D-98D5-90DF118E9699}" dt="2023-04-15T12:08:46.129" v="353" actId="478"/>
          <ac:spMkLst>
            <pc:docMk/>
            <pc:sldMk cId="1245895985" sldId="310"/>
            <ac:spMk id="4" creationId="{C2BD0A77-43A2-1573-8C62-965C0FD961C6}"/>
          </ac:spMkLst>
        </pc:spChg>
      </pc:sldChg>
      <pc:sldChg chg="delSp modSp mod">
        <pc:chgData name="Siegbert Rudolph" userId="2af4d44886c067cc" providerId="LiveId" clId="{2883C737-2620-4C3D-98D5-90DF118E9699}" dt="2023-04-15T12:08:46.129" v="364" actId="1076"/>
        <pc:sldMkLst>
          <pc:docMk/>
          <pc:sldMk cId="3887289024" sldId="311"/>
        </pc:sldMkLst>
        <pc:spChg chg="mod">
          <ac:chgData name="Siegbert Rudolph" userId="2af4d44886c067cc" providerId="LiveId" clId="{2883C737-2620-4C3D-98D5-90DF118E9699}" dt="2023-04-15T12:08:46.129" v="364" actId="1076"/>
          <ac:spMkLst>
            <pc:docMk/>
            <pc:sldMk cId="3887289024" sldId="311"/>
            <ac:spMk id="2" creationId="{4666D6AE-A240-1A50-6544-ED3C63D433C4}"/>
          </ac:spMkLst>
        </pc:spChg>
        <pc:spChg chg="del">
          <ac:chgData name="Siegbert Rudolph" userId="2af4d44886c067cc" providerId="LiveId" clId="{2883C737-2620-4C3D-98D5-90DF118E9699}" dt="2023-04-15T12:08:46.129" v="359" actId="478"/>
          <ac:spMkLst>
            <pc:docMk/>
            <pc:sldMk cId="3887289024" sldId="311"/>
            <ac:spMk id="4" creationId="{06AFA9F2-FBB3-CB2A-98F8-74504E9117CA}"/>
          </ac:spMkLst>
        </pc:spChg>
      </pc:sldChg>
      <pc:sldChg chg="delSp modSp mod">
        <pc:chgData name="Siegbert Rudolph" userId="2af4d44886c067cc" providerId="LiveId" clId="{2883C737-2620-4C3D-98D5-90DF118E9699}" dt="2023-04-15T12:08:46.145" v="370" actId="1076"/>
        <pc:sldMkLst>
          <pc:docMk/>
          <pc:sldMk cId="4053388159" sldId="312"/>
        </pc:sldMkLst>
        <pc:spChg chg="mod">
          <ac:chgData name="Siegbert Rudolph" userId="2af4d44886c067cc" providerId="LiveId" clId="{2883C737-2620-4C3D-98D5-90DF118E9699}" dt="2023-04-15T12:08:46.145" v="370" actId="1076"/>
          <ac:spMkLst>
            <pc:docMk/>
            <pc:sldMk cId="4053388159" sldId="312"/>
            <ac:spMk id="2" creationId="{D8978692-575B-7936-F76B-9E1A81A2AD24}"/>
          </ac:spMkLst>
        </pc:spChg>
        <pc:spChg chg="del">
          <ac:chgData name="Siegbert Rudolph" userId="2af4d44886c067cc" providerId="LiveId" clId="{2883C737-2620-4C3D-98D5-90DF118E9699}" dt="2023-04-15T12:08:46.129" v="365" actId="478"/>
          <ac:spMkLst>
            <pc:docMk/>
            <pc:sldMk cId="4053388159" sldId="312"/>
            <ac:spMk id="6" creationId="{7125198A-B102-85A4-6220-8AA8E8C1B029}"/>
          </ac:spMkLst>
        </pc:spChg>
      </pc:sldChg>
      <pc:sldChg chg="delSp modSp mod">
        <pc:chgData name="Siegbert Rudolph" userId="2af4d44886c067cc" providerId="LiveId" clId="{2883C737-2620-4C3D-98D5-90DF118E9699}" dt="2023-04-15T12:08:46.145" v="376" actId="1076"/>
        <pc:sldMkLst>
          <pc:docMk/>
          <pc:sldMk cId="179861640" sldId="313"/>
        </pc:sldMkLst>
        <pc:spChg chg="mod">
          <ac:chgData name="Siegbert Rudolph" userId="2af4d44886c067cc" providerId="LiveId" clId="{2883C737-2620-4C3D-98D5-90DF118E9699}" dt="2023-04-15T12:08:46.145" v="376" actId="1076"/>
          <ac:spMkLst>
            <pc:docMk/>
            <pc:sldMk cId="179861640" sldId="313"/>
            <ac:spMk id="2" creationId="{02C58CF4-DFF8-179E-E9B6-13125F15F4E8}"/>
          </ac:spMkLst>
        </pc:spChg>
        <pc:spChg chg="del">
          <ac:chgData name="Siegbert Rudolph" userId="2af4d44886c067cc" providerId="LiveId" clId="{2883C737-2620-4C3D-98D5-90DF118E9699}" dt="2023-04-15T12:08:46.145" v="371" actId="478"/>
          <ac:spMkLst>
            <pc:docMk/>
            <pc:sldMk cId="179861640" sldId="313"/>
            <ac:spMk id="4" creationId="{C4B5268C-0A61-56B3-6CD6-B0CC4A32DF6F}"/>
          </ac:spMkLst>
        </pc:spChg>
      </pc:sldChg>
      <pc:sldChg chg="delSp modSp mod">
        <pc:chgData name="Siegbert Rudolph" userId="2af4d44886c067cc" providerId="LiveId" clId="{2883C737-2620-4C3D-98D5-90DF118E9699}" dt="2023-04-15T12:08:46.145" v="382" actId="1076"/>
        <pc:sldMkLst>
          <pc:docMk/>
          <pc:sldMk cId="2586958858" sldId="314"/>
        </pc:sldMkLst>
        <pc:spChg chg="mod">
          <ac:chgData name="Siegbert Rudolph" userId="2af4d44886c067cc" providerId="LiveId" clId="{2883C737-2620-4C3D-98D5-90DF118E9699}" dt="2023-04-15T12:08:46.145" v="382" actId="1076"/>
          <ac:spMkLst>
            <pc:docMk/>
            <pc:sldMk cId="2586958858" sldId="314"/>
            <ac:spMk id="2" creationId="{0D035A5F-BB38-537C-782C-C981E6B1443B}"/>
          </ac:spMkLst>
        </pc:spChg>
        <pc:spChg chg="del">
          <ac:chgData name="Siegbert Rudolph" userId="2af4d44886c067cc" providerId="LiveId" clId="{2883C737-2620-4C3D-98D5-90DF118E9699}" dt="2023-04-15T12:08:46.145" v="377" actId="478"/>
          <ac:spMkLst>
            <pc:docMk/>
            <pc:sldMk cId="2586958858" sldId="314"/>
            <ac:spMk id="4" creationId="{CE726914-3CAE-54F2-0FE3-206098773BA6}"/>
          </ac:spMkLst>
        </pc:spChg>
      </pc:sldChg>
      <pc:sldChg chg="delSp modSp mod">
        <pc:chgData name="Siegbert Rudolph" userId="2af4d44886c067cc" providerId="LiveId" clId="{2883C737-2620-4C3D-98D5-90DF118E9699}" dt="2023-04-15T12:08:46.145" v="388" actId="1076"/>
        <pc:sldMkLst>
          <pc:docMk/>
          <pc:sldMk cId="1372268404" sldId="315"/>
        </pc:sldMkLst>
        <pc:spChg chg="mod">
          <ac:chgData name="Siegbert Rudolph" userId="2af4d44886c067cc" providerId="LiveId" clId="{2883C737-2620-4C3D-98D5-90DF118E9699}" dt="2023-04-15T12:08:46.145" v="388" actId="1076"/>
          <ac:spMkLst>
            <pc:docMk/>
            <pc:sldMk cId="1372268404" sldId="315"/>
            <ac:spMk id="2" creationId="{45944594-0B51-4F92-F698-647DD0055F33}"/>
          </ac:spMkLst>
        </pc:spChg>
        <pc:spChg chg="del">
          <ac:chgData name="Siegbert Rudolph" userId="2af4d44886c067cc" providerId="LiveId" clId="{2883C737-2620-4C3D-98D5-90DF118E9699}" dt="2023-04-15T12:08:46.145" v="383" actId="478"/>
          <ac:spMkLst>
            <pc:docMk/>
            <pc:sldMk cId="1372268404" sldId="315"/>
            <ac:spMk id="4" creationId="{78B2098F-018F-7074-F31F-3F8A32E070BD}"/>
          </ac:spMkLst>
        </pc:spChg>
      </pc:sldChg>
      <pc:sldChg chg="delSp modSp mod">
        <pc:chgData name="Siegbert Rudolph" userId="2af4d44886c067cc" providerId="LiveId" clId="{2883C737-2620-4C3D-98D5-90DF118E9699}" dt="2023-04-15T12:08:46.161" v="394" actId="1076"/>
        <pc:sldMkLst>
          <pc:docMk/>
          <pc:sldMk cId="2333053678" sldId="316"/>
        </pc:sldMkLst>
        <pc:spChg chg="mod">
          <ac:chgData name="Siegbert Rudolph" userId="2af4d44886c067cc" providerId="LiveId" clId="{2883C737-2620-4C3D-98D5-90DF118E9699}" dt="2023-04-15T12:08:46.161" v="394" actId="1076"/>
          <ac:spMkLst>
            <pc:docMk/>
            <pc:sldMk cId="2333053678" sldId="316"/>
            <ac:spMk id="2" creationId="{0613842A-70E4-DB9E-09F5-D80687818B5D}"/>
          </ac:spMkLst>
        </pc:spChg>
        <pc:spChg chg="del">
          <ac:chgData name="Siegbert Rudolph" userId="2af4d44886c067cc" providerId="LiveId" clId="{2883C737-2620-4C3D-98D5-90DF118E9699}" dt="2023-04-15T12:08:46.145" v="389" actId="478"/>
          <ac:spMkLst>
            <pc:docMk/>
            <pc:sldMk cId="2333053678" sldId="316"/>
            <ac:spMk id="4" creationId="{E0D45183-3F1C-3A3D-1405-2C454FC20AA1}"/>
          </ac:spMkLst>
        </pc:spChg>
      </pc:sldChg>
      <pc:sldChg chg="delSp modSp mod">
        <pc:chgData name="Siegbert Rudolph" userId="2af4d44886c067cc" providerId="LiveId" clId="{2883C737-2620-4C3D-98D5-90DF118E9699}" dt="2023-04-15T12:08:46.161" v="400" actId="1076"/>
        <pc:sldMkLst>
          <pc:docMk/>
          <pc:sldMk cId="4064142414" sldId="317"/>
        </pc:sldMkLst>
        <pc:spChg chg="mod">
          <ac:chgData name="Siegbert Rudolph" userId="2af4d44886c067cc" providerId="LiveId" clId="{2883C737-2620-4C3D-98D5-90DF118E9699}" dt="2023-04-15T12:08:46.161" v="400" actId="1076"/>
          <ac:spMkLst>
            <pc:docMk/>
            <pc:sldMk cId="4064142414" sldId="317"/>
            <ac:spMk id="2" creationId="{72087F23-259C-3667-FD7D-8BC7AA5651D2}"/>
          </ac:spMkLst>
        </pc:spChg>
        <pc:spChg chg="del">
          <ac:chgData name="Siegbert Rudolph" userId="2af4d44886c067cc" providerId="LiveId" clId="{2883C737-2620-4C3D-98D5-90DF118E9699}" dt="2023-04-15T12:08:46.161" v="395" actId="478"/>
          <ac:spMkLst>
            <pc:docMk/>
            <pc:sldMk cId="4064142414" sldId="317"/>
            <ac:spMk id="4" creationId="{93C8E3B0-30CC-95A1-B5B5-6C2890124DFA}"/>
          </ac:spMkLst>
        </pc:spChg>
      </pc:sldChg>
      <pc:sldChg chg="delSp modSp mod">
        <pc:chgData name="Siegbert Rudolph" userId="2af4d44886c067cc" providerId="LiveId" clId="{2883C737-2620-4C3D-98D5-90DF118E9699}" dt="2023-04-15T12:08:46.161" v="406" actId="1076"/>
        <pc:sldMkLst>
          <pc:docMk/>
          <pc:sldMk cId="2808740559" sldId="318"/>
        </pc:sldMkLst>
        <pc:spChg chg="mod">
          <ac:chgData name="Siegbert Rudolph" userId="2af4d44886c067cc" providerId="LiveId" clId="{2883C737-2620-4C3D-98D5-90DF118E9699}" dt="2023-04-15T12:08:46.161" v="406" actId="1076"/>
          <ac:spMkLst>
            <pc:docMk/>
            <pc:sldMk cId="2808740559" sldId="318"/>
            <ac:spMk id="2" creationId="{3C9A2565-2FE1-DE87-4226-AEF4272BA264}"/>
          </ac:spMkLst>
        </pc:spChg>
        <pc:spChg chg="del">
          <ac:chgData name="Siegbert Rudolph" userId="2af4d44886c067cc" providerId="LiveId" clId="{2883C737-2620-4C3D-98D5-90DF118E9699}" dt="2023-04-15T12:08:46.161" v="401" actId="478"/>
          <ac:spMkLst>
            <pc:docMk/>
            <pc:sldMk cId="2808740559" sldId="318"/>
            <ac:spMk id="6" creationId="{28393B25-D4F4-B816-B1E4-77AF2644DF58}"/>
          </ac:spMkLst>
        </pc:spChg>
      </pc:sldChg>
      <pc:sldChg chg="delSp modSp mod">
        <pc:chgData name="Siegbert Rudolph" userId="2af4d44886c067cc" providerId="LiveId" clId="{2883C737-2620-4C3D-98D5-90DF118E9699}" dt="2023-04-15T12:08:46.239" v="538" actId="1076"/>
        <pc:sldMkLst>
          <pc:docMk/>
          <pc:sldMk cId="2679525733" sldId="319"/>
        </pc:sldMkLst>
        <pc:spChg chg="mod">
          <ac:chgData name="Siegbert Rudolph" userId="2af4d44886c067cc" providerId="LiveId" clId="{2883C737-2620-4C3D-98D5-90DF118E9699}" dt="2023-04-15T12:08:46.239" v="538" actId="1076"/>
          <ac:spMkLst>
            <pc:docMk/>
            <pc:sldMk cId="2679525733" sldId="319"/>
            <ac:spMk id="2" creationId="{2CE80E1E-7F7A-BB52-F3EC-64666545C75E}"/>
          </ac:spMkLst>
        </pc:spChg>
        <pc:spChg chg="del">
          <ac:chgData name="Siegbert Rudolph" userId="2af4d44886c067cc" providerId="LiveId" clId="{2883C737-2620-4C3D-98D5-90DF118E9699}" dt="2023-04-15T12:08:46.239" v="533" actId="478"/>
          <ac:spMkLst>
            <pc:docMk/>
            <pc:sldMk cId="2679525733" sldId="319"/>
            <ac:spMk id="3" creationId="{4DA4E5DA-D23E-CFFD-0231-06A78304BE35}"/>
          </ac:spMkLst>
        </pc:spChg>
      </pc:sldChg>
      <pc:sldChg chg="delSp modSp mod">
        <pc:chgData name="Siegbert Rudolph" userId="2af4d44886c067cc" providerId="LiveId" clId="{2883C737-2620-4C3D-98D5-90DF118E9699}" dt="2023-04-15T12:08:46.239" v="526" actId="1076"/>
        <pc:sldMkLst>
          <pc:docMk/>
          <pc:sldMk cId="345736924" sldId="320"/>
        </pc:sldMkLst>
        <pc:spChg chg="mod">
          <ac:chgData name="Siegbert Rudolph" userId="2af4d44886c067cc" providerId="LiveId" clId="{2883C737-2620-4C3D-98D5-90DF118E9699}" dt="2023-04-15T12:08:46.239" v="526" actId="1076"/>
          <ac:spMkLst>
            <pc:docMk/>
            <pc:sldMk cId="345736924" sldId="320"/>
            <ac:spMk id="2" creationId="{F1971533-0E3A-A249-56A0-8D487BC46A64}"/>
          </ac:spMkLst>
        </pc:spChg>
        <pc:spChg chg="del">
          <ac:chgData name="Siegbert Rudolph" userId="2af4d44886c067cc" providerId="LiveId" clId="{2883C737-2620-4C3D-98D5-90DF118E9699}" dt="2023-04-15T12:08:46.239" v="521" actId="478"/>
          <ac:spMkLst>
            <pc:docMk/>
            <pc:sldMk cId="345736924" sldId="320"/>
            <ac:spMk id="4" creationId="{4655DF98-586B-CB65-F79A-FB0F98F5F66B}"/>
          </ac:spMkLst>
        </pc:spChg>
      </pc:sldChg>
      <pc:sldChg chg="delSp modSp mod">
        <pc:chgData name="Siegbert Rudolph" userId="2af4d44886c067cc" providerId="LiveId" clId="{2883C737-2620-4C3D-98D5-90DF118E9699}" dt="2023-04-15T12:08:46.161" v="412" actId="1076"/>
        <pc:sldMkLst>
          <pc:docMk/>
          <pc:sldMk cId="138972436" sldId="321"/>
        </pc:sldMkLst>
        <pc:spChg chg="mod">
          <ac:chgData name="Siegbert Rudolph" userId="2af4d44886c067cc" providerId="LiveId" clId="{2883C737-2620-4C3D-98D5-90DF118E9699}" dt="2023-04-15T12:08:46.161" v="412" actId="1076"/>
          <ac:spMkLst>
            <pc:docMk/>
            <pc:sldMk cId="138972436" sldId="321"/>
            <ac:spMk id="4" creationId="{FE830BB8-65A1-DC7F-5A60-03004B5593E2}"/>
          </ac:spMkLst>
        </pc:spChg>
        <pc:spChg chg="del">
          <ac:chgData name="Siegbert Rudolph" userId="2af4d44886c067cc" providerId="LiveId" clId="{2883C737-2620-4C3D-98D5-90DF118E9699}" dt="2023-04-15T12:08:46.161" v="407" actId="478"/>
          <ac:spMkLst>
            <pc:docMk/>
            <pc:sldMk cId="138972436" sldId="321"/>
            <ac:spMk id="6" creationId="{E10062AE-BEB0-E5AA-F880-6C9FB7FE904B}"/>
          </ac:spMkLst>
        </pc:spChg>
      </pc:sldChg>
      <pc:sldChg chg="delSp modSp mod">
        <pc:chgData name="Siegbert Rudolph" userId="2af4d44886c067cc" providerId="LiveId" clId="{2883C737-2620-4C3D-98D5-90DF118E9699}" dt="2023-04-15T12:08:46.187" v="436" actId="1076"/>
        <pc:sldMkLst>
          <pc:docMk/>
          <pc:sldMk cId="1068214530" sldId="322"/>
        </pc:sldMkLst>
        <pc:spChg chg="mod">
          <ac:chgData name="Siegbert Rudolph" userId="2af4d44886c067cc" providerId="LiveId" clId="{2883C737-2620-4C3D-98D5-90DF118E9699}" dt="2023-04-15T12:08:46.187" v="436" actId="1076"/>
          <ac:spMkLst>
            <pc:docMk/>
            <pc:sldMk cId="1068214530" sldId="322"/>
            <ac:spMk id="4" creationId="{62A477D0-8DE3-A588-04AF-C9184053D759}"/>
          </ac:spMkLst>
        </pc:spChg>
        <pc:spChg chg="del">
          <ac:chgData name="Siegbert Rudolph" userId="2af4d44886c067cc" providerId="LiveId" clId="{2883C737-2620-4C3D-98D5-90DF118E9699}" dt="2023-04-15T12:08:46.176" v="431" actId="478"/>
          <ac:spMkLst>
            <pc:docMk/>
            <pc:sldMk cId="1068214530" sldId="322"/>
            <ac:spMk id="6" creationId="{794FCDCA-07D9-E5E6-8928-E3A0539FC06D}"/>
          </ac:spMkLst>
        </pc:spChg>
      </pc:sldChg>
      <pc:sldChg chg="delSp modSp mod">
        <pc:chgData name="Siegbert Rudolph" userId="2af4d44886c067cc" providerId="LiveId" clId="{2883C737-2620-4C3D-98D5-90DF118E9699}" dt="2023-04-15T12:08:46.176" v="430" actId="1076"/>
        <pc:sldMkLst>
          <pc:docMk/>
          <pc:sldMk cId="4040047416" sldId="323"/>
        </pc:sldMkLst>
        <pc:spChg chg="mod">
          <ac:chgData name="Siegbert Rudolph" userId="2af4d44886c067cc" providerId="LiveId" clId="{2883C737-2620-4C3D-98D5-90DF118E9699}" dt="2023-04-15T12:08:46.176" v="430" actId="1076"/>
          <ac:spMkLst>
            <pc:docMk/>
            <pc:sldMk cId="4040047416" sldId="323"/>
            <ac:spMk id="4" creationId="{2B98E2D4-F729-87C7-0C2F-D0EF8874020D}"/>
          </ac:spMkLst>
        </pc:spChg>
        <pc:spChg chg="del">
          <ac:chgData name="Siegbert Rudolph" userId="2af4d44886c067cc" providerId="LiveId" clId="{2883C737-2620-4C3D-98D5-90DF118E9699}" dt="2023-04-15T12:08:46.176" v="425" actId="478"/>
          <ac:spMkLst>
            <pc:docMk/>
            <pc:sldMk cId="4040047416" sldId="323"/>
            <ac:spMk id="6" creationId="{BDA93061-AFA2-BF1A-3769-1CE1B6A02A56}"/>
          </ac:spMkLst>
        </pc:spChg>
      </pc:sldChg>
      <pc:sldChg chg="delSp modSp mod">
        <pc:chgData name="Siegbert Rudolph" userId="2af4d44886c067cc" providerId="LiveId" clId="{2883C737-2620-4C3D-98D5-90DF118E9699}" dt="2023-04-15T12:08:46.176" v="424" actId="1076"/>
        <pc:sldMkLst>
          <pc:docMk/>
          <pc:sldMk cId="1944146935" sldId="324"/>
        </pc:sldMkLst>
        <pc:spChg chg="mod">
          <ac:chgData name="Siegbert Rudolph" userId="2af4d44886c067cc" providerId="LiveId" clId="{2883C737-2620-4C3D-98D5-90DF118E9699}" dt="2023-04-15T12:08:46.176" v="424" actId="1076"/>
          <ac:spMkLst>
            <pc:docMk/>
            <pc:sldMk cId="1944146935" sldId="324"/>
            <ac:spMk id="4" creationId="{8DA2A2D4-9C53-7888-A2A5-5145FD5CEBA0}"/>
          </ac:spMkLst>
        </pc:spChg>
        <pc:spChg chg="del">
          <ac:chgData name="Siegbert Rudolph" userId="2af4d44886c067cc" providerId="LiveId" clId="{2883C737-2620-4C3D-98D5-90DF118E9699}" dt="2023-04-15T12:08:46.176" v="419" actId="478"/>
          <ac:spMkLst>
            <pc:docMk/>
            <pc:sldMk cId="1944146935" sldId="324"/>
            <ac:spMk id="6" creationId="{801A136D-4295-0217-6E9F-36EEC3047383}"/>
          </ac:spMkLst>
        </pc:spChg>
      </pc:sldChg>
      <pc:sldChg chg="delSp modSp mod">
        <pc:chgData name="Siegbert Rudolph" userId="2af4d44886c067cc" providerId="LiveId" clId="{2883C737-2620-4C3D-98D5-90DF118E9699}" dt="2023-04-15T12:08:46.176" v="418" actId="1076"/>
        <pc:sldMkLst>
          <pc:docMk/>
          <pc:sldMk cId="1485466573" sldId="325"/>
        </pc:sldMkLst>
        <pc:spChg chg="mod">
          <ac:chgData name="Siegbert Rudolph" userId="2af4d44886c067cc" providerId="LiveId" clId="{2883C737-2620-4C3D-98D5-90DF118E9699}" dt="2023-04-15T12:08:46.176" v="418" actId="1076"/>
          <ac:spMkLst>
            <pc:docMk/>
            <pc:sldMk cId="1485466573" sldId="325"/>
            <ac:spMk id="4" creationId="{2BA9468B-E5CA-E068-25A0-8217F8C9C1D5}"/>
          </ac:spMkLst>
        </pc:spChg>
        <pc:spChg chg="del">
          <ac:chgData name="Siegbert Rudolph" userId="2af4d44886c067cc" providerId="LiveId" clId="{2883C737-2620-4C3D-98D5-90DF118E9699}" dt="2023-04-15T12:08:46.161" v="413" actId="478"/>
          <ac:spMkLst>
            <pc:docMk/>
            <pc:sldMk cId="1485466573" sldId="325"/>
            <ac:spMk id="6" creationId="{CABB05D8-577F-AA81-2CF0-AAD8BCC18AB9}"/>
          </ac:spMkLst>
        </pc:spChg>
      </pc:sldChg>
      <pc:sldChg chg="delSp modSp mod">
        <pc:chgData name="Siegbert Rudolph" userId="2af4d44886c067cc" providerId="LiveId" clId="{2883C737-2620-4C3D-98D5-90DF118E9699}" dt="2023-04-15T12:08:46.187" v="442" actId="1076"/>
        <pc:sldMkLst>
          <pc:docMk/>
          <pc:sldMk cId="3946846957" sldId="326"/>
        </pc:sldMkLst>
        <pc:spChg chg="mod">
          <ac:chgData name="Siegbert Rudolph" userId="2af4d44886c067cc" providerId="LiveId" clId="{2883C737-2620-4C3D-98D5-90DF118E9699}" dt="2023-04-15T12:08:46.187" v="442" actId="1076"/>
          <ac:spMkLst>
            <pc:docMk/>
            <pc:sldMk cId="3946846957" sldId="326"/>
            <ac:spMk id="2" creationId="{22578FB7-E79B-123F-C933-37D04AF9C080}"/>
          </ac:spMkLst>
        </pc:spChg>
        <pc:spChg chg="del">
          <ac:chgData name="Siegbert Rudolph" userId="2af4d44886c067cc" providerId="LiveId" clId="{2883C737-2620-4C3D-98D5-90DF118E9699}" dt="2023-04-15T12:08:46.187" v="437" actId="478"/>
          <ac:spMkLst>
            <pc:docMk/>
            <pc:sldMk cId="3946846957" sldId="326"/>
            <ac:spMk id="6" creationId="{A3324387-72C2-7087-3E07-E25738320BCA}"/>
          </ac:spMkLst>
        </pc:spChg>
      </pc:sldChg>
      <pc:sldChg chg="delSp modSp mod">
        <pc:chgData name="Siegbert Rudolph" userId="2af4d44886c067cc" providerId="LiveId" clId="{2883C737-2620-4C3D-98D5-90DF118E9699}" dt="2023-04-15T12:08:46.192" v="448" actId="1076"/>
        <pc:sldMkLst>
          <pc:docMk/>
          <pc:sldMk cId="953342179" sldId="327"/>
        </pc:sldMkLst>
        <pc:spChg chg="mod">
          <ac:chgData name="Siegbert Rudolph" userId="2af4d44886c067cc" providerId="LiveId" clId="{2883C737-2620-4C3D-98D5-90DF118E9699}" dt="2023-04-15T12:08:46.192" v="448" actId="1076"/>
          <ac:spMkLst>
            <pc:docMk/>
            <pc:sldMk cId="953342179" sldId="327"/>
            <ac:spMk id="4" creationId="{1059D7D9-C647-EBFE-FF83-2918CA4F8B46}"/>
          </ac:spMkLst>
        </pc:spChg>
        <pc:spChg chg="del">
          <ac:chgData name="Siegbert Rudolph" userId="2af4d44886c067cc" providerId="LiveId" clId="{2883C737-2620-4C3D-98D5-90DF118E9699}" dt="2023-04-15T12:08:46.192" v="443" actId="478"/>
          <ac:spMkLst>
            <pc:docMk/>
            <pc:sldMk cId="953342179" sldId="327"/>
            <ac:spMk id="6" creationId="{69E0EC24-A264-ECC0-9EAB-DAF916F2FCC6}"/>
          </ac:spMkLst>
        </pc:spChg>
      </pc:sldChg>
      <pc:sldChg chg="delSp modSp mod">
        <pc:chgData name="Siegbert Rudolph" userId="2af4d44886c067cc" providerId="LiveId" clId="{2883C737-2620-4C3D-98D5-90DF118E9699}" dt="2023-04-15T12:08:46.192" v="454" actId="1076"/>
        <pc:sldMkLst>
          <pc:docMk/>
          <pc:sldMk cId="2183322302" sldId="328"/>
        </pc:sldMkLst>
        <pc:spChg chg="mod">
          <ac:chgData name="Siegbert Rudolph" userId="2af4d44886c067cc" providerId="LiveId" clId="{2883C737-2620-4C3D-98D5-90DF118E9699}" dt="2023-04-15T12:08:46.192" v="454" actId="1076"/>
          <ac:spMkLst>
            <pc:docMk/>
            <pc:sldMk cId="2183322302" sldId="328"/>
            <ac:spMk id="4" creationId="{D672E41F-AACE-D650-560A-1DD933A50F97}"/>
          </ac:spMkLst>
        </pc:spChg>
        <pc:spChg chg="del">
          <ac:chgData name="Siegbert Rudolph" userId="2af4d44886c067cc" providerId="LiveId" clId="{2883C737-2620-4C3D-98D5-90DF118E9699}" dt="2023-04-15T12:08:46.192" v="449" actId="478"/>
          <ac:spMkLst>
            <pc:docMk/>
            <pc:sldMk cId="2183322302" sldId="328"/>
            <ac:spMk id="6" creationId="{957CAD28-99F0-0DE8-73F9-10A518663BC8}"/>
          </ac:spMkLst>
        </pc:spChg>
      </pc:sldChg>
      <pc:sldChg chg="delSp modSp mod">
        <pc:chgData name="Siegbert Rudolph" userId="2af4d44886c067cc" providerId="LiveId" clId="{2883C737-2620-4C3D-98D5-90DF118E9699}" dt="2023-04-15T12:08:46.192" v="460" actId="1076"/>
        <pc:sldMkLst>
          <pc:docMk/>
          <pc:sldMk cId="1229330837" sldId="329"/>
        </pc:sldMkLst>
        <pc:spChg chg="mod">
          <ac:chgData name="Siegbert Rudolph" userId="2af4d44886c067cc" providerId="LiveId" clId="{2883C737-2620-4C3D-98D5-90DF118E9699}" dt="2023-04-15T12:08:46.192" v="460" actId="1076"/>
          <ac:spMkLst>
            <pc:docMk/>
            <pc:sldMk cId="1229330837" sldId="329"/>
            <ac:spMk id="4" creationId="{4EA4EEB7-8D11-AAB0-86B4-842F1A4F9B2E}"/>
          </ac:spMkLst>
        </pc:spChg>
        <pc:spChg chg="del">
          <ac:chgData name="Siegbert Rudolph" userId="2af4d44886c067cc" providerId="LiveId" clId="{2883C737-2620-4C3D-98D5-90DF118E9699}" dt="2023-04-15T12:08:46.192" v="455" actId="478"/>
          <ac:spMkLst>
            <pc:docMk/>
            <pc:sldMk cId="1229330837" sldId="329"/>
            <ac:spMk id="6" creationId="{D4E10684-7763-770B-C887-C6FBBF0DCADF}"/>
          </ac:spMkLst>
        </pc:spChg>
      </pc:sldChg>
      <pc:sldChg chg="delSp modSp mod">
        <pc:chgData name="Siegbert Rudolph" userId="2af4d44886c067cc" providerId="LiveId" clId="{2883C737-2620-4C3D-98D5-90DF118E9699}" dt="2023-04-15T12:08:46.192" v="466" actId="1076"/>
        <pc:sldMkLst>
          <pc:docMk/>
          <pc:sldMk cId="1765620746" sldId="330"/>
        </pc:sldMkLst>
        <pc:spChg chg="mod">
          <ac:chgData name="Siegbert Rudolph" userId="2af4d44886c067cc" providerId="LiveId" clId="{2883C737-2620-4C3D-98D5-90DF118E9699}" dt="2023-04-15T12:08:46.192" v="466" actId="1076"/>
          <ac:spMkLst>
            <pc:docMk/>
            <pc:sldMk cId="1765620746" sldId="330"/>
            <ac:spMk id="4" creationId="{2C03A0F6-68F1-6D57-6062-45090674C1F3}"/>
          </ac:spMkLst>
        </pc:spChg>
        <pc:spChg chg="del">
          <ac:chgData name="Siegbert Rudolph" userId="2af4d44886c067cc" providerId="LiveId" clId="{2883C737-2620-4C3D-98D5-90DF118E9699}" dt="2023-04-15T12:08:46.192" v="461" actId="478"/>
          <ac:spMkLst>
            <pc:docMk/>
            <pc:sldMk cId="1765620746" sldId="330"/>
            <ac:spMk id="6" creationId="{D2D90825-A30D-AD06-CC96-9FA29FCCE6CD}"/>
          </ac:spMkLst>
        </pc:spChg>
      </pc:sldChg>
      <pc:sldChg chg="delSp modSp mod">
        <pc:chgData name="Siegbert Rudolph" userId="2af4d44886c067cc" providerId="LiveId" clId="{2883C737-2620-4C3D-98D5-90DF118E9699}" dt="2023-04-15T12:08:46.208" v="472" actId="1076"/>
        <pc:sldMkLst>
          <pc:docMk/>
          <pc:sldMk cId="2569774049" sldId="331"/>
        </pc:sldMkLst>
        <pc:spChg chg="mod">
          <ac:chgData name="Siegbert Rudolph" userId="2af4d44886c067cc" providerId="LiveId" clId="{2883C737-2620-4C3D-98D5-90DF118E9699}" dt="2023-04-15T12:08:46.208" v="472" actId="1076"/>
          <ac:spMkLst>
            <pc:docMk/>
            <pc:sldMk cId="2569774049" sldId="331"/>
            <ac:spMk id="4" creationId="{E85954AB-5D5D-FDB1-FFEE-34C690AD9E01}"/>
          </ac:spMkLst>
        </pc:spChg>
        <pc:spChg chg="del">
          <ac:chgData name="Siegbert Rudolph" userId="2af4d44886c067cc" providerId="LiveId" clId="{2883C737-2620-4C3D-98D5-90DF118E9699}" dt="2023-04-15T12:08:46.192" v="467" actId="478"/>
          <ac:spMkLst>
            <pc:docMk/>
            <pc:sldMk cId="2569774049" sldId="331"/>
            <ac:spMk id="6" creationId="{76A3B269-C2A3-0D60-FB8D-91CB7D20DE3C}"/>
          </ac:spMkLst>
        </pc:spChg>
      </pc:sldChg>
      <pc:sldChg chg="delSp modSp mod">
        <pc:chgData name="Siegbert Rudolph" userId="2af4d44886c067cc" providerId="LiveId" clId="{2883C737-2620-4C3D-98D5-90DF118E9699}" dt="2023-04-15T12:08:46.208" v="478" actId="1076"/>
        <pc:sldMkLst>
          <pc:docMk/>
          <pc:sldMk cId="3986939239" sldId="332"/>
        </pc:sldMkLst>
        <pc:spChg chg="mod">
          <ac:chgData name="Siegbert Rudolph" userId="2af4d44886c067cc" providerId="LiveId" clId="{2883C737-2620-4C3D-98D5-90DF118E9699}" dt="2023-04-15T12:08:46.208" v="478" actId="1076"/>
          <ac:spMkLst>
            <pc:docMk/>
            <pc:sldMk cId="3986939239" sldId="332"/>
            <ac:spMk id="2" creationId="{7CEFFC6E-72E8-0EA1-CF91-271D5665A9B1}"/>
          </ac:spMkLst>
        </pc:spChg>
        <pc:spChg chg="del">
          <ac:chgData name="Siegbert Rudolph" userId="2af4d44886c067cc" providerId="LiveId" clId="{2883C737-2620-4C3D-98D5-90DF118E9699}" dt="2023-04-15T12:08:46.208" v="473" actId="478"/>
          <ac:spMkLst>
            <pc:docMk/>
            <pc:sldMk cId="3986939239" sldId="332"/>
            <ac:spMk id="6" creationId="{051A0AC4-24BE-7A17-B551-B4EC9B615294}"/>
          </ac:spMkLst>
        </pc:spChg>
      </pc:sldChg>
      <pc:sldChg chg="delSp modSp mod">
        <pc:chgData name="Siegbert Rudolph" userId="2af4d44886c067cc" providerId="LiveId" clId="{2883C737-2620-4C3D-98D5-90DF118E9699}" dt="2023-04-15T12:08:46.208" v="484" actId="1076"/>
        <pc:sldMkLst>
          <pc:docMk/>
          <pc:sldMk cId="454025157" sldId="333"/>
        </pc:sldMkLst>
        <pc:spChg chg="mod">
          <ac:chgData name="Siegbert Rudolph" userId="2af4d44886c067cc" providerId="LiveId" clId="{2883C737-2620-4C3D-98D5-90DF118E9699}" dt="2023-04-15T12:08:46.208" v="484" actId="1076"/>
          <ac:spMkLst>
            <pc:docMk/>
            <pc:sldMk cId="454025157" sldId="333"/>
            <ac:spMk id="4" creationId="{81601E40-71BF-E6D3-5BD5-8B9956D93303}"/>
          </ac:spMkLst>
        </pc:spChg>
        <pc:spChg chg="del">
          <ac:chgData name="Siegbert Rudolph" userId="2af4d44886c067cc" providerId="LiveId" clId="{2883C737-2620-4C3D-98D5-90DF118E9699}" dt="2023-04-15T12:08:46.208" v="479" actId="478"/>
          <ac:spMkLst>
            <pc:docMk/>
            <pc:sldMk cId="454025157" sldId="333"/>
            <ac:spMk id="6" creationId="{7C58B25B-53B9-FB75-EAF6-FA2D893C2E28}"/>
          </ac:spMkLst>
        </pc:spChg>
      </pc:sldChg>
      <pc:sldChg chg="delSp modSp mod">
        <pc:chgData name="Siegbert Rudolph" userId="2af4d44886c067cc" providerId="LiveId" clId="{2883C737-2620-4C3D-98D5-90DF118E9699}" dt="2023-04-15T12:08:46.208" v="490" actId="1076"/>
        <pc:sldMkLst>
          <pc:docMk/>
          <pc:sldMk cId="676886692" sldId="334"/>
        </pc:sldMkLst>
        <pc:spChg chg="mod">
          <ac:chgData name="Siegbert Rudolph" userId="2af4d44886c067cc" providerId="LiveId" clId="{2883C737-2620-4C3D-98D5-90DF118E9699}" dt="2023-04-15T12:08:46.208" v="490" actId="1076"/>
          <ac:spMkLst>
            <pc:docMk/>
            <pc:sldMk cId="676886692" sldId="334"/>
            <ac:spMk id="4" creationId="{A32CADB3-6C96-4F02-9EDE-9164DD628031}"/>
          </ac:spMkLst>
        </pc:spChg>
        <pc:spChg chg="del">
          <ac:chgData name="Siegbert Rudolph" userId="2af4d44886c067cc" providerId="LiveId" clId="{2883C737-2620-4C3D-98D5-90DF118E9699}" dt="2023-04-15T12:08:46.208" v="485" actId="478"/>
          <ac:spMkLst>
            <pc:docMk/>
            <pc:sldMk cId="676886692" sldId="334"/>
            <ac:spMk id="6" creationId="{12530F9D-004A-7B96-0CFB-7157D9FF1EDA}"/>
          </ac:spMkLst>
        </pc:spChg>
      </pc:sldChg>
      <pc:sldChg chg="delSp modSp mod">
        <pc:chgData name="Siegbert Rudolph" userId="2af4d44886c067cc" providerId="LiveId" clId="{2883C737-2620-4C3D-98D5-90DF118E9699}" dt="2023-04-15T12:08:46.224" v="496" actId="1076"/>
        <pc:sldMkLst>
          <pc:docMk/>
          <pc:sldMk cId="2179394073" sldId="335"/>
        </pc:sldMkLst>
        <pc:spChg chg="mod">
          <ac:chgData name="Siegbert Rudolph" userId="2af4d44886c067cc" providerId="LiveId" clId="{2883C737-2620-4C3D-98D5-90DF118E9699}" dt="2023-04-15T12:08:46.224" v="496" actId="1076"/>
          <ac:spMkLst>
            <pc:docMk/>
            <pc:sldMk cId="2179394073" sldId="335"/>
            <ac:spMk id="4" creationId="{6B91B82D-F073-B11C-5D41-2E0C0F8F0DC0}"/>
          </ac:spMkLst>
        </pc:spChg>
        <pc:spChg chg="del">
          <ac:chgData name="Siegbert Rudolph" userId="2af4d44886c067cc" providerId="LiveId" clId="{2883C737-2620-4C3D-98D5-90DF118E9699}" dt="2023-04-15T12:08:46.208" v="491" actId="478"/>
          <ac:spMkLst>
            <pc:docMk/>
            <pc:sldMk cId="2179394073" sldId="335"/>
            <ac:spMk id="6" creationId="{9605C987-CD67-A300-F641-C42C6B47D7AC}"/>
          </ac:spMkLst>
        </pc:spChg>
      </pc:sldChg>
      <pc:sldChg chg="delSp modSp mod">
        <pc:chgData name="Siegbert Rudolph" userId="2af4d44886c067cc" providerId="LiveId" clId="{2883C737-2620-4C3D-98D5-90DF118E9699}" dt="2023-04-15T12:08:46.224" v="502" actId="1076"/>
        <pc:sldMkLst>
          <pc:docMk/>
          <pc:sldMk cId="82080314" sldId="336"/>
        </pc:sldMkLst>
        <pc:spChg chg="mod">
          <ac:chgData name="Siegbert Rudolph" userId="2af4d44886c067cc" providerId="LiveId" clId="{2883C737-2620-4C3D-98D5-90DF118E9699}" dt="2023-04-15T12:08:46.224" v="502" actId="1076"/>
          <ac:spMkLst>
            <pc:docMk/>
            <pc:sldMk cId="82080314" sldId="336"/>
            <ac:spMk id="4" creationId="{D5E9384B-52C6-45C9-B41D-BC45F302BE10}"/>
          </ac:spMkLst>
        </pc:spChg>
        <pc:spChg chg="del">
          <ac:chgData name="Siegbert Rudolph" userId="2af4d44886c067cc" providerId="LiveId" clId="{2883C737-2620-4C3D-98D5-90DF118E9699}" dt="2023-04-15T12:08:46.224" v="497" actId="478"/>
          <ac:spMkLst>
            <pc:docMk/>
            <pc:sldMk cId="82080314" sldId="336"/>
            <ac:spMk id="6" creationId="{28767EF8-4F85-6251-C7AC-BEBC4036113D}"/>
          </ac:spMkLst>
        </pc:spChg>
      </pc:sldChg>
      <pc:sldChg chg="delSp modSp mod">
        <pc:chgData name="Siegbert Rudolph" userId="2af4d44886c067cc" providerId="LiveId" clId="{2883C737-2620-4C3D-98D5-90DF118E9699}" dt="2023-04-15T12:08:46.224" v="508" actId="1076"/>
        <pc:sldMkLst>
          <pc:docMk/>
          <pc:sldMk cId="1805520257" sldId="337"/>
        </pc:sldMkLst>
        <pc:spChg chg="mod">
          <ac:chgData name="Siegbert Rudolph" userId="2af4d44886c067cc" providerId="LiveId" clId="{2883C737-2620-4C3D-98D5-90DF118E9699}" dt="2023-04-15T12:08:46.224" v="508" actId="1076"/>
          <ac:spMkLst>
            <pc:docMk/>
            <pc:sldMk cId="1805520257" sldId="337"/>
            <ac:spMk id="4" creationId="{68DB195C-5B85-3BBC-C9E4-34F80D77103A}"/>
          </ac:spMkLst>
        </pc:spChg>
        <pc:spChg chg="del">
          <ac:chgData name="Siegbert Rudolph" userId="2af4d44886c067cc" providerId="LiveId" clId="{2883C737-2620-4C3D-98D5-90DF118E9699}" dt="2023-04-15T12:08:46.224" v="503" actId="478"/>
          <ac:spMkLst>
            <pc:docMk/>
            <pc:sldMk cId="1805520257" sldId="337"/>
            <ac:spMk id="6" creationId="{DC8F2220-7B41-2A42-2485-8D3790048234}"/>
          </ac:spMkLst>
        </pc:spChg>
      </pc:sldChg>
      <pc:sldChg chg="delSp modSp mod">
        <pc:chgData name="Siegbert Rudolph" userId="2af4d44886c067cc" providerId="LiveId" clId="{2883C737-2620-4C3D-98D5-90DF118E9699}" dt="2023-04-15T12:08:46.224" v="514" actId="1076"/>
        <pc:sldMkLst>
          <pc:docMk/>
          <pc:sldMk cId="3665028869" sldId="338"/>
        </pc:sldMkLst>
        <pc:spChg chg="mod">
          <ac:chgData name="Siegbert Rudolph" userId="2af4d44886c067cc" providerId="LiveId" clId="{2883C737-2620-4C3D-98D5-90DF118E9699}" dt="2023-04-15T12:08:46.224" v="514" actId="1076"/>
          <ac:spMkLst>
            <pc:docMk/>
            <pc:sldMk cId="3665028869" sldId="338"/>
            <ac:spMk id="2" creationId="{61392E80-8BB9-C438-F63B-97189524ADDA}"/>
          </ac:spMkLst>
        </pc:spChg>
        <pc:spChg chg="del">
          <ac:chgData name="Siegbert Rudolph" userId="2af4d44886c067cc" providerId="LiveId" clId="{2883C737-2620-4C3D-98D5-90DF118E9699}" dt="2023-04-15T12:08:46.224" v="509" actId="478"/>
          <ac:spMkLst>
            <pc:docMk/>
            <pc:sldMk cId="3665028869" sldId="338"/>
            <ac:spMk id="6" creationId="{135DBF7D-FCB2-FE24-7171-33C213FED6BC}"/>
          </ac:spMkLst>
        </pc:spChg>
      </pc:sldChg>
    </pc:docChg>
  </pc:docChgLst>
  <pc:docChgLst>
    <pc:chgData name="Siegbert Rudolph" userId="2af4d44886c067cc" providerId="LiveId" clId="{71716550-054B-4C92-A45B-12E9E16048AD}"/>
    <pc:docChg chg="modSld">
      <pc:chgData name="Siegbert Rudolph" userId="2af4d44886c067cc" providerId="LiveId" clId="{71716550-054B-4C92-A45B-12E9E16048AD}" dt="2023-11-28T16:39:33.963" v="8" actId="403"/>
      <pc:docMkLst>
        <pc:docMk/>
      </pc:docMkLst>
      <pc:sldChg chg="modSp mod">
        <pc:chgData name="Siegbert Rudolph" userId="2af4d44886c067cc" providerId="LiveId" clId="{71716550-054B-4C92-A45B-12E9E16048AD}" dt="2023-11-28T16:39:33.963" v="8" actId="403"/>
        <pc:sldMkLst>
          <pc:docMk/>
          <pc:sldMk cId="26308477" sldId="256"/>
        </pc:sldMkLst>
        <pc:spChg chg="mod">
          <ac:chgData name="Siegbert Rudolph" userId="2af4d44886c067cc" providerId="LiveId" clId="{71716550-054B-4C92-A45B-12E9E16048AD}" dt="2023-11-28T16:39:33.963" v="8" actId="403"/>
          <ac:spMkLst>
            <pc:docMk/>
            <pc:sldMk cId="26308477" sldId="256"/>
            <ac:spMk id="11" creationId="{949A6BFB-36FD-4401-9039-D5A767A2942D}"/>
          </ac:spMkLst>
        </pc:spChg>
        <pc:spChg chg="mod">
          <ac:chgData name="Siegbert Rudolph" userId="2af4d44886c067cc" providerId="LiveId" clId="{71716550-054B-4C92-A45B-12E9E16048AD}" dt="2023-11-28T16:11:06.457" v="6" actId="20577"/>
          <ac:spMkLst>
            <pc:docMk/>
            <pc:sldMk cId="26308477" sldId="256"/>
            <ac:spMk id="13" creationId="{A2EE7442-826F-4593-846B-1746D03434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25B33-D058-4996-87F6-00ACB972E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9BA03F-FD4C-47F6-81E6-0FA74D90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67034-9EC1-4A63-AE18-5535B881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93C7D9-0334-4A3D-95DE-7DDF1F68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4119B-7502-4A9D-BE9B-E9F3E020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0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178A6-77D7-420D-A024-87B934D0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60097D-4F53-4E03-89F3-5526D3EB6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C7074-5BA8-4F73-B67E-AB45EE73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240963-4A3F-4CBA-A3A0-78AF3059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EF10C-2A08-4E83-8D7E-714F9A9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94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348527-C554-4070-8512-B8961C5B7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45A499-3141-49F8-AE94-68CCABCB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54490B-9DC3-4EA8-80AC-97CA7568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BF397-4466-4F43-B18C-7CE4F25B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9BC4C-608C-48F9-868B-B8CA8D24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4D5C6-8DD3-4AC2-9401-C70CDE03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3FF47-4D9D-4FA4-8970-70BE4F36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BB6896-0DA6-4C54-8F30-ECB268E8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7F65FF-F106-4944-B3B2-8E0C8AE9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4814F3-2F45-4F0E-B474-D51467CC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BF19D-B1A3-4082-B2D0-5D3DE81B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ED5822-8C27-4688-AA3F-4DDEAAD8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889A6-140E-4774-8461-36CF2899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66E46-865B-4591-9A30-D297F65F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1A297-B686-4E15-9225-BAA0D3BE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F0B0-7B31-4A45-956B-407A8782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864314-9809-42DD-90A7-BE670DB2B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001ECC-5F3F-4416-91CB-4519F424F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9CD89D-619F-4201-914F-34A3C0B8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7CA801-1A21-408B-B188-52064825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E9C57E-7726-4AB0-980B-ED4BC074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17567-6DAC-434A-97A4-218DA85D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D68CDE-A34C-46DF-B616-1F2787173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225533-1A12-4F7C-9020-3652EE4E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458613-36ED-410A-ABF6-675E1A16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97185B-0D7D-4DE1-A128-F018066D0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206CBB-A966-4C59-9722-1BAB096D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A9B35C-81F1-4BDC-903F-A37FFAEC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E23823-592E-4C82-BD46-983B87E6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51297-54FA-4298-9A81-3551145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488974-AD3E-4FD6-A64A-2B896403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9A1E0F-7111-4EC4-A426-1C3367BF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2E7DC2-A7BB-41B9-B09C-FAAA2814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50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C8DB4C-41E5-48B2-80A1-99A79E2B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3327B7-99A4-4157-A6B4-F5C0897F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76E621-BDFB-46C8-A651-AD1EFFA2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8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6F80E-F46C-4AA3-80AC-77B882C5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0A6EDA-0956-4678-A5CE-975916AD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7E77B4-5AB0-40B7-80A4-6C45D1781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807DD2-123A-433E-8587-96B25D9C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91A12-1D9E-4D04-8A95-4AC4C47B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C813D-9B5E-46C5-AF95-CEF4889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A7B15-2811-4A61-AE05-C673AC9D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1CC0ED-77C1-4497-8DF3-D38E07DB0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95FDDB-92C5-4B13-81E9-B572612A3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F55D0B-1A4B-42EE-BD05-C9A0038D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1EAB8D-FBC8-4116-AA0F-89EBEA00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EE40BA-1C75-4E3E-BD68-856BE9C3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18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9B6A5C-C846-426B-8CE7-70593C08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6619F-1F31-424D-8DB9-F9C18C4D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D400BF-AB50-44FF-A471-255E6E088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F12501-9267-4778-832E-316FB51AB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4E68DC-05A5-4A25-9EBE-D8BE43DF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2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>
            <a:extLst>
              <a:ext uri="{FF2B5EF4-FFF2-40B4-BE49-F238E27FC236}">
                <a16:creationId xmlns:a16="http://schemas.microsoft.com/office/drawing/2014/main" id="{C92C482D-9686-42D9-B52D-7B9B4C2E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8" name="shpLesekochValidCheck" descr="lesekoch_logo_mit_Hintergrund-1.jpg">
            <a:extLst>
              <a:ext uri="{FF2B5EF4-FFF2-40B4-BE49-F238E27FC236}">
                <a16:creationId xmlns:a16="http://schemas.microsoft.com/office/drawing/2014/main" id="{53FCCE9C-5FAE-45D8-9B3A-97BA97F40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49A6BFB-36FD-4401-9039-D5A767A2942D}"/>
              </a:ext>
            </a:extLst>
          </p:cNvPr>
          <p:cNvSpPr/>
          <p:nvPr/>
        </p:nvSpPr>
        <p:spPr>
          <a:xfrm>
            <a:off x="3379794" y="4851158"/>
            <a:ext cx="3789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Makros freischalten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6EB886F3-1B31-41E1-A9F2-5CC328C0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901" y="1052736"/>
            <a:ext cx="20908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A2EE7442-826F-4593-846B-1746D0343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707" y="1052736"/>
            <a:ext cx="61382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b-d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prstClr val="black"/>
                </a:solidFill>
                <a:latin typeface="Trebuchet MS" pitchFamily="34" charset="0"/>
              </a:rPr>
              <a:t>03 </a:t>
            </a: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Nur b Wörter nach Gehör finden</a:t>
            </a:r>
          </a:p>
        </p:txBody>
      </p:sp>
      <p:sp>
        <p:nvSpPr>
          <p:cNvPr id="14" name="Textfeld 12">
            <a:extLst>
              <a:ext uri="{FF2B5EF4-FFF2-40B4-BE49-F238E27FC236}">
                <a16:creationId xmlns:a16="http://schemas.microsoft.com/office/drawing/2014/main" id="{287BBB64-F1E0-40D7-A4FC-55E694F21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9" y="1932216"/>
            <a:ext cx="3052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6B9AC3-0C71-4D99-84B5-D4BC998A427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AA60BD-3820-B883-F621-E37EDBDBBE6B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</a:t>
            </a:r>
          </a:p>
        </p:txBody>
      </p:sp>
    </p:spTree>
    <p:extLst>
      <p:ext uri="{BB962C8B-B14F-4D97-AF65-F5344CB8AC3E}">
        <p14:creationId xmlns:p14="http://schemas.microsoft.com/office/powerpoint/2010/main" val="2630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951544" y="1716529"/>
            <a:ext cx="193715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900269" y="178675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11">
            <a:hlinkClick r:id="" action="ppaction://media"/>
            <a:extLst>
              <a:ext uri="{FF2B5EF4-FFF2-40B4-BE49-F238E27FC236}">
                <a16:creationId xmlns:a16="http://schemas.microsoft.com/office/drawing/2014/main" id="{118B64DD-137F-41CC-83D6-5D10F9FBD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3674" y="273739"/>
            <a:ext cx="487363" cy="487363"/>
          </a:xfrm>
          <a:prstGeom prst="rect">
            <a:avLst/>
          </a:prstGeom>
        </p:spPr>
      </p:pic>
      <p:pic>
        <p:nvPicPr>
          <p:cNvPr id="13" name="812_8411">
            <a:hlinkClick r:id="" action="ppaction://media"/>
            <a:extLst>
              <a:ext uri="{FF2B5EF4-FFF2-40B4-BE49-F238E27FC236}">
                <a16:creationId xmlns:a16="http://schemas.microsoft.com/office/drawing/2014/main" id="{0C73C01C-65BD-44C8-85D1-EC9E32A4C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1951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87D515-DA99-4142-8CC6-7F0E56E48E2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030BC6-7918-4EC4-B91F-099584D40608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2B4A213-669A-426E-A25A-AED4C56B6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551FAF9-C677-7FEB-734C-89010F50AEB2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8420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588415" y="5575504"/>
            <a:ext cx="229023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878645" y="566675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12">
            <a:hlinkClick r:id="" action="ppaction://media"/>
            <a:extLst>
              <a:ext uri="{FF2B5EF4-FFF2-40B4-BE49-F238E27FC236}">
                <a16:creationId xmlns:a16="http://schemas.microsoft.com/office/drawing/2014/main" id="{F05482F0-A511-4729-9E1C-C27C26E47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4727" y="315912"/>
            <a:ext cx="487363" cy="487363"/>
          </a:xfrm>
          <a:prstGeom prst="rect">
            <a:avLst/>
          </a:prstGeom>
        </p:spPr>
      </p:pic>
      <p:pic>
        <p:nvPicPr>
          <p:cNvPr id="13" name="812_8412">
            <a:hlinkClick r:id="" action="ppaction://media"/>
            <a:extLst>
              <a:ext uri="{FF2B5EF4-FFF2-40B4-BE49-F238E27FC236}">
                <a16:creationId xmlns:a16="http://schemas.microsoft.com/office/drawing/2014/main" id="{BB472FFA-9115-48D0-BED3-8AD3F7D2F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8889" y="29682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C202414-532E-4E33-A033-17CBA0932818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7FB6A7-AF7A-409A-9CD4-38BCBB8C28BA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DB20DC1-CC34-42D9-B494-266489AAB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9D0C11-B95E-2B5F-757C-C32FFA56049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28767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90292" y="3679741"/>
            <a:ext cx="170560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795899" y="377098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13">
            <a:hlinkClick r:id="" action="ppaction://media"/>
            <a:extLst>
              <a:ext uri="{FF2B5EF4-FFF2-40B4-BE49-F238E27FC236}">
                <a16:creationId xmlns:a16="http://schemas.microsoft.com/office/drawing/2014/main" id="{6E86B292-3477-41F4-8DFE-AF61214D5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8807" y="273739"/>
            <a:ext cx="487363" cy="487363"/>
          </a:xfrm>
          <a:prstGeom prst="rect">
            <a:avLst/>
          </a:prstGeom>
        </p:spPr>
      </p:pic>
      <p:pic>
        <p:nvPicPr>
          <p:cNvPr id="13" name="812_8413">
            <a:hlinkClick r:id="" action="ppaction://media"/>
            <a:extLst>
              <a:ext uri="{FF2B5EF4-FFF2-40B4-BE49-F238E27FC236}">
                <a16:creationId xmlns:a16="http://schemas.microsoft.com/office/drawing/2014/main" id="{4D3B667A-74FE-4C3A-A88A-9E76B8F35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3883" y="29251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38CD0B-A4C9-4C79-972D-12E0BCA1B95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C69687-40CE-40DA-AB87-3454952C1C7B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F394AE3-40B8-4B8F-8B7E-85C57DFF8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082DDA5-203E-EC36-2C77-8C6C74E1A06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41151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6925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bitte breit bejubeln bummeln bauen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6925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breit bummeln bejubeln bauen bitte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6925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bummeln bitte bauen breit bejubeln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8399D5A-9F62-4C0F-BEDC-405AC596D74F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FC8959-E577-4980-BB0C-9E238E697D2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39C9E52-1E0A-43FE-9DA2-E65A95FA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110263E-770E-BA5E-E7C8-509C91538CDF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17246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700738" y="2694084"/>
            <a:ext cx="200003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513750" y="278533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16">
            <a:hlinkClick r:id="" action="ppaction://media"/>
            <a:extLst>
              <a:ext uri="{FF2B5EF4-FFF2-40B4-BE49-F238E27FC236}">
                <a16:creationId xmlns:a16="http://schemas.microsoft.com/office/drawing/2014/main" id="{0DDA81E3-778E-47DB-B43D-FC0F028E1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750" y="188729"/>
            <a:ext cx="487363" cy="487363"/>
          </a:xfrm>
          <a:prstGeom prst="rect">
            <a:avLst/>
          </a:prstGeom>
        </p:spPr>
      </p:pic>
      <p:pic>
        <p:nvPicPr>
          <p:cNvPr id="6" name="812_8416">
            <a:hlinkClick r:id="" action="ppaction://media"/>
            <a:extLst>
              <a:ext uri="{FF2B5EF4-FFF2-40B4-BE49-F238E27FC236}">
                <a16:creationId xmlns:a16="http://schemas.microsoft.com/office/drawing/2014/main" id="{A2E978DD-0F37-41F4-8292-508C56EDA9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5357" y="19308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BD0E9C9-2CB3-46CB-8A65-7D995C8D986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EFE5FF-56A1-4CA2-A184-9D55D966D05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79CB693-D2F2-4A96-BCB7-2AFE9A211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CD7D2F5-4AE8-FBD4-3A97-1C0D4BF7F75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31319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90292" y="2681208"/>
            <a:ext cx="236899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272258" y="277245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17">
            <a:hlinkClick r:id="" action="ppaction://media"/>
            <a:extLst>
              <a:ext uri="{FF2B5EF4-FFF2-40B4-BE49-F238E27FC236}">
                <a16:creationId xmlns:a16="http://schemas.microsoft.com/office/drawing/2014/main" id="{7954FE84-FFB4-47A4-B77D-D63594A7B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762" y="235269"/>
            <a:ext cx="487363" cy="487363"/>
          </a:xfrm>
          <a:prstGeom prst="rect">
            <a:avLst/>
          </a:prstGeom>
        </p:spPr>
      </p:pic>
      <p:pic>
        <p:nvPicPr>
          <p:cNvPr id="6" name="812_8417">
            <a:hlinkClick r:id="" action="ppaction://media"/>
            <a:extLst>
              <a:ext uri="{FF2B5EF4-FFF2-40B4-BE49-F238E27FC236}">
                <a16:creationId xmlns:a16="http://schemas.microsoft.com/office/drawing/2014/main" id="{9655FC45-5788-4F98-9104-1F7489852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7206" y="22927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90B3C1-F30C-4031-AC17-6FA3EC5941C2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EABC6-6288-4E3B-A82D-AA0A11444825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0298CE2-4D25-417C-BA0E-519DFF95F3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4506E36-A2EF-B4A5-4896-5E677E0850E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15</a:t>
            </a:r>
          </a:p>
        </p:txBody>
      </p:sp>
    </p:spTree>
    <p:extLst>
      <p:ext uri="{BB962C8B-B14F-4D97-AF65-F5344CB8AC3E}">
        <p14:creationId xmlns:p14="http://schemas.microsoft.com/office/powerpoint/2010/main" val="24974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932385" y="3661776"/>
            <a:ext cx="195292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698280" y="375302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18">
            <a:hlinkClick r:id="" action="ppaction://media"/>
            <a:extLst>
              <a:ext uri="{FF2B5EF4-FFF2-40B4-BE49-F238E27FC236}">
                <a16:creationId xmlns:a16="http://schemas.microsoft.com/office/drawing/2014/main" id="{BC266FD8-9536-4640-BD2C-4C3A10515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2023" y="224759"/>
            <a:ext cx="487363" cy="487363"/>
          </a:xfrm>
          <a:prstGeom prst="rect">
            <a:avLst/>
          </a:prstGeom>
        </p:spPr>
      </p:pic>
      <p:pic>
        <p:nvPicPr>
          <p:cNvPr id="6" name="812_8418">
            <a:hlinkClick r:id="" action="ppaction://media"/>
            <a:extLst>
              <a:ext uri="{FF2B5EF4-FFF2-40B4-BE49-F238E27FC236}">
                <a16:creationId xmlns:a16="http://schemas.microsoft.com/office/drawing/2014/main" id="{C27CB267-0239-4758-975B-15C4376FC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36185" y="22927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A98FF0-2B18-4BE7-8A1F-84FDC1546FF0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24BC7C-D9AF-4784-A129-B69DDF81807D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4A4B650-DB06-49BE-AABC-CEF38E649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AC76CF7-57E8-ED19-0AA8-EE99BD25E06C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16</a:t>
            </a:r>
          </a:p>
        </p:txBody>
      </p:sp>
    </p:spTree>
    <p:extLst>
      <p:ext uri="{BB962C8B-B14F-4D97-AF65-F5344CB8AC3E}">
        <p14:creationId xmlns:p14="http://schemas.microsoft.com/office/powerpoint/2010/main" val="26233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291565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96303" y="4651392"/>
            <a:ext cx="1763736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473012" y="474264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19">
            <a:hlinkClick r:id="" action="ppaction://media"/>
            <a:extLst>
              <a:ext uri="{FF2B5EF4-FFF2-40B4-BE49-F238E27FC236}">
                <a16:creationId xmlns:a16="http://schemas.microsoft.com/office/drawing/2014/main" id="{2F323CBD-0036-4A4A-B027-6E5284F292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8557" y="220099"/>
            <a:ext cx="487363" cy="487363"/>
          </a:xfrm>
          <a:prstGeom prst="rect">
            <a:avLst/>
          </a:prstGeom>
        </p:spPr>
      </p:pic>
      <p:pic>
        <p:nvPicPr>
          <p:cNvPr id="6" name="812_8419">
            <a:hlinkClick r:id="" action="ppaction://media"/>
            <a:extLst>
              <a:ext uri="{FF2B5EF4-FFF2-40B4-BE49-F238E27FC236}">
                <a16:creationId xmlns:a16="http://schemas.microsoft.com/office/drawing/2014/main" id="{7480F020-1691-4F8A-93D1-6D686D3B6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4144" y="22927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E65A5C-F7AA-4AD2-BCB7-14AF11021F69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2C823F-43AD-4497-8FE9-2B8165EAF0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63F494E-97E0-4D53-A436-5E050163A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F4D796-F57B-36DB-E33C-D3335E21605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17</a:t>
            </a:r>
          </a:p>
        </p:txBody>
      </p:sp>
    </p:spTree>
    <p:extLst>
      <p:ext uri="{BB962C8B-B14F-4D97-AF65-F5344CB8AC3E}">
        <p14:creationId xmlns:p14="http://schemas.microsoft.com/office/powerpoint/2010/main" val="29240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31051" y="1749738"/>
            <a:ext cx="177859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609646" y="180844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20">
            <a:hlinkClick r:id="" action="ppaction://media"/>
            <a:extLst>
              <a:ext uri="{FF2B5EF4-FFF2-40B4-BE49-F238E27FC236}">
                <a16:creationId xmlns:a16="http://schemas.microsoft.com/office/drawing/2014/main" id="{FF4EF632-7478-4B21-AFFF-17415AD38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1084" y="193080"/>
            <a:ext cx="487363" cy="487363"/>
          </a:xfrm>
          <a:prstGeom prst="rect">
            <a:avLst/>
          </a:prstGeom>
        </p:spPr>
      </p:pic>
      <p:pic>
        <p:nvPicPr>
          <p:cNvPr id="6" name="812_8420">
            <a:hlinkClick r:id="" action="ppaction://media"/>
            <a:extLst>
              <a:ext uri="{FF2B5EF4-FFF2-40B4-BE49-F238E27FC236}">
                <a16:creationId xmlns:a16="http://schemas.microsoft.com/office/drawing/2014/main" id="{7955E1B9-6D82-48CB-A230-AD953A007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528" y="22927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D6B60E-25F2-4E69-8E93-B53DC483774E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259D9C-2738-4BCF-87D2-2ACDA28DAE8B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4AB71BD-0E2A-4C02-8296-69C1AA938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74AAFBE-816F-5ACA-D437-B82B0D929CD2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31832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7723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brisant barbarisch besorgt boxen bleiben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7723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boxen besorgt brisant barbarisch bleiben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7723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bleiben brisant boxen besorgt barbarisch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FA6A4A-9F37-4923-9883-864BCB4BFC2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B5BF41-2151-4D01-B01C-9469D713B545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683BE8D-6192-4E05-AE9E-AC1F633E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F9D0842-19DD-921A-92B1-097C88BF119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19</a:t>
            </a:r>
          </a:p>
        </p:txBody>
      </p:sp>
    </p:spTree>
    <p:extLst>
      <p:ext uri="{BB962C8B-B14F-4D97-AF65-F5344CB8AC3E}">
        <p14:creationId xmlns:p14="http://schemas.microsoft.com/office/powerpoint/2010/main" val="8233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97058" y="2706978"/>
            <a:ext cx="156838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pic>
        <p:nvPicPr>
          <p:cNvPr id="4" name="812_8403">
            <a:hlinkClick r:id="" action="ppaction://media"/>
            <a:extLst>
              <a:ext uri="{FF2B5EF4-FFF2-40B4-BE49-F238E27FC236}">
                <a16:creationId xmlns:a16="http://schemas.microsoft.com/office/drawing/2014/main" id="{E194B58E-55E6-42FD-8980-B968ED1DD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974" y="163578"/>
            <a:ext cx="487363" cy="487363"/>
          </a:xfrm>
          <a:prstGeom prst="rect">
            <a:avLst/>
          </a:prstGeom>
        </p:spPr>
      </p:pic>
      <p:pic>
        <p:nvPicPr>
          <p:cNvPr id="20" name="812_8403">
            <a:hlinkClick r:id="" action="ppaction://media"/>
            <a:extLst>
              <a:ext uri="{FF2B5EF4-FFF2-40B4-BE49-F238E27FC236}">
                <a16:creationId xmlns:a16="http://schemas.microsoft.com/office/drawing/2014/main" id="{2F84924C-21C7-4224-9E69-B7CFE2423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7588" y="18914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378419" y="279822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D871F38-9021-45E0-4FA9-08D95B9D7D94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22836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4651392"/>
            <a:ext cx="1988506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980991" y="474264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21">
            <a:hlinkClick r:id="" action="ppaction://media"/>
            <a:extLst>
              <a:ext uri="{FF2B5EF4-FFF2-40B4-BE49-F238E27FC236}">
                <a16:creationId xmlns:a16="http://schemas.microsoft.com/office/drawing/2014/main" id="{29E67E1C-8744-40B6-95EE-6739D6B79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7978" y="229271"/>
            <a:ext cx="487363" cy="487363"/>
          </a:xfrm>
          <a:prstGeom prst="rect">
            <a:avLst/>
          </a:prstGeom>
        </p:spPr>
      </p:pic>
      <p:pic>
        <p:nvPicPr>
          <p:cNvPr id="6" name="812_8421">
            <a:hlinkClick r:id="" action="ppaction://media"/>
            <a:extLst>
              <a:ext uri="{FF2B5EF4-FFF2-40B4-BE49-F238E27FC236}">
                <a16:creationId xmlns:a16="http://schemas.microsoft.com/office/drawing/2014/main" id="{66F988EA-6E23-4EF3-82A3-E6C232E15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5675" y="24710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A8ECB5-91BC-45E5-8DB1-0A68D4E23BAE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76A813-8D7C-491A-AFE8-F4E1D3B941A9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4ED0353-FBC7-4E1E-BFDE-92F14AE766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6A19B7-BD4D-5FB7-0D03-41F1720991A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20</a:t>
            </a:r>
          </a:p>
        </p:txBody>
      </p:sp>
    </p:spTree>
    <p:extLst>
      <p:ext uri="{BB962C8B-B14F-4D97-AF65-F5344CB8AC3E}">
        <p14:creationId xmlns:p14="http://schemas.microsoft.com/office/powerpoint/2010/main" val="39565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07669" y="4577820"/>
            <a:ext cx="186883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489481" y="466906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22">
            <a:hlinkClick r:id="" action="ppaction://media"/>
            <a:extLst>
              <a:ext uri="{FF2B5EF4-FFF2-40B4-BE49-F238E27FC236}">
                <a16:creationId xmlns:a16="http://schemas.microsoft.com/office/drawing/2014/main" id="{BFCD4DC0-320C-445E-A780-E9AE42C9C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94888" y="246586"/>
            <a:ext cx="487363" cy="487363"/>
          </a:xfrm>
          <a:prstGeom prst="rect">
            <a:avLst/>
          </a:prstGeom>
        </p:spPr>
      </p:pic>
      <p:pic>
        <p:nvPicPr>
          <p:cNvPr id="6" name="812_8422">
            <a:hlinkClick r:id="" action="ppaction://media"/>
            <a:extLst>
              <a:ext uri="{FF2B5EF4-FFF2-40B4-BE49-F238E27FC236}">
                <a16:creationId xmlns:a16="http://schemas.microsoft.com/office/drawing/2014/main" id="{30040F90-0A0D-4A18-BAFA-D913CDA3B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2006" y="25649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38CD07-A537-4BA4-A992-7D5CB296F11C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548FEB-346C-4771-9F50-7ABC19D6B4E1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4A46D21-29FF-4D44-A776-4CFB33C91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7B43F7-7019-9AC3-C37C-71B7129EBB6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21</a:t>
            </a:r>
          </a:p>
        </p:txBody>
      </p:sp>
    </p:spTree>
    <p:extLst>
      <p:ext uri="{BB962C8B-B14F-4D97-AF65-F5344CB8AC3E}">
        <p14:creationId xmlns:p14="http://schemas.microsoft.com/office/powerpoint/2010/main" val="15120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791200" y="3642399"/>
            <a:ext cx="200547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609646" y="373364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23">
            <a:hlinkClick r:id="" action="ppaction://media"/>
            <a:extLst>
              <a:ext uri="{FF2B5EF4-FFF2-40B4-BE49-F238E27FC236}">
                <a16:creationId xmlns:a16="http://schemas.microsoft.com/office/drawing/2014/main" id="{201CCF04-A4B2-4A21-99CF-E0BFF4636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2969" y="193080"/>
            <a:ext cx="487363" cy="487363"/>
          </a:xfrm>
          <a:prstGeom prst="rect">
            <a:avLst/>
          </a:prstGeom>
        </p:spPr>
      </p:pic>
      <p:pic>
        <p:nvPicPr>
          <p:cNvPr id="6" name="812_8423">
            <a:hlinkClick r:id="" action="ppaction://media"/>
            <a:extLst>
              <a:ext uri="{FF2B5EF4-FFF2-40B4-BE49-F238E27FC236}">
                <a16:creationId xmlns:a16="http://schemas.microsoft.com/office/drawing/2014/main" id="{BBBEAADD-3D48-45E5-8ACF-79D7D338B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77316" y="19308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FB0FD6-3DB1-49A7-AB52-A09988A570E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9CC7B5-831D-414F-AD34-CE2C20E4AC8C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949D2C7-4B58-4B9B-9675-B96721AE3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67A4424-DCD6-3532-620F-9B14F8EEAA9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22</a:t>
            </a:r>
          </a:p>
        </p:txBody>
      </p:sp>
    </p:spTree>
    <p:extLst>
      <p:ext uri="{BB962C8B-B14F-4D97-AF65-F5344CB8AC3E}">
        <p14:creationId xmlns:p14="http://schemas.microsoft.com/office/powerpoint/2010/main" val="29939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957563" y="2738356"/>
            <a:ext cx="257087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446917" y="275618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24">
            <a:hlinkClick r:id="" action="ppaction://media"/>
            <a:extLst>
              <a:ext uri="{FF2B5EF4-FFF2-40B4-BE49-F238E27FC236}">
                <a16:creationId xmlns:a16="http://schemas.microsoft.com/office/drawing/2014/main" id="{EB1AEAD4-76C4-437F-BFA6-33D5FC5F4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8121" y="218186"/>
            <a:ext cx="487363" cy="487363"/>
          </a:xfrm>
          <a:prstGeom prst="rect">
            <a:avLst/>
          </a:prstGeom>
        </p:spPr>
      </p:pic>
      <p:pic>
        <p:nvPicPr>
          <p:cNvPr id="6" name="812_8424">
            <a:hlinkClick r:id="" action="ppaction://media"/>
            <a:extLst>
              <a:ext uri="{FF2B5EF4-FFF2-40B4-BE49-F238E27FC236}">
                <a16:creationId xmlns:a16="http://schemas.microsoft.com/office/drawing/2014/main" id="{6C3A7AFE-ECFF-4CCF-ACD6-237670071C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3883" y="21032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61F1E51-046C-493A-B030-1317F5021EF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D89EEF-AE1D-40C6-AEEA-79089F50B722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94D6A90-DF53-4C60-8D68-DF5FD2F12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D159640-88CE-849A-6EE5-E6AE7ADEA53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23</a:t>
            </a:r>
          </a:p>
        </p:txBody>
      </p:sp>
    </p:spTree>
    <p:extLst>
      <p:ext uri="{BB962C8B-B14F-4D97-AF65-F5344CB8AC3E}">
        <p14:creationId xmlns:p14="http://schemas.microsoft.com/office/powerpoint/2010/main" val="19143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22731" y="5606027"/>
            <a:ext cx="209810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733807" y="569727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25">
            <a:hlinkClick r:id="" action="ppaction://media"/>
            <a:extLst>
              <a:ext uri="{FF2B5EF4-FFF2-40B4-BE49-F238E27FC236}">
                <a16:creationId xmlns:a16="http://schemas.microsoft.com/office/drawing/2014/main" id="{6C16CB33-8710-45F3-B5B7-170B74155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70568" y="247102"/>
            <a:ext cx="487363" cy="487363"/>
          </a:xfrm>
          <a:prstGeom prst="rect">
            <a:avLst/>
          </a:prstGeom>
        </p:spPr>
      </p:pic>
      <p:pic>
        <p:nvPicPr>
          <p:cNvPr id="6" name="812_8425">
            <a:hlinkClick r:id="" action="ppaction://media"/>
            <a:extLst>
              <a:ext uri="{FF2B5EF4-FFF2-40B4-BE49-F238E27FC236}">
                <a16:creationId xmlns:a16="http://schemas.microsoft.com/office/drawing/2014/main" id="{1610E582-7912-4F13-8130-06E6E5E4D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3384" y="24710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F33F3F-00AF-C8FA-7F71-7C8400DDFE0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24</a:t>
            </a:r>
          </a:p>
        </p:txBody>
      </p:sp>
    </p:spTree>
    <p:extLst>
      <p:ext uri="{BB962C8B-B14F-4D97-AF65-F5344CB8AC3E}">
        <p14:creationId xmlns:p14="http://schemas.microsoft.com/office/powerpoint/2010/main" val="1907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58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befreien büffeln boshaft beobachten brechen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58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beobachten brechen büffeln befreien boshaft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58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boshaft büffeln brechen beobachten befreien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BC022F9-6D30-C375-467E-BA240563586A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25</a:t>
            </a:r>
          </a:p>
        </p:txBody>
      </p:sp>
    </p:spTree>
    <p:extLst>
      <p:ext uri="{BB962C8B-B14F-4D97-AF65-F5344CB8AC3E}">
        <p14:creationId xmlns:p14="http://schemas.microsoft.com/office/powerpoint/2010/main" val="28507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4607544"/>
            <a:ext cx="209810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090588" y="469879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26">
            <a:hlinkClick r:id="" action="ppaction://media"/>
            <a:extLst>
              <a:ext uri="{FF2B5EF4-FFF2-40B4-BE49-F238E27FC236}">
                <a16:creationId xmlns:a16="http://schemas.microsoft.com/office/drawing/2014/main" id="{1455A05A-2077-4AB0-AE6A-D8C6B8A60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46906" y="229393"/>
            <a:ext cx="487363" cy="487363"/>
          </a:xfrm>
          <a:prstGeom prst="rect">
            <a:avLst/>
          </a:prstGeom>
        </p:spPr>
      </p:pic>
      <p:pic>
        <p:nvPicPr>
          <p:cNvPr id="24" name="812_8426">
            <a:hlinkClick r:id="" action="ppaction://media"/>
            <a:extLst>
              <a:ext uri="{FF2B5EF4-FFF2-40B4-BE49-F238E27FC236}">
                <a16:creationId xmlns:a16="http://schemas.microsoft.com/office/drawing/2014/main" id="{BFEB57AD-3331-4092-998C-D1D12DAC5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0018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BEF7485-A06B-36F2-1568-65E4472384C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26</a:t>
            </a:r>
          </a:p>
        </p:txBody>
      </p:sp>
    </p:spTree>
    <p:extLst>
      <p:ext uri="{BB962C8B-B14F-4D97-AF65-F5344CB8AC3E}">
        <p14:creationId xmlns:p14="http://schemas.microsoft.com/office/powerpoint/2010/main" val="2168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75283" y="3630082"/>
            <a:ext cx="179413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482395" y="372133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27">
            <a:hlinkClick r:id="" action="ppaction://media"/>
            <a:extLst>
              <a:ext uri="{FF2B5EF4-FFF2-40B4-BE49-F238E27FC236}">
                <a16:creationId xmlns:a16="http://schemas.microsoft.com/office/drawing/2014/main" id="{4745E3EC-6407-489A-91A0-B846E5C91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54793"/>
            <a:ext cx="487363" cy="487363"/>
          </a:xfrm>
          <a:prstGeom prst="rect">
            <a:avLst/>
          </a:prstGeom>
        </p:spPr>
      </p:pic>
      <p:pic>
        <p:nvPicPr>
          <p:cNvPr id="24" name="812_8427">
            <a:hlinkClick r:id="" action="ppaction://media"/>
            <a:extLst>
              <a:ext uri="{FF2B5EF4-FFF2-40B4-BE49-F238E27FC236}">
                <a16:creationId xmlns:a16="http://schemas.microsoft.com/office/drawing/2014/main" id="{B6599AD3-FE78-451B-9B07-6F91039E9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3930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070A28-B023-439A-0BB9-6CB19E31185C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27</a:t>
            </a:r>
          </a:p>
        </p:txBody>
      </p:sp>
    </p:spTree>
    <p:extLst>
      <p:ext uri="{BB962C8B-B14F-4D97-AF65-F5344CB8AC3E}">
        <p14:creationId xmlns:p14="http://schemas.microsoft.com/office/powerpoint/2010/main" val="15032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901527" y="2610578"/>
            <a:ext cx="179413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508639" y="270182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28">
            <a:hlinkClick r:id="" action="ppaction://media"/>
            <a:extLst>
              <a:ext uri="{FF2B5EF4-FFF2-40B4-BE49-F238E27FC236}">
                <a16:creationId xmlns:a16="http://schemas.microsoft.com/office/drawing/2014/main" id="{1946699F-00EF-455B-A2EE-1103E9F8D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0758" y="235421"/>
            <a:ext cx="487363" cy="487363"/>
          </a:xfrm>
          <a:prstGeom prst="rect">
            <a:avLst/>
          </a:prstGeom>
        </p:spPr>
      </p:pic>
      <p:pic>
        <p:nvPicPr>
          <p:cNvPr id="24" name="812_8428">
            <a:hlinkClick r:id="" action="ppaction://media"/>
            <a:extLst>
              <a:ext uri="{FF2B5EF4-FFF2-40B4-BE49-F238E27FC236}">
                <a16:creationId xmlns:a16="http://schemas.microsoft.com/office/drawing/2014/main" id="{53F923D3-9B07-4269-AF17-F5DDA996A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5BBA7C-1FEB-7C7F-E829-ABD09C968EC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28</a:t>
            </a:r>
          </a:p>
        </p:txBody>
      </p:sp>
    </p:spTree>
    <p:extLst>
      <p:ext uri="{BB962C8B-B14F-4D97-AF65-F5344CB8AC3E}">
        <p14:creationId xmlns:p14="http://schemas.microsoft.com/office/powerpoint/2010/main" val="17659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194409" y="2671308"/>
            <a:ext cx="179413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801521" y="276255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29">
            <a:hlinkClick r:id="" action="ppaction://media"/>
            <a:extLst>
              <a:ext uri="{FF2B5EF4-FFF2-40B4-BE49-F238E27FC236}">
                <a16:creationId xmlns:a16="http://schemas.microsoft.com/office/drawing/2014/main" id="{DFD77364-421E-4198-8537-380FAF76E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0958" y="290932"/>
            <a:ext cx="487363" cy="487363"/>
          </a:xfrm>
          <a:prstGeom prst="rect">
            <a:avLst/>
          </a:prstGeom>
        </p:spPr>
      </p:pic>
      <p:pic>
        <p:nvPicPr>
          <p:cNvPr id="24" name="812_8429">
            <a:hlinkClick r:id="" action="ppaction://media"/>
            <a:extLst>
              <a:ext uri="{FF2B5EF4-FFF2-40B4-BE49-F238E27FC236}">
                <a16:creationId xmlns:a16="http://schemas.microsoft.com/office/drawing/2014/main" id="{FADD4289-8F40-4E8A-B148-8B216B37D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30886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FAF305-FC05-8451-5821-23DCAFF66B9A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29</a:t>
            </a:r>
          </a:p>
        </p:txBody>
      </p:sp>
    </p:spTree>
    <p:extLst>
      <p:ext uri="{BB962C8B-B14F-4D97-AF65-F5344CB8AC3E}">
        <p14:creationId xmlns:p14="http://schemas.microsoft.com/office/powerpoint/2010/main" val="42339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12698" y="4636262"/>
            <a:ext cx="156838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394059" y="472751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" name="812_8404">
            <a:hlinkClick r:id="" action="ppaction://media"/>
            <a:extLst>
              <a:ext uri="{FF2B5EF4-FFF2-40B4-BE49-F238E27FC236}">
                <a16:creationId xmlns:a16="http://schemas.microsoft.com/office/drawing/2014/main" id="{873D3676-EF17-4360-92B4-3CBBD42BD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8990" y="273739"/>
            <a:ext cx="487363" cy="487363"/>
          </a:xfrm>
          <a:prstGeom prst="rect">
            <a:avLst/>
          </a:prstGeom>
        </p:spPr>
      </p:pic>
      <p:pic>
        <p:nvPicPr>
          <p:cNvPr id="6" name="812_8404">
            <a:hlinkClick r:id="" action="ppaction://media"/>
            <a:extLst>
              <a:ext uri="{FF2B5EF4-FFF2-40B4-BE49-F238E27FC236}">
                <a16:creationId xmlns:a16="http://schemas.microsoft.com/office/drawing/2014/main" id="{0F90F521-8EF2-47B0-896F-1DC85C722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2519" y="26185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9985E7-E960-48C1-A14D-D8957890D9DD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40BA24-2C5E-4E03-98FF-593F749A595C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E3CF438-4B74-45CF-8910-610A0386D0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25C9A03-694A-440D-F68A-77E0B93375F6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4350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60222" y="1679805"/>
            <a:ext cx="229207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965266" y="170799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0">
            <a:hlinkClick r:id="" action="ppaction://media"/>
            <a:extLst>
              <a:ext uri="{FF2B5EF4-FFF2-40B4-BE49-F238E27FC236}">
                <a16:creationId xmlns:a16="http://schemas.microsoft.com/office/drawing/2014/main" id="{EC76F14C-E815-4D7C-94F9-07A6D56D5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80773" y="246464"/>
            <a:ext cx="487363" cy="487363"/>
          </a:xfrm>
          <a:prstGeom prst="rect">
            <a:avLst/>
          </a:prstGeom>
        </p:spPr>
      </p:pic>
      <p:pic>
        <p:nvPicPr>
          <p:cNvPr id="24" name="812_8430">
            <a:hlinkClick r:id="" action="ppaction://media"/>
            <a:extLst>
              <a:ext uri="{FF2B5EF4-FFF2-40B4-BE49-F238E27FC236}">
                <a16:creationId xmlns:a16="http://schemas.microsoft.com/office/drawing/2014/main" id="{8DBB8D2C-0175-42E2-ADEA-3BFFAA3660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3930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1720B3-31A1-7F86-C744-3993A912109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30</a:t>
            </a:r>
          </a:p>
        </p:txBody>
      </p:sp>
    </p:spTree>
    <p:extLst>
      <p:ext uri="{BB962C8B-B14F-4D97-AF65-F5344CB8AC3E}">
        <p14:creationId xmlns:p14="http://schemas.microsoft.com/office/powerpoint/2010/main" val="14163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109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beheben biegen blicken beraten blaublütig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109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blaublütig biegen blicken beraten beheben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109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beraten blicken beheben blaublütig biegen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E260B4-F1B2-50AC-029E-DE4BA09BCAA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31</a:t>
            </a:r>
          </a:p>
        </p:txBody>
      </p:sp>
    </p:spTree>
    <p:extLst>
      <p:ext uri="{BB962C8B-B14F-4D97-AF65-F5344CB8AC3E}">
        <p14:creationId xmlns:p14="http://schemas.microsoft.com/office/powerpoint/2010/main" val="8473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3439" y="1711337"/>
            <a:ext cx="229207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198483" y="173952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1">
            <a:hlinkClick r:id="" action="ppaction://media"/>
            <a:extLst>
              <a:ext uri="{FF2B5EF4-FFF2-40B4-BE49-F238E27FC236}">
                <a16:creationId xmlns:a16="http://schemas.microsoft.com/office/drawing/2014/main" id="{85080189-C888-47D9-A8E7-3AB584654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6632" y="246464"/>
            <a:ext cx="487363" cy="487363"/>
          </a:xfrm>
          <a:prstGeom prst="rect">
            <a:avLst/>
          </a:prstGeom>
        </p:spPr>
      </p:pic>
      <p:pic>
        <p:nvPicPr>
          <p:cNvPr id="24" name="812_8431">
            <a:hlinkClick r:id="" action="ppaction://media"/>
            <a:extLst>
              <a:ext uri="{FF2B5EF4-FFF2-40B4-BE49-F238E27FC236}">
                <a16:creationId xmlns:a16="http://schemas.microsoft.com/office/drawing/2014/main" id="{A1CBF8D8-768F-4B73-9C6D-736AD18B6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49757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1916F0-30A3-A2E8-EBFC-AB94B8201C8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32</a:t>
            </a:r>
          </a:p>
        </p:txBody>
      </p:sp>
    </p:spTree>
    <p:extLst>
      <p:ext uri="{BB962C8B-B14F-4D97-AF65-F5344CB8AC3E}">
        <p14:creationId xmlns:p14="http://schemas.microsoft.com/office/powerpoint/2010/main" val="7069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66609" y="5635057"/>
            <a:ext cx="189964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779225" y="566324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2">
            <a:hlinkClick r:id="" action="ppaction://media"/>
            <a:extLst>
              <a:ext uri="{FF2B5EF4-FFF2-40B4-BE49-F238E27FC236}">
                <a16:creationId xmlns:a16="http://schemas.microsoft.com/office/drawing/2014/main" id="{93DD68B6-9905-4F22-8EBC-B13A4F276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5543" y="239302"/>
            <a:ext cx="487363" cy="487363"/>
          </a:xfrm>
          <a:prstGeom prst="rect">
            <a:avLst/>
          </a:prstGeom>
        </p:spPr>
      </p:pic>
      <p:pic>
        <p:nvPicPr>
          <p:cNvPr id="24" name="812_8432">
            <a:hlinkClick r:id="" action="ppaction://media"/>
            <a:extLst>
              <a:ext uri="{FF2B5EF4-FFF2-40B4-BE49-F238E27FC236}">
                <a16:creationId xmlns:a16="http://schemas.microsoft.com/office/drawing/2014/main" id="{CA8C1FB2-6680-4237-914A-70C194D40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60016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AAB114-C5B2-CB4F-17C4-493FAB0E7F2F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33</a:t>
            </a:r>
          </a:p>
        </p:txBody>
      </p:sp>
    </p:spTree>
    <p:extLst>
      <p:ext uri="{BB962C8B-B14F-4D97-AF65-F5344CB8AC3E}">
        <p14:creationId xmlns:p14="http://schemas.microsoft.com/office/powerpoint/2010/main" val="32420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857931" y="5615124"/>
            <a:ext cx="229207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962975" y="564331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3">
            <a:hlinkClick r:id="" action="ppaction://media"/>
            <a:extLst>
              <a:ext uri="{FF2B5EF4-FFF2-40B4-BE49-F238E27FC236}">
                <a16:creationId xmlns:a16="http://schemas.microsoft.com/office/drawing/2014/main" id="{778CF706-1072-4FDC-B247-5256C2260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6040" y="254793"/>
            <a:ext cx="487363" cy="487363"/>
          </a:xfrm>
          <a:prstGeom prst="rect">
            <a:avLst/>
          </a:prstGeom>
        </p:spPr>
      </p:pic>
      <p:pic>
        <p:nvPicPr>
          <p:cNvPr id="24" name="812_8433">
            <a:hlinkClick r:id="" action="ppaction://media"/>
            <a:extLst>
              <a:ext uri="{FF2B5EF4-FFF2-40B4-BE49-F238E27FC236}">
                <a16:creationId xmlns:a16="http://schemas.microsoft.com/office/drawing/2014/main" id="{B5D192B3-45AF-4130-96DD-FEFC89863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57565" y="23798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650404-6D30-49B4-55BB-1E86F47046BF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34</a:t>
            </a:r>
          </a:p>
        </p:txBody>
      </p:sp>
    </p:spTree>
    <p:extLst>
      <p:ext uri="{BB962C8B-B14F-4D97-AF65-F5344CB8AC3E}">
        <p14:creationId xmlns:p14="http://schemas.microsoft.com/office/powerpoint/2010/main" val="37921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780691" y="5615124"/>
            <a:ext cx="229207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885735" y="564331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4">
            <a:hlinkClick r:id="" action="ppaction://media"/>
            <a:extLst>
              <a:ext uri="{FF2B5EF4-FFF2-40B4-BE49-F238E27FC236}">
                <a16:creationId xmlns:a16="http://schemas.microsoft.com/office/drawing/2014/main" id="{4EA8185C-AF40-4C85-95F6-38F7672D5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49556"/>
            <a:ext cx="487363" cy="487363"/>
          </a:xfrm>
          <a:prstGeom prst="rect">
            <a:avLst/>
          </a:prstGeom>
        </p:spPr>
      </p:pic>
      <p:pic>
        <p:nvPicPr>
          <p:cNvPr id="24" name="812_8434">
            <a:hlinkClick r:id="" action="ppaction://media"/>
            <a:extLst>
              <a:ext uri="{FF2B5EF4-FFF2-40B4-BE49-F238E27FC236}">
                <a16:creationId xmlns:a16="http://schemas.microsoft.com/office/drawing/2014/main" id="{B86598C0-78EB-41B2-9C50-2D6162DDC0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26660" y="23060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5A40E1B-0647-5522-21BD-50561EF5E2D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35</a:t>
            </a:r>
          </a:p>
        </p:txBody>
      </p:sp>
    </p:spTree>
    <p:extLst>
      <p:ext uri="{BB962C8B-B14F-4D97-AF65-F5344CB8AC3E}">
        <p14:creationId xmlns:p14="http://schemas.microsoft.com/office/powerpoint/2010/main" val="31950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80388" y="2667778"/>
            <a:ext cx="229207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8085432" y="269596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5">
            <a:hlinkClick r:id="" action="ppaction://media"/>
            <a:extLst>
              <a:ext uri="{FF2B5EF4-FFF2-40B4-BE49-F238E27FC236}">
                <a16:creationId xmlns:a16="http://schemas.microsoft.com/office/drawing/2014/main" id="{57E46D42-B78D-4D17-A1D0-85B9BA218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26893"/>
            <a:ext cx="487363" cy="487363"/>
          </a:xfrm>
          <a:prstGeom prst="rect">
            <a:avLst/>
          </a:prstGeom>
        </p:spPr>
      </p:pic>
      <p:pic>
        <p:nvPicPr>
          <p:cNvPr id="24" name="812_8435">
            <a:hlinkClick r:id="" action="ppaction://media"/>
            <a:extLst>
              <a:ext uri="{FF2B5EF4-FFF2-40B4-BE49-F238E27FC236}">
                <a16:creationId xmlns:a16="http://schemas.microsoft.com/office/drawing/2014/main" id="{BF917BC0-6A26-44DC-82EA-DDF3BBDA6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23976" y="276506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5F648BF-7DC6-3EDA-339A-5FE3ED7F714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36</a:t>
            </a:r>
          </a:p>
        </p:txBody>
      </p:sp>
    </p:spTree>
    <p:extLst>
      <p:ext uri="{BB962C8B-B14F-4D97-AF65-F5344CB8AC3E}">
        <p14:creationId xmlns:p14="http://schemas.microsoft.com/office/powerpoint/2010/main" val="40807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911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bemerken beleibt betrügen blamabel bezaubern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9132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blamabel bezaubern bemerken betrüben beleibt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911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betrügen bemerken bezaubern beleibt blamabel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2725A57-C3EA-9016-2FB4-E75E3611F71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37</a:t>
            </a:r>
          </a:p>
        </p:txBody>
      </p:sp>
    </p:spTree>
    <p:extLst>
      <p:ext uri="{BB962C8B-B14F-4D97-AF65-F5344CB8AC3E}">
        <p14:creationId xmlns:p14="http://schemas.microsoft.com/office/powerpoint/2010/main" val="11468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60221" y="5623951"/>
            <a:ext cx="159839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271583" y="565213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6">
            <a:hlinkClick r:id="" action="ppaction://media"/>
            <a:extLst>
              <a:ext uri="{FF2B5EF4-FFF2-40B4-BE49-F238E27FC236}">
                <a16:creationId xmlns:a16="http://schemas.microsoft.com/office/drawing/2014/main" id="{B81E3540-A4E1-4B00-862E-798D070EC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73739"/>
            <a:ext cx="487363" cy="487363"/>
          </a:xfrm>
          <a:prstGeom prst="rect">
            <a:avLst/>
          </a:prstGeom>
        </p:spPr>
      </p:pic>
      <p:pic>
        <p:nvPicPr>
          <p:cNvPr id="24" name="812_8436">
            <a:hlinkClick r:id="" action="ppaction://media"/>
            <a:extLst>
              <a:ext uri="{FF2B5EF4-FFF2-40B4-BE49-F238E27FC236}">
                <a16:creationId xmlns:a16="http://schemas.microsoft.com/office/drawing/2014/main" id="{29193DC3-72E6-47BA-9817-7933C9254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46464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357A95-A3F1-E88A-8FCC-4A29782AFFB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38</a:t>
            </a:r>
          </a:p>
        </p:txBody>
      </p:sp>
    </p:spTree>
    <p:extLst>
      <p:ext uri="{BB962C8B-B14F-4D97-AF65-F5344CB8AC3E}">
        <p14:creationId xmlns:p14="http://schemas.microsoft.com/office/powerpoint/2010/main" val="36581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4" y="3666261"/>
            <a:ext cx="156647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475612" y="369444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7">
            <a:hlinkClick r:id="" action="ppaction://media"/>
            <a:extLst>
              <a:ext uri="{FF2B5EF4-FFF2-40B4-BE49-F238E27FC236}">
                <a16:creationId xmlns:a16="http://schemas.microsoft.com/office/drawing/2014/main" id="{5003FE9C-6944-4B2F-A6FB-5DE3757E9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10364" y="226893"/>
            <a:ext cx="487363" cy="487363"/>
          </a:xfrm>
          <a:prstGeom prst="rect">
            <a:avLst/>
          </a:prstGeom>
        </p:spPr>
      </p:pic>
      <p:pic>
        <p:nvPicPr>
          <p:cNvPr id="24" name="812_8437">
            <a:hlinkClick r:id="" action="ppaction://media"/>
            <a:extLst>
              <a:ext uri="{FF2B5EF4-FFF2-40B4-BE49-F238E27FC236}">
                <a16:creationId xmlns:a16="http://schemas.microsoft.com/office/drawing/2014/main" id="{B76924DD-F11F-4078-8C76-ED18F0C38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76862" y="17845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634E4E-E40B-8E56-FE2B-70020A4B504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39</a:t>
            </a:r>
          </a:p>
        </p:txBody>
      </p:sp>
    </p:spTree>
    <p:extLst>
      <p:ext uri="{BB962C8B-B14F-4D97-AF65-F5344CB8AC3E}">
        <p14:creationId xmlns:p14="http://schemas.microsoft.com/office/powerpoint/2010/main" val="18254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953081" y="3631427"/>
            <a:ext cx="173740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503456" y="372267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06">
            <a:hlinkClick r:id="" action="ppaction://media"/>
            <a:extLst>
              <a:ext uri="{FF2B5EF4-FFF2-40B4-BE49-F238E27FC236}">
                <a16:creationId xmlns:a16="http://schemas.microsoft.com/office/drawing/2014/main" id="{35A7343B-6378-48DF-BCB2-FC7F1FA9D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0764" y="251310"/>
            <a:ext cx="487363" cy="487363"/>
          </a:xfrm>
          <a:prstGeom prst="rect">
            <a:avLst/>
          </a:prstGeom>
        </p:spPr>
      </p:pic>
      <p:pic>
        <p:nvPicPr>
          <p:cNvPr id="13" name="812_8406">
            <a:hlinkClick r:id="" action="ppaction://media"/>
            <a:extLst>
              <a:ext uri="{FF2B5EF4-FFF2-40B4-BE49-F238E27FC236}">
                <a16:creationId xmlns:a16="http://schemas.microsoft.com/office/drawing/2014/main" id="{F6A9A2BC-3DEE-4F4D-A746-AAE81B5A3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4758" y="25131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658395-A418-4C21-8BB5-985753B77F2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25AC7C-483E-47FB-A830-BD891D4FA51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1254B32-061F-4A62-89BC-9B4114163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33D46A8-8159-110F-3C79-AD612BE4E44A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11639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3655103"/>
            <a:ext cx="206939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061876" y="368329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8">
            <a:hlinkClick r:id="" action="ppaction://media"/>
            <a:extLst>
              <a:ext uri="{FF2B5EF4-FFF2-40B4-BE49-F238E27FC236}">
                <a16:creationId xmlns:a16="http://schemas.microsoft.com/office/drawing/2014/main" id="{A735F9E6-4FDE-4FA1-8BE1-B82CC9CAF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9463" y="260644"/>
            <a:ext cx="487363" cy="487363"/>
          </a:xfrm>
          <a:prstGeom prst="rect">
            <a:avLst/>
          </a:prstGeom>
        </p:spPr>
      </p:pic>
      <p:pic>
        <p:nvPicPr>
          <p:cNvPr id="24" name="812_8438">
            <a:hlinkClick r:id="" action="ppaction://media"/>
            <a:extLst>
              <a:ext uri="{FF2B5EF4-FFF2-40B4-BE49-F238E27FC236}">
                <a16:creationId xmlns:a16="http://schemas.microsoft.com/office/drawing/2014/main" id="{F95DDEB7-475D-4EA8-BF69-B1828B1B1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57565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9A3C5E-72FA-D176-2391-4C9F1F5BDAB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40</a:t>
            </a:r>
          </a:p>
        </p:txBody>
      </p:sp>
    </p:spTree>
    <p:extLst>
      <p:ext uri="{BB962C8B-B14F-4D97-AF65-F5344CB8AC3E}">
        <p14:creationId xmlns:p14="http://schemas.microsoft.com/office/powerpoint/2010/main" val="40152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786647" y="3676771"/>
            <a:ext cx="17770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376687" y="370495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39">
            <a:hlinkClick r:id="" action="ppaction://media"/>
            <a:extLst>
              <a:ext uri="{FF2B5EF4-FFF2-40B4-BE49-F238E27FC236}">
                <a16:creationId xmlns:a16="http://schemas.microsoft.com/office/drawing/2014/main" id="{F9F0CC04-1FA9-4685-B956-A73DD718E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0758" y="233405"/>
            <a:ext cx="487363" cy="487363"/>
          </a:xfrm>
          <a:prstGeom prst="rect">
            <a:avLst/>
          </a:prstGeom>
        </p:spPr>
      </p:pic>
      <p:pic>
        <p:nvPicPr>
          <p:cNvPr id="24" name="812_8439">
            <a:hlinkClick r:id="" action="ppaction://media"/>
            <a:extLst>
              <a:ext uri="{FF2B5EF4-FFF2-40B4-BE49-F238E27FC236}">
                <a16:creationId xmlns:a16="http://schemas.microsoft.com/office/drawing/2014/main" id="{8C9A9C66-2A41-4CCC-A821-2800BA518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B68D7F4-610C-BFC6-7FAE-C8C8D1B606D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41</a:t>
            </a:r>
          </a:p>
        </p:txBody>
      </p:sp>
    </p:spTree>
    <p:extLst>
      <p:ext uri="{BB962C8B-B14F-4D97-AF65-F5344CB8AC3E}">
        <p14:creationId xmlns:p14="http://schemas.microsoft.com/office/powerpoint/2010/main" val="12458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1741570"/>
            <a:ext cx="156615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558638" y="176975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40">
            <a:hlinkClick r:id="" action="ppaction://media"/>
            <a:extLst>
              <a:ext uri="{FF2B5EF4-FFF2-40B4-BE49-F238E27FC236}">
                <a16:creationId xmlns:a16="http://schemas.microsoft.com/office/drawing/2014/main" id="{B3CE0360-7948-4DD0-BEA9-2A873504C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5666" y="193080"/>
            <a:ext cx="487363" cy="487363"/>
          </a:xfrm>
          <a:prstGeom prst="rect">
            <a:avLst/>
          </a:prstGeom>
        </p:spPr>
      </p:pic>
      <p:pic>
        <p:nvPicPr>
          <p:cNvPr id="24" name="812_8440">
            <a:hlinkClick r:id="" action="ppaction://media"/>
            <a:extLst>
              <a:ext uri="{FF2B5EF4-FFF2-40B4-BE49-F238E27FC236}">
                <a16:creationId xmlns:a16="http://schemas.microsoft.com/office/drawing/2014/main" id="{E8AE2E68-60AB-45EB-AFEB-254F288929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189504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49FB08-19EA-1774-4C92-31B66A03D16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42</a:t>
            </a:r>
          </a:p>
        </p:txBody>
      </p:sp>
    </p:spTree>
    <p:extLst>
      <p:ext uri="{BB962C8B-B14F-4D97-AF65-F5344CB8AC3E}">
        <p14:creationId xmlns:p14="http://schemas.microsoft.com/office/powerpoint/2010/main" val="38872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694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büßen bereit beginnen braten beben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694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bereit braten beben büßen beginnen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694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beben beginnen bereit büßen braten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F4E1644-8031-86B0-6784-D1AAFA26D91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43</a:t>
            </a:r>
          </a:p>
        </p:txBody>
      </p:sp>
    </p:spTree>
    <p:extLst>
      <p:ext uri="{BB962C8B-B14F-4D97-AF65-F5344CB8AC3E}">
        <p14:creationId xmlns:p14="http://schemas.microsoft.com/office/powerpoint/2010/main" val="40533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06814" y="4664743"/>
            <a:ext cx="173502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454810" y="469293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41">
            <a:hlinkClick r:id="" action="ppaction://media"/>
            <a:extLst>
              <a:ext uri="{FF2B5EF4-FFF2-40B4-BE49-F238E27FC236}">
                <a16:creationId xmlns:a16="http://schemas.microsoft.com/office/drawing/2014/main" id="{3939B9D5-AE77-4C6C-B079-EEF0D1493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46464"/>
            <a:ext cx="487363" cy="487363"/>
          </a:xfrm>
          <a:prstGeom prst="rect">
            <a:avLst/>
          </a:prstGeom>
        </p:spPr>
      </p:pic>
      <p:pic>
        <p:nvPicPr>
          <p:cNvPr id="24" name="812_8441">
            <a:hlinkClick r:id="" action="ppaction://media"/>
            <a:extLst>
              <a:ext uri="{FF2B5EF4-FFF2-40B4-BE49-F238E27FC236}">
                <a16:creationId xmlns:a16="http://schemas.microsoft.com/office/drawing/2014/main" id="{C10C3A29-F295-4211-9D98-D47DA26D0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8873" y="19308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B56418-E314-6C09-7E8A-9A0E8FCA882A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44</a:t>
            </a:r>
          </a:p>
        </p:txBody>
      </p:sp>
    </p:spTree>
    <p:extLst>
      <p:ext uri="{BB962C8B-B14F-4D97-AF65-F5344CB8AC3E}">
        <p14:creationId xmlns:p14="http://schemas.microsoft.com/office/powerpoint/2010/main" val="1798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2709463"/>
            <a:ext cx="206939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061876" y="273765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42">
            <a:hlinkClick r:id="" action="ppaction://media"/>
            <a:extLst>
              <a:ext uri="{FF2B5EF4-FFF2-40B4-BE49-F238E27FC236}">
                <a16:creationId xmlns:a16="http://schemas.microsoft.com/office/drawing/2014/main" id="{1310C3CB-CBA9-437F-8244-F1435DAB6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1541" y="205134"/>
            <a:ext cx="487363" cy="487363"/>
          </a:xfrm>
          <a:prstGeom prst="rect">
            <a:avLst/>
          </a:prstGeom>
        </p:spPr>
      </p:pic>
      <p:pic>
        <p:nvPicPr>
          <p:cNvPr id="24" name="812_8442">
            <a:hlinkClick r:id="" action="ppaction://media"/>
            <a:extLst>
              <a:ext uri="{FF2B5EF4-FFF2-40B4-BE49-F238E27FC236}">
                <a16:creationId xmlns:a16="http://schemas.microsoft.com/office/drawing/2014/main" id="{4D0522A6-21A1-4613-A1A0-099A98E0E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87342" y="19308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094CB1-0C45-8761-459E-7EC62AA5915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45</a:t>
            </a:r>
          </a:p>
        </p:txBody>
      </p:sp>
    </p:spTree>
    <p:extLst>
      <p:ext uri="{BB962C8B-B14F-4D97-AF65-F5344CB8AC3E}">
        <p14:creationId xmlns:p14="http://schemas.microsoft.com/office/powerpoint/2010/main" val="25869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6001406" y="1732357"/>
            <a:ext cx="203982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854204" y="176054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43">
            <a:hlinkClick r:id="" action="ppaction://media"/>
            <a:extLst>
              <a:ext uri="{FF2B5EF4-FFF2-40B4-BE49-F238E27FC236}">
                <a16:creationId xmlns:a16="http://schemas.microsoft.com/office/drawing/2014/main" id="{5740783E-4440-4D77-97C6-0F10A7AFE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9669" y="226893"/>
            <a:ext cx="487363" cy="487363"/>
          </a:xfrm>
          <a:prstGeom prst="rect">
            <a:avLst/>
          </a:prstGeom>
        </p:spPr>
      </p:pic>
      <p:pic>
        <p:nvPicPr>
          <p:cNvPr id="24" name="812_8443">
            <a:hlinkClick r:id="" action="ppaction://media"/>
            <a:extLst>
              <a:ext uri="{FF2B5EF4-FFF2-40B4-BE49-F238E27FC236}">
                <a16:creationId xmlns:a16="http://schemas.microsoft.com/office/drawing/2014/main" id="{9A6413E6-3F43-4EF4-8C81-ADF70DBFF2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18405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623588-6C56-909B-C81F-9300F45E185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46</a:t>
            </a:r>
          </a:p>
        </p:txBody>
      </p:sp>
    </p:spTree>
    <p:extLst>
      <p:ext uri="{BB962C8B-B14F-4D97-AF65-F5344CB8AC3E}">
        <p14:creationId xmlns:p14="http://schemas.microsoft.com/office/powerpoint/2010/main" val="13722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923384" y="4643722"/>
            <a:ext cx="229207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028428" y="467191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44">
            <a:hlinkClick r:id="" action="ppaction://media"/>
            <a:extLst>
              <a:ext uri="{FF2B5EF4-FFF2-40B4-BE49-F238E27FC236}">
                <a16:creationId xmlns:a16="http://schemas.microsoft.com/office/drawing/2014/main" id="{A455F207-44C4-4F91-A904-2EAA28B0C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10541"/>
            <a:ext cx="487363" cy="487363"/>
          </a:xfrm>
          <a:prstGeom prst="rect">
            <a:avLst/>
          </a:prstGeom>
        </p:spPr>
      </p:pic>
      <p:pic>
        <p:nvPicPr>
          <p:cNvPr id="24" name="812_8444">
            <a:hlinkClick r:id="" action="ppaction://media"/>
            <a:extLst>
              <a:ext uri="{FF2B5EF4-FFF2-40B4-BE49-F238E27FC236}">
                <a16:creationId xmlns:a16="http://schemas.microsoft.com/office/drawing/2014/main" id="{91A563A5-2478-4624-ABB5-EB03CC47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79702" y="19308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33BC90-A775-D2CC-A6FF-C429E77B246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47</a:t>
            </a:r>
          </a:p>
        </p:txBody>
      </p:sp>
    </p:spTree>
    <p:extLst>
      <p:ext uri="{BB962C8B-B14F-4D97-AF65-F5344CB8AC3E}">
        <p14:creationId xmlns:p14="http://schemas.microsoft.com/office/powerpoint/2010/main" val="23330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6E2A9AC-8D1C-4D34-A4B6-CB0D78ACD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9" y="1315387"/>
            <a:ext cx="1102252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18179" y="4654233"/>
            <a:ext cx="187166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502811" y="468242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3" name="812_8445">
            <a:hlinkClick r:id="" action="ppaction://media"/>
            <a:extLst>
              <a:ext uri="{FF2B5EF4-FFF2-40B4-BE49-F238E27FC236}">
                <a16:creationId xmlns:a16="http://schemas.microsoft.com/office/drawing/2014/main" id="{C5D31D7A-C7A1-4035-808D-4215AB4257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0758" y="246464"/>
            <a:ext cx="487363" cy="487363"/>
          </a:xfrm>
          <a:prstGeom prst="rect">
            <a:avLst/>
          </a:prstGeom>
        </p:spPr>
      </p:pic>
      <p:pic>
        <p:nvPicPr>
          <p:cNvPr id="24" name="812_8445">
            <a:hlinkClick r:id="" action="ppaction://media"/>
            <a:extLst>
              <a:ext uri="{FF2B5EF4-FFF2-40B4-BE49-F238E27FC236}">
                <a16:creationId xmlns:a16="http://schemas.microsoft.com/office/drawing/2014/main" id="{25A7EBFB-0E87-4857-86D4-34301BDC0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3930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403400-3B6E-EB89-C65E-9668E545FA4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48</a:t>
            </a:r>
          </a:p>
        </p:txBody>
      </p:sp>
    </p:spTree>
    <p:extLst>
      <p:ext uri="{BB962C8B-B14F-4D97-AF65-F5344CB8AC3E}">
        <p14:creationId xmlns:p14="http://schemas.microsoft.com/office/powerpoint/2010/main" val="40641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33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bieten befehlen bezahlen betreiben bringen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33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betreiben befehlen bieten bringen bezahlen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33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bringen bieten betreiben bezahlen befehlen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CA4DD5-0DFC-8A0F-1AD2-87FF64F94E7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49</a:t>
            </a:r>
          </a:p>
        </p:txBody>
      </p:sp>
    </p:spTree>
    <p:extLst>
      <p:ext uri="{BB962C8B-B14F-4D97-AF65-F5344CB8AC3E}">
        <p14:creationId xmlns:p14="http://schemas.microsoft.com/office/powerpoint/2010/main" val="28087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60108" y="1684021"/>
            <a:ext cx="118978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449891" y="177526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07">
            <a:hlinkClick r:id="" action="ppaction://media"/>
            <a:extLst>
              <a:ext uri="{FF2B5EF4-FFF2-40B4-BE49-F238E27FC236}">
                <a16:creationId xmlns:a16="http://schemas.microsoft.com/office/drawing/2014/main" id="{103002D3-AAA3-4C31-977C-84B55C526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4425" y="237344"/>
            <a:ext cx="487363" cy="487363"/>
          </a:xfrm>
          <a:prstGeom prst="rect">
            <a:avLst/>
          </a:prstGeom>
        </p:spPr>
      </p:pic>
      <p:pic>
        <p:nvPicPr>
          <p:cNvPr id="13" name="812_8407">
            <a:hlinkClick r:id="" action="ppaction://media"/>
            <a:extLst>
              <a:ext uri="{FF2B5EF4-FFF2-40B4-BE49-F238E27FC236}">
                <a16:creationId xmlns:a16="http://schemas.microsoft.com/office/drawing/2014/main" id="{5A4FE15D-7242-4808-8A22-D2A8FF665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11788" y="21032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C8A9C8-F6A1-4CA7-B693-EEDF35B90B7E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7F6A99-1782-4A8E-9FEE-876ED79D63CB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9B0A00C-9943-425A-AC30-9E19063D9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F4D49D-639D-0B58-EDA8-FC29812B9CC6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1693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812_8446">
            <a:hlinkClick r:id="" action="ppaction://media"/>
            <a:extLst>
              <a:ext uri="{FF2B5EF4-FFF2-40B4-BE49-F238E27FC236}">
                <a16:creationId xmlns:a16="http://schemas.microsoft.com/office/drawing/2014/main" id="{58996DAB-195B-4443-914F-383118894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625" y="226652"/>
            <a:ext cx="487363" cy="487363"/>
          </a:xfrm>
          <a:prstGeom prst="rect">
            <a:avLst/>
          </a:prstGeom>
        </p:spPr>
      </p:pic>
      <p:pic>
        <p:nvPicPr>
          <p:cNvPr id="29" name="812_8446">
            <a:hlinkClick r:id="" action="ppaction://media"/>
            <a:extLst>
              <a:ext uri="{FF2B5EF4-FFF2-40B4-BE49-F238E27FC236}">
                <a16:creationId xmlns:a16="http://schemas.microsoft.com/office/drawing/2014/main" id="{EE0A64E0-5447-4B3D-8D98-7A34D4739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6313" y="237434"/>
            <a:ext cx="487363" cy="48736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368800" y="3638235"/>
            <a:ext cx="24722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6770940" y="369694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BC0C63-36CF-C7B6-E34A-0D362E9E3A6C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50</a:t>
            </a:r>
          </a:p>
        </p:txBody>
      </p:sp>
    </p:spTree>
    <p:extLst>
      <p:ext uri="{BB962C8B-B14F-4D97-AF65-F5344CB8AC3E}">
        <p14:creationId xmlns:p14="http://schemas.microsoft.com/office/powerpoint/2010/main" val="1389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701280" y="1714608"/>
            <a:ext cx="209731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9728470" y="177331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47">
            <a:hlinkClick r:id="" action="ppaction://media"/>
            <a:extLst>
              <a:ext uri="{FF2B5EF4-FFF2-40B4-BE49-F238E27FC236}">
                <a16:creationId xmlns:a16="http://schemas.microsoft.com/office/drawing/2014/main" id="{17BF612A-86AF-4172-AEB7-9936FA885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6197" y="226652"/>
            <a:ext cx="487363" cy="487363"/>
          </a:xfrm>
          <a:prstGeom prst="rect">
            <a:avLst/>
          </a:prstGeom>
        </p:spPr>
      </p:pic>
      <p:pic>
        <p:nvPicPr>
          <p:cNvPr id="25" name="812_8447">
            <a:hlinkClick r:id="" action="ppaction://media"/>
            <a:extLst>
              <a:ext uri="{FF2B5EF4-FFF2-40B4-BE49-F238E27FC236}">
                <a16:creationId xmlns:a16="http://schemas.microsoft.com/office/drawing/2014/main" id="{AACDD0E8-172E-436F-B3B4-75E76AB2C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87722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505730-DC90-3AA1-F1BF-5C768AD3FBD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51</a:t>
            </a:r>
          </a:p>
        </p:txBody>
      </p:sp>
    </p:spTree>
    <p:extLst>
      <p:ext uri="{BB962C8B-B14F-4D97-AF65-F5344CB8AC3E}">
        <p14:creationId xmlns:p14="http://schemas.microsoft.com/office/powerpoint/2010/main" val="14854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4647462"/>
            <a:ext cx="339003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3499420" y="470617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49">
            <a:hlinkClick r:id="" action="ppaction://media"/>
            <a:extLst>
              <a:ext uri="{FF2B5EF4-FFF2-40B4-BE49-F238E27FC236}">
                <a16:creationId xmlns:a16="http://schemas.microsoft.com/office/drawing/2014/main" id="{83A7C4DF-5378-4B27-8597-8219A6293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9370" y="238168"/>
            <a:ext cx="487363" cy="487363"/>
          </a:xfrm>
          <a:prstGeom prst="rect">
            <a:avLst/>
          </a:prstGeom>
        </p:spPr>
      </p:pic>
      <p:pic>
        <p:nvPicPr>
          <p:cNvPr id="25" name="812_8449">
            <a:hlinkClick r:id="" action="ppaction://media"/>
            <a:extLst>
              <a:ext uri="{FF2B5EF4-FFF2-40B4-BE49-F238E27FC236}">
                <a16:creationId xmlns:a16="http://schemas.microsoft.com/office/drawing/2014/main" id="{441BE2A8-66C3-4E11-A0EF-8237285BA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87722" y="20983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0DDF3C-EEB9-E84A-689B-94E4E4E343F3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52</a:t>
            </a:r>
          </a:p>
        </p:txBody>
      </p:sp>
    </p:spTree>
    <p:extLst>
      <p:ext uri="{BB962C8B-B14F-4D97-AF65-F5344CB8AC3E}">
        <p14:creationId xmlns:p14="http://schemas.microsoft.com/office/powerpoint/2010/main" val="19441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403254" y="5622566"/>
            <a:ext cx="344762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780754" y="568127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0">
            <a:hlinkClick r:id="" action="ppaction://media"/>
            <a:extLst>
              <a:ext uri="{FF2B5EF4-FFF2-40B4-BE49-F238E27FC236}">
                <a16:creationId xmlns:a16="http://schemas.microsoft.com/office/drawing/2014/main" id="{1BF893D9-6C1C-4B93-BEC6-3522AB7FD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8943" y="237434"/>
            <a:ext cx="487363" cy="487363"/>
          </a:xfrm>
          <a:prstGeom prst="rect">
            <a:avLst/>
          </a:prstGeom>
        </p:spPr>
      </p:pic>
      <p:pic>
        <p:nvPicPr>
          <p:cNvPr id="25" name="812_8450">
            <a:hlinkClick r:id="" action="ppaction://media"/>
            <a:extLst>
              <a:ext uri="{FF2B5EF4-FFF2-40B4-BE49-F238E27FC236}">
                <a16:creationId xmlns:a16="http://schemas.microsoft.com/office/drawing/2014/main" id="{6C0F4B06-5617-45B1-9A1F-4DFE0A61C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896684-97BF-8ADB-7442-66BFE6E679D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53</a:t>
            </a:r>
          </a:p>
        </p:txBody>
      </p:sp>
    </p:spTree>
    <p:extLst>
      <p:ext uri="{BB962C8B-B14F-4D97-AF65-F5344CB8AC3E}">
        <p14:creationId xmlns:p14="http://schemas.microsoft.com/office/powerpoint/2010/main" val="40400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389120" y="1714609"/>
            <a:ext cx="294301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262006" y="177332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1">
            <a:hlinkClick r:id="" action="ppaction://media"/>
            <a:extLst>
              <a:ext uri="{FF2B5EF4-FFF2-40B4-BE49-F238E27FC236}">
                <a16:creationId xmlns:a16="http://schemas.microsoft.com/office/drawing/2014/main" id="{936F0A6F-81B5-44A5-BF32-0936B2EFF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8943" y="226652"/>
            <a:ext cx="487363" cy="487363"/>
          </a:xfrm>
          <a:prstGeom prst="rect">
            <a:avLst/>
          </a:prstGeom>
        </p:spPr>
      </p:pic>
      <p:pic>
        <p:nvPicPr>
          <p:cNvPr id="25" name="812_8451">
            <a:hlinkClick r:id="" action="ppaction://media"/>
            <a:extLst>
              <a:ext uri="{FF2B5EF4-FFF2-40B4-BE49-F238E27FC236}">
                <a16:creationId xmlns:a16="http://schemas.microsoft.com/office/drawing/2014/main" id="{4100D8E6-18FB-41D8-838B-4DDFE332F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3008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E7F87A-D369-7312-3240-951E8D0EAE6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54</a:t>
            </a:r>
          </a:p>
        </p:txBody>
      </p:sp>
    </p:spTree>
    <p:extLst>
      <p:ext uri="{BB962C8B-B14F-4D97-AF65-F5344CB8AC3E}">
        <p14:creationId xmlns:p14="http://schemas.microsoft.com/office/powerpoint/2010/main" val="10682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318760"/>
            <a:ext cx="1155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Gebetsbank bezahlbar Kirschbaumblüte Hobelbankbrett Zugabteilbank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72986"/>
            <a:ext cx="1155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Zugabteilbank Hobelbankbrett bezahlbar Gebetsbank Kirschbaumblüte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827212"/>
            <a:ext cx="1155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Hobelbankbrett bezahlbar Zugabteilbank Kirschbaumblüte Gebetsbank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E6C80C6-823F-91E9-A760-78F37AA0ADD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55</a:t>
            </a:r>
          </a:p>
        </p:txBody>
      </p:sp>
    </p:spTree>
    <p:extLst>
      <p:ext uri="{BB962C8B-B14F-4D97-AF65-F5344CB8AC3E}">
        <p14:creationId xmlns:p14="http://schemas.microsoft.com/office/powerpoint/2010/main" val="39468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31893" y="1667694"/>
            <a:ext cx="328564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3547415" y="172640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2">
            <a:hlinkClick r:id="" action="ppaction://media"/>
            <a:extLst>
              <a:ext uri="{FF2B5EF4-FFF2-40B4-BE49-F238E27FC236}">
                <a16:creationId xmlns:a16="http://schemas.microsoft.com/office/drawing/2014/main" id="{1CB0FC8F-783A-49DB-AC8F-0544D7C02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7277" y="225527"/>
            <a:ext cx="487363" cy="487363"/>
          </a:xfrm>
          <a:prstGeom prst="rect">
            <a:avLst/>
          </a:prstGeom>
        </p:spPr>
      </p:pic>
      <p:pic>
        <p:nvPicPr>
          <p:cNvPr id="25" name="812_8452">
            <a:hlinkClick r:id="" action="ppaction://media"/>
            <a:extLst>
              <a:ext uri="{FF2B5EF4-FFF2-40B4-BE49-F238E27FC236}">
                <a16:creationId xmlns:a16="http://schemas.microsoft.com/office/drawing/2014/main" id="{C703A35B-5828-4932-B0AB-8815AF242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25528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0633DE-42F1-31B2-5E81-BAE7AF3A8AA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56</a:t>
            </a:r>
          </a:p>
        </p:txBody>
      </p:sp>
    </p:spTree>
    <p:extLst>
      <p:ext uri="{BB962C8B-B14F-4D97-AF65-F5344CB8AC3E}">
        <p14:creationId xmlns:p14="http://schemas.microsoft.com/office/powerpoint/2010/main" val="9533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418204" y="3659054"/>
            <a:ext cx="328564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633726" y="371776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3">
            <a:hlinkClick r:id="" action="ppaction://media"/>
            <a:extLst>
              <a:ext uri="{FF2B5EF4-FFF2-40B4-BE49-F238E27FC236}">
                <a16:creationId xmlns:a16="http://schemas.microsoft.com/office/drawing/2014/main" id="{E44E2B65-DCAF-45A8-8F06-B3E88FCE3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2358" y="227205"/>
            <a:ext cx="487363" cy="487363"/>
          </a:xfrm>
          <a:prstGeom prst="rect">
            <a:avLst/>
          </a:prstGeom>
        </p:spPr>
      </p:pic>
      <p:pic>
        <p:nvPicPr>
          <p:cNvPr id="25" name="812_8453">
            <a:hlinkClick r:id="" action="ppaction://media"/>
            <a:extLst>
              <a:ext uri="{FF2B5EF4-FFF2-40B4-BE49-F238E27FC236}">
                <a16:creationId xmlns:a16="http://schemas.microsoft.com/office/drawing/2014/main" id="{0DC89A19-25C7-4080-832F-85CB2C681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28ACB7-D249-3D62-0D00-5DBA7CC5396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57</a:t>
            </a:r>
          </a:p>
        </p:txBody>
      </p:sp>
    </p:spTree>
    <p:extLst>
      <p:ext uri="{BB962C8B-B14F-4D97-AF65-F5344CB8AC3E}">
        <p14:creationId xmlns:p14="http://schemas.microsoft.com/office/powerpoint/2010/main" val="21833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375573" y="5624153"/>
            <a:ext cx="222364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6529086" y="568286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4">
            <a:hlinkClick r:id="" action="ppaction://media"/>
            <a:extLst>
              <a:ext uri="{FF2B5EF4-FFF2-40B4-BE49-F238E27FC236}">
                <a16:creationId xmlns:a16="http://schemas.microsoft.com/office/drawing/2014/main" id="{7E98AE64-7482-44D0-A301-34C5CC109C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5231" y="226893"/>
            <a:ext cx="487363" cy="487363"/>
          </a:xfrm>
          <a:prstGeom prst="rect">
            <a:avLst/>
          </a:prstGeom>
        </p:spPr>
      </p:pic>
      <p:pic>
        <p:nvPicPr>
          <p:cNvPr id="25" name="812_8454">
            <a:hlinkClick r:id="" action="ppaction://media"/>
            <a:extLst>
              <a:ext uri="{FF2B5EF4-FFF2-40B4-BE49-F238E27FC236}">
                <a16:creationId xmlns:a16="http://schemas.microsoft.com/office/drawing/2014/main" id="{5C24175C-8B7D-4E92-B7C9-6997FEA5C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4833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C47EFF-80A3-E257-E84C-EDCA205A5A3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58</a:t>
            </a:r>
          </a:p>
        </p:txBody>
      </p:sp>
    </p:spTree>
    <p:extLst>
      <p:ext uri="{BB962C8B-B14F-4D97-AF65-F5344CB8AC3E}">
        <p14:creationId xmlns:p14="http://schemas.microsoft.com/office/powerpoint/2010/main" val="12293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674187" y="2664207"/>
            <a:ext cx="357153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1175593" y="272291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5">
            <a:hlinkClick r:id="" action="ppaction://media"/>
            <a:extLst>
              <a:ext uri="{FF2B5EF4-FFF2-40B4-BE49-F238E27FC236}">
                <a16:creationId xmlns:a16="http://schemas.microsoft.com/office/drawing/2014/main" id="{C8735E0D-4D67-441A-AF67-92D48701E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8943" y="263429"/>
            <a:ext cx="487363" cy="487363"/>
          </a:xfrm>
          <a:prstGeom prst="rect">
            <a:avLst/>
          </a:prstGeom>
        </p:spPr>
      </p:pic>
      <p:pic>
        <p:nvPicPr>
          <p:cNvPr id="25" name="812_8455">
            <a:hlinkClick r:id="" action="ppaction://media"/>
            <a:extLst>
              <a:ext uri="{FF2B5EF4-FFF2-40B4-BE49-F238E27FC236}">
                <a16:creationId xmlns:a16="http://schemas.microsoft.com/office/drawing/2014/main" id="{FCDDEDB3-8B5C-432A-9E55-F20E2254E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2435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015639-C47D-B091-EB8B-2F679372F4C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59</a:t>
            </a:r>
          </a:p>
        </p:txBody>
      </p:sp>
    </p:spTree>
    <p:extLst>
      <p:ext uri="{BB962C8B-B14F-4D97-AF65-F5344CB8AC3E}">
        <p14:creationId xmlns:p14="http://schemas.microsoft.com/office/powerpoint/2010/main" val="17656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60110" y="5635057"/>
            <a:ext cx="188311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143227" y="572630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08">
            <a:hlinkClick r:id="" action="ppaction://media"/>
            <a:extLst>
              <a:ext uri="{FF2B5EF4-FFF2-40B4-BE49-F238E27FC236}">
                <a16:creationId xmlns:a16="http://schemas.microsoft.com/office/drawing/2014/main" id="{9A3F47DB-B84F-4512-96AF-00D69514E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99545" y="271241"/>
            <a:ext cx="487363" cy="487363"/>
          </a:xfrm>
          <a:prstGeom prst="rect">
            <a:avLst/>
          </a:prstGeom>
        </p:spPr>
      </p:pic>
      <p:pic>
        <p:nvPicPr>
          <p:cNvPr id="13" name="812_8408">
            <a:hlinkClick r:id="" action="ppaction://media"/>
            <a:extLst>
              <a:ext uri="{FF2B5EF4-FFF2-40B4-BE49-F238E27FC236}">
                <a16:creationId xmlns:a16="http://schemas.microsoft.com/office/drawing/2014/main" id="{87043805-7D39-4303-8374-030DA0053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3010" y="271494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1EB2B53-B481-4F10-875C-E13D93D0A1D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925B96-BE92-42EA-9F19-76B018C2290B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3870643-3617-4654-9217-64D44B3B2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282FC0E-6075-732D-D5D0-7D6BE5548CAD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4066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60109" y="3673433"/>
            <a:ext cx="227311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587009" y="373214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6">
            <a:hlinkClick r:id="" action="ppaction://media"/>
            <a:extLst>
              <a:ext uri="{FF2B5EF4-FFF2-40B4-BE49-F238E27FC236}">
                <a16:creationId xmlns:a16="http://schemas.microsoft.com/office/drawing/2014/main" id="{46377DE7-E7F5-4B1C-AED0-D5473B609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2358" y="226651"/>
            <a:ext cx="487363" cy="487363"/>
          </a:xfrm>
          <a:prstGeom prst="rect">
            <a:avLst/>
          </a:prstGeom>
        </p:spPr>
      </p:pic>
      <p:pic>
        <p:nvPicPr>
          <p:cNvPr id="25" name="812_8456">
            <a:hlinkClick r:id="" action="ppaction://media"/>
            <a:extLst>
              <a:ext uri="{FF2B5EF4-FFF2-40B4-BE49-F238E27FC236}">
                <a16:creationId xmlns:a16="http://schemas.microsoft.com/office/drawing/2014/main" id="{DB8D43BA-DA4F-4629-9AA6-0E9ADC815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2665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DC25CC5-E9F9-77E9-F3A7-A334409FF1E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60</a:t>
            </a:r>
          </a:p>
        </p:txBody>
      </p:sp>
    </p:spTree>
    <p:extLst>
      <p:ext uri="{BB962C8B-B14F-4D97-AF65-F5344CB8AC3E}">
        <p14:creationId xmlns:p14="http://schemas.microsoft.com/office/powerpoint/2010/main" val="25697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377342" y="1318760"/>
            <a:ext cx="1182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Eisenbahnbrücke Abfallbehälter blitzblank Kalbsbratenbrühe Liebesbrief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377341" y="2072986"/>
            <a:ext cx="1182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Kalbsbratenbrühe Abfallbehälter Eisenbahnbrücke Liebesbrief blitzblank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377340" y="2827212"/>
            <a:ext cx="1182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prstClr val="black"/>
                </a:solidFill>
                <a:latin typeface="Trebuchet MS" pitchFamily="34" charset="0"/>
              </a:rPr>
              <a:t>Liebesbrief Abfallbehälter Kalbsbratenbrühe blitzblank Eisenbahnbrücke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111098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111098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111098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389AA1C-917E-FDE3-9AD2-C3026C61E4C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61</a:t>
            </a:r>
          </a:p>
        </p:txBody>
      </p:sp>
    </p:spTree>
    <p:extLst>
      <p:ext uri="{BB962C8B-B14F-4D97-AF65-F5344CB8AC3E}">
        <p14:creationId xmlns:p14="http://schemas.microsoft.com/office/powerpoint/2010/main" val="39869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409440" y="2691300"/>
            <a:ext cx="291930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382529" y="275001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7">
            <a:hlinkClick r:id="" action="ppaction://media"/>
            <a:extLst>
              <a:ext uri="{FF2B5EF4-FFF2-40B4-BE49-F238E27FC236}">
                <a16:creationId xmlns:a16="http://schemas.microsoft.com/office/drawing/2014/main" id="{D0AB0F59-F646-49C1-83B2-8FF13C152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8943" y="226652"/>
            <a:ext cx="487363" cy="487363"/>
          </a:xfrm>
          <a:prstGeom prst="rect">
            <a:avLst/>
          </a:prstGeom>
        </p:spPr>
      </p:pic>
      <p:pic>
        <p:nvPicPr>
          <p:cNvPr id="25" name="812_8457">
            <a:hlinkClick r:id="" action="ppaction://media"/>
            <a:extLst>
              <a:ext uri="{FF2B5EF4-FFF2-40B4-BE49-F238E27FC236}">
                <a16:creationId xmlns:a16="http://schemas.microsoft.com/office/drawing/2014/main" id="{713E77A4-1DAB-4748-A55F-8E762E85F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184916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DEBE8E-47A4-820A-442E-165C625D23D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62</a:t>
            </a:r>
          </a:p>
        </p:txBody>
      </p:sp>
    </p:spTree>
    <p:extLst>
      <p:ext uri="{BB962C8B-B14F-4D97-AF65-F5344CB8AC3E}">
        <p14:creationId xmlns:p14="http://schemas.microsoft.com/office/powerpoint/2010/main" val="4540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3" y="2698073"/>
            <a:ext cx="391158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144876" y="275678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8">
            <a:hlinkClick r:id="" action="ppaction://media"/>
            <a:extLst>
              <a:ext uri="{FF2B5EF4-FFF2-40B4-BE49-F238E27FC236}">
                <a16:creationId xmlns:a16="http://schemas.microsoft.com/office/drawing/2014/main" id="{6ABEAD8C-6849-40EF-BCB1-76AA9BDE6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4133" y="212687"/>
            <a:ext cx="487363" cy="487363"/>
          </a:xfrm>
          <a:prstGeom prst="rect">
            <a:avLst/>
          </a:prstGeom>
        </p:spPr>
      </p:pic>
      <p:pic>
        <p:nvPicPr>
          <p:cNvPr id="25" name="812_8458">
            <a:hlinkClick r:id="" action="ppaction://media"/>
            <a:extLst>
              <a:ext uri="{FF2B5EF4-FFF2-40B4-BE49-F238E27FC236}">
                <a16:creationId xmlns:a16="http://schemas.microsoft.com/office/drawing/2014/main" id="{6E268CAD-B955-4D0F-9866-9A5A2FB29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19308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472F7C-19F4-5AAF-5F43-31F10287B68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63</a:t>
            </a:r>
          </a:p>
        </p:txBody>
      </p:sp>
    </p:spTree>
    <p:extLst>
      <p:ext uri="{BB962C8B-B14F-4D97-AF65-F5344CB8AC3E}">
        <p14:creationId xmlns:p14="http://schemas.microsoft.com/office/powerpoint/2010/main" val="676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780268" y="4640851"/>
            <a:ext cx="420853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878645" y="517486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59">
            <a:hlinkClick r:id="" action="ppaction://media"/>
            <a:extLst>
              <a:ext uri="{FF2B5EF4-FFF2-40B4-BE49-F238E27FC236}">
                <a16:creationId xmlns:a16="http://schemas.microsoft.com/office/drawing/2014/main" id="{596DEAA1-E859-45B7-BD1B-D5DB44C92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7838" y="193080"/>
            <a:ext cx="487363" cy="487363"/>
          </a:xfrm>
          <a:prstGeom prst="rect">
            <a:avLst/>
          </a:prstGeom>
        </p:spPr>
      </p:pic>
      <p:pic>
        <p:nvPicPr>
          <p:cNvPr id="25" name="812_8459">
            <a:hlinkClick r:id="" action="ppaction://media"/>
            <a:extLst>
              <a:ext uri="{FF2B5EF4-FFF2-40B4-BE49-F238E27FC236}">
                <a16:creationId xmlns:a16="http://schemas.microsoft.com/office/drawing/2014/main" id="{D1537B30-B4D4-493F-BF95-F326534E5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17502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B568CC8-8760-FB0C-D6E6-5EE69665C9F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64</a:t>
            </a:r>
          </a:p>
        </p:txBody>
      </p:sp>
    </p:spTree>
    <p:extLst>
      <p:ext uri="{BB962C8B-B14F-4D97-AF65-F5344CB8AC3E}">
        <p14:creationId xmlns:p14="http://schemas.microsoft.com/office/powerpoint/2010/main" val="21793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60109" y="5635057"/>
            <a:ext cx="320106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3419447" y="569376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60">
            <a:hlinkClick r:id="" action="ppaction://media"/>
            <a:extLst>
              <a:ext uri="{FF2B5EF4-FFF2-40B4-BE49-F238E27FC236}">
                <a16:creationId xmlns:a16="http://schemas.microsoft.com/office/drawing/2014/main" id="{EFDE7040-1272-4E00-A34D-3BBD76BED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8943" y="223633"/>
            <a:ext cx="487363" cy="487363"/>
          </a:xfrm>
          <a:prstGeom prst="rect">
            <a:avLst/>
          </a:prstGeom>
        </p:spPr>
      </p:pic>
      <p:pic>
        <p:nvPicPr>
          <p:cNvPr id="25" name="812_8460">
            <a:hlinkClick r:id="" action="ppaction://media"/>
            <a:extLst>
              <a:ext uri="{FF2B5EF4-FFF2-40B4-BE49-F238E27FC236}">
                <a16:creationId xmlns:a16="http://schemas.microsoft.com/office/drawing/2014/main" id="{1C096C60-8020-423D-927C-3E6B7BC6B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2435" y="21077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892FBD-538B-2703-6556-8AAA251162D2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65</a:t>
            </a:r>
          </a:p>
        </p:txBody>
      </p:sp>
    </p:spTree>
    <p:extLst>
      <p:ext uri="{BB962C8B-B14F-4D97-AF65-F5344CB8AC3E}">
        <p14:creationId xmlns:p14="http://schemas.microsoft.com/office/powerpoint/2010/main" val="820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B1BCBAA-E0D1-4528-A75D-B4E0AF350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2" y="1333446"/>
            <a:ext cx="1191261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429759" y="4659697"/>
            <a:ext cx="280415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192193" y="471840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2F7FF0-0248-44EE-B602-29B6CFF04A95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96287-D494-4C20-9959-F7760FB3E4A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78C6AF6-449C-44CA-B6A3-2460F2695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20" name="812_8462">
            <a:hlinkClick r:id="" action="ppaction://media"/>
            <a:extLst>
              <a:ext uri="{FF2B5EF4-FFF2-40B4-BE49-F238E27FC236}">
                <a16:creationId xmlns:a16="http://schemas.microsoft.com/office/drawing/2014/main" id="{A0C0B226-207E-46D8-95B4-D1CD54B32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8410" y="237434"/>
            <a:ext cx="487363" cy="487363"/>
          </a:xfrm>
          <a:prstGeom prst="rect">
            <a:avLst/>
          </a:prstGeom>
        </p:spPr>
      </p:pic>
      <p:pic>
        <p:nvPicPr>
          <p:cNvPr id="25" name="812_8462">
            <a:hlinkClick r:id="" action="ppaction://media"/>
            <a:extLst>
              <a:ext uri="{FF2B5EF4-FFF2-40B4-BE49-F238E27FC236}">
                <a16:creationId xmlns:a16="http://schemas.microsoft.com/office/drawing/2014/main" id="{4A910CF6-BDF2-44FD-8987-56D667D4A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2C1C99-743B-ED60-41AD-BC1AD0832038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66</a:t>
            </a:r>
          </a:p>
        </p:txBody>
      </p:sp>
    </p:spTree>
    <p:extLst>
      <p:ext uri="{BB962C8B-B14F-4D97-AF65-F5344CB8AC3E}">
        <p14:creationId xmlns:p14="http://schemas.microsoft.com/office/powerpoint/2010/main" val="18055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377342" y="1379717"/>
            <a:ext cx="10374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</a:rPr>
              <a:t>Zungenbrecher Reisebuchungsbeleg Kupferbreitbandkabel Fehlerbehebung Gabelbiegung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377341" y="2133943"/>
            <a:ext cx="10374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</a:rPr>
              <a:t>Kupferbreitbandkabel Zungenbrecher Gabelbiegung Fehlerbehebung Reisebuchungsbeleg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377340" y="2888169"/>
            <a:ext cx="10374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prstClr val="black"/>
                </a:solidFill>
                <a:latin typeface="Trebuchet MS" pitchFamily="34" charset="0"/>
              </a:rPr>
              <a:t>Reisebuchungsbeleg Gabelbiegung Zungenbrecher Kupferbreitbandkabel Fehlerbehebung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111098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111098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111098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CD5686-825B-4A9E-9EC6-949F2271F06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5" name="Rechteck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EC282-B2D1-4288-B750-9934E506B8B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ADD85D6-8A82-4021-B731-4EA83A6D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CB7F4F-5401-7811-6878-212750A4BD6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67</a:t>
            </a:r>
          </a:p>
        </p:txBody>
      </p:sp>
    </p:spTree>
    <p:extLst>
      <p:ext uri="{BB962C8B-B14F-4D97-AF65-F5344CB8AC3E}">
        <p14:creationId xmlns:p14="http://schemas.microsoft.com/office/powerpoint/2010/main" val="36650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7">
            <a:extLst>
              <a:ext uri="{FF2B5EF4-FFF2-40B4-BE49-F238E27FC236}">
                <a16:creationId xmlns:a16="http://schemas.microsoft.com/office/drawing/2014/main" id="{A07C9144-FC84-4E13-B3D1-D832E792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B576573-1A7E-4581-AE7C-9BC3BD2BA4F0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36">
            <a:extLst>
              <a:ext uri="{FF2B5EF4-FFF2-40B4-BE49-F238E27FC236}">
                <a16:creationId xmlns:a16="http://schemas.microsoft.com/office/drawing/2014/main" id="{EE31B866-170E-40E2-AA03-08841C7C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Üben verbessert die Fertigkeit.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Wer viel übt, der wird gescheit!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7" name="Grafik 6" descr="Smiley böse.png">
            <a:extLst>
              <a:ext uri="{FF2B5EF4-FFF2-40B4-BE49-F238E27FC236}">
                <a16:creationId xmlns:a16="http://schemas.microsoft.com/office/drawing/2014/main" id="{80095269-E575-4A6E-81A6-03B0D9EE1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Smiley gut.png">
            <a:extLst>
              <a:ext uri="{FF2B5EF4-FFF2-40B4-BE49-F238E27FC236}">
                <a16:creationId xmlns:a16="http://schemas.microsoft.com/office/drawing/2014/main" id="{2BC26D72-B2E2-4FA0-902B-043D1641D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EEFFC2-A35C-484B-9C84-10E6B58D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90" y="4076700"/>
            <a:ext cx="747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prstClr val="black"/>
                </a:solidFill>
                <a:latin typeface="Trebuchet MS" pitchFamily="34" charset="0"/>
              </a:rPr>
              <a:t>Hurra, wieder ein Stück weiter!</a:t>
            </a:r>
          </a:p>
        </p:txBody>
      </p: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3BA229-6C5B-4F99-9021-D2C030BD85B0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9D14A4D-5DEF-4BEA-A88C-CC383DA0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B5A87A-D5A4-CCA0-BFCE-61AC957E132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68</a:t>
            </a:r>
          </a:p>
        </p:txBody>
      </p:sp>
    </p:spTree>
    <p:extLst>
      <p:ext uri="{BB962C8B-B14F-4D97-AF65-F5344CB8AC3E}">
        <p14:creationId xmlns:p14="http://schemas.microsoft.com/office/powerpoint/2010/main" val="22168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0B9905-F574-4955-BEDB-7ED2A8A4DB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9EA4A5-016F-46E8-8B9B-8A4C164F9D2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679296-55AE-494A-943E-290F9DFE1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012864-13A4-4140-A339-B2EC5AA1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8" y="1076593"/>
            <a:ext cx="833883" cy="486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3D184AD-EE4C-4918-BCFE-11A96555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068" y="1076593"/>
            <a:ext cx="833883" cy="486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1D2737-96A9-44AA-97FE-BE410AE7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458" y="1076593"/>
            <a:ext cx="833883" cy="486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8831F98-A5A9-4E45-B653-29A786479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849" y="1076593"/>
            <a:ext cx="833883" cy="486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prstClr val="black"/>
                </a:solidFill>
                <a:latin typeface="Trebuchet MS" pitchFamily="34" charset="0"/>
              </a:rPr>
              <a:t>aaa</a:t>
            </a:r>
          </a:p>
        </p:txBody>
      </p:sp>
      <p:sp>
        <p:nvSpPr>
          <p:cNvPr id="13" name="Textfeld 36">
            <a:extLst>
              <a:ext uri="{FF2B5EF4-FFF2-40B4-BE49-F238E27FC236}">
                <a16:creationId xmlns:a16="http://schemas.microsoft.com/office/drawing/2014/main" id="{EF2A9546-2B3D-4F75-8148-840490B3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7DD721-51C2-C0C1-48A9-503B021CD47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69</a:t>
            </a:r>
          </a:p>
        </p:txBody>
      </p:sp>
    </p:spTree>
    <p:extLst>
      <p:ext uri="{BB962C8B-B14F-4D97-AF65-F5344CB8AC3E}">
        <p14:creationId xmlns:p14="http://schemas.microsoft.com/office/powerpoint/2010/main" val="34573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6684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blutig billig brüllen banal begraben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6684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banal brüllen billig begraben blutig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6684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brüllen begraben blutig billig banal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CA16FCD-9D16-4001-C45D-491CB21C56FB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37332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116632"/>
            <a:ext cx="684076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-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der Reihe nach auf die Lautsprecher!                                        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0B9905-F574-4955-BEDB-7ED2A8A4DB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9EA4A5-016F-46E8-8B9B-8A4C164F9D27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679296-55AE-494A-943E-290F9DFE1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90F517-AE3B-393A-E4C7-EDB29D6764E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70</a:t>
            </a:r>
          </a:p>
        </p:txBody>
      </p:sp>
    </p:spTree>
    <p:extLst>
      <p:ext uri="{BB962C8B-B14F-4D97-AF65-F5344CB8AC3E}">
        <p14:creationId xmlns:p14="http://schemas.microsoft.com/office/powerpoint/2010/main" val="1237663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BFA97033-4B21-4B69-BA6F-F61BF674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05" y="13813"/>
            <a:ext cx="530398" cy="664974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D97E7AD-3297-AA94-5EDE-A3C3F8FC2368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71</a:t>
            </a:r>
          </a:p>
        </p:txBody>
      </p:sp>
    </p:spTree>
    <p:extLst>
      <p:ext uri="{BB962C8B-B14F-4D97-AF65-F5344CB8AC3E}">
        <p14:creationId xmlns:p14="http://schemas.microsoft.com/office/powerpoint/2010/main" val="26795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5" y="5584538"/>
            <a:ext cx="160627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702441" y="567578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09">
            <a:hlinkClick r:id="" action="ppaction://media"/>
            <a:extLst>
              <a:ext uri="{FF2B5EF4-FFF2-40B4-BE49-F238E27FC236}">
                <a16:creationId xmlns:a16="http://schemas.microsoft.com/office/drawing/2014/main" id="{BE934425-5374-4BC0-8699-31BF19CED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6040" y="247102"/>
            <a:ext cx="487363" cy="487363"/>
          </a:xfrm>
          <a:prstGeom prst="rect">
            <a:avLst/>
          </a:prstGeom>
        </p:spPr>
      </p:pic>
      <p:pic>
        <p:nvPicPr>
          <p:cNvPr id="13" name="812_8409">
            <a:hlinkClick r:id="" action="ppaction://media"/>
            <a:extLst>
              <a:ext uri="{FF2B5EF4-FFF2-40B4-BE49-F238E27FC236}">
                <a16:creationId xmlns:a16="http://schemas.microsoft.com/office/drawing/2014/main" id="{623F9441-C4F8-40F5-AA33-ABFB15B64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70202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03369A-355F-4B21-A632-5963EAE24138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499B03-0A1F-4D13-9233-7348431EEF11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C4B8BFA-84E9-4339-A3E5-BAC8504EB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D44ABA-8657-9E10-4933-37492BDB7D15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15763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89">
            <a:extLst>
              <a:ext uri="{FF2B5EF4-FFF2-40B4-BE49-F238E27FC236}">
                <a16:creationId xmlns:a16="http://schemas.microsoft.com/office/drawing/2014/main" id="{A2C91FD5-2912-4FEA-83AC-B9AA6937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2" y="1349773"/>
            <a:ext cx="10882303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443410" y="1725044"/>
            <a:ext cx="199943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442841" y="181629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" name="812_8410">
            <a:hlinkClick r:id="" action="ppaction://media"/>
            <a:extLst>
              <a:ext uri="{FF2B5EF4-FFF2-40B4-BE49-F238E27FC236}">
                <a16:creationId xmlns:a16="http://schemas.microsoft.com/office/drawing/2014/main" id="{76E286D1-C7B9-4F29-B0DD-1D0207D6B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6748" y="209750"/>
            <a:ext cx="487363" cy="487363"/>
          </a:xfrm>
          <a:prstGeom prst="rect">
            <a:avLst/>
          </a:prstGeom>
        </p:spPr>
      </p:pic>
      <p:pic>
        <p:nvPicPr>
          <p:cNvPr id="13" name="812_8410">
            <a:hlinkClick r:id="" action="ppaction://media"/>
            <a:extLst>
              <a:ext uri="{FF2B5EF4-FFF2-40B4-BE49-F238E27FC236}">
                <a16:creationId xmlns:a16="http://schemas.microsoft.com/office/drawing/2014/main" id="{1D360CF6-6037-4C95-B411-774BEBBD4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1744" y="22927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14" name="Rechteck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FD516F-0A10-4F08-ADBC-00CE8AC39731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68A4D4-1800-42C5-913C-33F5AFB2D71D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172A725-D0E2-470A-BB5E-AE161BAAF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F7940A4-9DE4-A696-D172-CFDB97A72451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03 Nur b Wörter nach Gehör finden.pptx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1598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4652</Words>
  <Application>Microsoft Office PowerPoint</Application>
  <PresentationFormat>Breitbild</PresentationFormat>
  <Paragraphs>539</Paragraphs>
  <Slides>71</Slides>
  <Notes>0</Notes>
  <HiddenSlides>0</HiddenSlides>
  <MMClips>110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Trebuchet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Siegbert Rudolph</dc:creator>
  <cp:lastModifiedBy>Siegbert Rudolph</cp:lastModifiedBy>
  <cp:revision>45</cp:revision>
  <cp:lastPrinted>2019-06-13T13:27:46Z</cp:lastPrinted>
  <dcterms:created xsi:type="dcterms:W3CDTF">2019-06-06T06:53:54Z</dcterms:created>
  <dcterms:modified xsi:type="dcterms:W3CDTF">2024-03-26T16:00:02Z</dcterms:modified>
</cp:coreProperties>
</file>