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3" r:id="rId3"/>
    <p:sldId id="373" r:id="rId4"/>
    <p:sldId id="374" r:id="rId5"/>
    <p:sldId id="375" r:id="rId6"/>
    <p:sldId id="376" r:id="rId7"/>
    <p:sldId id="325" r:id="rId8"/>
    <p:sldId id="377" r:id="rId9"/>
    <p:sldId id="379" r:id="rId10"/>
    <p:sldId id="380" r:id="rId11"/>
    <p:sldId id="381" r:id="rId12"/>
    <p:sldId id="382" r:id="rId13"/>
    <p:sldId id="378" r:id="rId14"/>
    <p:sldId id="384" r:id="rId15"/>
    <p:sldId id="385" r:id="rId16"/>
    <p:sldId id="386" r:id="rId17"/>
    <p:sldId id="387" r:id="rId18"/>
    <p:sldId id="388" r:id="rId19"/>
    <p:sldId id="383" r:id="rId20"/>
    <p:sldId id="390" r:id="rId21"/>
    <p:sldId id="391" r:id="rId22"/>
    <p:sldId id="392" r:id="rId23"/>
    <p:sldId id="393" r:id="rId24"/>
    <p:sldId id="394" r:id="rId25"/>
    <p:sldId id="389" r:id="rId26"/>
    <p:sldId id="371" r:id="rId27"/>
    <p:sldId id="397" r:id="rId28"/>
    <p:sldId id="398" r:id="rId29"/>
    <p:sldId id="399" r:id="rId30"/>
    <p:sldId id="400" r:id="rId31"/>
    <p:sldId id="395" r:id="rId32"/>
    <p:sldId id="402" r:id="rId33"/>
    <p:sldId id="403" r:id="rId34"/>
    <p:sldId id="404" r:id="rId35"/>
    <p:sldId id="405" r:id="rId36"/>
    <p:sldId id="406" r:id="rId37"/>
    <p:sldId id="401" r:id="rId38"/>
    <p:sldId id="408" r:id="rId39"/>
    <p:sldId id="409" r:id="rId40"/>
    <p:sldId id="410" r:id="rId41"/>
    <p:sldId id="411" r:id="rId42"/>
    <p:sldId id="412" r:id="rId43"/>
    <p:sldId id="407" r:id="rId44"/>
    <p:sldId id="414" r:id="rId45"/>
    <p:sldId id="415" r:id="rId46"/>
    <p:sldId id="416" r:id="rId47"/>
    <p:sldId id="417" r:id="rId48"/>
    <p:sldId id="418" r:id="rId49"/>
    <p:sldId id="413" r:id="rId50"/>
    <p:sldId id="372" r:id="rId51"/>
    <p:sldId id="419" r:id="rId52"/>
    <p:sldId id="420" r:id="rId53"/>
    <p:sldId id="421" r:id="rId54"/>
    <p:sldId id="422" r:id="rId55"/>
    <p:sldId id="396" r:id="rId56"/>
    <p:sldId id="424" r:id="rId57"/>
    <p:sldId id="425" r:id="rId58"/>
    <p:sldId id="426" r:id="rId59"/>
    <p:sldId id="427" r:id="rId60"/>
    <p:sldId id="428" r:id="rId61"/>
    <p:sldId id="423" r:id="rId62"/>
    <p:sldId id="430" r:id="rId63"/>
    <p:sldId id="431" r:id="rId64"/>
    <p:sldId id="432" r:id="rId65"/>
    <p:sldId id="433" r:id="rId66"/>
    <p:sldId id="434" r:id="rId67"/>
    <p:sldId id="429" r:id="rId68"/>
    <p:sldId id="281" r:id="rId69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5221E357-646A-4E27-839C-6F698E55776C}"/>
    <pc:docChg chg="addSld delSld modSld sldOrd">
      <pc:chgData name="Siegbert Rudolph" userId="2af4d44886c067cc" providerId="LiveId" clId="{5221E357-646A-4E27-839C-6F698E55776C}" dt="2019-06-09T14:04:24.083" v="687" actId="20577"/>
      <pc:docMkLst>
        <pc:docMk/>
      </pc:docMkLst>
      <pc:sldChg chg="ord">
        <pc:chgData name="Siegbert Rudolph" userId="2af4d44886c067cc" providerId="LiveId" clId="{5221E357-646A-4E27-839C-6F698E55776C}" dt="2019-06-09T13:55:39.398" v="459"/>
        <pc:sldMkLst>
          <pc:docMk/>
          <pc:sldMk cId="3881716184" sldId="325"/>
        </pc:sldMkLst>
      </pc:sldChg>
      <pc:sldChg chg="del">
        <pc:chgData name="Siegbert Rudolph" userId="2af4d44886c067cc" providerId="LiveId" clId="{5221E357-646A-4E27-839C-6F698E55776C}" dt="2019-06-09T13:40:59.432" v="41" actId="2696"/>
        <pc:sldMkLst>
          <pc:docMk/>
          <pc:sldMk cId="4062732763" sldId="363"/>
        </pc:sldMkLst>
      </pc:sldChg>
    </pc:docChg>
  </pc:docChgLst>
  <pc:docChgLst>
    <pc:chgData name="Siegbert Rudolph" userId="2af4d44886c067cc" providerId="LiveId" clId="{C9CC9A19-2610-4A2E-95B1-6359EEB3028C}"/>
    <pc:docChg chg="custSel modSld">
      <pc:chgData name="Siegbert Rudolph" userId="2af4d44886c067cc" providerId="LiveId" clId="{C9CC9A19-2610-4A2E-95B1-6359EEB3028C}" dt="2022-07-08T16:03:49.673" v="407" actId="1076"/>
      <pc:docMkLst>
        <pc:docMk/>
      </pc:docMkLst>
      <pc:sldChg chg="delSp modSp mod">
        <pc:chgData name="Siegbert Rudolph" userId="2af4d44886c067cc" providerId="LiveId" clId="{C9CC9A19-2610-4A2E-95B1-6359EEB3028C}" dt="2022-07-08T16:03:49.376" v="5" actId="1076"/>
        <pc:sldMkLst>
          <pc:docMk/>
          <pc:sldMk cId="26308477" sldId="256"/>
        </pc:sldMkLst>
        <pc:spChg chg="del">
          <ac:chgData name="Siegbert Rudolph" userId="2af4d44886c067cc" providerId="LiveId" clId="{C9CC9A19-2610-4A2E-95B1-6359EEB3028C}" dt="2022-07-08T16:03:49.376" v="0" actId="478"/>
          <ac:spMkLst>
            <pc:docMk/>
            <pc:sldMk cId="26308477" sldId="256"/>
            <ac:spMk id="2" creationId="{D1780CD5-5446-4F35-BF39-34B3599AFC56}"/>
          </ac:spMkLst>
        </pc:spChg>
        <pc:spChg chg="mod">
          <ac:chgData name="Siegbert Rudolph" userId="2af4d44886c067cc" providerId="LiveId" clId="{C9CC9A19-2610-4A2E-95B1-6359EEB3028C}" dt="2022-07-08T16:03:49.376" v="5" actId="1076"/>
          <ac:spMkLst>
            <pc:docMk/>
            <pc:sldMk cId="26308477" sldId="256"/>
            <ac:spMk id="3" creationId="{164AF77E-ED88-A233-FF31-CBF8C5549147}"/>
          </ac:spMkLst>
        </pc:spChg>
      </pc:sldChg>
      <pc:sldChg chg="delSp modSp mod">
        <pc:chgData name="Siegbert Rudolph" userId="2af4d44886c067cc" providerId="LiveId" clId="{C9CC9A19-2610-4A2E-95B1-6359EEB3028C}" dt="2022-07-08T16:03:49.673" v="407" actId="1076"/>
        <pc:sldMkLst>
          <pc:docMk/>
          <pc:sldMk cId="2216826815" sldId="281"/>
        </pc:sldMkLst>
        <pc:spChg chg="del">
          <ac:chgData name="Siegbert Rudolph" userId="2af4d44886c067cc" providerId="LiveId" clId="{C9CC9A19-2610-4A2E-95B1-6359EEB3028C}" dt="2022-07-08T16:03:49.673" v="402" actId="478"/>
          <ac:spMkLst>
            <pc:docMk/>
            <pc:sldMk cId="2216826815" sldId="281"/>
            <ac:spMk id="4" creationId="{90549060-9AB2-427B-8B9B-18C39BBD883A}"/>
          </ac:spMkLst>
        </pc:spChg>
        <pc:spChg chg="mod">
          <ac:chgData name="Siegbert Rudolph" userId="2af4d44886c067cc" providerId="LiveId" clId="{C9CC9A19-2610-4A2E-95B1-6359EEB3028C}" dt="2022-07-08T16:03:49.673" v="407" actId="1076"/>
          <ac:spMkLst>
            <pc:docMk/>
            <pc:sldMk cId="2216826815" sldId="281"/>
            <ac:spMk id="5" creationId="{287E238B-27E2-1375-73F8-A8B9B9ADB4A4}"/>
          </ac:spMkLst>
        </pc:spChg>
      </pc:sldChg>
      <pc:sldChg chg="delSp modSp mod">
        <pc:chgData name="Siegbert Rudolph" userId="2af4d44886c067cc" providerId="LiveId" clId="{C9CC9A19-2610-4A2E-95B1-6359EEB3028C}" dt="2022-07-08T16:03:49.408" v="41" actId="1076"/>
        <pc:sldMkLst>
          <pc:docMk/>
          <pc:sldMk cId="3881716184" sldId="325"/>
        </pc:sldMkLst>
        <pc:spChg chg="del">
          <ac:chgData name="Siegbert Rudolph" userId="2af4d44886c067cc" providerId="LiveId" clId="{C9CC9A19-2610-4A2E-95B1-6359EEB3028C}" dt="2022-07-08T16:03:49.392" v="36" actId="478"/>
          <ac:spMkLst>
            <pc:docMk/>
            <pc:sldMk cId="3881716184" sldId="325"/>
            <ac:spMk id="2" creationId="{9979DEA9-DFF6-43B4-955E-F426EA2461A1}"/>
          </ac:spMkLst>
        </pc:spChg>
        <pc:spChg chg="mod">
          <ac:chgData name="Siegbert Rudolph" userId="2af4d44886c067cc" providerId="LiveId" clId="{C9CC9A19-2610-4A2E-95B1-6359EEB3028C}" dt="2022-07-08T16:03:49.408" v="41" actId="1076"/>
          <ac:spMkLst>
            <pc:docMk/>
            <pc:sldMk cId="3881716184" sldId="325"/>
            <ac:spMk id="6" creationId="{BC0ED85E-BFA3-F09F-E536-955039EA9EA7}"/>
          </ac:spMkLst>
        </pc:spChg>
      </pc:sldChg>
      <pc:sldChg chg="delSp modSp mod">
        <pc:chgData name="Siegbert Rudolph" userId="2af4d44886c067cc" providerId="LiveId" clId="{C9CC9A19-2610-4A2E-95B1-6359EEB3028C}" dt="2022-07-08T16:03:49.376" v="11" actId="1076"/>
        <pc:sldMkLst>
          <pc:docMk/>
          <pc:sldMk cId="4062732763" sldId="363"/>
        </pc:sldMkLst>
        <pc:spChg chg="del">
          <ac:chgData name="Siegbert Rudolph" userId="2af4d44886c067cc" providerId="LiveId" clId="{C9CC9A19-2610-4A2E-95B1-6359EEB3028C}" dt="2022-07-08T16:03:49.376" v="6" actId="478"/>
          <ac:spMkLst>
            <pc:docMk/>
            <pc:sldMk cId="4062732763" sldId="363"/>
            <ac:spMk id="4" creationId="{ECE288E4-EB6F-4F17-BB3F-6537E9AB4ED1}"/>
          </ac:spMkLst>
        </pc:spChg>
        <pc:spChg chg="mod">
          <ac:chgData name="Siegbert Rudolph" userId="2af4d44886c067cc" providerId="LiveId" clId="{C9CC9A19-2610-4A2E-95B1-6359EEB3028C}" dt="2022-07-08T16:03:49.376" v="11" actId="1076"/>
          <ac:spMkLst>
            <pc:docMk/>
            <pc:sldMk cId="4062732763" sldId="363"/>
            <ac:spMk id="6" creationId="{DC6DFE87-BE33-16EF-C132-A2917DF81BA0}"/>
          </ac:spMkLst>
        </pc:spChg>
      </pc:sldChg>
      <pc:sldChg chg="delSp modSp mod">
        <pc:chgData name="Siegbert Rudolph" userId="2af4d44886c067cc" providerId="LiveId" clId="{C9CC9A19-2610-4A2E-95B1-6359EEB3028C}" dt="2022-07-08T16:03:49.486" v="155" actId="1076"/>
        <pc:sldMkLst>
          <pc:docMk/>
          <pc:sldMk cId="735928261" sldId="371"/>
        </pc:sldMkLst>
        <pc:spChg chg="del">
          <ac:chgData name="Siegbert Rudolph" userId="2af4d44886c067cc" providerId="LiveId" clId="{C9CC9A19-2610-4A2E-95B1-6359EEB3028C}" dt="2022-07-08T16:03:49.486" v="150" actId="478"/>
          <ac:spMkLst>
            <pc:docMk/>
            <pc:sldMk cId="735928261" sldId="371"/>
            <ac:spMk id="2" creationId="{B77F6530-CA26-40B8-864F-7EE9E4263917}"/>
          </ac:spMkLst>
        </pc:spChg>
        <pc:spChg chg="mod">
          <ac:chgData name="Siegbert Rudolph" userId="2af4d44886c067cc" providerId="LiveId" clId="{C9CC9A19-2610-4A2E-95B1-6359EEB3028C}" dt="2022-07-08T16:03:49.486" v="155" actId="1076"/>
          <ac:spMkLst>
            <pc:docMk/>
            <pc:sldMk cId="735928261" sldId="371"/>
            <ac:spMk id="4" creationId="{2F2D163E-200D-37D4-85B3-FFFC1529BC93}"/>
          </ac:spMkLst>
        </pc:spChg>
      </pc:sldChg>
      <pc:sldChg chg="delSp modSp mod">
        <pc:chgData name="Siegbert Rudolph" userId="2af4d44886c067cc" providerId="LiveId" clId="{C9CC9A19-2610-4A2E-95B1-6359EEB3028C}" dt="2022-07-08T16:03:49.595" v="299" actId="1076"/>
        <pc:sldMkLst>
          <pc:docMk/>
          <pc:sldMk cId="4210732443" sldId="372"/>
        </pc:sldMkLst>
        <pc:spChg chg="del">
          <ac:chgData name="Siegbert Rudolph" userId="2af4d44886c067cc" providerId="LiveId" clId="{C9CC9A19-2610-4A2E-95B1-6359EEB3028C}" dt="2022-07-08T16:03:49.579" v="294" actId="478"/>
          <ac:spMkLst>
            <pc:docMk/>
            <pc:sldMk cId="4210732443" sldId="372"/>
            <ac:spMk id="4" creationId="{F7DC6ABC-463F-4DFC-B796-B1CFF9211E24}"/>
          </ac:spMkLst>
        </pc:spChg>
        <pc:spChg chg="mod">
          <ac:chgData name="Siegbert Rudolph" userId="2af4d44886c067cc" providerId="LiveId" clId="{C9CC9A19-2610-4A2E-95B1-6359EEB3028C}" dt="2022-07-08T16:03:49.595" v="299" actId="1076"/>
          <ac:spMkLst>
            <pc:docMk/>
            <pc:sldMk cId="4210732443" sldId="372"/>
            <ac:spMk id="6" creationId="{58471512-C1D9-0DED-C3E3-AECF8E999689}"/>
          </ac:spMkLst>
        </pc:spChg>
      </pc:sldChg>
      <pc:sldChg chg="delSp modSp mod">
        <pc:chgData name="Siegbert Rudolph" userId="2af4d44886c067cc" providerId="LiveId" clId="{C9CC9A19-2610-4A2E-95B1-6359EEB3028C}" dt="2022-07-08T16:03:49.392" v="17" actId="1076"/>
        <pc:sldMkLst>
          <pc:docMk/>
          <pc:sldMk cId="2796207542" sldId="373"/>
        </pc:sldMkLst>
        <pc:spChg chg="del">
          <ac:chgData name="Siegbert Rudolph" userId="2af4d44886c067cc" providerId="LiveId" clId="{C9CC9A19-2610-4A2E-95B1-6359EEB3028C}" dt="2022-07-08T16:03:49.376" v="12" actId="478"/>
          <ac:spMkLst>
            <pc:docMk/>
            <pc:sldMk cId="2796207542" sldId="373"/>
            <ac:spMk id="4" creationId="{2FB8ECDB-72EF-4C0A-AA61-6601C61E5FDB}"/>
          </ac:spMkLst>
        </pc:spChg>
        <pc:spChg chg="mod">
          <ac:chgData name="Siegbert Rudolph" userId="2af4d44886c067cc" providerId="LiveId" clId="{C9CC9A19-2610-4A2E-95B1-6359EEB3028C}" dt="2022-07-08T16:03:49.392" v="17" actId="1076"/>
          <ac:spMkLst>
            <pc:docMk/>
            <pc:sldMk cId="2796207542" sldId="373"/>
            <ac:spMk id="6" creationId="{ED756F1D-731A-0626-C02B-D1650E61882E}"/>
          </ac:spMkLst>
        </pc:spChg>
      </pc:sldChg>
      <pc:sldChg chg="delSp modSp mod">
        <pc:chgData name="Siegbert Rudolph" userId="2af4d44886c067cc" providerId="LiveId" clId="{C9CC9A19-2610-4A2E-95B1-6359EEB3028C}" dt="2022-07-08T16:03:49.392" v="23" actId="1076"/>
        <pc:sldMkLst>
          <pc:docMk/>
          <pc:sldMk cId="1469596858" sldId="374"/>
        </pc:sldMkLst>
        <pc:spChg chg="del">
          <ac:chgData name="Siegbert Rudolph" userId="2af4d44886c067cc" providerId="LiveId" clId="{C9CC9A19-2610-4A2E-95B1-6359EEB3028C}" dt="2022-07-08T16:03:49.392" v="18" actId="478"/>
          <ac:spMkLst>
            <pc:docMk/>
            <pc:sldMk cId="1469596858" sldId="374"/>
            <ac:spMk id="4" creationId="{1E9CA655-7D59-4BF1-A57A-8697FF72E9A7}"/>
          </ac:spMkLst>
        </pc:spChg>
        <pc:spChg chg="mod">
          <ac:chgData name="Siegbert Rudolph" userId="2af4d44886c067cc" providerId="LiveId" clId="{C9CC9A19-2610-4A2E-95B1-6359EEB3028C}" dt="2022-07-08T16:03:49.392" v="23" actId="1076"/>
          <ac:spMkLst>
            <pc:docMk/>
            <pc:sldMk cId="1469596858" sldId="374"/>
            <ac:spMk id="6" creationId="{7CEC4D4E-BF71-0598-AD34-276EC50E18BD}"/>
          </ac:spMkLst>
        </pc:spChg>
      </pc:sldChg>
      <pc:sldChg chg="delSp modSp mod">
        <pc:chgData name="Siegbert Rudolph" userId="2af4d44886c067cc" providerId="LiveId" clId="{C9CC9A19-2610-4A2E-95B1-6359EEB3028C}" dt="2022-07-08T16:03:49.392" v="29" actId="1076"/>
        <pc:sldMkLst>
          <pc:docMk/>
          <pc:sldMk cId="1324670555" sldId="375"/>
        </pc:sldMkLst>
        <pc:spChg chg="del">
          <ac:chgData name="Siegbert Rudolph" userId="2af4d44886c067cc" providerId="LiveId" clId="{C9CC9A19-2610-4A2E-95B1-6359EEB3028C}" dt="2022-07-08T16:03:49.392" v="24" actId="478"/>
          <ac:spMkLst>
            <pc:docMk/>
            <pc:sldMk cId="1324670555" sldId="375"/>
            <ac:spMk id="4" creationId="{481F50EE-A584-498C-9294-E87233169EF2}"/>
          </ac:spMkLst>
        </pc:spChg>
        <pc:spChg chg="mod">
          <ac:chgData name="Siegbert Rudolph" userId="2af4d44886c067cc" providerId="LiveId" clId="{C9CC9A19-2610-4A2E-95B1-6359EEB3028C}" dt="2022-07-08T16:03:49.392" v="29" actId="1076"/>
          <ac:spMkLst>
            <pc:docMk/>
            <pc:sldMk cId="1324670555" sldId="375"/>
            <ac:spMk id="6" creationId="{764C3794-0A2B-73CC-60C7-6427B3FB113D}"/>
          </ac:spMkLst>
        </pc:spChg>
      </pc:sldChg>
      <pc:sldChg chg="delSp modSp mod">
        <pc:chgData name="Siegbert Rudolph" userId="2af4d44886c067cc" providerId="LiveId" clId="{C9CC9A19-2610-4A2E-95B1-6359EEB3028C}" dt="2022-07-08T16:03:49.392" v="35" actId="1076"/>
        <pc:sldMkLst>
          <pc:docMk/>
          <pc:sldMk cId="1954577758" sldId="376"/>
        </pc:sldMkLst>
        <pc:spChg chg="del">
          <ac:chgData name="Siegbert Rudolph" userId="2af4d44886c067cc" providerId="LiveId" clId="{C9CC9A19-2610-4A2E-95B1-6359EEB3028C}" dt="2022-07-08T16:03:49.392" v="30" actId="478"/>
          <ac:spMkLst>
            <pc:docMk/>
            <pc:sldMk cId="1954577758" sldId="376"/>
            <ac:spMk id="4" creationId="{31D1B5A8-EE8F-40E9-B360-05A16D545F0D}"/>
          </ac:spMkLst>
        </pc:spChg>
        <pc:spChg chg="mod">
          <ac:chgData name="Siegbert Rudolph" userId="2af4d44886c067cc" providerId="LiveId" clId="{C9CC9A19-2610-4A2E-95B1-6359EEB3028C}" dt="2022-07-08T16:03:49.392" v="35" actId="1076"/>
          <ac:spMkLst>
            <pc:docMk/>
            <pc:sldMk cId="1954577758" sldId="376"/>
            <ac:spMk id="6" creationId="{9F37F99E-2B63-685D-2677-FFD0B942B1C3}"/>
          </ac:spMkLst>
        </pc:spChg>
      </pc:sldChg>
      <pc:sldChg chg="delSp modSp mod">
        <pc:chgData name="Siegbert Rudolph" userId="2af4d44886c067cc" providerId="LiveId" clId="{C9CC9A19-2610-4A2E-95B1-6359EEB3028C}" dt="2022-07-08T16:03:49.408" v="47" actId="1076"/>
        <pc:sldMkLst>
          <pc:docMk/>
          <pc:sldMk cId="3292507203" sldId="377"/>
        </pc:sldMkLst>
        <pc:spChg chg="del">
          <ac:chgData name="Siegbert Rudolph" userId="2af4d44886c067cc" providerId="LiveId" clId="{C9CC9A19-2610-4A2E-95B1-6359EEB3028C}" dt="2022-07-08T16:03:49.408" v="42" actId="478"/>
          <ac:spMkLst>
            <pc:docMk/>
            <pc:sldMk cId="3292507203" sldId="377"/>
            <ac:spMk id="4" creationId="{967FA771-B0A6-4F2F-A101-E1F540D69A7B}"/>
          </ac:spMkLst>
        </pc:spChg>
        <pc:spChg chg="mod">
          <ac:chgData name="Siegbert Rudolph" userId="2af4d44886c067cc" providerId="LiveId" clId="{C9CC9A19-2610-4A2E-95B1-6359EEB3028C}" dt="2022-07-08T16:03:49.408" v="47" actId="1076"/>
          <ac:spMkLst>
            <pc:docMk/>
            <pc:sldMk cId="3292507203" sldId="377"/>
            <ac:spMk id="6" creationId="{C12FA42D-B136-E257-82F0-8CB8A95896AA}"/>
          </ac:spMkLst>
        </pc:spChg>
      </pc:sldChg>
      <pc:sldChg chg="delSp modSp mod">
        <pc:chgData name="Siegbert Rudolph" userId="2af4d44886c067cc" providerId="LiveId" clId="{C9CC9A19-2610-4A2E-95B1-6359EEB3028C}" dt="2022-07-08T16:03:49.423" v="77" actId="1076"/>
        <pc:sldMkLst>
          <pc:docMk/>
          <pc:sldMk cId="2143160470" sldId="378"/>
        </pc:sldMkLst>
        <pc:spChg chg="del">
          <ac:chgData name="Siegbert Rudolph" userId="2af4d44886c067cc" providerId="LiveId" clId="{C9CC9A19-2610-4A2E-95B1-6359EEB3028C}" dt="2022-07-08T16:03:49.423" v="72" actId="478"/>
          <ac:spMkLst>
            <pc:docMk/>
            <pc:sldMk cId="2143160470" sldId="378"/>
            <ac:spMk id="2" creationId="{749573CB-8DF0-455F-87EE-52E6CB40A64E}"/>
          </ac:spMkLst>
        </pc:spChg>
        <pc:spChg chg="mod">
          <ac:chgData name="Siegbert Rudolph" userId="2af4d44886c067cc" providerId="LiveId" clId="{C9CC9A19-2610-4A2E-95B1-6359EEB3028C}" dt="2022-07-08T16:03:49.423" v="77" actId="1076"/>
          <ac:spMkLst>
            <pc:docMk/>
            <pc:sldMk cId="2143160470" sldId="378"/>
            <ac:spMk id="6" creationId="{D1A2F4BB-2F4F-405A-116B-79859D3CBAFC}"/>
          </ac:spMkLst>
        </pc:spChg>
      </pc:sldChg>
      <pc:sldChg chg="delSp modSp mod">
        <pc:chgData name="Siegbert Rudolph" userId="2af4d44886c067cc" providerId="LiveId" clId="{C9CC9A19-2610-4A2E-95B1-6359EEB3028C}" dt="2022-07-08T16:03:49.408" v="53" actId="1076"/>
        <pc:sldMkLst>
          <pc:docMk/>
          <pc:sldMk cId="2714909932" sldId="379"/>
        </pc:sldMkLst>
        <pc:spChg chg="del">
          <ac:chgData name="Siegbert Rudolph" userId="2af4d44886c067cc" providerId="LiveId" clId="{C9CC9A19-2610-4A2E-95B1-6359EEB3028C}" dt="2022-07-08T16:03:49.408" v="48" actId="478"/>
          <ac:spMkLst>
            <pc:docMk/>
            <pc:sldMk cId="2714909932" sldId="379"/>
            <ac:spMk id="4" creationId="{53C471D3-A8A1-4A1E-BC93-79FFCB96E054}"/>
          </ac:spMkLst>
        </pc:spChg>
        <pc:spChg chg="mod">
          <ac:chgData name="Siegbert Rudolph" userId="2af4d44886c067cc" providerId="LiveId" clId="{C9CC9A19-2610-4A2E-95B1-6359EEB3028C}" dt="2022-07-08T16:03:49.408" v="53" actId="1076"/>
          <ac:spMkLst>
            <pc:docMk/>
            <pc:sldMk cId="2714909932" sldId="379"/>
            <ac:spMk id="6" creationId="{176E7A86-9E3C-3EAF-001B-3C7F032A659E}"/>
          </ac:spMkLst>
        </pc:spChg>
      </pc:sldChg>
      <pc:sldChg chg="delSp modSp mod">
        <pc:chgData name="Siegbert Rudolph" userId="2af4d44886c067cc" providerId="LiveId" clId="{C9CC9A19-2610-4A2E-95B1-6359EEB3028C}" dt="2022-07-08T16:03:49.408" v="59" actId="1076"/>
        <pc:sldMkLst>
          <pc:docMk/>
          <pc:sldMk cId="3787387915" sldId="380"/>
        </pc:sldMkLst>
        <pc:spChg chg="del">
          <ac:chgData name="Siegbert Rudolph" userId="2af4d44886c067cc" providerId="LiveId" clId="{C9CC9A19-2610-4A2E-95B1-6359EEB3028C}" dt="2022-07-08T16:03:49.408" v="54" actId="478"/>
          <ac:spMkLst>
            <pc:docMk/>
            <pc:sldMk cId="3787387915" sldId="380"/>
            <ac:spMk id="4" creationId="{A6B9F760-A8DA-47EE-9125-3C0908D7B111}"/>
          </ac:spMkLst>
        </pc:spChg>
        <pc:spChg chg="mod">
          <ac:chgData name="Siegbert Rudolph" userId="2af4d44886c067cc" providerId="LiveId" clId="{C9CC9A19-2610-4A2E-95B1-6359EEB3028C}" dt="2022-07-08T16:03:49.408" v="59" actId="1076"/>
          <ac:spMkLst>
            <pc:docMk/>
            <pc:sldMk cId="3787387915" sldId="380"/>
            <ac:spMk id="6" creationId="{345AA357-BD3B-19FA-864A-0B0819F413D7}"/>
          </ac:spMkLst>
        </pc:spChg>
      </pc:sldChg>
      <pc:sldChg chg="delSp modSp mod">
        <pc:chgData name="Siegbert Rudolph" userId="2af4d44886c067cc" providerId="LiveId" clId="{C9CC9A19-2610-4A2E-95B1-6359EEB3028C}" dt="2022-07-08T16:03:49.423" v="65" actId="1076"/>
        <pc:sldMkLst>
          <pc:docMk/>
          <pc:sldMk cId="224971073" sldId="381"/>
        </pc:sldMkLst>
        <pc:spChg chg="del">
          <ac:chgData name="Siegbert Rudolph" userId="2af4d44886c067cc" providerId="LiveId" clId="{C9CC9A19-2610-4A2E-95B1-6359EEB3028C}" dt="2022-07-08T16:03:49.423" v="60" actId="478"/>
          <ac:spMkLst>
            <pc:docMk/>
            <pc:sldMk cId="224971073" sldId="381"/>
            <ac:spMk id="4" creationId="{DA6DE524-8083-44CC-82B9-966FD6DE6CBD}"/>
          </ac:spMkLst>
        </pc:spChg>
        <pc:spChg chg="mod">
          <ac:chgData name="Siegbert Rudolph" userId="2af4d44886c067cc" providerId="LiveId" clId="{C9CC9A19-2610-4A2E-95B1-6359EEB3028C}" dt="2022-07-08T16:03:49.423" v="65" actId="1076"/>
          <ac:spMkLst>
            <pc:docMk/>
            <pc:sldMk cId="224971073" sldId="381"/>
            <ac:spMk id="6" creationId="{C0E9CB18-E7E6-E8DB-13F8-80DDEFEE60EB}"/>
          </ac:spMkLst>
        </pc:spChg>
      </pc:sldChg>
      <pc:sldChg chg="delSp modSp mod">
        <pc:chgData name="Siegbert Rudolph" userId="2af4d44886c067cc" providerId="LiveId" clId="{C9CC9A19-2610-4A2E-95B1-6359EEB3028C}" dt="2022-07-08T16:03:49.423" v="71" actId="1076"/>
        <pc:sldMkLst>
          <pc:docMk/>
          <pc:sldMk cId="2592370189" sldId="382"/>
        </pc:sldMkLst>
        <pc:spChg chg="del">
          <ac:chgData name="Siegbert Rudolph" userId="2af4d44886c067cc" providerId="LiveId" clId="{C9CC9A19-2610-4A2E-95B1-6359EEB3028C}" dt="2022-07-08T16:03:49.423" v="66" actId="478"/>
          <ac:spMkLst>
            <pc:docMk/>
            <pc:sldMk cId="2592370189" sldId="382"/>
            <ac:spMk id="4" creationId="{C4EB24F6-8263-420A-B97C-F77A6B9FC541}"/>
          </ac:spMkLst>
        </pc:spChg>
        <pc:spChg chg="mod">
          <ac:chgData name="Siegbert Rudolph" userId="2af4d44886c067cc" providerId="LiveId" clId="{C9CC9A19-2610-4A2E-95B1-6359EEB3028C}" dt="2022-07-08T16:03:49.423" v="71" actId="1076"/>
          <ac:spMkLst>
            <pc:docMk/>
            <pc:sldMk cId="2592370189" sldId="382"/>
            <ac:spMk id="6" creationId="{AC4C070B-042E-1ADE-673B-63A4E5D443BC}"/>
          </ac:spMkLst>
        </pc:spChg>
      </pc:sldChg>
      <pc:sldChg chg="delSp modSp mod">
        <pc:chgData name="Siegbert Rudolph" userId="2af4d44886c067cc" providerId="LiveId" clId="{C9CC9A19-2610-4A2E-95B1-6359EEB3028C}" dt="2022-07-08T16:03:49.455" v="113" actId="1076"/>
        <pc:sldMkLst>
          <pc:docMk/>
          <pc:sldMk cId="2077202610" sldId="383"/>
        </pc:sldMkLst>
        <pc:spChg chg="del">
          <ac:chgData name="Siegbert Rudolph" userId="2af4d44886c067cc" providerId="LiveId" clId="{C9CC9A19-2610-4A2E-95B1-6359EEB3028C}" dt="2022-07-08T16:03:49.455" v="108" actId="478"/>
          <ac:spMkLst>
            <pc:docMk/>
            <pc:sldMk cId="2077202610" sldId="383"/>
            <ac:spMk id="2" creationId="{E00300F7-B27D-47E7-B6C5-BDE27338D20E}"/>
          </ac:spMkLst>
        </pc:spChg>
        <pc:spChg chg="mod">
          <ac:chgData name="Siegbert Rudolph" userId="2af4d44886c067cc" providerId="LiveId" clId="{C9CC9A19-2610-4A2E-95B1-6359EEB3028C}" dt="2022-07-08T16:03:49.455" v="113" actId="1076"/>
          <ac:spMkLst>
            <pc:docMk/>
            <pc:sldMk cId="2077202610" sldId="383"/>
            <ac:spMk id="6" creationId="{0182A3B4-C818-C0A5-DFAD-FCD23DB72F91}"/>
          </ac:spMkLst>
        </pc:spChg>
      </pc:sldChg>
      <pc:sldChg chg="delSp modSp mod">
        <pc:chgData name="Siegbert Rudolph" userId="2af4d44886c067cc" providerId="LiveId" clId="{C9CC9A19-2610-4A2E-95B1-6359EEB3028C}" dt="2022-07-08T16:03:49.439" v="83" actId="1076"/>
        <pc:sldMkLst>
          <pc:docMk/>
          <pc:sldMk cId="1326429324" sldId="384"/>
        </pc:sldMkLst>
        <pc:spChg chg="del">
          <ac:chgData name="Siegbert Rudolph" userId="2af4d44886c067cc" providerId="LiveId" clId="{C9CC9A19-2610-4A2E-95B1-6359EEB3028C}" dt="2022-07-08T16:03:49.423" v="78" actId="478"/>
          <ac:spMkLst>
            <pc:docMk/>
            <pc:sldMk cId="1326429324" sldId="384"/>
            <ac:spMk id="4" creationId="{D6CEEE8C-3D6B-4F79-B506-87AC604F2674}"/>
          </ac:spMkLst>
        </pc:spChg>
        <pc:spChg chg="mod">
          <ac:chgData name="Siegbert Rudolph" userId="2af4d44886c067cc" providerId="LiveId" clId="{C9CC9A19-2610-4A2E-95B1-6359EEB3028C}" dt="2022-07-08T16:03:49.439" v="83" actId="1076"/>
          <ac:spMkLst>
            <pc:docMk/>
            <pc:sldMk cId="1326429324" sldId="384"/>
            <ac:spMk id="6" creationId="{D6B240EE-4478-C6B2-1943-290DFE140E5F}"/>
          </ac:spMkLst>
        </pc:spChg>
      </pc:sldChg>
      <pc:sldChg chg="delSp modSp mod">
        <pc:chgData name="Siegbert Rudolph" userId="2af4d44886c067cc" providerId="LiveId" clId="{C9CC9A19-2610-4A2E-95B1-6359EEB3028C}" dt="2022-07-08T16:03:49.439" v="89" actId="1076"/>
        <pc:sldMkLst>
          <pc:docMk/>
          <pc:sldMk cId="2359691708" sldId="385"/>
        </pc:sldMkLst>
        <pc:spChg chg="del">
          <ac:chgData name="Siegbert Rudolph" userId="2af4d44886c067cc" providerId="LiveId" clId="{C9CC9A19-2610-4A2E-95B1-6359EEB3028C}" dt="2022-07-08T16:03:49.439" v="84" actId="478"/>
          <ac:spMkLst>
            <pc:docMk/>
            <pc:sldMk cId="2359691708" sldId="385"/>
            <ac:spMk id="4" creationId="{2936208F-592A-45D6-BF13-077F56C5C8A8}"/>
          </ac:spMkLst>
        </pc:spChg>
        <pc:spChg chg="mod">
          <ac:chgData name="Siegbert Rudolph" userId="2af4d44886c067cc" providerId="LiveId" clId="{C9CC9A19-2610-4A2E-95B1-6359EEB3028C}" dt="2022-07-08T16:03:49.439" v="89" actId="1076"/>
          <ac:spMkLst>
            <pc:docMk/>
            <pc:sldMk cId="2359691708" sldId="385"/>
            <ac:spMk id="6" creationId="{252E45CD-B510-F959-1EFE-8B7883B45FE3}"/>
          </ac:spMkLst>
        </pc:spChg>
      </pc:sldChg>
      <pc:sldChg chg="delSp modSp mod">
        <pc:chgData name="Siegbert Rudolph" userId="2af4d44886c067cc" providerId="LiveId" clId="{C9CC9A19-2610-4A2E-95B1-6359EEB3028C}" dt="2022-07-08T16:03:49.439" v="95" actId="1076"/>
        <pc:sldMkLst>
          <pc:docMk/>
          <pc:sldMk cId="298265029" sldId="386"/>
        </pc:sldMkLst>
        <pc:spChg chg="del">
          <ac:chgData name="Siegbert Rudolph" userId="2af4d44886c067cc" providerId="LiveId" clId="{C9CC9A19-2610-4A2E-95B1-6359EEB3028C}" dt="2022-07-08T16:03:49.439" v="90" actId="478"/>
          <ac:spMkLst>
            <pc:docMk/>
            <pc:sldMk cId="298265029" sldId="386"/>
            <ac:spMk id="4" creationId="{ADF205A6-9213-4DE1-A4E3-2B622920AAD1}"/>
          </ac:spMkLst>
        </pc:spChg>
        <pc:spChg chg="mod">
          <ac:chgData name="Siegbert Rudolph" userId="2af4d44886c067cc" providerId="LiveId" clId="{C9CC9A19-2610-4A2E-95B1-6359EEB3028C}" dt="2022-07-08T16:03:49.439" v="95" actId="1076"/>
          <ac:spMkLst>
            <pc:docMk/>
            <pc:sldMk cId="298265029" sldId="386"/>
            <ac:spMk id="6" creationId="{A67CFA60-ABD6-F3BA-D8B6-7C744A6967F9}"/>
          </ac:spMkLst>
        </pc:spChg>
      </pc:sldChg>
      <pc:sldChg chg="delSp modSp mod">
        <pc:chgData name="Siegbert Rudolph" userId="2af4d44886c067cc" providerId="LiveId" clId="{C9CC9A19-2610-4A2E-95B1-6359EEB3028C}" dt="2022-07-08T16:03:49.439" v="101" actId="1076"/>
        <pc:sldMkLst>
          <pc:docMk/>
          <pc:sldMk cId="2901121839" sldId="387"/>
        </pc:sldMkLst>
        <pc:spChg chg="del">
          <ac:chgData name="Siegbert Rudolph" userId="2af4d44886c067cc" providerId="LiveId" clId="{C9CC9A19-2610-4A2E-95B1-6359EEB3028C}" dt="2022-07-08T16:03:49.439" v="96" actId="478"/>
          <ac:spMkLst>
            <pc:docMk/>
            <pc:sldMk cId="2901121839" sldId="387"/>
            <ac:spMk id="4" creationId="{E531666F-8617-4CB3-894A-C750102289F4}"/>
          </ac:spMkLst>
        </pc:spChg>
        <pc:spChg chg="mod">
          <ac:chgData name="Siegbert Rudolph" userId="2af4d44886c067cc" providerId="LiveId" clId="{C9CC9A19-2610-4A2E-95B1-6359EEB3028C}" dt="2022-07-08T16:03:49.439" v="101" actId="1076"/>
          <ac:spMkLst>
            <pc:docMk/>
            <pc:sldMk cId="2901121839" sldId="387"/>
            <ac:spMk id="6" creationId="{5CE654EB-91B1-D04A-54E0-F97121E2980F}"/>
          </ac:spMkLst>
        </pc:spChg>
      </pc:sldChg>
      <pc:sldChg chg="delSp modSp mod">
        <pc:chgData name="Siegbert Rudolph" userId="2af4d44886c067cc" providerId="LiveId" clId="{C9CC9A19-2610-4A2E-95B1-6359EEB3028C}" dt="2022-07-08T16:03:49.455" v="107" actId="1076"/>
        <pc:sldMkLst>
          <pc:docMk/>
          <pc:sldMk cId="3174037733" sldId="388"/>
        </pc:sldMkLst>
        <pc:spChg chg="del">
          <ac:chgData name="Siegbert Rudolph" userId="2af4d44886c067cc" providerId="LiveId" clId="{C9CC9A19-2610-4A2E-95B1-6359EEB3028C}" dt="2022-07-08T16:03:49.439" v="102" actId="478"/>
          <ac:spMkLst>
            <pc:docMk/>
            <pc:sldMk cId="3174037733" sldId="388"/>
            <ac:spMk id="4" creationId="{823C8563-1692-4CD5-BD69-4C93DEE952D9}"/>
          </ac:spMkLst>
        </pc:spChg>
        <pc:spChg chg="mod">
          <ac:chgData name="Siegbert Rudolph" userId="2af4d44886c067cc" providerId="LiveId" clId="{C9CC9A19-2610-4A2E-95B1-6359EEB3028C}" dt="2022-07-08T16:03:49.455" v="107" actId="1076"/>
          <ac:spMkLst>
            <pc:docMk/>
            <pc:sldMk cId="3174037733" sldId="388"/>
            <ac:spMk id="6" creationId="{C16476D7-C75E-6889-A77A-13FBD4BA7F4F}"/>
          </ac:spMkLst>
        </pc:spChg>
      </pc:sldChg>
      <pc:sldChg chg="delSp modSp mod">
        <pc:chgData name="Siegbert Rudolph" userId="2af4d44886c067cc" providerId="LiveId" clId="{C9CC9A19-2610-4A2E-95B1-6359EEB3028C}" dt="2022-07-08T16:03:49.486" v="149" actId="1076"/>
        <pc:sldMkLst>
          <pc:docMk/>
          <pc:sldMk cId="3250359255" sldId="389"/>
        </pc:sldMkLst>
        <pc:spChg chg="del">
          <ac:chgData name="Siegbert Rudolph" userId="2af4d44886c067cc" providerId="LiveId" clId="{C9CC9A19-2610-4A2E-95B1-6359EEB3028C}" dt="2022-07-08T16:03:49.470" v="144" actId="478"/>
          <ac:spMkLst>
            <pc:docMk/>
            <pc:sldMk cId="3250359255" sldId="389"/>
            <ac:spMk id="2" creationId="{A5A7789C-EBE7-43B6-807E-AD4C6CD0F53B}"/>
          </ac:spMkLst>
        </pc:spChg>
        <pc:spChg chg="mod">
          <ac:chgData name="Siegbert Rudolph" userId="2af4d44886c067cc" providerId="LiveId" clId="{C9CC9A19-2610-4A2E-95B1-6359EEB3028C}" dt="2022-07-08T16:03:49.486" v="149" actId="1076"/>
          <ac:spMkLst>
            <pc:docMk/>
            <pc:sldMk cId="3250359255" sldId="389"/>
            <ac:spMk id="6" creationId="{397E3C43-DD5A-533A-4371-733EA0088AFE}"/>
          </ac:spMkLst>
        </pc:spChg>
      </pc:sldChg>
      <pc:sldChg chg="delSp modSp mod">
        <pc:chgData name="Siegbert Rudolph" userId="2af4d44886c067cc" providerId="LiveId" clId="{C9CC9A19-2610-4A2E-95B1-6359EEB3028C}" dt="2022-07-08T16:03:49.455" v="119" actId="1076"/>
        <pc:sldMkLst>
          <pc:docMk/>
          <pc:sldMk cId="4119512314" sldId="390"/>
        </pc:sldMkLst>
        <pc:spChg chg="del">
          <ac:chgData name="Siegbert Rudolph" userId="2af4d44886c067cc" providerId="LiveId" clId="{C9CC9A19-2610-4A2E-95B1-6359EEB3028C}" dt="2022-07-08T16:03:49.455" v="114" actId="478"/>
          <ac:spMkLst>
            <pc:docMk/>
            <pc:sldMk cId="4119512314" sldId="390"/>
            <ac:spMk id="4" creationId="{09D94850-96E4-4871-8A4F-1FED35C55BD9}"/>
          </ac:spMkLst>
        </pc:spChg>
        <pc:spChg chg="mod">
          <ac:chgData name="Siegbert Rudolph" userId="2af4d44886c067cc" providerId="LiveId" clId="{C9CC9A19-2610-4A2E-95B1-6359EEB3028C}" dt="2022-07-08T16:03:49.455" v="119" actId="1076"/>
          <ac:spMkLst>
            <pc:docMk/>
            <pc:sldMk cId="4119512314" sldId="390"/>
            <ac:spMk id="6" creationId="{72C09DCF-EF82-3BC2-A245-1ACD4477921F}"/>
          </ac:spMkLst>
        </pc:spChg>
      </pc:sldChg>
      <pc:sldChg chg="delSp modSp mod">
        <pc:chgData name="Siegbert Rudolph" userId="2af4d44886c067cc" providerId="LiveId" clId="{C9CC9A19-2610-4A2E-95B1-6359EEB3028C}" dt="2022-07-08T16:03:49.470" v="125" actId="1076"/>
        <pc:sldMkLst>
          <pc:docMk/>
          <pc:sldMk cId="2204056481" sldId="391"/>
        </pc:sldMkLst>
        <pc:spChg chg="del">
          <ac:chgData name="Siegbert Rudolph" userId="2af4d44886c067cc" providerId="LiveId" clId="{C9CC9A19-2610-4A2E-95B1-6359EEB3028C}" dt="2022-07-08T16:03:49.455" v="120" actId="478"/>
          <ac:spMkLst>
            <pc:docMk/>
            <pc:sldMk cId="2204056481" sldId="391"/>
            <ac:spMk id="4" creationId="{776CA69A-D1F0-458F-955D-9C72868BEDB6}"/>
          </ac:spMkLst>
        </pc:spChg>
        <pc:spChg chg="mod">
          <ac:chgData name="Siegbert Rudolph" userId="2af4d44886c067cc" providerId="LiveId" clId="{C9CC9A19-2610-4A2E-95B1-6359EEB3028C}" dt="2022-07-08T16:03:49.470" v="125" actId="1076"/>
          <ac:spMkLst>
            <pc:docMk/>
            <pc:sldMk cId="2204056481" sldId="391"/>
            <ac:spMk id="6" creationId="{7E686F3F-4E8D-C9CB-86D3-2C351690464C}"/>
          </ac:spMkLst>
        </pc:spChg>
      </pc:sldChg>
      <pc:sldChg chg="delSp modSp mod">
        <pc:chgData name="Siegbert Rudolph" userId="2af4d44886c067cc" providerId="LiveId" clId="{C9CC9A19-2610-4A2E-95B1-6359EEB3028C}" dt="2022-07-08T16:03:49.470" v="131" actId="1076"/>
        <pc:sldMkLst>
          <pc:docMk/>
          <pc:sldMk cId="2041941340" sldId="392"/>
        </pc:sldMkLst>
        <pc:spChg chg="del">
          <ac:chgData name="Siegbert Rudolph" userId="2af4d44886c067cc" providerId="LiveId" clId="{C9CC9A19-2610-4A2E-95B1-6359EEB3028C}" dt="2022-07-08T16:03:49.470" v="126" actId="478"/>
          <ac:spMkLst>
            <pc:docMk/>
            <pc:sldMk cId="2041941340" sldId="392"/>
            <ac:spMk id="4" creationId="{7BC5D0E9-E396-4DF9-8BA7-8BEF953272C7}"/>
          </ac:spMkLst>
        </pc:spChg>
        <pc:spChg chg="mod">
          <ac:chgData name="Siegbert Rudolph" userId="2af4d44886c067cc" providerId="LiveId" clId="{C9CC9A19-2610-4A2E-95B1-6359EEB3028C}" dt="2022-07-08T16:03:49.470" v="131" actId="1076"/>
          <ac:spMkLst>
            <pc:docMk/>
            <pc:sldMk cId="2041941340" sldId="392"/>
            <ac:spMk id="6" creationId="{22A671D3-72DF-0A81-6B78-3F70A3C1AF51}"/>
          </ac:spMkLst>
        </pc:spChg>
      </pc:sldChg>
      <pc:sldChg chg="delSp modSp mod">
        <pc:chgData name="Siegbert Rudolph" userId="2af4d44886c067cc" providerId="LiveId" clId="{C9CC9A19-2610-4A2E-95B1-6359EEB3028C}" dt="2022-07-08T16:03:49.470" v="137" actId="1076"/>
        <pc:sldMkLst>
          <pc:docMk/>
          <pc:sldMk cId="2565816666" sldId="393"/>
        </pc:sldMkLst>
        <pc:spChg chg="del">
          <ac:chgData name="Siegbert Rudolph" userId="2af4d44886c067cc" providerId="LiveId" clId="{C9CC9A19-2610-4A2E-95B1-6359EEB3028C}" dt="2022-07-08T16:03:49.470" v="132" actId="478"/>
          <ac:spMkLst>
            <pc:docMk/>
            <pc:sldMk cId="2565816666" sldId="393"/>
            <ac:spMk id="4" creationId="{C09989AF-77DE-46FF-82A9-3DA3EDB39606}"/>
          </ac:spMkLst>
        </pc:spChg>
        <pc:spChg chg="mod">
          <ac:chgData name="Siegbert Rudolph" userId="2af4d44886c067cc" providerId="LiveId" clId="{C9CC9A19-2610-4A2E-95B1-6359EEB3028C}" dt="2022-07-08T16:03:49.470" v="137" actId="1076"/>
          <ac:spMkLst>
            <pc:docMk/>
            <pc:sldMk cId="2565816666" sldId="393"/>
            <ac:spMk id="6" creationId="{486A93AD-0A7C-28C7-0987-913F07DA0D07}"/>
          </ac:spMkLst>
        </pc:spChg>
      </pc:sldChg>
      <pc:sldChg chg="delSp modSp mod">
        <pc:chgData name="Siegbert Rudolph" userId="2af4d44886c067cc" providerId="LiveId" clId="{C9CC9A19-2610-4A2E-95B1-6359EEB3028C}" dt="2022-07-08T16:03:49.470" v="143" actId="1076"/>
        <pc:sldMkLst>
          <pc:docMk/>
          <pc:sldMk cId="2769007688" sldId="394"/>
        </pc:sldMkLst>
        <pc:spChg chg="del">
          <ac:chgData name="Siegbert Rudolph" userId="2af4d44886c067cc" providerId="LiveId" clId="{C9CC9A19-2610-4A2E-95B1-6359EEB3028C}" dt="2022-07-08T16:03:49.470" v="138" actId="478"/>
          <ac:spMkLst>
            <pc:docMk/>
            <pc:sldMk cId="2769007688" sldId="394"/>
            <ac:spMk id="4" creationId="{2FEB41EA-5FCE-43C3-9915-9EAEDEED4C9E}"/>
          </ac:spMkLst>
        </pc:spChg>
        <pc:spChg chg="mod">
          <ac:chgData name="Siegbert Rudolph" userId="2af4d44886c067cc" providerId="LiveId" clId="{C9CC9A19-2610-4A2E-95B1-6359EEB3028C}" dt="2022-07-08T16:03:49.470" v="143" actId="1076"/>
          <ac:spMkLst>
            <pc:docMk/>
            <pc:sldMk cId="2769007688" sldId="394"/>
            <ac:spMk id="6" creationId="{AC4ED758-9DBB-D9BB-3BCD-CF804A65DE33}"/>
          </ac:spMkLst>
        </pc:spChg>
      </pc:sldChg>
      <pc:sldChg chg="delSp modSp mod">
        <pc:chgData name="Siegbert Rudolph" userId="2af4d44886c067cc" providerId="LiveId" clId="{C9CC9A19-2610-4A2E-95B1-6359EEB3028C}" dt="2022-07-08T16:03:49.501" v="185" actId="1076"/>
        <pc:sldMkLst>
          <pc:docMk/>
          <pc:sldMk cId="2920850910" sldId="395"/>
        </pc:sldMkLst>
        <pc:spChg chg="del">
          <ac:chgData name="Siegbert Rudolph" userId="2af4d44886c067cc" providerId="LiveId" clId="{C9CC9A19-2610-4A2E-95B1-6359EEB3028C}" dt="2022-07-08T16:03:49.501" v="180" actId="478"/>
          <ac:spMkLst>
            <pc:docMk/>
            <pc:sldMk cId="2920850910" sldId="395"/>
            <ac:spMk id="2" creationId="{3A7285CC-A84B-4E57-9179-3A2FCFEC7A08}"/>
          </ac:spMkLst>
        </pc:spChg>
        <pc:spChg chg="mod">
          <ac:chgData name="Siegbert Rudolph" userId="2af4d44886c067cc" providerId="LiveId" clId="{C9CC9A19-2610-4A2E-95B1-6359EEB3028C}" dt="2022-07-08T16:03:49.501" v="185" actId="1076"/>
          <ac:spMkLst>
            <pc:docMk/>
            <pc:sldMk cId="2920850910" sldId="395"/>
            <ac:spMk id="6" creationId="{C5A24BFF-A8EC-868F-42AC-42E7CC9411AE}"/>
          </ac:spMkLst>
        </pc:spChg>
      </pc:sldChg>
      <pc:sldChg chg="delSp modSp mod">
        <pc:chgData name="Siegbert Rudolph" userId="2af4d44886c067cc" providerId="LiveId" clId="{C9CC9A19-2610-4A2E-95B1-6359EEB3028C}" dt="2022-07-08T16:03:49.611" v="329" actId="1076"/>
        <pc:sldMkLst>
          <pc:docMk/>
          <pc:sldMk cId="1876341957" sldId="396"/>
        </pc:sldMkLst>
        <pc:spChg chg="del">
          <ac:chgData name="Siegbert Rudolph" userId="2af4d44886c067cc" providerId="LiveId" clId="{C9CC9A19-2610-4A2E-95B1-6359EEB3028C}" dt="2022-07-08T16:03:49.611" v="324" actId="478"/>
          <ac:spMkLst>
            <pc:docMk/>
            <pc:sldMk cId="1876341957" sldId="396"/>
            <ac:spMk id="2" creationId="{E415FDDB-BE9B-4109-AFF2-F0128BB82F9A}"/>
          </ac:spMkLst>
        </pc:spChg>
        <pc:spChg chg="mod">
          <ac:chgData name="Siegbert Rudolph" userId="2af4d44886c067cc" providerId="LiveId" clId="{C9CC9A19-2610-4A2E-95B1-6359EEB3028C}" dt="2022-07-08T16:03:49.611" v="329" actId="1076"/>
          <ac:spMkLst>
            <pc:docMk/>
            <pc:sldMk cId="1876341957" sldId="396"/>
            <ac:spMk id="6" creationId="{8F7B348D-23C0-DC99-556D-F5217E05BC52}"/>
          </ac:spMkLst>
        </pc:spChg>
      </pc:sldChg>
      <pc:sldChg chg="delSp modSp mod">
        <pc:chgData name="Siegbert Rudolph" userId="2af4d44886c067cc" providerId="LiveId" clId="{C9CC9A19-2610-4A2E-95B1-6359EEB3028C}" dt="2022-07-08T16:03:49.486" v="161" actId="1076"/>
        <pc:sldMkLst>
          <pc:docMk/>
          <pc:sldMk cId="813588847" sldId="397"/>
        </pc:sldMkLst>
        <pc:spChg chg="del">
          <ac:chgData name="Siegbert Rudolph" userId="2af4d44886c067cc" providerId="LiveId" clId="{C9CC9A19-2610-4A2E-95B1-6359EEB3028C}" dt="2022-07-08T16:03:49.486" v="156" actId="478"/>
          <ac:spMkLst>
            <pc:docMk/>
            <pc:sldMk cId="813588847" sldId="397"/>
            <ac:spMk id="2" creationId="{1D48BB1A-E54D-4E28-A232-335316046247}"/>
          </ac:spMkLst>
        </pc:spChg>
        <pc:spChg chg="mod">
          <ac:chgData name="Siegbert Rudolph" userId="2af4d44886c067cc" providerId="LiveId" clId="{C9CC9A19-2610-4A2E-95B1-6359EEB3028C}" dt="2022-07-08T16:03:49.486" v="161" actId="1076"/>
          <ac:spMkLst>
            <pc:docMk/>
            <pc:sldMk cId="813588847" sldId="397"/>
            <ac:spMk id="4" creationId="{17275509-9F8B-D0B9-58A1-0EF1DEC11582}"/>
          </ac:spMkLst>
        </pc:spChg>
      </pc:sldChg>
      <pc:sldChg chg="delSp modSp mod">
        <pc:chgData name="Siegbert Rudolph" userId="2af4d44886c067cc" providerId="LiveId" clId="{C9CC9A19-2610-4A2E-95B1-6359EEB3028C}" dt="2022-07-08T16:03:49.486" v="167" actId="1076"/>
        <pc:sldMkLst>
          <pc:docMk/>
          <pc:sldMk cId="1426937628" sldId="398"/>
        </pc:sldMkLst>
        <pc:spChg chg="del">
          <ac:chgData name="Siegbert Rudolph" userId="2af4d44886c067cc" providerId="LiveId" clId="{C9CC9A19-2610-4A2E-95B1-6359EEB3028C}" dt="2022-07-08T16:03:49.486" v="162" actId="478"/>
          <ac:spMkLst>
            <pc:docMk/>
            <pc:sldMk cId="1426937628" sldId="398"/>
            <ac:spMk id="2" creationId="{73DA5675-C0B2-48F7-8F8A-90DE58485395}"/>
          </ac:spMkLst>
        </pc:spChg>
        <pc:spChg chg="mod">
          <ac:chgData name="Siegbert Rudolph" userId="2af4d44886c067cc" providerId="LiveId" clId="{C9CC9A19-2610-4A2E-95B1-6359EEB3028C}" dt="2022-07-08T16:03:49.486" v="167" actId="1076"/>
          <ac:spMkLst>
            <pc:docMk/>
            <pc:sldMk cId="1426937628" sldId="398"/>
            <ac:spMk id="4" creationId="{1F5957DE-8C2B-B0CB-573C-09EDA651147E}"/>
          </ac:spMkLst>
        </pc:spChg>
      </pc:sldChg>
      <pc:sldChg chg="delSp modSp mod">
        <pc:chgData name="Siegbert Rudolph" userId="2af4d44886c067cc" providerId="LiveId" clId="{C9CC9A19-2610-4A2E-95B1-6359EEB3028C}" dt="2022-07-08T16:03:49.501" v="173" actId="1076"/>
        <pc:sldMkLst>
          <pc:docMk/>
          <pc:sldMk cId="1607785240" sldId="399"/>
        </pc:sldMkLst>
        <pc:spChg chg="del">
          <ac:chgData name="Siegbert Rudolph" userId="2af4d44886c067cc" providerId="LiveId" clId="{C9CC9A19-2610-4A2E-95B1-6359EEB3028C}" dt="2022-07-08T16:03:49.486" v="168" actId="478"/>
          <ac:spMkLst>
            <pc:docMk/>
            <pc:sldMk cId="1607785240" sldId="399"/>
            <ac:spMk id="2" creationId="{6E8EBAD3-5F32-482F-B435-9E682F736E03}"/>
          </ac:spMkLst>
        </pc:spChg>
        <pc:spChg chg="mod">
          <ac:chgData name="Siegbert Rudolph" userId="2af4d44886c067cc" providerId="LiveId" clId="{C9CC9A19-2610-4A2E-95B1-6359EEB3028C}" dt="2022-07-08T16:03:49.501" v="173" actId="1076"/>
          <ac:spMkLst>
            <pc:docMk/>
            <pc:sldMk cId="1607785240" sldId="399"/>
            <ac:spMk id="4" creationId="{6BE01A46-FF1E-C4EB-BB34-A478B64F965C}"/>
          </ac:spMkLst>
        </pc:spChg>
      </pc:sldChg>
      <pc:sldChg chg="delSp modSp mod">
        <pc:chgData name="Siegbert Rudolph" userId="2af4d44886c067cc" providerId="LiveId" clId="{C9CC9A19-2610-4A2E-95B1-6359EEB3028C}" dt="2022-07-08T16:03:49.501" v="179" actId="1076"/>
        <pc:sldMkLst>
          <pc:docMk/>
          <pc:sldMk cId="2211809859" sldId="400"/>
        </pc:sldMkLst>
        <pc:spChg chg="del">
          <ac:chgData name="Siegbert Rudolph" userId="2af4d44886c067cc" providerId="LiveId" clId="{C9CC9A19-2610-4A2E-95B1-6359EEB3028C}" dt="2022-07-08T16:03:49.501" v="174" actId="478"/>
          <ac:spMkLst>
            <pc:docMk/>
            <pc:sldMk cId="2211809859" sldId="400"/>
            <ac:spMk id="2" creationId="{AA57C867-20DF-4A6B-8816-C3BB0C1A4779}"/>
          </ac:spMkLst>
        </pc:spChg>
        <pc:spChg chg="mod">
          <ac:chgData name="Siegbert Rudolph" userId="2af4d44886c067cc" providerId="LiveId" clId="{C9CC9A19-2610-4A2E-95B1-6359EEB3028C}" dt="2022-07-08T16:03:49.501" v="179" actId="1076"/>
          <ac:spMkLst>
            <pc:docMk/>
            <pc:sldMk cId="2211809859" sldId="400"/>
            <ac:spMk id="4" creationId="{6504ABD7-B7C5-74C7-CFAC-072F32C4687C}"/>
          </ac:spMkLst>
        </pc:spChg>
      </pc:sldChg>
      <pc:sldChg chg="delSp modSp mod">
        <pc:chgData name="Siegbert Rudolph" userId="2af4d44886c067cc" providerId="LiveId" clId="{C9CC9A19-2610-4A2E-95B1-6359EEB3028C}" dt="2022-07-08T16:03:49.533" v="221" actId="1076"/>
        <pc:sldMkLst>
          <pc:docMk/>
          <pc:sldMk cId="162414404" sldId="401"/>
        </pc:sldMkLst>
        <pc:spChg chg="del">
          <ac:chgData name="Siegbert Rudolph" userId="2af4d44886c067cc" providerId="LiveId" clId="{C9CC9A19-2610-4A2E-95B1-6359EEB3028C}" dt="2022-07-08T16:03:49.533" v="216" actId="478"/>
          <ac:spMkLst>
            <pc:docMk/>
            <pc:sldMk cId="162414404" sldId="401"/>
            <ac:spMk id="2" creationId="{63FEB92A-CC29-40F9-AE7B-15AEF775EB24}"/>
          </ac:spMkLst>
        </pc:spChg>
        <pc:spChg chg="mod">
          <ac:chgData name="Siegbert Rudolph" userId="2af4d44886c067cc" providerId="LiveId" clId="{C9CC9A19-2610-4A2E-95B1-6359EEB3028C}" dt="2022-07-08T16:03:49.533" v="221" actId="1076"/>
          <ac:spMkLst>
            <pc:docMk/>
            <pc:sldMk cId="162414404" sldId="401"/>
            <ac:spMk id="6" creationId="{804D13DF-A99D-A257-88A5-99CBAFE9ABDA}"/>
          </ac:spMkLst>
        </pc:spChg>
      </pc:sldChg>
      <pc:sldChg chg="delSp modSp mod">
        <pc:chgData name="Siegbert Rudolph" userId="2af4d44886c067cc" providerId="LiveId" clId="{C9CC9A19-2610-4A2E-95B1-6359EEB3028C}" dt="2022-07-08T16:03:49.501" v="191" actId="1076"/>
        <pc:sldMkLst>
          <pc:docMk/>
          <pc:sldMk cId="934985329" sldId="402"/>
        </pc:sldMkLst>
        <pc:spChg chg="del">
          <ac:chgData name="Siegbert Rudolph" userId="2af4d44886c067cc" providerId="LiveId" clId="{C9CC9A19-2610-4A2E-95B1-6359EEB3028C}" dt="2022-07-08T16:03:49.501" v="186" actId="478"/>
          <ac:spMkLst>
            <pc:docMk/>
            <pc:sldMk cId="934985329" sldId="402"/>
            <ac:spMk id="2" creationId="{CD4ACB57-3E79-44C4-B2B1-37E533F134C1}"/>
          </ac:spMkLst>
        </pc:spChg>
        <pc:spChg chg="mod">
          <ac:chgData name="Siegbert Rudolph" userId="2af4d44886c067cc" providerId="LiveId" clId="{C9CC9A19-2610-4A2E-95B1-6359EEB3028C}" dt="2022-07-08T16:03:49.501" v="191" actId="1076"/>
          <ac:spMkLst>
            <pc:docMk/>
            <pc:sldMk cId="934985329" sldId="402"/>
            <ac:spMk id="4" creationId="{86CB2B36-18C9-8C21-1F51-9F5173853F99}"/>
          </ac:spMkLst>
        </pc:spChg>
      </pc:sldChg>
      <pc:sldChg chg="delSp modSp mod">
        <pc:chgData name="Siegbert Rudolph" userId="2af4d44886c067cc" providerId="LiveId" clId="{C9CC9A19-2610-4A2E-95B1-6359EEB3028C}" dt="2022-07-08T16:03:49.517" v="197" actId="1076"/>
        <pc:sldMkLst>
          <pc:docMk/>
          <pc:sldMk cId="4275112390" sldId="403"/>
        </pc:sldMkLst>
        <pc:spChg chg="del">
          <ac:chgData name="Siegbert Rudolph" userId="2af4d44886c067cc" providerId="LiveId" clId="{C9CC9A19-2610-4A2E-95B1-6359EEB3028C}" dt="2022-07-08T16:03:49.501" v="192" actId="478"/>
          <ac:spMkLst>
            <pc:docMk/>
            <pc:sldMk cId="4275112390" sldId="403"/>
            <ac:spMk id="2" creationId="{74C78CF7-5B4B-4346-8021-D24B57CA2AAE}"/>
          </ac:spMkLst>
        </pc:spChg>
        <pc:spChg chg="mod">
          <ac:chgData name="Siegbert Rudolph" userId="2af4d44886c067cc" providerId="LiveId" clId="{C9CC9A19-2610-4A2E-95B1-6359EEB3028C}" dt="2022-07-08T16:03:49.517" v="197" actId="1076"/>
          <ac:spMkLst>
            <pc:docMk/>
            <pc:sldMk cId="4275112390" sldId="403"/>
            <ac:spMk id="4" creationId="{8E17223A-45E0-9446-6ECB-7D71FC23B8A8}"/>
          </ac:spMkLst>
        </pc:spChg>
      </pc:sldChg>
      <pc:sldChg chg="delSp modSp mod">
        <pc:chgData name="Siegbert Rudolph" userId="2af4d44886c067cc" providerId="LiveId" clId="{C9CC9A19-2610-4A2E-95B1-6359EEB3028C}" dt="2022-07-08T16:03:49.517" v="203" actId="1076"/>
        <pc:sldMkLst>
          <pc:docMk/>
          <pc:sldMk cId="3716941106" sldId="404"/>
        </pc:sldMkLst>
        <pc:spChg chg="del">
          <ac:chgData name="Siegbert Rudolph" userId="2af4d44886c067cc" providerId="LiveId" clId="{C9CC9A19-2610-4A2E-95B1-6359EEB3028C}" dt="2022-07-08T16:03:49.517" v="198" actId="478"/>
          <ac:spMkLst>
            <pc:docMk/>
            <pc:sldMk cId="3716941106" sldId="404"/>
            <ac:spMk id="2" creationId="{CEFE8567-5C2D-458B-B3F6-62BA11C70DD0}"/>
          </ac:spMkLst>
        </pc:spChg>
        <pc:spChg chg="mod">
          <ac:chgData name="Siegbert Rudolph" userId="2af4d44886c067cc" providerId="LiveId" clId="{C9CC9A19-2610-4A2E-95B1-6359EEB3028C}" dt="2022-07-08T16:03:49.517" v="203" actId="1076"/>
          <ac:spMkLst>
            <pc:docMk/>
            <pc:sldMk cId="3716941106" sldId="404"/>
            <ac:spMk id="4" creationId="{B55FC308-B477-D369-F901-405E32067454}"/>
          </ac:spMkLst>
        </pc:spChg>
      </pc:sldChg>
      <pc:sldChg chg="delSp modSp mod">
        <pc:chgData name="Siegbert Rudolph" userId="2af4d44886c067cc" providerId="LiveId" clId="{C9CC9A19-2610-4A2E-95B1-6359EEB3028C}" dt="2022-07-08T16:03:49.517" v="209" actId="1076"/>
        <pc:sldMkLst>
          <pc:docMk/>
          <pc:sldMk cId="3855436233" sldId="405"/>
        </pc:sldMkLst>
        <pc:spChg chg="del">
          <ac:chgData name="Siegbert Rudolph" userId="2af4d44886c067cc" providerId="LiveId" clId="{C9CC9A19-2610-4A2E-95B1-6359EEB3028C}" dt="2022-07-08T16:03:49.517" v="204" actId="478"/>
          <ac:spMkLst>
            <pc:docMk/>
            <pc:sldMk cId="3855436233" sldId="405"/>
            <ac:spMk id="2" creationId="{5944122F-8A81-47BE-9E5B-3BA6C5F7F15A}"/>
          </ac:spMkLst>
        </pc:spChg>
        <pc:spChg chg="mod">
          <ac:chgData name="Siegbert Rudolph" userId="2af4d44886c067cc" providerId="LiveId" clId="{C9CC9A19-2610-4A2E-95B1-6359EEB3028C}" dt="2022-07-08T16:03:49.517" v="209" actId="1076"/>
          <ac:spMkLst>
            <pc:docMk/>
            <pc:sldMk cId="3855436233" sldId="405"/>
            <ac:spMk id="4" creationId="{3669A793-957A-4698-221B-362DDAE18B95}"/>
          </ac:spMkLst>
        </pc:spChg>
      </pc:sldChg>
      <pc:sldChg chg="delSp modSp mod">
        <pc:chgData name="Siegbert Rudolph" userId="2af4d44886c067cc" providerId="LiveId" clId="{C9CC9A19-2610-4A2E-95B1-6359EEB3028C}" dt="2022-07-08T16:03:49.517" v="215" actId="1076"/>
        <pc:sldMkLst>
          <pc:docMk/>
          <pc:sldMk cId="1609584720" sldId="406"/>
        </pc:sldMkLst>
        <pc:spChg chg="del">
          <ac:chgData name="Siegbert Rudolph" userId="2af4d44886c067cc" providerId="LiveId" clId="{C9CC9A19-2610-4A2E-95B1-6359EEB3028C}" dt="2022-07-08T16:03:49.517" v="210" actId="478"/>
          <ac:spMkLst>
            <pc:docMk/>
            <pc:sldMk cId="1609584720" sldId="406"/>
            <ac:spMk id="2" creationId="{952F92B0-E627-4183-9D3E-E8F17418B4E9}"/>
          </ac:spMkLst>
        </pc:spChg>
        <pc:spChg chg="mod">
          <ac:chgData name="Siegbert Rudolph" userId="2af4d44886c067cc" providerId="LiveId" clId="{C9CC9A19-2610-4A2E-95B1-6359EEB3028C}" dt="2022-07-08T16:03:49.517" v="215" actId="1076"/>
          <ac:spMkLst>
            <pc:docMk/>
            <pc:sldMk cId="1609584720" sldId="406"/>
            <ac:spMk id="4" creationId="{695B4798-38F3-E5F2-82B6-E3F3E44DE4D9}"/>
          </ac:spMkLst>
        </pc:spChg>
      </pc:sldChg>
      <pc:sldChg chg="delSp modSp mod">
        <pc:chgData name="Siegbert Rudolph" userId="2af4d44886c067cc" providerId="LiveId" clId="{C9CC9A19-2610-4A2E-95B1-6359EEB3028C}" dt="2022-07-08T16:03:49.548" v="257" actId="1076"/>
        <pc:sldMkLst>
          <pc:docMk/>
          <pc:sldMk cId="2709250193" sldId="407"/>
        </pc:sldMkLst>
        <pc:spChg chg="del">
          <ac:chgData name="Siegbert Rudolph" userId="2af4d44886c067cc" providerId="LiveId" clId="{C9CC9A19-2610-4A2E-95B1-6359EEB3028C}" dt="2022-07-08T16:03:49.548" v="252" actId="478"/>
          <ac:spMkLst>
            <pc:docMk/>
            <pc:sldMk cId="2709250193" sldId="407"/>
            <ac:spMk id="2" creationId="{1ECCA9D7-9F11-41B7-99B0-7F26B4567BED}"/>
          </ac:spMkLst>
        </pc:spChg>
        <pc:spChg chg="mod">
          <ac:chgData name="Siegbert Rudolph" userId="2af4d44886c067cc" providerId="LiveId" clId="{C9CC9A19-2610-4A2E-95B1-6359EEB3028C}" dt="2022-07-08T16:03:49.548" v="257" actId="1076"/>
          <ac:spMkLst>
            <pc:docMk/>
            <pc:sldMk cId="2709250193" sldId="407"/>
            <ac:spMk id="6" creationId="{C33854A1-0D66-2D9D-38A0-E976A6CA9442}"/>
          </ac:spMkLst>
        </pc:spChg>
      </pc:sldChg>
      <pc:sldChg chg="delSp modSp mod">
        <pc:chgData name="Siegbert Rudolph" userId="2af4d44886c067cc" providerId="LiveId" clId="{C9CC9A19-2610-4A2E-95B1-6359EEB3028C}" dt="2022-07-08T16:03:49.533" v="227" actId="1076"/>
        <pc:sldMkLst>
          <pc:docMk/>
          <pc:sldMk cId="4095351873" sldId="408"/>
        </pc:sldMkLst>
        <pc:spChg chg="del">
          <ac:chgData name="Siegbert Rudolph" userId="2af4d44886c067cc" providerId="LiveId" clId="{C9CC9A19-2610-4A2E-95B1-6359EEB3028C}" dt="2022-07-08T16:03:49.533" v="222" actId="478"/>
          <ac:spMkLst>
            <pc:docMk/>
            <pc:sldMk cId="4095351873" sldId="408"/>
            <ac:spMk id="2" creationId="{6626A620-4487-4A15-8DC4-4EE8246C82E5}"/>
          </ac:spMkLst>
        </pc:spChg>
        <pc:spChg chg="mod">
          <ac:chgData name="Siegbert Rudolph" userId="2af4d44886c067cc" providerId="LiveId" clId="{C9CC9A19-2610-4A2E-95B1-6359EEB3028C}" dt="2022-07-08T16:03:49.533" v="227" actId="1076"/>
          <ac:spMkLst>
            <pc:docMk/>
            <pc:sldMk cId="4095351873" sldId="408"/>
            <ac:spMk id="4" creationId="{FD2525F6-73EA-2E7D-C241-9BB3582EE8BA}"/>
          </ac:spMkLst>
        </pc:spChg>
      </pc:sldChg>
      <pc:sldChg chg="delSp modSp mod">
        <pc:chgData name="Siegbert Rudolph" userId="2af4d44886c067cc" providerId="LiveId" clId="{C9CC9A19-2610-4A2E-95B1-6359EEB3028C}" dt="2022-07-08T16:03:49.533" v="233" actId="1076"/>
        <pc:sldMkLst>
          <pc:docMk/>
          <pc:sldMk cId="2801788521" sldId="409"/>
        </pc:sldMkLst>
        <pc:spChg chg="del">
          <ac:chgData name="Siegbert Rudolph" userId="2af4d44886c067cc" providerId="LiveId" clId="{C9CC9A19-2610-4A2E-95B1-6359EEB3028C}" dt="2022-07-08T16:03:49.533" v="228" actId="478"/>
          <ac:spMkLst>
            <pc:docMk/>
            <pc:sldMk cId="2801788521" sldId="409"/>
            <ac:spMk id="2" creationId="{3F23DD66-A2BC-46B3-AEB6-10A3F25E14F3}"/>
          </ac:spMkLst>
        </pc:spChg>
        <pc:spChg chg="mod">
          <ac:chgData name="Siegbert Rudolph" userId="2af4d44886c067cc" providerId="LiveId" clId="{C9CC9A19-2610-4A2E-95B1-6359EEB3028C}" dt="2022-07-08T16:03:49.533" v="233" actId="1076"/>
          <ac:spMkLst>
            <pc:docMk/>
            <pc:sldMk cId="2801788521" sldId="409"/>
            <ac:spMk id="4" creationId="{68C73DB6-4EA2-A1F1-AC1E-252F8B77081B}"/>
          </ac:spMkLst>
        </pc:spChg>
      </pc:sldChg>
      <pc:sldChg chg="delSp modSp mod">
        <pc:chgData name="Siegbert Rudolph" userId="2af4d44886c067cc" providerId="LiveId" clId="{C9CC9A19-2610-4A2E-95B1-6359EEB3028C}" dt="2022-07-08T16:03:49.548" v="239" actId="1076"/>
        <pc:sldMkLst>
          <pc:docMk/>
          <pc:sldMk cId="3999914774" sldId="410"/>
        </pc:sldMkLst>
        <pc:spChg chg="del">
          <ac:chgData name="Siegbert Rudolph" userId="2af4d44886c067cc" providerId="LiveId" clId="{C9CC9A19-2610-4A2E-95B1-6359EEB3028C}" dt="2022-07-08T16:03:49.533" v="234" actId="478"/>
          <ac:spMkLst>
            <pc:docMk/>
            <pc:sldMk cId="3999914774" sldId="410"/>
            <ac:spMk id="2" creationId="{C67C16B3-9C86-40EC-B17C-DBC712B1F31C}"/>
          </ac:spMkLst>
        </pc:spChg>
        <pc:spChg chg="mod">
          <ac:chgData name="Siegbert Rudolph" userId="2af4d44886c067cc" providerId="LiveId" clId="{C9CC9A19-2610-4A2E-95B1-6359EEB3028C}" dt="2022-07-08T16:03:49.548" v="239" actId="1076"/>
          <ac:spMkLst>
            <pc:docMk/>
            <pc:sldMk cId="3999914774" sldId="410"/>
            <ac:spMk id="4" creationId="{89647077-A4E7-8E8A-AF84-2F231043CD2B}"/>
          </ac:spMkLst>
        </pc:spChg>
      </pc:sldChg>
      <pc:sldChg chg="delSp modSp mod">
        <pc:chgData name="Siegbert Rudolph" userId="2af4d44886c067cc" providerId="LiveId" clId="{C9CC9A19-2610-4A2E-95B1-6359EEB3028C}" dt="2022-07-08T16:03:49.548" v="245" actId="1076"/>
        <pc:sldMkLst>
          <pc:docMk/>
          <pc:sldMk cId="3639445539" sldId="411"/>
        </pc:sldMkLst>
        <pc:spChg chg="del">
          <ac:chgData name="Siegbert Rudolph" userId="2af4d44886c067cc" providerId="LiveId" clId="{C9CC9A19-2610-4A2E-95B1-6359EEB3028C}" dt="2022-07-08T16:03:49.548" v="240" actId="478"/>
          <ac:spMkLst>
            <pc:docMk/>
            <pc:sldMk cId="3639445539" sldId="411"/>
            <ac:spMk id="2" creationId="{1F438EE3-3C55-43A2-9E7F-2AC828DE5321}"/>
          </ac:spMkLst>
        </pc:spChg>
        <pc:spChg chg="mod">
          <ac:chgData name="Siegbert Rudolph" userId="2af4d44886c067cc" providerId="LiveId" clId="{C9CC9A19-2610-4A2E-95B1-6359EEB3028C}" dt="2022-07-08T16:03:49.548" v="245" actId="1076"/>
          <ac:spMkLst>
            <pc:docMk/>
            <pc:sldMk cId="3639445539" sldId="411"/>
            <ac:spMk id="4" creationId="{AFC6C539-01A0-8120-E6AC-75BAF1B5C0F9}"/>
          </ac:spMkLst>
        </pc:spChg>
      </pc:sldChg>
      <pc:sldChg chg="delSp modSp mod">
        <pc:chgData name="Siegbert Rudolph" userId="2af4d44886c067cc" providerId="LiveId" clId="{C9CC9A19-2610-4A2E-95B1-6359EEB3028C}" dt="2022-07-08T16:03:49.548" v="251" actId="1076"/>
        <pc:sldMkLst>
          <pc:docMk/>
          <pc:sldMk cId="883585723" sldId="412"/>
        </pc:sldMkLst>
        <pc:spChg chg="del">
          <ac:chgData name="Siegbert Rudolph" userId="2af4d44886c067cc" providerId="LiveId" clId="{C9CC9A19-2610-4A2E-95B1-6359EEB3028C}" dt="2022-07-08T16:03:49.548" v="246" actId="478"/>
          <ac:spMkLst>
            <pc:docMk/>
            <pc:sldMk cId="883585723" sldId="412"/>
            <ac:spMk id="2" creationId="{8166AA52-7C94-4A4E-AB4A-B3045D203B3A}"/>
          </ac:spMkLst>
        </pc:spChg>
        <pc:spChg chg="mod">
          <ac:chgData name="Siegbert Rudolph" userId="2af4d44886c067cc" providerId="LiveId" clId="{C9CC9A19-2610-4A2E-95B1-6359EEB3028C}" dt="2022-07-08T16:03:49.548" v="251" actId="1076"/>
          <ac:spMkLst>
            <pc:docMk/>
            <pc:sldMk cId="883585723" sldId="412"/>
            <ac:spMk id="4" creationId="{0FC514B9-D3D7-9D47-2752-4EDC6B2CAF27}"/>
          </ac:spMkLst>
        </pc:spChg>
      </pc:sldChg>
      <pc:sldChg chg="delSp modSp mod">
        <pc:chgData name="Siegbert Rudolph" userId="2af4d44886c067cc" providerId="LiveId" clId="{C9CC9A19-2610-4A2E-95B1-6359EEB3028C}" dt="2022-07-08T16:03:49.579" v="293" actId="1076"/>
        <pc:sldMkLst>
          <pc:docMk/>
          <pc:sldMk cId="3837780590" sldId="413"/>
        </pc:sldMkLst>
        <pc:spChg chg="del">
          <ac:chgData name="Siegbert Rudolph" userId="2af4d44886c067cc" providerId="LiveId" clId="{C9CC9A19-2610-4A2E-95B1-6359EEB3028C}" dt="2022-07-08T16:03:49.579" v="288" actId="478"/>
          <ac:spMkLst>
            <pc:docMk/>
            <pc:sldMk cId="3837780590" sldId="413"/>
            <ac:spMk id="2" creationId="{0917141D-DBBC-4B82-A8C2-33117BE05ECE}"/>
          </ac:spMkLst>
        </pc:spChg>
        <pc:spChg chg="mod">
          <ac:chgData name="Siegbert Rudolph" userId="2af4d44886c067cc" providerId="LiveId" clId="{C9CC9A19-2610-4A2E-95B1-6359EEB3028C}" dt="2022-07-08T16:03:49.579" v="293" actId="1076"/>
          <ac:spMkLst>
            <pc:docMk/>
            <pc:sldMk cId="3837780590" sldId="413"/>
            <ac:spMk id="6" creationId="{B547AF42-12A3-43F6-99A3-493F1650AB42}"/>
          </ac:spMkLst>
        </pc:spChg>
      </pc:sldChg>
      <pc:sldChg chg="delSp modSp mod">
        <pc:chgData name="Siegbert Rudolph" userId="2af4d44886c067cc" providerId="LiveId" clId="{C9CC9A19-2610-4A2E-95B1-6359EEB3028C}" dt="2022-07-08T16:03:49.564" v="263" actId="1076"/>
        <pc:sldMkLst>
          <pc:docMk/>
          <pc:sldMk cId="2921474751" sldId="414"/>
        </pc:sldMkLst>
        <pc:spChg chg="del">
          <ac:chgData name="Siegbert Rudolph" userId="2af4d44886c067cc" providerId="LiveId" clId="{C9CC9A19-2610-4A2E-95B1-6359EEB3028C}" dt="2022-07-08T16:03:49.548" v="258" actId="478"/>
          <ac:spMkLst>
            <pc:docMk/>
            <pc:sldMk cId="2921474751" sldId="414"/>
            <ac:spMk id="2" creationId="{C34C77C1-6D77-4983-9607-3BB8926E1C89}"/>
          </ac:spMkLst>
        </pc:spChg>
        <pc:spChg chg="mod">
          <ac:chgData name="Siegbert Rudolph" userId="2af4d44886c067cc" providerId="LiveId" clId="{C9CC9A19-2610-4A2E-95B1-6359EEB3028C}" dt="2022-07-08T16:03:49.564" v="263" actId="1076"/>
          <ac:spMkLst>
            <pc:docMk/>
            <pc:sldMk cId="2921474751" sldId="414"/>
            <ac:spMk id="4" creationId="{C569A5E6-DBE4-31E1-596F-F84C4089B25E}"/>
          </ac:spMkLst>
        </pc:spChg>
      </pc:sldChg>
      <pc:sldChg chg="delSp modSp mod">
        <pc:chgData name="Siegbert Rudolph" userId="2af4d44886c067cc" providerId="LiveId" clId="{C9CC9A19-2610-4A2E-95B1-6359EEB3028C}" dt="2022-07-08T16:03:49.564" v="269" actId="1076"/>
        <pc:sldMkLst>
          <pc:docMk/>
          <pc:sldMk cId="563074186" sldId="415"/>
        </pc:sldMkLst>
        <pc:spChg chg="del">
          <ac:chgData name="Siegbert Rudolph" userId="2af4d44886c067cc" providerId="LiveId" clId="{C9CC9A19-2610-4A2E-95B1-6359EEB3028C}" dt="2022-07-08T16:03:49.564" v="264" actId="478"/>
          <ac:spMkLst>
            <pc:docMk/>
            <pc:sldMk cId="563074186" sldId="415"/>
            <ac:spMk id="2" creationId="{0F33F1B3-0B9D-451E-8D38-89103CE38693}"/>
          </ac:spMkLst>
        </pc:spChg>
        <pc:spChg chg="mod">
          <ac:chgData name="Siegbert Rudolph" userId="2af4d44886c067cc" providerId="LiveId" clId="{C9CC9A19-2610-4A2E-95B1-6359EEB3028C}" dt="2022-07-08T16:03:49.564" v="269" actId="1076"/>
          <ac:spMkLst>
            <pc:docMk/>
            <pc:sldMk cId="563074186" sldId="415"/>
            <ac:spMk id="4" creationId="{541F861B-A7D1-1E20-27FA-7DC7FC45E2C6}"/>
          </ac:spMkLst>
        </pc:spChg>
      </pc:sldChg>
      <pc:sldChg chg="delSp modSp mod">
        <pc:chgData name="Siegbert Rudolph" userId="2af4d44886c067cc" providerId="LiveId" clId="{C9CC9A19-2610-4A2E-95B1-6359EEB3028C}" dt="2022-07-08T16:03:49.564" v="275" actId="1076"/>
        <pc:sldMkLst>
          <pc:docMk/>
          <pc:sldMk cId="965958627" sldId="416"/>
        </pc:sldMkLst>
        <pc:spChg chg="del">
          <ac:chgData name="Siegbert Rudolph" userId="2af4d44886c067cc" providerId="LiveId" clId="{C9CC9A19-2610-4A2E-95B1-6359EEB3028C}" dt="2022-07-08T16:03:49.564" v="270" actId="478"/>
          <ac:spMkLst>
            <pc:docMk/>
            <pc:sldMk cId="965958627" sldId="416"/>
            <ac:spMk id="2" creationId="{6F9E5ACD-6F6B-4D51-9422-763EFC600CC7}"/>
          </ac:spMkLst>
        </pc:spChg>
        <pc:spChg chg="mod">
          <ac:chgData name="Siegbert Rudolph" userId="2af4d44886c067cc" providerId="LiveId" clId="{C9CC9A19-2610-4A2E-95B1-6359EEB3028C}" dt="2022-07-08T16:03:49.564" v="275" actId="1076"/>
          <ac:spMkLst>
            <pc:docMk/>
            <pc:sldMk cId="965958627" sldId="416"/>
            <ac:spMk id="4" creationId="{1801D6A8-8663-96D0-F657-8E14DD1B30AA}"/>
          </ac:spMkLst>
        </pc:spChg>
      </pc:sldChg>
      <pc:sldChg chg="delSp modSp mod">
        <pc:chgData name="Siegbert Rudolph" userId="2af4d44886c067cc" providerId="LiveId" clId="{C9CC9A19-2610-4A2E-95B1-6359EEB3028C}" dt="2022-07-08T16:03:49.579" v="281" actId="1076"/>
        <pc:sldMkLst>
          <pc:docMk/>
          <pc:sldMk cId="584911293" sldId="417"/>
        </pc:sldMkLst>
        <pc:spChg chg="del">
          <ac:chgData name="Siegbert Rudolph" userId="2af4d44886c067cc" providerId="LiveId" clId="{C9CC9A19-2610-4A2E-95B1-6359EEB3028C}" dt="2022-07-08T16:03:49.564" v="276" actId="478"/>
          <ac:spMkLst>
            <pc:docMk/>
            <pc:sldMk cId="584911293" sldId="417"/>
            <ac:spMk id="2" creationId="{EAEE7F67-D6B1-40B3-B849-E8D14692F047}"/>
          </ac:spMkLst>
        </pc:spChg>
        <pc:spChg chg="mod">
          <ac:chgData name="Siegbert Rudolph" userId="2af4d44886c067cc" providerId="LiveId" clId="{C9CC9A19-2610-4A2E-95B1-6359EEB3028C}" dt="2022-07-08T16:03:49.579" v="281" actId="1076"/>
          <ac:spMkLst>
            <pc:docMk/>
            <pc:sldMk cId="584911293" sldId="417"/>
            <ac:spMk id="4" creationId="{9C845E44-CA7C-1ABA-F944-A408E2536C49}"/>
          </ac:spMkLst>
        </pc:spChg>
      </pc:sldChg>
      <pc:sldChg chg="delSp modSp mod">
        <pc:chgData name="Siegbert Rudolph" userId="2af4d44886c067cc" providerId="LiveId" clId="{C9CC9A19-2610-4A2E-95B1-6359EEB3028C}" dt="2022-07-08T16:03:49.579" v="287" actId="1076"/>
        <pc:sldMkLst>
          <pc:docMk/>
          <pc:sldMk cId="144660232" sldId="418"/>
        </pc:sldMkLst>
        <pc:spChg chg="del">
          <ac:chgData name="Siegbert Rudolph" userId="2af4d44886c067cc" providerId="LiveId" clId="{C9CC9A19-2610-4A2E-95B1-6359EEB3028C}" dt="2022-07-08T16:03:49.579" v="282" actId="478"/>
          <ac:spMkLst>
            <pc:docMk/>
            <pc:sldMk cId="144660232" sldId="418"/>
            <ac:spMk id="2" creationId="{8EE93C58-4F8C-48DF-A352-125FAE2D1EC8}"/>
          </ac:spMkLst>
        </pc:spChg>
        <pc:spChg chg="mod">
          <ac:chgData name="Siegbert Rudolph" userId="2af4d44886c067cc" providerId="LiveId" clId="{C9CC9A19-2610-4A2E-95B1-6359EEB3028C}" dt="2022-07-08T16:03:49.579" v="287" actId="1076"/>
          <ac:spMkLst>
            <pc:docMk/>
            <pc:sldMk cId="144660232" sldId="418"/>
            <ac:spMk id="4" creationId="{AE214867-B94A-4CEE-E874-34AD76516DF6}"/>
          </ac:spMkLst>
        </pc:spChg>
      </pc:sldChg>
      <pc:sldChg chg="delSp modSp mod">
        <pc:chgData name="Siegbert Rudolph" userId="2af4d44886c067cc" providerId="LiveId" clId="{C9CC9A19-2610-4A2E-95B1-6359EEB3028C}" dt="2022-07-08T16:03:49.595" v="305" actId="1076"/>
        <pc:sldMkLst>
          <pc:docMk/>
          <pc:sldMk cId="3487130487" sldId="419"/>
        </pc:sldMkLst>
        <pc:spChg chg="del">
          <ac:chgData name="Siegbert Rudolph" userId="2af4d44886c067cc" providerId="LiveId" clId="{C9CC9A19-2610-4A2E-95B1-6359EEB3028C}" dt="2022-07-08T16:03:49.595" v="300" actId="478"/>
          <ac:spMkLst>
            <pc:docMk/>
            <pc:sldMk cId="3487130487" sldId="419"/>
            <ac:spMk id="4" creationId="{8B47D5FD-6AD1-48F3-8E3A-648957224F94}"/>
          </ac:spMkLst>
        </pc:spChg>
        <pc:spChg chg="mod">
          <ac:chgData name="Siegbert Rudolph" userId="2af4d44886c067cc" providerId="LiveId" clId="{C9CC9A19-2610-4A2E-95B1-6359EEB3028C}" dt="2022-07-08T16:03:49.595" v="305" actId="1076"/>
          <ac:spMkLst>
            <pc:docMk/>
            <pc:sldMk cId="3487130487" sldId="419"/>
            <ac:spMk id="6" creationId="{B87A0FDF-3096-8C66-23E4-7A7BAC80593C}"/>
          </ac:spMkLst>
        </pc:spChg>
      </pc:sldChg>
      <pc:sldChg chg="delSp modSp mod">
        <pc:chgData name="Siegbert Rudolph" userId="2af4d44886c067cc" providerId="LiveId" clId="{C9CC9A19-2610-4A2E-95B1-6359EEB3028C}" dt="2022-07-08T16:03:49.611" v="311" actId="1076"/>
        <pc:sldMkLst>
          <pc:docMk/>
          <pc:sldMk cId="973465421" sldId="420"/>
        </pc:sldMkLst>
        <pc:spChg chg="del">
          <ac:chgData name="Siegbert Rudolph" userId="2af4d44886c067cc" providerId="LiveId" clId="{C9CC9A19-2610-4A2E-95B1-6359EEB3028C}" dt="2022-07-08T16:03:49.595" v="306" actId="478"/>
          <ac:spMkLst>
            <pc:docMk/>
            <pc:sldMk cId="973465421" sldId="420"/>
            <ac:spMk id="4" creationId="{3AB89980-2932-4682-A472-48D4D1E5841B}"/>
          </ac:spMkLst>
        </pc:spChg>
        <pc:spChg chg="mod">
          <ac:chgData name="Siegbert Rudolph" userId="2af4d44886c067cc" providerId="LiveId" clId="{C9CC9A19-2610-4A2E-95B1-6359EEB3028C}" dt="2022-07-08T16:03:49.611" v="311" actId="1076"/>
          <ac:spMkLst>
            <pc:docMk/>
            <pc:sldMk cId="973465421" sldId="420"/>
            <ac:spMk id="6" creationId="{636EC90C-6884-38E7-35CC-6496A06C7666}"/>
          </ac:spMkLst>
        </pc:spChg>
      </pc:sldChg>
      <pc:sldChg chg="delSp modSp mod">
        <pc:chgData name="Siegbert Rudolph" userId="2af4d44886c067cc" providerId="LiveId" clId="{C9CC9A19-2610-4A2E-95B1-6359EEB3028C}" dt="2022-07-08T16:03:49.611" v="317" actId="1076"/>
        <pc:sldMkLst>
          <pc:docMk/>
          <pc:sldMk cId="2288281784" sldId="421"/>
        </pc:sldMkLst>
        <pc:spChg chg="del">
          <ac:chgData name="Siegbert Rudolph" userId="2af4d44886c067cc" providerId="LiveId" clId="{C9CC9A19-2610-4A2E-95B1-6359EEB3028C}" dt="2022-07-08T16:03:49.611" v="312" actId="478"/>
          <ac:spMkLst>
            <pc:docMk/>
            <pc:sldMk cId="2288281784" sldId="421"/>
            <ac:spMk id="4" creationId="{22030EA5-8290-4C3D-8495-BF52891911CD}"/>
          </ac:spMkLst>
        </pc:spChg>
        <pc:spChg chg="mod">
          <ac:chgData name="Siegbert Rudolph" userId="2af4d44886c067cc" providerId="LiveId" clId="{C9CC9A19-2610-4A2E-95B1-6359EEB3028C}" dt="2022-07-08T16:03:49.611" v="317" actId="1076"/>
          <ac:spMkLst>
            <pc:docMk/>
            <pc:sldMk cId="2288281784" sldId="421"/>
            <ac:spMk id="6" creationId="{B1D75035-E0AF-BEC6-B9D0-B47760FFB682}"/>
          </ac:spMkLst>
        </pc:spChg>
      </pc:sldChg>
      <pc:sldChg chg="delSp modSp mod">
        <pc:chgData name="Siegbert Rudolph" userId="2af4d44886c067cc" providerId="LiveId" clId="{C9CC9A19-2610-4A2E-95B1-6359EEB3028C}" dt="2022-07-08T16:03:49.611" v="323" actId="1076"/>
        <pc:sldMkLst>
          <pc:docMk/>
          <pc:sldMk cId="315012776" sldId="422"/>
        </pc:sldMkLst>
        <pc:spChg chg="del">
          <ac:chgData name="Siegbert Rudolph" userId="2af4d44886c067cc" providerId="LiveId" clId="{C9CC9A19-2610-4A2E-95B1-6359EEB3028C}" dt="2022-07-08T16:03:49.611" v="318" actId="478"/>
          <ac:spMkLst>
            <pc:docMk/>
            <pc:sldMk cId="315012776" sldId="422"/>
            <ac:spMk id="4" creationId="{026A3443-77EE-4CA1-9F66-3A47B31375AD}"/>
          </ac:spMkLst>
        </pc:spChg>
        <pc:spChg chg="mod">
          <ac:chgData name="Siegbert Rudolph" userId="2af4d44886c067cc" providerId="LiveId" clId="{C9CC9A19-2610-4A2E-95B1-6359EEB3028C}" dt="2022-07-08T16:03:49.611" v="323" actId="1076"/>
          <ac:spMkLst>
            <pc:docMk/>
            <pc:sldMk cId="315012776" sldId="422"/>
            <ac:spMk id="6" creationId="{2F35CC84-7C4F-6CCF-FAF5-3A202E126ADF}"/>
          </ac:spMkLst>
        </pc:spChg>
      </pc:sldChg>
      <pc:sldChg chg="delSp modSp mod">
        <pc:chgData name="Siegbert Rudolph" userId="2af4d44886c067cc" providerId="LiveId" clId="{C9CC9A19-2610-4A2E-95B1-6359EEB3028C}" dt="2022-07-08T16:03:49.642" v="365" actId="1076"/>
        <pc:sldMkLst>
          <pc:docMk/>
          <pc:sldMk cId="545769550" sldId="423"/>
        </pc:sldMkLst>
        <pc:spChg chg="del">
          <ac:chgData name="Siegbert Rudolph" userId="2af4d44886c067cc" providerId="LiveId" clId="{C9CC9A19-2610-4A2E-95B1-6359EEB3028C}" dt="2022-07-08T16:03:49.642" v="360" actId="478"/>
          <ac:spMkLst>
            <pc:docMk/>
            <pc:sldMk cId="545769550" sldId="423"/>
            <ac:spMk id="2" creationId="{35DD3FD6-7F28-4A78-9182-49C436FD5D74}"/>
          </ac:spMkLst>
        </pc:spChg>
        <pc:spChg chg="mod">
          <ac:chgData name="Siegbert Rudolph" userId="2af4d44886c067cc" providerId="LiveId" clId="{C9CC9A19-2610-4A2E-95B1-6359EEB3028C}" dt="2022-07-08T16:03:49.642" v="365" actId="1076"/>
          <ac:spMkLst>
            <pc:docMk/>
            <pc:sldMk cId="545769550" sldId="423"/>
            <ac:spMk id="6" creationId="{6F742DD0-6C1C-6618-02BB-CB0B61E45629}"/>
          </ac:spMkLst>
        </pc:spChg>
      </pc:sldChg>
      <pc:sldChg chg="delSp modSp mod">
        <pc:chgData name="Siegbert Rudolph" userId="2af4d44886c067cc" providerId="LiveId" clId="{C9CC9A19-2610-4A2E-95B1-6359EEB3028C}" dt="2022-07-08T16:03:49.626" v="335" actId="1076"/>
        <pc:sldMkLst>
          <pc:docMk/>
          <pc:sldMk cId="3114015765" sldId="424"/>
        </pc:sldMkLst>
        <pc:spChg chg="del">
          <ac:chgData name="Siegbert Rudolph" userId="2af4d44886c067cc" providerId="LiveId" clId="{C9CC9A19-2610-4A2E-95B1-6359EEB3028C}" dt="2022-07-08T16:03:49.611" v="330" actId="478"/>
          <ac:spMkLst>
            <pc:docMk/>
            <pc:sldMk cId="3114015765" sldId="424"/>
            <ac:spMk id="4" creationId="{A8E4EDFB-9430-49F9-A7CE-FA6953A4332C}"/>
          </ac:spMkLst>
        </pc:spChg>
        <pc:spChg chg="mod">
          <ac:chgData name="Siegbert Rudolph" userId="2af4d44886c067cc" providerId="LiveId" clId="{C9CC9A19-2610-4A2E-95B1-6359EEB3028C}" dt="2022-07-08T16:03:49.626" v="335" actId="1076"/>
          <ac:spMkLst>
            <pc:docMk/>
            <pc:sldMk cId="3114015765" sldId="424"/>
            <ac:spMk id="6" creationId="{C1F41D6F-2B4B-25D1-9BD0-26E249B82895}"/>
          </ac:spMkLst>
        </pc:spChg>
      </pc:sldChg>
      <pc:sldChg chg="delSp modSp mod">
        <pc:chgData name="Siegbert Rudolph" userId="2af4d44886c067cc" providerId="LiveId" clId="{C9CC9A19-2610-4A2E-95B1-6359EEB3028C}" dt="2022-07-08T16:03:49.626" v="341" actId="1076"/>
        <pc:sldMkLst>
          <pc:docMk/>
          <pc:sldMk cId="4263277332" sldId="425"/>
        </pc:sldMkLst>
        <pc:spChg chg="del">
          <ac:chgData name="Siegbert Rudolph" userId="2af4d44886c067cc" providerId="LiveId" clId="{C9CC9A19-2610-4A2E-95B1-6359EEB3028C}" dt="2022-07-08T16:03:49.626" v="336" actId="478"/>
          <ac:spMkLst>
            <pc:docMk/>
            <pc:sldMk cId="4263277332" sldId="425"/>
            <ac:spMk id="4" creationId="{48E1765F-CC7F-42D8-BF33-A3B169B27CB7}"/>
          </ac:spMkLst>
        </pc:spChg>
        <pc:spChg chg="mod">
          <ac:chgData name="Siegbert Rudolph" userId="2af4d44886c067cc" providerId="LiveId" clId="{C9CC9A19-2610-4A2E-95B1-6359EEB3028C}" dt="2022-07-08T16:03:49.626" v="341" actId="1076"/>
          <ac:spMkLst>
            <pc:docMk/>
            <pc:sldMk cId="4263277332" sldId="425"/>
            <ac:spMk id="6" creationId="{9FAFDF96-8C3A-4E5F-1F42-E69C24EC4C43}"/>
          </ac:spMkLst>
        </pc:spChg>
      </pc:sldChg>
      <pc:sldChg chg="delSp modSp mod">
        <pc:chgData name="Siegbert Rudolph" userId="2af4d44886c067cc" providerId="LiveId" clId="{C9CC9A19-2610-4A2E-95B1-6359EEB3028C}" dt="2022-07-08T16:03:49.626" v="347" actId="1076"/>
        <pc:sldMkLst>
          <pc:docMk/>
          <pc:sldMk cId="215631311" sldId="426"/>
        </pc:sldMkLst>
        <pc:spChg chg="del">
          <ac:chgData name="Siegbert Rudolph" userId="2af4d44886c067cc" providerId="LiveId" clId="{C9CC9A19-2610-4A2E-95B1-6359EEB3028C}" dt="2022-07-08T16:03:49.626" v="342" actId="478"/>
          <ac:spMkLst>
            <pc:docMk/>
            <pc:sldMk cId="215631311" sldId="426"/>
            <ac:spMk id="4" creationId="{93037DDD-8307-4AAA-B2C6-21418B8D7C2C}"/>
          </ac:spMkLst>
        </pc:spChg>
        <pc:spChg chg="mod">
          <ac:chgData name="Siegbert Rudolph" userId="2af4d44886c067cc" providerId="LiveId" clId="{C9CC9A19-2610-4A2E-95B1-6359EEB3028C}" dt="2022-07-08T16:03:49.626" v="347" actId="1076"/>
          <ac:spMkLst>
            <pc:docMk/>
            <pc:sldMk cId="215631311" sldId="426"/>
            <ac:spMk id="6" creationId="{D68A3171-730F-EF05-FC14-57C7604D511E}"/>
          </ac:spMkLst>
        </pc:spChg>
      </pc:sldChg>
      <pc:sldChg chg="delSp modSp mod">
        <pc:chgData name="Siegbert Rudolph" userId="2af4d44886c067cc" providerId="LiveId" clId="{C9CC9A19-2610-4A2E-95B1-6359EEB3028C}" dt="2022-07-08T16:03:49.642" v="353" actId="1076"/>
        <pc:sldMkLst>
          <pc:docMk/>
          <pc:sldMk cId="1306701665" sldId="427"/>
        </pc:sldMkLst>
        <pc:spChg chg="del">
          <ac:chgData name="Siegbert Rudolph" userId="2af4d44886c067cc" providerId="LiveId" clId="{C9CC9A19-2610-4A2E-95B1-6359EEB3028C}" dt="2022-07-08T16:03:49.626" v="348" actId="478"/>
          <ac:spMkLst>
            <pc:docMk/>
            <pc:sldMk cId="1306701665" sldId="427"/>
            <ac:spMk id="4" creationId="{47B5268F-38BB-4EC9-9F84-8A03742478E1}"/>
          </ac:spMkLst>
        </pc:spChg>
        <pc:spChg chg="mod">
          <ac:chgData name="Siegbert Rudolph" userId="2af4d44886c067cc" providerId="LiveId" clId="{C9CC9A19-2610-4A2E-95B1-6359EEB3028C}" dt="2022-07-08T16:03:49.642" v="353" actId="1076"/>
          <ac:spMkLst>
            <pc:docMk/>
            <pc:sldMk cId="1306701665" sldId="427"/>
            <ac:spMk id="6" creationId="{8F6A5AEA-38BC-E042-15D7-9CACF7E6845A}"/>
          </ac:spMkLst>
        </pc:spChg>
      </pc:sldChg>
      <pc:sldChg chg="delSp modSp mod">
        <pc:chgData name="Siegbert Rudolph" userId="2af4d44886c067cc" providerId="LiveId" clId="{C9CC9A19-2610-4A2E-95B1-6359EEB3028C}" dt="2022-07-08T16:03:49.642" v="359" actId="1076"/>
        <pc:sldMkLst>
          <pc:docMk/>
          <pc:sldMk cId="3033018973" sldId="428"/>
        </pc:sldMkLst>
        <pc:spChg chg="del">
          <ac:chgData name="Siegbert Rudolph" userId="2af4d44886c067cc" providerId="LiveId" clId="{C9CC9A19-2610-4A2E-95B1-6359EEB3028C}" dt="2022-07-08T16:03:49.642" v="354" actId="478"/>
          <ac:spMkLst>
            <pc:docMk/>
            <pc:sldMk cId="3033018973" sldId="428"/>
            <ac:spMk id="4" creationId="{10514A4D-CF9B-4B39-A79E-9228C2983BBA}"/>
          </ac:spMkLst>
        </pc:spChg>
        <pc:spChg chg="mod">
          <ac:chgData name="Siegbert Rudolph" userId="2af4d44886c067cc" providerId="LiveId" clId="{C9CC9A19-2610-4A2E-95B1-6359EEB3028C}" dt="2022-07-08T16:03:49.642" v="359" actId="1076"/>
          <ac:spMkLst>
            <pc:docMk/>
            <pc:sldMk cId="3033018973" sldId="428"/>
            <ac:spMk id="6" creationId="{7A732FBF-1C1B-DBE2-29E9-B53475F05038}"/>
          </ac:spMkLst>
        </pc:spChg>
      </pc:sldChg>
      <pc:sldChg chg="delSp modSp mod">
        <pc:chgData name="Siegbert Rudolph" userId="2af4d44886c067cc" providerId="LiveId" clId="{C9CC9A19-2610-4A2E-95B1-6359EEB3028C}" dt="2022-07-08T16:03:49.673" v="401" actId="1076"/>
        <pc:sldMkLst>
          <pc:docMk/>
          <pc:sldMk cId="2843829580" sldId="429"/>
        </pc:sldMkLst>
        <pc:spChg chg="del">
          <ac:chgData name="Siegbert Rudolph" userId="2af4d44886c067cc" providerId="LiveId" clId="{C9CC9A19-2610-4A2E-95B1-6359EEB3028C}" dt="2022-07-08T16:03:49.658" v="396" actId="478"/>
          <ac:spMkLst>
            <pc:docMk/>
            <pc:sldMk cId="2843829580" sldId="429"/>
            <ac:spMk id="2" creationId="{10D0FAC9-F390-4929-A3AD-AFCF3CFB5890}"/>
          </ac:spMkLst>
        </pc:spChg>
        <pc:spChg chg="mod">
          <ac:chgData name="Siegbert Rudolph" userId="2af4d44886c067cc" providerId="LiveId" clId="{C9CC9A19-2610-4A2E-95B1-6359EEB3028C}" dt="2022-07-08T16:03:49.673" v="401" actId="1076"/>
          <ac:spMkLst>
            <pc:docMk/>
            <pc:sldMk cId="2843829580" sldId="429"/>
            <ac:spMk id="6" creationId="{9981CC13-892B-50B5-4C59-51E39DD7A83F}"/>
          </ac:spMkLst>
        </pc:spChg>
      </pc:sldChg>
      <pc:sldChg chg="delSp modSp mod">
        <pc:chgData name="Siegbert Rudolph" userId="2af4d44886c067cc" providerId="LiveId" clId="{C9CC9A19-2610-4A2E-95B1-6359EEB3028C}" dt="2022-07-08T16:03:49.642" v="371" actId="1076"/>
        <pc:sldMkLst>
          <pc:docMk/>
          <pc:sldMk cId="3708769810" sldId="430"/>
        </pc:sldMkLst>
        <pc:spChg chg="del">
          <ac:chgData name="Siegbert Rudolph" userId="2af4d44886c067cc" providerId="LiveId" clId="{C9CC9A19-2610-4A2E-95B1-6359EEB3028C}" dt="2022-07-08T16:03:49.642" v="366" actId="478"/>
          <ac:spMkLst>
            <pc:docMk/>
            <pc:sldMk cId="3708769810" sldId="430"/>
            <ac:spMk id="4" creationId="{BF3AA800-E544-45AD-9E24-D57B24DF7829}"/>
          </ac:spMkLst>
        </pc:spChg>
        <pc:spChg chg="mod">
          <ac:chgData name="Siegbert Rudolph" userId="2af4d44886c067cc" providerId="LiveId" clId="{C9CC9A19-2610-4A2E-95B1-6359EEB3028C}" dt="2022-07-08T16:03:49.642" v="371" actId="1076"/>
          <ac:spMkLst>
            <pc:docMk/>
            <pc:sldMk cId="3708769810" sldId="430"/>
            <ac:spMk id="6" creationId="{2482B452-2381-BF6F-13EA-AE6632A3A1D0}"/>
          </ac:spMkLst>
        </pc:spChg>
      </pc:sldChg>
      <pc:sldChg chg="delSp modSp mod">
        <pc:chgData name="Siegbert Rudolph" userId="2af4d44886c067cc" providerId="LiveId" clId="{C9CC9A19-2610-4A2E-95B1-6359EEB3028C}" dt="2022-07-08T16:03:49.658" v="377" actId="1076"/>
        <pc:sldMkLst>
          <pc:docMk/>
          <pc:sldMk cId="266353194" sldId="431"/>
        </pc:sldMkLst>
        <pc:spChg chg="del">
          <ac:chgData name="Siegbert Rudolph" userId="2af4d44886c067cc" providerId="LiveId" clId="{C9CC9A19-2610-4A2E-95B1-6359EEB3028C}" dt="2022-07-08T16:03:49.642" v="372" actId="478"/>
          <ac:spMkLst>
            <pc:docMk/>
            <pc:sldMk cId="266353194" sldId="431"/>
            <ac:spMk id="4" creationId="{BC845438-BDCF-4934-A880-8D1E97254A5F}"/>
          </ac:spMkLst>
        </pc:spChg>
        <pc:spChg chg="mod">
          <ac:chgData name="Siegbert Rudolph" userId="2af4d44886c067cc" providerId="LiveId" clId="{C9CC9A19-2610-4A2E-95B1-6359EEB3028C}" dt="2022-07-08T16:03:49.658" v="377" actId="1076"/>
          <ac:spMkLst>
            <pc:docMk/>
            <pc:sldMk cId="266353194" sldId="431"/>
            <ac:spMk id="6" creationId="{415F8882-437C-E3CF-CE09-7D99B3A19C66}"/>
          </ac:spMkLst>
        </pc:spChg>
      </pc:sldChg>
      <pc:sldChg chg="delSp modSp mod">
        <pc:chgData name="Siegbert Rudolph" userId="2af4d44886c067cc" providerId="LiveId" clId="{C9CC9A19-2610-4A2E-95B1-6359EEB3028C}" dt="2022-07-08T16:03:49.658" v="383" actId="1076"/>
        <pc:sldMkLst>
          <pc:docMk/>
          <pc:sldMk cId="591790980" sldId="432"/>
        </pc:sldMkLst>
        <pc:spChg chg="del">
          <ac:chgData name="Siegbert Rudolph" userId="2af4d44886c067cc" providerId="LiveId" clId="{C9CC9A19-2610-4A2E-95B1-6359EEB3028C}" dt="2022-07-08T16:03:49.658" v="378" actId="478"/>
          <ac:spMkLst>
            <pc:docMk/>
            <pc:sldMk cId="591790980" sldId="432"/>
            <ac:spMk id="4" creationId="{4680DAC2-5847-48F4-A03C-2AC1A2C8A6F9}"/>
          </ac:spMkLst>
        </pc:spChg>
        <pc:spChg chg="mod">
          <ac:chgData name="Siegbert Rudolph" userId="2af4d44886c067cc" providerId="LiveId" clId="{C9CC9A19-2610-4A2E-95B1-6359EEB3028C}" dt="2022-07-08T16:03:49.658" v="383" actId="1076"/>
          <ac:spMkLst>
            <pc:docMk/>
            <pc:sldMk cId="591790980" sldId="432"/>
            <ac:spMk id="6" creationId="{B77EC2E7-BC6D-DF24-AD37-50192C88E7C7}"/>
          </ac:spMkLst>
        </pc:spChg>
      </pc:sldChg>
      <pc:sldChg chg="delSp modSp mod">
        <pc:chgData name="Siegbert Rudolph" userId="2af4d44886c067cc" providerId="LiveId" clId="{C9CC9A19-2610-4A2E-95B1-6359EEB3028C}" dt="2022-07-08T16:03:49.658" v="389" actId="1076"/>
        <pc:sldMkLst>
          <pc:docMk/>
          <pc:sldMk cId="1086043265" sldId="433"/>
        </pc:sldMkLst>
        <pc:spChg chg="del">
          <ac:chgData name="Siegbert Rudolph" userId="2af4d44886c067cc" providerId="LiveId" clId="{C9CC9A19-2610-4A2E-95B1-6359EEB3028C}" dt="2022-07-08T16:03:49.658" v="384" actId="478"/>
          <ac:spMkLst>
            <pc:docMk/>
            <pc:sldMk cId="1086043265" sldId="433"/>
            <ac:spMk id="4" creationId="{07CF41F1-F95A-4D87-8E70-2BEFBE47DE5B}"/>
          </ac:spMkLst>
        </pc:spChg>
        <pc:spChg chg="mod">
          <ac:chgData name="Siegbert Rudolph" userId="2af4d44886c067cc" providerId="LiveId" clId="{C9CC9A19-2610-4A2E-95B1-6359EEB3028C}" dt="2022-07-08T16:03:49.658" v="389" actId="1076"/>
          <ac:spMkLst>
            <pc:docMk/>
            <pc:sldMk cId="1086043265" sldId="433"/>
            <ac:spMk id="6" creationId="{796884E3-D22F-D1BC-F81D-2CABC346E62C}"/>
          </ac:spMkLst>
        </pc:spChg>
      </pc:sldChg>
      <pc:sldChg chg="delSp modSp mod">
        <pc:chgData name="Siegbert Rudolph" userId="2af4d44886c067cc" providerId="LiveId" clId="{C9CC9A19-2610-4A2E-95B1-6359EEB3028C}" dt="2022-07-08T16:03:49.658" v="395" actId="1076"/>
        <pc:sldMkLst>
          <pc:docMk/>
          <pc:sldMk cId="3127438085" sldId="434"/>
        </pc:sldMkLst>
        <pc:spChg chg="del">
          <ac:chgData name="Siegbert Rudolph" userId="2af4d44886c067cc" providerId="LiveId" clId="{C9CC9A19-2610-4A2E-95B1-6359EEB3028C}" dt="2022-07-08T16:03:49.658" v="390" actId="478"/>
          <ac:spMkLst>
            <pc:docMk/>
            <pc:sldMk cId="3127438085" sldId="434"/>
            <ac:spMk id="4" creationId="{B8893CEC-C918-4299-8754-2FC68D54760A}"/>
          </ac:spMkLst>
        </pc:spChg>
        <pc:spChg chg="mod">
          <ac:chgData name="Siegbert Rudolph" userId="2af4d44886c067cc" providerId="LiveId" clId="{C9CC9A19-2610-4A2E-95B1-6359EEB3028C}" dt="2022-07-08T16:03:49.658" v="395" actId="1076"/>
          <ac:spMkLst>
            <pc:docMk/>
            <pc:sldMk cId="3127438085" sldId="434"/>
            <ac:spMk id="6" creationId="{D93882F4-4350-D4DD-AA39-E3A82945E395}"/>
          </ac:spMkLst>
        </pc:spChg>
      </pc:sldChg>
    </pc:docChg>
  </pc:docChgLst>
  <pc:docChgLst>
    <pc:chgData name="Siegbert Rudolph" userId="2af4d44886c067cc" providerId="LiveId" clId="{F19E26BB-970D-438A-A997-8BE63289F21C}"/>
    <pc:docChg chg="custSel modSld">
      <pc:chgData name="Siegbert Rudolph" userId="2af4d44886c067cc" providerId="LiveId" clId="{F19E26BB-970D-438A-A997-8BE63289F21C}" dt="2021-04-30T09:24:39.073" v="407" actId="1076"/>
      <pc:docMkLst>
        <pc:docMk/>
      </pc:docMkLst>
      <pc:sldChg chg="delSp modSp mod">
        <pc:chgData name="Siegbert Rudolph" userId="2af4d44886c067cc" providerId="LiveId" clId="{F19E26BB-970D-438A-A997-8BE63289F21C}" dt="2021-04-30T09:24:38.807" v="5" actId="1076"/>
        <pc:sldMkLst>
          <pc:docMk/>
          <pc:sldMk cId="26308477" sldId="256"/>
        </pc:sldMkLst>
        <pc:spChg chg="mod">
          <ac:chgData name="Siegbert Rudolph" userId="2af4d44886c067cc" providerId="LiveId" clId="{F19E26BB-970D-438A-A997-8BE63289F21C}" dt="2021-04-30T09:24:38.807" v="5" actId="1076"/>
          <ac:spMkLst>
            <pc:docMk/>
            <pc:sldMk cId="26308477" sldId="256"/>
            <ac:spMk id="2" creationId="{B790CF4D-F2AE-48A4-ACCA-0D07F160899F}"/>
          </ac:spMkLst>
        </pc:spChg>
        <pc:spChg chg="del">
          <ac:chgData name="Siegbert Rudolph" userId="2af4d44886c067cc" providerId="LiveId" clId="{F19E26BB-970D-438A-A997-8BE63289F21C}" dt="2021-04-30T09:24:38.807" v="0" actId="478"/>
          <ac:spMkLst>
            <pc:docMk/>
            <pc:sldMk cId="26308477" sldId="256"/>
            <ac:spMk id="3" creationId="{E543ACE3-169B-4988-A264-AAF84608CA6F}"/>
          </ac:spMkLst>
        </pc:spChg>
      </pc:sldChg>
      <pc:sldChg chg="delSp modSp mod">
        <pc:chgData name="Siegbert Rudolph" userId="2af4d44886c067cc" providerId="LiveId" clId="{F19E26BB-970D-438A-A997-8BE63289F21C}" dt="2021-04-30T09:24:39.073" v="407" actId="1076"/>
        <pc:sldMkLst>
          <pc:docMk/>
          <pc:sldMk cId="2216826815" sldId="281"/>
        </pc:sldMkLst>
        <pc:spChg chg="mod">
          <ac:chgData name="Siegbert Rudolph" userId="2af4d44886c067cc" providerId="LiveId" clId="{F19E26BB-970D-438A-A997-8BE63289F21C}" dt="2021-04-30T09:24:39.073" v="407" actId="1076"/>
          <ac:spMkLst>
            <pc:docMk/>
            <pc:sldMk cId="2216826815" sldId="281"/>
            <ac:spMk id="4" creationId="{CA861C34-8562-417E-9360-FBA8A5614371}"/>
          </ac:spMkLst>
        </pc:spChg>
        <pc:spChg chg="del">
          <ac:chgData name="Siegbert Rudolph" userId="2af4d44886c067cc" providerId="LiveId" clId="{F19E26BB-970D-438A-A997-8BE63289F21C}" dt="2021-04-30T09:24:39.073" v="402" actId="478"/>
          <ac:spMkLst>
            <pc:docMk/>
            <pc:sldMk cId="2216826815" sldId="281"/>
            <ac:spMk id="5" creationId="{83EDDE27-F698-4F89-895E-8027A39E3CAB}"/>
          </ac:spMkLst>
        </pc:spChg>
      </pc:sldChg>
      <pc:sldChg chg="delSp modSp mod">
        <pc:chgData name="Siegbert Rudolph" userId="2af4d44886c067cc" providerId="LiveId" clId="{F19E26BB-970D-438A-A997-8BE63289F21C}" dt="2021-04-30T09:24:38.839" v="41" actId="1076"/>
        <pc:sldMkLst>
          <pc:docMk/>
          <pc:sldMk cId="3881716184" sldId="325"/>
        </pc:sldMkLst>
        <pc:spChg chg="mod">
          <ac:chgData name="Siegbert Rudolph" userId="2af4d44886c067cc" providerId="LiveId" clId="{F19E26BB-970D-438A-A997-8BE63289F21C}" dt="2021-04-30T09:24:38.839" v="41" actId="1076"/>
          <ac:spMkLst>
            <pc:docMk/>
            <pc:sldMk cId="3881716184" sldId="325"/>
            <ac:spMk id="2" creationId="{F415AFE4-1288-4736-B359-87732354D286}"/>
          </ac:spMkLst>
        </pc:spChg>
        <pc:spChg chg="del">
          <ac:chgData name="Siegbert Rudolph" userId="2af4d44886c067cc" providerId="LiveId" clId="{F19E26BB-970D-438A-A997-8BE63289F21C}" dt="2021-04-30T09:24:38.823" v="36" actId="478"/>
          <ac:spMkLst>
            <pc:docMk/>
            <pc:sldMk cId="3881716184" sldId="325"/>
            <ac:spMk id="6" creationId="{C45BCA82-9EFC-449B-A90D-645F86ECCB6C}"/>
          </ac:spMkLst>
        </pc:spChg>
      </pc:sldChg>
      <pc:sldChg chg="delSp modSp mod">
        <pc:chgData name="Siegbert Rudolph" userId="2af4d44886c067cc" providerId="LiveId" clId="{F19E26BB-970D-438A-A997-8BE63289F21C}" dt="2021-04-30T09:24:38.807" v="11" actId="1076"/>
        <pc:sldMkLst>
          <pc:docMk/>
          <pc:sldMk cId="4062732763" sldId="363"/>
        </pc:sldMkLst>
        <pc:spChg chg="mod">
          <ac:chgData name="Siegbert Rudolph" userId="2af4d44886c067cc" providerId="LiveId" clId="{F19E26BB-970D-438A-A997-8BE63289F21C}" dt="2021-04-30T09:24:38.807" v="11" actId="1076"/>
          <ac:spMkLst>
            <pc:docMk/>
            <pc:sldMk cId="4062732763" sldId="363"/>
            <ac:spMk id="4" creationId="{B61F223F-2E1B-43D4-95B0-B177CF0FC542}"/>
          </ac:spMkLst>
        </pc:spChg>
        <pc:spChg chg="del">
          <ac:chgData name="Siegbert Rudolph" userId="2af4d44886c067cc" providerId="LiveId" clId="{F19E26BB-970D-438A-A997-8BE63289F21C}" dt="2021-04-30T09:24:38.807" v="6" actId="478"/>
          <ac:spMkLst>
            <pc:docMk/>
            <pc:sldMk cId="4062732763" sldId="363"/>
            <ac:spMk id="6" creationId="{C69088F6-C5C8-411D-9A20-5590AE8FF440}"/>
          </ac:spMkLst>
        </pc:spChg>
      </pc:sldChg>
      <pc:sldChg chg="delSp modSp mod">
        <pc:chgData name="Siegbert Rudolph" userId="2af4d44886c067cc" providerId="LiveId" clId="{F19E26BB-970D-438A-A997-8BE63289F21C}" dt="2021-04-30T09:24:38.917" v="155" actId="1076"/>
        <pc:sldMkLst>
          <pc:docMk/>
          <pc:sldMk cId="735928261" sldId="371"/>
        </pc:sldMkLst>
        <pc:spChg chg="mod">
          <ac:chgData name="Siegbert Rudolph" userId="2af4d44886c067cc" providerId="LiveId" clId="{F19E26BB-970D-438A-A997-8BE63289F21C}" dt="2021-04-30T09:24:38.917" v="155" actId="1076"/>
          <ac:spMkLst>
            <pc:docMk/>
            <pc:sldMk cId="735928261" sldId="371"/>
            <ac:spMk id="2" creationId="{7EAF2A67-872F-421F-8199-457577763DB3}"/>
          </ac:spMkLst>
        </pc:spChg>
        <pc:spChg chg="del">
          <ac:chgData name="Siegbert Rudolph" userId="2af4d44886c067cc" providerId="LiveId" clId="{F19E26BB-970D-438A-A997-8BE63289F21C}" dt="2021-04-30T09:24:38.917" v="150" actId="478"/>
          <ac:spMkLst>
            <pc:docMk/>
            <pc:sldMk cId="735928261" sldId="371"/>
            <ac:spMk id="4" creationId="{A482B3F1-5C71-44A6-AADD-F646F5736BDF}"/>
          </ac:spMkLst>
        </pc:spChg>
      </pc:sldChg>
      <pc:sldChg chg="delSp modSp mod">
        <pc:chgData name="Siegbert Rudolph" userId="2af4d44886c067cc" providerId="LiveId" clId="{F19E26BB-970D-438A-A997-8BE63289F21C}" dt="2021-04-30T09:24:39.011" v="299" actId="1076"/>
        <pc:sldMkLst>
          <pc:docMk/>
          <pc:sldMk cId="4210732443" sldId="372"/>
        </pc:sldMkLst>
        <pc:spChg chg="mod">
          <ac:chgData name="Siegbert Rudolph" userId="2af4d44886c067cc" providerId="LiveId" clId="{F19E26BB-970D-438A-A997-8BE63289F21C}" dt="2021-04-30T09:24:39.011" v="299" actId="1076"/>
          <ac:spMkLst>
            <pc:docMk/>
            <pc:sldMk cId="4210732443" sldId="372"/>
            <ac:spMk id="4" creationId="{65A5EBA0-2D9D-4EE0-BB7B-3D324B6EC3CD}"/>
          </ac:spMkLst>
        </pc:spChg>
        <pc:spChg chg="del">
          <ac:chgData name="Siegbert Rudolph" userId="2af4d44886c067cc" providerId="LiveId" clId="{F19E26BB-970D-438A-A997-8BE63289F21C}" dt="2021-04-30T09:24:39.011" v="294" actId="478"/>
          <ac:spMkLst>
            <pc:docMk/>
            <pc:sldMk cId="4210732443" sldId="372"/>
            <ac:spMk id="6" creationId="{7F176FE9-DC70-483A-A92B-A3BA82C5F738}"/>
          </ac:spMkLst>
        </pc:spChg>
      </pc:sldChg>
      <pc:sldChg chg="delSp modSp mod">
        <pc:chgData name="Siegbert Rudolph" userId="2af4d44886c067cc" providerId="LiveId" clId="{F19E26BB-970D-438A-A997-8BE63289F21C}" dt="2021-04-30T09:24:38.823" v="17" actId="1076"/>
        <pc:sldMkLst>
          <pc:docMk/>
          <pc:sldMk cId="2796207542" sldId="373"/>
        </pc:sldMkLst>
        <pc:spChg chg="mod">
          <ac:chgData name="Siegbert Rudolph" userId="2af4d44886c067cc" providerId="LiveId" clId="{F19E26BB-970D-438A-A997-8BE63289F21C}" dt="2021-04-30T09:24:38.823" v="17" actId="1076"/>
          <ac:spMkLst>
            <pc:docMk/>
            <pc:sldMk cId="2796207542" sldId="373"/>
            <ac:spMk id="4" creationId="{2B55A8D2-312D-446A-AE8D-7CBAB3567033}"/>
          </ac:spMkLst>
        </pc:spChg>
        <pc:spChg chg="del">
          <ac:chgData name="Siegbert Rudolph" userId="2af4d44886c067cc" providerId="LiveId" clId="{F19E26BB-970D-438A-A997-8BE63289F21C}" dt="2021-04-30T09:24:38.807" v="12" actId="478"/>
          <ac:spMkLst>
            <pc:docMk/>
            <pc:sldMk cId="2796207542" sldId="373"/>
            <ac:spMk id="6" creationId="{4EE0FE74-0616-43B4-85B3-514991377856}"/>
          </ac:spMkLst>
        </pc:spChg>
      </pc:sldChg>
      <pc:sldChg chg="delSp modSp mod">
        <pc:chgData name="Siegbert Rudolph" userId="2af4d44886c067cc" providerId="LiveId" clId="{F19E26BB-970D-438A-A997-8BE63289F21C}" dt="2021-04-30T09:24:38.823" v="23" actId="1076"/>
        <pc:sldMkLst>
          <pc:docMk/>
          <pc:sldMk cId="1469596858" sldId="374"/>
        </pc:sldMkLst>
        <pc:spChg chg="mod">
          <ac:chgData name="Siegbert Rudolph" userId="2af4d44886c067cc" providerId="LiveId" clId="{F19E26BB-970D-438A-A997-8BE63289F21C}" dt="2021-04-30T09:24:38.823" v="23" actId="1076"/>
          <ac:spMkLst>
            <pc:docMk/>
            <pc:sldMk cId="1469596858" sldId="374"/>
            <ac:spMk id="4" creationId="{A7688FBB-2CCE-4130-BB58-7EC2C3A692EC}"/>
          </ac:spMkLst>
        </pc:spChg>
        <pc:spChg chg="del">
          <ac:chgData name="Siegbert Rudolph" userId="2af4d44886c067cc" providerId="LiveId" clId="{F19E26BB-970D-438A-A997-8BE63289F21C}" dt="2021-04-30T09:24:38.823" v="18" actId="478"/>
          <ac:spMkLst>
            <pc:docMk/>
            <pc:sldMk cId="1469596858" sldId="374"/>
            <ac:spMk id="6" creationId="{506513EA-8ED5-48A2-9C6C-3CCEF2BFF681}"/>
          </ac:spMkLst>
        </pc:spChg>
      </pc:sldChg>
      <pc:sldChg chg="delSp modSp mod">
        <pc:chgData name="Siegbert Rudolph" userId="2af4d44886c067cc" providerId="LiveId" clId="{F19E26BB-970D-438A-A997-8BE63289F21C}" dt="2021-04-30T09:24:38.823" v="29" actId="1076"/>
        <pc:sldMkLst>
          <pc:docMk/>
          <pc:sldMk cId="1324670555" sldId="375"/>
        </pc:sldMkLst>
        <pc:spChg chg="mod">
          <ac:chgData name="Siegbert Rudolph" userId="2af4d44886c067cc" providerId="LiveId" clId="{F19E26BB-970D-438A-A997-8BE63289F21C}" dt="2021-04-30T09:24:38.823" v="29" actId="1076"/>
          <ac:spMkLst>
            <pc:docMk/>
            <pc:sldMk cId="1324670555" sldId="375"/>
            <ac:spMk id="4" creationId="{D1A9C31B-F9E8-45A8-80AC-AD172DA09D91}"/>
          </ac:spMkLst>
        </pc:spChg>
        <pc:spChg chg="del">
          <ac:chgData name="Siegbert Rudolph" userId="2af4d44886c067cc" providerId="LiveId" clId="{F19E26BB-970D-438A-A997-8BE63289F21C}" dt="2021-04-30T09:24:38.823" v="24" actId="478"/>
          <ac:spMkLst>
            <pc:docMk/>
            <pc:sldMk cId="1324670555" sldId="375"/>
            <ac:spMk id="6" creationId="{04737C72-F3C4-4ABA-8494-719D1ED6044E}"/>
          </ac:spMkLst>
        </pc:spChg>
      </pc:sldChg>
      <pc:sldChg chg="delSp modSp mod">
        <pc:chgData name="Siegbert Rudolph" userId="2af4d44886c067cc" providerId="LiveId" clId="{F19E26BB-970D-438A-A997-8BE63289F21C}" dt="2021-04-30T09:24:38.823" v="35" actId="1076"/>
        <pc:sldMkLst>
          <pc:docMk/>
          <pc:sldMk cId="1954577758" sldId="376"/>
        </pc:sldMkLst>
        <pc:spChg chg="mod">
          <ac:chgData name="Siegbert Rudolph" userId="2af4d44886c067cc" providerId="LiveId" clId="{F19E26BB-970D-438A-A997-8BE63289F21C}" dt="2021-04-30T09:24:38.823" v="35" actId="1076"/>
          <ac:spMkLst>
            <pc:docMk/>
            <pc:sldMk cId="1954577758" sldId="376"/>
            <ac:spMk id="4" creationId="{28DE9B94-D66B-43EC-A63F-C8B1A6A2D038}"/>
          </ac:spMkLst>
        </pc:spChg>
        <pc:spChg chg="del">
          <ac:chgData name="Siegbert Rudolph" userId="2af4d44886c067cc" providerId="LiveId" clId="{F19E26BB-970D-438A-A997-8BE63289F21C}" dt="2021-04-30T09:24:38.823" v="30" actId="478"/>
          <ac:spMkLst>
            <pc:docMk/>
            <pc:sldMk cId="1954577758" sldId="376"/>
            <ac:spMk id="6" creationId="{6233A89C-D58C-4174-A999-265F1DD37411}"/>
          </ac:spMkLst>
        </pc:spChg>
      </pc:sldChg>
      <pc:sldChg chg="delSp modSp mod">
        <pc:chgData name="Siegbert Rudolph" userId="2af4d44886c067cc" providerId="LiveId" clId="{F19E26BB-970D-438A-A997-8BE63289F21C}" dt="2021-04-30T09:24:38.839" v="47" actId="1076"/>
        <pc:sldMkLst>
          <pc:docMk/>
          <pc:sldMk cId="3292507203" sldId="377"/>
        </pc:sldMkLst>
        <pc:spChg chg="mod">
          <ac:chgData name="Siegbert Rudolph" userId="2af4d44886c067cc" providerId="LiveId" clId="{F19E26BB-970D-438A-A997-8BE63289F21C}" dt="2021-04-30T09:24:38.839" v="47" actId="1076"/>
          <ac:spMkLst>
            <pc:docMk/>
            <pc:sldMk cId="3292507203" sldId="377"/>
            <ac:spMk id="4" creationId="{DF17C199-7D43-4D2A-ACE7-FD617ECE0D16}"/>
          </ac:spMkLst>
        </pc:spChg>
        <pc:spChg chg="del">
          <ac:chgData name="Siegbert Rudolph" userId="2af4d44886c067cc" providerId="LiveId" clId="{F19E26BB-970D-438A-A997-8BE63289F21C}" dt="2021-04-30T09:24:38.839" v="42" actId="478"/>
          <ac:spMkLst>
            <pc:docMk/>
            <pc:sldMk cId="3292507203" sldId="377"/>
            <ac:spMk id="6" creationId="{1DE6CA1F-8095-4A76-ABD7-31F74CCE1B4A}"/>
          </ac:spMkLst>
        </pc:spChg>
      </pc:sldChg>
      <pc:sldChg chg="delSp modSp mod">
        <pc:chgData name="Siegbert Rudolph" userId="2af4d44886c067cc" providerId="LiveId" clId="{F19E26BB-970D-438A-A997-8BE63289F21C}" dt="2021-04-30T09:24:38.870" v="77" actId="1076"/>
        <pc:sldMkLst>
          <pc:docMk/>
          <pc:sldMk cId="2143160470" sldId="378"/>
        </pc:sldMkLst>
        <pc:spChg chg="mod">
          <ac:chgData name="Siegbert Rudolph" userId="2af4d44886c067cc" providerId="LiveId" clId="{F19E26BB-970D-438A-A997-8BE63289F21C}" dt="2021-04-30T09:24:38.870" v="77" actId="1076"/>
          <ac:spMkLst>
            <pc:docMk/>
            <pc:sldMk cId="2143160470" sldId="378"/>
            <ac:spMk id="2" creationId="{20DB87BE-674B-45F4-A9A1-C3704F23C4DC}"/>
          </ac:spMkLst>
        </pc:spChg>
        <pc:spChg chg="del">
          <ac:chgData name="Siegbert Rudolph" userId="2af4d44886c067cc" providerId="LiveId" clId="{F19E26BB-970D-438A-A997-8BE63289F21C}" dt="2021-04-30T09:24:38.870" v="72" actId="478"/>
          <ac:spMkLst>
            <pc:docMk/>
            <pc:sldMk cId="2143160470" sldId="378"/>
            <ac:spMk id="6" creationId="{A9435A93-91E8-4477-B09C-5EE65BE577E7}"/>
          </ac:spMkLst>
        </pc:spChg>
      </pc:sldChg>
      <pc:sldChg chg="delSp modSp mod">
        <pc:chgData name="Siegbert Rudolph" userId="2af4d44886c067cc" providerId="LiveId" clId="{F19E26BB-970D-438A-A997-8BE63289F21C}" dt="2021-04-30T09:24:38.839" v="53" actId="1076"/>
        <pc:sldMkLst>
          <pc:docMk/>
          <pc:sldMk cId="2714909932" sldId="379"/>
        </pc:sldMkLst>
        <pc:spChg chg="mod">
          <ac:chgData name="Siegbert Rudolph" userId="2af4d44886c067cc" providerId="LiveId" clId="{F19E26BB-970D-438A-A997-8BE63289F21C}" dt="2021-04-30T09:24:38.839" v="53" actId="1076"/>
          <ac:spMkLst>
            <pc:docMk/>
            <pc:sldMk cId="2714909932" sldId="379"/>
            <ac:spMk id="4" creationId="{ADD4D5BD-175A-419B-92C9-37B6175C6A07}"/>
          </ac:spMkLst>
        </pc:spChg>
        <pc:spChg chg="del">
          <ac:chgData name="Siegbert Rudolph" userId="2af4d44886c067cc" providerId="LiveId" clId="{F19E26BB-970D-438A-A997-8BE63289F21C}" dt="2021-04-30T09:24:38.839" v="48" actId="478"/>
          <ac:spMkLst>
            <pc:docMk/>
            <pc:sldMk cId="2714909932" sldId="379"/>
            <ac:spMk id="6" creationId="{66B0DBA6-FBB6-4AC9-8E10-837C1EF050B2}"/>
          </ac:spMkLst>
        </pc:spChg>
      </pc:sldChg>
      <pc:sldChg chg="delSp modSp mod">
        <pc:chgData name="Siegbert Rudolph" userId="2af4d44886c067cc" providerId="LiveId" clId="{F19E26BB-970D-438A-A997-8BE63289F21C}" dt="2021-04-30T09:24:38.854" v="59" actId="1076"/>
        <pc:sldMkLst>
          <pc:docMk/>
          <pc:sldMk cId="3787387915" sldId="380"/>
        </pc:sldMkLst>
        <pc:spChg chg="mod">
          <ac:chgData name="Siegbert Rudolph" userId="2af4d44886c067cc" providerId="LiveId" clId="{F19E26BB-970D-438A-A997-8BE63289F21C}" dt="2021-04-30T09:24:38.854" v="59" actId="1076"/>
          <ac:spMkLst>
            <pc:docMk/>
            <pc:sldMk cId="3787387915" sldId="380"/>
            <ac:spMk id="4" creationId="{7B195589-B9F2-479C-A981-23D994462D09}"/>
          </ac:spMkLst>
        </pc:spChg>
        <pc:spChg chg="del">
          <ac:chgData name="Siegbert Rudolph" userId="2af4d44886c067cc" providerId="LiveId" clId="{F19E26BB-970D-438A-A997-8BE63289F21C}" dt="2021-04-30T09:24:38.839" v="54" actId="478"/>
          <ac:spMkLst>
            <pc:docMk/>
            <pc:sldMk cId="3787387915" sldId="380"/>
            <ac:spMk id="6" creationId="{73E12B5F-ED57-4B22-8835-0EB9AF482AE8}"/>
          </ac:spMkLst>
        </pc:spChg>
      </pc:sldChg>
      <pc:sldChg chg="delSp modSp mod">
        <pc:chgData name="Siegbert Rudolph" userId="2af4d44886c067cc" providerId="LiveId" clId="{F19E26BB-970D-438A-A997-8BE63289F21C}" dt="2021-04-30T09:24:38.854" v="65" actId="1076"/>
        <pc:sldMkLst>
          <pc:docMk/>
          <pc:sldMk cId="224971073" sldId="381"/>
        </pc:sldMkLst>
        <pc:spChg chg="mod">
          <ac:chgData name="Siegbert Rudolph" userId="2af4d44886c067cc" providerId="LiveId" clId="{F19E26BB-970D-438A-A997-8BE63289F21C}" dt="2021-04-30T09:24:38.854" v="65" actId="1076"/>
          <ac:spMkLst>
            <pc:docMk/>
            <pc:sldMk cId="224971073" sldId="381"/>
            <ac:spMk id="4" creationId="{3F5A188B-D0D0-4055-A47D-968449D933D1}"/>
          </ac:spMkLst>
        </pc:spChg>
        <pc:spChg chg="del">
          <ac:chgData name="Siegbert Rudolph" userId="2af4d44886c067cc" providerId="LiveId" clId="{F19E26BB-970D-438A-A997-8BE63289F21C}" dt="2021-04-30T09:24:38.854" v="60" actId="478"/>
          <ac:spMkLst>
            <pc:docMk/>
            <pc:sldMk cId="224971073" sldId="381"/>
            <ac:spMk id="6" creationId="{6C8AEB80-E834-4AD3-9F3A-CF19FA76C5F0}"/>
          </ac:spMkLst>
        </pc:spChg>
      </pc:sldChg>
      <pc:sldChg chg="delSp modSp mod">
        <pc:chgData name="Siegbert Rudolph" userId="2af4d44886c067cc" providerId="LiveId" clId="{F19E26BB-970D-438A-A997-8BE63289F21C}" dt="2021-04-30T09:24:38.870" v="71" actId="1076"/>
        <pc:sldMkLst>
          <pc:docMk/>
          <pc:sldMk cId="2592370189" sldId="382"/>
        </pc:sldMkLst>
        <pc:spChg chg="mod">
          <ac:chgData name="Siegbert Rudolph" userId="2af4d44886c067cc" providerId="LiveId" clId="{F19E26BB-970D-438A-A997-8BE63289F21C}" dt="2021-04-30T09:24:38.870" v="71" actId="1076"/>
          <ac:spMkLst>
            <pc:docMk/>
            <pc:sldMk cId="2592370189" sldId="382"/>
            <ac:spMk id="4" creationId="{59E14DF5-7EF6-456B-A024-4FA066059777}"/>
          </ac:spMkLst>
        </pc:spChg>
        <pc:spChg chg="del">
          <ac:chgData name="Siegbert Rudolph" userId="2af4d44886c067cc" providerId="LiveId" clId="{F19E26BB-970D-438A-A997-8BE63289F21C}" dt="2021-04-30T09:24:38.854" v="66" actId="478"/>
          <ac:spMkLst>
            <pc:docMk/>
            <pc:sldMk cId="2592370189" sldId="382"/>
            <ac:spMk id="6" creationId="{AA7891D6-5CAB-4480-9368-EE632737521C}"/>
          </ac:spMkLst>
        </pc:spChg>
      </pc:sldChg>
      <pc:sldChg chg="delSp modSp mod">
        <pc:chgData name="Siegbert Rudolph" userId="2af4d44886c067cc" providerId="LiveId" clId="{F19E26BB-970D-438A-A997-8BE63289F21C}" dt="2021-04-30T09:24:38.901" v="113" actId="1076"/>
        <pc:sldMkLst>
          <pc:docMk/>
          <pc:sldMk cId="2077202610" sldId="383"/>
        </pc:sldMkLst>
        <pc:spChg chg="mod">
          <ac:chgData name="Siegbert Rudolph" userId="2af4d44886c067cc" providerId="LiveId" clId="{F19E26BB-970D-438A-A997-8BE63289F21C}" dt="2021-04-30T09:24:38.901" v="113" actId="1076"/>
          <ac:spMkLst>
            <pc:docMk/>
            <pc:sldMk cId="2077202610" sldId="383"/>
            <ac:spMk id="2" creationId="{6B1877D5-2CF4-48C7-BBE9-AE47438004DE}"/>
          </ac:spMkLst>
        </pc:spChg>
        <pc:spChg chg="del">
          <ac:chgData name="Siegbert Rudolph" userId="2af4d44886c067cc" providerId="LiveId" clId="{F19E26BB-970D-438A-A997-8BE63289F21C}" dt="2021-04-30T09:24:38.886" v="108" actId="478"/>
          <ac:spMkLst>
            <pc:docMk/>
            <pc:sldMk cId="2077202610" sldId="383"/>
            <ac:spMk id="6" creationId="{95B7A504-13A4-4C96-8FEA-B92707350D25}"/>
          </ac:spMkLst>
        </pc:spChg>
      </pc:sldChg>
      <pc:sldChg chg="delSp modSp mod">
        <pc:chgData name="Siegbert Rudolph" userId="2af4d44886c067cc" providerId="LiveId" clId="{F19E26BB-970D-438A-A997-8BE63289F21C}" dt="2021-04-30T09:24:38.870" v="83" actId="1076"/>
        <pc:sldMkLst>
          <pc:docMk/>
          <pc:sldMk cId="1326429324" sldId="384"/>
        </pc:sldMkLst>
        <pc:spChg chg="mod">
          <ac:chgData name="Siegbert Rudolph" userId="2af4d44886c067cc" providerId="LiveId" clId="{F19E26BB-970D-438A-A997-8BE63289F21C}" dt="2021-04-30T09:24:38.870" v="83" actId="1076"/>
          <ac:spMkLst>
            <pc:docMk/>
            <pc:sldMk cId="1326429324" sldId="384"/>
            <ac:spMk id="4" creationId="{FADE27A2-B3EE-468B-8DD4-0ACF124CC546}"/>
          </ac:spMkLst>
        </pc:spChg>
        <pc:spChg chg="del">
          <ac:chgData name="Siegbert Rudolph" userId="2af4d44886c067cc" providerId="LiveId" clId="{F19E26BB-970D-438A-A997-8BE63289F21C}" dt="2021-04-30T09:24:38.870" v="78" actId="478"/>
          <ac:spMkLst>
            <pc:docMk/>
            <pc:sldMk cId="1326429324" sldId="384"/>
            <ac:spMk id="6" creationId="{ABEDE264-DC31-4556-9630-84785AAE9C26}"/>
          </ac:spMkLst>
        </pc:spChg>
      </pc:sldChg>
      <pc:sldChg chg="delSp modSp mod">
        <pc:chgData name="Siegbert Rudolph" userId="2af4d44886c067cc" providerId="LiveId" clId="{F19E26BB-970D-438A-A997-8BE63289F21C}" dt="2021-04-30T09:24:38.886" v="89" actId="1076"/>
        <pc:sldMkLst>
          <pc:docMk/>
          <pc:sldMk cId="2359691708" sldId="385"/>
        </pc:sldMkLst>
        <pc:spChg chg="mod">
          <ac:chgData name="Siegbert Rudolph" userId="2af4d44886c067cc" providerId="LiveId" clId="{F19E26BB-970D-438A-A997-8BE63289F21C}" dt="2021-04-30T09:24:38.886" v="89" actId="1076"/>
          <ac:spMkLst>
            <pc:docMk/>
            <pc:sldMk cId="2359691708" sldId="385"/>
            <ac:spMk id="4" creationId="{E0190392-EB04-4237-8D0F-6FBF6C3C9CF3}"/>
          </ac:spMkLst>
        </pc:spChg>
        <pc:spChg chg="del">
          <ac:chgData name="Siegbert Rudolph" userId="2af4d44886c067cc" providerId="LiveId" clId="{F19E26BB-970D-438A-A997-8BE63289F21C}" dt="2021-04-30T09:24:38.886" v="84" actId="478"/>
          <ac:spMkLst>
            <pc:docMk/>
            <pc:sldMk cId="2359691708" sldId="385"/>
            <ac:spMk id="6" creationId="{CDD71A34-F3C7-43C1-B01F-A9F057C7D339}"/>
          </ac:spMkLst>
        </pc:spChg>
      </pc:sldChg>
      <pc:sldChg chg="delSp modSp mod">
        <pc:chgData name="Siegbert Rudolph" userId="2af4d44886c067cc" providerId="LiveId" clId="{F19E26BB-970D-438A-A997-8BE63289F21C}" dt="2021-04-30T09:24:38.886" v="95" actId="1076"/>
        <pc:sldMkLst>
          <pc:docMk/>
          <pc:sldMk cId="298265029" sldId="386"/>
        </pc:sldMkLst>
        <pc:spChg chg="mod">
          <ac:chgData name="Siegbert Rudolph" userId="2af4d44886c067cc" providerId="LiveId" clId="{F19E26BB-970D-438A-A997-8BE63289F21C}" dt="2021-04-30T09:24:38.886" v="95" actId="1076"/>
          <ac:spMkLst>
            <pc:docMk/>
            <pc:sldMk cId="298265029" sldId="386"/>
            <ac:spMk id="4" creationId="{CA3F8294-3E04-4F0F-BF90-4658011B5785}"/>
          </ac:spMkLst>
        </pc:spChg>
        <pc:spChg chg="del">
          <ac:chgData name="Siegbert Rudolph" userId="2af4d44886c067cc" providerId="LiveId" clId="{F19E26BB-970D-438A-A997-8BE63289F21C}" dt="2021-04-30T09:24:38.886" v="90" actId="478"/>
          <ac:spMkLst>
            <pc:docMk/>
            <pc:sldMk cId="298265029" sldId="386"/>
            <ac:spMk id="6" creationId="{91F5B258-DB25-4F3B-9E2D-DFEC566A4AEF}"/>
          </ac:spMkLst>
        </pc:spChg>
      </pc:sldChg>
      <pc:sldChg chg="delSp modSp mod">
        <pc:chgData name="Siegbert Rudolph" userId="2af4d44886c067cc" providerId="LiveId" clId="{F19E26BB-970D-438A-A997-8BE63289F21C}" dt="2021-04-30T09:24:38.886" v="101" actId="1076"/>
        <pc:sldMkLst>
          <pc:docMk/>
          <pc:sldMk cId="2901121839" sldId="387"/>
        </pc:sldMkLst>
        <pc:spChg chg="mod">
          <ac:chgData name="Siegbert Rudolph" userId="2af4d44886c067cc" providerId="LiveId" clId="{F19E26BB-970D-438A-A997-8BE63289F21C}" dt="2021-04-30T09:24:38.886" v="101" actId="1076"/>
          <ac:spMkLst>
            <pc:docMk/>
            <pc:sldMk cId="2901121839" sldId="387"/>
            <ac:spMk id="4" creationId="{DBE77E09-1579-4951-B393-1443FF675342}"/>
          </ac:spMkLst>
        </pc:spChg>
        <pc:spChg chg="del">
          <ac:chgData name="Siegbert Rudolph" userId="2af4d44886c067cc" providerId="LiveId" clId="{F19E26BB-970D-438A-A997-8BE63289F21C}" dt="2021-04-30T09:24:38.886" v="96" actId="478"/>
          <ac:spMkLst>
            <pc:docMk/>
            <pc:sldMk cId="2901121839" sldId="387"/>
            <ac:spMk id="6" creationId="{13D841C7-D6FB-4999-8143-AE39AB48051B}"/>
          </ac:spMkLst>
        </pc:spChg>
      </pc:sldChg>
      <pc:sldChg chg="delSp modSp mod">
        <pc:chgData name="Siegbert Rudolph" userId="2af4d44886c067cc" providerId="LiveId" clId="{F19E26BB-970D-438A-A997-8BE63289F21C}" dt="2021-04-30T09:24:38.886" v="107" actId="1076"/>
        <pc:sldMkLst>
          <pc:docMk/>
          <pc:sldMk cId="3174037733" sldId="388"/>
        </pc:sldMkLst>
        <pc:spChg chg="mod">
          <ac:chgData name="Siegbert Rudolph" userId="2af4d44886c067cc" providerId="LiveId" clId="{F19E26BB-970D-438A-A997-8BE63289F21C}" dt="2021-04-30T09:24:38.886" v="107" actId="1076"/>
          <ac:spMkLst>
            <pc:docMk/>
            <pc:sldMk cId="3174037733" sldId="388"/>
            <ac:spMk id="4" creationId="{4D8C72C0-5EA1-40D0-80E1-FA04C2D61C68}"/>
          </ac:spMkLst>
        </pc:spChg>
        <pc:spChg chg="del">
          <ac:chgData name="Siegbert Rudolph" userId="2af4d44886c067cc" providerId="LiveId" clId="{F19E26BB-970D-438A-A997-8BE63289F21C}" dt="2021-04-30T09:24:38.886" v="102" actId="478"/>
          <ac:spMkLst>
            <pc:docMk/>
            <pc:sldMk cId="3174037733" sldId="388"/>
            <ac:spMk id="6" creationId="{FFBCE8D0-E574-4D9E-AEA9-A86B29E6C2A3}"/>
          </ac:spMkLst>
        </pc:spChg>
      </pc:sldChg>
      <pc:sldChg chg="delSp modSp mod">
        <pc:chgData name="Siegbert Rudolph" userId="2af4d44886c067cc" providerId="LiveId" clId="{F19E26BB-970D-438A-A997-8BE63289F21C}" dt="2021-04-30T09:24:38.917" v="149" actId="1076"/>
        <pc:sldMkLst>
          <pc:docMk/>
          <pc:sldMk cId="3250359255" sldId="389"/>
        </pc:sldMkLst>
        <pc:spChg chg="mod">
          <ac:chgData name="Siegbert Rudolph" userId="2af4d44886c067cc" providerId="LiveId" clId="{F19E26BB-970D-438A-A997-8BE63289F21C}" dt="2021-04-30T09:24:38.917" v="149" actId="1076"/>
          <ac:spMkLst>
            <pc:docMk/>
            <pc:sldMk cId="3250359255" sldId="389"/>
            <ac:spMk id="2" creationId="{A62BE65C-F4FC-4828-826E-9442C06BE817}"/>
          </ac:spMkLst>
        </pc:spChg>
        <pc:spChg chg="del">
          <ac:chgData name="Siegbert Rudolph" userId="2af4d44886c067cc" providerId="LiveId" clId="{F19E26BB-970D-438A-A997-8BE63289F21C}" dt="2021-04-30T09:24:38.917" v="144" actId="478"/>
          <ac:spMkLst>
            <pc:docMk/>
            <pc:sldMk cId="3250359255" sldId="389"/>
            <ac:spMk id="6" creationId="{1E544B79-252F-4DD0-8D19-DEAD7589F8C3}"/>
          </ac:spMkLst>
        </pc:spChg>
      </pc:sldChg>
      <pc:sldChg chg="delSp modSp mod">
        <pc:chgData name="Siegbert Rudolph" userId="2af4d44886c067cc" providerId="LiveId" clId="{F19E26BB-970D-438A-A997-8BE63289F21C}" dt="2021-04-30T09:24:38.901" v="119" actId="1076"/>
        <pc:sldMkLst>
          <pc:docMk/>
          <pc:sldMk cId="4119512314" sldId="390"/>
        </pc:sldMkLst>
        <pc:spChg chg="mod">
          <ac:chgData name="Siegbert Rudolph" userId="2af4d44886c067cc" providerId="LiveId" clId="{F19E26BB-970D-438A-A997-8BE63289F21C}" dt="2021-04-30T09:24:38.901" v="119" actId="1076"/>
          <ac:spMkLst>
            <pc:docMk/>
            <pc:sldMk cId="4119512314" sldId="390"/>
            <ac:spMk id="4" creationId="{14015292-BB04-421E-B6E8-9FEC5D4B4DF6}"/>
          </ac:spMkLst>
        </pc:spChg>
        <pc:spChg chg="del">
          <ac:chgData name="Siegbert Rudolph" userId="2af4d44886c067cc" providerId="LiveId" clId="{F19E26BB-970D-438A-A997-8BE63289F21C}" dt="2021-04-30T09:24:38.901" v="114" actId="478"/>
          <ac:spMkLst>
            <pc:docMk/>
            <pc:sldMk cId="4119512314" sldId="390"/>
            <ac:spMk id="6" creationId="{D1E1189E-634D-4A26-B040-1CCFC816A95E}"/>
          </ac:spMkLst>
        </pc:spChg>
      </pc:sldChg>
      <pc:sldChg chg="delSp modSp mod">
        <pc:chgData name="Siegbert Rudolph" userId="2af4d44886c067cc" providerId="LiveId" clId="{F19E26BB-970D-438A-A997-8BE63289F21C}" dt="2021-04-30T09:24:38.901" v="125" actId="1076"/>
        <pc:sldMkLst>
          <pc:docMk/>
          <pc:sldMk cId="2204056481" sldId="391"/>
        </pc:sldMkLst>
        <pc:spChg chg="mod">
          <ac:chgData name="Siegbert Rudolph" userId="2af4d44886c067cc" providerId="LiveId" clId="{F19E26BB-970D-438A-A997-8BE63289F21C}" dt="2021-04-30T09:24:38.901" v="125" actId="1076"/>
          <ac:spMkLst>
            <pc:docMk/>
            <pc:sldMk cId="2204056481" sldId="391"/>
            <ac:spMk id="4" creationId="{FF26AA5E-A689-4261-9B67-DE5E0C63DCF0}"/>
          </ac:spMkLst>
        </pc:spChg>
        <pc:spChg chg="del">
          <ac:chgData name="Siegbert Rudolph" userId="2af4d44886c067cc" providerId="LiveId" clId="{F19E26BB-970D-438A-A997-8BE63289F21C}" dt="2021-04-30T09:24:38.901" v="120" actId="478"/>
          <ac:spMkLst>
            <pc:docMk/>
            <pc:sldMk cId="2204056481" sldId="391"/>
            <ac:spMk id="6" creationId="{FC38F8A3-1945-4CAB-8FE8-6CF9C938FCD5}"/>
          </ac:spMkLst>
        </pc:spChg>
      </pc:sldChg>
      <pc:sldChg chg="delSp modSp mod">
        <pc:chgData name="Siegbert Rudolph" userId="2af4d44886c067cc" providerId="LiveId" clId="{F19E26BB-970D-438A-A997-8BE63289F21C}" dt="2021-04-30T09:24:38.901" v="131" actId="1076"/>
        <pc:sldMkLst>
          <pc:docMk/>
          <pc:sldMk cId="2041941340" sldId="392"/>
        </pc:sldMkLst>
        <pc:spChg chg="mod">
          <ac:chgData name="Siegbert Rudolph" userId="2af4d44886c067cc" providerId="LiveId" clId="{F19E26BB-970D-438A-A997-8BE63289F21C}" dt="2021-04-30T09:24:38.901" v="131" actId="1076"/>
          <ac:spMkLst>
            <pc:docMk/>
            <pc:sldMk cId="2041941340" sldId="392"/>
            <ac:spMk id="4" creationId="{8C647F4D-CB47-43B8-8DAE-EBBCFF8675CC}"/>
          </ac:spMkLst>
        </pc:spChg>
        <pc:spChg chg="del">
          <ac:chgData name="Siegbert Rudolph" userId="2af4d44886c067cc" providerId="LiveId" clId="{F19E26BB-970D-438A-A997-8BE63289F21C}" dt="2021-04-30T09:24:38.901" v="126" actId="478"/>
          <ac:spMkLst>
            <pc:docMk/>
            <pc:sldMk cId="2041941340" sldId="392"/>
            <ac:spMk id="6" creationId="{90601ABA-36F3-4DB8-9A04-BA80A771D23E}"/>
          </ac:spMkLst>
        </pc:spChg>
      </pc:sldChg>
      <pc:sldChg chg="delSp modSp mod">
        <pc:chgData name="Siegbert Rudolph" userId="2af4d44886c067cc" providerId="LiveId" clId="{F19E26BB-970D-438A-A997-8BE63289F21C}" dt="2021-04-30T09:24:38.917" v="137" actId="1076"/>
        <pc:sldMkLst>
          <pc:docMk/>
          <pc:sldMk cId="2565816666" sldId="393"/>
        </pc:sldMkLst>
        <pc:spChg chg="mod">
          <ac:chgData name="Siegbert Rudolph" userId="2af4d44886c067cc" providerId="LiveId" clId="{F19E26BB-970D-438A-A997-8BE63289F21C}" dt="2021-04-30T09:24:38.917" v="137" actId="1076"/>
          <ac:spMkLst>
            <pc:docMk/>
            <pc:sldMk cId="2565816666" sldId="393"/>
            <ac:spMk id="4" creationId="{4E5BE1D4-847B-4C08-A227-75D5C3C013FC}"/>
          </ac:spMkLst>
        </pc:spChg>
        <pc:spChg chg="del">
          <ac:chgData name="Siegbert Rudolph" userId="2af4d44886c067cc" providerId="LiveId" clId="{F19E26BB-970D-438A-A997-8BE63289F21C}" dt="2021-04-30T09:24:38.901" v="132" actId="478"/>
          <ac:spMkLst>
            <pc:docMk/>
            <pc:sldMk cId="2565816666" sldId="393"/>
            <ac:spMk id="6" creationId="{957884FF-011B-4A99-9633-F928DD386638}"/>
          </ac:spMkLst>
        </pc:spChg>
      </pc:sldChg>
      <pc:sldChg chg="delSp modSp mod">
        <pc:chgData name="Siegbert Rudolph" userId="2af4d44886c067cc" providerId="LiveId" clId="{F19E26BB-970D-438A-A997-8BE63289F21C}" dt="2021-04-30T09:24:38.917" v="143" actId="1076"/>
        <pc:sldMkLst>
          <pc:docMk/>
          <pc:sldMk cId="2769007688" sldId="394"/>
        </pc:sldMkLst>
        <pc:spChg chg="mod">
          <ac:chgData name="Siegbert Rudolph" userId="2af4d44886c067cc" providerId="LiveId" clId="{F19E26BB-970D-438A-A997-8BE63289F21C}" dt="2021-04-30T09:24:38.917" v="143" actId="1076"/>
          <ac:spMkLst>
            <pc:docMk/>
            <pc:sldMk cId="2769007688" sldId="394"/>
            <ac:spMk id="4" creationId="{6E41A4CF-9F41-4702-A134-4BA87CFA0986}"/>
          </ac:spMkLst>
        </pc:spChg>
        <pc:spChg chg="del">
          <ac:chgData name="Siegbert Rudolph" userId="2af4d44886c067cc" providerId="LiveId" clId="{F19E26BB-970D-438A-A997-8BE63289F21C}" dt="2021-04-30T09:24:38.917" v="138" actId="478"/>
          <ac:spMkLst>
            <pc:docMk/>
            <pc:sldMk cId="2769007688" sldId="394"/>
            <ac:spMk id="6" creationId="{D24372E9-68F2-40AB-B356-FF897176D8F3}"/>
          </ac:spMkLst>
        </pc:spChg>
      </pc:sldChg>
      <pc:sldChg chg="delSp modSp mod">
        <pc:chgData name="Siegbert Rudolph" userId="2af4d44886c067cc" providerId="LiveId" clId="{F19E26BB-970D-438A-A997-8BE63289F21C}" dt="2021-04-30T09:24:38.948" v="185" actId="1076"/>
        <pc:sldMkLst>
          <pc:docMk/>
          <pc:sldMk cId="2920850910" sldId="395"/>
        </pc:sldMkLst>
        <pc:spChg chg="mod">
          <ac:chgData name="Siegbert Rudolph" userId="2af4d44886c067cc" providerId="LiveId" clId="{F19E26BB-970D-438A-A997-8BE63289F21C}" dt="2021-04-30T09:24:38.948" v="185" actId="1076"/>
          <ac:spMkLst>
            <pc:docMk/>
            <pc:sldMk cId="2920850910" sldId="395"/>
            <ac:spMk id="2" creationId="{726C3132-C7BD-48DE-90A2-2299F532427E}"/>
          </ac:spMkLst>
        </pc:spChg>
        <pc:spChg chg="del">
          <ac:chgData name="Siegbert Rudolph" userId="2af4d44886c067cc" providerId="LiveId" clId="{F19E26BB-970D-438A-A997-8BE63289F21C}" dt="2021-04-30T09:24:38.932" v="180" actId="478"/>
          <ac:spMkLst>
            <pc:docMk/>
            <pc:sldMk cId="2920850910" sldId="395"/>
            <ac:spMk id="6" creationId="{8F4CE0A8-ACAB-45D4-B36D-7A46B45476CF}"/>
          </ac:spMkLst>
        </pc:spChg>
      </pc:sldChg>
      <pc:sldChg chg="delSp modSp mod">
        <pc:chgData name="Siegbert Rudolph" userId="2af4d44886c067cc" providerId="LiveId" clId="{F19E26BB-970D-438A-A997-8BE63289F21C}" dt="2021-04-30T09:24:39.026" v="329" actId="1076"/>
        <pc:sldMkLst>
          <pc:docMk/>
          <pc:sldMk cId="1876341957" sldId="396"/>
        </pc:sldMkLst>
        <pc:spChg chg="mod">
          <ac:chgData name="Siegbert Rudolph" userId="2af4d44886c067cc" providerId="LiveId" clId="{F19E26BB-970D-438A-A997-8BE63289F21C}" dt="2021-04-30T09:24:39.026" v="329" actId="1076"/>
          <ac:spMkLst>
            <pc:docMk/>
            <pc:sldMk cId="1876341957" sldId="396"/>
            <ac:spMk id="2" creationId="{6177F96A-F58E-41B9-8FBC-2739062F1FE1}"/>
          </ac:spMkLst>
        </pc:spChg>
        <pc:spChg chg="del">
          <ac:chgData name="Siegbert Rudolph" userId="2af4d44886c067cc" providerId="LiveId" clId="{F19E26BB-970D-438A-A997-8BE63289F21C}" dt="2021-04-30T09:24:39.026" v="324" actId="478"/>
          <ac:spMkLst>
            <pc:docMk/>
            <pc:sldMk cId="1876341957" sldId="396"/>
            <ac:spMk id="6" creationId="{AB5AF938-DEEF-41DC-BCD6-765410934EEB}"/>
          </ac:spMkLst>
        </pc:spChg>
      </pc:sldChg>
      <pc:sldChg chg="delSp modSp mod">
        <pc:chgData name="Siegbert Rudolph" userId="2af4d44886c067cc" providerId="LiveId" clId="{F19E26BB-970D-438A-A997-8BE63289F21C}" dt="2021-04-30T09:24:38.932" v="161" actId="1076"/>
        <pc:sldMkLst>
          <pc:docMk/>
          <pc:sldMk cId="813588847" sldId="397"/>
        </pc:sldMkLst>
        <pc:spChg chg="mod">
          <ac:chgData name="Siegbert Rudolph" userId="2af4d44886c067cc" providerId="LiveId" clId="{F19E26BB-970D-438A-A997-8BE63289F21C}" dt="2021-04-30T09:24:38.932" v="161" actId="1076"/>
          <ac:spMkLst>
            <pc:docMk/>
            <pc:sldMk cId="813588847" sldId="397"/>
            <ac:spMk id="2" creationId="{770D2137-6136-46AD-86A8-664129ED64A2}"/>
          </ac:spMkLst>
        </pc:spChg>
        <pc:spChg chg="del">
          <ac:chgData name="Siegbert Rudolph" userId="2af4d44886c067cc" providerId="LiveId" clId="{F19E26BB-970D-438A-A997-8BE63289F21C}" dt="2021-04-30T09:24:38.917" v="156" actId="478"/>
          <ac:spMkLst>
            <pc:docMk/>
            <pc:sldMk cId="813588847" sldId="397"/>
            <ac:spMk id="4" creationId="{8FBF938D-0190-4519-8645-E1D32D46174C}"/>
          </ac:spMkLst>
        </pc:spChg>
      </pc:sldChg>
      <pc:sldChg chg="delSp modSp mod">
        <pc:chgData name="Siegbert Rudolph" userId="2af4d44886c067cc" providerId="LiveId" clId="{F19E26BB-970D-438A-A997-8BE63289F21C}" dt="2021-04-30T09:24:38.932" v="167" actId="1076"/>
        <pc:sldMkLst>
          <pc:docMk/>
          <pc:sldMk cId="1426937628" sldId="398"/>
        </pc:sldMkLst>
        <pc:spChg chg="mod">
          <ac:chgData name="Siegbert Rudolph" userId="2af4d44886c067cc" providerId="LiveId" clId="{F19E26BB-970D-438A-A997-8BE63289F21C}" dt="2021-04-30T09:24:38.932" v="167" actId="1076"/>
          <ac:spMkLst>
            <pc:docMk/>
            <pc:sldMk cId="1426937628" sldId="398"/>
            <ac:spMk id="2" creationId="{DAA13026-F516-474C-A15C-E643105A90A2}"/>
          </ac:spMkLst>
        </pc:spChg>
        <pc:spChg chg="del">
          <ac:chgData name="Siegbert Rudolph" userId="2af4d44886c067cc" providerId="LiveId" clId="{F19E26BB-970D-438A-A997-8BE63289F21C}" dt="2021-04-30T09:24:38.932" v="162" actId="478"/>
          <ac:spMkLst>
            <pc:docMk/>
            <pc:sldMk cId="1426937628" sldId="398"/>
            <ac:spMk id="4" creationId="{1760A245-5E06-46B0-B9EE-02A979D74CF8}"/>
          </ac:spMkLst>
        </pc:spChg>
      </pc:sldChg>
      <pc:sldChg chg="delSp modSp mod">
        <pc:chgData name="Siegbert Rudolph" userId="2af4d44886c067cc" providerId="LiveId" clId="{F19E26BB-970D-438A-A997-8BE63289F21C}" dt="2021-04-30T09:24:38.932" v="173" actId="1076"/>
        <pc:sldMkLst>
          <pc:docMk/>
          <pc:sldMk cId="1607785240" sldId="399"/>
        </pc:sldMkLst>
        <pc:spChg chg="mod">
          <ac:chgData name="Siegbert Rudolph" userId="2af4d44886c067cc" providerId="LiveId" clId="{F19E26BB-970D-438A-A997-8BE63289F21C}" dt="2021-04-30T09:24:38.932" v="173" actId="1076"/>
          <ac:spMkLst>
            <pc:docMk/>
            <pc:sldMk cId="1607785240" sldId="399"/>
            <ac:spMk id="2" creationId="{7A991A81-75F3-4B62-92A7-A638FAD55AC7}"/>
          </ac:spMkLst>
        </pc:spChg>
        <pc:spChg chg="del">
          <ac:chgData name="Siegbert Rudolph" userId="2af4d44886c067cc" providerId="LiveId" clId="{F19E26BB-970D-438A-A997-8BE63289F21C}" dt="2021-04-30T09:24:38.932" v="168" actId="478"/>
          <ac:spMkLst>
            <pc:docMk/>
            <pc:sldMk cId="1607785240" sldId="399"/>
            <ac:spMk id="4" creationId="{9E77312C-F98C-49B7-9AD9-F1F7C063BCA4}"/>
          </ac:spMkLst>
        </pc:spChg>
      </pc:sldChg>
      <pc:sldChg chg="delSp modSp mod">
        <pc:chgData name="Siegbert Rudolph" userId="2af4d44886c067cc" providerId="LiveId" clId="{F19E26BB-970D-438A-A997-8BE63289F21C}" dt="2021-04-30T09:24:38.932" v="179" actId="1076"/>
        <pc:sldMkLst>
          <pc:docMk/>
          <pc:sldMk cId="2211809859" sldId="400"/>
        </pc:sldMkLst>
        <pc:spChg chg="mod">
          <ac:chgData name="Siegbert Rudolph" userId="2af4d44886c067cc" providerId="LiveId" clId="{F19E26BB-970D-438A-A997-8BE63289F21C}" dt="2021-04-30T09:24:38.932" v="179" actId="1076"/>
          <ac:spMkLst>
            <pc:docMk/>
            <pc:sldMk cId="2211809859" sldId="400"/>
            <ac:spMk id="2" creationId="{6C191014-53F5-46D8-8C18-4158868C766E}"/>
          </ac:spMkLst>
        </pc:spChg>
        <pc:spChg chg="del">
          <ac:chgData name="Siegbert Rudolph" userId="2af4d44886c067cc" providerId="LiveId" clId="{F19E26BB-970D-438A-A997-8BE63289F21C}" dt="2021-04-30T09:24:38.932" v="174" actId="478"/>
          <ac:spMkLst>
            <pc:docMk/>
            <pc:sldMk cId="2211809859" sldId="400"/>
            <ac:spMk id="4" creationId="{18A2BBA8-45E2-4BBA-80DA-BE45101CD963}"/>
          </ac:spMkLst>
        </pc:spChg>
      </pc:sldChg>
      <pc:sldChg chg="delSp modSp mod">
        <pc:chgData name="Siegbert Rudolph" userId="2af4d44886c067cc" providerId="LiveId" clId="{F19E26BB-970D-438A-A997-8BE63289F21C}" dt="2021-04-30T09:24:38.964" v="221" actId="1076"/>
        <pc:sldMkLst>
          <pc:docMk/>
          <pc:sldMk cId="162414404" sldId="401"/>
        </pc:sldMkLst>
        <pc:spChg chg="mod">
          <ac:chgData name="Siegbert Rudolph" userId="2af4d44886c067cc" providerId="LiveId" clId="{F19E26BB-970D-438A-A997-8BE63289F21C}" dt="2021-04-30T09:24:38.964" v="221" actId="1076"/>
          <ac:spMkLst>
            <pc:docMk/>
            <pc:sldMk cId="162414404" sldId="401"/>
            <ac:spMk id="2" creationId="{A22FD596-A02C-4060-A071-5C00556E12D7}"/>
          </ac:spMkLst>
        </pc:spChg>
        <pc:spChg chg="del">
          <ac:chgData name="Siegbert Rudolph" userId="2af4d44886c067cc" providerId="LiveId" clId="{F19E26BB-970D-438A-A997-8BE63289F21C}" dt="2021-04-30T09:24:38.964" v="216" actId="478"/>
          <ac:spMkLst>
            <pc:docMk/>
            <pc:sldMk cId="162414404" sldId="401"/>
            <ac:spMk id="6" creationId="{79993C1C-34A2-4CA1-8304-A69BDEAEF609}"/>
          </ac:spMkLst>
        </pc:spChg>
      </pc:sldChg>
      <pc:sldChg chg="delSp modSp mod">
        <pc:chgData name="Siegbert Rudolph" userId="2af4d44886c067cc" providerId="LiveId" clId="{F19E26BB-970D-438A-A997-8BE63289F21C}" dt="2021-04-30T09:24:38.948" v="191" actId="1076"/>
        <pc:sldMkLst>
          <pc:docMk/>
          <pc:sldMk cId="934985329" sldId="402"/>
        </pc:sldMkLst>
        <pc:spChg chg="mod">
          <ac:chgData name="Siegbert Rudolph" userId="2af4d44886c067cc" providerId="LiveId" clId="{F19E26BB-970D-438A-A997-8BE63289F21C}" dt="2021-04-30T09:24:38.948" v="191" actId="1076"/>
          <ac:spMkLst>
            <pc:docMk/>
            <pc:sldMk cId="934985329" sldId="402"/>
            <ac:spMk id="2" creationId="{18F1DB5A-1E1C-4325-9D7E-4FAC425D3DC9}"/>
          </ac:spMkLst>
        </pc:spChg>
        <pc:spChg chg="del">
          <ac:chgData name="Siegbert Rudolph" userId="2af4d44886c067cc" providerId="LiveId" clId="{F19E26BB-970D-438A-A997-8BE63289F21C}" dt="2021-04-30T09:24:38.948" v="186" actId="478"/>
          <ac:spMkLst>
            <pc:docMk/>
            <pc:sldMk cId="934985329" sldId="402"/>
            <ac:spMk id="4" creationId="{673210DA-3015-4779-8664-FE29079B8861}"/>
          </ac:spMkLst>
        </pc:spChg>
      </pc:sldChg>
      <pc:sldChg chg="delSp modSp mod">
        <pc:chgData name="Siegbert Rudolph" userId="2af4d44886c067cc" providerId="LiveId" clId="{F19E26BB-970D-438A-A997-8BE63289F21C}" dt="2021-04-30T09:24:38.948" v="197" actId="1076"/>
        <pc:sldMkLst>
          <pc:docMk/>
          <pc:sldMk cId="4275112390" sldId="403"/>
        </pc:sldMkLst>
        <pc:spChg chg="mod">
          <ac:chgData name="Siegbert Rudolph" userId="2af4d44886c067cc" providerId="LiveId" clId="{F19E26BB-970D-438A-A997-8BE63289F21C}" dt="2021-04-30T09:24:38.948" v="197" actId="1076"/>
          <ac:spMkLst>
            <pc:docMk/>
            <pc:sldMk cId="4275112390" sldId="403"/>
            <ac:spMk id="2" creationId="{0CA0C723-5C2D-433A-B5E5-561D3CDE3C97}"/>
          </ac:spMkLst>
        </pc:spChg>
        <pc:spChg chg="del">
          <ac:chgData name="Siegbert Rudolph" userId="2af4d44886c067cc" providerId="LiveId" clId="{F19E26BB-970D-438A-A997-8BE63289F21C}" dt="2021-04-30T09:24:38.948" v="192" actId="478"/>
          <ac:spMkLst>
            <pc:docMk/>
            <pc:sldMk cId="4275112390" sldId="403"/>
            <ac:spMk id="4" creationId="{52AD3E21-EB81-4005-A4C3-C21044EE9A51}"/>
          </ac:spMkLst>
        </pc:spChg>
      </pc:sldChg>
      <pc:sldChg chg="delSp modSp mod">
        <pc:chgData name="Siegbert Rudolph" userId="2af4d44886c067cc" providerId="LiveId" clId="{F19E26BB-970D-438A-A997-8BE63289F21C}" dt="2021-04-30T09:24:38.948" v="203" actId="1076"/>
        <pc:sldMkLst>
          <pc:docMk/>
          <pc:sldMk cId="3716941106" sldId="404"/>
        </pc:sldMkLst>
        <pc:spChg chg="mod">
          <ac:chgData name="Siegbert Rudolph" userId="2af4d44886c067cc" providerId="LiveId" clId="{F19E26BB-970D-438A-A997-8BE63289F21C}" dt="2021-04-30T09:24:38.948" v="203" actId="1076"/>
          <ac:spMkLst>
            <pc:docMk/>
            <pc:sldMk cId="3716941106" sldId="404"/>
            <ac:spMk id="2" creationId="{6B4FA856-A840-4F08-8D50-578F62A5B886}"/>
          </ac:spMkLst>
        </pc:spChg>
        <pc:spChg chg="del">
          <ac:chgData name="Siegbert Rudolph" userId="2af4d44886c067cc" providerId="LiveId" clId="{F19E26BB-970D-438A-A997-8BE63289F21C}" dt="2021-04-30T09:24:38.948" v="198" actId="478"/>
          <ac:spMkLst>
            <pc:docMk/>
            <pc:sldMk cId="3716941106" sldId="404"/>
            <ac:spMk id="4" creationId="{99D1141B-1492-4F35-B3AF-F11361F8981C}"/>
          </ac:spMkLst>
        </pc:spChg>
      </pc:sldChg>
      <pc:sldChg chg="delSp modSp mod">
        <pc:chgData name="Siegbert Rudolph" userId="2af4d44886c067cc" providerId="LiveId" clId="{F19E26BB-970D-438A-A997-8BE63289F21C}" dt="2021-04-30T09:24:38.964" v="209" actId="1076"/>
        <pc:sldMkLst>
          <pc:docMk/>
          <pc:sldMk cId="3855436233" sldId="405"/>
        </pc:sldMkLst>
        <pc:spChg chg="mod">
          <ac:chgData name="Siegbert Rudolph" userId="2af4d44886c067cc" providerId="LiveId" clId="{F19E26BB-970D-438A-A997-8BE63289F21C}" dt="2021-04-30T09:24:38.964" v="209" actId="1076"/>
          <ac:spMkLst>
            <pc:docMk/>
            <pc:sldMk cId="3855436233" sldId="405"/>
            <ac:spMk id="2" creationId="{A3B627DE-E566-4DE1-A2AD-274860B272BF}"/>
          </ac:spMkLst>
        </pc:spChg>
        <pc:spChg chg="del">
          <ac:chgData name="Siegbert Rudolph" userId="2af4d44886c067cc" providerId="LiveId" clId="{F19E26BB-970D-438A-A997-8BE63289F21C}" dt="2021-04-30T09:24:38.948" v="204" actId="478"/>
          <ac:spMkLst>
            <pc:docMk/>
            <pc:sldMk cId="3855436233" sldId="405"/>
            <ac:spMk id="4" creationId="{2A0FEFDF-FA4C-4BEB-84E4-C7378493859A}"/>
          </ac:spMkLst>
        </pc:spChg>
      </pc:sldChg>
      <pc:sldChg chg="delSp modSp mod">
        <pc:chgData name="Siegbert Rudolph" userId="2af4d44886c067cc" providerId="LiveId" clId="{F19E26BB-970D-438A-A997-8BE63289F21C}" dt="2021-04-30T09:24:38.964" v="215" actId="1076"/>
        <pc:sldMkLst>
          <pc:docMk/>
          <pc:sldMk cId="1609584720" sldId="406"/>
        </pc:sldMkLst>
        <pc:spChg chg="mod">
          <ac:chgData name="Siegbert Rudolph" userId="2af4d44886c067cc" providerId="LiveId" clId="{F19E26BB-970D-438A-A997-8BE63289F21C}" dt="2021-04-30T09:24:38.964" v="215" actId="1076"/>
          <ac:spMkLst>
            <pc:docMk/>
            <pc:sldMk cId="1609584720" sldId="406"/>
            <ac:spMk id="2" creationId="{97C9C838-AF8D-4116-AEE6-48DAE7FE9F72}"/>
          </ac:spMkLst>
        </pc:spChg>
        <pc:spChg chg="del">
          <ac:chgData name="Siegbert Rudolph" userId="2af4d44886c067cc" providerId="LiveId" clId="{F19E26BB-970D-438A-A997-8BE63289F21C}" dt="2021-04-30T09:24:38.964" v="210" actId="478"/>
          <ac:spMkLst>
            <pc:docMk/>
            <pc:sldMk cId="1609584720" sldId="406"/>
            <ac:spMk id="4" creationId="{2EB64A79-43C7-42AB-BD25-9451588A5B6C}"/>
          </ac:spMkLst>
        </pc:spChg>
      </pc:sldChg>
      <pc:sldChg chg="delSp modSp mod">
        <pc:chgData name="Siegbert Rudolph" userId="2af4d44886c067cc" providerId="LiveId" clId="{F19E26BB-970D-438A-A997-8BE63289F21C}" dt="2021-04-30T09:24:38.979" v="257" actId="1076"/>
        <pc:sldMkLst>
          <pc:docMk/>
          <pc:sldMk cId="2709250193" sldId="407"/>
        </pc:sldMkLst>
        <pc:spChg chg="mod">
          <ac:chgData name="Siegbert Rudolph" userId="2af4d44886c067cc" providerId="LiveId" clId="{F19E26BB-970D-438A-A997-8BE63289F21C}" dt="2021-04-30T09:24:38.979" v="257" actId="1076"/>
          <ac:spMkLst>
            <pc:docMk/>
            <pc:sldMk cId="2709250193" sldId="407"/>
            <ac:spMk id="2" creationId="{6F6BF2CF-A382-4973-842E-EEE1BE21E3CB}"/>
          </ac:spMkLst>
        </pc:spChg>
        <pc:spChg chg="del">
          <ac:chgData name="Siegbert Rudolph" userId="2af4d44886c067cc" providerId="LiveId" clId="{F19E26BB-970D-438A-A997-8BE63289F21C}" dt="2021-04-30T09:24:38.979" v="252" actId="478"/>
          <ac:spMkLst>
            <pc:docMk/>
            <pc:sldMk cId="2709250193" sldId="407"/>
            <ac:spMk id="6" creationId="{4E1A96FC-D200-41AF-9225-0AAA7F73171F}"/>
          </ac:spMkLst>
        </pc:spChg>
      </pc:sldChg>
      <pc:sldChg chg="delSp modSp mod">
        <pc:chgData name="Siegbert Rudolph" userId="2af4d44886c067cc" providerId="LiveId" clId="{F19E26BB-970D-438A-A997-8BE63289F21C}" dt="2021-04-30T09:24:38.964" v="227" actId="1076"/>
        <pc:sldMkLst>
          <pc:docMk/>
          <pc:sldMk cId="4095351873" sldId="408"/>
        </pc:sldMkLst>
        <pc:spChg chg="mod">
          <ac:chgData name="Siegbert Rudolph" userId="2af4d44886c067cc" providerId="LiveId" clId="{F19E26BB-970D-438A-A997-8BE63289F21C}" dt="2021-04-30T09:24:38.964" v="227" actId="1076"/>
          <ac:spMkLst>
            <pc:docMk/>
            <pc:sldMk cId="4095351873" sldId="408"/>
            <ac:spMk id="2" creationId="{4813ACD4-2A57-48DC-99BA-D5346BE57FF1}"/>
          </ac:spMkLst>
        </pc:spChg>
        <pc:spChg chg="del">
          <ac:chgData name="Siegbert Rudolph" userId="2af4d44886c067cc" providerId="LiveId" clId="{F19E26BB-970D-438A-A997-8BE63289F21C}" dt="2021-04-30T09:24:38.964" v="222" actId="478"/>
          <ac:spMkLst>
            <pc:docMk/>
            <pc:sldMk cId="4095351873" sldId="408"/>
            <ac:spMk id="4" creationId="{8E46CB3F-F7D1-4BA3-AFCD-FBFF0F33BE6D}"/>
          </ac:spMkLst>
        </pc:spChg>
      </pc:sldChg>
      <pc:sldChg chg="delSp modSp mod">
        <pc:chgData name="Siegbert Rudolph" userId="2af4d44886c067cc" providerId="LiveId" clId="{F19E26BB-970D-438A-A997-8BE63289F21C}" dt="2021-04-30T09:24:38.964" v="233" actId="1076"/>
        <pc:sldMkLst>
          <pc:docMk/>
          <pc:sldMk cId="2801788521" sldId="409"/>
        </pc:sldMkLst>
        <pc:spChg chg="mod">
          <ac:chgData name="Siegbert Rudolph" userId="2af4d44886c067cc" providerId="LiveId" clId="{F19E26BB-970D-438A-A997-8BE63289F21C}" dt="2021-04-30T09:24:38.964" v="233" actId="1076"/>
          <ac:spMkLst>
            <pc:docMk/>
            <pc:sldMk cId="2801788521" sldId="409"/>
            <ac:spMk id="2" creationId="{8C75BC79-147B-46F2-A4FB-D487A6950E6A}"/>
          </ac:spMkLst>
        </pc:spChg>
        <pc:spChg chg="del">
          <ac:chgData name="Siegbert Rudolph" userId="2af4d44886c067cc" providerId="LiveId" clId="{F19E26BB-970D-438A-A997-8BE63289F21C}" dt="2021-04-30T09:24:38.964" v="228" actId="478"/>
          <ac:spMkLst>
            <pc:docMk/>
            <pc:sldMk cId="2801788521" sldId="409"/>
            <ac:spMk id="4" creationId="{ADBD61D5-D473-4BF3-BE6B-2CC2A53ED480}"/>
          </ac:spMkLst>
        </pc:spChg>
      </pc:sldChg>
      <pc:sldChg chg="delSp modSp mod">
        <pc:chgData name="Siegbert Rudolph" userId="2af4d44886c067cc" providerId="LiveId" clId="{F19E26BB-970D-438A-A997-8BE63289F21C}" dt="2021-04-30T09:24:38.979" v="239" actId="1076"/>
        <pc:sldMkLst>
          <pc:docMk/>
          <pc:sldMk cId="3999914774" sldId="410"/>
        </pc:sldMkLst>
        <pc:spChg chg="mod">
          <ac:chgData name="Siegbert Rudolph" userId="2af4d44886c067cc" providerId="LiveId" clId="{F19E26BB-970D-438A-A997-8BE63289F21C}" dt="2021-04-30T09:24:38.979" v="239" actId="1076"/>
          <ac:spMkLst>
            <pc:docMk/>
            <pc:sldMk cId="3999914774" sldId="410"/>
            <ac:spMk id="2" creationId="{4CA9822B-FDC5-484C-8AFE-62283CE19F89}"/>
          </ac:spMkLst>
        </pc:spChg>
        <pc:spChg chg="del">
          <ac:chgData name="Siegbert Rudolph" userId="2af4d44886c067cc" providerId="LiveId" clId="{F19E26BB-970D-438A-A997-8BE63289F21C}" dt="2021-04-30T09:24:38.964" v="234" actId="478"/>
          <ac:spMkLst>
            <pc:docMk/>
            <pc:sldMk cId="3999914774" sldId="410"/>
            <ac:spMk id="4" creationId="{7318F892-ACD6-489B-8D7D-374A23B0CF5A}"/>
          </ac:spMkLst>
        </pc:spChg>
      </pc:sldChg>
      <pc:sldChg chg="delSp modSp mod">
        <pc:chgData name="Siegbert Rudolph" userId="2af4d44886c067cc" providerId="LiveId" clId="{F19E26BB-970D-438A-A997-8BE63289F21C}" dt="2021-04-30T09:24:38.979" v="245" actId="1076"/>
        <pc:sldMkLst>
          <pc:docMk/>
          <pc:sldMk cId="3639445539" sldId="411"/>
        </pc:sldMkLst>
        <pc:spChg chg="mod">
          <ac:chgData name="Siegbert Rudolph" userId="2af4d44886c067cc" providerId="LiveId" clId="{F19E26BB-970D-438A-A997-8BE63289F21C}" dt="2021-04-30T09:24:38.979" v="245" actId="1076"/>
          <ac:spMkLst>
            <pc:docMk/>
            <pc:sldMk cId="3639445539" sldId="411"/>
            <ac:spMk id="2" creationId="{FC0542AD-FECA-49EA-8D21-FC7F39DC7137}"/>
          </ac:spMkLst>
        </pc:spChg>
        <pc:spChg chg="del">
          <ac:chgData name="Siegbert Rudolph" userId="2af4d44886c067cc" providerId="LiveId" clId="{F19E26BB-970D-438A-A997-8BE63289F21C}" dt="2021-04-30T09:24:38.979" v="240" actId="478"/>
          <ac:spMkLst>
            <pc:docMk/>
            <pc:sldMk cId="3639445539" sldId="411"/>
            <ac:spMk id="4" creationId="{041F2759-0770-43D2-8D69-4FA4D01D3CDD}"/>
          </ac:spMkLst>
        </pc:spChg>
      </pc:sldChg>
      <pc:sldChg chg="delSp modSp mod">
        <pc:chgData name="Siegbert Rudolph" userId="2af4d44886c067cc" providerId="LiveId" clId="{F19E26BB-970D-438A-A997-8BE63289F21C}" dt="2021-04-30T09:24:38.979" v="251" actId="1076"/>
        <pc:sldMkLst>
          <pc:docMk/>
          <pc:sldMk cId="883585723" sldId="412"/>
        </pc:sldMkLst>
        <pc:spChg chg="mod">
          <ac:chgData name="Siegbert Rudolph" userId="2af4d44886c067cc" providerId="LiveId" clId="{F19E26BB-970D-438A-A997-8BE63289F21C}" dt="2021-04-30T09:24:38.979" v="251" actId="1076"/>
          <ac:spMkLst>
            <pc:docMk/>
            <pc:sldMk cId="883585723" sldId="412"/>
            <ac:spMk id="2" creationId="{ED2CE95A-5BA7-48CD-A687-F99DF80D2616}"/>
          </ac:spMkLst>
        </pc:spChg>
        <pc:spChg chg="del">
          <ac:chgData name="Siegbert Rudolph" userId="2af4d44886c067cc" providerId="LiveId" clId="{F19E26BB-970D-438A-A997-8BE63289F21C}" dt="2021-04-30T09:24:38.979" v="246" actId="478"/>
          <ac:spMkLst>
            <pc:docMk/>
            <pc:sldMk cId="883585723" sldId="412"/>
            <ac:spMk id="4" creationId="{84FAE8FC-2C98-4CF9-AC21-0E0A2A2700DF}"/>
          </ac:spMkLst>
        </pc:spChg>
      </pc:sldChg>
      <pc:sldChg chg="delSp modSp mod">
        <pc:chgData name="Siegbert Rudolph" userId="2af4d44886c067cc" providerId="LiveId" clId="{F19E26BB-970D-438A-A997-8BE63289F21C}" dt="2021-04-30T09:24:39.011" v="293" actId="1076"/>
        <pc:sldMkLst>
          <pc:docMk/>
          <pc:sldMk cId="3837780590" sldId="413"/>
        </pc:sldMkLst>
        <pc:spChg chg="mod">
          <ac:chgData name="Siegbert Rudolph" userId="2af4d44886c067cc" providerId="LiveId" clId="{F19E26BB-970D-438A-A997-8BE63289F21C}" dt="2021-04-30T09:24:39.011" v="293" actId="1076"/>
          <ac:spMkLst>
            <pc:docMk/>
            <pc:sldMk cId="3837780590" sldId="413"/>
            <ac:spMk id="2" creationId="{D58288F6-B6CA-488B-9C47-6F836294C055}"/>
          </ac:spMkLst>
        </pc:spChg>
        <pc:spChg chg="del">
          <ac:chgData name="Siegbert Rudolph" userId="2af4d44886c067cc" providerId="LiveId" clId="{F19E26BB-970D-438A-A997-8BE63289F21C}" dt="2021-04-30T09:24:39.011" v="288" actId="478"/>
          <ac:spMkLst>
            <pc:docMk/>
            <pc:sldMk cId="3837780590" sldId="413"/>
            <ac:spMk id="6" creationId="{62E93432-2A82-4B05-810B-2625913CD4B1}"/>
          </ac:spMkLst>
        </pc:spChg>
      </pc:sldChg>
      <pc:sldChg chg="delSp modSp mod">
        <pc:chgData name="Siegbert Rudolph" userId="2af4d44886c067cc" providerId="LiveId" clId="{F19E26BB-970D-438A-A997-8BE63289F21C}" dt="2021-04-30T09:24:38.995" v="263" actId="1076"/>
        <pc:sldMkLst>
          <pc:docMk/>
          <pc:sldMk cId="2921474751" sldId="414"/>
        </pc:sldMkLst>
        <pc:spChg chg="mod">
          <ac:chgData name="Siegbert Rudolph" userId="2af4d44886c067cc" providerId="LiveId" clId="{F19E26BB-970D-438A-A997-8BE63289F21C}" dt="2021-04-30T09:24:38.995" v="263" actId="1076"/>
          <ac:spMkLst>
            <pc:docMk/>
            <pc:sldMk cId="2921474751" sldId="414"/>
            <ac:spMk id="2" creationId="{2647799E-671A-401E-BBCA-031A73D4CAFC}"/>
          </ac:spMkLst>
        </pc:spChg>
        <pc:spChg chg="del">
          <ac:chgData name="Siegbert Rudolph" userId="2af4d44886c067cc" providerId="LiveId" clId="{F19E26BB-970D-438A-A997-8BE63289F21C}" dt="2021-04-30T09:24:38.979" v="258" actId="478"/>
          <ac:spMkLst>
            <pc:docMk/>
            <pc:sldMk cId="2921474751" sldId="414"/>
            <ac:spMk id="4" creationId="{26FFB594-FEBC-4204-AFA8-ACBBB82E25D1}"/>
          </ac:spMkLst>
        </pc:spChg>
      </pc:sldChg>
      <pc:sldChg chg="delSp modSp mod">
        <pc:chgData name="Siegbert Rudolph" userId="2af4d44886c067cc" providerId="LiveId" clId="{F19E26BB-970D-438A-A997-8BE63289F21C}" dt="2021-04-30T09:24:38.995" v="269" actId="1076"/>
        <pc:sldMkLst>
          <pc:docMk/>
          <pc:sldMk cId="563074186" sldId="415"/>
        </pc:sldMkLst>
        <pc:spChg chg="mod">
          <ac:chgData name="Siegbert Rudolph" userId="2af4d44886c067cc" providerId="LiveId" clId="{F19E26BB-970D-438A-A997-8BE63289F21C}" dt="2021-04-30T09:24:38.995" v="269" actId="1076"/>
          <ac:spMkLst>
            <pc:docMk/>
            <pc:sldMk cId="563074186" sldId="415"/>
            <ac:spMk id="2" creationId="{0A0B958A-6EBB-4880-8328-BB8E8BCEBD29}"/>
          </ac:spMkLst>
        </pc:spChg>
        <pc:spChg chg="del">
          <ac:chgData name="Siegbert Rudolph" userId="2af4d44886c067cc" providerId="LiveId" clId="{F19E26BB-970D-438A-A997-8BE63289F21C}" dt="2021-04-30T09:24:38.995" v="264" actId="478"/>
          <ac:spMkLst>
            <pc:docMk/>
            <pc:sldMk cId="563074186" sldId="415"/>
            <ac:spMk id="4" creationId="{A09B09FE-D6D5-482A-B601-CBA809851181}"/>
          </ac:spMkLst>
        </pc:spChg>
      </pc:sldChg>
      <pc:sldChg chg="delSp modSp mod">
        <pc:chgData name="Siegbert Rudolph" userId="2af4d44886c067cc" providerId="LiveId" clId="{F19E26BB-970D-438A-A997-8BE63289F21C}" dt="2021-04-30T09:24:38.995" v="275" actId="1076"/>
        <pc:sldMkLst>
          <pc:docMk/>
          <pc:sldMk cId="965958627" sldId="416"/>
        </pc:sldMkLst>
        <pc:spChg chg="mod">
          <ac:chgData name="Siegbert Rudolph" userId="2af4d44886c067cc" providerId="LiveId" clId="{F19E26BB-970D-438A-A997-8BE63289F21C}" dt="2021-04-30T09:24:38.995" v="275" actId="1076"/>
          <ac:spMkLst>
            <pc:docMk/>
            <pc:sldMk cId="965958627" sldId="416"/>
            <ac:spMk id="2" creationId="{11951AF3-8C41-41ED-8FC7-A006893E3116}"/>
          </ac:spMkLst>
        </pc:spChg>
        <pc:spChg chg="del">
          <ac:chgData name="Siegbert Rudolph" userId="2af4d44886c067cc" providerId="LiveId" clId="{F19E26BB-970D-438A-A997-8BE63289F21C}" dt="2021-04-30T09:24:38.995" v="270" actId="478"/>
          <ac:spMkLst>
            <pc:docMk/>
            <pc:sldMk cId="965958627" sldId="416"/>
            <ac:spMk id="4" creationId="{05DAE31E-07E6-422E-B530-54A820487D87}"/>
          </ac:spMkLst>
        </pc:spChg>
      </pc:sldChg>
      <pc:sldChg chg="delSp modSp mod">
        <pc:chgData name="Siegbert Rudolph" userId="2af4d44886c067cc" providerId="LiveId" clId="{F19E26BB-970D-438A-A997-8BE63289F21C}" dt="2021-04-30T09:24:38.995" v="281" actId="1076"/>
        <pc:sldMkLst>
          <pc:docMk/>
          <pc:sldMk cId="584911293" sldId="417"/>
        </pc:sldMkLst>
        <pc:spChg chg="mod">
          <ac:chgData name="Siegbert Rudolph" userId="2af4d44886c067cc" providerId="LiveId" clId="{F19E26BB-970D-438A-A997-8BE63289F21C}" dt="2021-04-30T09:24:38.995" v="281" actId="1076"/>
          <ac:spMkLst>
            <pc:docMk/>
            <pc:sldMk cId="584911293" sldId="417"/>
            <ac:spMk id="2" creationId="{214C50C1-9B68-47BC-852C-50F53DF648C3}"/>
          </ac:spMkLst>
        </pc:spChg>
        <pc:spChg chg="del">
          <ac:chgData name="Siegbert Rudolph" userId="2af4d44886c067cc" providerId="LiveId" clId="{F19E26BB-970D-438A-A997-8BE63289F21C}" dt="2021-04-30T09:24:38.995" v="276" actId="478"/>
          <ac:spMkLst>
            <pc:docMk/>
            <pc:sldMk cId="584911293" sldId="417"/>
            <ac:spMk id="4" creationId="{E9EAFE79-BA5D-4B8C-AB7F-48A4301278A0}"/>
          </ac:spMkLst>
        </pc:spChg>
      </pc:sldChg>
      <pc:sldChg chg="delSp modSp mod">
        <pc:chgData name="Siegbert Rudolph" userId="2af4d44886c067cc" providerId="LiveId" clId="{F19E26BB-970D-438A-A997-8BE63289F21C}" dt="2021-04-30T09:24:39.011" v="287" actId="1076"/>
        <pc:sldMkLst>
          <pc:docMk/>
          <pc:sldMk cId="144660232" sldId="418"/>
        </pc:sldMkLst>
        <pc:spChg chg="mod">
          <ac:chgData name="Siegbert Rudolph" userId="2af4d44886c067cc" providerId="LiveId" clId="{F19E26BB-970D-438A-A997-8BE63289F21C}" dt="2021-04-30T09:24:39.011" v="287" actId="1076"/>
          <ac:spMkLst>
            <pc:docMk/>
            <pc:sldMk cId="144660232" sldId="418"/>
            <ac:spMk id="2" creationId="{22166D96-4418-463C-8FEE-6BAF2EB56EC2}"/>
          </ac:spMkLst>
        </pc:spChg>
        <pc:spChg chg="del">
          <ac:chgData name="Siegbert Rudolph" userId="2af4d44886c067cc" providerId="LiveId" clId="{F19E26BB-970D-438A-A997-8BE63289F21C}" dt="2021-04-30T09:24:38.995" v="282" actId="478"/>
          <ac:spMkLst>
            <pc:docMk/>
            <pc:sldMk cId="144660232" sldId="418"/>
            <ac:spMk id="4" creationId="{9E799996-331B-4F43-9C0A-E401908AA56D}"/>
          </ac:spMkLst>
        </pc:spChg>
      </pc:sldChg>
      <pc:sldChg chg="delSp modSp mod">
        <pc:chgData name="Siegbert Rudolph" userId="2af4d44886c067cc" providerId="LiveId" clId="{F19E26BB-970D-438A-A997-8BE63289F21C}" dt="2021-04-30T09:24:39.011" v="305" actId="1076"/>
        <pc:sldMkLst>
          <pc:docMk/>
          <pc:sldMk cId="3487130487" sldId="419"/>
        </pc:sldMkLst>
        <pc:spChg chg="mod">
          <ac:chgData name="Siegbert Rudolph" userId="2af4d44886c067cc" providerId="LiveId" clId="{F19E26BB-970D-438A-A997-8BE63289F21C}" dt="2021-04-30T09:24:39.011" v="305" actId="1076"/>
          <ac:spMkLst>
            <pc:docMk/>
            <pc:sldMk cId="3487130487" sldId="419"/>
            <ac:spMk id="4" creationId="{9084A684-4752-4964-9C8C-013437BCD17B}"/>
          </ac:spMkLst>
        </pc:spChg>
        <pc:spChg chg="del">
          <ac:chgData name="Siegbert Rudolph" userId="2af4d44886c067cc" providerId="LiveId" clId="{F19E26BB-970D-438A-A997-8BE63289F21C}" dt="2021-04-30T09:24:39.011" v="300" actId="478"/>
          <ac:spMkLst>
            <pc:docMk/>
            <pc:sldMk cId="3487130487" sldId="419"/>
            <ac:spMk id="6" creationId="{AB365BCB-9179-49A7-BD8F-06F81B3AA436}"/>
          </ac:spMkLst>
        </pc:spChg>
      </pc:sldChg>
      <pc:sldChg chg="delSp modSp mod">
        <pc:chgData name="Siegbert Rudolph" userId="2af4d44886c067cc" providerId="LiveId" clId="{F19E26BB-970D-438A-A997-8BE63289F21C}" dt="2021-04-30T09:24:39.011" v="311" actId="1076"/>
        <pc:sldMkLst>
          <pc:docMk/>
          <pc:sldMk cId="973465421" sldId="420"/>
        </pc:sldMkLst>
        <pc:spChg chg="mod">
          <ac:chgData name="Siegbert Rudolph" userId="2af4d44886c067cc" providerId="LiveId" clId="{F19E26BB-970D-438A-A997-8BE63289F21C}" dt="2021-04-30T09:24:39.011" v="311" actId="1076"/>
          <ac:spMkLst>
            <pc:docMk/>
            <pc:sldMk cId="973465421" sldId="420"/>
            <ac:spMk id="4" creationId="{D18C8CBD-3BF0-4148-AE47-0D8AFDC8EC00}"/>
          </ac:spMkLst>
        </pc:spChg>
        <pc:spChg chg="del">
          <ac:chgData name="Siegbert Rudolph" userId="2af4d44886c067cc" providerId="LiveId" clId="{F19E26BB-970D-438A-A997-8BE63289F21C}" dt="2021-04-30T09:24:39.011" v="306" actId="478"/>
          <ac:spMkLst>
            <pc:docMk/>
            <pc:sldMk cId="973465421" sldId="420"/>
            <ac:spMk id="6" creationId="{176AF944-01CF-4799-8D4A-0D9FDEA2B862}"/>
          </ac:spMkLst>
        </pc:spChg>
      </pc:sldChg>
      <pc:sldChg chg="delSp modSp mod">
        <pc:chgData name="Siegbert Rudolph" userId="2af4d44886c067cc" providerId="LiveId" clId="{F19E26BB-970D-438A-A997-8BE63289F21C}" dt="2021-04-30T09:24:39.026" v="317" actId="1076"/>
        <pc:sldMkLst>
          <pc:docMk/>
          <pc:sldMk cId="2288281784" sldId="421"/>
        </pc:sldMkLst>
        <pc:spChg chg="mod">
          <ac:chgData name="Siegbert Rudolph" userId="2af4d44886c067cc" providerId="LiveId" clId="{F19E26BB-970D-438A-A997-8BE63289F21C}" dt="2021-04-30T09:24:39.026" v="317" actId="1076"/>
          <ac:spMkLst>
            <pc:docMk/>
            <pc:sldMk cId="2288281784" sldId="421"/>
            <ac:spMk id="4" creationId="{C4AD8653-DCB4-4EC2-97B4-F0183859423E}"/>
          </ac:spMkLst>
        </pc:spChg>
        <pc:spChg chg="del">
          <ac:chgData name="Siegbert Rudolph" userId="2af4d44886c067cc" providerId="LiveId" clId="{F19E26BB-970D-438A-A997-8BE63289F21C}" dt="2021-04-30T09:24:39.011" v="312" actId="478"/>
          <ac:spMkLst>
            <pc:docMk/>
            <pc:sldMk cId="2288281784" sldId="421"/>
            <ac:spMk id="6" creationId="{F52F3D98-04FC-47E6-9D58-6482BAECE389}"/>
          </ac:spMkLst>
        </pc:spChg>
      </pc:sldChg>
      <pc:sldChg chg="delSp modSp mod">
        <pc:chgData name="Siegbert Rudolph" userId="2af4d44886c067cc" providerId="LiveId" clId="{F19E26BB-970D-438A-A997-8BE63289F21C}" dt="2021-04-30T09:24:39.026" v="323" actId="1076"/>
        <pc:sldMkLst>
          <pc:docMk/>
          <pc:sldMk cId="315012776" sldId="422"/>
        </pc:sldMkLst>
        <pc:spChg chg="mod">
          <ac:chgData name="Siegbert Rudolph" userId="2af4d44886c067cc" providerId="LiveId" clId="{F19E26BB-970D-438A-A997-8BE63289F21C}" dt="2021-04-30T09:24:39.026" v="323" actId="1076"/>
          <ac:spMkLst>
            <pc:docMk/>
            <pc:sldMk cId="315012776" sldId="422"/>
            <ac:spMk id="4" creationId="{9F26188A-138D-4D62-B966-8DABAB854C81}"/>
          </ac:spMkLst>
        </pc:spChg>
        <pc:spChg chg="del">
          <ac:chgData name="Siegbert Rudolph" userId="2af4d44886c067cc" providerId="LiveId" clId="{F19E26BB-970D-438A-A997-8BE63289F21C}" dt="2021-04-30T09:24:39.026" v="318" actId="478"/>
          <ac:spMkLst>
            <pc:docMk/>
            <pc:sldMk cId="315012776" sldId="422"/>
            <ac:spMk id="6" creationId="{EBD20A3E-24C6-4362-A763-03E2BF25D4BE}"/>
          </ac:spMkLst>
        </pc:spChg>
      </pc:sldChg>
      <pc:sldChg chg="delSp modSp mod">
        <pc:chgData name="Siegbert Rudolph" userId="2af4d44886c067cc" providerId="LiveId" clId="{F19E26BB-970D-438A-A997-8BE63289F21C}" dt="2021-04-30T09:24:39.057" v="365" actId="1076"/>
        <pc:sldMkLst>
          <pc:docMk/>
          <pc:sldMk cId="545769550" sldId="423"/>
        </pc:sldMkLst>
        <pc:spChg chg="mod">
          <ac:chgData name="Siegbert Rudolph" userId="2af4d44886c067cc" providerId="LiveId" clId="{F19E26BB-970D-438A-A997-8BE63289F21C}" dt="2021-04-30T09:24:39.057" v="365" actId="1076"/>
          <ac:spMkLst>
            <pc:docMk/>
            <pc:sldMk cId="545769550" sldId="423"/>
            <ac:spMk id="2" creationId="{0D425002-72DB-4ADC-8613-79F5AC79F572}"/>
          </ac:spMkLst>
        </pc:spChg>
        <pc:spChg chg="del">
          <ac:chgData name="Siegbert Rudolph" userId="2af4d44886c067cc" providerId="LiveId" clId="{F19E26BB-970D-438A-A997-8BE63289F21C}" dt="2021-04-30T09:24:39.042" v="360" actId="478"/>
          <ac:spMkLst>
            <pc:docMk/>
            <pc:sldMk cId="545769550" sldId="423"/>
            <ac:spMk id="6" creationId="{7F718B82-FBAF-4E8C-A4C7-4987EC8A7AEB}"/>
          </ac:spMkLst>
        </pc:spChg>
      </pc:sldChg>
      <pc:sldChg chg="delSp modSp mod">
        <pc:chgData name="Siegbert Rudolph" userId="2af4d44886c067cc" providerId="LiveId" clId="{F19E26BB-970D-438A-A997-8BE63289F21C}" dt="2021-04-30T09:24:39.026" v="335" actId="1076"/>
        <pc:sldMkLst>
          <pc:docMk/>
          <pc:sldMk cId="3114015765" sldId="424"/>
        </pc:sldMkLst>
        <pc:spChg chg="mod">
          <ac:chgData name="Siegbert Rudolph" userId="2af4d44886c067cc" providerId="LiveId" clId="{F19E26BB-970D-438A-A997-8BE63289F21C}" dt="2021-04-30T09:24:39.026" v="335" actId="1076"/>
          <ac:spMkLst>
            <pc:docMk/>
            <pc:sldMk cId="3114015765" sldId="424"/>
            <ac:spMk id="4" creationId="{184B73AE-9AAE-406F-9477-22528F8AE437}"/>
          </ac:spMkLst>
        </pc:spChg>
        <pc:spChg chg="del">
          <ac:chgData name="Siegbert Rudolph" userId="2af4d44886c067cc" providerId="LiveId" clId="{F19E26BB-970D-438A-A997-8BE63289F21C}" dt="2021-04-30T09:24:39.026" v="330" actId="478"/>
          <ac:spMkLst>
            <pc:docMk/>
            <pc:sldMk cId="3114015765" sldId="424"/>
            <ac:spMk id="6" creationId="{DBD76C99-F070-4011-86C0-D44086120A66}"/>
          </ac:spMkLst>
        </pc:spChg>
      </pc:sldChg>
      <pc:sldChg chg="delSp modSp mod">
        <pc:chgData name="Siegbert Rudolph" userId="2af4d44886c067cc" providerId="LiveId" clId="{F19E26BB-970D-438A-A997-8BE63289F21C}" dt="2021-04-30T09:24:39.042" v="341" actId="1076"/>
        <pc:sldMkLst>
          <pc:docMk/>
          <pc:sldMk cId="4263277332" sldId="425"/>
        </pc:sldMkLst>
        <pc:spChg chg="mod">
          <ac:chgData name="Siegbert Rudolph" userId="2af4d44886c067cc" providerId="LiveId" clId="{F19E26BB-970D-438A-A997-8BE63289F21C}" dt="2021-04-30T09:24:39.042" v="341" actId="1076"/>
          <ac:spMkLst>
            <pc:docMk/>
            <pc:sldMk cId="4263277332" sldId="425"/>
            <ac:spMk id="4" creationId="{2A540C9F-551F-477F-ACEF-8BA94CF97943}"/>
          </ac:spMkLst>
        </pc:spChg>
        <pc:spChg chg="del">
          <ac:chgData name="Siegbert Rudolph" userId="2af4d44886c067cc" providerId="LiveId" clId="{F19E26BB-970D-438A-A997-8BE63289F21C}" dt="2021-04-30T09:24:39.026" v="336" actId="478"/>
          <ac:spMkLst>
            <pc:docMk/>
            <pc:sldMk cId="4263277332" sldId="425"/>
            <ac:spMk id="6" creationId="{819BD9BE-ADA7-412C-B812-3D4300833090}"/>
          </ac:spMkLst>
        </pc:spChg>
      </pc:sldChg>
      <pc:sldChg chg="delSp modSp mod">
        <pc:chgData name="Siegbert Rudolph" userId="2af4d44886c067cc" providerId="LiveId" clId="{F19E26BB-970D-438A-A997-8BE63289F21C}" dt="2021-04-30T09:24:39.042" v="347" actId="1076"/>
        <pc:sldMkLst>
          <pc:docMk/>
          <pc:sldMk cId="215631311" sldId="426"/>
        </pc:sldMkLst>
        <pc:spChg chg="mod">
          <ac:chgData name="Siegbert Rudolph" userId="2af4d44886c067cc" providerId="LiveId" clId="{F19E26BB-970D-438A-A997-8BE63289F21C}" dt="2021-04-30T09:24:39.042" v="347" actId="1076"/>
          <ac:spMkLst>
            <pc:docMk/>
            <pc:sldMk cId="215631311" sldId="426"/>
            <ac:spMk id="4" creationId="{AC486E92-2D94-4557-B448-24713456632F}"/>
          </ac:spMkLst>
        </pc:spChg>
        <pc:spChg chg="del">
          <ac:chgData name="Siegbert Rudolph" userId="2af4d44886c067cc" providerId="LiveId" clId="{F19E26BB-970D-438A-A997-8BE63289F21C}" dt="2021-04-30T09:24:39.042" v="342" actId="478"/>
          <ac:spMkLst>
            <pc:docMk/>
            <pc:sldMk cId="215631311" sldId="426"/>
            <ac:spMk id="6" creationId="{921336C2-BCDA-4450-9455-DE9389EEC753}"/>
          </ac:spMkLst>
        </pc:spChg>
      </pc:sldChg>
      <pc:sldChg chg="delSp modSp mod">
        <pc:chgData name="Siegbert Rudolph" userId="2af4d44886c067cc" providerId="LiveId" clId="{F19E26BB-970D-438A-A997-8BE63289F21C}" dt="2021-04-30T09:24:39.042" v="353" actId="1076"/>
        <pc:sldMkLst>
          <pc:docMk/>
          <pc:sldMk cId="1306701665" sldId="427"/>
        </pc:sldMkLst>
        <pc:spChg chg="mod">
          <ac:chgData name="Siegbert Rudolph" userId="2af4d44886c067cc" providerId="LiveId" clId="{F19E26BB-970D-438A-A997-8BE63289F21C}" dt="2021-04-30T09:24:39.042" v="353" actId="1076"/>
          <ac:spMkLst>
            <pc:docMk/>
            <pc:sldMk cId="1306701665" sldId="427"/>
            <ac:spMk id="4" creationId="{39145903-5F18-4993-BFD9-225FECE67447}"/>
          </ac:spMkLst>
        </pc:spChg>
        <pc:spChg chg="del">
          <ac:chgData name="Siegbert Rudolph" userId="2af4d44886c067cc" providerId="LiveId" clId="{F19E26BB-970D-438A-A997-8BE63289F21C}" dt="2021-04-30T09:24:39.042" v="348" actId="478"/>
          <ac:spMkLst>
            <pc:docMk/>
            <pc:sldMk cId="1306701665" sldId="427"/>
            <ac:spMk id="6" creationId="{9043381C-6A5D-47F8-9157-870D8B701064}"/>
          </ac:spMkLst>
        </pc:spChg>
      </pc:sldChg>
      <pc:sldChg chg="delSp modSp mod">
        <pc:chgData name="Siegbert Rudolph" userId="2af4d44886c067cc" providerId="LiveId" clId="{F19E26BB-970D-438A-A997-8BE63289F21C}" dt="2021-04-30T09:24:39.042" v="359" actId="1076"/>
        <pc:sldMkLst>
          <pc:docMk/>
          <pc:sldMk cId="3033018973" sldId="428"/>
        </pc:sldMkLst>
        <pc:spChg chg="mod">
          <ac:chgData name="Siegbert Rudolph" userId="2af4d44886c067cc" providerId="LiveId" clId="{F19E26BB-970D-438A-A997-8BE63289F21C}" dt="2021-04-30T09:24:39.042" v="359" actId="1076"/>
          <ac:spMkLst>
            <pc:docMk/>
            <pc:sldMk cId="3033018973" sldId="428"/>
            <ac:spMk id="4" creationId="{1CB748D8-A11D-4022-90F3-DBBC491AD362}"/>
          </ac:spMkLst>
        </pc:spChg>
        <pc:spChg chg="del">
          <ac:chgData name="Siegbert Rudolph" userId="2af4d44886c067cc" providerId="LiveId" clId="{F19E26BB-970D-438A-A997-8BE63289F21C}" dt="2021-04-30T09:24:39.042" v="354" actId="478"/>
          <ac:spMkLst>
            <pc:docMk/>
            <pc:sldMk cId="3033018973" sldId="428"/>
            <ac:spMk id="6" creationId="{DC08EB1F-9BD0-4BB7-8232-485F5F5A97E8}"/>
          </ac:spMkLst>
        </pc:spChg>
      </pc:sldChg>
      <pc:sldChg chg="delSp modSp mod">
        <pc:chgData name="Siegbert Rudolph" userId="2af4d44886c067cc" providerId="LiveId" clId="{F19E26BB-970D-438A-A997-8BE63289F21C}" dt="2021-04-30T09:24:39.073" v="401" actId="1076"/>
        <pc:sldMkLst>
          <pc:docMk/>
          <pc:sldMk cId="2843829580" sldId="429"/>
        </pc:sldMkLst>
        <pc:spChg chg="mod">
          <ac:chgData name="Siegbert Rudolph" userId="2af4d44886c067cc" providerId="LiveId" clId="{F19E26BB-970D-438A-A997-8BE63289F21C}" dt="2021-04-30T09:24:39.073" v="401" actId="1076"/>
          <ac:spMkLst>
            <pc:docMk/>
            <pc:sldMk cId="2843829580" sldId="429"/>
            <ac:spMk id="2" creationId="{CCBA7371-5D6F-4360-9FE5-D56036B970C9}"/>
          </ac:spMkLst>
        </pc:spChg>
        <pc:spChg chg="del">
          <ac:chgData name="Siegbert Rudolph" userId="2af4d44886c067cc" providerId="LiveId" clId="{F19E26BB-970D-438A-A997-8BE63289F21C}" dt="2021-04-30T09:24:39.073" v="396" actId="478"/>
          <ac:spMkLst>
            <pc:docMk/>
            <pc:sldMk cId="2843829580" sldId="429"/>
            <ac:spMk id="6" creationId="{F0979363-4AA8-44E5-AD57-D78A19123AED}"/>
          </ac:spMkLst>
        </pc:spChg>
      </pc:sldChg>
      <pc:sldChg chg="delSp modSp mod">
        <pc:chgData name="Siegbert Rudolph" userId="2af4d44886c067cc" providerId="LiveId" clId="{F19E26BB-970D-438A-A997-8BE63289F21C}" dt="2021-04-30T09:24:39.057" v="371" actId="1076"/>
        <pc:sldMkLst>
          <pc:docMk/>
          <pc:sldMk cId="3708769810" sldId="430"/>
        </pc:sldMkLst>
        <pc:spChg chg="mod">
          <ac:chgData name="Siegbert Rudolph" userId="2af4d44886c067cc" providerId="LiveId" clId="{F19E26BB-970D-438A-A997-8BE63289F21C}" dt="2021-04-30T09:24:39.057" v="371" actId="1076"/>
          <ac:spMkLst>
            <pc:docMk/>
            <pc:sldMk cId="3708769810" sldId="430"/>
            <ac:spMk id="4" creationId="{5BB592A7-81F6-4074-B938-B169549A8779}"/>
          </ac:spMkLst>
        </pc:spChg>
        <pc:spChg chg="del">
          <ac:chgData name="Siegbert Rudolph" userId="2af4d44886c067cc" providerId="LiveId" clId="{F19E26BB-970D-438A-A997-8BE63289F21C}" dt="2021-04-30T09:24:39.057" v="366" actId="478"/>
          <ac:spMkLst>
            <pc:docMk/>
            <pc:sldMk cId="3708769810" sldId="430"/>
            <ac:spMk id="6" creationId="{F60CD6C1-FCC9-4076-B02B-51E61C1E04A2}"/>
          </ac:spMkLst>
        </pc:spChg>
      </pc:sldChg>
      <pc:sldChg chg="delSp modSp mod">
        <pc:chgData name="Siegbert Rudolph" userId="2af4d44886c067cc" providerId="LiveId" clId="{F19E26BB-970D-438A-A997-8BE63289F21C}" dt="2021-04-30T09:24:39.057" v="377" actId="1076"/>
        <pc:sldMkLst>
          <pc:docMk/>
          <pc:sldMk cId="266353194" sldId="431"/>
        </pc:sldMkLst>
        <pc:spChg chg="mod">
          <ac:chgData name="Siegbert Rudolph" userId="2af4d44886c067cc" providerId="LiveId" clId="{F19E26BB-970D-438A-A997-8BE63289F21C}" dt="2021-04-30T09:24:39.057" v="377" actId="1076"/>
          <ac:spMkLst>
            <pc:docMk/>
            <pc:sldMk cId="266353194" sldId="431"/>
            <ac:spMk id="4" creationId="{C8FA85A3-4DC6-4C15-B535-43B304AD0F23}"/>
          </ac:spMkLst>
        </pc:spChg>
        <pc:spChg chg="del">
          <ac:chgData name="Siegbert Rudolph" userId="2af4d44886c067cc" providerId="LiveId" clId="{F19E26BB-970D-438A-A997-8BE63289F21C}" dt="2021-04-30T09:24:39.057" v="372" actId="478"/>
          <ac:spMkLst>
            <pc:docMk/>
            <pc:sldMk cId="266353194" sldId="431"/>
            <ac:spMk id="6" creationId="{C7436A38-F868-430A-AF49-965F8EA7C045}"/>
          </ac:spMkLst>
        </pc:spChg>
      </pc:sldChg>
      <pc:sldChg chg="delSp modSp mod">
        <pc:chgData name="Siegbert Rudolph" userId="2af4d44886c067cc" providerId="LiveId" clId="{F19E26BB-970D-438A-A997-8BE63289F21C}" dt="2021-04-30T09:24:39.057" v="383" actId="1076"/>
        <pc:sldMkLst>
          <pc:docMk/>
          <pc:sldMk cId="591790980" sldId="432"/>
        </pc:sldMkLst>
        <pc:spChg chg="mod">
          <ac:chgData name="Siegbert Rudolph" userId="2af4d44886c067cc" providerId="LiveId" clId="{F19E26BB-970D-438A-A997-8BE63289F21C}" dt="2021-04-30T09:24:39.057" v="383" actId="1076"/>
          <ac:spMkLst>
            <pc:docMk/>
            <pc:sldMk cId="591790980" sldId="432"/>
            <ac:spMk id="4" creationId="{A14BB6C3-49D9-43BD-B425-5C1490CD036B}"/>
          </ac:spMkLst>
        </pc:spChg>
        <pc:spChg chg="del">
          <ac:chgData name="Siegbert Rudolph" userId="2af4d44886c067cc" providerId="LiveId" clId="{F19E26BB-970D-438A-A997-8BE63289F21C}" dt="2021-04-30T09:24:39.057" v="378" actId="478"/>
          <ac:spMkLst>
            <pc:docMk/>
            <pc:sldMk cId="591790980" sldId="432"/>
            <ac:spMk id="6" creationId="{24C86DD6-BB6E-48AA-85BE-D02208D239D7}"/>
          </ac:spMkLst>
        </pc:spChg>
      </pc:sldChg>
      <pc:sldChg chg="delSp modSp mod">
        <pc:chgData name="Siegbert Rudolph" userId="2af4d44886c067cc" providerId="LiveId" clId="{F19E26BB-970D-438A-A997-8BE63289F21C}" dt="2021-04-30T09:24:39.073" v="389" actId="1076"/>
        <pc:sldMkLst>
          <pc:docMk/>
          <pc:sldMk cId="1086043265" sldId="433"/>
        </pc:sldMkLst>
        <pc:spChg chg="mod">
          <ac:chgData name="Siegbert Rudolph" userId="2af4d44886c067cc" providerId="LiveId" clId="{F19E26BB-970D-438A-A997-8BE63289F21C}" dt="2021-04-30T09:24:39.073" v="389" actId="1076"/>
          <ac:spMkLst>
            <pc:docMk/>
            <pc:sldMk cId="1086043265" sldId="433"/>
            <ac:spMk id="4" creationId="{50B068E8-C935-4980-B466-FA0066FB12D1}"/>
          </ac:spMkLst>
        </pc:spChg>
        <pc:spChg chg="del">
          <ac:chgData name="Siegbert Rudolph" userId="2af4d44886c067cc" providerId="LiveId" clId="{F19E26BB-970D-438A-A997-8BE63289F21C}" dt="2021-04-30T09:24:39.057" v="384" actId="478"/>
          <ac:spMkLst>
            <pc:docMk/>
            <pc:sldMk cId="1086043265" sldId="433"/>
            <ac:spMk id="6" creationId="{9DA78B48-F6F9-4394-B3E8-F5A5AC10E65C}"/>
          </ac:spMkLst>
        </pc:spChg>
      </pc:sldChg>
      <pc:sldChg chg="delSp modSp mod">
        <pc:chgData name="Siegbert Rudolph" userId="2af4d44886c067cc" providerId="LiveId" clId="{F19E26BB-970D-438A-A997-8BE63289F21C}" dt="2021-04-30T09:24:39.073" v="395" actId="1076"/>
        <pc:sldMkLst>
          <pc:docMk/>
          <pc:sldMk cId="3127438085" sldId="434"/>
        </pc:sldMkLst>
        <pc:spChg chg="mod">
          <ac:chgData name="Siegbert Rudolph" userId="2af4d44886c067cc" providerId="LiveId" clId="{F19E26BB-970D-438A-A997-8BE63289F21C}" dt="2021-04-30T09:24:39.073" v="395" actId="1076"/>
          <ac:spMkLst>
            <pc:docMk/>
            <pc:sldMk cId="3127438085" sldId="434"/>
            <ac:spMk id="4" creationId="{148C760C-ECD3-4E64-996D-0E4A7B49C063}"/>
          </ac:spMkLst>
        </pc:spChg>
        <pc:spChg chg="del">
          <ac:chgData name="Siegbert Rudolph" userId="2af4d44886c067cc" providerId="LiveId" clId="{F19E26BB-970D-438A-A997-8BE63289F21C}" dt="2021-04-30T09:24:39.073" v="390" actId="478"/>
          <ac:spMkLst>
            <pc:docMk/>
            <pc:sldMk cId="3127438085" sldId="434"/>
            <ac:spMk id="6" creationId="{A87C17FB-3797-4F97-B862-DE8E06BF03C7}"/>
          </ac:spMkLst>
        </pc:spChg>
      </pc:sldChg>
    </pc:docChg>
  </pc:docChgLst>
  <pc:docChgLst>
    <pc:chgData name="Siegbert Rudolph" userId="2af4d44886c067cc" providerId="LiveId" clId="{56101129-A283-4970-9791-149C5B24906B}"/>
    <pc:docChg chg="custSel modSld">
      <pc:chgData name="Siegbert Rudolph" userId="2af4d44886c067cc" providerId="LiveId" clId="{56101129-A283-4970-9791-149C5B24906B}" dt="2021-06-24T13:21:42.477" v="407" actId="1076"/>
      <pc:docMkLst>
        <pc:docMk/>
      </pc:docMkLst>
      <pc:sldChg chg="delSp modSp mod">
        <pc:chgData name="Siegbert Rudolph" userId="2af4d44886c067cc" providerId="LiveId" clId="{56101129-A283-4970-9791-149C5B24906B}" dt="2021-06-24T13:21:42.211" v="5" actId="1076"/>
        <pc:sldMkLst>
          <pc:docMk/>
          <pc:sldMk cId="26308477" sldId="256"/>
        </pc:sldMkLst>
        <pc:spChg chg="del">
          <ac:chgData name="Siegbert Rudolph" userId="2af4d44886c067cc" providerId="LiveId" clId="{56101129-A283-4970-9791-149C5B24906B}" dt="2021-06-24T13:21:42.211" v="0" actId="478"/>
          <ac:spMkLst>
            <pc:docMk/>
            <pc:sldMk cId="26308477" sldId="256"/>
            <ac:spMk id="2" creationId="{B790CF4D-F2AE-48A4-ACCA-0D07F160899F}"/>
          </ac:spMkLst>
        </pc:spChg>
        <pc:spChg chg="mod">
          <ac:chgData name="Siegbert Rudolph" userId="2af4d44886c067cc" providerId="LiveId" clId="{56101129-A283-4970-9791-149C5B24906B}" dt="2021-06-24T13:21:42.211" v="5" actId="1076"/>
          <ac:spMkLst>
            <pc:docMk/>
            <pc:sldMk cId="26308477" sldId="256"/>
            <ac:spMk id="3" creationId="{8861E93F-FB75-4C82-94AD-3F9E869A5F13}"/>
          </ac:spMkLst>
        </pc:spChg>
      </pc:sldChg>
      <pc:sldChg chg="delSp modSp mod">
        <pc:chgData name="Siegbert Rudolph" userId="2af4d44886c067cc" providerId="LiveId" clId="{56101129-A283-4970-9791-149C5B24906B}" dt="2021-06-24T13:21:42.477" v="407" actId="1076"/>
        <pc:sldMkLst>
          <pc:docMk/>
          <pc:sldMk cId="2216826815" sldId="281"/>
        </pc:sldMkLst>
        <pc:spChg chg="del">
          <ac:chgData name="Siegbert Rudolph" userId="2af4d44886c067cc" providerId="LiveId" clId="{56101129-A283-4970-9791-149C5B24906B}" dt="2021-06-24T13:21:42.475" v="402" actId="478"/>
          <ac:spMkLst>
            <pc:docMk/>
            <pc:sldMk cId="2216826815" sldId="281"/>
            <ac:spMk id="4" creationId="{CA861C34-8562-417E-9360-FBA8A5614371}"/>
          </ac:spMkLst>
        </pc:spChg>
        <pc:spChg chg="mod">
          <ac:chgData name="Siegbert Rudolph" userId="2af4d44886c067cc" providerId="LiveId" clId="{56101129-A283-4970-9791-149C5B24906B}" dt="2021-06-24T13:21:42.477" v="407" actId="1076"/>
          <ac:spMkLst>
            <pc:docMk/>
            <pc:sldMk cId="2216826815" sldId="281"/>
            <ac:spMk id="5" creationId="{56A9D5E6-E2C9-4448-9573-0F71F815B3AB}"/>
          </ac:spMkLst>
        </pc:spChg>
      </pc:sldChg>
      <pc:sldChg chg="delSp modSp mod">
        <pc:chgData name="Siegbert Rudolph" userId="2af4d44886c067cc" providerId="LiveId" clId="{56101129-A283-4970-9791-149C5B24906B}" dt="2021-06-24T13:21:42.227" v="41" actId="1076"/>
        <pc:sldMkLst>
          <pc:docMk/>
          <pc:sldMk cId="3881716184" sldId="325"/>
        </pc:sldMkLst>
        <pc:spChg chg="del">
          <ac:chgData name="Siegbert Rudolph" userId="2af4d44886c067cc" providerId="LiveId" clId="{56101129-A283-4970-9791-149C5B24906B}" dt="2021-06-24T13:21:42.227" v="36" actId="478"/>
          <ac:spMkLst>
            <pc:docMk/>
            <pc:sldMk cId="3881716184" sldId="325"/>
            <ac:spMk id="2" creationId="{F415AFE4-1288-4736-B359-87732354D286}"/>
          </ac:spMkLst>
        </pc:spChg>
        <pc:spChg chg="mod">
          <ac:chgData name="Siegbert Rudolph" userId="2af4d44886c067cc" providerId="LiveId" clId="{56101129-A283-4970-9791-149C5B24906B}" dt="2021-06-24T13:21:42.227" v="41" actId="1076"/>
          <ac:spMkLst>
            <pc:docMk/>
            <pc:sldMk cId="3881716184" sldId="325"/>
            <ac:spMk id="6" creationId="{D991103E-D0AB-4749-8E4E-BB8DC1E7043E}"/>
          </ac:spMkLst>
        </pc:spChg>
      </pc:sldChg>
      <pc:sldChg chg="delSp modSp mod">
        <pc:chgData name="Siegbert Rudolph" userId="2af4d44886c067cc" providerId="LiveId" clId="{56101129-A283-4970-9791-149C5B24906B}" dt="2021-06-24T13:21:42.211" v="11" actId="1076"/>
        <pc:sldMkLst>
          <pc:docMk/>
          <pc:sldMk cId="4062732763" sldId="363"/>
        </pc:sldMkLst>
        <pc:spChg chg="del">
          <ac:chgData name="Siegbert Rudolph" userId="2af4d44886c067cc" providerId="LiveId" clId="{56101129-A283-4970-9791-149C5B24906B}" dt="2021-06-24T13:21:42.211" v="6" actId="478"/>
          <ac:spMkLst>
            <pc:docMk/>
            <pc:sldMk cId="4062732763" sldId="363"/>
            <ac:spMk id="4" creationId="{B61F223F-2E1B-43D4-95B0-B177CF0FC542}"/>
          </ac:spMkLst>
        </pc:spChg>
        <pc:spChg chg="mod">
          <ac:chgData name="Siegbert Rudolph" userId="2af4d44886c067cc" providerId="LiveId" clId="{56101129-A283-4970-9791-149C5B24906B}" dt="2021-06-24T13:21:42.211" v="11" actId="1076"/>
          <ac:spMkLst>
            <pc:docMk/>
            <pc:sldMk cId="4062732763" sldId="363"/>
            <ac:spMk id="6" creationId="{D0722100-7C94-43BB-9012-A69B102CD6A6}"/>
          </ac:spMkLst>
        </pc:spChg>
      </pc:sldChg>
      <pc:sldChg chg="delSp modSp mod">
        <pc:chgData name="Siegbert Rudolph" userId="2af4d44886c067cc" providerId="LiveId" clId="{56101129-A283-4970-9791-149C5B24906B}" dt="2021-06-24T13:21:42.312" v="155" actId="1076"/>
        <pc:sldMkLst>
          <pc:docMk/>
          <pc:sldMk cId="735928261" sldId="371"/>
        </pc:sldMkLst>
        <pc:spChg chg="del">
          <ac:chgData name="Siegbert Rudolph" userId="2af4d44886c067cc" providerId="LiveId" clId="{56101129-A283-4970-9791-149C5B24906B}" dt="2021-06-24T13:21:42.312" v="150" actId="478"/>
          <ac:spMkLst>
            <pc:docMk/>
            <pc:sldMk cId="735928261" sldId="371"/>
            <ac:spMk id="2" creationId="{7EAF2A67-872F-421F-8199-457577763DB3}"/>
          </ac:spMkLst>
        </pc:spChg>
        <pc:spChg chg="mod">
          <ac:chgData name="Siegbert Rudolph" userId="2af4d44886c067cc" providerId="LiveId" clId="{56101129-A283-4970-9791-149C5B24906B}" dt="2021-06-24T13:21:42.312" v="155" actId="1076"/>
          <ac:spMkLst>
            <pc:docMk/>
            <pc:sldMk cId="735928261" sldId="371"/>
            <ac:spMk id="4" creationId="{05D70F34-DDB4-4FCA-897B-9F562802CC1E}"/>
          </ac:spMkLst>
        </pc:spChg>
      </pc:sldChg>
      <pc:sldChg chg="delSp modSp mod">
        <pc:chgData name="Siegbert Rudolph" userId="2af4d44886c067cc" providerId="LiveId" clId="{56101129-A283-4970-9791-149C5B24906B}" dt="2021-06-24T13:21:42.396" v="299" actId="1076"/>
        <pc:sldMkLst>
          <pc:docMk/>
          <pc:sldMk cId="4210732443" sldId="372"/>
        </pc:sldMkLst>
        <pc:spChg chg="del">
          <ac:chgData name="Siegbert Rudolph" userId="2af4d44886c067cc" providerId="LiveId" clId="{56101129-A283-4970-9791-149C5B24906B}" dt="2021-06-24T13:21:42.396" v="294" actId="478"/>
          <ac:spMkLst>
            <pc:docMk/>
            <pc:sldMk cId="4210732443" sldId="372"/>
            <ac:spMk id="4" creationId="{65A5EBA0-2D9D-4EE0-BB7B-3D324B6EC3CD}"/>
          </ac:spMkLst>
        </pc:spChg>
        <pc:spChg chg="mod">
          <ac:chgData name="Siegbert Rudolph" userId="2af4d44886c067cc" providerId="LiveId" clId="{56101129-A283-4970-9791-149C5B24906B}" dt="2021-06-24T13:21:42.396" v="299" actId="1076"/>
          <ac:spMkLst>
            <pc:docMk/>
            <pc:sldMk cId="4210732443" sldId="372"/>
            <ac:spMk id="6" creationId="{0B3077A8-CF93-4C46-A43F-97DD29711119}"/>
          </ac:spMkLst>
        </pc:spChg>
      </pc:sldChg>
      <pc:sldChg chg="delSp modSp mod">
        <pc:chgData name="Siegbert Rudolph" userId="2af4d44886c067cc" providerId="LiveId" clId="{56101129-A283-4970-9791-149C5B24906B}" dt="2021-06-24T13:21:42.211" v="17" actId="1076"/>
        <pc:sldMkLst>
          <pc:docMk/>
          <pc:sldMk cId="2796207542" sldId="373"/>
        </pc:sldMkLst>
        <pc:spChg chg="del">
          <ac:chgData name="Siegbert Rudolph" userId="2af4d44886c067cc" providerId="LiveId" clId="{56101129-A283-4970-9791-149C5B24906B}" dt="2021-06-24T13:21:42.211" v="12" actId="478"/>
          <ac:spMkLst>
            <pc:docMk/>
            <pc:sldMk cId="2796207542" sldId="373"/>
            <ac:spMk id="4" creationId="{2B55A8D2-312D-446A-AE8D-7CBAB3567033}"/>
          </ac:spMkLst>
        </pc:spChg>
        <pc:spChg chg="mod">
          <ac:chgData name="Siegbert Rudolph" userId="2af4d44886c067cc" providerId="LiveId" clId="{56101129-A283-4970-9791-149C5B24906B}" dt="2021-06-24T13:21:42.211" v="17" actId="1076"/>
          <ac:spMkLst>
            <pc:docMk/>
            <pc:sldMk cId="2796207542" sldId="373"/>
            <ac:spMk id="6" creationId="{AEFE8E79-075E-4EA0-83DF-72DBECC9D114}"/>
          </ac:spMkLst>
        </pc:spChg>
      </pc:sldChg>
      <pc:sldChg chg="delSp modSp mod">
        <pc:chgData name="Siegbert Rudolph" userId="2af4d44886c067cc" providerId="LiveId" clId="{56101129-A283-4970-9791-149C5B24906B}" dt="2021-06-24T13:21:42.211" v="23" actId="1076"/>
        <pc:sldMkLst>
          <pc:docMk/>
          <pc:sldMk cId="1469596858" sldId="374"/>
        </pc:sldMkLst>
        <pc:spChg chg="del">
          <ac:chgData name="Siegbert Rudolph" userId="2af4d44886c067cc" providerId="LiveId" clId="{56101129-A283-4970-9791-149C5B24906B}" dt="2021-06-24T13:21:42.211" v="18" actId="478"/>
          <ac:spMkLst>
            <pc:docMk/>
            <pc:sldMk cId="1469596858" sldId="374"/>
            <ac:spMk id="4" creationId="{A7688FBB-2CCE-4130-BB58-7EC2C3A692EC}"/>
          </ac:spMkLst>
        </pc:spChg>
        <pc:spChg chg="mod">
          <ac:chgData name="Siegbert Rudolph" userId="2af4d44886c067cc" providerId="LiveId" clId="{56101129-A283-4970-9791-149C5B24906B}" dt="2021-06-24T13:21:42.211" v="23" actId="1076"/>
          <ac:spMkLst>
            <pc:docMk/>
            <pc:sldMk cId="1469596858" sldId="374"/>
            <ac:spMk id="6" creationId="{2FEF0CC1-D042-4FBB-A8A0-0BD17C0C1740}"/>
          </ac:spMkLst>
        </pc:spChg>
      </pc:sldChg>
      <pc:sldChg chg="delSp modSp mod">
        <pc:chgData name="Siegbert Rudolph" userId="2af4d44886c067cc" providerId="LiveId" clId="{56101129-A283-4970-9791-149C5B24906B}" dt="2021-06-24T13:21:42.227" v="29" actId="1076"/>
        <pc:sldMkLst>
          <pc:docMk/>
          <pc:sldMk cId="1324670555" sldId="375"/>
        </pc:sldMkLst>
        <pc:spChg chg="del">
          <ac:chgData name="Siegbert Rudolph" userId="2af4d44886c067cc" providerId="LiveId" clId="{56101129-A283-4970-9791-149C5B24906B}" dt="2021-06-24T13:21:42.227" v="24" actId="478"/>
          <ac:spMkLst>
            <pc:docMk/>
            <pc:sldMk cId="1324670555" sldId="375"/>
            <ac:spMk id="4" creationId="{D1A9C31B-F9E8-45A8-80AC-AD172DA09D91}"/>
          </ac:spMkLst>
        </pc:spChg>
        <pc:spChg chg="mod">
          <ac:chgData name="Siegbert Rudolph" userId="2af4d44886c067cc" providerId="LiveId" clId="{56101129-A283-4970-9791-149C5B24906B}" dt="2021-06-24T13:21:42.227" v="29" actId="1076"/>
          <ac:spMkLst>
            <pc:docMk/>
            <pc:sldMk cId="1324670555" sldId="375"/>
            <ac:spMk id="6" creationId="{2D920602-60AF-4FC4-A8E2-EC03AE1B2FF1}"/>
          </ac:spMkLst>
        </pc:spChg>
      </pc:sldChg>
      <pc:sldChg chg="delSp modSp mod">
        <pc:chgData name="Siegbert Rudolph" userId="2af4d44886c067cc" providerId="LiveId" clId="{56101129-A283-4970-9791-149C5B24906B}" dt="2021-06-24T13:21:42.227" v="35" actId="1076"/>
        <pc:sldMkLst>
          <pc:docMk/>
          <pc:sldMk cId="1954577758" sldId="376"/>
        </pc:sldMkLst>
        <pc:spChg chg="del">
          <ac:chgData name="Siegbert Rudolph" userId="2af4d44886c067cc" providerId="LiveId" clId="{56101129-A283-4970-9791-149C5B24906B}" dt="2021-06-24T13:21:42.227" v="30" actId="478"/>
          <ac:spMkLst>
            <pc:docMk/>
            <pc:sldMk cId="1954577758" sldId="376"/>
            <ac:spMk id="4" creationId="{28DE9B94-D66B-43EC-A63F-C8B1A6A2D038}"/>
          </ac:spMkLst>
        </pc:spChg>
        <pc:spChg chg="mod">
          <ac:chgData name="Siegbert Rudolph" userId="2af4d44886c067cc" providerId="LiveId" clId="{56101129-A283-4970-9791-149C5B24906B}" dt="2021-06-24T13:21:42.227" v="35" actId="1076"/>
          <ac:spMkLst>
            <pc:docMk/>
            <pc:sldMk cId="1954577758" sldId="376"/>
            <ac:spMk id="6" creationId="{BF64F3AD-C02D-4138-8FAA-6515194A1B10}"/>
          </ac:spMkLst>
        </pc:spChg>
      </pc:sldChg>
      <pc:sldChg chg="delSp modSp mod">
        <pc:chgData name="Siegbert Rudolph" userId="2af4d44886c067cc" providerId="LiveId" clId="{56101129-A283-4970-9791-149C5B24906B}" dt="2021-06-24T13:21:42.227" v="47" actId="1076"/>
        <pc:sldMkLst>
          <pc:docMk/>
          <pc:sldMk cId="3292507203" sldId="377"/>
        </pc:sldMkLst>
        <pc:spChg chg="del">
          <ac:chgData name="Siegbert Rudolph" userId="2af4d44886c067cc" providerId="LiveId" clId="{56101129-A283-4970-9791-149C5B24906B}" dt="2021-06-24T13:21:42.227" v="42" actId="478"/>
          <ac:spMkLst>
            <pc:docMk/>
            <pc:sldMk cId="3292507203" sldId="377"/>
            <ac:spMk id="4" creationId="{DF17C199-7D43-4D2A-ACE7-FD617ECE0D16}"/>
          </ac:spMkLst>
        </pc:spChg>
        <pc:spChg chg="mod">
          <ac:chgData name="Siegbert Rudolph" userId="2af4d44886c067cc" providerId="LiveId" clId="{56101129-A283-4970-9791-149C5B24906B}" dt="2021-06-24T13:21:42.227" v="47" actId="1076"/>
          <ac:spMkLst>
            <pc:docMk/>
            <pc:sldMk cId="3292507203" sldId="377"/>
            <ac:spMk id="6" creationId="{72121889-161B-4483-9B38-6ABB3FD5F2FD}"/>
          </ac:spMkLst>
        </pc:spChg>
      </pc:sldChg>
      <pc:sldChg chg="delSp modSp mod">
        <pc:chgData name="Siegbert Rudolph" userId="2af4d44886c067cc" providerId="LiveId" clId="{56101129-A283-4970-9791-149C5B24906B}" dt="2021-06-24T13:21:42.258" v="77" actId="1076"/>
        <pc:sldMkLst>
          <pc:docMk/>
          <pc:sldMk cId="2143160470" sldId="378"/>
        </pc:sldMkLst>
        <pc:spChg chg="del">
          <ac:chgData name="Siegbert Rudolph" userId="2af4d44886c067cc" providerId="LiveId" clId="{56101129-A283-4970-9791-149C5B24906B}" dt="2021-06-24T13:21:42.243" v="72" actId="478"/>
          <ac:spMkLst>
            <pc:docMk/>
            <pc:sldMk cId="2143160470" sldId="378"/>
            <ac:spMk id="2" creationId="{20DB87BE-674B-45F4-A9A1-C3704F23C4DC}"/>
          </ac:spMkLst>
        </pc:spChg>
        <pc:spChg chg="mod">
          <ac:chgData name="Siegbert Rudolph" userId="2af4d44886c067cc" providerId="LiveId" clId="{56101129-A283-4970-9791-149C5B24906B}" dt="2021-06-24T13:21:42.258" v="77" actId="1076"/>
          <ac:spMkLst>
            <pc:docMk/>
            <pc:sldMk cId="2143160470" sldId="378"/>
            <ac:spMk id="6" creationId="{B35C0AC8-34BF-4E98-A4DD-B5B265AF198E}"/>
          </ac:spMkLst>
        </pc:spChg>
      </pc:sldChg>
      <pc:sldChg chg="delSp modSp mod">
        <pc:chgData name="Siegbert Rudolph" userId="2af4d44886c067cc" providerId="LiveId" clId="{56101129-A283-4970-9791-149C5B24906B}" dt="2021-06-24T13:21:42.243" v="53" actId="1076"/>
        <pc:sldMkLst>
          <pc:docMk/>
          <pc:sldMk cId="2714909932" sldId="379"/>
        </pc:sldMkLst>
        <pc:spChg chg="del">
          <ac:chgData name="Siegbert Rudolph" userId="2af4d44886c067cc" providerId="LiveId" clId="{56101129-A283-4970-9791-149C5B24906B}" dt="2021-06-24T13:21:42.227" v="48" actId="478"/>
          <ac:spMkLst>
            <pc:docMk/>
            <pc:sldMk cId="2714909932" sldId="379"/>
            <ac:spMk id="4" creationId="{ADD4D5BD-175A-419B-92C9-37B6175C6A07}"/>
          </ac:spMkLst>
        </pc:spChg>
        <pc:spChg chg="mod">
          <ac:chgData name="Siegbert Rudolph" userId="2af4d44886c067cc" providerId="LiveId" clId="{56101129-A283-4970-9791-149C5B24906B}" dt="2021-06-24T13:21:42.243" v="53" actId="1076"/>
          <ac:spMkLst>
            <pc:docMk/>
            <pc:sldMk cId="2714909932" sldId="379"/>
            <ac:spMk id="6" creationId="{25CFAAE2-86FB-4C20-8E7B-0492341925B3}"/>
          </ac:spMkLst>
        </pc:spChg>
      </pc:sldChg>
      <pc:sldChg chg="delSp modSp mod">
        <pc:chgData name="Siegbert Rudolph" userId="2af4d44886c067cc" providerId="LiveId" clId="{56101129-A283-4970-9791-149C5B24906B}" dt="2021-06-24T13:21:42.243" v="59" actId="1076"/>
        <pc:sldMkLst>
          <pc:docMk/>
          <pc:sldMk cId="3787387915" sldId="380"/>
        </pc:sldMkLst>
        <pc:spChg chg="del">
          <ac:chgData name="Siegbert Rudolph" userId="2af4d44886c067cc" providerId="LiveId" clId="{56101129-A283-4970-9791-149C5B24906B}" dt="2021-06-24T13:21:42.243" v="54" actId="478"/>
          <ac:spMkLst>
            <pc:docMk/>
            <pc:sldMk cId="3787387915" sldId="380"/>
            <ac:spMk id="4" creationId="{7B195589-B9F2-479C-A981-23D994462D09}"/>
          </ac:spMkLst>
        </pc:spChg>
        <pc:spChg chg="mod">
          <ac:chgData name="Siegbert Rudolph" userId="2af4d44886c067cc" providerId="LiveId" clId="{56101129-A283-4970-9791-149C5B24906B}" dt="2021-06-24T13:21:42.243" v="59" actId="1076"/>
          <ac:spMkLst>
            <pc:docMk/>
            <pc:sldMk cId="3787387915" sldId="380"/>
            <ac:spMk id="6" creationId="{6C5283B9-2462-489B-B038-473376706784}"/>
          </ac:spMkLst>
        </pc:spChg>
      </pc:sldChg>
      <pc:sldChg chg="delSp modSp mod">
        <pc:chgData name="Siegbert Rudolph" userId="2af4d44886c067cc" providerId="LiveId" clId="{56101129-A283-4970-9791-149C5B24906B}" dt="2021-06-24T13:21:42.243" v="65" actId="1076"/>
        <pc:sldMkLst>
          <pc:docMk/>
          <pc:sldMk cId="224971073" sldId="381"/>
        </pc:sldMkLst>
        <pc:spChg chg="del">
          <ac:chgData name="Siegbert Rudolph" userId="2af4d44886c067cc" providerId="LiveId" clId="{56101129-A283-4970-9791-149C5B24906B}" dt="2021-06-24T13:21:42.243" v="60" actId="478"/>
          <ac:spMkLst>
            <pc:docMk/>
            <pc:sldMk cId="224971073" sldId="381"/>
            <ac:spMk id="4" creationId="{3F5A188B-D0D0-4055-A47D-968449D933D1}"/>
          </ac:spMkLst>
        </pc:spChg>
        <pc:spChg chg="mod">
          <ac:chgData name="Siegbert Rudolph" userId="2af4d44886c067cc" providerId="LiveId" clId="{56101129-A283-4970-9791-149C5B24906B}" dt="2021-06-24T13:21:42.243" v="65" actId="1076"/>
          <ac:spMkLst>
            <pc:docMk/>
            <pc:sldMk cId="224971073" sldId="381"/>
            <ac:spMk id="6" creationId="{9F6D60DA-3B3C-4958-9AE8-4E690B4A8638}"/>
          </ac:spMkLst>
        </pc:spChg>
      </pc:sldChg>
      <pc:sldChg chg="delSp modSp mod">
        <pc:chgData name="Siegbert Rudolph" userId="2af4d44886c067cc" providerId="LiveId" clId="{56101129-A283-4970-9791-149C5B24906B}" dt="2021-06-24T13:21:42.243" v="71" actId="1076"/>
        <pc:sldMkLst>
          <pc:docMk/>
          <pc:sldMk cId="2592370189" sldId="382"/>
        </pc:sldMkLst>
        <pc:spChg chg="del">
          <ac:chgData name="Siegbert Rudolph" userId="2af4d44886c067cc" providerId="LiveId" clId="{56101129-A283-4970-9791-149C5B24906B}" dt="2021-06-24T13:21:42.243" v="66" actId="478"/>
          <ac:spMkLst>
            <pc:docMk/>
            <pc:sldMk cId="2592370189" sldId="382"/>
            <ac:spMk id="4" creationId="{59E14DF5-7EF6-456B-A024-4FA066059777}"/>
          </ac:spMkLst>
        </pc:spChg>
        <pc:spChg chg="mod">
          <ac:chgData name="Siegbert Rudolph" userId="2af4d44886c067cc" providerId="LiveId" clId="{56101129-A283-4970-9791-149C5B24906B}" dt="2021-06-24T13:21:42.243" v="71" actId="1076"/>
          <ac:spMkLst>
            <pc:docMk/>
            <pc:sldMk cId="2592370189" sldId="382"/>
            <ac:spMk id="6" creationId="{4A1CDD5D-F5B1-4BD8-BAEF-F62841478946}"/>
          </ac:spMkLst>
        </pc:spChg>
      </pc:sldChg>
      <pc:sldChg chg="delSp modSp mod">
        <pc:chgData name="Siegbert Rudolph" userId="2af4d44886c067cc" providerId="LiveId" clId="{56101129-A283-4970-9791-149C5B24906B}" dt="2021-06-24T13:21:42.280" v="113" actId="1076"/>
        <pc:sldMkLst>
          <pc:docMk/>
          <pc:sldMk cId="2077202610" sldId="383"/>
        </pc:sldMkLst>
        <pc:spChg chg="del">
          <ac:chgData name="Siegbert Rudolph" userId="2af4d44886c067cc" providerId="LiveId" clId="{56101129-A283-4970-9791-149C5B24906B}" dt="2021-06-24T13:21:42.265" v="108" actId="478"/>
          <ac:spMkLst>
            <pc:docMk/>
            <pc:sldMk cId="2077202610" sldId="383"/>
            <ac:spMk id="2" creationId="{6B1877D5-2CF4-48C7-BBE9-AE47438004DE}"/>
          </ac:spMkLst>
        </pc:spChg>
        <pc:spChg chg="mod">
          <ac:chgData name="Siegbert Rudolph" userId="2af4d44886c067cc" providerId="LiveId" clId="{56101129-A283-4970-9791-149C5B24906B}" dt="2021-06-24T13:21:42.280" v="113" actId="1076"/>
          <ac:spMkLst>
            <pc:docMk/>
            <pc:sldMk cId="2077202610" sldId="383"/>
            <ac:spMk id="6" creationId="{7B720898-88E3-4400-832F-9A6A313D6CA1}"/>
          </ac:spMkLst>
        </pc:spChg>
      </pc:sldChg>
      <pc:sldChg chg="delSp modSp mod">
        <pc:chgData name="Siegbert Rudolph" userId="2af4d44886c067cc" providerId="LiveId" clId="{56101129-A283-4970-9791-149C5B24906B}" dt="2021-06-24T13:21:42.265" v="83" actId="1076"/>
        <pc:sldMkLst>
          <pc:docMk/>
          <pc:sldMk cId="1326429324" sldId="384"/>
        </pc:sldMkLst>
        <pc:spChg chg="del">
          <ac:chgData name="Siegbert Rudolph" userId="2af4d44886c067cc" providerId="LiveId" clId="{56101129-A283-4970-9791-149C5B24906B}" dt="2021-06-24T13:21:42.258" v="78" actId="478"/>
          <ac:spMkLst>
            <pc:docMk/>
            <pc:sldMk cId="1326429324" sldId="384"/>
            <ac:spMk id="4" creationId="{FADE27A2-B3EE-468B-8DD4-0ACF124CC546}"/>
          </ac:spMkLst>
        </pc:spChg>
        <pc:spChg chg="mod">
          <ac:chgData name="Siegbert Rudolph" userId="2af4d44886c067cc" providerId="LiveId" clId="{56101129-A283-4970-9791-149C5B24906B}" dt="2021-06-24T13:21:42.265" v="83" actId="1076"/>
          <ac:spMkLst>
            <pc:docMk/>
            <pc:sldMk cId="1326429324" sldId="384"/>
            <ac:spMk id="6" creationId="{4F13F3D4-887B-4CF7-BCD5-CAE1B6B73B5C}"/>
          </ac:spMkLst>
        </pc:spChg>
      </pc:sldChg>
      <pc:sldChg chg="delSp modSp mod">
        <pc:chgData name="Siegbert Rudolph" userId="2af4d44886c067cc" providerId="LiveId" clId="{56101129-A283-4970-9791-149C5B24906B}" dt="2021-06-24T13:21:42.265" v="89" actId="1076"/>
        <pc:sldMkLst>
          <pc:docMk/>
          <pc:sldMk cId="2359691708" sldId="385"/>
        </pc:sldMkLst>
        <pc:spChg chg="del">
          <ac:chgData name="Siegbert Rudolph" userId="2af4d44886c067cc" providerId="LiveId" clId="{56101129-A283-4970-9791-149C5B24906B}" dt="2021-06-24T13:21:42.265" v="84" actId="478"/>
          <ac:spMkLst>
            <pc:docMk/>
            <pc:sldMk cId="2359691708" sldId="385"/>
            <ac:spMk id="4" creationId="{E0190392-EB04-4237-8D0F-6FBF6C3C9CF3}"/>
          </ac:spMkLst>
        </pc:spChg>
        <pc:spChg chg="mod">
          <ac:chgData name="Siegbert Rudolph" userId="2af4d44886c067cc" providerId="LiveId" clId="{56101129-A283-4970-9791-149C5B24906B}" dt="2021-06-24T13:21:42.265" v="89" actId="1076"/>
          <ac:spMkLst>
            <pc:docMk/>
            <pc:sldMk cId="2359691708" sldId="385"/>
            <ac:spMk id="6" creationId="{E74E381F-4EC9-4AC2-AED4-3AC78400E345}"/>
          </ac:spMkLst>
        </pc:spChg>
      </pc:sldChg>
      <pc:sldChg chg="delSp modSp mod">
        <pc:chgData name="Siegbert Rudolph" userId="2af4d44886c067cc" providerId="LiveId" clId="{56101129-A283-4970-9791-149C5B24906B}" dt="2021-06-24T13:21:42.265" v="95" actId="1076"/>
        <pc:sldMkLst>
          <pc:docMk/>
          <pc:sldMk cId="298265029" sldId="386"/>
        </pc:sldMkLst>
        <pc:spChg chg="del">
          <ac:chgData name="Siegbert Rudolph" userId="2af4d44886c067cc" providerId="LiveId" clId="{56101129-A283-4970-9791-149C5B24906B}" dt="2021-06-24T13:21:42.265" v="90" actId="478"/>
          <ac:spMkLst>
            <pc:docMk/>
            <pc:sldMk cId="298265029" sldId="386"/>
            <ac:spMk id="4" creationId="{CA3F8294-3E04-4F0F-BF90-4658011B5785}"/>
          </ac:spMkLst>
        </pc:spChg>
        <pc:spChg chg="mod">
          <ac:chgData name="Siegbert Rudolph" userId="2af4d44886c067cc" providerId="LiveId" clId="{56101129-A283-4970-9791-149C5B24906B}" dt="2021-06-24T13:21:42.265" v="95" actId="1076"/>
          <ac:spMkLst>
            <pc:docMk/>
            <pc:sldMk cId="298265029" sldId="386"/>
            <ac:spMk id="6" creationId="{3CF39D91-D887-48C9-963B-01C33CDA073F}"/>
          </ac:spMkLst>
        </pc:spChg>
      </pc:sldChg>
      <pc:sldChg chg="delSp modSp mod">
        <pc:chgData name="Siegbert Rudolph" userId="2af4d44886c067cc" providerId="LiveId" clId="{56101129-A283-4970-9791-149C5B24906B}" dt="2021-06-24T13:21:42.265" v="101" actId="1076"/>
        <pc:sldMkLst>
          <pc:docMk/>
          <pc:sldMk cId="2901121839" sldId="387"/>
        </pc:sldMkLst>
        <pc:spChg chg="del">
          <ac:chgData name="Siegbert Rudolph" userId="2af4d44886c067cc" providerId="LiveId" clId="{56101129-A283-4970-9791-149C5B24906B}" dt="2021-06-24T13:21:42.265" v="96" actId="478"/>
          <ac:spMkLst>
            <pc:docMk/>
            <pc:sldMk cId="2901121839" sldId="387"/>
            <ac:spMk id="4" creationId="{DBE77E09-1579-4951-B393-1443FF675342}"/>
          </ac:spMkLst>
        </pc:spChg>
        <pc:spChg chg="mod">
          <ac:chgData name="Siegbert Rudolph" userId="2af4d44886c067cc" providerId="LiveId" clId="{56101129-A283-4970-9791-149C5B24906B}" dt="2021-06-24T13:21:42.265" v="101" actId="1076"/>
          <ac:spMkLst>
            <pc:docMk/>
            <pc:sldMk cId="2901121839" sldId="387"/>
            <ac:spMk id="6" creationId="{99636E1A-E82B-42E0-8DAA-6D092B4E730B}"/>
          </ac:spMkLst>
        </pc:spChg>
      </pc:sldChg>
      <pc:sldChg chg="delSp modSp mod">
        <pc:chgData name="Siegbert Rudolph" userId="2af4d44886c067cc" providerId="LiveId" clId="{56101129-A283-4970-9791-149C5B24906B}" dt="2021-06-24T13:21:42.265" v="107" actId="1076"/>
        <pc:sldMkLst>
          <pc:docMk/>
          <pc:sldMk cId="3174037733" sldId="388"/>
        </pc:sldMkLst>
        <pc:spChg chg="del">
          <ac:chgData name="Siegbert Rudolph" userId="2af4d44886c067cc" providerId="LiveId" clId="{56101129-A283-4970-9791-149C5B24906B}" dt="2021-06-24T13:21:42.265" v="102" actId="478"/>
          <ac:spMkLst>
            <pc:docMk/>
            <pc:sldMk cId="3174037733" sldId="388"/>
            <ac:spMk id="4" creationId="{4D8C72C0-5EA1-40D0-80E1-FA04C2D61C68}"/>
          </ac:spMkLst>
        </pc:spChg>
        <pc:spChg chg="mod">
          <ac:chgData name="Siegbert Rudolph" userId="2af4d44886c067cc" providerId="LiveId" clId="{56101129-A283-4970-9791-149C5B24906B}" dt="2021-06-24T13:21:42.265" v="107" actId="1076"/>
          <ac:spMkLst>
            <pc:docMk/>
            <pc:sldMk cId="3174037733" sldId="388"/>
            <ac:spMk id="6" creationId="{2A9EE55F-4FF9-42D9-B529-FA59DFB9E2BB}"/>
          </ac:spMkLst>
        </pc:spChg>
      </pc:sldChg>
      <pc:sldChg chg="delSp modSp mod">
        <pc:chgData name="Siegbert Rudolph" userId="2af4d44886c067cc" providerId="LiveId" clId="{56101129-A283-4970-9791-149C5B24906B}" dt="2021-06-24T13:21:42.296" v="149" actId="1076"/>
        <pc:sldMkLst>
          <pc:docMk/>
          <pc:sldMk cId="3250359255" sldId="389"/>
        </pc:sldMkLst>
        <pc:spChg chg="del">
          <ac:chgData name="Siegbert Rudolph" userId="2af4d44886c067cc" providerId="LiveId" clId="{56101129-A283-4970-9791-149C5B24906B}" dt="2021-06-24T13:21:42.296" v="144" actId="478"/>
          <ac:spMkLst>
            <pc:docMk/>
            <pc:sldMk cId="3250359255" sldId="389"/>
            <ac:spMk id="2" creationId="{A62BE65C-F4FC-4828-826E-9442C06BE817}"/>
          </ac:spMkLst>
        </pc:spChg>
        <pc:spChg chg="mod">
          <ac:chgData name="Siegbert Rudolph" userId="2af4d44886c067cc" providerId="LiveId" clId="{56101129-A283-4970-9791-149C5B24906B}" dt="2021-06-24T13:21:42.296" v="149" actId="1076"/>
          <ac:spMkLst>
            <pc:docMk/>
            <pc:sldMk cId="3250359255" sldId="389"/>
            <ac:spMk id="6" creationId="{B4086715-3A90-42E0-96B3-A5A3524390A1}"/>
          </ac:spMkLst>
        </pc:spChg>
      </pc:sldChg>
      <pc:sldChg chg="delSp modSp mod">
        <pc:chgData name="Siegbert Rudolph" userId="2af4d44886c067cc" providerId="LiveId" clId="{56101129-A283-4970-9791-149C5B24906B}" dt="2021-06-24T13:21:42.280" v="119" actId="1076"/>
        <pc:sldMkLst>
          <pc:docMk/>
          <pc:sldMk cId="4119512314" sldId="390"/>
        </pc:sldMkLst>
        <pc:spChg chg="del">
          <ac:chgData name="Siegbert Rudolph" userId="2af4d44886c067cc" providerId="LiveId" clId="{56101129-A283-4970-9791-149C5B24906B}" dt="2021-06-24T13:21:42.280" v="114" actId="478"/>
          <ac:spMkLst>
            <pc:docMk/>
            <pc:sldMk cId="4119512314" sldId="390"/>
            <ac:spMk id="4" creationId="{14015292-BB04-421E-B6E8-9FEC5D4B4DF6}"/>
          </ac:spMkLst>
        </pc:spChg>
        <pc:spChg chg="mod">
          <ac:chgData name="Siegbert Rudolph" userId="2af4d44886c067cc" providerId="LiveId" clId="{56101129-A283-4970-9791-149C5B24906B}" dt="2021-06-24T13:21:42.280" v="119" actId="1076"/>
          <ac:spMkLst>
            <pc:docMk/>
            <pc:sldMk cId="4119512314" sldId="390"/>
            <ac:spMk id="6" creationId="{C8CDDB7E-AA27-4B3E-ACD4-88B2D99574D2}"/>
          </ac:spMkLst>
        </pc:spChg>
      </pc:sldChg>
      <pc:sldChg chg="delSp modSp mod">
        <pc:chgData name="Siegbert Rudolph" userId="2af4d44886c067cc" providerId="LiveId" clId="{56101129-A283-4970-9791-149C5B24906B}" dt="2021-06-24T13:21:42.280" v="125" actId="1076"/>
        <pc:sldMkLst>
          <pc:docMk/>
          <pc:sldMk cId="2204056481" sldId="391"/>
        </pc:sldMkLst>
        <pc:spChg chg="del">
          <ac:chgData name="Siegbert Rudolph" userId="2af4d44886c067cc" providerId="LiveId" clId="{56101129-A283-4970-9791-149C5B24906B}" dt="2021-06-24T13:21:42.280" v="120" actId="478"/>
          <ac:spMkLst>
            <pc:docMk/>
            <pc:sldMk cId="2204056481" sldId="391"/>
            <ac:spMk id="4" creationId="{FF26AA5E-A689-4261-9B67-DE5E0C63DCF0}"/>
          </ac:spMkLst>
        </pc:spChg>
        <pc:spChg chg="mod">
          <ac:chgData name="Siegbert Rudolph" userId="2af4d44886c067cc" providerId="LiveId" clId="{56101129-A283-4970-9791-149C5B24906B}" dt="2021-06-24T13:21:42.280" v="125" actId="1076"/>
          <ac:spMkLst>
            <pc:docMk/>
            <pc:sldMk cId="2204056481" sldId="391"/>
            <ac:spMk id="6" creationId="{2CB3030A-DF49-4ADD-A506-2331A73377DF}"/>
          </ac:spMkLst>
        </pc:spChg>
      </pc:sldChg>
      <pc:sldChg chg="delSp modSp mod">
        <pc:chgData name="Siegbert Rudolph" userId="2af4d44886c067cc" providerId="LiveId" clId="{56101129-A283-4970-9791-149C5B24906B}" dt="2021-06-24T13:21:42.296" v="131" actId="1076"/>
        <pc:sldMkLst>
          <pc:docMk/>
          <pc:sldMk cId="2041941340" sldId="392"/>
        </pc:sldMkLst>
        <pc:spChg chg="del">
          <ac:chgData name="Siegbert Rudolph" userId="2af4d44886c067cc" providerId="LiveId" clId="{56101129-A283-4970-9791-149C5B24906B}" dt="2021-06-24T13:21:42.280" v="126" actId="478"/>
          <ac:spMkLst>
            <pc:docMk/>
            <pc:sldMk cId="2041941340" sldId="392"/>
            <ac:spMk id="4" creationId="{8C647F4D-CB47-43B8-8DAE-EBBCFF8675CC}"/>
          </ac:spMkLst>
        </pc:spChg>
        <pc:spChg chg="mod">
          <ac:chgData name="Siegbert Rudolph" userId="2af4d44886c067cc" providerId="LiveId" clId="{56101129-A283-4970-9791-149C5B24906B}" dt="2021-06-24T13:21:42.296" v="131" actId="1076"/>
          <ac:spMkLst>
            <pc:docMk/>
            <pc:sldMk cId="2041941340" sldId="392"/>
            <ac:spMk id="6" creationId="{CEE71869-935E-4333-B91B-D60299DBEE47}"/>
          </ac:spMkLst>
        </pc:spChg>
      </pc:sldChg>
      <pc:sldChg chg="delSp modSp mod">
        <pc:chgData name="Siegbert Rudolph" userId="2af4d44886c067cc" providerId="LiveId" clId="{56101129-A283-4970-9791-149C5B24906B}" dt="2021-06-24T13:21:42.296" v="137" actId="1076"/>
        <pc:sldMkLst>
          <pc:docMk/>
          <pc:sldMk cId="2565816666" sldId="393"/>
        </pc:sldMkLst>
        <pc:spChg chg="del">
          <ac:chgData name="Siegbert Rudolph" userId="2af4d44886c067cc" providerId="LiveId" clId="{56101129-A283-4970-9791-149C5B24906B}" dt="2021-06-24T13:21:42.296" v="132" actId="478"/>
          <ac:spMkLst>
            <pc:docMk/>
            <pc:sldMk cId="2565816666" sldId="393"/>
            <ac:spMk id="4" creationId="{4E5BE1D4-847B-4C08-A227-75D5C3C013FC}"/>
          </ac:spMkLst>
        </pc:spChg>
        <pc:spChg chg="mod">
          <ac:chgData name="Siegbert Rudolph" userId="2af4d44886c067cc" providerId="LiveId" clId="{56101129-A283-4970-9791-149C5B24906B}" dt="2021-06-24T13:21:42.296" v="137" actId="1076"/>
          <ac:spMkLst>
            <pc:docMk/>
            <pc:sldMk cId="2565816666" sldId="393"/>
            <ac:spMk id="6" creationId="{06D1D4C4-061B-4A4A-A3C0-614E82F2D4BE}"/>
          </ac:spMkLst>
        </pc:spChg>
      </pc:sldChg>
      <pc:sldChg chg="delSp modSp mod">
        <pc:chgData name="Siegbert Rudolph" userId="2af4d44886c067cc" providerId="LiveId" clId="{56101129-A283-4970-9791-149C5B24906B}" dt="2021-06-24T13:21:42.296" v="143" actId="1076"/>
        <pc:sldMkLst>
          <pc:docMk/>
          <pc:sldMk cId="2769007688" sldId="394"/>
        </pc:sldMkLst>
        <pc:spChg chg="del">
          <ac:chgData name="Siegbert Rudolph" userId="2af4d44886c067cc" providerId="LiveId" clId="{56101129-A283-4970-9791-149C5B24906B}" dt="2021-06-24T13:21:42.296" v="138" actId="478"/>
          <ac:spMkLst>
            <pc:docMk/>
            <pc:sldMk cId="2769007688" sldId="394"/>
            <ac:spMk id="4" creationId="{6E41A4CF-9F41-4702-A134-4BA87CFA0986}"/>
          </ac:spMkLst>
        </pc:spChg>
        <pc:spChg chg="mod">
          <ac:chgData name="Siegbert Rudolph" userId="2af4d44886c067cc" providerId="LiveId" clId="{56101129-A283-4970-9791-149C5B24906B}" dt="2021-06-24T13:21:42.296" v="143" actId="1076"/>
          <ac:spMkLst>
            <pc:docMk/>
            <pc:sldMk cId="2769007688" sldId="394"/>
            <ac:spMk id="6" creationId="{20665391-80BC-43A9-A137-1085B374A14C}"/>
          </ac:spMkLst>
        </pc:spChg>
      </pc:sldChg>
      <pc:sldChg chg="delSp modSp mod">
        <pc:chgData name="Siegbert Rudolph" userId="2af4d44886c067cc" providerId="LiveId" clId="{56101129-A283-4970-9791-149C5B24906B}" dt="2021-06-24T13:21:42.327" v="185" actId="1076"/>
        <pc:sldMkLst>
          <pc:docMk/>
          <pc:sldMk cId="2920850910" sldId="395"/>
        </pc:sldMkLst>
        <pc:spChg chg="del">
          <ac:chgData name="Siegbert Rudolph" userId="2af4d44886c067cc" providerId="LiveId" clId="{56101129-A283-4970-9791-149C5B24906B}" dt="2021-06-24T13:21:42.327" v="180" actId="478"/>
          <ac:spMkLst>
            <pc:docMk/>
            <pc:sldMk cId="2920850910" sldId="395"/>
            <ac:spMk id="2" creationId="{726C3132-C7BD-48DE-90A2-2299F532427E}"/>
          </ac:spMkLst>
        </pc:spChg>
        <pc:spChg chg="mod">
          <ac:chgData name="Siegbert Rudolph" userId="2af4d44886c067cc" providerId="LiveId" clId="{56101129-A283-4970-9791-149C5B24906B}" dt="2021-06-24T13:21:42.327" v="185" actId="1076"/>
          <ac:spMkLst>
            <pc:docMk/>
            <pc:sldMk cId="2920850910" sldId="395"/>
            <ac:spMk id="6" creationId="{C9F9115F-889B-45E5-BF76-FE932FAF35E8}"/>
          </ac:spMkLst>
        </pc:spChg>
      </pc:sldChg>
      <pc:sldChg chg="delSp modSp mod">
        <pc:chgData name="Siegbert Rudolph" userId="2af4d44886c067cc" providerId="LiveId" clId="{56101129-A283-4970-9791-149C5B24906B}" dt="2021-06-24T13:21:42.412" v="329" actId="1076"/>
        <pc:sldMkLst>
          <pc:docMk/>
          <pc:sldMk cId="1876341957" sldId="396"/>
        </pc:sldMkLst>
        <pc:spChg chg="del">
          <ac:chgData name="Siegbert Rudolph" userId="2af4d44886c067cc" providerId="LiveId" clId="{56101129-A283-4970-9791-149C5B24906B}" dt="2021-06-24T13:21:42.412" v="324" actId="478"/>
          <ac:spMkLst>
            <pc:docMk/>
            <pc:sldMk cId="1876341957" sldId="396"/>
            <ac:spMk id="2" creationId="{6177F96A-F58E-41B9-8FBC-2739062F1FE1}"/>
          </ac:spMkLst>
        </pc:spChg>
        <pc:spChg chg="mod">
          <ac:chgData name="Siegbert Rudolph" userId="2af4d44886c067cc" providerId="LiveId" clId="{56101129-A283-4970-9791-149C5B24906B}" dt="2021-06-24T13:21:42.412" v="329" actId="1076"/>
          <ac:spMkLst>
            <pc:docMk/>
            <pc:sldMk cId="1876341957" sldId="396"/>
            <ac:spMk id="6" creationId="{DFB67123-2F5B-4E17-84BB-B06FBFA4A74E}"/>
          </ac:spMkLst>
        </pc:spChg>
      </pc:sldChg>
      <pc:sldChg chg="delSp modSp mod">
        <pc:chgData name="Siegbert Rudolph" userId="2af4d44886c067cc" providerId="LiveId" clId="{56101129-A283-4970-9791-149C5B24906B}" dt="2021-06-24T13:21:42.312" v="161" actId="1076"/>
        <pc:sldMkLst>
          <pc:docMk/>
          <pc:sldMk cId="813588847" sldId="397"/>
        </pc:sldMkLst>
        <pc:spChg chg="del">
          <ac:chgData name="Siegbert Rudolph" userId="2af4d44886c067cc" providerId="LiveId" clId="{56101129-A283-4970-9791-149C5B24906B}" dt="2021-06-24T13:21:42.312" v="156" actId="478"/>
          <ac:spMkLst>
            <pc:docMk/>
            <pc:sldMk cId="813588847" sldId="397"/>
            <ac:spMk id="2" creationId="{770D2137-6136-46AD-86A8-664129ED64A2}"/>
          </ac:spMkLst>
        </pc:spChg>
        <pc:spChg chg="mod">
          <ac:chgData name="Siegbert Rudolph" userId="2af4d44886c067cc" providerId="LiveId" clId="{56101129-A283-4970-9791-149C5B24906B}" dt="2021-06-24T13:21:42.312" v="161" actId="1076"/>
          <ac:spMkLst>
            <pc:docMk/>
            <pc:sldMk cId="813588847" sldId="397"/>
            <ac:spMk id="4" creationId="{90AEC1CB-F9A7-4E1B-AF52-8F41D03ABA55}"/>
          </ac:spMkLst>
        </pc:spChg>
      </pc:sldChg>
      <pc:sldChg chg="delSp modSp mod">
        <pc:chgData name="Siegbert Rudolph" userId="2af4d44886c067cc" providerId="LiveId" clId="{56101129-A283-4970-9791-149C5B24906B}" dt="2021-06-24T13:21:42.312" v="167" actId="1076"/>
        <pc:sldMkLst>
          <pc:docMk/>
          <pc:sldMk cId="1426937628" sldId="398"/>
        </pc:sldMkLst>
        <pc:spChg chg="del">
          <ac:chgData name="Siegbert Rudolph" userId="2af4d44886c067cc" providerId="LiveId" clId="{56101129-A283-4970-9791-149C5B24906B}" dt="2021-06-24T13:21:42.312" v="162" actId="478"/>
          <ac:spMkLst>
            <pc:docMk/>
            <pc:sldMk cId="1426937628" sldId="398"/>
            <ac:spMk id="2" creationId="{DAA13026-F516-474C-A15C-E643105A90A2}"/>
          </ac:spMkLst>
        </pc:spChg>
        <pc:spChg chg="mod">
          <ac:chgData name="Siegbert Rudolph" userId="2af4d44886c067cc" providerId="LiveId" clId="{56101129-A283-4970-9791-149C5B24906B}" dt="2021-06-24T13:21:42.312" v="167" actId="1076"/>
          <ac:spMkLst>
            <pc:docMk/>
            <pc:sldMk cId="1426937628" sldId="398"/>
            <ac:spMk id="4" creationId="{99BEDAF2-EA2E-41D4-A5F8-A7644A864385}"/>
          </ac:spMkLst>
        </pc:spChg>
      </pc:sldChg>
      <pc:sldChg chg="delSp modSp mod">
        <pc:chgData name="Siegbert Rudolph" userId="2af4d44886c067cc" providerId="LiveId" clId="{56101129-A283-4970-9791-149C5B24906B}" dt="2021-06-24T13:21:42.327" v="173" actId="1076"/>
        <pc:sldMkLst>
          <pc:docMk/>
          <pc:sldMk cId="1607785240" sldId="399"/>
        </pc:sldMkLst>
        <pc:spChg chg="del">
          <ac:chgData name="Siegbert Rudolph" userId="2af4d44886c067cc" providerId="LiveId" clId="{56101129-A283-4970-9791-149C5B24906B}" dt="2021-06-24T13:21:42.312" v="168" actId="478"/>
          <ac:spMkLst>
            <pc:docMk/>
            <pc:sldMk cId="1607785240" sldId="399"/>
            <ac:spMk id="2" creationId="{7A991A81-75F3-4B62-92A7-A638FAD55AC7}"/>
          </ac:spMkLst>
        </pc:spChg>
        <pc:spChg chg="mod">
          <ac:chgData name="Siegbert Rudolph" userId="2af4d44886c067cc" providerId="LiveId" clId="{56101129-A283-4970-9791-149C5B24906B}" dt="2021-06-24T13:21:42.327" v="173" actId="1076"/>
          <ac:spMkLst>
            <pc:docMk/>
            <pc:sldMk cId="1607785240" sldId="399"/>
            <ac:spMk id="4" creationId="{7D0D4F5D-62B7-4CF0-9F20-EA0EBE39B563}"/>
          </ac:spMkLst>
        </pc:spChg>
      </pc:sldChg>
      <pc:sldChg chg="delSp modSp mod">
        <pc:chgData name="Siegbert Rudolph" userId="2af4d44886c067cc" providerId="LiveId" clId="{56101129-A283-4970-9791-149C5B24906B}" dt="2021-06-24T13:21:42.327" v="179" actId="1076"/>
        <pc:sldMkLst>
          <pc:docMk/>
          <pc:sldMk cId="2211809859" sldId="400"/>
        </pc:sldMkLst>
        <pc:spChg chg="del">
          <ac:chgData name="Siegbert Rudolph" userId="2af4d44886c067cc" providerId="LiveId" clId="{56101129-A283-4970-9791-149C5B24906B}" dt="2021-06-24T13:21:42.327" v="174" actId="478"/>
          <ac:spMkLst>
            <pc:docMk/>
            <pc:sldMk cId="2211809859" sldId="400"/>
            <ac:spMk id="2" creationId="{6C191014-53F5-46D8-8C18-4158868C766E}"/>
          </ac:spMkLst>
        </pc:spChg>
        <pc:spChg chg="mod">
          <ac:chgData name="Siegbert Rudolph" userId="2af4d44886c067cc" providerId="LiveId" clId="{56101129-A283-4970-9791-149C5B24906B}" dt="2021-06-24T13:21:42.327" v="179" actId="1076"/>
          <ac:spMkLst>
            <pc:docMk/>
            <pc:sldMk cId="2211809859" sldId="400"/>
            <ac:spMk id="4" creationId="{EB4B8D98-BBD5-466B-B653-2353CFF0D5BB}"/>
          </ac:spMkLst>
        </pc:spChg>
      </pc:sldChg>
      <pc:sldChg chg="delSp modSp mod">
        <pc:chgData name="Siegbert Rudolph" userId="2af4d44886c067cc" providerId="LiveId" clId="{56101129-A283-4970-9791-149C5B24906B}" dt="2021-06-24T13:21:42.359" v="221" actId="1076"/>
        <pc:sldMkLst>
          <pc:docMk/>
          <pc:sldMk cId="162414404" sldId="401"/>
        </pc:sldMkLst>
        <pc:spChg chg="del">
          <ac:chgData name="Siegbert Rudolph" userId="2af4d44886c067cc" providerId="LiveId" clId="{56101129-A283-4970-9791-149C5B24906B}" dt="2021-06-24T13:21:42.343" v="216" actId="478"/>
          <ac:spMkLst>
            <pc:docMk/>
            <pc:sldMk cId="162414404" sldId="401"/>
            <ac:spMk id="2" creationId="{A22FD596-A02C-4060-A071-5C00556E12D7}"/>
          </ac:spMkLst>
        </pc:spChg>
        <pc:spChg chg="mod">
          <ac:chgData name="Siegbert Rudolph" userId="2af4d44886c067cc" providerId="LiveId" clId="{56101129-A283-4970-9791-149C5B24906B}" dt="2021-06-24T13:21:42.359" v="221" actId="1076"/>
          <ac:spMkLst>
            <pc:docMk/>
            <pc:sldMk cId="162414404" sldId="401"/>
            <ac:spMk id="6" creationId="{7D8FD303-CA48-403D-B185-9E4D7473CFFC}"/>
          </ac:spMkLst>
        </pc:spChg>
      </pc:sldChg>
      <pc:sldChg chg="delSp modSp mod">
        <pc:chgData name="Siegbert Rudolph" userId="2af4d44886c067cc" providerId="LiveId" clId="{56101129-A283-4970-9791-149C5B24906B}" dt="2021-06-24T13:21:42.327" v="191" actId="1076"/>
        <pc:sldMkLst>
          <pc:docMk/>
          <pc:sldMk cId="934985329" sldId="402"/>
        </pc:sldMkLst>
        <pc:spChg chg="del">
          <ac:chgData name="Siegbert Rudolph" userId="2af4d44886c067cc" providerId="LiveId" clId="{56101129-A283-4970-9791-149C5B24906B}" dt="2021-06-24T13:21:42.327" v="186" actId="478"/>
          <ac:spMkLst>
            <pc:docMk/>
            <pc:sldMk cId="934985329" sldId="402"/>
            <ac:spMk id="2" creationId="{18F1DB5A-1E1C-4325-9D7E-4FAC425D3DC9}"/>
          </ac:spMkLst>
        </pc:spChg>
        <pc:spChg chg="mod">
          <ac:chgData name="Siegbert Rudolph" userId="2af4d44886c067cc" providerId="LiveId" clId="{56101129-A283-4970-9791-149C5B24906B}" dt="2021-06-24T13:21:42.327" v="191" actId="1076"/>
          <ac:spMkLst>
            <pc:docMk/>
            <pc:sldMk cId="934985329" sldId="402"/>
            <ac:spMk id="4" creationId="{75283DAE-BCAD-4119-A96A-A5261E820BFD}"/>
          </ac:spMkLst>
        </pc:spChg>
      </pc:sldChg>
      <pc:sldChg chg="delSp modSp mod">
        <pc:chgData name="Siegbert Rudolph" userId="2af4d44886c067cc" providerId="LiveId" clId="{56101129-A283-4970-9791-149C5B24906B}" dt="2021-06-24T13:21:42.343" v="197" actId="1076"/>
        <pc:sldMkLst>
          <pc:docMk/>
          <pc:sldMk cId="4275112390" sldId="403"/>
        </pc:sldMkLst>
        <pc:spChg chg="del">
          <ac:chgData name="Siegbert Rudolph" userId="2af4d44886c067cc" providerId="LiveId" clId="{56101129-A283-4970-9791-149C5B24906B}" dt="2021-06-24T13:21:42.327" v="192" actId="478"/>
          <ac:spMkLst>
            <pc:docMk/>
            <pc:sldMk cId="4275112390" sldId="403"/>
            <ac:spMk id="2" creationId="{0CA0C723-5C2D-433A-B5E5-561D3CDE3C97}"/>
          </ac:spMkLst>
        </pc:spChg>
        <pc:spChg chg="mod">
          <ac:chgData name="Siegbert Rudolph" userId="2af4d44886c067cc" providerId="LiveId" clId="{56101129-A283-4970-9791-149C5B24906B}" dt="2021-06-24T13:21:42.343" v="197" actId="1076"/>
          <ac:spMkLst>
            <pc:docMk/>
            <pc:sldMk cId="4275112390" sldId="403"/>
            <ac:spMk id="4" creationId="{112D6576-572C-42D1-9311-EA624A6CC99B}"/>
          </ac:spMkLst>
        </pc:spChg>
      </pc:sldChg>
      <pc:sldChg chg="delSp modSp mod">
        <pc:chgData name="Siegbert Rudolph" userId="2af4d44886c067cc" providerId="LiveId" clId="{56101129-A283-4970-9791-149C5B24906B}" dt="2021-06-24T13:21:42.343" v="203" actId="1076"/>
        <pc:sldMkLst>
          <pc:docMk/>
          <pc:sldMk cId="3716941106" sldId="404"/>
        </pc:sldMkLst>
        <pc:spChg chg="del">
          <ac:chgData name="Siegbert Rudolph" userId="2af4d44886c067cc" providerId="LiveId" clId="{56101129-A283-4970-9791-149C5B24906B}" dt="2021-06-24T13:21:42.343" v="198" actId="478"/>
          <ac:spMkLst>
            <pc:docMk/>
            <pc:sldMk cId="3716941106" sldId="404"/>
            <ac:spMk id="2" creationId="{6B4FA856-A840-4F08-8D50-578F62A5B886}"/>
          </ac:spMkLst>
        </pc:spChg>
        <pc:spChg chg="mod">
          <ac:chgData name="Siegbert Rudolph" userId="2af4d44886c067cc" providerId="LiveId" clId="{56101129-A283-4970-9791-149C5B24906B}" dt="2021-06-24T13:21:42.343" v="203" actId="1076"/>
          <ac:spMkLst>
            <pc:docMk/>
            <pc:sldMk cId="3716941106" sldId="404"/>
            <ac:spMk id="4" creationId="{BC5BE539-0D96-4059-9EE0-EA89F40EDCD9}"/>
          </ac:spMkLst>
        </pc:spChg>
      </pc:sldChg>
      <pc:sldChg chg="delSp modSp mod">
        <pc:chgData name="Siegbert Rudolph" userId="2af4d44886c067cc" providerId="LiveId" clId="{56101129-A283-4970-9791-149C5B24906B}" dt="2021-06-24T13:21:42.343" v="209" actId="1076"/>
        <pc:sldMkLst>
          <pc:docMk/>
          <pc:sldMk cId="3855436233" sldId="405"/>
        </pc:sldMkLst>
        <pc:spChg chg="del">
          <ac:chgData name="Siegbert Rudolph" userId="2af4d44886c067cc" providerId="LiveId" clId="{56101129-A283-4970-9791-149C5B24906B}" dt="2021-06-24T13:21:42.343" v="204" actId="478"/>
          <ac:spMkLst>
            <pc:docMk/>
            <pc:sldMk cId="3855436233" sldId="405"/>
            <ac:spMk id="2" creationId="{A3B627DE-E566-4DE1-A2AD-274860B272BF}"/>
          </ac:spMkLst>
        </pc:spChg>
        <pc:spChg chg="mod">
          <ac:chgData name="Siegbert Rudolph" userId="2af4d44886c067cc" providerId="LiveId" clId="{56101129-A283-4970-9791-149C5B24906B}" dt="2021-06-24T13:21:42.343" v="209" actId="1076"/>
          <ac:spMkLst>
            <pc:docMk/>
            <pc:sldMk cId="3855436233" sldId="405"/>
            <ac:spMk id="4" creationId="{A2C4D99A-B2D1-4CA9-AA26-02C0AA1A4B79}"/>
          </ac:spMkLst>
        </pc:spChg>
      </pc:sldChg>
      <pc:sldChg chg="delSp modSp mod">
        <pc:chgData name="Siegbert Rudolph" userId="2af4d44886c067cc" providerId="LiveId" clId="{56101129-A283-4970-9791-149C5B24906B}" dt="2021-06-24T13:21:42.343" v="215" actId="1076"/>
        <pc:sldMkLst>
          <pc:docMk/>
          <pc:sldMk cId="1609584720" sldId="406"/>
        </pc:sldMkLst>
        <pc:spChg chg="del">
          <ac:chgData name="Siegbert Rudolph" userId="2af4d44886c067cc" providerId="LiveId" clId="{56101129-A283-4970-9791-149C5B24906B}" dt="2021-06-24T13:21:42.343" v="210" actId="478"/>
          <ac:spMkLst>
            <pc:docMk/>
            <pc:sldMk cId="1609584720" sldId="406"/>
            <ac:spMk id="2" creationId="{97C9C838-AF8D-4116-AEE6-48DAE7FE9F72}"/>
          </ac:spMkLst>
        </pc:spChg>
        <pc:spChg chg="mod">
          <ac:chgData name="Siegbert Rudolph" userId="2af4d44886c067cc" providerId="LiveId" clId="{56101129-A283-4970-9791-149C5B24906B}" dt="2021-06-24T13:21:42.343" v="215" actId="1076"/>
          <ac:spMkLst>
            <pc:docMk/>
            <pc:sldMk cId="1609584720" sldId="406"/>
            <ac:spMk id="4" creationId="{6F1EABB5-26B0-40AE-9D3C-E294722005AD}"/>
          </ac:spMkLst>
        </pc:spChg>
      </pc:sldChg>
      <pc:sldChg chg="delSp modSp mod">
        <pc:chgData name="Siegbert Rudolph" userId="2af4d44886c067cc" providerId="LiveId" clId="{56101129-A283-4970-9791-149C5B24906B}" dt="2021-06-24T13:21:42.365" v="257" actId="1076"/>
        <pc:sldMkLst>
          <pc:docMk/>
          <pc:sldMk cId="2709250193" sldId="407"/>
        </pc:sldMkLst>
        <pc:spChg chg="del">
          <ac:chgData name="Siegbert Rudolph" userId="2af4d44886c067cc" providerId="LiveId" clId="{56101129-A283-4970-9791-149C5B24906B}" dt="2021-06-24T13:21:42.365" v="252" actId="478"/>
          <ac:spMkLst>
            <pc:docMk/>
            <pc:sldMk cId="2709250193" sldId="407"/>
            <ac:spMk id="2" creationId="{6F6BF2CF-A382-4973-842E-EEE1BE21E3CB}"/>
          </ac:spMkLst>
        </pc:spChg>
        <pc:spChg chg="mod">
          <ac:chgData name="Siegbert Rudolph" userId="2af4d44886c067cc" providerId="LiveId" clId="{56101129-A283-4970-9791-149C5B24906B}" dt="2021-06-24T13:21:42.365" v="257" actId="1076"/>
          <ac:spMkLst>
            <pc:docMk/>
            <pc:sldMk cId="2709250193" sldId="407"/>
            <ac:spMk id="6" creationId="{CF007EFF-B9F6-45D1-B23B-0230F73B4D11}"/>
          </ac:spMkLst>
        </pc:spChg>
      </pc:sldChg>
      <pc:sldChg chg="delSp modSp mod">
        <pc:chgData name="Siegbert Rudolph" userId="2af4d44886c067cc" providerId="LiveId" clId="{56101129-A283-4970-9791-149C5B24906B}" dt="2021-06-24T13:21:42.359" v="227" actId="1076"/>
        <pc:sldMkLst>
          <pc:docMk/>
          <pc:sldMk cId="4095351873" sldId="408"/>
        </pc:sldMkLst>
        <pc:spChg chg="del">
          <ac:chgData name="Siegbert Rudolph" userId="2af4d44886c067cc" providerId="LiveId" clId="{56101129-A283-4970-9791-149C5B24906B}" dt="2021-06-24T13:21:42.359" v="222" actId="478"/>
          <ac:spMkLst>
            <pc:docMk/>
            <pc:sldMk cId="4095351873" sldId="408"/>
            <ac:spMk id="2" creationId="{4813ACD4-2A57-48DC-99BA-D5346BE57FF1}"/>
          </ac:spMkLst>
        </pc:spChg>
        <pc:spChg chg="mod">
          <ac:chgData name="Siegbert Rudolph" userId="2af4d44886c067cc" providerId="LiveId" clId="{56101129-A283-4970-9791-149C5B24906B}" dt="2021-06-24T13:21:42.359" v="227" actId="1076"/>
          <ac:spMkLst>
            <pc:docMk/>
            <pc:sldMk cId="4095351873" sldId="408"/>
            <ac:spMk id="4" creationId="{AA7D44E9-1A3E-4A5C-AFBF-7604F7B097EF}"/>
          </ac:spMkLst>
        </pc:spChg>
      </pc:sldChg>
      <pc:sldChg chg="delSp modSp mod">
        <pc:chgData name="Siegbert Rudolph" userId="2af4d44886c067cc" providerId="LiveId" clId="{56101129-A283-4970-9791-149C5B24906B}" dt="2021-06-24T13:21:42.365" v="233" actId="1076"/>
        <pc:sldMkLst>
          <pc:docMk/>
          <pc:sldMk cId="2801788521" sldId="409"/>
        </pc:sldMkLst>
        <pc:spChg chg="del">
          <ac:chgData name="Siegbert Rudolph" userId="2af4d44886c067cc" providerId="LiveId" clId="{56101129-A283-4970-9791-149C5B24906B}" dt="2021-06-24T13:21:42.359" v="228" actId="478"/>
          <ac:spMkLst>
            <pc:docMk/>
            <pc:sldMk cId="2801788521" sldId="409"/>
            <ac:spMk id="2" creationId="{8C75BC79-147B-46F2-A4FB-D487A6950E6A}"/>
          </ac:spMkLst>
        </pc:spChg>
        <pc:spChg chg="mod">
          <ac:chgData name="Siegbert Rudolph" userId="2af4d44886c067cc" providerId="LiveId" clId="{56101129-A283-4970-9791-149C5B24906B}" dt="2021-06-24T13:21:42.365" v="233" actId="1076"/>
          <ac:spMkLst>
            <pc:docMk/>
            <pc:sldMk cId="2801788521" sldId="409"/>
            <ac:spMk id="4" creationId="{57C2AA8A-C0D9-4812-BBD1-FFA41136BF51}"/>
          </ac:spMkLst>
        </pc:spChg>
      </pc:sldChg>
      <pc:sldChg chg="delSp modSp mod">
        <pc:chgData name="Siegbert Rudolph" userId="2af4d44886c067cc" providerId="LiveId" clId="{56101129-A283-4970-9791-149C5B24906B}" dt="2021-06-24T13:21:42.365" v="239" actId="1076"/>
        <pc:sldMkLst>
          <pc:docMk/>
          <pc:sldMk cId="3999914774" sldId="410"/>
        </pc:sldMkLst>
        <pc:spChg chg="del">
          <ac:chgData name="Siegbert Rudolph" userId="2af4d44886c067cc" providerId="LiveId" clId="{56101129-A283-4970-9791-149C5B24906B}" dt="2021-06-24T13:21:42.365" v="234" actId="478"/>
          <ac:spMkLst>
            <pc:docMk/>
            <pc:sldMk cId="3999914774" sldId="410"/>
            <ac:spMk id="2" creationId="{4CA9822B-FDC5-484C-8AFE-62283CE19F89}"/>
          </ac:spMkLst>
        </pc:spChg>
        <pc:spChg chg="mod">
          <ac:chgData name="Siegbert Rudolph" userId="2af4d44886c067cc" providerId="LiveId" clId="{56101129-A283-4970-9791-149C5B24906B}" dt="2021-06-24T13:21:42.365" v="239" actId="1076"/>
          <ac:spMkLst>
            <pc:docMk/>
            <pc:sldMk cId="3999914774" sldId="410"/>
            <ac:spMk id="4" creationId="{D097CFF8-CF26-4AB8-ACE7-4B35DBFF1FB0}"/>
          </ac:spMkLst>
        </pc:spChg>
      </pc:sldChg>
      <pc:sldChg chg="delSp modSp mod">
        <pc:chgData name="Siegbert Rudolph" userId="2af4d44886c067cc" providerId="LiveId" clId="{56101129-A283-4970-9791-149C5B24906B}" dt="2021-06-24T13:21:42.365" v="245" actId="1076"/>
        <pc:sldMkLst>
          <pc:docMk/>
          <pc:sldMk cId="3639445539" sldId="411"/>
        </pc:sldMkLst>
        <pc:spChg chg="del">
          <ac:chgData name="Siegbert Rudolph" userId="2af4d44886c067cc" providerId="LiveId" clId="{56101129-A283-4970-9791-149C5B24906B}" dt="2021-06-24T13:21:42.365" v="240" actId="478"/>
          <ac:spMkLst>
            <pc:docMk/>
            <pc:sldMk cId="3639445539" sldId="411"/>
            <ac:spMk id="2" creationId="{FC0542AD-FECA-49EA-8D21-FC7F39DC7137}"/>
          </ac:spMkLst>
        </pc:spChg>
        <pc:spChg chg="mod">
          <ac:chgData name="Siegbert Rudolph" userId="2af4d44886c067cc" providerId="LiveId" clId="{56101129-A283-4970-9791-149C5B24906B}" dt="2021-06-24T13:21:42.365" v="245" actId="1076"/>
          <ac:spMkLst>
            <pc:docMk/>
            <pc:sldMk cId="3639445539" sldId="411"/>
            <ac:spMk id="4" creationId="{C2C1B5C2-95A5-4636-931F-AFF17BE3A2DD}"/>
          </ac:spMkLst>
        </pc:spChg>
      </pc:sldChg>
      <pc:sldChg chg="delSp modSp mod">
        <pc:chgData name="Siegbert Rudolph" userId="2af4d44886c067cc" providerId="LiveId" clId="{56101129-A283-4970-9791-149C5B24906B}" dt="2021-06-24T13:21:42.365" v="251" actId="1076"/>
        <pc:sldMkLst>
          <pc:docMk/>
          <pc:sldMk cId="883585723" sldId="412"/>
        </pc:sldMkLst>
        <pc:spChg chg="del">
          <ac:chgData name="Siegbert Rudolph" userId="2af4d44886c067cc" providerId="LiveId" clId="{56101129-A283-4970-9791-149C5B24906B}" dt="2021-06-24T13:21:42.365" v="246" actId="478"/>
          <ac:spMkLst>
            <pc:docMk/>
            <pc:sldMk cId="883585723" sldId="412"/>
            <ac:spMk id="2" creationId="{ED2CE95A-5BA7-48CD-A687-F99DF80D2616}"/>
          </ac:spMkLst>
        </pc:spChg>
        <pc:spChg chg="mod">
          <ac:chgData name="Siegbert Rudolph" userId="2af4d44886c067cc" providerId="LiveId" clId="{56101129-A283-4970-9791-149C5B24906B}" dt="2021-06-24T13:21:42.365" v="251" actId="1076"/>
          <ac:spMkLst>
            <pc:docMk/>
            <pc:sldMk cId="883585723" sldId="412"/>
            <ac:spMk id="4" creationId="{176183E8-A0CA-48DE-A57F-EFD9EF15475B}"/>
          </ac:spMkLst>
        </pc:spChg>
      </pc:sldChg>
      <pc:sldChg chg="delSp modSp mod">
        <pc:chgData name="Siegbert Rudolph" userId="2af4d44886c067cc" providerId="LiveId" clId="{56101129-A283-4970-9791-149C5B24906B}" dt="2021-06-24T13:21:42.396" v="293" actId="1076"/>
        <pc:sldMkLst>
          <pc:docMk/>
          <pc:sldMk cId="3837780590" sldId="413"/>
        </pc:sldMkLst>
        <pc:spChg chg="del">
          <ac:chgData name="Siegbert Rudolph" userId="2af4d44886c067cc" providerId="LiveId" clId="{56101129-A283-4970-9791-149C5B24906B}" dt="2021-06-24T13:21:42.396" v="288" actId="478"/>
          <ac:spMkLst>
            <pc:docMk/>
            <pc:sldMk cId="3837780590" sldId="413"/>
            <ac:spMk id="2" creationId="{D58288F6-B6CA-488B-9C47-6F836294C055}"/>
          </ac:spMkLst>
        </pc:spChg>
        <pc:spChg chg="mod">
          <ac:chgData name="Siegbert Rudolph" userId="2af4d44886c067cc" providerId="LiveId" clId="{56101129-A283-4970-9791-149C5B24906B}" dt="2021-06-24T13:21:42.396" v="293" actId="1076"/>
          <ac:spMkLst>
            <pc:docMk/>
            <pc:sldMk cId="3837780590" sldId="413"/>
            <ac:spMk id="6" creationId="{9D39F246-1778-4450-8B34-1329451E0198}"/>
          </ac:spMkLst>
        </pc:spChg>
      </pc:sldChg>
      <pc:sldChg chg="delSp modSp mod">
        <pc:chgData name="Siegbert Rudolph" userId="2af4d44886c067cc" providerId="LiveId" clId="{56101129-A283-4970-9791-149C5B24906B}" dt="2021-06-24T13:21:42.381" v="263" actId="1076"/>
        <pc:sldMkLst>
          <pc:docMk/>
          <pc:sldMk cId="2921474751" sldId="414"/>
        </pc:sldMkLst>
        <pc:spChg chg="del">
          <ac:chgData name="Siegbert Rudolph" userId="2af4d44886c067cc" providerId="LiveId" clId="{56101129-A283-4970-9791-149C5B24906B}" dt="2021-06-24T13:21:42.381" v="258" actId="478"/>
          <ac:spMkLst>
            <pc:docMk/>
            <pc:sldMk cId="2921474751" sldId="414"/>
            <ac:spMk id="2" creationId="{2647799E-671A-401E-BBCA-031A73D4CAFC}"/>
          </ac:spMkLst>
        </pc:spChg>
        <pc:spChg chg="mod">
          <ac:chgData name="Siegbert Rudolph" userId="2af4d44886c067cc" providerId="LiveId" clId="{56101129-A283-4970-9791-149C5B24906B}" dt="2021-06-24T13:21:42.381" v="263" actId="1076"/>
          <ac:spMkLst>
            <pc:docMk/>
            <pc:sldMk cId="2921474751" sldId="414"/>
            <ac:spMk id="4" creationId="{50F76ACE-95F9-4910-8DF3-81987B6049A7}"/>
          </ac:spMkLst>
        </pc:spChg>
      </pc:sldChg>
      <pc:sldChg chg="delSp modSp mod">
        <pc:chgData name="Siegbert Rudolph" userId="2af4d44886c067cc" providerId="LiveId" clId="{56101129-A283-4970-9791-149C5B24906B}" dt="2021-06-24T13:21:42.381" v="269" actId="1076"/>
        <pc:sldMkLst>
          <pc:docMk/>
          <pc:sldMk cId="563074186" sldId="415"/>
        </pc:sldMkLst>
        <pc:spChg chg="del">
          <ac:chgData name="Siegbert Rudolph" userId="2af4d44886c067cc" providerId="LiveId" clId="{56101129-A283-4970-9791-149C5B24906B}" dt="2021-06-24T13:21:42.381" v="264" actId="478"/>
          <ac:spMkLst>
            <pc:docMk/>
            <pc:sldMk cId="563074186" sldId="415"/>
            <ac:spMk id="2" creationId="{0A0B958A-6EBB-4880-8328-BB8E8BCEBD29}"/>
          </ac:spMkLst>
        </pc:spChg>
        <pc:spChg chg="mod">
          <ac:chgData name="Siegbert Rudolph" userId="2af4d44886c067cc" providerId="LiveId" clId="{56101129-A283-4970-9791-149C5B24906B}" dt="2021-06-24T13:21:42.381" v="269" actId="1076"/>
          <ac:spMkLst>
            <pc:docMk/>
            <pc:sldMk cId="563074186" sldId="415"/>
            <ac:spMk id="4" creationId="{7D5E1CB2-8404-4614-A91C-A11794230834}"/>
          </ac:spMkLst>
        </pc:spChg>
      </pc:sldChg>
      <pc:sldChg chg="delSp modSp mod">
        <pc:chgData name="Siegbert Rudolph" userId="2af4d44886c067cc" providerId="LiveId" clId="{56101129-A283-4970-9791-149C5B24906B}" dt="2021-06-24T13:21:42.381" v="275" actId="1076"/>
        <pc:sldMkLst>
          <pc:docMk/>
          <pc:sldMk cId="965958627" sldId="416"/>
        </pc:sldMkLst>
        <pc:spChg chg="del">
          <ac:chgData name="Siegbert Rudolph" userId="2af4d44886c067cc" providerId="LiveId" clId="{56101129-A283-4970-9791-149C5B24906B}" dt="2021-06-24T13:21:42.381" v="270" actId="478"/>
          <ac:spMkLst>
            <pc:docMk/>
            <pc:sldMk cId="965958627" sldId="416"/>
            <ac:spMk id="2" creationId="{11951AF3-8C41-41ED-8FC7-A006893E3116}"/>
          </ac:spMkLst>
        </pc:spChg>
        <pc:spChg chg="mod">
          <ac:chgData name="Siegbert Rudolph" userId="2af4d44886c067cc" providerId="LiveId" clId="{56101129-A283-4970-9791-149C5B24906B}" dt="2021-06-24T13:21:42.381" v="275" actId="1076"/>
          <ac:spMkLst>
            <pc:docMk/>
            <pc:sldMk cId="965958627" sldId="416"/>
            <ac:spMk id="4" creationId="{21014904-C267-4620-9186-607F4A6DA109}"/>
          </ac:spMkLst>
        </pc:spChg>
      </pc:sldChg>
      <pc:sldChg chg="delSp modSp mod">
        <pc:chgData name="Siegbert Rudolph" userId="2af4d44886c067cc" providerId="LiveId" clId="{56101129-A283-4970-9791-149C5B24906B}" dt="2021-06-24T13:21:42.381" v="281" actId="1076"/>
        <pc:sldMkLst>
          <pc:docMk/>
          <pc:sldMk cId="584911293" sldId="417"/>
        </pc:sldMkLst>
        <pc:spChg chg="del">
          <ac:chgData name="Siegbert Rudolph" userId="2af4d44886c067cc" providerId="LiveId" clId="{56101129-A283-4970-9791-149C5B24906B}" dt="2021-06-24T13:21:42.381" v="276" actId="478"/>
          <ac:spMkLst>
            <pc:docMk/>
            <pc:sldMk cId="584911293" sldId="417"/>
            <ac:spMk id="2" creationId="{214C50C1-9B68-47BC-852C-50F53DF648C3}"/>
          </ac:spMkLst>
        </pc:spChg>
        <pc:spChg chg="mod">
          <ac:chgData name="Siegbert Rudolph" userId="2af4d44886c067cc" providerId="LiveId" clId="{56101129-A283-4970-9791-149C5B24906B}" dt="2021-06-24T13:21:42.381" v="281" actId="1076"/>
          <ac:spMkLst>
            <pc:docMk/>
            <pc:sldMk cId="584911293" sldId="417"/>
            <ac:spMk id="4" creationId="{E1CA24D5-2902-469C-8611-739BB7DEAA87}"/>
          </ac:spMkLst>
        </pc:spChg>
      </pc:sldChg>
      <pc:sldChg chg="delSp modSp mod">
        <pc:chgData name="Siegbert Rudolph" userId="2af4d44886c067cc" providerId="LiveId" clId="{56101129-A283-4970-9791-149C5B24906B}" dt="2021-06-24T13:21:42.396" v="287" actId="1076"/>
        <pc:sldMkLst>
          <pc:docMk/>
          <pc:sldMk cId="144660232" sldId="418"/>
        </pc:sldMkLst>
        <pc:spChg chg="del">
          <ac:chgData name="Siegbert Rudolph" userId="2af4d44886c067cc" providerId="LiveId" clId="{56101129-A283-4970-9791-149C5B24906B}" dt="2021-06-24T13:21:42.381" v="282" actId="478"/>
          <ac:spMkLst>
            <pc:docMk/>
            <pc:sldMk cId="144660232" sldId="418"/>
            <ac:spMk id="2" creationId="{22166D96-4418-463C-8FEE-6BAF2EB56EC2}"/>
          </ac:spMkLst>
        </pc:spChg>
        <pc:spChg chg="mod">
          <ac:chgData name="Siegbert Rudolph" userId="2af4d44886c067cc" providerId="LiveId" clId="{56101129-A283-4970-9791-149C5B24906B}" dt="2021-06-24T13:21:42.396" v="287" actId="1076"/>
          <ac:spMkLst>
            <pc:docMk/>
            <pc:sldMk cId="144660232" sldId="418"/>
            <ac:spMk id="4" creationId="{87F70EF8-1ADC-4E19-AABE-FA22B7D67DCB}"/>
          </ac:spMkLst>
        </pc:spChg>
      </pc:sldChg>
      <pc:sldChg chg="delSp modSp mod">
        <pc:chgData name="Siegbert Rudolph" userId="2af4d44886c067cc" providerId="LiveId" clId="{56101129-A283-4970-9791-149C5B24906B}" dt="2021-06-24T13:21:42.396" v="305" actId="1076"/>
        <pc:sldMkLst>
          <pc:docMk/>
          <pc:sldMk cId="3487130487" sldId="419"/>
        </pc:sldMkLst>
        <pc:spChg chg="del">
          <ac:chgData name="Siegbert Rudolph" userId="2af4d44886c067cc" providerId="LiveId" clId="{56101129-A283-4970-9791-149C5B24906B}" dt="2021-06-24T13:21:42.396" v="300" actId="478"/>
          <ac:spMkLst>
            <pc:docMk/>
            <pc:sldMk cId="3487130487" sldId="419"/>
            <ac:spMk id="4" creationId="{9084A684-4752-4964-9C8C-013437BCD17B}"/>
          </ac:spMkLst>
        </pc:spChg>
        <pc:spChg chg="mod">
          <ac:chgData name="Siegbert Rudolph" userId="2af4d44886c067cc" providerId="LiveId" clId="{56101129-A283-4970-9791-149C5B24906B}" dt="2021-06-24T13:21:42.396" v="305" actId="1076"/>
          <ac:spMkLst>
            <pc:docMk/>
            <pc:sldMk cId="3487130487" sldId="419"/>
            <ac:spMk id="6" creationId="{7C9D1DC4-61D4-4528-914C-F219DBBAEDDB}"/>
          </ac:spMkLst>
        </pc:spChg>
      </pc:sldChg>
      <pc:sldChg chg="delSp modSp mod">
        <pc:chgData name="Siegbert Rudolph" userId="2af4d44886c067cc" providerId="LiveId" clId="{56101129-A283-4970-9791-149C5B24906B}" dt="2021-06-24T13:21:42.412" v="311" actId="1076"/>
        <pc:sldMkLst>
          <pc:docMk/>
          <pc:sldMk cId="973465421" sldId="420"/>
        </pc:sldMkLst>
        <pc:spChg chg="del">
          <ac:chgData name="Siegbert Rudolph" userId="2af4d44886c067cc" providerId="LiveId" clId="{56101129-A283-4970-9791-149C5B24906B}" dt="2021-06-24T13:21:42.412" v="306" actId="478"/>
          <ac:spMkLst>
            <pc:docMk/>
            <pc:sldMk cId="973465421" sldId="420"/>
            <ac:spMk id="4" creationId="{D18C8CBD-3BF0-4148-AE47-0D8AFDC8EC00}"/>
          </ac:spMkLst>
        </pc:spChg>
        <pc:spChg chg="mod">
          <ac:chgData name="Siegbert Rudolph" userId="2af4d44886c067cc" providerId="LiveId" clId="{56101129-A283-4970-9791-149C5B24906B}" dt="2021-06-24T13:21:42.412" v="311" actId="1076"/>
          <ac:spMkLst>
            <pc:docMk/>
            <pc:sldMk cId="973465421" sldId="420"/>
            <ac:spMk id="6" creationId="{85294873-DB13-46CE-92F6-55955FB0BE07}"/>
          </ac:spMkLst>
        </pc:spChg>
      </pc:sldChg>
      <pc:sldChg chg="delSp modSp mod">
        <pc:chgData name="Siegbert Rudolph" userId="2af4d44886c067cc" providerId="LiveId" clId="{56101129-A283-4970-9791-149C5B24906B}" dt="2021-06-24T13:21:42.412" v="317" actId="1076"/>
        <pc:sldMkLst>
          <pc:docMk/>
          <pc:sldMk cId="2288281784" sldId="421"/>
        </pc:sldMkLst>
        <pc:spChg chg="del">
          <ac:chgData name="Siegbert Rudolph" userId="2af4d44886c067cc" providerId="LiveId" clId="{56101129-A283-4970-9791-149C5B24906B}" dt="2021-06-24T13:21:42.412" v="312" actId="478"/>
          <ac:spMkLst>
            <pc:docMk/>
            <pc:sldMk cId="2288281784" sldId="421"/>
            <ac:spMk id="4" creationId="{C4AD8653-DCB4-4EC2-97B4-F0183859423E}"/>
          </ac:spMkLst>
        </pc:spChg>
        <pc:spChg chg="mod">
          <ac:chgData name="Siegbert Rudolph" userId="2af4d44886c067cc" providerId="LiveId" clId="{56101129-A283-4970-9791-149C5B24906B}" dt="2021-06-24T13:21:42.412" v="317" actId="1076"/>
          <ac:spMkLst>
            <pc:docMk/>
            <pc:sldMk cId="2288281784" sldId="421"/>
            <ac:spMk id="6" creationId="{46AA92C2-62DA-4AB2-8407-CB5DCF9426D2}"/>
          </ac:spMkLst>
        </pc:spChg>
      </pc:sldChg>
      <pc:sldChg chg="delSp modSp mod">
        <pc:chgData name="Siegbert Rudolph" userId="2af4d44886c067cc" providerId="LiveId" clId="{56101129-A283-4970-9791-149C5B24906B}" dt="2021-06-24T13:21:42.412" v="323" actId="1076"/>
        <pc:sldMkLst>
          <pc:docMk/>
          <pc:sldMk cId="315012776" sldId="422"/>
        </pc:sldMkLst>
        <pc:spChg chg="del">
          <ac:chgData name="Siegbert Rudolph" userId="2af4d44886c067cc" providerId="LiveId" clId="{56101129-A283-4970-9791-149C5B24906B}" dt="2021-06-24T13:21:42.412" v="318" actId="478"/>
          <ac:spMkLst>
            <pc:docMk/>
            <pc:sldMk cId="315012776" sldId="422"/>
            <ac:spMk id="4" creationId="{9F26188A-138D-4D62-B966-8DABAB854C81}"/>
          </ac:spMkLst>
        </pc:spChg>
        <pc:spChg chg="mod">
          <ac:chgData name="Siegbert Rudolph" userId="2af4d44886c067cc" providerId="LiveId" clId="{56101129-A283-4970-9791-149C5B24906B}" dt="2021-06-24T13:21:42.412" v="323" actId="1076"/>
          <ac:spMkLst>
            <pc:docMk/>
            <pc:sldMk cId="315012776" sldId="422"/>
            <ac:spMk id="6" creationId="{952A308D-E5DD-415B-B898-44CFC8C59C6A}"/>
          </ac:spMkLst>
        </pc:spChg>
      </pc:sldChg>
      <pc:sldChg chg="delSp modSp mod">
        <pc:chgData name="Siegbert Rudolph" userId="2af4d44886c067cc" providerId="LiveId" clId="{56101129-A283-4970-9791-149C5B24906B}" dt="2021-06-24T13:21:42.443" v="365" actId="1076"/>
        <pc:sldMkLst>
          <pc:docMk/>
          <pc:sldMk cId="545769550" sldId="423"/>
        </pc:sldMkLst>
        <pc:spChg chg="del">
          <ac:chgData name="Siegbert Rudolph" userId="2af4d44886c067cc" providerId="LiveId" clId="{56101129-A283-4970-9791-149C5B24906B}" dt="2021-06-24T13:21:42.443" v="360" actId="478"/>
          <ac:spMkLst>
            <pc:docMk/>
            <pc:sldMk cId="545769550" sldId="423"/>
            <ac:spMk id="2" creationId="{0D425002-72DB-4ADC-8613-79F5AC79F572}"/>
          </ac:spMkLst>
        </pc:spChg>
        <pc:spChg chg="mod">
          <ac:chgData name="Siegbert Rudolph" userId="2af4d44886c067cc" providerId="LiveId" clId="{56101129-A283-4970-9791-149C5B24906B}" dt="2021-06-24T13:21:42.443" v="365" actId="1076"/>
          <ac:spMkLst>
            <pc:docMk/>
            <pc:sldMk cId="545769550" sldId="423"/>
            <ac:spMk id="6" creationId="{96C94F52-1543-4937-9EA9-142C30B9CF5C}"/>
          </ac:spMkLst>
        </pc:spChg>
      </pc:sldChg>
      <pc:sldChg chg="delSp modSp mod">
        <pc:chgData name="Siegbert Rudolph" userId="2af4d44886c067cc" providerId="LiveId" clId="{56101129-A283-4970-9791-149C5B24906B}" dt="2021-06-24T13:21:42.428" v="335" actId="1076"/>
        <pc:sldMkLst>
          <pc:docMk/>
          <pc:sldMk cId="3114015765" sldId="424"/>
        </pc:sldMkLst>
        <pc:spChg chg="del">
          <ac:chgData name="Siegbert Rudolph" userId="2af4d44886c067cc" providerId="LiveId" clId="{56101129-A283-4970-9791-149C5B24906B}" dt="2021-06-24T13:21:42.412" v="330" actId="478"/>
          <ac:spMkLst>
            <pc:docMk/>
            <pc:sldMk cId="3114015765" sldId="424"/>
            <ac:spMk id="4" creationId="{184B73AE-9AAE-406F-9477-22528F8AE437}"/>
          </ac:spMkLst>
        </pc:spChg>
        <pc:spChg chg="mod">
          <ac:chgData name="Siegbert Rudolph" userId="2af4d44886c067cc" providerId="LiveId" clId="{56101129-A283-4970-9791-149C5B24906B}" dt="2021-06-24T13:21:42.428" v="335" actId="1076"/>
          <ac:spMkLst>
            <pc:docMk/>
            <pc:sldMk cId="3114015765" sldId="424"/>
            <ac:spMk id="6" creationId="{99CE9B94-2688-4E39-8D49-76EAA6266D21}"/>
          </ac:spMkLst>
        </pc:spChg>
      </pc:sldChg>
      <pc:sldChg chg="delSp modSp mod">
        <pc:chgData name="Siegbert Rudolph" userId="2af4d44886c067cc" providerId="LiveId" clId="{56101129-A283-4970-9791-149C5B24906B}" dt="2021-06-24T13:21:42.428" v="341" actId="1076"/>
        <pc:sldMkLst>
          <pc:docMk/>
          <pc:sldMk cId="4263277332" sldId="425"/>
        </pc:sldMkLst>
        <pc:spChg chg="del">
          <ac:chgData name="Siegbert Rudolph" userId="2af4d44886c067cc" providerId="LiveId" clId="{56101129-A283-4970-9791-149C5B24906B}" dt="2021-06-24T13:21:42.428" v="336" actId="478"/>
          <ac:spMkLst>
            <pc:docMk/>
            <pc:sldMk cId="4263277332" sldId="425"/>
            <ac:spMk id="4" creationId="{2A540C9F-551F-477F-ACEF-8BA94CF97943}"/>
          </ac:spMkLst>
        </pc:spChg>
        <pc:spChg chg="mod">
          <ac:chgData name="Siegbert Rudolph" userId="2af4d44886c067cc" providerId="LiveId" clId="{56101129-A283-4970-9791-149C5B24906B}" dt="2021-06-24T13:21:42.428" v="341" actId="1076"/>
          <ac:spMkLst>
            <pc:docMk/>
            <pc:sldMk cId="4263277332" sldId="425"/>
            <ac:spMk id="6" creationId="{CDC4EEF2-56B1-4BBC-962D-9EAEF59A14D4}"/>
          </ac:spMkLst>
        </pc:spChg>
      </pc:sldChg>
      <pc:sldChg chg="delSp modSp mod">
        <pc:chgData name="Siegbert Rudolph" userId="2af4d44886c067cc" providerId="LiveId" clId="{56101129-A283-4970-9791-149C5B24906B}" dt="2021-06-24T13:21:42.428" v="347" actId="1076"/>
        <pc:sldMkLst>
          <pc:docMk/>
          <pc:sldMk cId="215631311" sldId="426"/>
        </pc:sldMkLst>
        <pc:spChg chg="del">
          <ac:chgData name="Siegbert Rudolph" userId="2af4d44886c067cc" providerId="LiveId" clId="{56101129-A283-4970-9791-149C5B24906B}" dt="2021-06-24T13:21:42.428" v="342" actId="478"/>
          <ac:spMkLst>
            <pc:docMk/>
            <pc:sldMk cId="215631311" sldId="426"/>
            <ac:spMk id="4" creationId="{AC486E92-2D94-4557-B448-24713456632F}"/>
          </ac:spMkLst>
        </pc:spChg>
        <pc:spChg chg="mod">
          <ac:chgData name="Siegbert Rudolph" userId="2af4d44886c067cc" providerId="LiveId" clId="{56101129-A283-4970-9791-149C5B24906B}" dt="2021-06-24T13:21:42.428" v="347" actId="1076"/>
          <ac:spMkLst>
            <pc:docMk/>
            <pc:sldMk cId="215631311" sldId="426"/>
            <ac:spMk id="6" creationId="{31EA83D9-007F-4080-B87F-08E1753BDDDA}"/>
          </ac:spMkLst>
        </pc:spChg>
      </pc:sldChg>
      <pc:sldChg chg="delSp modSp mod">
        <pc:chgData name="Siegbert Rudolph" userId="2af4d44886c067cc" providerId="LiveId" clId="{56101129-A283-4970-9791-149C5B24906B}" dt="2021-06-24T13:21:42.428" v="353" actId="1076"/>
        <pc:sldMkLst>
          <pc:docMk/>
          <pc:sldMk cId="1306701665" sldId="427"/>
        </pc:sldMkLst>
        <pc:spChg chg="del">
          <ac:chgData name="Siegbert Rudolph" userId="2af4d44886c067cc" providerId="LiveId" clId="{56101129-A283-4970-9791-149C5B24906B}" dt="2021-06-24T13:21:42.428" v="348" actId="478"/>
          <ac:spMkLst>
            <pc:docMk/>
            <pc:sldMk cId="1306701665" sldId="427"/>
            <ac:spMk id="4" creationId="{39145903-5F18-4993-BFD9-225FECE67447}"/>
          </ac:spMkLst>
        </pc:spChg>
        <pc:spChg chg="mod">
          <ac:chgData name="Siegbert Rudolph" userId="2af4d44886c067cc" providerId="LiveId" clId="{56101129-A283-4970-9791-149C5B24906B}" dt="2021-06-24T13:21:42.428" v="353" actId="1076"/>
          <ac:spMkLst>
            <pc:docMk/>
            <pc:sldMk cId="1306701665" sldId="427"/>
            <ac:spMk id="6" creationId="{EC1A9D76-8192-4465-AD8A-9AB76403D363}"/>
          </ac:spMkLst>
        </pc:spChg>
      </pc:sldChg>
      <pc:sldChg chg="delSp modSp mod">
        <pc:chgData name="Siegbert Rudolph" userId="2af4d44886c067cc" providerId="LiveId" clId="{56101129-A283-4970-9791-149C5B24906B}" dt="2021-06-24T13:21:42.443" v="359" actId="1076"/>
        <pc:sldMkLst>
          <pc:docMk/>
          <pc:sldMk cId="3033018973" sldId="428"/>
        </pc:sldMkLst>
        <pc:spChg chg="del">
          <ac:chgData name="Siegbert Rudolph" userId="2af4d44886c067cc" providerId="LiveId" clId="{56101129-A283-4970-9791-149C5B24906B}" dt="2021-06-24T13:21:42.428" v="354" actId="478"/>
          <ac:spMkLst>
            <pc:docMk/>
            <pc:sldMk cId="3033018973" sldId="428"/>
            <ac:spMk id="4" creationId="{1CB748D8-A11D-4022-90F3-DBBC491AD362}"/>
          </ac:spMkLst>
        </pc:spChg>
        <pc:spChg chg="mod">
          <ac:chgData name="Siegbert Rudolph" userId="2af4d44886c067cc" providerId="LiveId" clId="{56101129-A283-4970-9791-149C5B24906B}" dt="2021-06-24T13:21:42.443" v="359" actId="1076"/>
          <ac:spMkLst>
            <pc:docMk/>
            <pc:sldMk cId="3033018973" sldId="428"/>
            <ac:spMk id="6" creationId="{3CCEC517-D1D4-442E-8A46-DCFEAF727029}"/>
          </ac:spMkLst>
        </pc:spChg>
      </pc:sldChg>
      <pc:sldChg chg="delSp modSp mod">
        <pc:chgData name="Siegbert Rudolph" userId="2af4d44886c067cc" providerId="LiveId" clId="{56101129-A283-4970-9791-149C5B24906B}" dt="2021-06-24T13:21:42.475" v="401" actId="1076"/>
        <pc:sldMkLst>
          <pc:docMk/>
          <pc:sldMk cId="2843829580" sldId="429"/>
        </pc:sldMkLst>
        <pc:spChg chg="del">
          <ac:chgData name="Siegbert Rudolph" userId="2af4d44886c067cc" providerId="LiveId" clId="{56101129-A283-4970-9791-149C5B24906B}" dt="2021-06-24T13:21:42.467" v="396" actId="478"/>
          <ac:spMkLst>
            <pc:docMk/>
            <pc:sldMk cId="2843829580" sldId="429"/>
            <ac:spMk id="2" creationId="{CCBA7371-5D6F-4360-9FE5-D56036B970C9}"/>
          </ac:spMkLst>
        </pc:spChg>
        <pc:spChg chg="mod">
          <ac:chgData name="Siegbert Rudolph" userId="2af4d44886c067cc" providerId="LiveId" clId="{56101129-A283-4970-9791-149C5B24906B}" dt="2021-06-24T13:21:42.475" v="401" actId="1076"/>
          <ac:spMkLst>
            <pc:docMk/>
            <pc:sldMk cId="2843829580" sldId="429"/>
            <ac:spMk id="6" creationId="{6378E994-73BF-4826-80BD-AB600C3A0D87}"/>
          </ac:spMkLst>
        </pc:spChg>
      </pc:sldChg>
      <pc:sldChg chg="delSp modSp mod">
        <pc:chgData name="Siegbert Rudolph" userId="2af4d44886c067cc" providerId="LiveId" clId="{56101129-A283-4970-9791-149C5B24906B}" dt="2021-06-24T13:21:42.443" v="371" actId="1076"/>
        <pc:sldMkLst>
          <pc:docMk/>
          <pc:sldMk cId="3708769810" sldId="430"/>
        </pc:sldMkLst>
        <pc:spChg chg="del">
          <ac:chgData name="Siegbert Rudolph" userId="2af4d44886c067cc" providerId="LiveId" clId="{56101129-A283-4970-9791-149C5B24906B}" dt="2021-06-24T13:21:42.443" v="366" actId="478"/>
          <ac:spMkLst>
            <pc:docMk/>
            <pc:sldMk cId="3708769810" sldId="430"/>
            <ac:spMk id="4" creationId="{5BB592A7-81F6-4074-B938-B169549A8779}"/>
          </ac:spMkLst>
        </pc:spChg>
        <pc:spChg chg="mod">
          <ac:chgData name="Siegbert Rudolph" userId="2af4d44886c067cc" providerId="LiveId" clId="{56101129-A283-4970-9791-149C5B24906B}" dt="2021-06-24T13:21:42.443" v="371" actId="1076"/>
          <ac:spMkLst>
            <pc:docMk/>
            <pc:sldMk cId="3708769810" sldId="430"/>
            <ac:spMk id="6" creationId="{102E906F-A276-49E1-AC97-163E0DD0A612}"/>
          </ac:spMkLst>
        </pc:spChg>
      </pc:sldChg>
      <pc:sldChg chg="delSp modSp mod">
        <pc:chgData name="Siegbert Rudolph" userId="2af4d44886c067cc" providerId="LiveId" clId="{56101129-A283-4970-9791-149C5B24906B}" dt="2021-06-24T13:21:42.443" v="377" actId="1076"/>
        <pc:sldMkLst>
          <pc:docMk/>
          <pc:sldMk cId="266353194" sldId="431"/>
        </pc:sldMkLst>
        <pc:spChg chg="del">
          <ac:chgData name="Siegbert Rudolph" userId="2af4d44886c067cc" providerId="LiveId" clId="{56101129-A283-4970-9791-149C5B24906B}" dt="2021-06-24T13:21:42.443" v="372" actId="478"/>
          <ac:spMkLst>
            <pc:docMk/>
            <pc:sldMk cId="266353194" sldId="431"/>
            <ac:spMk id="4" creationId="{C8FA85A3-4DC6-4C15-B535-43B304AD0F23}"/>
          </ac:spMkLst>
        </pc:spChg>
        <pc:spChg chg="mod">
          <ac:chgData name="Siegbert Rudolph" userId="2af4d44886c067cc" providerId="LiveId" clId="{56101129-A283-4970-9791-149C5B24906B}" dt="2021-06-24T13:21:42.443" v="377" actId="1076"/>
          <ac:spMkLst>
            <pc:docMk/>
            <pc:sldMk cId="266353194" sldId="431"/>
            <ac:spMk id="6" creationId="{7BEB8B91-CB6B-427A-BD24-AAE546A23472}"/>
          </ac:spMkLst>
        </pc:spChg>
      </pc:sldChg>
      <pc:sldChg chg="delSp modSp mod">
        <pc:chgData name="Siegbert Rudolph" userId="2af4d44886c067cc" providerId="LiveId" clId="{56101129-A283-4970-9791-149C5B24906B}" dt="2021-06-24T13:21:42.459" v="383" actId="1076"/>
        <pc:sldMkLst>
          <pc:docMk/>
          <pc:sldMk cId="591790980" sldId="432"/>
        </pc:sldMkLst>
        <pc:spChg chg="del">
          <ac:chgData name="Siegbert Rudolph" userId="2af4d44886c067cc" providerId="LiveId" clId="{56101129-A283-4970-9791-149C5B24906B}" dt="2021-06-24T13:21:42.443" v="378" actId="478"/>
          <ac:spMkLst>
            <pc:docMk/>
            <pc:sldMk cId="591790980" sldId="432"/>
            <ac:spMk id="4" creationId="{A14BB6C3-49D9-43BD-B425-5C1490CD036B}"/>
          </ac:spMkLst>
        </pc:spChg>
        <pc:spChg chg="mod">
          <ac:chgData name="Siegbert Rudolph" userId="2af4d44886c067cc" providerId="LiveId" clId="{56101129-A283-4970-9791-149C5B24906B}" dt="2021-06-24T13:21:42.459" v="383" actId="1076"/>
          <ac:spMkLst>
            <pc:docMk/>
            <pc:sldMk cId="591790980" sldId="432"/>
            <ac:spMk id="6" creationId="{A2FFF74C-3232-49A1-AF8D-03EB381382C9}"/>
          </ac:spMkLst>
        </pc:spChg>
      </pc:sldChg>
      <pc:sldChg chg="delSp modSp mod">
        <pc:chgData name="Siegbert Rudolph" userId="2af4d44886c067cc" providerId="LiveId" clId="{56101129-A283-4970-9791-149C5B24906B}" dt="2021-06-24T13:21:42.467" v="389" actId="1076"/>
        <pc:sldMkLst>
          <pc:docMk/>
          <pc:sldMk cId="1086043265" sldId="433"/>
        </pc:sldMkLst>
        <pc:spChg chg="del">
          <ac:chgData name="Siegbert Rudolph" userId="2af4d44886c067cc" providerId="LiveId" clId="{56101129-A283-4970-9791-149C5B24906B}" dt="2021-06-24T13:21:42.459" v="384" actId="478"/>
          <ac:spMkLst>
            <pc:docMk/>
            <pc:sldMk cId="1086043265" sldId="433"/>
            <ac:spMk id="4" creationId="{50B068E8-C935-4980-B466-FA0066FB12D1}"/>
          </ac:spMkLst>
        </pc:spChg>
        <pc:spChg chg="mod">
          <ac:chgData name="Siegbert Rudolph" userId="2af4d44886c067cc" providerId="LiveId" clId="{56101129-A283-4970-9791-149C5B24906B}" dt="2021-06-24T13:21:42.467" v="389" actId="1076"/>
          <ac:spMkLst>
            <pc:docMk/>
            <pc:sldMk cId="1086043265" sldId="433"/>
            <ac:spMk id="6" creationId="{79525E67-8F82-4CB7-9788-DE18114D8C56}"/>
          </ac:spMkLst>
        </pc:spChg>
      </pc:sldChg>
      <pc:sldChg chg="delSp modSp mod">
        <pc:chgData name="Siegbert Rudolph" userId="2af4d44886c067cc" providerId="LiveId" clId="{56101129-A283-4970-9791-149C5B24906B}" dt="2021-06-24T13:21:42.467" v="395" actId="1076"/>
        <pc:sldMkLst>
          <pc:docMk/>
          <pc:sldMk cId="3127438085" sldId="434"/>
        </pc:sldMkLst>
        <pc:spChg chg="del">
          <ac:chgData name="Siegbert Rudolph" userId="2af4d44886c067cc" providerId="LiveId" clId="{56101129-A283-4970-9791-149C5B24906B}" dt="2021-06-24T13:21:42.467" v="390" actId="478"/>
          <ac:spMkLst>
            <pc:docMk/>
            <pc:sldMk cId="3127438085" sldId="434"/>
            <ac:spMk id="4" creationId="{148C760C-ECD3-4E64-996D-0E4A7B49C063}"/>
          </ac:spMkLst>
        </pc:spChg>
        <pc:spChg chg="mod">
          <ac:chgData name="Siegbert Rudolph" userId="2af4d44886c067cc" providerId="LiveId" clId="{56101129-A283-4970-9791-149C5B24906B}" dt="2021-06-24T13:21:42.467" v="395" actId="1076"/>
          <ac:spMkLst>
            <pc:docMk/>
            <pc:sldMk cId="3127438085" sldId="434"/>
            <ac:spMk id="6" creationId="{582737EE-D6BA-4D06-9E05-36EF78235384}"/>
          </ac:spMkLst>
        </pc:spChg>
      </pc:sldChg>
    </pc:docChg>
  </pc:docChgLst>
  <pc:docChgLst>
    <pc:chgData name="Siegbert Rudolph" userId="2af4d44886c067cc" providerId="LiveId" clId="{21F64CCE-F79A-4071-B5CE-E63B2576BB5F}"/>
    <pc:docChg chg="custSel modSld">
      <pc:chgData name="Siegbert Rudolph" userId="2af4d44886c067cc" providerId="LiveId" clId="{21F64CCE-F79A-4071-B5CE-E63B2576BB5F}" dt="2023-04-15T12:09:03.733" v="450" actId="1076"/>
      <pc:docMkLst>
        <pc:docMk/>
      </pc:docMkLst>
      <pc:sldChg chg="delSp modSp mod">
        <pc:chgData name="Siegbert Rudolph" userId="2af4d44886c067cc" providerId="LiveId" clId="{21F64CCE-F79A-4071-B5CE-E63B2576BB5F}" dt="2023-04-15T12:09:03.450" v="48" actId="1076"/>
        <pc:sldMkLst>
          <pc:docMk/>
          <pc:sldMk cId="26308477" sldId="256"/>
        </pc:sldMkLst>
        <pc:spChg chg="mod">
          <ac:chgData name="Siegbert Rudolph" userId="2af4d44886c067cc" providerId="LiveId" clId="{21F64CCE-F79A-4071-B5CE-E63B2576BB5F}" dt="2023-04-15T12:09:03.450" v="48" actId="1076"/>
          <ac:spMkLst>
            <pc:docMk/>
            <pc:sldMk cId="26308477" sldId="256"/>
            <ac:spMk id="2" creationId="{91495E99-A115-AA94-CBC5-B1155F254DFA}"/>
          </ac:spMkLst>
        </pc:spChg>
        <pc:spChg chg="del">
          <ac:chgData name="Siegbert Rudolph" userId="2af4d44886c067cc" providerId="LiveId" clId="{21F64CCE-F79A-4071-B5CE-E63B2576BB5F}" dt="2023-04-15T12:09:03.450" v="43" actId="478"/>
          <ac:spMkLst>
            <pc:docMk/>
            <pc:sldMk cId="26308477" sldId="256"/>
            <ac:spMk id="3" creationId="{0A8A8FA8-77E1-3908-FAA2-BA519608E126}"/>
          </ac:spMkLst>
        </pc:spChg>
        <pc:spChg chg="mod">
          <ac:chgData name="Siegbert Rudolph" userId="2af4d44886c067cc" providerId="LiveId" clId="{21F64CCE-F79A-4071-B5CE-E63B2576BB5F}" dt="2023-04-02T15:10:54.593" v="30" actId="20577"/>
          <ac:spMkLst>
            <pc:docMk/>
            <pc:sldMk cId="26308477" sldId="256"/>
            <ac:spMk id="12" creationId="{6EB886F3-1B31-41E1-A9F2-5CC328C08AA5}"/>
          </ac:spMkLst>
        </pc:spChg>
        <pc:spChg chg="mod">
          <ac:chgData name="Siegbert Rudolph" userId="2af4d44886c067cc" providerId="LiveId" clId="{21F64CCE-F79A-4071-B5CE-E63B2576BB5F}" dt="2023-04-03T09:45:57.126" v="42" actId="6549"/>
          <ac:spMkLst>
            <pc:docMk/>
            <pc:sldMk cId="26308477" sldId="256"/>
            <ac:spMk id="13" creationId="{A2EE7442-826F-4593-846B-1746D03434E8}"/>
          </ac:spMkLst>
        </pc:spChg>
        <pc:spChg chg="mod">
          <ac:chgData name="Siegbert Rudolph" userId="2af4d44886c067cc" providerId="LiveId" clId="{21F64CCE-F79A-4071-B5CE-E63B2576BB5F}" dt="2023-04-02T15:11:02.367" v="34" actId="20577"/>
          <ac:spMkLst>
            <pc:docMk/>
            <pc:sldMk cId="26308477" sldId="256"/>
            <ac:spMk id="14" creationId="{287BBB64-F1E0-40D7-A4FC-55E694F21E58}"/>
          </ac:spMkLst>
        </pc:spChg>
      </pc:sldChg>
      <pc:sldChg chg="delSp modSp mod">
        <pc:chgData name="Siegbert Rudolph" userId="2af4d44886c067cc" providerId="LiveId" clId="{21F64CCE-F79A-4071-B5CE-E63B2576BB5F}" dt="2023-04-15T12:09:03.733" v="450" actId="1076"/>
        <pc:sldMkLst>
          <pc:docMk/>
          <pc:sldMk cId="2216826815" sldId="281"/>
        </pc:sldMkLst>
        <pc:spChg chg="mod">
          <ac:chgData name="Siegbert Rudolph" userId="2af4d44886c067cc" providerId="LiveId" clId="{21F64CCE-F79A-4071-B5CE-E63B2576BB5F}" dt="2023-04-15T12:09:03.733" v="450" actId="1076"/>
          <ac:spMkLst>
            <pc:docMk/>
            <pc:sldMk cId="2216826815" sldId="281"/>
            <ac:spMk id="4" creationId="{82AC8DDA-F721-E483-69E1-4BF891DC48EA}"/>
          </ac:spMkLst>
        </pc:spChg>
        <pc:spChg chg="del">
          <ac:chgData name="Siegbert Rudolph" userId="2af4d44886c067cc" providerId="LiveId" clId="{21F64CCE-F79A-4071-B5CE-E63B2576BB5F}" dt="2023-04-15T12:09:03.733" v="445" actId="478"/>
          <ac:spMkLst>
            <pc:docMk/>
            <pc:sldMk cId="2216826815" sldId="281"/>
            <ac:spMk id="5" creationId="{C2080113-657E-6518-FFB5-0F7D0F9FF787}"/>
          </ac:spMkLst>
        </pc:spChg>
      </pc:sldChg>
      <pc:sldChg chg="delSp modSp mod">
        <pc:chgData name="Siegbert Rudolph" userId="2af4d44886c067cc" providerId="LiveId" clId="{21F64CCE-F79A-4071-B5CE-E63B2576BB5F}" dt="2023-04-15T12:09:03.482" v="84" actId="1076"/>
        <pc:sldMkLst>
          <pc:docMk/>
          <pc:sldMk cId="3881716184" sldId="325"/>
        </pc:sldMkLst>
        <pc:spChg chg="mod">
          <ac:chgData name="Siegbert Rudolph" userId="2af4d44886c067cc" providerId="LiveId" clId="{21F64CCE-F79A-4071-B5CE-E63B2576BB5F}" dt="2023-04-15T12:09:03.482" v="84" actId="1076"/>
          <ac:spMkLst>
            <pc:docMk/>
            <pc:sldMk cId="3881716184" sldId="325"/>
            <ac:spMk id="2" creationId="{0DC6FC0E-A0EB-03CA-FE5D-928C40CB5096}"/>
          </ac:spMkLst>
        </pc:spChg>
        <pc:spChg chg="del">
          <ac:chgData name="Siegbert Rudolph" userId="2af4d44886c067cc" providerId="LiveId" clId="{21F64CCE-F79A-4071-B5CE-E63B2576BB5F}" dt="2023-04-15T12:09:03.482" v="79" actId="478"/>
          <ac:spMkLst>
            <pc:docMk/>
            <pc:sldMk cId="3881716184" sldId="325"/>
            <ac:spMk id="6" creationId="{52506C70-2597-BB10-C6BB-A085749F7A19}"/>
          </ac:spMkLst>
        </pc:spChg>
      </pc:sldChg>
      <pc:sldChg chg="delSp modSp mod">
        <pc:chgData name="Siegbert Rudolph" userId="2af4d44886c067cc" providerId="LiveId" clId="{21F64CCE-F79A-4071-B5CE-E63B2576BB5F}" dt="2023-04-15T12:09:03.466" v="54" actId="1076"/>
        <pc:sldMkLst>
          <pc:docMk/>
          <pc:sldMk cId="4062732763" sldId="363"/>
        </pc:sldMkLst>
        <pc:spChg chg="mod">
          <ac:chgData name="Siegbert Rudolph" userId="2af4d44886c067cc" providerId="LiveId" clId="{21F64CCE-F79A-4071-B5CE-E63B2576BB5F}" dt="2023-04-15T12:09:03.466" v="54" actId="1076"/>
          <ac:spMkLst>
            <pc:docMk/>
            <pc:sldMk cId="4062732763" sldId="363"/>
            <ac:spMk id="4" creationId="{75E5F1F7-3BD5-41C2-5B94-61A89C01084F}"/>
          </ac:spMkLst>
        </pc:spChg>
        <pc:spChg chg="del">
          <ac:chgData name="Siegbert Rudolph" userId="2af4d44886c067cc" providerId="LiveId" clId="{21F64CCE-F79A-4071-B5CE-E63B2576BB5F}" dt="2023-04-15T12:09:03.450" v="49" actId="478"/>
          <ac:spMkLst>
            <pc:docMk/>
            <pc:sldMk cId="4062732763" sldId="363"/>
            <ac:spMk id="6" creationId="{3269A7E5-69CB-C7BC-EA95-78FF7E1F68CA}"/>
          </ac:spMkLst>
        </pc:spChg>
      </pc:sldChg>
      <pc:sldChg chg="delSp modSp mod">
        <pc:chgData name="Siegbert Rudolph" userId="2af4d44886c067cc" providerId="LiveId" clId="{21F64CCE-F79A-4071-B5CE-E63B2576BB5F}" dt="2023-04-15T12:09:03.560" v="198" actId="1076"/>
        <pc:sldMkLst>
          <pc:docMk/>
          <pc:sldMk cId="735928261" sldId="371"/>
        </pc:sldMkLst>
        <pc:spChg chg="mod">
          <ac:chgData name="Siegbert Rudolph" userId="2af4d44886c067cc" providerId="LiveId" clId="{21F64CCE-F79A-4071-B5CE-E63B2576BB5F}" dt="2023-04-15T12:09:03.560" v="198" actId="1076"/>
          <ac:spMkLst>
            <pc:docMk/>
            <pc:sldMk cId="735928261" sldId="371"/>
            <ac:spMk id="2" creationId="{CBCC4FFC-A364-4BA9-F0BE-A19A2553D814}"/>
          </ac:spMkLst>
        </pc:spChg>
        <pc:spChg chg="del">
          <ac:chgData name="Siegbert Rudolph" userId="2af4d44886c067cc" providerId="LiveId" clId="{21F64CCE-F79A-4071-B5CE-E63B2576BB5F}" dt="2023-04-15T12:09:03.560" v="193" actId="478"/>
          <ac:spMkLst>
            <pc:docMk/>
            <pc:sldMk cId="735928261" sldId="371"/>
            <ac:spMk id="4" creationId="{B9640E54-E263-9836-E78E-A240889CD84F}"/>
          </ac:spMkLst>
        </pc:spChg>
      </pc:sldChg>
      <pc:sldChg chg="delSp modSp mod">
        <pc:chgData name="Siegbert Rudolph" userId="2af4d44886c067cc" providerId="LiveId" clId="{21F64CCE-F79A-4071-B5CE-E63B2576BB5F}" dt="2023-04-15T12:09:03.654" v="342" actId="1076"/>
        <pc:sldMkLst>
          <pc:docMk/>
          <pc:sldMk cId="4210732443" sldId="372"/>
        </pc:sldMkLst>
        <pc:spChg chg="mod">
          <ac:chgData name="Siegbert Rudolph" userId="2af4d44886c067cc" providerId="LiveId" clId="{21F64CCE-F79A-4071-B5CE-E63B2576BB5F}" dt="2023-04-15T12:09:03.654" v="342" actId="1076"/>
          <ac:spMkLst>
            <pc:docMk/>
            <pc:sldMk cId="4210732443" sldId="372"/>
            <ac:spMk id="4" creationId="{158413B0-EB02-F6A5-8428-A850DA5F0F32}"/>
          </ac:spMkLst>
        </pc:spChg>
        <pc:spChg chg="del">
          <ac:chgData name="Siegbert Rudolph" userId="2af4d44886c067cc" providerId="LiveId" clId="{21F64CCE-F79A-4071-B5CE-E63B2576BB5F}" dt="2023-04-15T12:09:03.654" v="337" actId="478"/>
          <ac:spMkLst>
            <pc:docMk/>
            <pc:sldMk cId="4210732443" sldId="372"/>
            <ac:spMk id="6" creationId="{18BC5289-B14C-1EAA-9979-3049857033B7}"/>
          </ac:spMkLst>
        </pc:spChg>
      </pc:sldChg>
      <pc:sldChg chg="delSp modSp mod">
        <pc:chgData name="Siegbert Rudolph" userId="2af4d44886c067cc" providerId="LiveId" clId="{21F64CCE-F79A-4071-B5CE-E63B2576BB5F}" dt="2023-04-15T12:09:03.466" v="60" actId="1076"/>
        <pc:sldMkLst>
          <pc:docMk/>
          <pc:sldMk cId="2796207542" sldId="373"/>
        </pc:sldMkLst>
        <pc:spChg chg="mod">
          <ac:chgData name="Siegbert Rudolph" userId="2af4d44886c067cc" providerId="LiveId" clId="{21F64CCE-F79A-4071-B5CE-E63B2576BB5F}" dt="2023-04-15T12:09:03.466" v="60" actId="1076"/>
          <ac:spMkLst>
            <pc:docMk/>
            <pc:sldMk cId="2796207542" sldId="373"/>
            <ac:spMk id="4" creationId="{CB050C1D-B346-5DA5-2108-F28DC6D665BD}"/>
          </ac:spMkLst>
        </pc:spChg>
        <pc:spChg chg="del">
          <ac:chgData name="Siegbert Rudolph" userId="2af4d44886c067cc" providerId="LiveId" clId="{21F64CCE-F79A-4071-B5CE-E63B2576BB5F}" dt="2023-04-15T12:09:03.466" v="55" actId="478"/>
          <ac:spMkLst>
            <pc:docMk/>
            <pc:sldMk cId="2796207542" sldId="373"/>
            <ac:spMk id="6" creationId="{B20BA5DA-3617-78ED-3EAE-9CE2A26D111E}"/>
          </ac:spMkLst>
        </pc:spChg>
      </pc:sldChg>
      <pc:sldChg chg="delSp modSp mod">
        <pc:chgData name="Siegbert Rudolph" userId="2af4d44886c067cc" providerId="LiveId" clId="{21F64CCE-F79A-4071-B5CE-E63B2576BB5F}" dt="2023-04-15T12:09:03.466" v="66" actId="1076"/>
        <pc:sldMkLst>
          <pc:docMk/>
          <pc:sldMk cId="1469596858" sldId="374"/>
        </pc:sldMkLst>
        <pc:spChg chg="mod">
          <ac:chgData name="Siegbert Rudolph" userId="2af4d44886c067cc" providerId="LiveId" clId="{21F64CCE-F79A-4071-B5CE-E63B2576BB5F}" dt="2023-04-15T12:09:03.466" v="66" actId="1076"/>
          <ac:spMkLst>
            <pc:docMk/>
            <pc:sldMk cId="1469596858" sldId="374"/>
            <ac:spMk id="4" creationId="{DA159366-C172-5AA6-E2AB-BD28248889FB}"/>
          </ac:spMkLst>
        </pc:spChg>
        <pc:spChg chg="del">
          <ac:chgData name="Siegbert Rudolph" userId="2af4d44886c067cc" providerId="LiveId" clId="{21F64CCE-F79A-4071-B5CE-E63B2576BB5F}" dt="2023-04-15T12:09:03.466" v="61" actId="478"/>
          <ac:spMkLst>
            <pc:docMk/>
            <pc:sldMk cId="1469596858" sldId="374"/>
            <ac:spMk id="6" creationId="{82ECDD1D-3EC5-66A7-754B-959635DE438E}"/>
          </ac:spMkLst>
        </pc:spChg>
      </pc:sldChg>
      <pc:sldChg chg="delSp modSp mod">
        <pc:chgData name="Siegbert Rudolph" userId="2af4d44886c067cc" providerId="LiveId" clId="{21F64CCE-F79A-4071-B5CE-E63B2576BB5F}" dt="2023-04-15T12:09:03.466" v="72" actId="1076"/>
        <pc:sldMkLst>
          <pc:docMk/>
          <pc:sldMk cId="1324670555" sldId="375"/>
        </pc:sldMkLst>
        <pc:spChg chg="mod">
          <ac:chgData name="Siegbert Rudolph" userId="2af4d44886c067cc" providerId="LiveId" clId="{21F64CCE-F79A-4071-B5CE-E63B2576BB5F}" dt="2023-04-15T12:09:03.466" v="72" actId="1076"/>
          <ac:spMkLst>
            <pc:docMk/>
            <pc:sldMk cId="1324670555" sldId="375"/>
            <ac:spMk id="4" creationId="{C6338062-E47E-1979-CA7A-6A4955F39EA2}"/>
          </ac:spMkLst>
        </pc:spChg>
        <pc:spChg chg="del">
          <ac:chgData name="Siegbert Rudolph" userId="2af4d44886c067cc" providerId="LiveId" clId="{21F64CCE-F79A-4071-B5CE-E63B2576BB5F}" dt="2023-04-15T12:09:03.466" v="67" actId="478"/>
          <ac:spMkLst>
            <pc:docMk/>
            <pc:sldMk cId="1324670555" sldId="375"/>
            <ac:spMk id="6" creationId="{7ACA7A53-4A1B-2E0B-DB89-F629DBB9B8BE}"/>
          </ac:spMkLst>
        </pc:spChg>
      </pc:sldChg>
      <pc:sldChg chg="delSp modSp mod">
        <pc:chgData name="Siegbert Rudolph" userId="2af4d44886c067cc" providerId="LiveId" clId="{21F64CCE-F79A-4071-B5CE-E63B2576BB5F}" dt="2023-04-15T12:09:03.482" v="78" actId="1076"/>
        <pc:sldMkLst>
          <pc:docMk/>
          <pc:sldMk cId="1954577758" sldId="376"/>
        </pc:sldMkLst>
        <pc:spChg chg="mod">
          <ac:chgData name="Siegbert Rudolph" userId="2af4d44886c067cc" providerId="LiveId" clId="{21F64CCE-F79A-4071-B5CE-E63B2576BB5F}" dt="2023-04-15T12:09:03.482" v="78" actId="1076"/>
          <ac:spMkLst>
            <pc:docMk/>
            <pc:sldMk cId="1954577758" sldId="376"/>
            <ac:spMk id="4" creationId="{3E80E92E-DA62-2A88-9567-B4268B436F46}"/>
          </ac:spMkLst>
        </pc:spChg>
        <pc:spChg chg="del">
          <ac:chgData name="Siegbert Rudolph" userId="2af4d44886c067cc" providerId="LiveId" clId="{21F64CCE-F79A-4071-B5CE-E63B2576BB5F}" dt="2023-04-15T12:09:03.466" v="73" actId="478"/>
          <ac:spMkLst>
            <pc:docMk/>
            <pc:sldMk cId="1954577758" sldId="376"/>
            <ac:spMk id="6" creationId="{2C53697A-18C3-BC27-3E3D-7D19A4AC9548}"/>
          </ac:spMkLst>
        </pc:spChg>
      </pc:sldChg>
      <pc:sldChg chg="delSp modSp mod">
        <pc:chgData name="Siegbert Rudolph" userId="2af4d44886c067cc" providerId="LiveId" clId="{21F64CCE-F79A-4071-B5CE-E63B2576BB5F}" dt="2023-04-15T12:09:03.482" v="90" actId="1076"/>
        <pc:sldMkLst>
          <pc:docMk/>
          <pc:sldMk cId="3292507203" sldId="377"/>
        </pc:sldMkLst>
        <pc:spChg chg="mod">
          <ac:chgData name="Siegbert Rudolph" userId="2af4d44886c067cc" providerId="LiveId" clId="{21F64CCE-F79A-4071-B5CE-E63B2576BB5F}" dt="2023-04-15T12:09:03.482" v="90" actId="1076"/>
          <ac:spMkLst>
            <pc:docMk/>
            <pc:sldMk cId="3292507203" sldId="377"/>
            <ac:spMk id="4" creationId="{72E10EC0-E1D9-5A9C-2BDB-D80A7618D504}"/>
          </ac:spMkLst>
        </pc:spChg>
        <pc:spChg chg="del">
          <ac:chgData name="Siegbert Rudolph" userId="2af4d44886c067cc" providerId="LiveId" clId="{21F64CCE-F79A-4071-B5CE-E63B2576BB5F}" dt="2023-04-15T12:09:03.482" v="85" actId="478"/>
          <ac:spMkLst>
            <pc:docMk/>
            <pc:sldMk cId="3292507203" sldId="377"/>
            <ac:spMk id="6" creationId="{9A4A5BAB-32C9-7D90-CD29-B310C844981E}"/>
          </ac:spMkLst>
        </pc:spChg>
      </pc:sldChg>
      <pc:sldChg chg="delSp modSp mod">
        <pc:chgData name="Siegbert Rudolph" userId="2af4d44886c067cc" providerId="LiveId" clId="{21F64CCE-F79A-4071-B5CE-E63B2576BB5F}" dt="2023-04-15T12:09:03.513" v="120" actId="1076"/>
        <pc:sldMkLst>
          <pc:docMk/>
          <pc:sldMk cId="2143160470" sldId="378"/>
        </pc:sldMkLst>
        <pc:spChg chg="mod">
          <ac:chgData name="Siegbert Rudolph" userId="2af4d44886c067cc" providerId="LiveId" clId="{21F64CCE-F79A-4071-B5CE-E63B2576BB5F}" dt="2023-04-15T12:09:03.513" v="120" actId="1076"/>
          <ac:spMkLst>
            <pc:docMk/>
            <pc:sldMk cId="2143160470" sldId="378"/>
            <ac:spMk id="2" creationId="{8AC5B991-4129-669B-A02D-57CD092B2026}"/>
          </ac:spMkLst>
        </pc:spChg>
        <pc:spChg chg="del">
          <ac:chgData name="Siegbert Rudolph" userId="2af4d44886c067cc" providerId="LiveId" clId="{21F64CCE-F79A-4071-B5CE-E63B2576BB5F}" dt="2023-04-15T12:09:03.497" v="115" actId="478"/>
          <ac:spMkLst>
            <pc:docMk/>
            <pc:sldMk cId="2143160470" sldId="378"/>
            <ac:spMk id="6" creationId="{EB8BC38C-FDCF-0EA1-6867-CE649C1A1503}"/>
          </ac:spMkLst>
        </pc:spChg>
      </pc:sldChg>
      <pc:sldChg chg="delSp modSp mod">
        <pc:chgData name="Siegbert Rudolph" userId="2af4d44886c067cc" providerId="LiveId" clId="{21F64CCE-F79A-4071-B5CE-E63B2576BB5F}" dt="2023-04-15T12:09:03.482" v="96" actId="1076"/>
        <pc:sldMkLst>
          <pc:docMk/>
          <pc:sldMk cId="2714909932" sldId="379"/>
        </pc:sldMkLst>
        <pc:spChg chg="mod">
          <ac:chgData name="Siegbert Rudolph" userId="2af4d44886c067cc" providerId="LiveId" clId="{21F64CCE-F79A-4071-B5CE-E63B2576BB5F}" dt="2023-04-15T12:09:03.482" v="96" actId="1076"/>
          <ac:spMkLst>
            <pc:docMk/>
            <pc:sldMk cId="2714909932" sldId="379"/>
            <ac:spMk id="4" creationId="{87DF0F95-03DB-58AB-9D47-FFF376F3E5F3}"/>
          </ac:spMkLst>
        </pc:spChg>
        <pc:spChg chg="del">
          <ac:chgData name="Siegbert Rudolph" userId="2af4d44886c067cc" providerId="LiveId" clId="{21F64CCE-F79A-4071-B5CE-E63B2576BB5F}" dt="2023-04-15T12:09:03.482" v="91" actId="478"/>
          <ac:spMkLst>
            <pc:docMk/>
            <pc:sldMk cId="2714909932" sldId="379"/>
            <ac:spMk id="6" creationId="{D8950122-9A1D-5EA3-5414-A786D791481E}"/>
          </ac:spMkLst>
        </pc:spChg>
      </pc:sldChg>
      <pc:sldChg chg="delSp modSp mod">
        <pc:chgData name="Siegbert Rudolph" userId="2af4d44886c067cc" providerId="LiveId" clId="{21F64CCE-F79A-4071-B5CE-E63B2576BB5F}" dt="2023-04-15T12:09:03.497" v="102" actId="1076"/>
        <pc:sldMkLst>
          <pc:docMk/>
          <pc:sldMk cId="3787387915" sldId="380"/>
        </pc:sldMkLst>
        <pc:spChg chg="mod">
          <ac:chgData name="Siegbert Rudolph" userId="2af4d44886c067cc" providerId="LiveId" clId="{21F64CCE-F79A-4071-B5CE-E63B2576BB5F}" dt="2023-04-15T12:09:03.497" v="102" actId="1076"/>
          <ac:spMkLst>
            <pc:docMk/>
            <pc:sldMk cId="3787387915" sldId="380"/>
            <ac:spMk id="4" creationId="{8C9545C5-8919-EB42-A457-50307653C450}"/>
          </ac:spMkLst>
        </pc:spChg>
        <pc:spChg chg="del">
          <ac:chgData name="Siegbert Rudolph" userId="2af4d44886c067cc" providerId="LiveId" clId="{21F64CCE-F79A-4071-B5CE-E63B2576BB5F}" dt="2023-04-15T12:09:03.482" v="97" actId="478"/>
          <ac:spMkLst>
            <pc:docMk/>
            <pc:sldMk cId="3787387915" sldId="380"/>
            <ac:spMk id="6" creationId="{7692B74D-2F33-B720-2360-D864F4984234}"/>
          </ac:spMkLst>
        </pc:spChg>
      </pc:sldChg>
      <pc:sldChg chg="delSp modSp mod">
        <pc:chgData name="Siegbert Rudolph" userId="2af4d44886c067cc" providerId="LiveId" clId="{21F64CCE-F79A-4071-B5CE-E63B2576BB5F}" dt="2023-04-15T12:09:03.497" v="108" actId="1076"/>
        <pc:sldMkLst>
          <pc:docMk/>
          <pc:sldMk cId="224971073" sldId="381"/>
        </pc:sldMkLst>
        <pc:spChg chg="mod">
          <ac:chgData name="Siegbert Rudolph" userId="2af4d44886c067cc" providerId="LiveId" clId="{21F64CCE-F79A-4071-B5CE-E63B2576BB5F}" dt="2023-04-15T12:09:03.497" v="108" actId="1076"/>
          <ac:spMkLst>
            <pc:docMk/>
            <pc:sldMk cId="224971073" sldId="381"/>
            <ac:spMk id="4" creationId="{3D884835-08A5-9891-61A3-F58954422F33}"/>
          </ac:spMkLst>
        </pc:spChg>
        <pc:spChg chg="del">
          <ac:chgData name="Siegbert Rudolph" userId="2af4d44886c067cc" providerId="LiveId" clId="{21F64CCE-F79A-4071-B5CE-E63B2576BB5F}" dt="2023-04-15T12:09:03.497" v="103" actId="478"/>
          <ac:spMkLst>
            <pc:docMk/>
            <pc:sldMk cId="224971073" sldId="381"/>
            <ac:spMk id="6" creationId="{B30B3443-619E-9AD8-13E7-AA5AD62811DA}"/>
          </ac:spMkLst>
        </pc:spChg>
      </pc:sldChg>
      <pc:sldChg chg="delSp modSp mod">
        <pc:chgData name="Siegbert Rudolph" userId="2af4d44886c067cc" providerId="LiveId" clId="{21F64CCE-F79A-4071-B5CE-E63B2576BB5F}" dt="2023-04-15T12:09:03.497" v="114" actId="1076"/>
        <pc:sldMkLst>
          <pc:docMk/>
          <pc:sldMk cId="2592370189" sldId="382"/>
        </pc:sldMkLst>
        <pc:spChg chg="mod">
          <ac:chgData name="Siegbert Rudolph" userId="2af4d44886c067cc" providerId="LiveId" clId="{21F64CCE-F79A-4071-B5CE-E63B2576BB5F}" dt="2023-04-15T12:09:03.497" v="114" actId="1076"/>
          <ac:spMkLst>
            <pc:docMk/>
            <pc:sldMk cId="2592370189" sldId="382"/>
            <ac:spMk id="4" creationId="{B2E4CF9F-C0BA-5F28-C90D-519477A60778}"/>
          </ac:spMkLst>
        </pc:spChg>
        <pc:spChg chg="del">
          <ac:chgData name="Siegbert Rudolph" userId="2af4d44886c067cc" providerId="LiveId" clId="{21F64CCE-F79A-4071-B5CE-E63B2576BB5F}" dt="2023-04-15T12:09:03.497" v="109" actId="478"/>
          <ac:spMkLst>
            <pc:docMk/>
            <pc:sldMk cId="2592370189" sldId="382"/>
            <ac:spMk id="6" creationId="{AD8B15B0-C75A-8850-88E6-1E64D1BA7FBA}"/>
          </ac:spMkLst>
        </pc:spChg>
      </pc:sldChg>
      <pc:sldChg chg="delSp modSp mod">
        <pc:chgData name="Siegbert Rudolph" userId="2af4d44886c067cc" providerId="LiveId" clId="{21F64CCE-F79A-4071-B5CE-E63B2576BB5F}" dt="2023-04-15T12:09:03.529" v="156" actId="1076"/>
        <pc:sldMkLst>
          <pc:docMk/>
          <pc:sldMk cId="2077202610" sldId="383"/>
        </pc:sldMkLst>
        <pc:spChg chg="mod">
          <ac:chgData name="Siegbert Rudolph" userId="2af4d44886c067cc" providerId="LiveId" clId="{21F64CCE-F79A-4071-B5CE-E63B2576BB5F}" dt="2023-04-15T12:09:03.529" v="156" actId="1076"/>
          <ac:spMkLst>
            <pc:docMk/>
            <pc:sldMk cId="2077202610" sldId="383"/>
            <ac:spMk id="2" creationId="{97F4C22B-DF50-7419-DFC5-CF597DF29058}"/>
          </ac:spMkLst>
        </pc:spChg>
        <pc:spChg chg="del">
          <ac:chgData name="Siegbert Rudolph" userId="2af4d44886c067cc" providerId="LiveId" clId="{21F64CCE-F79A-4071-B5CE-E63B2576BB5F}" dt="2023-04-15T12:09:03.529" v="151" actId="478"/>
          <ac:spMkLst>
            <pc:docMk/>
            <pc:sldMk cId="2077202610" sldId="383"/>
            <ac:spMk id="6" creationId="{DFEC25E5-41B5-1DDC-C696-BC83DEEECB1D}"/>
          </ac:spMkLst>
        </pc:spChg>
      </pc:sldChg>
      <pc:sldChg chg="delSp modSp mod">
        <pc:chgData name="Siegbert Rudolph" userId="2af4d44886c067cc" providerId="LiveId" clId="{21F64CCE-F79A-4071-B5CE-E63B2576BB5F}" dt="2023-04-15T12:09:03.513" v="126" actId="1076"/>
        <pc:sldMkLst>
          <pc:docMk/>
          <pc:sldMk cId="1326429324" sldId="384"/>
        </pc:sldMkLst>
        <pc:spChg chg="mod">
          <ac:chgData name="Siegbert Rudolph" userId="2af4d44886c067cc" providerId="LiveId" clId="{21F64CCE-F79A-4071-B5CE-E63B2576BB5F}" dt="2023-04-15T12:09:03.513" v="126" actId="1076"/>
          <ac:spMkLst>
            <pc:docMk/>
            <pc:sldMk cId="1326429324" sldId="384"/>
            <ac:spMk id="4" creationId="{BA80206A-E00B-F9AA-6C35-48738067928C}"/>
          </ac:spMkLst>
        </pc:spChg>
        <pc:spChg chg="del">
          <ac:chgData name="Siegbert Rudolph" userId="2af4d44886c067cc" providerId="LiveId" clId="{21F64CCE-F79A-4071-B5CE-E63B2576BB5F}" dt="2023-04-15T12:09:03.513" v="121" actId="478"/>
          <ac:spMkLst>
            <pc:docMk/>
            <pc:sldMk cId="1326429324" sldId="384"/>
            <ac:spMk id="6" creationId="{7CE961F6-E355-66E2-B180-66C91C727AE9}"/>
          </ac:spMkLst>
        </pc:spChg>
      </pc:sldChg>
      <pc:sldChg chg="delSp modSp mod">
        <pc:chgData name="Siegbert Rudolph" userId="2af4d44886c067cc" providerId="LiveId" clId="{21F64CCE-F79A-4071-B5CE-E63B2576BB5F}" dt="2023-04-15T12:09:03.521" v="132" actId="1076"/>
        <pc:sldMkLst>
          <pc:docMk/>
          <pc:sldMk cId="2359691708" sldId="385"/>
        </pc:sldMkLst>
        <pc:spChg chg="mod">
          <ac:chgData name="Siegbert Rudolph" userId="2af4d44886c067cc" providerId="LiveId" clId="{21F64CCE-F79A-4071-B5CE-E63B2576BB5F}" dt="2023-04-15T12:09:03.521" v="132" actId="1076"/>
          <ac:spMkLst>
            <pc:docMk/>
            <pc:sldMk cId="2359691708" sldId="385"/>
            <ac:spMk id="4" creationId="{75BF2F8A-0B4B-0283-8270-3661E10B1E56}"/>
          </ac:spMkLst>
        </pc:spChg>
        <pc:spChg chg="del">
          <ac:chgData name="Siegbert Rudolph" userId="2af4d44886c067cc" providerId="LiveId" clId="{21F64CCE-F79A-4071-B5CE-E63B2576BB5F}" dt="2023-04-15T12:09:03.513" v="127" actId="478"/>
          <ac:spMkLst>
            <pc:docMk/>
            <pc:sldMk cId="2359691708" sldId="385"/>
            <ac:spMk id="6" creationId="{9E7130A9-92B0-EB87-49CC-BAD1D72325D3}"/>
          </ac:spMkLst>
        </pc:spChg>
      </pc:sldChg>
      <pc:sldChg chg="delSp modSp mod">
        <pc:chgData name="Siegbert Rudolph" userId="2af4d44886c067cc" providerId="LiveId" clId="{21F64CCE-F79A-4071-B5CE-E63B2576BB5F}" dt="2023-04-15T12:09:03.521" v="138" actId="1076"/>
        <pc:sldMkLst>
          <pc:docMk/>
          <pc:sldMk cId="298265029" sldId="386"/>
        </pc:sldMkLst>
        <pc:spChg chg="mod">
          <ac:chgData name="Siegbert Rudolph" userId="2af4d44886c067cc" providerId="LiveId" clId="{21F64CCE-F79A-4071-B5CE-E63B2576BB5F}" dt="2023-04-15T12:09:03.521" v="138" actId="1076"/>
          <ac:spMkLst>
            <pc:docMk/>
            <pc:sldMk cId="298265029" sldId="386"/>
            <ac:spMk id="4" creationId="{0D88B3AD-894A-E9C2-1E63-A52D1C6C5AA4}"/>
          </ac:spMkLst>
        </pc:spChg>
        <pc:spChg chg="del">
          <ac:chgData name="Siegbert Rudolph" userId="2af4d44886c067cc" providerId="LiveId" clId="{21F64CCE-F79A-4071-B5CE-E63B2576BB5F}" dt="2023-04-15T12:09:03.521" v="133" actId="478"/>
          <ac:spMkLst>
            <pc:docMk/>
            <pc:sldMk cId="298265029" sldId="386"/>
            <ac:spMk id="6" creationId="{2B07A8B4-DD02-CD7C-8FAF-CE0B5FBC1384}"/>
          </ac:spMkLst>
        </pc:spChg>
      </pc:sldChg>
      <pc:sldChg chg="delSp modSp mod">
        <pc:chgData name="Siegbert Rudolph" userId="2af4d44886c067cc" providerId="LiveId" clId="{21F64CCE-F79A-4071-B5CE-E63B2576BB5F}" dt="2023-04-15T12:09:03.529" v="144" actId="1076"/>
        <pc:sldMkLst>
          <pc:docMk/>
          <pc:sldMk cId="2901121839" sldId="387"/>
        </pc:sldMkLst>
        <pc:spChg chg="mod">
          <ac:chgData name="Siegbert Rudolph" userId="2af4d44886c067cc" providerId="LiveId" clId="{21F64CCE-F79A-4071-B5CE-E63B2576BB5F}" dt="2023-04-15T12:09:03.529" v="144" actId="1076"/>
          <ac:spMkLst>
            <pc:docMk/>
            <pc:sldMk cId="2901121839" sldId="387"/>
            <ac:spMk id="4" creationId="{154A7749-EADF-A1B0-FB08-00C971654F9E}"/>
          </ac:spMkLst>
        </pc:spChg>
        <pc:spChg chg="del">
          <ac:chgData name="Siegbert Rudolph" userId="2af4d44886c067cc" providerId="LiveId" clId="{21F64CCE-F79A-4071-B5CE-E63B2576BB5F}" dt="2023-04-15T12:09:03.521" v="139" actId="478"/>
          <ac:spMkLst>
            <pc:docMk/>
            <pc:sldMk cId="2901121839" sldId="387"/>
            <ac:spMk id="6" creationId="{F9F9A2DC-DB7D-E105-00F6-2B59969348E1}"/>
          </ac:spMkLst>
        </pc:spChg>
      </pc:sldChg>
      <pc:sldChg chg="delSp modSp mod">
        <pc:chgData name="Siegbert Rudolph" userId="2af4d44886c067cc" providerId="LiveId" clId="{21F64CCE-F79A-4071-B5CE-E63B2576BB5F}" dt="2023-04-15T12:09:03.529" v="150" actId="1076"/>
        <pc:sldMkLst>
          <pc:docMk/>
          <pc:sldMk cId="3174037733" sldId="388"/>
        </pc:sldMkLst>
        <pc:spChg chg="mod">
          <ac:chgData name="Siegbert Rudolph" userId="2af4d44886c067cc" providerId="LiveId" clId="{21F64CCE-F79A-4071-B5CE-E63B2576BB5F}" dt="2023-04-15T12:09:03.529" v="150" actId="1076"/>
          <ac:spMkLst>
            <pc:docMk/>
            <pc:sldMk cId="3174037733" sldId="388"/>
            <ac:spMk id="4" creationId="{16ECD434-5DB1-6228-9A41-2E290F283E0E}"/>
          </ac:spMkLst>
        </pc:spChg>
        <pc:spChg chg="del">
          <ac:chgData name="Siegbert Rudolph" userId="2af4d44886c067cc" providerId="LiveId" clId="{21F64CCE-F79A-4071-B5CE-E63B2576BB5F}" dt="2023-04-15T12:09:03.529" v="145" actId="478"/>
          <ac:spMkLst>
            <pc:docMk/>
            <pc:sldMk cId="3174037733" sldId="388"/>
            <ac:spMk id="6" creationId="{FAD6D4A5-C9F7-A71B-56C2-8D54E1EA3C80}"/>
          </ac:spMkLst>
        </pc:spChg>
      </pc:sldChg>
      <pc:sldChg chg="delSp modSp mod">
        <pc:chgData name="Siegbert Rudolph" userId="2af4d44886c067cc" providerId="LiveId" clId="{21F64CCE-F79A-4071-B5CE-E63B2576BB5F}" dt="2023-04-15T12:09:03.560" v="192" actId="1076"/>
        <pc:sldMkLst>
          <pc:docMk/>
          <pc:sldMk cId="3250359255" sldId="389"/>
        </pc:sldMkLst>
        <pc:spChg chg="mod">
          <ac:chgData name="Siegbert Rudolph" userId="2af4d44886c067cc" providerId="LiveId" clId="{21F64CCE-F79A-4071-B5CE-E63B2576BB5F}" dt="2023-04-15T12:09:03.560" v="192" actId="1076"/>
          <ac:spMkLst>
            <pc:docMk/>
            <pc:sldMk cId="3250359255" sldId="389"/>
            <ac:spMk id="2" creationId="{F69617F4-CCA0-9194-12CC-738EEBDC354B}"/>
          </ac:spMkLst>
        </pc:spChg>
        <pc:spChg chg="del">
          <ac:chgData name="Siegbert Rudolph" userId="2af4d44886c067cc" providerId="LiveId" clId="{21F64CCE-F79A-4071-B5CE-E63B2576BB5F}" dt="2023-04-15T12:09:03.545" v="187" actId="478"/>
          <ac:spMkLst>
            <pc:docMk/>
            <pc:sldMk cId="3250359255" sldId="389"/>
            <ac:spMk id="6" creationId="{6764BFCE-7FE6-4623-F824-9A3AB616BADE}"/>
          </ac:spMkLst>
        </pc:spChg>
      </pc:sldChg>
      <pc:sldChg chg="delSp modSp mod">
        <pc:chgData name="Siegbert Rudolph" userId="2af4d44886c067cc" providerId="LiveId" clId="{21F64CCE-F79A-4071-B5CE-E63B2576BB5F}" dt="2023-04-15T12:09:03.529" v="162" actId="1076"/>
        <pc:sldMkLst>
          <pc:docMk/>
          <pc:sldMk cId="4119512314" sldId="390"/>
        </pc:sldMkLst>
        <pc:spChg chg="mod">
          <ac:chgData name="Siegbert Rudolph" userId="2af4d44886c067cc" providerId="LiveId" clId="{21F64CCE-F79A-4071-B5CE-E63B2576BB5F}" dt="2023-04-15T12:09:03.529" v="162" actId="1076"/>
          <ac:spMkLst>
            <pc:docMk/>
            <pc:sldMk cId="4119512314" sldId="390"/>
            <ac:spMk id="4" creationId="{3748DA80-5795-9494-EB26-9665600055BF}"/>
          </ac:spMkLst>
        </pc:spChg>
        <pc:spChg chg="del">
          <ac:chgData name="Siegbert Rudolph" userId="2af4d44886c067cc" providerId="LiveId" clId="{21F64CCE-F79A-4071-B5CE-E63B2576BB5F}" dt="2023-04-15T12:09:03.529" v="157" actId="478"/>
          <ac:spMkLst>
            <pc:docMk/>
            <pc:sldMk cId="4119512314" sldId="390"/>
            <ac:spMk id="6" creationId="{61618415-C43E-F987-9D38-AD3B9C94C5A4}"/>
          </ac:spMkLst>
        </pc:spChg>
      </pc:sldChg>
      <pc:sldChg chg="delSp modSp mod">
        <pc:chgData name="Siegbert Rudolph" userId="2af4d44886c067cc" providerId="LiveId" clId="{21F64CCE-F79A-4071-B5CE-E63B2576BB5F}" dt="2023-04-15T12:09:03.545" v="168" actId="1076"/>
        <pc:sldMkLst>
          <pc:docMk/>
          <pc:sldMk cId="2204056481" sldId="391"/>
        </pc:sldMkLst>
        <pc:spChg chg="mod">
          <ac:chgData name="Siegbert Rudolph" userId="2af4d44886c067cc" providerId="LiveId" clId="{21F64CCE-F79A-4071-B5CE-E63B2576BB5F}" dt="2023-04-15T12:09:03.545" v="168" actId="1076"/>
          <ac:spMkLst>
            <pc:docMk/>
            <pc:sldMk cId="2204056481" sldId="391"/>
            <ac:spMk id="4" creationId="{69AF3E8F-C2FE-7879-ADC9-F07174C6D9B0}"/>
          </ac:spMkLst>
        </pc:spChg>
        <pc:spChg chg="del">
          <ac:chgData name="Siegbert Rudolph" userId="2af4d44886c067cc" providerId="LiveId" clId="{21F64CCE-F79A-4071-B5CE-E63B2576BB5F}" dt="2023-04-15T12:09:03.529" v="163" actId="478"/>
          <ac:spMkLst>
            <pc:docMk/>
            <pc:sldMk cId="2204056481" sldId="391"/>
            <ac:spMk id="6" creationId="{B7FFABEE-B01E-6ADB-3B68-E09CB5EB0DB3}"/>
          </ac:spMkLst>
        </pc:spChg>
      </pc:sldChg>
      <pc:sldChg chg="delSp modSp mod">
        <pc:chgData name="Siegbert Rudolph" userId="2af4d44886c067cc" providerId="LiveId" clId="{21F64CCE-F79A-4071-B5CE-E63B2576BB5F}" dt="2023-04-15T12:09:03.545" v="174" actId="1076"/>
        <pc:sldMkLst>
          <pc:docMk/>
          <pc:sldMk cId="2041941340" sldId="392"/>
        </pc:sldMkLst>
        <pc:spChg chg="mod">
          <ac:chgData name="Siegbert Rudolph" userId="2af4d44886c067cc" providerId="LiveId" clId="{21F64CCE-F79A-4071-B5CE-E63B2576BB5F}" dt="2023-04-15T12:09:03.545" v="174" actId="1076"/>
          <ac:spMkLst>
            <pc:docMk/>
            <pc:sldMk cId="2041941340" sldId="392"/>
            <ac:spMk id="4" creationId="{FEC3BB16-566E-F8E9-B553-2A7BE90AC3BC}"/>
          </ac:spMkLst>
        </pc:spChg>
        <pc:spChg chg="del">
          <ac:chgData name="Siegbert Rudolph" userId="2af4d44886c067cc" providerId="LiveId" clId="{21F64CCE-F79A-4071-B5CE-E63B2576BB5F}" dt="2023-04-15T12:09:03.545" v="169" actId="478"/>
          <ac:spMkLst>
            <pc:docMk/>
            <pc:sldMk cId="2041941340" sldId="392"/>
            <ac:spMk id="6" creationId="{7A869608-DB1B-92B8-336B-6E356FC698B0}"/>
          </ac:spMkLst>
        </pc:spChg>
      </pc:sldChg>
      <pc:sldChg chg="delSp modSp mod">
        <pc:chgData name="Siegbert Rudolph" userId="2af4d44886c067cc" providerId="LiveId" clId="{21F64CCE-F79A-4071-B5CE-E63B2576BB5F}" dt="2023-04-15T12:09:03.545" v="180" actId="1076"/>
        <pc:sldMkLst>
          <pc:docMk/>
          <pc:sldMk cId="2565816666" sldId="393"/>
        </pc:sldMkLst>
        <pc:spChg chg="mod">
          <ac:chgData name="Siegbert Rudolph" userId="2af4d44886c067cc" providerId="LiveId" clId="{21F64CCE-F79A-4071-B5CE-E63B2576BB5F}" dt="2023-04-15T12:09:03.545" v="180" actId="1076"/>
          <ac:spMkLst>
            <pc:docMk/>
            <pc:sldMk cId="2565816666" sldId="393"/>
            <ac:spMk id="4" creationId="{3C9F940C-36F4-5CE9-2B82-86FA5C86097C}"/>
          </ac:spMkLst>
        </pc:spChg>
        <pc:spChg chg="del">
          <ac:chgData name="Siegbert Rudolph" userId="2af4d44886c067cc" providerId="LiveId" clId="{21F64CCE-F79A-4071-B5CE-E63B2576BB5F}" dt="2023-04-15T12:09:03.545" v="175" actId="478"/>
          <ac:spMkLst>
            <pc:docMk/>
            <pc:sldMk cId="2565816666" sldId="393"/>
            <ac:spMk id="6" creationId="{F3DAC259-61E4-4360-9339-28C31BA4C7F4}"/>
          </ac:spMkLst>
        </pc:spChg>
      </pc:sldChg>
      <pc:sldChg chg="delSp modSp mod">
        <pc:chgData name="Siegbert Rudolph" userId="2af4d44886c067cc" providerId="LiveId" clId="{21F64CCE-F79A-4071-B5CE-E63B2576BB5F}" dt="2023-04-15T12:09:03.545" v="186" actId="1076"/>
        <pc:sldMkLst>
          <pc:docMk/>
          <pc:sldMk cId="2769007688" sldId="394"/>
        </pc:sldMkLst>
        <pc:spChg chg="mod">
          <ac:chgData name="Siegbert Rudolph" userId="2af4d44886c067cc" providerId="LiveId" clId="{21F64CCE-F79A-4071-B5CE-E63B2576BB5F}" dt="2023-04-15T12:09:03.545" v="186" actId="1076"/>
          <ac:spMkLst>
            <pc:docMk/>
            <pc:sldMk cId="2769007688" sldId="394"/>
            <ac:spMk id="4" creationId="{B3FE711A-3F37-0437-85DB-D3E542A98AB5}"/>
          </ac:spMkLst>
        </pc:spChg>
        <pc:spChg chg="del">
          <ac:chgData name="Siegbert Rudolph" userId="2af4d44886c067cc" providerId="LiveId" clId="{21F64CCE-F79A-4071-B5CE-E63B2576BB5F}" dt="2023-04-15T12:09:03.545" v="181" actId="478"/>
          <ac:spMkLst>
            <pc:docMk/>
            <pc:sldMk cId="2769007688" sldId="394"/>
            <ac:spMk id="6" creationId="{18A08D22-FD4E-B01D-74DF-BD69F2DE94D5}"/>
          </ac:spMkLst>
        </pc:spChg>
      </pc:sldChg>
      <pc:sldChg chg="delSp modSp mod">
        <pc:chgData name="Siegbert Rudolph" userId="2af4d44886c067cc" providerId="LiveId" clId="{21F64CCE-F79A-4071-B5CE-E63B2576BB5F}" dt="2023-04-15T12:09:03.576" v="228" actId="1076"/>
        <pc:sldMkLst>
          <pc:docMk/>
          <pc:sldMk cId="2920850910" sldId="395"/>
        </pc:sldMkLst>
        <pc:spChg chg="mod">
          <ac:chgData name="Siegbert Rudolph" userId="2af4d44886c067cc" providerId="LiveId" clId="{21F64CCE-F79A-4071-B5CE-E63B2576BB5F}" dt="2023-04-15T12:09:03.576" v="228" actId="1076"/>
          <ac:spMkLst>
            <pc:docMk/>
            <pc:sldMk cId="2920850910" sldId="395"/>
            <ac:spMk id="2" creationId="{E46D5E7B-F09B-AFEE-7F06-F4DB9D2A2F23}"/>
          </ac:spMkLst>
        </pc:spChg>
        <pc:spChg chg="del">
          <ac:chgData name="Siegbert Rudolph" userId="2af4d44886c067cc" providerId="LiveId" clId="{21F64CCE-F79A-4071-B5CE-E63B2576BB5F}" dt="2023-04-15T12:09:03.576" v="223" actId="478"/>
          <ac:spMkLst>
            <pc:docMk/>
            <pc:sldMk cId="2920850910" sldId="395"/>
            <ac:spMk id="6" creationId="{B0D9A5D1-7372-3930-3178-42C1C53C16A2}"/>
          </ac:spMkLst>
        </pc:spChg>
      </pc:sldChg>
      <pc:sldChg chg="delSp modSp mod">
        <pc:chgData name="Siegbert Rudolph" userId="2af4d44886c067cc" providerId="LiveId" clId="{21F64CCE-F79A-4071-B5CE-E63B2576BB5F}" dt="2023-04-15T12:09:03.686" v="372" actId="1076"/>
        <pc:sldMkLst>
          <pc:docMk/>
          <pc:sldMk cId="1876341957" sldId="396"/>
        </pc:sldMkLst>
        <pc:spChg chg="mod">
          <ac:chgData name="Siegbert Rudolph" userId="2af4d44886c067cc" providerId="LiveId" clId="{21F64CCE-F79A-4071-B5CE-E63B2576BB5F}" dt="2023-04-15T12:09:03.686" v="372" actId="1076"/>
          <ac:spMkLst>
            <pc:docMk/>
            <pc:sldMk cId="1876341957" sldId="396"/>
            <ac:spMk id="2" creationId="{EED00902-C156-DE4C-CFB8-F66EC1B29A0D}"/>
          </ac:spMkLst>
        </pc:spChg>
        <pc:spChg chg="del">
          <ac:chgData name="Siegbert Rudolph" userId="2af4d44886c067cc" providerId="LiveId" clId="{21F64CCE-F79A-4071-B5CE-E63B2576BB5F}" dt="2023-04-15T12:09:03.670" v="367" actId="478"/>
          <ac:spMkLst>
            <pc:docMk/>
            <pc:sldMk cId="1876341957" sldId="396"/>
            <ac:spMk id="6" creationId="{1CBD106F-B208-71A0-488F-56F86937EA12}"/>
          </ac:spMkLst>
        </pc:spChg>
      </pc:sldChg>
      <pc:sldChg chg="delSp modSp mod">
        <pc:chgData name="Siegbert Rudolph" userId="2af4d44886c067cc" providerId="LiveId" clId="{21F64CCE-F79A-4071-B5CE-E63B2576BB5F}" dt="2023-04-15T12:09:03.560" v="204" actId="1076"/>
        <pc:sldMkLst>
          <pc:docMk/>
          <pc:sldMk cId="813588847" sldId="397"/>
        </pc:sldMkLst>
        <pc:spChg chg="mod">
          <ac:chgData name="Siegbert Rudolph" userId="2af4d44886c067cc" providerId="LiveId" clId="{21F64CCE-F79A-4071-B5CE-E63B2576BB5F}" dt="2023-04-15T12:09:03.560" v="204" actId="1076"/>
          <ac:spMkLst>
            <pc:docMk/>
            <pc:sldMk cId="813588847" sldId="397"/>
            <ac:spMk id="2" creationId="{050E7B61-5740-271D-F35E-644114BBC577}"/>
          </ac:spMkLst>
        </pc:spChg>
        <pc:spChg chg="del">
          <ac:chgData name="Siegbert Rudolph" userId="2af4d44886c067cc" providerId="LiveId" clId="{21F64CCE-F79A-4071-B5CE-E63B2576BB5F}" dt="2023-04-15T12:09:03.560" v="199" actId="478"/>
          <ac:spMkLst>
            <pc:docMk/>
            <pc:sldMk cId="813588847" sldId="397"/>
            <ac:spMk id="4" creationId="{4BD89D35-0772-71D8-E9A3-B9EF7B252C0A}"/>
          </ac:spMkLst>
        </pc:spChg>
      </pc:sldChg>
      <pc:sldChg chg="delSp modSp mod">
        <pc:chgData name="Siegbert Rudolph" userId="2af4d44886c067cc" providerId="LiveId" clId="{21F64CCE-F79A-4071-B5CE-E63B2576BB5F}" dt="2023-04-15T12:09:03.560" v="210" actId="1076"/>
        <pc:sldMkLst>
          <pc:docMk/>
          <pc:sldMk cId="1426937628" sldId="398"/>
        </pc:sldMkLst>
        <pc:spChg chg="mod">
          <ac:chgData name="Siegbert Rudolph" userId="2af4d44886c067cc" providerId="LiveId" clId="{21F64CCE-F79A-4071-B5CE-E63B2576BB5F}" dt="2023-04-15T12:09:03.560" v="210" actId="1076"/>
          <ac:spMkLst>
            <pc:docMk/>
            <pc:sldMk cId="1426937628" sldId="398"/>
            <ac:spMk id="2" creationId="{2B149B6C-C509-D2E7-0843-0DE943C38D38}"/>
          </ac:spMkLst>
        </pc:spChg>
        <pc:spChg chg="del">
          <ac:chgData name="Siegbert Rudolph" userId="2af4d44886c067cc" providerId="LiveId" clId="{21F64CCE-F79A-4071-B5CE-E63B2576BB5F}" dt="2023-04-15T12:09:03.560" v="205" actId="478"/>
          <ac:spMkLst>
            <pc:docMk/>
            <pc:sldMk cId="1426937628" sldId="398"/>
            <ac:spMk id="4" creationId="{2E212D03-253C-7879-0744-87F660144D56}"/>
          </ac:spMkLst>
        </pc:spChg>
      </pc:sldChg>
      <pc:sldChg chg="delSp modSp mod">
        <pc:chgData name="Siegbert Rudolph" userId="2af4d44886c067cc" providerId="LiveId" clId="{21F64CCE-F79A-4071-B5CE-E63B2576BB5F}" dt="2023-04-15T12:09:03.576" v="216" actId="1076"/>
        <pc:sldMkLst>
          <pc:docMk/>
          <pc:sldMk cId="1607785240" sldId="399"/>
        </pc:sldMkLst>
        <pc:spChg chg="mod">
          <ac:chgData name="Siegbert Rudolph" userId="2af4d44886c067cc" providerId="LiveId" clId="{21F64CCE-F79A-4071-B5CE-E63B2576BB5F}" dt="2023-04-15T12:09:03.576" v="216" actId="1076"/>
          <ac:spMkLst>
            <pc:docMk/>
            <pc:sldMk cId="1607785240" sldId="399"/>
            <ac:spMk id="2" creationId="{F9A5F75E-FA0A-AA2D-1A7B-E957B80C0D7A}"/>
          </ac:spMkLst>
        </pc:spChg>
        <pc:spChg chg="del">
          <ac:chgData name="Siegbert Rudolph" userId="2af4d44886c067cc" providerId="LiveId" clId="{21F64CCE-F79A-4071-B5CE-E63B2576BB5F}" dt="2023-04-15T12:09:03.560" v="211" actId="478"/>
          <ac:spMkLst>
            <pc:docMk/>
            <pc:sldMk cId="1607785240" sldId="399"/>
            <ac:spMk id="4" creationId="{8ED44E1F-28B7-C2F9-1EF9-687F783A0EF9}"/>
          </ac:spMkLst>
        </pc:spChg>
      </pc:sldChg>
      <pc:sldChg chg="delSp modSp mod">
        <pc:chgData name="Siegbert Rudolph" userId="2af4d44886c067cc" providerId="LiveId" clId="{21F64CCE-F79A-4071-B5CE-E63B2576BB5F}" dt="2023-04-15T12:09:03.576" v="222" actId="1076"/>
        <pc:sldMkLst>
          <pc:docMk/>
          <pc:sldMk cId="2211809859" sldId="400"/>
        </pc:sldMkLst>
        <pc:spChg chg="mod">
          <ac:chgData name="Siegbert Rudolph" userId="2af4d44886c067cc" providerId="LiveId" clId="{21F64CCE-F79A-4071-B5CE-E63B2576BB5F}" dt="2023-04-15T12:09:03.576" v="222" actId="1076"/>
          <ac:spMkLst>
            <pc:docMk/>
            <pc:sldMk cId="2211809859" sldId="400"/>
            <ac:spMk id="2" creationId="{060DDC85-B240-13F6-5DE9-F7103C3E5936}"/>
          </ac:spMkLst>
        </pc:spChg>
        <pc:spChg chg="del">
          <ac:chgData name="Siegbert Rudolph" userId="2af4d44886c067cc" providerId="LiveId" clId="{21F64CCE-F79A-4071-B5CE-E63B2576BB5F}" dt="2023-04-15T12:09:03.576" v="217" actId="478"/>
          <ac:spMkLst>
            <pc:docMk/>
            <pc:sldMk cId="2211809859" sldId="400"/>
            <ac:spMk id="4" creationId="{6F080337-D04F-B78E-0EF6-7907554D6FD0}"/>
          </ac:spMkLst>
        </pc:spChg>
      </pc:sldChg>
      <pc:sldChg chg="delSp modSp mod">
        <pc:chgData name="Siegbert Rudolph" userId="2af4d44886c067cc" providerId="LiveId" clId="{21F64CCE-F79A-4071-B5CE-E63B2576BB5F}" dt="2023-04-15T12:09:03.607" v="264" actId="1076"/>
        <pc:sldMkLst>
          <pc:docMk/>
          <pc:sldMk cId="162414404" sldId="401"/>
        </pc:sldMkLst>
        <pc:spChg chg="mod">
          <ac:chgData name="Siegbert Rudolph" userId="2af4d44886c067cc" providerId="LiveId" clId="{21F64CCE-F79A-4071-B5CE-E63B2576BB5F}" dt="2023-04-15T12:09:03.607" v="264" actId="1076"/>
          <ac:spMkLst>
            <pc:docMk/>
            <pc:sldMk cId="162414404" sldId="401"/>
            <ac:spMk id="2" creationId="{2B0D1521-060A-5306-D5CE-4004CE296C14}"/>
          </ac:spMkLst>
        </pc:spChg>
        <pc:spChg chg="del">
          <ac:chgData name="Siegbert Rudolph" userId="2af4d44886c067cc" providerId="LiveId" clId="{21F64CCE-F79A-4071-B5CE-E63B2576BB5F}" dt="2023-04-15T12:09:03.607" v="259" actId="478"/>
          <ac:spMkLst>
            <pc:docMk/>
            <pc:sldMk cId="162414404" sldId="401"/>
            <ac:spMk id="6" creationId="{68039776-1898-77B5-6605-134EAD974568}"/>
          </ac:spMkLst>
        </pc:spChg>
      </pc:sldChg>
      <pc:sldChg chg="delSp modSp mod">
        <pc:chgData name="Siegbert Rudolph" userId="2af4d44886c067cc" providerId="LiveId" clId="{21F64CCE-F79A-4071-B5CE-E63B2576BB5F}" dt="2023-04-15T12:09:03.576" v="234" actId="1076"/>
        <pc:sldMkLst>
          <pc:docMk/>
          <pc:sldMk cId="934985329" sldId="402"/>
        </pc:sldMkLst>
        <pc:spChg chg="mod">
          <ac:chgData name="Siegbert Rudolph" userId="2af4d44886c067cc" providerId="LiveId" clId="{21F64CCE-F79A-4071-B5CE-E63B2576BB5F}" dt="2023-04-15T12:09:03.576" v="234" actId="1076"/>
          <ac:spMkLst>
            <pc:docMk/>
            <pc:sldMk cId="934985329" sldId="402"/>
            <ac:spMk id="2" creationId="{31280D8D-B6FB-94A7-2734-15EA17385238}"/>
          </ac:spMkLst>
        </pc:spChg>
        <pc:spChg chg="del">
          <ac:chgData name="Siegbert Rudolph" userId="2af4d44886c067cc" providerId="LiveId" clId="{21F64CCE-F79A-4071-B5CE-E63B2576BB5F}" dt="2023-04-15T12:09:03.576" v="229" actId="478"/>
          <ac:spMkLst>
            <pc:docMk/>
            <pc:sldMk cId="934985329" sldId="402"/>
            <ac:spMk id="4" creationId="{3AD9E9B0-FBCE-CBBF-CB68-871D5B17779C}"/>
          </ac:spMkLst>
        </pc:spChg>
      </pc:sldChg>
      <pc:sldChg chg="delSp modSp mod">
        <pc:chgData name="Siegbert Rudolph" userId="2af4d44886c067cc" providerId="LiveId" clId="{21F64CCE-F79A-4071-B5CE-E63B2576BB5F}" dt="2023-04-15T12:09:03.591" v="240" actId="1076"/>
        <pc:sldMkLst>
          <pc:docMk/>
          <pc:sldMk cId="4275112390" sldId="403"/>
        </pc:sldMkLst>
        <pc:spChg chg="mod">
          <ac:chgData name="Siegbert Rudolph" userId="2af4d44886c067cc" providerId="LiveId" clId="{21F64CCE-F79A-4071-B5CE-E63B2576BB5F}" dt="2023-04-15T12:09:03.591" v="240" actId="1076"/>
          <ac:spMkLst>
            <pc:docMk/>
            <pc:sldMk cId="4275112390" sldId="403"/>
            <ac:spMk id="2" creationId="{215CEC7D-43D3-C4D2-71CD-0161BF599DFE}"/>
          </ac:spMkLst>
        </pc:spChg>
        <pc:spChg chg="del">
          <ac:chgData name="Siegbert Rudolph" userId="2af4d44886c067cc" providerId="LiveId" clId="{21F64CCE-F79A-4071-B5CE-E63B2576BB5F}" dt="2023-04-15T12:09:03.591" v="235" actId="478"/>
          <ac:spMkLst>
            <pc:docMk/>
            <pc:sldMk cId="4275112390" sldId="403"/>
            <ac:spMk id="4" creationId="{6BAECC25-9FDC-A4AE-CB23-E9292A0F6D14}"/>
          </ac:spMkLst>
        </pc:spChg>
      </pc:sldChg>
      <pc:sldChg chg="delSp modSp mod">
        <pc:chgData name="Siegbert Rudolph" userId="2af4d44886c067cc" providerId="LiveId" clId="{21F64CCE-F79A-4071-B5CE-E63B2576BB5F}" dt="2023-04-15T12:09:03.591" v="246" actId="1076"/>
        <pc:sldMkLst>
          <pc:docMk/>
          <pc:sldMk cId="3716941106" sldId="404"/>
        </pc:sldMkLst>
        <pc:spChg chg="mod">
          <ac:chgData name="Siegbert Rudolph" userId="2af4d44886c067cc" providerId="LiveId" clId="{21F64CCE-F79A-4071-B5CE-E63B2576BB5F}" dt="2023-04-15T12:09:03.591" v="246" actId="1076"/>
          <ac:spMkLst>
            <pc:docMk/>
            <pc:sldMk cId="3716941106" sldId="404"/>
            <ac:spMk id="2" creationId="{D05466DD-169E-99B0-9BB3-35B51A8B41F7}"/>
          </ac:spMkLst>
        </pc:spChg>
        <pc:spChg chg="del">
          <ac:chgData name="Siegbert Rudolph" userId="2af4d44886c067cc" providerId="LiveId" clId="{21F64CCE-F79A-4071-B5CE-E63B2576BB5F}" dt="2023-04-15T12:09:03.591" v="241" actId="478"/>
          <ac:spMkLst>
            <pc:docMk/>
            <pc:sldMk cId="3716941106" sldId="404"/>
            <ac:spMk id="4" creationId="{69A1EA9D-9B21-A9F2-B6E3-1CCF06D87540}"/>
          </ac:spMkLst>
        </pc:spChg>
      </pc:sldChg>
      <pc:sldChg chg="delSp modSp mod">
        <pc:chgData name="Siegbert Rudolph" userId="2af4d44886c067cc" providerId="LiveId" clId="{21F64CCE-F79A-4071-B5CE-E63B2576BB5F}" dt="2023-04-15T12:09:03.591" v="252" actId="1076"/>
        <pc:sldMkLst>
          <pc:docMk/>
          <pc:sldMk cId="3855436233" sldId="405"/>
        </pc:sldMkLst>
        <pc:spChg chg="mod">
          <ac:chgData name="Siegbert Rudolph" userId="2af4d44886c067cc" providerId="LiveId" clId="{21F64CCE-F79A-4071-B5CE-E63B2576BB5F}" dt="2023-04-15T12:09:03.591" v="252" actId="1076"/>
          <ac:spMkLst>
            <pc:docMk/>
            <pc:sldMk cId="3855436233" sldId="405"/>
            <ac:spMk id="2" creationId="{E0B5C641-FD11-1AC5-0B0E-37B2E7D0B54B}"/>
          </ac:spMkLst>
        </pc:spChg>
        <pc:spChg chg="del">
          <ac:chgData name="Siegbert Rudolph" userId="2af4d44886c067cc" providerId="LiveId" clId="{21F64CCE-F79A-4071-B5CE-E63B2576BB5F}" dt="2023-04-15T12:09:03.591" v="247" actId="478"/>
          <ac:spMkLst>
            <pc:docMk/>
            <pc:sldMk cId="3855436233" sldId="405"/>
            <ac:spMk id="4" creationId="{1E8E8D64-613F-6A75-5601-34095ADEF960}"/>
          </ac:spMkLst>
        </pc:spChg>
      </pc:sldChg>
      <pc:sldChg chg="delSp modSp mod">
        <pc:chgData name="Siegbert Rudolph" userId="2af4d44886c067cc" providerId="LiveId" clId="{21F64CCE-F79A-4071-B5CE-E63B2576BB5F}" dt="2023-04-15T12:09:03.607" v="258" actId="1076"/>
        <pc:sldMkLst>
          <pc:docMk/>
          <pc:sldMk cId="1609584720" sldId="406"/>
        </pc:sldMkLst>
        <pc:spChg chg="mod">
          <ac:chgData name="Siegbert Rudolph" userId="2af4d44886c067cc" providerId="LiveId" clId="{21F64CCE-F79A-4071-B5CE-E63B2576BB5F}" dt="2023-04-15T12:09:03.607" v="258" actId="1076"/>
          <ac:spMkLst>
            <pc:docMk/>
            <pc:sldMk cId="1609584720" sldId="406"/>
            <ac:spMk id="2" creationId="{77C0E077-317B-EBF9-5AFD-9CAF336B9EF6}"/>
          </ac:spMkLst>
        </pc:spChg>
        <pc:spChg chg="del">
          <ac:chgData name="Siegbert Rudolph" userId="2af4d44886c067cc" providerId="LiveId" clId="{21F64CCE-F79A-4071-B5CE-E63B2576BB5F}" dt="2023-04-15T12:09:03.591" v="253" actId="478"/>
          <ac:spMkLst>
            <pc:docMk/>
            <pc:sldMk cId="1609584720" sldId="406"/>
            <ac:spMk id="4" creationId="{30BF9030-3DD4-1345-AE0F-9DDA04CBCB25}"/>
          </ac:spMkLst>
        </pc:spChg>
      </pc:sldChg>
      <pc:sldChg chg="delSp modSp mod">
        <pc:chgData name="Siegbert Rudolph" userId="2af4d44886c067cc" providerId="LiveId" clId="{21F64CCE-F79A-4071-B5CE-E63B2576BB5F}" dt="2023-04-15T12:09:03.623" v="300" actId="1076"/>
        <pc:sldMkLst>
          <pc:docMk/>
          <pc:sldMk cId="2709250193" sldId="407"/>
        </pc:sldMkLst>
        <pc:spChg chg="mod">
          <ac:chgData name="Siegbert Rudolph" userId="2af4d44886c067cc" providerId="LiveId" clId="{21F64CCE-F79A-4071-B5CE-E63B2576BB5F}" dt="2023-04-15T12:09:03.623" v="300" actId="1076"/>
          <ac:spMkLst>
            <pc:docMk/>
            <pc:sldMk cId="2709250193" sldId="407"/>
            <ac:spMk id="2" creationId="{3C0557DE-6EDD-3307-76B2-4AFF7ADF1A07}"/>
          </ac:spMkLst>
        </pc:spChg>
        <pc:spChg chg="del">
          <ac:chgData name="Siegbert Rudolph" userId="2af4d44886c067cc" providerId="LiveId" clId="{21F64CCE-F79A-4071-B5CE-E63B2576BB5F}" dt="2023-04-15T12:09:03.623" v="295" actId="478"/>
          <ac:spMkLst>
            <pc:docMk/>
            <pc:sldMk cId="2709250193" sldId="407"/>
            <ac:spMk id="6" creationId="{D7288B55-177D-F25B-AF70-36858BAB7F80}"/>
          </ac:spMkLst>
        </pc:spChg>
      </pc:sldChg>
      <pc:sldChg chg="delSp modSp mod">
        <pc:chgData name="Siegbert Rudolph" userId="2af4d44886c067cc" providerId="LiveId" clId="{21F64CCE-F79A-4071-B5CE-E63B2576BB5F}" dt="2023-04-15T12:09:03.607" v="270" actId="1076"/>
        <pc:sldMkLst>
          <pc:docMk/>
          <pc:sldMk cId="4095351873" sldId="408"/>
        </pc:sldMkLst>
        <pc:spChg chg="mod">
          <ac:chgData name="Siegbert Rudolph" userId="2af4d44886c067cc" providerId="LiveId" clId="{21F64CCE-F79A-4071-B5CE-E63B2576BB5F}" dt="2023-04-15T12:09:03.607" v="270" actId="1076"/>
          <ac:spMkLst>
            <pc:docMk/>
            <pc:sldMk cId="4095351873" sldId="408"/>
            <ac:spMk id="2" creationId="{DC2F6928-53F8-9324-420C-109CDE32750B}"/>
          </ac:spMkLst>
        </pc:spChg>
        <pc:spChg chg="del">
          <ac:chgData name="Siegbert Rudolph" userId="2af4d44886c067cc" providerId="LiveId" clId="{21F64CCE-F79A-4071-B5CE-E63B2576BB5F}" dt="2023-04-15T12:09:03.607" v="265" actId="478"/>
          <ac:spMkLst>
            <pc:docMk/>
            <pc:sldMk cId="4095351873" sldId="408"/>
            <ac:spMk id="4" creationId="{688C2C8E-9F9C-A6A9-A1EA-DC1FBBC22166}"/>
          </ac:spMkLst>
        </pc:spChg>
      </pc:sldChg>
      <pc:sldChg chg="delSp modSp mod">
        <pc:chgData name="Siegbert Rudolph" userId="2af4d44886c067cc" providerId="LiveId" clId="{21F64CCE-F79A-4071-B5CE-E63B2576BB5F}" dt="2023-04-15T12:09:03.607" v="276" actId="1076"/>
        <pc:sldMkLst>
          <pc:docMk/>
          <pc:sldMk cId="2801788521" sldId="409"/>
        </pc:sldMkLst>
        <pc:spChg chg="mod">
          <ac:chgData name="Siegbert Rudolph" userId="2af4d44886c067cc" providerId="LiveId" clId="{21F64CCE-F79A-4071-B5CE-E63B2576BB5F}" dt="2023-04-15T12:09:03.607" v="276" actId="1076"/>
          <ac:spMkLst>
            <pc:docMk/>
            <pc:sldMk cId="2801788521" sldId="409"/>
            <ac:spMk id="2" creationId="{80F766E9-E6CF-C6E5-D94F-F2948B7F7058}"/>
          </ac:spMkLst>
        </pc:spChg>
        <pc:spChg chg="del">
          <ac:chgData name="Siegbert Rudolph" userId="2af4d44886c067cc" providerId="LiveId" clId="{21F64CCE-F79A-4071-B5CE-E63B2576BB5F}" dt="2023-04-15T12:09:03.607" v="271" actId="478"/>
          <ac:spMkLst>
            <pc:docMk/>
            <pc:sldMk cId="2801788521" sldId="409"/>
            <ac:spMk id="4" creationId="{5FB8CF59-BC58-6790-7844-D3C754DCD6DA}"/>
          </ac:spMkLst>
        </pc:spChg>
      </pc:sldChg>
      <pc:sldChg chg="delSp modSp mod">
        <pc:chgData name="Siegbert Rudolph" userId="2af4d44886c067cc" providerId="LiveId" clId="{21F64CCE-F79A-4071-B5CE-E63B2576BB5F}" dt="2023-04-15T12:09:03.623" v="282" actId="1076"/>
        <pc:sldMkLst>
          <pc:docMk/>
          <pc:sldMk cId="3999914774" sldId="410"/>
        </pc:sldMkLst>
        <pc:spChg chg="mod">
          <ac:chgData name="Siegbert Rudolph" userId="2af4d44886c067cc" providerId="LiveId" clId="{21F64CCE-F79A-4071-B5CE-E63B2576BB5F}" dt="2023-04-15T12:09:03.623" v="282" actId="1076"/>
          <ac:spMkLst>
            <pc:docMk/>
            <pc:sldMk cId="3999914774" sldId="410"/>
            <ac:spMk id="2" creationId="{2273905D-9DD7-7341-4A1C-DD66435246B9}"/>
          </ac:spMkLst>
        </pc:spChg>
        <pc:spChg chg="del">
          <ac:chgData name="Siegbert Rudolph" userId="2af4d44886c067cc" providerId="LiveId" clId="{21F64CCE-F79A-4071-B5CE-E63B2576BB5F}" dt="2023-04-15T12:09:03.607" v="277" actId="478"/>
          <ac:spMkLst>
            <pc:docMk/>
            <pc:sldMk cId="3999914774" sldId="410"/>
            <ac:spMk id="4" creationId="{B2A28F80-580B-2377-2869-6358EEE3F7BE}"/>
          </ac:spMkLst>
        </pc:spChg>
      </pc:sldChg>
      <pc:sldChg chg="delSp modSp mod">
        <pc:chgData name="Siegbert Rudolph" userId="2af4d44886c067cc" providerId="LiveId" clId="{21F64CCE-F79A-4071-B5CE-E63B2576BB5F}" dt="2023-04-15T12:09:03.623" v="288" actId="1076"/>
        <pc:sldMkLst>
          <pc:docMk/>
          <pc:sldMk cId="3639445539" sldId="411"/>
        </pc:sldMkLst>
        <pc:spChg chg="mod">
          <ac:chgData name="Siegbert Rudolph" userId="2af4d44886c067cc" providerId="LiveId" clId="{21F64CCE-F79A-4071-B5CE-E63B2576BB5F}" dt="2023-04-15T12:09:03.623" v="288" actId="1076"/>
          <ac:spMkLst>
            <pc:docMk/>
            <pc:sldMk cId="3639445539" sldId="411"/>
            <ac:spMk id="2" creationId="{F8A0C58B-3E66-9BCC-64C5-32BD15B27389}"/>
          </ac:spMkLst>
        </pc:spChg>
        <pc:spChg chg="del">
          <ac:chgData name="Siegbert Rudolph" userId="2af4d44886c067cc" providerId="LiveId" clId="{21F64CCE-F79A-4071-B5CE-E63B2576BB5F}" dt="2023-04-15T12:09:03.623" v="283" actId="478"/>
          <ac:spMkLst>
            <pc:docMk/>
            <pc:sldMk cId="3639445539" sldId="411"/>
            <ac:spMk id="4" creationId="{1D16A37C-35F6-4A7B-F051-DD445B95D20F}"/>
          </ac:spMkLst>
        </pc:spChg>
      </pc:sldChg>
      <pc:sldChg chg="delSp modSp mod">
        <pc:chgData name="Siegbert Rudolph" userId="2af4d44886c067cc" providerId="LiveId" clId="{21F64CCE-F79A-4071-B5CE-E63B2576BB5F}" dt="2023-04-15T12:09:03.623" v="294" actId="1076"/>
        <pc:sldMkLst>
          <pc:docMk/>
          <pc:sldMk cId="883585723" sldId="412"/>
        </pc:sldMkLst>
        <pc:spChg chg="mod">
          <ac:chgData name="Siegbert Rudolph" userId="2af4d44886c067cc" providerId="LiveId" clId="{21F64CCE-F79A-4071-B5CE-E63B2576BB5F}" dt="2023-04-15T12:09:03.623" v="294" actId="1076"/>
          <ac:spMkLst>
            <pc:docMk/>
            <pc:sldMk cId="883585723" sldId="412"/>
            <ac:spMk id="2" creationId="{EADE8072-C0AB-6F95-F47D-E46728B5AE3B}"/>
          </ac:spMkLst>
        </pc:spChg>
        <pc:spChg chg="del">
          <ac:chgData name="Siegbert Rudolph" userId="2af4d44886c067cc" providerId="LiveId" clId="{21F64CCE-F79A-4071-B5CE-E63B2576BB5F}" dt="2023-04-15T12:09:03.623" v="289" actId="478"/>
          <ac:spMkLst>
            <pc:docMk/>
            <pc:sldMk cId="883585723" sldId="412"/>
            <ac:spMk id="4" creationId="{21CD4248-7EBA-0B86-914B-8DC82E76CC7B}"/>
          </ac:spMkLst>
        </pc:spChg>
      </pc:sldChg>
      <pc:sldChg chg="delSp modSp mod">
        <pc:chgData name="Siegbert Rudolph" userId="2af4d44886c067cc" providerId="LiveId" clId="{21F64CCE-F79A-4071-B5CE-E63B2576BB5F}" dt="2023-04-15T12:09:03.654" v="336" actId="1076"/>
        <pc:sldMkLst>
          <pc:docMk/>
          <pc:sldMk cId="3837780590" sldId="413"/>
        </pc:sldMkLst>
        <pc:spChg chg="mod">
          <ac:chgData name="Siegbert Rudolph" userId="2af4d44886c067cc" providerId="LiveId" clId="{21F64CCE-F79A-4071-B5CE-E63B2576BB5F}" dt="2023-04-15T12:09:03.654" v="336" actId="1076"/>
          <ac:spMkLst>
            <pc:docMk/>
            <pc:sldMk cId="3837780590" sldId="413"/>
            <ac:spMk id="2" creationId="{38B42AE5-330B-94DF-4C35-E84739CCA1D5}"/>
          </ac:spMkLst>
        </pc:spChg>
        <pc:spChg chg="del">
          <ac:chgData name="Siegbert Rudolph" userId="2af4d44886c067cc" providerId="LiveId" clId="{21F64CCE-F79A-4071-B5CE-E63B2576BB5F}" dt="2023-04-15T12:09:03.654" v="331" actId="478"/>
          <ac:spMkLst>
            <pc:docMk/>
            <pc:sldMk cId="3837780590" sldId="413"/>
            <ac:spMk id="6" creationId="{49774F86-7B52-FD3F-FF50-978E36451773}"/>
          </ac:spMkLst>
        </pc:spChg>
      </pc:sldChg>
      <pc:sldChg chg="delSp modSp mod">
        <pc:chgData name="Siegbert Rudolph" userId="2af4d44886c067cc" providerId="LiveId" clId="{21F64CCE-F79A-4071-B5CE-E63B2576BB5F}" dt="2023-04-15T12:09:03.639" v="306" actId="1076"/>
        <pc:sldMkLst>
          <pc:docMk/>
          <pc:sldMk cId="2921474751" sldId="414"/>
        </pc:sldMkLst>
        <pc:spChg chg="mod">
          <ac:chgData name="Siegbert Rudolph" userId="2af4d44886c067cc" providerId="LiveId" clId="{21F64CCE-F79A-4071-B5CE-E63B2576BB5F}" dt="2023-04-15T12:09:03.639" v="306" actId="1076"/>
          <ac:spMkLst>
            <pc:docMk/>
            <pc:sldMk cId="2921474751" sldId="414"/>
            <ac:spMk id="2" creationId="{7B074F19-F1C7-AFEA-9686-228F0BA78C47}"/>
          </ac:spMkLst>
        </pc:spChg>
        <pc:spChg chg="del">
          <ac:chgData name="Siegbert Rudolph" userId="2af4d44886c067cc" providerId="LiveId" clId="{21F64CCE-F79A-4071-B5CE-E63B2576BB5F}" dt="2023-04-15T12:09:03.623" v="301" actId="478"/>
          <ac:spMkLst>
            <pc:docMk/>
            <pc:sldMk cId="2921474751" sldId="414"/>
            <ac:spMk id="4" creationId="{105BB2D9-8739-92FB-09C9-E5CB7DDAAA48}"/>
          </ac:spMkLst>
        </pc:spChg>
      </pc:sldChg>
      <pc:sldChg chg="delSp modSp mod">
        <pc:chgData name="Siegbert Rudolph" userId="2af4d44886c067cc" providerId="LiveId" clId="{21F64CCE-F79A-4071-B5CE-E63B2576BB5F}" dt="2023-04-15T12:09:03.639" v="312" actId="1076"/>
        <pc:sldMkLst>
          <pc:docMk/>
          <pc:sldMk cId="563074186" sldId="415"/>
        </pc:sldMkLst>
        <pc:spChg chg="mod">
          <ac:chgData name="Siegbert Rudolph" userId="2af4d44886c067cc" providerId="LiveId" clId="{21F64CCE-F79A-4071-B5CE-E63B2576BB5F}" dt="2023-04-15T12:09:03.639" v="312" actId="1076"/>
          <ac:spMkLst>
            <pc:docMk/>
            <pc:sldMk cId="563074186" sldId="415"/>
            <ac:spMk id="2" creationId="{8C88E4C4-0611-6430-D8F6-2F6FA07D0486}"/>
          </ac:spMkLst>
        </pc:spChg>
        <pc:spChg chg="del">
          <ac:chgData name="Siegbert Rudolph" userId="2af4d44886c067cc" providerId="LiveId" clId="{21F64CCE-F79A-4071-B5CE-E63B2576BB5F}" dt="2023-04-15T12:09:03.639" v="307" actId="478"/>
          <ac:spMkLst>
            <pc:docMk/>
            <pc:sldMk cId="563074186" sldId="415"/>
            <ac:spMk id="4" creationId="{C0E3688C-F5F7-A7C5-7709-744BC520ED18}"/>
          </ac:spMkLst>
        </pc:spChg>
      </pc:sldChg>
      <pc:sldChg chg="delSp modSp mod">
        <pc:chgData name="Siegbert Rudolph" userId="2af4d44886c067cc" providerId="LiveId" clId="{21F64CCE-F79A-4071-B5CE-E63B2576BB5F}" dt="2023-04-15T12:09:03.639" v="318" actId="1076"/>
        <pc:sldMkLst>
          <pc:docMk/>
          <pc:sldMk cId="965958627" sldId="416"/>
        </pc:sldMkLst>
        <pc:spChg chg="mod">
          <ac:chgData name="Siegbert Rudolph" userId="2af4d44886c067cc" providerId="LiveId" clId="{21F64CCE-F79A-4071-B5CE-E63B2576BB5F}" dt="2023-04-15T12:09:03.639" v="318" actId="1076"/>
          <ac:spMkLst>
            <pc:docMk/>
            <pc:sldMk cId="965958627" sldId="416"/>
            <ac:spMk id="2" creationId="{C8BC5729-4392-1993-4743-92E617FF252F}"/>
          </ac:spMkLst>
        </pc:spChg>
        <pc:spChg chg="del">
          <ac:chgData name="Siegbert Rudolph" userId="2af4d44886c067cc" providerId="LiveId" clId="{21F64CCE-F79A-4071-B5CE-E63B2576BB5F}" dt="2023-04-15T12:09:03.639" v="313" actId="478"/>
          <ac:spMkLst>
            <pc:docMk/>
            <pc:sldMk cId="965958627" sldId="416"/>
            <ac:spMk id="4" creationId="{9B391F0C-E2BB-8719-15D3-24C3B863BCB6}"/>
          </ac:spMkLst>
        </pc:spChg>
      </pc:sldChg>
      <pc:sldChg chg="delSp modSp mod">
        <pc:chgData name="Siegbert Rudolph" userId="2af4d44886c067cc" providerId="LiveId" clId="{21F64CCE-F79A-4071-B5CE-E63B2576BB5F}" dt="2023-04-15T12:09:03.639" v="324" actId="1076"/>
        <pc:sldMkLst>
          <pc:docMk/>
          <pc:sldMk cId="584911293" sldId="417"/>
        </pc:sldMkLst>
        <pc:spChg chg="mod">
          <ac:chgData name="Siegbert Rudolph" userId="2af4d44886c067cc" providerId="LiveId" clId="{21F64CCE-F79A-4071-B5CE-E63B2576BB5F}" dt="2023-04-15T12:09:03.639" v="324" actId="1076"/>
          <ac:spMkLst>
            <pc:docMk/>
            <pc:sldMk cId="584911293" sldId="417"/>
            <ac:spMk id="2" creationId="{4D80C0A6-0043-16B7-C08D-3C3ECA594C35}"/>
          </ac:spMkLst>
        </pc:spChg>
        <pc:spChg chg="del">
          <ac:chgData name="Siegbert Rudolph" userId="2af4d44886c067cc" providerId="LiveId" clId="{21F64CCE-F79A-4071-B5CE-E63B2576BB5F}" dt="2023-04-15T12:09:03.639" v="319" actId="478"/>
          <ac:spMkLst>
            <pc:docMk/>
            <pc:sldMk cId="584911293" sldId="417"/>
            <ac:spMk id="4" creationId="{384281C1-5A0C-45D8-AEBD-9CD02009F43C}"/>
          </ac:spMkLst>
        </pc:spChg>
      </pc:sldChg>
      <pc:sldChg chg="delSp modSp mod">
        <pc:chgData name="Siegbert Rudolph" userId="2af4d44886c067cc" providerId="LiveId" clId="{21F64CCE-F79A-4071-B5CE-E63B2576BB5F}" dt="2023-04-15T12:09:03.654" v="330" actId="1076"/>
        <pc:sldMkLst>
          <pc:docMk/>
          <pc:sldMk cId="144660232" sldId="418"/>
        </pc:sldMkLst>
        <pc:spChg chg="mod">
          <ac:chgData name="Siegbert Rudolph" userId="2af4d44886c067cc" providerId="LiveId" clId="{21F64CCE-F79A-4071-B5CE-E63B2576BB5F}" dt="2023-04-15T12:09:03.654" v="330" actId="1076"/>
          <ac:spMkLst>
            <pc:docMk/>
            <pc:sldMk cId="144660232" sldId="418"/>
            <ac:spMk id="2" creationId="{D7482254-BF59-24D0-C508-3A061FFBCEFB}"/>
          </ac:spMkLst>
        </pc:spChg>
        <pc:spChg chg="del">
          <ac:chgData name="Siegbert Rudolph" userId="2af4d44886c067cc" providerId="LiveId" clId="{21F64CCE-F79A-4071-B5CE-E63B2576BB5F}" dt="2023-04-15T12:09:03.639" v="325" actId="478"/>
          <ac:spMkLst>
            <pc:docMk/>
            <pc:sldMk cId="144660232" sldId="418"/>
            <ac:spMk id="4" creationId="{F9EF8833-5986-539E-93B9-A3CC2BE906FD}"/>
          </ac:spMkLst>
        </pc:spChg>
      </pc:sldChg>
      <pc:sldChg chg="delSp modSp mod">
        <pc:chgData name="Siegbert Rudolph" userId="2af4d44886c067cc" providerId="LiveId" clId="{21F64CCE-F79A-4071-B5CE-E63B2576BB5F}" dt="2023-04-15T12:09:03.654" v="348" actId="1076"/>
        <pc:sldMkLst>
          <pc:docMk/>
          <pc:sldMk cId="3487130487" sldId="419"/>
        </pc:sldMkLst>
        <pc:spChg chg="mod">
          <ac:chgData name="Siegbert Rudolph" userId="2af4d44886c067cc" providerId="LiveId" clId="{21F64CCE-F79A-4071-B5CE-E63B2576BB5F}" dt="2023-04-15T12:09:03.654" v="348" actId="1076"/>
          <ac:spMkLst>
            <pc:docMk/>
            <pc:sldMk cId="3487130487" sldId="419"/>
            <ac:spMk id="4" creationId="{624EA5D7-8094-B8BF-2D13-C25F72B083E9}"/>
          </ac:spMkLst>
        </pc:spChg>
        <pc:spChg chg="del">
          <ac:chgData name="Siegbert Rudolph" userId="2af4d44886c067cc" providerId="LiveId" clId="{21F64CCE-F79A-4071-B5CE-E63B2576BB5F}" dt="2023-04-15T12:09:03.654" v="343" actId="478"/>
          <ac:spMkLst>
            <pc:docMk/>
            <pc:sldMk cId="3487130487" sldId="419"/>
            <ac:spMk id="6" creationId="{B1961C95-F72B-E445-E128-1CD6DF76B78F}"/>
          </ac:spMkLst>
        </pc:spChg>
      </pc:sldChg>
      <pc:sldChg chg="delSp modSp mod">
        <pc:chgData name="Siegbert Rudolph" userId="2af4d44886c067cc" providerId="LiveId" clId="{21F64CCE-F79A-4071-B5CE-E63B2576BB5F}" dt="2023-04-15T12:09:03.670" v="354" actId="1076"/>
        <pc:sldMkLst>
          <pc:docMk/>
          <pc:sldMk cId="973465421" sldId="420"/>
        </pc:sldMkLst>
        <pc:spChg chg="mod">
          <ac:chgData name="Siegbert Rudolph" userId="2af4d44886c067cc" providerId="LiveId" clId="{21F64CCE-F79A-4071-B5CE-E63B2576BB5F}" dt="2023-04-15T12:09:03.670" v="354" actId="1076"/>
          <ac:spMkLst>
            <pc:docMk/>
            <pc:sldMk cId="973465421" sldId="420"/>
            <ac:spMk id="4" creationId="{E1F2F29F-621D-7B01-9506-84F4D73D3643}"/>
          </ac:spMkLst>
        </pc:spChg>
        <pc:spChg chg="del">
          <ac:chgData name="Siegbert Rudolph" userId="2af4d44886c067cc" providerId="LiveId" clId="{21F64CCE-F79A-4071-B5CE-E63B2576BB5F}" dt="2023-04-15T12:09:03.670" v="349" actId="478"/>
          <ac:spMkLst>
            <pc:docMk/>
            <pc:sldMk cId="973465421" sldId="420"/>
            <ac:spMk id="6" creationId="{0BAE4646-1A97-046F-380F-736C4C8A3D29}"/>
          </ac:spMkLst>
        </pc:spChg>
      </pc:sldChg>
      <pc:sldChg chg="delSp modSp mod">
        <pc:chgData name="Siegbert Rudolph" userId="2af4d44886c067cc" providerId="LiveId" clId="{21F64CCE-F79A-4071-B5CE-E63B2576BB5F}" dt="2023-04-15T12:09:03.670" v="360" actId="1076"/>
        <pc:sldMkLst>
          <pc:docMk/>
          <pc:sldMk cId="2288281784" sldId="421"/>
        </pc:sldMkLst>
        <pc:spChg chg="mod">
          <ac:chgData name="Siegbert Rudolph" userId="2af4d44886c067cc" providerId="LiveId" clId="{21F64CCE-F79A-4071-B5CE-E63B2576BB5F}" dt="2023-04-15T12:09:03.670" v="360" actId="1076"/>
          <ac:spMkLst>
            <pc:docMk/>
            <pc:sldMk cId="2288281784" sldId="421"/>
            <ac:spMk id="4" creationId="{72DC3DC2-D461-139A-B64E-22DE4FCB6A26}"/>
          </ac:spMkLst>
        </pc:spChg>
        <pc:spChg chg="del">
          <ac:chgData name="Siegbert Rudolph" userId="2af4d44886c067cc" providerId="LiveId" clId="{21F64CCE-F79A-4071-B5CE-E63B2576BB5F}" dt="2023-04-15T12:09:03.670" v="355" actId="478"/>
          <ac:spMkLst>
            <pc:docMk/>
            <pc:sldMk cId="2288281784" sldId="421"/>
            <ac:spMk id="6" creationId="{0165AAE8-17F6-C841-DF2C-20B1414D6DF2}"/>
          </ac:spMkLst>
        </pc:spChg>
      </pc:sldChg>
      <pc:sldChg chg="delSp modSp mod">
        <pc:chgData name="Siegbert Rudolph" userId="2af4d44886c067cc" providerId="LiveId" clId="{21F64CCE-F79A-4071-B5CE-E63B2576BB5F}" dt="2023-04-15T12:09:03.670" v="366" actId="1076"/>
        <pc:sldMkLst>
          <pc:docMk/>
          <pc:sldMk cId="315012776" sldId="422"/>
        </pc:sldMkLst>
        <pc:spChg chg="mod">
          <ac:chgData name="Siegbert Rudolph" userId="2af4d44886c067cc" providerId="LiveId" clId="{21F64CCE-F79A-4071-B5CE-E63B2576BB5F}" dt="2023-04-15T12:09:03.670" v="366" actId="1076"/>
          <ac:spMkLst>
            <pc:docMk/>
            <pc:sldMk cId="315012776" sldId="422"/>
            <ac:spMk id="4" creationId="{C100CA24-EFA0-DDB2-083B-2F5D754B8FF5}"/>
          </ac:spMkLst>
        </pc:spChg>
        <pc:spChg chg="del">
          <ac:chgData name="Siegbert Rudolph" userId="2af4d44886c067cc" providerId="LiveId" clId="{21F64CCE-F79A-4071-B5CE-E63B2576BB5F}" dt="2023-04-15T12:09:03.670" v="361" actId="478"/>
          <ac:spMkLst>
            <pc:docMk/>
            <pc:sldMk cId="315012776" sldId="422"/>
            <ac:spMk id="6" creationId="{41C1516D-4A62-89CA-D2D0-9A54B5D13A47}"/>
          </ac:spMkLst>
        </pc:spChg>
      </pc:sldChg>
      <pc:sldChg chg="delSp modSp mod">
        <pc:chgData name="Siegbert Rudolph" userId="2af4d44886c067cc" providerId="LiveId" clId="{21F64CCE-F79A-4071-B5CE-E63B2576BB5F}" dt="2023-04-15T12:09:03.701" v="408" actId="1076"/>
        <pc:sldMkLst>
          <pc:docMk/>
          <pc:sldMk cId="545769550" sldId="423"/>
        </pc:sldMkLst>
        <pc:spChg chg="mod">
          <ac:chgData name="Siegbert Rudolph" userId="2af4d44886c067cc" providerId="LiveId" clId="{21F64CCE-F79A-4071-B5CE-E63B2576BB5F}" dt="2023-04-15T12:09:03.701" v="408" actId="1076"/>
          <ac:spMkLst>
            <pc:docMk/>
            <pc:sldMk cId="545769550" sldId="423"/>
            <ac:spMk id="2" creationId="{A0A6C5CF-45FC-3536-3935-12F61BEEDA99}"/>
          </ac:spMkLst>
        </pc:spChg>
        <pc:spChg chg="del">
          <ac:chgData name="Siegbert Rudolph" userId="2af4d44886c067cc" providerId="LiveId" clId="{21F64CCE-F79A-4071-B5CE-E63B2576BB5F}" dt="2023-04-15T12:09:03.701" v="403" actId="478"/>
          <ac:spMkLst>
            <pc:docMk/>
            <pc:sldMk cId="545769550" sldId="423"/>
            <ac:spMk id="6" creationId="{88ED973C-3A16-0903-89C3-79CC69FF7FD8}"/>
          </ac:spMkLst>
        </pc:spChg>
      </pc:sldChg>
      <pc:sldChg chg="delSp modSp mod">
        <pc:chgData name="Siegbert Rudolph" userId="2af4d44886c067cc" providerId="LiveId" clId="{21F64CCE-F79A-4071-B5CE-E63B2576BB5F}" dt="2023-04-15T12:09:03.686" v="378" actId="1076"/>
        <pc:sldMkLst>
          <pc:docMk/>
          <pc:sldMk cId="3114015765" sldId="424"/>
        </pc:sldMkLst>
        <pc:spChg chg="mod">
          <ac:chgData name="Siegbert Rudolph" userId="2af4d44886c067cc" providerId="LiveId" clId="{21F64CCE-F79A-4071-B5CE-E63B2576BB5F}" dt="2023-04-15T12:09:03.686" v="378" actId="1076"/>
          <ac:spMkLst>
            <pc:docMk/>
            <pc:sldMk cId="3114015765" sldId="424"/>
            <ac:spMk id="4" creationId="{25B9E276-46E7-CEAF-B65D-E6FBF4FD68D8}"/>
          </ac:spMkLst>
        </pc:spChg>
        <pc:spChg chg="del">
          <ac:chgData name="Siegbert Rudolph" userId="2af4d44886c067cc" providerId="LiveId" clId="{21F64CCE-F79A-4071-B5CE-E63B2576BB5F}" dt="2023-04-15T12:09:03.686" v="373" actId="478"/>
          <ac:spMkLst>
            <pc:docMk/>
            <pc:sldMk cId="3114015765" sldId="424"/>
            <ac:spMk id="6" creationId="{694F4770-64CA-741B-F837-C795B66B38D3}"/>
          </ac:spMkLst>
        </pc:spChg>
      </pc:sldChg>
      <pc:sldChg chg="delSp modSp mod">
        <pc:chgData name="Siegbert Rudolph" userId="2af4d44886c067cc" providerId="LiveId" clId="{21F64CCE-F79A-4071-B5CE-E63B2576BB5F}" dt="2023-04-15T12:09:03.686" v="384" actId="1076"/>
        <pc:sldMkLst>
          <pc:docMk/>
          <pc:sldMk cId="4263277332" sldId="425"/>
        </pc:sldMkLst>
        <pc:spChg chg="mod">
          <ac:chgData name="Siegbert Rudolph" userId="2af4d44886c067cc" providerId="LiveId" clId="{21F64CCE-F79A-4071-B5CE-E63B2576BB5F}" dt="2023-04-15T12:09:03.686" v="384" actId="1076"/>
          <ac:spMkLst>
            <pc:docMk/>
            <pc:sldMk cId="4263277332" sldId="425"/>
            <ac:spMk id="4" creationId="{054FF5AC-2845-8FB1-0538-B620A2EBDCED}"/>
          </ac:spMkLst>
        </pc:spChg>
        <pc:spChg chg="del">
          <ac:chgData name="Siegbert Rudolph" userId="2af4d44886c067cc" providerId="LiveId" clId="{21F64CCE-F79A-4071-B5CE-E63B2576BB5F}" dt="2023-04-15T12:09:03.686" v="379" actId="478"/>
          <ac:spMkLst>
            <pc:docMk/>
            <pc:sldMk cId="4263277332" sldId="425"/>
            <ac:spMk id="6" creationId="{7FE34498-D9A0-FD7F-7309-773ACAB0DF81}"/>
          </ac:spMkLst>
        </pc:spChg>
      </pc:sldChg>
      <pc:sldChg chg="delSp modSp mod">
        <pc:chgData name="Siegbert Rudolph" userId="2af4d44886c067cc" providerId="LiveId" clId="{21F64CCE-F79A-4071-B5CE-E63B2576BB5F}" dt="2023-04-15T12:09:03.686" v="390" actId="1076"/>
        <pc:sldMkLst>
          <pc:docMk/>
          <pc:sldMk cId="215631311" sldId="426"/>
        </pc:sldMkLst>
        <pc:spChg chg="mod">
          <ac:chgData name="Siegbert Rudolph" userId="2af4d44886c067cc" providerId="LiveId" clId="{21F64CCE-F79A-4071-B5CE-E63B2576BB5F}" dt="2023-04-15T12:09:03.686" v="390" actId="1076"/>
          <ac:spMkLst>
            <pc:docMk/>
            <pc:sldMk cId="215631311" sldId="426"/>
            <ac:spMk id="4" creationId="{2FF27E46-77D1-A882-152F-214A50EE314C}"/>
          </ac:spMkLst>
        </pc:spChg>
        <pc:spChg chg="del">
          <ac:chgData name="Siegbert Rudolph" userId="2af4d44886c067cc" providerId="LiveId" clId="{21F64CCE-F79A-4071-B5CE-E63B2576BB5F}" dt="2023-04-15T12:09:03.686" v="385" actId="478"/>
          <ac:spMkLst>
            <pc:docMk/>
            <pc:sldMk cId="215631311" sldId="426"/>
            <ac:spMk id="6" creationId="{4DC865CC-054D-8FA1-CE42-2093CCAEBFAA}"/>
          </ac:spMkLst>
        </pc:spChg>
      </pc:sldChg>
      <pc:sldChg chg="delSp modSp mod">
        <pc:chgData name="Siegbert Rudolph" userId="2af4d44886c067cc" providerId="LiveId" clId="{21F64CCE-F79A-4071-B5CE-E63B2576BB5F}" dt="2023-04-15T12:09:03.701" v="396" actId="1076"/>
        <pc:sldMkLst>
          <pc:docMk/>
          <pc:sldMk cId="1306701665" sldId="427"/>
        </pc:sldMkLst>
        <pc:spChg chg="mod">
          <ac:chgData name="Siegbert Rudolph" userId="2af4d44886c067cc" providerId="LiveId" clId="{21F64CCE-F79A-4071-B5CE-E63B2576BB5F}" dt="2023-04-15T12:09:03.701" v="396" actId="1076"/>
          <ac:spMkLst>
            <pc:docMk/>
            <pc:sldMk cId="1306701665" sldId="427"/>
            <ac:spMk id="4" creationId="{9F71C6F7-88BA-BDBE-7992-18624F1224DE}"/>
          </ac:spMkLst>
        </pc:spChg>
        <pc:spChg chg="del">
          <ac:chgData name="Siegbert Rudolph" userId="2af4d44886c067cc" providerId="LiveId" clId="{21F64CCE-F79A-4071-B5CE-E63B2576BB5F}" dt="2023-04-15T12:09:03.686" v="391" actId="478"/>
          <ac:spMkLst>
            <pc:docMk/>
            <pc:sldMk cId="1306701665" sldId="427"/>
            <ac:spMk id="6" creationId="{AC992715-EC8E-9360-5527-1044ED9F9F5B}"/>
          </ac:spMkLst>
        </pc:spChg>
      </pc:sldChg>
      <pc:sldChg chg="delSp modSp mod">
        <pc:chgData name="Siegbert Rudolph" userId="2af4d44886c067cc" providerId="LiveId" clId="{21F64CCE-F79A-4071-B5CE-E63B2576BB5F}" dt="2023-04-15T12:09:03.701" v="402" actId="1076"/>
        <pc:sldMkLst>
          <pc:docMk/>
          <pc:sldMk cId="3033018973" sldId="428"/>
        </pc:sldMkLst>
        <pc:spChg chg="mod">
          <ac:chgData name="Siegbert Rudolph" userId="2af4d44886c067cc" providerId="LiveId" clId="{21F64CCE-F79A-4071-B5CE-E63B2576BB5F}" dt="2023-04-15T12:09:03.701" v="402" actId="1076"/>
          <ac:spMkLst>
            <pc:docMk/>
            <pc:sldMk cId="3033018973" sldId="428"/>
            <ac:spMk id="4" creationId="{D6DBA610-002D-C07C-13C2-79B7322F982A}"/>
          </ac:spMkLst>
        </pc:spChg>
        <pc:spChg chg="del">
          <ac:chgData name="Siegbert Rudolph" userId="2af4d44886c067cc" providerId="LiveId" clId="{21F64CCE-F79A-4071-B5CE-E63B2576BB5F}" dt="2023-04-15T12:09:03.701" v="397" actId="478"/>
          <ac:spMkLst>
            <pc:docMk/>
            <pc:sldMk cId="3033018973" sldId="428"/>
            <ac:spMk id="6" creationId="{D87E406B-101B-B538-4DC3-7C52D77E1201}"/>
          </ac:spMkLst>
        </pc:spChg>
      </pc:sldChg>
      <pc:sldChg chg="delSp modSp mod">
        <pc:chgData name="Siegbert Rudolph" userId="2af4d44886c067cc" providerId="LiveId" clId="{21F64CCE-F79A-4071-B5CE-E63B2576BB5F}" dt="2023-04-15T12:09:03.733" v="444" actId="1076"/>
        <pc:sldMkLst>
          <pc:docMk/>
          <pc:sldMk cId="2843829580" sldId="429"/>
        </pc:sldMkLst>
        <pc:spChg chg="mod">
          <ac:chgData name="Siegbert Rudolph" userId="2af4d44886c067cc" providerId="LiveId" clId="{21F64CCE-F79A-4071-B5CE-E63B2576BB5F}" dt="2023-04-15T12:09:03.733" v="444" actId="1076"/>
          <ac:spMkLst>
            <pc:docMk/>
            <pc:sldMk cId="2843829580" sldId="429"/>
            <ac:spMk id="2" creationId="{DF784E45-B44C-D98A-CCF6-C171D7339E90}"/>
          </ac:spMkLst>
        </pc:spChg>
        <pc:spChg chg="del">
          <ac:chgData name="Siegbert Rudolph" userId="2af4d44886c067cc" providerId="LiveId" clId="{21F64CCE-F79A-4071-B5CE-E63B2576BB5F}" dt="2023-04-15T12:09:03.722" v="439" actId="478"/>
          <ac:spMkLst>
            <pc:docMk/>
            <pc:sldMk cId="2843829580" sldId="429"/>
            <ac:spMk id="6" creationId="{9AA179DE-EF32-E4DB-AEF3-9826376752E3}"/>
          </ac:spMkLst>
        </pc:spChg>
      </pc:sldChg>
      <pc:sldChg chg="delSp modSp mod">
        <pc:chgData name="Siegbert Rudolph" userId="2af4d44886c067cc" providerId="LiveId" clId="{21F64CCE-F79A-4071-B5CE-E63B2576BB5F}" dt="2023-04-15T12:09:03.701" v="414" actId="1076"/>
        <pc:sldMkLst>
          <pc:docMk/>
          <pc:sldMk cId="3708769810" sldId="430"/>
        </pc:sldMkLst>
        <pc:spChg chg="mod">
          <ac:chgData name="Siegbert Rudolph" userId="2af4d44886c067cc" providerId="LiveId" clId="{21F64CCE-F79A-4071-B5CE-E63B2576BB5F}" dt="2023-04-15T12:09:03.701" v="414" actId="1076"/>
          <ac:spMkLst>
            <pc:docMk/>
            <pc:sldMk cId="3708769810" sldId="430"/>
            <ac:spMk id="4" creationId="{3CA1A95C-E614-19FB-8BE7-1C308EA41369}"/>
          </ac:spMkLst>
        </pc:spChg>
        <pc:spChg chg="del">
          <ac:chgData name="Siegbert Rudolph" userId="2af4d44886c067cc" providerId="LiveId" clId="{21F64CCE-F79A-4071-B5CE-E63B2576BB5F}" dt="2023-04-15T12:09:03.701" v="409" actId="478"/>
          <ac:spMkLst>
            <pc:docMk/>
            <pc:sldMk cId="3708769810" sldId="430"/>
            <ac:spMk id="6" creationId="{3D6A8EB1-D56A-48E0-7F84-37A41B5C721E}"/>
          </ac:spMkLst>
        </pc:spChg>
      </pc:sldChg>
      <pc:sldChg chg="delSp modSp mod">
        <pc:chgData name="Siegbert Rudolph" userId="2af4d44886c067cc" providerId="LiveId" clId="{21F64CCE-F79A-4071-B5CE-E63B2576BB5F}" dt="2023-04-15T12:09:03.717" v="420" actId="1076"/>
        <pc:sldMkLst>
          <pc:docMk/>
          <pc:sldMk cId="266353194" sldId="431"/>
        </pc:sldMkLst>
        <pc:spChg chg="mod">
          <ac:chgData name="Siegbert Rudolph" userId="2af4d44886c067cc" providerId="LiveId" clId="{21F64CCE-F79A-4071-B5CE-E63B2576BB5F}" dt="2023-04-15T12:09:03.717" v="420" actId="1076"/>
          <ac:spMkLst>
            <pc:docMk/>
            <pc:sldMk cId="266353194" sldId="431"/>
            <ac:spMk id="4" creationId="{209CB972-1D99-143C-AA99-F84750F2E0C9}"/>
          </ac:spMkLst>
        </pc:spChg>
        <pc:spChg chg="del">
          <ac:chgData name="Siegbert Rudolph" userId="2af4d44886c067cc" providerId="LiveId" clId="{21F64CCE-F79A-4071-B5CE-E63B2576BB5F}" dt="2023-04-15T12:09:03.701" v="415" actId="478"/>
          <ac:spMkLst>
            <pc:docMk/>
            <pc:sldMk cId="266353194" sldId="431"/>
            <ac:spMk id="6" creationId="{69F3C0BC-6DE6-3198-3FF5-258DDE7EFB7E}"/>
          </ac:spMkLst>
        </pc:spChg>
      </pc:sldChg>
      <pc:sldChg chg="delSp modSp mod">
        <pc:chgData name="Siegbert Rudolph" userId="2af4d44886c067cc" providerId="LiveId" clId="{21F64CCE-F79A-4071-B5CE-E63B2576BB5F}" dt="2023-04-15T12:09:03.722" v="426" actId="1076"/>
        <pc:sldMkLst>
          <pc:docMk/>
          <pc:sldMk cId="591790980" sldId="432"/>
        </pc:sldMkLst>
        <pc:spChg chg="mod">
          <ac:chgData name="Siegbert Rudolph" userId="2af4d44886c067cc" providerId="LiveId" clId="{21F64CCE-F79A-4071-B5CE-E63B2576BB5F}" dt="2023-04-15T12:09:03.722" v="426" actId="1076"/>
          <ac:spMkLst>
            <pc:docMk/>
            <pc:sldMk cId="591790980" sldId="432"/>
            <ac:spMk id="4" creationId="{EF6C1DE1-3014-EBDD-1784-8DF3D65F1A83}"/>
          </ac:spMkLst>
        </pc:spChg>
        <pc:spChg chg="del">
          <ac:chgData name="Siegbert Rudolph" userId="2af4d44886c067cc" providerId="LiveId" clId="{21F64CCE-F79A-4071-B5CE-E63B2576BB5F}" dt="2023-04-15T12:09:03.717" v="421" actId="478"/>
          <ac:spMkLst>
            <pc:docMk/>
            <pc:sldMk cId="591790980" sldId="432"/>
            <ac:spMk id="6" creationId="{7C4926F8-D4F3-5087-C72F-E3CE6CF67F65}"/>
          </ac:spMkLst>
        </pc:spChg>
      </pc:sldChg>
      <pc:sldChg chg="delSp modSp mod">
        <pc:chgData name="Siegbert Rudolph" userId="2af4d44886c067cc" providerId="LiveId" clId="{21F64CCE-F79A-4071-B5CE-E63B2576BB5F}" dt="2023-04-15T12:09:03.722" v="432" actId="1076"/>
        <pc:sldMkLst>
          <pc:docMk/>
          <pc:sldMk cId="1086043265" sldId="433"/>
        </pc:sldMkLst>
        <pc:spChg chg="mod">
          <ac:chgData name="Siegbert Rudolph" userId="2af4d44886c067cc" providerId="LiveId" clId="{21F64CCE-F79A-4071-B5CE-E63B2576BB5F}" dt="2023-04-15T12:09:03.722" v="432" actId="1076"/>
          <ac:spMkLst>
            <pc:docMk/>
            <pc:sldMk cId="1086043265" sldId="433"/>
            <ac:spMk id="4" creationId="{B27A0609-D2A2-00E5-756C-72C5E8DFBA6D}"/>
          </ac:spMkLst>
        </pc:spChg>
        <pc:spChg chg="del">
          <ac:chgData name="Siegbert Rudolph" userId="2af4d44886c067cc" providerId="LiveId" clId="{21F64CCE-F79A-4071-B5CE-E63B2576BB5F}" dt="2023-04-15T12:09:03.722" v="427" actId="478"/>
          <ac:spMkLst>
            <pc:docMk/>
            <pc:sldMk cId="1086043265" sldId="433"/>
            <ac:spMk id="6" creationId="{2FEC61A5-6E7C-D3A6-06DC-74D988B5894E}"/>
          </ac:spMkLst>
        </pc:spChg>
      </pc:sldChg>
      <pc:sldChg chg="delSp modSp mod">
        <pc:chgData name="Siegbert Rudolph" userId="2af4d44886c067cc" providerId="LiveId" clId="{21F64CCE-F79A-4071-B5CE-E63B2576BB5F}" dt="2023-04-15T12:09:03.722" v="438" actId="1076"/>
        <pc:sldMkLst>
          <pc:docMk/>
          <pc:sldMk cId="3127438085" sldId="434"/>
        </pc:sldMkLst>
        <pc:spChg chg="mod">
          <ac:chgData name="Siegbert Rudolph" userId="2af4d44886c067cc" providerId="LiveId" clId="{21F64CCE-F79A-4071-B5CE-E63B2576BB5F}" dt="2023-04-15T12:09:03.722" v="438" actId="1076"/>
          <ac:spMkLst>
            <pc:docMk/>
            <pc:sldMk cId="3127438085" sldId="434"/>
            <ac:spMk id="4" creationId="{5CD0504E-AA37-CE9F-4818-D1CBA913C3F3}"/>
          </ac:spMkLst>
        </pc:spChg>
        <pc:spChg chg="del">
          <ac:chgData name="Siegbert Rudolph" userId="2af4d44886c067cc" providerId="LiveId" clId="{21F64CCE-F79A-4071-B5CE-E63B2576BB5F}" dt="2023-04-15T12:09:03.722" v="433" actId="478"/>
          <ac:spMkLst>
            <pc:docMk/>
            <pc:sldMk cId="3127438085" sldId="434"/>
            <ac:spMk id="6" creationId="{842A2AA4-780D-BF8F-E3A7-B514184E0091}"/>
          </ac:spMkLst>
        </pc:spChg>
      </pc:sldChg>
    </pc:docChg>
  </pc:docChgLst>
  <pc:docChgLst>
    <pc:chgData name="Siegbert Rudolph" userId="2af4d44886c067cc" providerId="LiveId" clId="{3ECD3797-ED55-4D23-BB01-8F7E8B4CBE4E}"/>
    <pc:docChg chg="modSld">
      <pc:chgData name="Siegbert Rudolph" userId="2af4d44886c067cc" providerId="LiveId" clId="{3ECD3797-ED55-4D23-BB01-8F7E8B4CBE4E}" dt="2019-07-10T13:12:33.625" v="14" actId="20577"/>
      <pc:docMkLst>
        <pc:docMk/>
      </pc:docMkLst>
      <pc:sldChg chg="modSp">
        <pc:chgData name="Siegbert Rudolph" userId="2af4d44886c067cc" providerId="LiveId" clId="{3ECD3797-ED55-4D23-BB01-8F7E8B4CBE4E}" dt="2019-07-10T13:11:17.588" v="0" actId="20577"/>
        <pc:sldMkLst>
          <pc:docMk/>
          <pc:sldMk cId="4210732443" sldId="372"/>
        </pc:sldMkLst>
        <pc:spChg chg="mod">
          <ac:chgData name="Siegbert Rudolph" userId="2af4d44886c067cc" providerId="LiveId" clId="{3ECD3797-ED55-4D23-BB01-8F7E8B4CBE4E}" dt="2019-07-10T13:11:17.588" v="0" actId="20577"/>
          <ac:spMkLst>
            <pc:docMk/>
            <pc:sldMk cId="4210732443" sldId="372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1:24.017" v="1" actId="20577"/>
        <pc:sldMkLst>
          <pc:docMk/>
          <pc:sldMk cId="3487130487" sldId="419"/>
        </pc:sldMkLst>
        <pc:spChg chg="mod">
          <ac:chgData name="Siegbert Rudolph" userId="2af4d44886c067cc" providerId="LiveId" clId="{3ECD3797-ED55-4D23-BB01-8F7E8B4CBE4E}" dt="2019-07-10T13:11:24.017" v="1" actId="20577"/>
          <ac:spMkLst>
            <pc:docMk/>
            <pc:sldMk cId="3487130487" sldId="419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1:29.145" v="2" actId="20577"/>
        <pc:sldMkLst>
          <pc:docMk/>
          <pc:sldMk cId="973465421" sldId="420"/>
        </pc:sldMkLst>
        <pc:spChg chg="mod">
          <ac:chgData name="Siegbert Rudolph" userId="2af4d44886c067cc" providerId="LiveId" clId="{3ECD3797-ED55-4D23-BB01-8F7E8B4CBE4E}" dt="2019-07-10T13:11:29.145" v="2" actId="20577"/>
          <ac:spMkLst>
            <pc:docMk/>
            <pc:sldMk cId="973465421" sldId="420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1:34.722" v="3" actId="20577"/>
        <pc:sldMkLst>
          <pc:docMk/>
          <pc:sldMk cId="2288281784" sldId="421"/>
        </pc:sldMkLst>
        <pc:spChg chg="mod">
          <ac:chgData name="Siegbert Rudolph" userId="2af4d44886c067cc" providerId="LiveId" clId="{3ECD3797-ED55-4D23-BB01-8F7E8B4CBE4E}" dt="2019-07-10T13:11:34.722" v="3" actId="20577"/>
          <ac:spMkLst>
            <pc:docMk/>
            <pc:sldMk cId="2288281784" sldId="421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1:39.150" v="4" actId="20577"/>
        <pc:sldMkLst>
          <pc:docMk/>
          <pc:sldMk cId="315012776" sldId="422"/>
        </pc:sldMkLst>
        <pc:spChg chg="mod">
          <ac:chgData name="Siegbert Rudolph" userId="2af4d44886c067cc" providerId="LiveId" clId="{3ECD3797-ED55-4D23-BB01-8F7E8B4CBE4E}" dt="2019-07-10T13:11:39.150" v="4" actId="20577"/>
          <ac:spMkLst>
            <pc:docMk/>
            <pc:sldMk cId="315012776" sldId="422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1:43.602" v="5" actId="20577"/>
        <pc:sldMkLst>
          <pc:docMk/>
          <pc:sldMk cId="3114015765" sldId="424"/>
        </pc:sldMkLst>
        <pc:spChg chg="mod">
          <ac:chgData name="Siegbert Rudolph" userId="2af4d44886c067cc" providerId="LiveId" clId="{3ECD3797-ED55-4D23-BB01-8F7E8B4CBE4E}" dt="2019-07-10T13:11:43.602" v="5" actId="20577"/>
          <ac:spMkLst>
            <pc:docMk/>
            <pc:sldMk cId="3114015765" sldId="424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1:49.625" v="6" actId="20577"/>
        <pc:sldMkLst>
          <pc:docMk/>
          <pc:sldMk cId="4263277332" sldId="425"/>
        </pc:sldMkLst>
        <pc:spChg chg="mod">
          <ac:chgData name="Siegbert Rudolph" userId="2af4d44886c067cc" providerId="LiveId" clId="{3ECD3797-ED55-4D23-BB01-8F7E8B4CBE4E}" dt="2019-07-10T13:11:49.625" v="6" actId="20577"/>
          <ac:spMkLst>
            <pc:docMk/>
            <pc:sldMk cId="4263277332" sldId="425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1:56.294" v="7" actId="20577"/>
        <pc:sldMkLst>
          <pc:docMk/>
          <pc:sldMk cId="215631311" sldId="426"/>
        </pc:sldMkLst>
        <pc:spChg chg="mod">
          <ac:chgData name="Siegbert Rudolph" userId="2af4d44886c067cc" providerId="LiveId" clId="{3ECD3797-ED55-4D23-BB01-8F7E8B4CBE4E}" dt="2019-07-10T13:11:56.294" v="7" actId="20577"/>
          <ac:spMkLst>
            <pc:docMk/>
            <pc:sldMk cId="215631311" sldId="426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2:01.328" v="8" actId="20577"/>
        <pc:sldMkLst>
          <pc:docMk/>
          <pc:sldMk cId="1306701665" sldId="427"/>
        </pc:sldMkLst>
        <pc:spChg chg="mod">
          <ac:chgData name="Siegbert Rudolph" userId="2af4d44886c067cc" providerId="LiveId" clId="{3ECD3797-ED55-4D23-BB01-8F7E8B4CBE4E}" dt="2019-07-10T13:12:01.328" v="8" actId="20577"/>
          <ac:spMkLst>
            <pc:docMk/>
            <pc:sldMk cId="1306701665" sldId="427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2:05.762" v="9" actId="20577"/>
        <pc:sldMkLst>
          <pc:docMk/>
          <pc:sldMk cId="3033018973" sldId="428"/>
        </pc:sldMkLst>
        <pc:spChg chg="mod">
          <ac:chgData name="Siegbert Rudolph" userId="2af4d44886c067cc" providerId="LiveId" clId="{3ECD3797-ED55-4D23-BB01-8F7E8B4CBE4E}" dt="2019-07-10T13:12:05.762" v="9" actId="20577"/>
          <ac:spMkLst>
            <pc:docMk/>
            <pc:sldMk cId="3033018973" sldId="428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2:11.514" v="10" actId="20577"/>
        <pc:sldMkLst>
          <pc:docMk/>
          <pc:sldMk cId="3708769810" sldId="430"/>
        </pc:sldMkLst>
        <pc:spChg chg="mod">
          <ac:chgData name="Siegbert Rudolph" userId="2af4d44886c067cc" providerId="LiveId" clId="{3ECD3797-ED55-4D23-BB01-8F7E8B4CBE4E}" dt="2019-07-10T13:12:11.514" v="10" actId="20577"/>
          <ac:spMkLst>
            <pc:docMk/>
            <pc:sldMk cId="3708769810" sldId="430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2:16.214" v="11" actId="20577"/>
        <pc:sldMkLst>
          <pc:docMk/>
          <pc:sldMk cId="266353194" sldId="431"/>
        </pc:sldMkLst>
        <pc:spChg chg="mod">
          <ac:chgData name="Siegbert Rudolph" userId="2af4d44886c067cc" providerId="LiveId" clId="{3ECD3797-ED55-4D23-BB01-8F7E8B4CBE4E}" dt="2019-07-10T13:12:16.214" v="11" actId="20577"/>
          <ac:spMkLst>
            <pc:docMk/>
            <pc:sldMk cId="266353194" sldId="431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2:20.225" v="12" actId="20577"/>
        <pc:sldMkLst>
          <pc:docMk/>
          <pc:sldMk cId="591790980" sldId="432"/>
        </pc:sldMkLst>
        <pc:spChg chg="mod">
          <ac:chgData name="Siegbert Rudolph" userId="2af4d44886c067cc" providerId="LiveId" clId="{3ECD3797-ED55-4D23-BB01-8F7E8B4CBE4E}" dt="2019-07-10T13:12:20.225" v="12" actId="20577"/>
          <ac:spMkLst>
            <pc:docMk/>
            <pc:sldMk cId="591790980" sldId="432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2:25.858" v="13" actId="20577"/>
        <pc:sldMkLst>
          <pc:docMk/>
          <pc:sldMk cId="1086043265" sldId="433"/>
        </pc:sldMkLst>
        <pc:spChg chg="mod">
          <ac:chgData name="Siegbert Rudolph" userId="2af4d44886c067cc" providerId="LiveId" clId="{3ECD3797-ED55-4D23-BB01-8F7E8B4CBE4E}" dt="2019-07-10T13:12:25.858" v="13" actId="20577"/>
          <ac:spMkLst>
            <pc:docMk/>
            <pc:sldMk cId="1086043265" sldId="433"/>
            <ac:spMk id="17" creationId="{07D038F4-5710-4220-B652-B036FB2C6A0E}"/>
          </ac:spMkLst>
        </pc:spChg>
      </pc:sldChg>
      <pc:sldChg chg="modSp">
        <pc:chgData name="Siegbert Rudolph" userId="2af4d44886c067cc" providerId="LiveId" clId="{3ECD3797-ED55-4D23-BB01-8F7E8B4CBE4E}" dt="2019-07-10T13:12:33.625" v="14" actId="20577"/>
        <pc:sldMkLst>
          <pc:docMk/>
          <pc:sldMk cId="3127438085" sldId="434"/>
        </pc:sldMkLst>
        <pc:spChg chg="mod">
          <ac:chgData name="Siegbert Rudolph" userId="2af4d44886c067cc" providerId="LiveId" clId="{3ECD3797-ED55-4D23-BB01-8F7E8B4CBE4E}" dt="2019-07-10T13:12:33.625" v="14" actId="20577"/>
          <ac:spMkLst>
            <pc:docMk/>
            <pc:sldMk cId="3127438085" sldId="434"/>
            <ac:spMk id="17" creationId="{07D038F4-5710-4220-B652-B036FB2C6A0E}"/>
          </ac:spMkLst>
        </pc:spChg>
      </pc:sldChg>
    </pc:docChg>
  </pc:docChgLst>
  <pc:docChgLst>
    <pc:chgData name="Siegbert Rudolph" userId="2af4d44886c067cc" providerId="LiveId" clId="{EAF64D6F-180A-4C7D-9BF1-ED94B4EB596A}"/>
    <pc:docChg chg="custSel modSld">
      <pc:chgData name="Siegbert Rudolph" userId="2af4d44886c067cc" providerId="LiveId" clId="{EAF64D6F-180A-4C7D-9BF1-ED94B4EB596A}" dt="2020-08-11T08:37:28.603" v="407" actId="1076"/>
      <pc:docMkLst>
        <pc:docMk/>
      </pc:docMkLst>
      <pc:sldChg chg="delSp modSp mod">
        <pc:chgData name="Siegbert Rudolph" userId="2af4d44886c067cc" providerId="LiveId" clId="{EAF64D6F-180A-4C7D-9BF1-ED94B4EB596A}" dt="2020-08-11T08:37:28.311" v="5" actId="1076"/>
        <pc:sldMkLst>
          <pc:docMk/>
          <pc:sldMk cId="26308477" sldId="256"/>
        </pc:sldMkLst>
        <pc:spChg chg="del">
          <ac:chgData name="Siegbert Rudolph" userId="2af4d44886c067cc" providerId="LiveId" clId="{EAF64D6F-180A-4C7D-9BF1-ED94B4EB596A}" dt="2020-08-11T08:37:28.307" v="0" actId="478"/>
          <ac:spMkLst>
            <pc:docMk/>
            <pc:sldMk cId="26308477" sldId="256"/>
            <ac:spMk id="2" creationId="{A717E555-7072-4F11-9E0A-4C5E2BCCAC94}"/>
          </ac:spMkLst>
        </pc:spChg>
        <pc:spChg chg="mod">
          <ac:chgData name="Siegbert Rudolph" userId="2af4d44886c067cc" providerId="LiveId" clId="{EAF64D6F-180A-4C7D-9BF1-ED94B4EB596A}" dt="2020-08-11T08:37:28.311" v="5" actId="1076"/>
          <ac:spMkLst>
            <pc:docMk/>
            <pc:sldMk cId="26308477" sldId="256"/>
            <ac:spMk id="3" creationId="{BA140DCE-D963-4EAC-B2C2-D429E0641F41}"/>
          </ac:spMkLst>
        </pc:spChg>
      </pc:sldChg>
      <pc:sldChg chg="delSp modSp mod">
        <pc:chgData name="Siegbert Rudolph" userId="2af4d44886c067cc" providerId="LiveId" clId="{EAF64D6F-180A-4C7D-9BF1-ED94B4EB596A}" dt="2020-08-11T08:37:28.603" v="407" actId="1076"/>
        <pc:sldMkLst>
          <pc:docMk/>
          <pc:sldMk cId="2216826815" sldId="281"/>
        </pc:sldMkLst>
        <pc:spChg chg="del">
          <ac:chgData name="Siegbert Rudolph" userId="2af4d44886c067cc" providerId="LiveId" clId="{EAF64D6F-180A-4C7D-9BF1-ED94B4EB596A}" dt="2020-08-11T08:37:28.599" v="402" actId="478"/>
          <ac:spMkLst>
            <pc:docMk/>
            <pc:sldMk cId="2216826815" sldId="281"/>
            <ac:spMk id="4" creationId="{80015994-E8D8-4637-9C73-4A6D0C8C9467}"/>
          </ac:spMkLst>
        </pc:spChg>
        <pc:spChg chg="mod">
          <ac:chgData name="Siegbert Rudolph" userId="2af4d44886c067cc" providerId="LiveId" clId="{EAF64D6F-180A-4C7D-9BF1-ED94B4EB596A}" dt="2020-08-11T08:37:28.603" v="407" actId="1076"/>
          <ac:spMkLst>
            <pc:docMk/>
            <pc:sldMk cId="2216826815" sldId="281"/>
            <ac:spMk id="5" creationId="{E5667758-B6CF-4DEF-B770-6A4A2F2EF479}"/>
          </ac:spMkLst>
        </pc:spChg>
      </pc:sldChg>
      <pc:sldChg chg="delSp modSp mod">
        <pc:chgData name="Siegbert Rudolph" userId="2af4d44886c067cc" providerId="LiveId" clId="{EAF64D6F-180A-4C7D-9BF1-ED94B4EB596A}" dt="2020-08-11T08:37:28.338" v="41" actId="1076"/>
        <pc:sldMkLst>
          <pc:docMk/>
          <pc:sldMk cId="3881716184" sldId="325"/>
        </pc:sldMkLst>
        <pc:spChg chg="del">
          <ac:chgData name="Siegbert Rudolph" userId="2af4d44886c067cc" providerId="LiveId" clId="{EAF64D6F-180A-4C7D-9BF1-ED94B4EB596A}" dt="2020-08-11T08:37:28.334" v="36" actId="478"/>
          <ac:spMkLst>
            <pc:docMk/>
            <pc:sldMk cId="3881716184" sldId="325"/>
            <ac:spMk id="2" creationId="{14A4B7AD-7309-4017-8C99-2282B27F40EA}"/>
          </ac:spMkLst>
        </pc:spChg>
        <pc:spChg chg="mod">
          <ac:chgData name="Siegbert Rudolph" userId="2af4d44886c067cc" providerId="LiveId" clId="{EAF64D6F-180A-4C7D-9BF1-ED94B4EB596A}" dt="2020-08-11T08:37:28.338" v="41" actId="1076"/>
          <ac:spMkLst>
            <pc:docMk/>
            <pc:sldMk cId="3881716184" sldId="325"/>
            <ac:spMk id="6" creationId="{B4A65CA8-DAE6-4CEC-AE66-A4740B9DDFF7}"/>
          </ac:spMkLst>
        </pc:spChg>
      </pc:sldChg>
      <pc:sldChg chg="delSp modSp mod">
        <pc:chgData name="Siegbert Rudolph" userId="2af4d44886c067cc" providerId="LiveId" clId="{EAF64D6F-180A-4C7D-9BF1-ED94B4EB596A}" dt="2020-08-11T08:37:28.316" v="11" actId="1076"/>
        <pc:sldMkLst>
          <pc:docMk/>
          <pc:sldMk cId="4062732763" sldId="363"/>
        </pc:sldMkLst>
        <pc:spChg chg="del">
          <ac:chgData name="Siegbert Rudolph" userId="2af4d44886c067cc" providerId="LiveId" clId="{EAF64D6F-180A-4C7D-9BF1-ED94B4EB596A}" dt="2020-08-11T08:37:28.311" v="6" actId="478"/>
          <ac:spMkLst>
            <pc:docMk/>
            <pc:sldMk cId="4062732763" sldId="363"/>
            <ac:spMk id="4" creationId="{B9A7B59F-73DC-4B80-AE1F-30CE8819900A}"/>
          </ac:spMkLst>
        </pc:spChg>
        <pc:spChg chg="mod">
          <ac:chgData name="Siegbert Rudolph" userId="2af4d44886c067cc" providerId="LiveId" clId="{EAF64D6F-180A-4C7D-9BF1-ED94B4EB596A}" dt="2020-08-11T08:37:28.316" v="11" actId="1076"/>
          <ac:spMkLst>
            <pc:docMk/>
            <pc:sldMk cId="4062732763" sldId="363"/>
            <ac:spMk id="6" creationId="{26D0DD30-CF21-4DF0-88DE-15E2CB1F84BA}"/>
          </ac:spMkLst>
        </pc:spChg>
      </pc:sldChg>
      <pc:sldChg chg="delSp modSp mod">
        <pc:chgData name="Siegbert Rudolph" userId="2af4d44886c067cc" providerId="LiveId" clId="{EAF64D6F-180A-4C7D-9BF1-ED94B4EB596A}" dt="2020-08-11T08:37:28.424" v="155" actId="1076"/>
        <pc:sldMkLst>
          <pc:docMk/>
          <pc:sldMk cId="735928261" sldId="371"/>
        </pc:sldMkLst>
        <pc:spChg chg="del">
          <ac:chgData name="Siegbert Rudolph" userId="2af4d44886c067cc" providerId="LiveId" clId="{EAF64D6F-180A-4C7D-9BF1-ED94B4EB596A}" dt="2020-08-11T08:37:28.420" v="150" actId="478"/>
          <ac:spMkLst>
            <pc:docMk/>
            <pc:sldMk cId="735928261" sldId="371"/>
            <ac:spMk id="2" creationId="{3C6A5F1A-B77A-4844-9635-E7721D94D7EC}"/>
          </ac:spMkLst>
        </pc:spChg>
        <pc:spChg chg="mod">
          <ac:chgData name="Siegbert Rudolph" userId="2af4d44886c067cc" providerId="LiveId" clId="{EAF64D6F-180A-4C7D-9BF1-ED94B4EB596A}" dt="2020-08-11T08:37:28.424" v="155" actId="1076"/>
          <ac:spMkLst>
            <pc:docMk/>
            <pc:sldMk cId="735928261" sldId="371"/>
            <ac:spMk id="4" creationId="{84CAF02E-78C3-4149-A2EA-2B492BF048B1}"/>
          </ac:spMkLst>
        </pc:spChg>
      </pc:sldChg>
      <pc:sldChg chg="delSp modSp mod">
        <pc:chgData name="Siegbert Rudolph" userId="2af4d44886c067cc" providerId="LiveId" clId="{EAF64D6F-180A-4C7D-9BF1-ED94B4EB596A}" dt="2020-08-11T08:37:28.527" v="299" actId="1076"/>
        <pc:sldMkLst>
          <pc:docMk/>
          <pc:sldMk cId="4210732443" sldId="372"/>
        </pc:sldMkLst>
        <pc:spChg chg="del">
          <ac:chgData name="Siegbert Rudolph" userId="2af4d44886c067cc" providerId="LiveId" clId="{EAF64D6F-180A-4C7D-9BF1-ED94B4EB596A}" dt="2020-08-11T08:37:28.523" v="294" actId="478"/>
          <ac:spMkLst>
            <pc:docMk/>
            <pc:sldMk cId="4210732443" sldId="372"/>
            <ac:spMk id="4" creationId="{8A64ED69-4906-49A8-B27B-499F0881C1BD}"/>
          </ac:spMkLst>
        </pc:spChg>
        <pc:spChg chg="mod">
          <ac:chgData name="Siegbert Rudolph" userId="2af4d44886c067cc" providerId="LiveId" clId="{EAF64D6F-180A-4C7D-9BF1-ED94B4EB596A}" dt="2020-08-11T08:37:28.527" v="299" actId="1076"/>
          <ac:spMkLst>
            <pc:docMk/>
            <pc:sldMk cId="4210732443" sldId="372"/>
            <ac:spMk id="6" creationId="{E5DD7102-8524-4362-BB4B-E6643BE5A784}"/>
          </ac:spMkLst>
        </pc:spChg>
      </pc:sldChg>
      <pc:sldChg chg="delSp modSp mod">
        <pc:chgData name="Siegbert Rudolph" userId="2af4d44886c067cc" providerId="LiveId" clId="{EAF64D6F-180A-4C7D-9BF1-ED94B4EB596A}" dt="2020-08-11T08:37:28.320" v="17" actId="1076"/>
        <pc:sldMkLst>
          <pc:docMk/>
          <pc:sldMk cId="2796207542" sldId="373"/>
        </pc:sldMkLst>
        <pc:spChg chg="del">
          <ac:chgData name="Siegbert Rudolph" userId="2af4d44886c067cc" providerId="LiveId" clId="{EAF64D6F-180A-4C7D-9BF1-ED94B4EB596A}" dt="2020-08-11T08:37:28.316" v="12" actId="478"/>
          <ac:spMkLst>
            <pc:docMk/>
            <pc:sldMk cId="2796207542" sldId="373"/>
            <ac:spMk id="4" creationId="{150A5E09-EA3C-44C7-BFE5-498C6472C2A2}"/>
          </ac:spMkLst>
        </pc:spChg>
        <pc:spChg chg="mod">
          <ac:chgData name="Siegbert Rudolph" userId="2af4d44886c067cc" providerId="LiveId" clId="{EAF64D6F-180A-4C7D-9BF1-ED94B4EB596A}" dt="2020-08-11T08:37:28.320" v="17" actId="1076"/>
          <ac:spMkLst>
            <pc:docMk/>
            <pc:sldMk cId="2796207542" sldId="373"/>
            <ac:spMk id="6" creationId="{C820F104-9B71-46B9-A216-85A81D95CB0A}"/>
          </ac:spMkLst>
        </pc:spChg>
      </pc:sldChg>
      <pc:sldChg chg="delSp modSp mod">
        <pc:chgData name="Siegbert Rudolph" userId="2af4d44886c067cc" providerId="LiveId" clId="{EAF64D6F-180A-4C7D-9BF1-ED94B4EB596A}" dt="2020-08-11T08:37:28.324" v="23" actId="1076"/>
        <pc:sldMkLst>
          <pc:docMk/>
          <pc:sldMk cId="1469596858" sldId="374"/>
        </pc:sldMkLst>
        <pc:spChg chg="del">
          <ac:chgData name="Siegbert Rudolph" userId="2af4d44886c067cc" providerId="LiveId" clId="{EAF64D6F-180A-4C7D-9BF1-ED94B4EB596A}" dt="2020-08-11T08:37:28.320" v="18" actId="478"/>
          <ac:spMkLst>
            <pc:docMk/>
            <pc:sldMk cId="1469596858" sldId="374"/>
            <ac:spMk id="4" creationId="{484E5ECA-8909-4DFD-8E87-46DF7FED1C1F}"/>
          </ac:spMkLst>
        </pc:spChg>
        <pc:spChg chg="mod">
          <ac:chgData name="Siegbert Rudolph" userId="2af4d44886c067cc" providerId="LiveId" clId="{EAF64D6F-180A-4C7D-9BF1-ED94B4EB596A}" dt="2020-08-11T08:37:28.324" v="23" actId="1076"/>
          <ac:spMkLst>
            <pc:docMk/>
            <pc:sldMk cId="1469596858" sldId="374"/>
            <ac:spMk id="6" creationId="{CAE5483F-EB66-4AEB-B687-5FC144AF3F6A}"/>
          </ac:spMkLst>
        </pc:spChg>
      </pc:sldChg>
      <pc:sldChg chg="delSp modSp mod">
        <pc:chgData name="Siegbert Rudolph" userId="2af4d44886c067cc" providerId="LiveId" clId="{EAF64D6F-180A-4C7D-9BF1-ED94B4EB596A}" dt="2020-08-11T08:37:28.329" v="29" actId="1076"/>
        <pc:sldMkLst>
          <pc:docMk/>
          <pc:sldMk cId="1324670555" sldId="375"/>
        </pc:sldMkLst>
        <pc:spChg chg="del">
          <ac:chgData name="Siegbert Rudolph" userId="2af4d44886c067cc" providerId="LiveId" clId="{EAF64D6F-180A-4C7D-9BF1-ED94B4EB596A}" dt="2020-08-11T08:37:28.325" v="24" actId="478"/>
          <ac:spMkLst>
            <pc:docMk/>
            <pc:sldMk cId="1324670555" sldId="375"/>
            <ac:spMk id="4" creationId="{66733E6B-3B72-40F3-A1F8-2A2D4AE35E12}"/>
          </ac:spMkLst>
        </pc:spChg>
        <pc:spChg chg="mod">
          <ac:chgData name="Siegbert Rudolph" userId="2af4d44886c067cc" providerId="LiveId" clId="{EAF64D6F-180A-4C7D-9BF1-ED94B4EB596A}" dt="2020-08-11T08:37:28.329" v="29" actId="1076"/>
          <ac:spMkLst>
            <pc:docMk/>
            <pc:sldMk cId="1324670555" sldId="375"/>
            <ac:spMk id="6" creationId="{FF0E6D31-4270-4786-B931-83771ADF1593}"/>
          </ac:spMkLst>
        </pc:spChg>
      </pc:sldChg>
      <pc:sldChg chg="delSp modSp mod">
        <pc:chgData name="Siegbert Rudolph" userId="2af4d44886c067cc" providerId="LiveId" clId="{EAF64D6F-180A-4C7D-9BF1-ED94B4EB596A}" dt="2020-08-11T08:37:28.333" v="35" actId="1076"/>
        <pc:sldMkLst>
          <pc:docMk/>
          <pc:sldMk cId="1954577758" sldId="376"/>
        </pc:sldMkLst>
        <pc:spChg chg="del">
          <ac:chgData name="Siegbert Rudolph" userId="2af4d44886c067cc" providerId="LiveId" clId="{EAF64D6F-180A-4C7D-9BF1-ED94B4EB596A}" dt="2020-08-11T08:37:28.329" v="30" actId="478"/>
          <ac:spMkLst>
            <pc:docMk/>
            <pc:sldMk cId="1954577758" sldId="376"/>
            <ac:spMk id="4" creationId="{FD71E7A4-B0E7-477B-AADF-1220C3718CD4}"/>
          </ac:spMkLst>
        </pc:spChg>
        <pc:spChg chg="mod">
          <ac:chgData name="Siegbert Rudolph" userId="2af4d44886c067cc" providerId="LiveId" clId="{EAF64D6F-180A-4C7D-9BF1-ED94B4EB596A}" dt="2020-08-11T08:37:28.333" v="35" actId="1076"/>
          <ac:spMkLst>
            <pc:docMk/>
            <pc:sldMk cId="1954577758" sldId="376"/>
            <ac:spMk id="6" creationId="{DE12E489-C623-40FD-B02F-773C1CE43A2E}"/>
          </ac:spMkLst>
        </pc:spChg>
      </pc:sldChg>
      <pc:sldChg chg="delSp modSp mod">
        <pc:chgData name="Siegbert Rudolph" userId="2af4d44886c067cc" providerId="LiveId" clId="{EAF64D6F-180A-4C7D-9BF1-ED94B4EB596A}" dt="2020-08-11T08:37:28.342" v="47" actId="1076"/>
        <pc:sldMkLst>
          <pc:docMk/>
          <pc:sldMk cId="3292507203" sldId="377"/>
        </pc:sldMkLst>
        <pc:spChg chg="del">
          <ac:chgData name="Siegbert Rudolph" userId="2af4d44886c067cc" providerId="LiveId" clId="{EAF64D6F-180A-4C7D-9BF1-ED94B4EB596A}" dt="2020-08-11T08:37:28.338" v="42" actId="478"/>
          <ac:spMkLst>
            <pc:docMk/>
            <pc:sldMk cId="3292507203" sldId="377"/>
            <ac:spMk id="4" creationId="{F23B690F-317F-4CBF-8190-E45879781929}"/>
          </ac:spMkLst>
        </pc:spChg>
        <pc:spChg chg="mod">
          <ac:chgData name="Siegbert Rudolph" userId="2af4d44886c067cc" providerId="LiveId" clId="{EAF64D6F-180A-4C7D-9BF1-ED94B4EB596A}" dt="2020-08-11T08:37:28.342" v="47" actId="1076"/>
          <ac:spMkLst>
            <pc:docMk/>
            <pc:sldMk cId="3292507203" sldId="377"/>
            <ac:spMk id="6" creationId="{4DA196ED-8131-4F63-AD31-D2AA1C49D131}"/>
          </ac:spMkLst>
        </pc:spChg>
      </pc:sldChg>
      <pc:sldChg chg="delSp modSp mod">
        <pc:chgData name="Siegbert Rudolph" userId="2af4d44886c067cc" providerId="LiveId" clId="{EAF64D6F-180A-4C7D-9BF1-ED94B4EB596A}" dt="2020-08-11T08:37:28.366" v="77" actId="1076"/>
        <pc:sldMkLst>
          <pc:docMk/>
          <pc:sldMk cId="2143160470" sldId="378"/>
        </pc:sldMkLst>
        <pc:spChg chg="del">
          <ac:chgData name="Siegbert Rudolph" userId="2af4d44886c067cc" providerId="LiveId" clId="{EAF64D6F-180A-4C7D-9BF1-ED94B4EB596A}" dt="2020-08-11T08:37:28.361" v="72" actId="478"/>
          <ac:spMkLst>
            <pc:docMk/>
            <pc:sldMk cId="2143160470" sldId="378"/>
            <ac:spMk id="2" creationId="{290F63B1-3CEC-41ED-8BD5-25BDB5D00809}"/>
          </ac:spMkLst>
        </pc:spChg>
        <pc:spChg chg="mod">
          <ac:chgData name="Siegbert Rudolph" userId="2af4d44886c067cc" providerId="LiveId" clId="{EAF64D6F-180A-4C7D-9BF1-ED94B4EB596A}" dt="2020-08-11T08:37:28.366" v="77" actId="1076"/>
          <ac:spMkLst>
            <pc:docMk/>
            <pc:sldMk cId="2143160470" sldId="378"/>
            <ac:spMk id="6" creationId="{7392E9AB-8CFC-4EC8-996E-398DA0E134C9}"/>
          </ac:spMkLst>
        </pc:spChg>
      </pc:sldChg>
      <pc:sldChg chg="delSp modSp mod">
        <pc:chgData name="Siegbert Rudolph" userId="2af4d44886c067cc" providerId="LiveId" clId="{EAF64D6F-180A-4C7D-9BF1-ED94B4EB596A}" dt="2020-08-11T08:37:28.347" v="53" actId="1076"/>
        <pc:sldMkLst>
          <pc:docMk/>
          <pc:sldMk cId="2714909932" sldId="379"/>
        </pc:sldMkLst>
        <pc:spChg chg="del">
          <ac:chgData name="Siegbert Rudolph" userId="2af4d44886c067cc" providerId="LiveId" clId="{EAF64D6F-180A-4C7D-9BF1-ED94B4EB596A}" dt="2020-08-11T08:37:28.343" v="48" actId="478"/>
          <ac:spMkLst>
            <pc:docMk/>
            <pc:sldMk cId="2714909932" sldId="379"/>
            <ac:spMk id="4" creationId="{3F1B5D18-F6C1-49A5-A43C-529400569996}"/>
          </ac:spMkLst>
        </pc:spChg>
        <pc:spChg chg="mod">
          <ac:chgData name="Siegbert Rudolph" userId="2af4d44886c067cc" providerId="LiveId" clId="{EAF64D6F-180A-4C7D-9BF1-ED94B4EB596A}" dt="2020-08-11T08:37:28.347" v="53" actId="1076"/>
          <ac:spMkLst>
            <pc:docMk/>
            <pc:sldMk cId="2714909932" sldId="379"/>
            <ac:spMk id="6" creationId="{B9535940-0FF9-41BD-BD87-D5972778E621}"/>
          </ac:spMkLst>
        </pc:spChg>
      </pc:sldChg>
      <pc:sldChg chg="delSp modSp mod">
        <pc:chgData name="Siegbert Rudolph" userId="2af4d44886c067cc" providerId="LiveId" clId="{EAF64D6F-180A-4C7D-9BF1-ED94B4EB596A}" dt="2020-08-11T08:37:28.351" v="59" actId="1076"/>
        <pc:sldMkLst>
          <pc:docMk/>
          <pc:sldMk cId="3787387915" sldId="380"/>
        </pc:sldMkLst>
        <pc:spChg chg="del">
          <ac:chgData name="Siegbert Rudolph" userId="2af4d44886c067cc" providerId="LiveId" clId="{EAF64D6F-180A-4C7D-9BF1-ED94B4EB596A}" dt="2020-08-11T08:37:28.347" v="54" actId="478"/>
          <ac:spMkLst>
            <pc:docMk/>
            <pc:sldMk cId="3787387915" sldId="380"/>
            <ac:spMk id="4" creationId="{A037EA53-ADAA-4658-A849-18E7B6986BB7}"/>
          </ac:spMkLst>
        </pc:spChg>
        <pc:spChg chg="mod">
          <ac:chgData name="Siegbert Rudolph" userId="2af4d44886c067cc" providerId="LiveId" clId="{EAF64D6F-180A-4C7D-9BF1-ED94B4EB596A}" dt="2020-08-11T08:37:28.351" v="59" actId="1076"/>
          <ac:spMkLst>
            <pc:docMk/>
            <pc:sldMk cId="3787387915" sldId="380"/>
            <ac:spMk id="6" creationId="{A908E71E-96AC-4B7C-9B37-7A4BF5BA8A9E}"/>
          </ac:spMkLst>
        </pc:spChg>
      </pc:sldChg>
      <pc:sldChg chg="delSp modSp mod">
        <pc:chgData name="Siegbert Rudolph" userId="2af4d44886c067cc" providerId="LiveId" clId="{EAF64D6F-180A-4C7D-9BF1-ED94B4EB596A}" dt="2020-08-11T08:37:28.356" v="65" actId="1076"/>
        <pc:sldMkLst>
          <pc:docMk/>
          <pc:sldMk cId="224971073" sldId="381"/>
        </pc:sldMkLst>
        <pc:spChg chg="del">
          <ac:chgData name="Siegbert Rudolph" userId="2af4d44886c067cc" providerId="LiveId" clId="{EAF64D6F-180A-4C7D-9BF1-ED94B4EB596A}" dt="2020-08-11T08:37:28.351" v="60" actId="478"/>
          <ac:spMkLst>
            <pc:docMk/>
            <pc:sldMk cId="224971073" sldId="381"/>
            <ac:spMk id="4" creationId="{E2989C8F-1BFC-45AF-ADD9-86EFEA59EC8D}"/>
          </ac:spMkLst>
        </pc:spChg>
        <pc:spChg chg="mod">
          <ac:chgData name="Siegbert Rudolph" userId="2af4d44886c067cc" providerId="LiveId" clId="{EAF64D6F-180A-4C7D-9BF1-ED94B4EB596A}" dt="2020-08-11T08:37:28.356" v="65" actId="1076"/>
          <ac:spMkLst>
            <pc:docMk/>
            <pc:sldMk cId="224971073" sldId="381"/>
            <ac:spMk id="6" creationId="{F6B63154-4336-473B-8B41-FA060DCA549C}"/>
          </ac:spMkLst>
        </pc:spChg>
      </pc:sldChg>
      <pc:sldChg chg="delSp modSp mod">
        <pc:chgData name="Siegbert Rudolph" userId="2af4d44886c067cc" providerId="LiveId" clId="{EAF64D6F-180A-4C7D-9BF1-ED94B4EB596A}" dt="2020-08-11T08:37:28.361" v="71" actId="1076"/>
        <pc:sldMkLst>
          <pc:docMk/>
          <pc:sldMk cId="2592370189" sldId="382"/>
        </pc:sldMkLst>
        <pc:spChg chg="del">
          <ac:chgData name="Siegbert Rudolph" userId="2af4d44886c067cc" providerId="LiveId" clId="{EAF64D6F-180A-4C7D-9BF1-ED94B4EB596A}" dt="2020-08-11T08:37:28.356" v="66" actId="478"/>
          <ac:spMkLst>
            <pc:docMk/>
            <pc:sldMk cId="2592370189" sldId="382"/>
            <ac:spMk id="4" creationId="{02EC5913-7735-4B24-BD7B-848FD327C43C}"/>
          </ac:spMkLst>
        </pc:spChg>
        <pc:spChg chg="mod">
          <ac:chgData name="Siegbert Rudolph" userId="2af4d44886c067cc" providerId="LiveId" clId="{EAF64D6F-180A-4C7D-9BF1-ED94B4EB596A}" dt="2020-08-11T08:37:28.361" v="71" actId="1076"/>
          <ac:spMkLst>
            <pc:docMk/>
            <pc:sldMk cId="2592370189" sldId="382"/>
            <ac:spMk id="6" creationId="{60BAE78E-17E7-498B-81FB-80D90053CF42}"/>
          </ac:spMkLst>
        </pc:spChg>
      </pc:sldChg>
      <pc:sldChg chg="delSp modSp mod">
        <pc:chgData name="Siegbert Rudolph" userId="2af4d44886c067cc" providerId="LiveId" clId="{EAF64D6F-180A-4C7D-9BF1-ED94B4EB596A}" dt="2020-08-11T08:37:28.393" v="113" actId="1076"/>
        <pc:sldMkLst>
          <pc:docMk/>
          <pc:sldMk cId="2077202610" sldId="383"/>
        </pc:sldMkLst>
        <pc:spChg chg="del">
          <ac:chgData name="Siegbert Rudolph" userId="2af4d44886c067cc" providerId="LiveId" clId="{EAF64D6F-180A-4C7D-9BF1-ED94B4EB596A}" dt="2020-08-11T08:37:28.389" v="108" actId="478"/>
          <ac:spMkLst>
            <pc:docMk/>
            <pc:sldMk cId="2077202610" sldId="383"/>
            <ac:spMk id="2" creationId="{C731DEEF-83CB-45A9-9FDF-54708F2C39BA}"/>
          </ac:spMkLst>
        </pc:spChg>
        <pc:spChg chg="mod">
          <ac:chgData name="Siegbert Rudolph" userId="2af4d44886c067cc" providerId="LiveId" clId="{EAF64D6F-180A-4C7D-9BF1-ED94B4EB596A}" dt="2020-08-11T08:37:28.393" v="113" actId="1076"/>
          <ac:spMkLst>
            <pc:docMk/>
            <pc:sldMk cId="2077202610" sldId="383"/>
            <ac:spMk id="6" creationId="{CB8108DF-D3B6-4840-A885-D11D7317B90D}"/>
          </ac:spMkLst>
        </pc:spChg>
      </pc:sldChg>
      <pc:sldChg chg="delSp modSp mod">
        <pc:chgData name="Siegbert Rudolph" userId="2af4d44886c067cc" providerId="LiveId" clId="{EAF64D6F-180A-4C7D-9BF1-ED94B4EB596A}" dt="2020-08-11T08:37:28.371" v="83" actId="1076"/>
        <pc:sldMkLst>
          <pc:docMk/>
          <pc:sldMk cId="1326429324" sldId="384"/>
        </pc:sldMkLst>
        <pc:spChg chg="del">
          <ac:chgData name="Siegbert Rudolph" userId="2af4d44886c067cc" providerId="LiveId" clId="{EAF64D6F-180A-4C7D-9BF1-ED94B4EB596A}" dt="2020-08-11T08:37:28.367" v="78" actId="478"/>
          <ac:spMkLst>
            <pc:docMk/>
            <pc:sldMk cId="1326429324" sldId="384"/>
            <ac:spMk id="4" creationId="{3C2792FE-2B66-49BE-910D-E160B7D712E5}"/>
          </ac:spMkLst>
        </pc:spChg>
        <pc:spChg chg="mod">
          <ac:chgData name="Siegbert Rudolph" userId="2af4d44886c067cc" providerId="LiveId" clId="{EAF64D6F-180A-4C7D-9BF1-ED94B4EB596A}" dt="2020-08-11T08:37:28.371" v="83" actId="1076"/>
          <ac:spMkLst>
            <pc:docMk/>
            <pc:sldMk cId="1326429324" sldId="384"/>
            <ac:spMk id="6" creationId="{A1D37021-1B74-437E-92A3-F317FA8D146A}"/>
          </ac:spMkLst>
        </pc:spChg>
      </pc:sldChg>
      <pc:sldChg chg="delSp modSp mod">
        <pc:chgData name="Siegbert Rudolph" userId="2af4d44886c067cc" providerId="LiveId" clId="{EAF64D6F-180A-4C7D-9BF1-ED94B4EB596A}" dt="2020-08-11T08:37:28.376" v="89" actId="1076"/>
        <pc:sldMkLst>
          <pc:docMk/>
          <pc:sldMk cId="2359691708" sldId="385"/>
        </pc:sldMkLst>
        <pc:spChg chg="del">
          <ac:chgData name="Siegbert Rudolph" userId="2af4d44886c067cc" providerId="LiveId" clId="{EAF64D6F-180A-4C7D-9BF1-ED94B4EB596A}" dt="2020-08-11T08:37:28.371" v="84" actId="478"/>
          <ac:spMkLst>
            <pc:docMk/>
            <pc:sldMk cId="2359691708" sldId="385"/>
            <ac:spMk id="4" creationId="{A42740AD-F23C-47D5-A9D4-45E73558373D}"/>
          </ac:spMkLst>
        </pc:spChg>
        <pc:spChg chg="mod">
          <ac:chgData name="Siegbert Rudolph" userId="2af4d44886c067cc" providerId="LiveId" clId="{EAF64D6F-180A-4C7D-9BF1-ED94B4EB596A}" dt="2020-08-11T08:37:28.376" v="89" actId="1076"/>
          <ac:spMkLst>
            <pc:docMk/>
            <pc:sldMk cId="2359691708" sldId="385"/>
            <ac:spMk id="6" creationId="{45A601A7-15E6-4A30-B2E1-3633C505541B}"/>
          </ac:spMkLst>
        </pc:spChg>
      </pc:sldChg>
      <pc:sldChg chg="delSp modSp mod">
        <pc:chgData name="Siegbert Rudolph" userId="2af4d44886c067cc" providerId="LiveId" clId="{EAF64D6F-180A-4C7D-9BF1-ED94B4EB596A}" dt="2020-08-11T08:37:28.380" v="95" actId="1076"/>
        <pc:sldMkLst>
          <pc:docMk/>
          <pc:sldMk cId="298265029" sldId="386"/>
        </pc:sldMkLst>
        <pc:spChg chg="del">
          <ac:chgData name="Siegbert Rudolph" userId="2af4d44886c067cc" providerId="LiveId" clId="{EAF64D6F-180A-4C7D-9BF1-ED94B4EB596A}" dt="2020-08-11T08:37:28.376" v="90" actId="478"/>
          <ac:spMkLst>
            <pc:docMk/>
            <pc:sldMk cId="298265029" sldId="386"/>
            <ac:spMk id="4" creationId="{EECAA78E-A071-4786-8179-A13512EA83B6}"/>
          </ac:spMkLst>
        </pc:spChg>
        <pc:spChg chg="mod">
          <ac:chgData name="Siegbert Rudolph" userId="2af4d44886c067cc" providerId="LiveId" clId="{EAF64D6F-180A-4C7D-9BF1-ED94B4EB596A}" dt="2020-08-11T08:37:28.380" v="95" actId="1076"/>
          <ac:spMkLst>
            <pc:docMk/>
            <pc:sldMk cId="298265029" sldId="386"/>
            <ac:spMk id="6" creationId="{82A7C591-FA91-4CFA-B5F5-F075274A8539}"/>
          </ac:spMkLst>
        </pc:spChg>
      </pc:sldChg>
      <pc:sldChg chg="delSp modSp mod">
        <pc:chgData name="Siegbert Rudolph" userId="2af4d44886c067cc" providerId="LiveId" clId="{EAF64D6F-180A-4C7D-9BF1-ED94B4EB596A}" dt="2020-08-11T08:37:28.385" v="101" actId="1076"/>
        <pc:sldMkLst>
          <pc:docMk/>
          <pc:sldMk cId="2901121839" sldId="387"/>
        </pc:sldMkLst>
        <pc:spChg chg="del">
          <ac:chgData name="Siegbert Rudolph" userId="2af4d44886c067cc" providerId="LiveId" clId="{EAF64D6F-180A-4C7D-9BF1-ED94B4EB596A}" dt="2020-08-11T08:37:28.381" v="96" actId="478"/>
          <ac:spMkLst>
            <pc:docMk/>
            <pc:sldMk cId="2901121839" sldId="387"/>
            <ac:spMk id="4" creationId="{FE06437E-1E77-4EB1-BF84-8FB912301667}"/>
          </ac:spMkLst>
        </pc:spChg>
        <pc:spChg chg="mod">
          <ac:chgData name="Siegbert Rudolph" userId="2af4d44886c067cc" providerId="LiveId" clId="{EAF64D6F-180A-4C7D-9BF1-ED94B4EB596A}" dt="2020-08-11T08:37:28.385" v="101" actId="1076"/>
          <ac:spMkLst>
            <pc:docMk/>
            <pc:sldMk cId="2901121839" sldId="387"/>
            <ac:spMk id="6" creationId="{F2259005-EE4B-4819-B43B-DF8DA1221C72}"/>
          </ac:spMkLst>
        </pc:spChg>
      </pc:sldChg>
      <pc:sldChg chg="delSp modSp mod">
        <pc:chgData name="Siegbert Rudolph" userId="2af4d44886c067cc" providerId="LiveId" clId="{EAF64D6F-180A-4C7D-9BF1-ED94B4EB596A}" dt="2020-08-11T08:37:28.389" v="107" actId="1076"/>
        <pc:sldMkLst>
          <pc:docMk/>
          <pc:sldMk cId="3174037733" sldId="388"/>
        </pc:sldMkLst>
        <pc:spChg chg="del">
          <ac:chgData name="Siegbert Rudolph" userId="2af4d44886c067cc" providerId="LiveId" clId="{EAF64D6F-180A-4C7D-9BF1-ED94B4EB596A}" dt="2020-08-11T08:37:28.385" v="102" actId="478"/>
          <ac:spMkLst>
            <pc:docMk/>
            <pc:sldMk cId="3174037733" sldId="388"/>
            <ac:spMk id="4" creationId="{9C41F2BF-0B3B-4DCA-840D-0FDAADA692A6}"/>
          </ac:spMkLst>
        </pc:spChg>
        <pc:spChg chg="mod">
          <ac:chgData name="Siegbert Rudolph" userId="2af4d44886c067cc" providerId="LiveId" clId="{EAF64D6F-180A-4C7D-9BF1-ED94B4EB596A}" dt="2020-08-11T08:37:28.389" v="107" actId="1076"/>
          <ac:spMkLst>
            <pc:docMk/>
            <pc:sldMk cId="3174037733" sldId="388"/>
            <ac:spMk id="6" creationId="{9C946922-6D24-4CCC-80DC-44E2E7ADB7BC}"/>
          </ac:spMkLst>
        </pc:spChg>
      </pc:sldChg>
      <pc:sldChg chg="delSp modSp mod">
        <pc:chgData name="Siegbert Rudolph" userId="2af4d44886c067cc" providerId="LiveId" clId="{EAF64D6F-180A-4C7D-9BF1-ED94B4EB596A}" dt="2020-08-11T08:37:28.420" v="149" actId="1076"/>
        <pc:sldMkLst>
          <pc:docMk/>
          <pc:sldMk cId="3250359255" sldId="389"/>
        </pc:sldMkLst>
        <pc:spChg chg="del">
          <ac:chgData name="Siegbert Rudolph" userId="2af4d44886c067cc" providerId="LiveId" clId="{EAF64D6F-180A-4C7D-9BF1-ED94B4EB596A}" dt="2020-08-11T08:37:28.416" v="144" actId="478"/>
          <ac:spMkLst>
            <pc:docMk/>
            <pc:sldMk cId="3250359255" sldId="389"/>
            <ac:spMk id="2" creationId="{BFC0266E-FB58-4576-8F17-75FFC37F5964}"/>
          </ac:spMkLst>
        </pc:spChg>
        <pc:spChg chg="mod">
          <ac:chgData name="Siegbert Rudolph" userId="2af4d44886c067cc" providerId="LiveId" clId="{EAF64D6F-180A-4C7D-9BF1-ED94B4EB596A}" dt="2020-08-11T08:37:28.420" v="149" actId="1076"/>
          <ac:spMkLst>
            <pc:docMk/>
            <pc:sldMk cId="3250359255" sldId="389"/>
            <ac:spMk id="6" creationId="{47E90B54-EC90-4BD0-96D2-634BAF3AA9FC}"/>
          </ac:spMkLst>
        </pc:spChg>
      </pc:sldChg>
      <pc:sldChg chg="delSp modSp mod">
        <pc:chgData name="Siegbert Rudolph" userId="2af4d44886c067cc" providerId="LiveId" clId="{EAF64D6F-180A-4C7D-9BF1-ED94B4EB596A}" dt="2020-08-11T08:37:28.398" v="119" actId="1076"/>
        <pc:sldMkLst>
          <pc:docMk/>
          <pc:sldMk cId="4119512314" sldId="390"/>
        </pc:sldMkLst>
        <pc:spChg chg="del">
          <ac:chgData name="Siegbert Rudolph" userId="2af4d44886c067cc" providerId="LiveId" clId="{EAF64D6F-180A-4C7D-9BF1-ED94B4EB596A}" dt="2020-08-11T08:37:28.394" v="114" actId="478"/>
          <ac:spMkLst>
            <pc:docMk/>
            <pc:sldMk cId="4119512314" sldId="390"/>
            <ac:spMk id="4" creationId="{899EA317-8D5F-4F88-A925-88D80163732F}"/>
          </ac:spMkLst>
        </pc:spChg>
        <pc:spChg chg="mod">
          <ac:chgData name="Siegbert Rudolph" userId="2af4d44886c067cc" providerId="LiveId" clId="{EAF64D6F-180A-4C7D-9BF1-ED94B4EB596A}" dt="2020-08-11T08:37:28.398" v="119" actId="1076"/>
          <ac:spMkLst>
            <pc:docMk/>
            <pc:sldMk cId="4119512314" sldId="390"/>
            <ac:spMk id="6" creationId="{20B65C38-03A5-4E71-96B7-52F89E4CFF47}"/>
          </ac:spMkLst>
        </pc:spChg>
      </pc:sldChg>
      <pc:sldChg chg="delSp modSp mod">
        <pc:chgData name="Siegbert Rudolph" userId="2af4d44886c067cc" providerId="LiveId" clId="{EAF64D6F-180A-4C7D-9BF1-ED94B4EB596A}" dt="2020-08-11T08:37:28.402" v="125" actId="1076"/>
        <pc:sldMkLst>
          <pc:docMk/>
          <pc:sldMk cId="2204056481" sldId="391"/>
        </pc:sldMkLst>
        <pc:spChg chg="del">
          <ac:chgData name="Siegbert Rudolph" userId="2af4d44886c067cc" providerId="LiveId" clId="{EAF64D6F-180A-4C7D-9BF1-ED94B4EB596A}" dt="2020-08-11T08:37:28.398" v="120" actId="478"/>
          <ac:spMkLst>
            <pc:docMk/>
            <pc:sldMk cId="2204056481" sldId="391"/>
            <ac:spMk id="4" creationId="{5CA6697E-373C-4C9A-9078-358DAC6980D2}"/>
          </ac:spMkLst>
        </pc:spChg>
        <pc:spChg chg="mod">
          <ac:chgData name="Siegbert Rudolph" userId="2af4d44886c067cc" providerId="LiveId" clId="{EAF64D6F-180A-4C7D-9BF1-ED94B4EB596A}" dt="2020-08-11T08:37:28.402" v="125" actId="1076"/>
          <ac:spMkLst>
            <pc:docMk/>
            <pc:sldMk cId="2204056481" sldId="391"/>
            <ac:spMk id="6" creationId="{3CFABA9B-FB41-4528-8B8A-FC96C0A1E435}"/>
          </ac:spMkLst>
        </pc:spChg>
      </pc:sldChg>
      <pc:sldChg chg="delSp modSp mod">
        <pc:chgData name="Siegbert Rudolph" userId="2af4d44886c067cc" providerId="LiveId" clId="{EAF64D6F-180A-4C7D-9BF1-ED94B4EB596A}" dt="2020-08-11T08:37:28.407" v="131" actId="1076"/>
        <pc:sldMkLst>
          <pc:docMk/>
          <pc:sldMk cId="2041941340" sldId="392"/>
        </pc:sldMkLst>
        <pc:spChg chg="del">
          <ac:chgData name="Siegbert Rudolph" userId="2af4d44886c067cc" providerId="LiveId" clId="{EAF64D6F-180A-4C7D-9BF1-ED94B4EB596A}" dt="2020-08-11T08:37:28.403" v="126" actId="478"/>
          <ac:spMkLst>
            <pc:docMk/>
            <pc:sldMk cId="2041941340" sldId="392"/>
            <ac:spMk id="4" creationId="{3BD4C82C-B119-4CE8-84F5-AE15E085B343}"/>
          </ac:spMkLst>
        </pc:spChg>
        <pc:spChg chg="mod">
          <ac:chgData name="Siegbert Rudolph" userId="2af4d44886c067cc" providerId="LiveId" clId="{EAF64D6F-180A-4C7D-9BF1-ED94B4EB596A}" dt="2020-08-11T08:37:28.407" v="131" actId="1076"/>
          <ac:spMkLst>
            <pc:docMk/>
            <pc:sldMk cId="2041941340" sldId="392"/>
            <ac:spMk id="6" creationId="{D5AEFDEC-9553-4BD6-A997-51FE88985047}"/>
          </ac:spMkLst>
        </pc:spChg>
      </pc:sldChg>
      <pc:sldChg chg="delSp modSp mod">
        <pc:chgData name="Siegbert Rudolph" userId="2af4d44886c067cc" providerId="LiveId" clId="{EAF64D6F-180A-4C7D-9BF1-ED94B4EB596A}" dt="2020-08-11T08:37:28.411" v="137" actId="1076"/>
        <pc:sldMkLst>
          <pc:docMk/>
          <pc:sldMk cId="2565816666" sldId="393"/>
        </pc:sldMkLst>
        <pc:spChg chg="del">
          <ac:chgData name="Siegbert Rudolph" userId="2af4d44886c067cc" providerId="LiveId" clId="{EAF64D6F-180A-4C7D-9BF1-ED94B4EB596A}" dt="2020-08-11T08:37:28.407" v="132" actId="478"/>
          <ac:spMkLst>
            <pc:docMk/>
            <pc:sldMk cId="2565816666" sldId="393"/>
            <ac:spMk id="4" creationId="{689633E7-D232-41FF-8C83-524E7A4BFF68}"/>
          </ac:spMkLst>
        </pc:spChg>
        <pc:spChg chg="mod">
          <ac:chgData name="Siegbert Rudolph" userId="2af4d44886c067cc" providerId="LiveId" clId="{EAF64D6F-180A-4C7D-9BF1-ED94B4EB596A}" dt="2020-08-11T08:37:28.411" v="137" actId="1076"/>
          <ac:spMkLst>
            <pc:docMk/>
            <pc:sldMk cId="2565816666" sldId="393"/>
            <ac:spMk id="6" creationId="{8626366C-C2DD-49F9-8E00-459F768268BB}"/>
          </ac:spMkLst>
        </pc:spChg>
      </pc:sldChg>
      <pc:sldChg chg="delSp modSp mod">
        <pc:chgData name="Siegbert Rudolph" userId="2af4d44886c067cc" providerId="LiveId" clId="{EAF64D6F-180A-4C7D-9BF1-ED94B4EB596A}" dt="2020-08-11T08:37:28.415" v="143" actId="1076"/>
        <pc:sldMkLst>
          <pc:docMk/>
          <pc:sldMk cId="2769007688" sldId="394"/>
        </pc:sldMkLst>
        <pc:spChg chg="del">
          <ac:chgData name="Siegbert Rudolph" userId="2af4d44886c067cc" providerId="LiveId" clId="{EAF64D6F-180A-4C7D-9BF1-ED94B4EB596A}" dt="2020-08-11T08:37:28.411" v="138" actId="478"/>
          <ac:spMkLst>
            <pc:docMk/>
            <pc:sldMk cId="2769007688" sldId="394"/>
            <ac:spMk id="4" creationId="{D2C9F15B-C7EF-4066-A8C1-C4B26D863B2C}"/>
          </ac:spMkLst>
        </pc:spChg>
        <pc:spChg chg="mod">
          <ac:chgData name="Siegbert Rudolph" userId="2af4d44886c067cc" providerId="LiveId" clId="{EAF64D6F-180A-4C7D-9BF1-ED94B4EB596A}" dt="2020-08-11T08:37:28.415" v="143" actId="1076"/>
          <ac:spMkLst>
            <pc:docMk/>
            <pc:sldMk cId="2769007688" sldId="394"/>
            <ac:spMk id="6" creationId="{053D0297-7B1E-4829-A305-DE7A605C7103}"/>
          </ac:spMkLst>
        </pc:spChg>
      </pc:sldChg>
      <pc:sldChg chg="delSp modSp mod">
        <pc:chgData name="Siegbert Rudolph" userId="2af4d44886c067cc" providerId="LiveId" clId="{EAF64D6F-180A-4C7D-9BF1-ED94B4EB596A}" dt="2020-08-11T08:37:28.446" v="185" actId="1076"/>
        <pc:sldMkLst>
          <pc:docMk/>
          <pc:sldMk cId="2920850910" sldId="395"/>
        </pc:sldMkLst>
        <pc:spChg chg="del">
          <ac:chgData name="Siegbert Rudolph" userId="2af4d44886c067cc" providerId="LiveId" clId="{EAF64D6F-180A-4C7D-9BF1-ED94B4EB596A}" dt="2020-08-11T08:37:28.442" v="180" actId="478"/>
          <ac:spMkLst>
            <pc:docMk/>
            <pc:sldMk cId="2920850910" sldId="395"/>
            <ac:spMk id="2" creationId="{0F0BEF18-44CA-427A-8198-96A3EA3B82D5}"/>
          </ac:spMkLst>
        </pc:spChg>
        <pc:spChg chg="mod">
          <ac:chgData name="Siegbert Rudolph" userId="2af4d44886c067cc" providerId="LiveId" clId="{EAF64D6F-180A-4C7D-9BF1-ED94B4EB596A}" dt="2020-08-11T08:37:28.446" v="185" actId="1076"/>
          <ac:spMkLst>
            <pc:docMk/>
            <pc:sldMk cId="2920850910" sldId="395"/>
            <ac:spMk id="6" creationId="{004119FF-93C5-46DA-8CF7-541A01B0B92B}"/>
          </ac:spMkLst>
        </pc:spChg>
      </pc:sldChg>
      <pc:sldChg chg="delSp modSp mod">
        <pc:chgData name="Siegbert Rudolph" userId="2af4d44886c067cc" providerId="LiveId" clId="{EAF64D6F-180A-4C7D-9BF1-ED94B4EB596A}" dt="2020-08-11T08:37:28.547" v="329" actId="1076"/>
        <pc:sldMkLst>
          <pc:docMk/>
          <pc:sldMk cId="1876341957" sldId="396"/>
        </pc:sldMkLst>
        <pc:spChg chg="del">
          <ac:chgData name="Siegbert Rudolph" userId="2af4d44886c067cc" providerId="LiveId" clId="{EAF64D6F-180A-4C7D-9BF1-ED94B4EB596A}" dt="2020-08-11T08:37:28.544" v="324" actId="478"/>
          <ac:spMkLst>
            <pc:docMk/>
            <pc:sldMk cId="1876341957" sldId="396"/>
            <ac:spMk id="2" creationId="{E6F73442-27FB-461B-8AD8-ABDFE98733E6}"/>
          </ac:spMkLst>
        </pc:spChg>
        <pc:spChg chg="mod">
          <ac:chgData name="Siegbert Rudolph" userId="2af4d44886c067cc" providerId="LiveId" clId="{EAF64D6F-180A-4C7D-9BF1-ED94B4EB596A}" dt="2020-08-11T08:37:28.547" v="329" actId="1076"/>
          <ac:spMkLst>
            <pc:docMk/>
            <pc:sldMk cId="1876341957" sldId="396"/>
            <ac:spMk id="6" creationId="{21E27562-4EEA-4496-B008-D52ADA26C56D}"/>
          </ac:spMkLst>
        </pc:spChg>
      </pc:sldChg>
      <pc:sldChg chg="delSp modSp mod">
        <pc:chgData name="Siegbert Rudolph" userId="2af4d44886c067cc" providerId="LiveId" clId="{EAF64D6F-180A-4C7D-9BF1-ED94B4EB596A}" dt="2020-08-11T08:37:28.428" v="161" actId="1076"/>
        <pc:sldMkLst>
          <pc:docMk/>
          <pc:sldMk cId="813588847" sldId="397"/>
        </pc:sldMkLst>
        <pc:spChg chg="del">
          <ac:chgData name="Siegbert Rudolph" userId="2af4d44886c067cc" providerId="LiveId" clId="{EAF64D6F-180A-4C7D-9BF1-ED94B4EB596A}" dt="2020-08-11T08:37:28.425" v="156" actId="478"/>
          <ac:spMkLst>
            <pc:docMk/>
            <pc:sldMk cId="813588847" sldId="397"/>
            <ac:spMk id="2" creationId="{8C34B16B-E646-4A72-9714-D43A24AD0238}"/>
          </ac:spMkLst>
        </pc:spChg>
        <pc:spChg chg="mod">
          <ac:chgData name="Siegbert Rudolph" userId="2af4d44886c067cc" providerId="LiveId" clId="{EAF64D6F-180A-4C7D-9BF1-ED94B4EB596A}" dt="2020-08-11T08:37:28.428" v="161" actId="1076"/>
          <ac:spMkLst>
            <pc:docMk/>
            <pc:sldMk cId="813588847" sldId="397"/>
            <ac:spMk id="4" creationId="{48216D02-C996-4ED5-A6D9-344362DC25F6}"/>
          </ac:spMkLst>
        </pc:spChg>
      </pc:sldChg>
      <pc:sldChg chg="delSp modSp mod">
        <pc:chgData name="Siegbert Rudolph" userId="2af4d44886c067cc" providerId="LiveId" clId="{EAF64D6F-180A-4C7D-9BF1-ED94B4EB596A}" dt="2020-08-11T08:37:28.433" v="167" actId="1076"/>
        <pc:sldMkLst>
          <pc:docMk/>
          <pc:sldMk cId="1426937628" sldId="398"/>
        </pc:sldMkLst>
        <pc:spChg chg="del">
          <ac:chgData name="Siegbert Rudolph" userId="2af4d44886c067cc" providerId="LiveId" clId="{EAF64D6F-180A-4C7D-9BF1-ED94B4EB596A}" dt="2020-08-11T08:37:28.429" v="162" actId="478"/>
          <ac:spMkLst>
            <pc:docMk/>
            <pc:sldMk cId="1426937628" sldId="398"/>
            <ac:spMk id="2" creationId="{18F53339-165C-4C38-8FF3-BDFA055C90D8}"/>
          </ac:spMkLst>
        </pc:spChg>
        <pc:spChg chg="mod">
          <ac:chgData name="Siegbert Rudolph" userId="2af4d44886c067cc" providerId="LiveId" clId="{EAF64D6F-180A-4C7D-9BF1-ED94B4EB596A}" dt="2020-08-11T08:37:28.433" v="167" actId="1076"/>
          <ac:spMkLst>
            <pc:docMk/>
            <pc:sldMk cId="1426937628" sldId="398"/>
            <ac:spMk id="4" creationId="{43626911-F3DE-4CF8-AFAB-5B075A7F5E77}"/>
          </ac:spMkLst>
        </pc:spChg>
      </pc:sldChg>
      <pc:sldChg chg="delSp modSp mod">
        <pc:chgData name="Siegbert Rudolph" userId="2af4d44886c067cc" providerId="LiveId" clId="{EAF64D6F-180A-4C7D-9BF1-ED94B4EB596A}" dt="2020-08-11T08:37:28.437" v="173" actId="1076"/>
        <pc:sldMkLst>
          <pc:docMk/>
          <pc:sldMk cId="1607785240" sldId="399"/>
        </pc:sldMkLst>
        <pc:spChg chg="del">
          <ac:chgData name="Siegbert Rudolph" userId="2af4d44886c067cc" providerId="LiveId" clId="{EAF64D6F-180A-4C7D-9BF1-ED94B4EB596A}" dt="2020-08-11T08:37:28.433" v="168" actId="478"/>
          <ac:spMkLst>
            <pc:docMk/>
            <pc:sldMk cId="1607785240" sldId="399"/>
            <ac:spMk id="2" creationId="{D9435621-B370-47B1-857D-8F6425B254B8}"/>
          </ac:spMkLst>
        </pc:spChg>
        <pc:spChg chg="mod">
          <ac:chgData name="Siegbert Rudolph" userId="2af4d44886c067cc" providerId="LiveId" clId="{EAF64D6F-180A-4C7D-9BF1-ED94B4EB596A}" dt="2020-08-11T08:37:28.437" v="173" actId="1076"/>
          <ac:spMkLst>
            <pc:docMk/>
            <pc:sldMk cId="1607785240" sldId="399"/>
            <ac:spMk id="4" creationId="{C449B1A4-F604-472D-9075-1EC6343CF27C}"/>
          </ac:spMkLst>
        </pc:spChg>
      </pc:sldChg>
      <pc:sldChg chg="delSp modSp mod">
        <pc:chgData name="Siegbert Rudolph" userId="2af4d44886c067cc" providerId="LiveId" clId="{EAF64D6F-180A-4C7D-9BF1-ED94B4EB596A}" dt="2020-08-11T08:37:28.441" v="179" actId="1076"/>
        <pc:sldMkLst>
          <pc:docMk/>
          <pc:sldMk cId="2211809859" sldId="400"/>
        </pc:sldMkLst>
        <pc:spChg chg="del">
          <ac:chgData name="Siegbert Rudolph" userId="2af4d44886c067cc" providerId="LiveId" clId="{EAF64D6F-180A-4C7D-9BF1-ED94B4EB596A}" dt="2020-08-11T08:37:28.437" v="174" actId="478"/>
          <ac:spMkLst>
            <pc:docMk/>
            <pc:sldMk cId="2211809859" sldId="400"/>
            <ac:spMk id="2" creationId="{B02D07F2-9113-4FD6-BFE0-52C1B2A0A6C4}"/>
          </ac:spMkLst>
        </pc:spChg>
        <pc:spChg chg="mod">
          <ac:chgData name="Siegbert Rudolph" userId="2af4d44886c067cc" providerId="LiveId" clId="{EAF64D6F-180A-4C7D-9BF1-ED94B4EB596A}" dt="2020-08-11T08:37:28.441" v="179" actId="1076"/>
          <ac:spMkLst>
            <pc:docMk/>
            <pc:sldMk cId="2211809859" sldId="400"/>
            <ac:spMk id="4" creationId="{F695ECC9-5BFE-4341-A15C-133C96087DF4}"/>
          </ac:spMkLst>
        </pc:spChg>
      </pc:sldChg>
      <pc:sldChg chg="delSp modSp mod">
        <pc:chgData name="Siegbert Rudolph" userId="2af4d44886c067cc" providerId="LiveId" clId="{EAF64D6F-180A-4C7D-9BF1-ED94B4EB596A}" dt="2020-08-11T08:37:28.472" v="221" actId="1076"/>
        <pc:sldMkLst>
          <pc:docMk/>
          <pc:sldMk cId="162414404" sldId="401"/>
        </pc:sldMkLst>
        <pc:spChg chg="del">
          <ac:chgData name="Siegbert Rudolph" userId="2af4d44886c067cc" providerId="LiveId" clId="{EAF64D6F-180A-4C7D-9BF1-ED94B4EB596A}" dt="2020-08-11T08:37:28.469" v="216" actId="478"/>
          <ac:spMkLst>
            <pc:docMk/>
            <pc:sldMk cId="162414404" sldId="401"/>
            <ac:spMk id="2" creationId="{CD8F754F-5D52-4AEC-A999-7F62CFF93566}"/>
          </ac:spMkLst>
        </pc:spChg>
        <pc:spChg chg="mod">
          <ac:chgData name="Siegbert Rudolph" userId="2af4d44886c067cc" providerId="LiveId" clId="{EAF64D6F-180A-4C7D-9BF1-ED94B4EB596A}" dt="2020-08-11T08:37:28.472" v="221" actId="1076"/>
          <ac:spMkLst>
            <pc:docMk/>
            <pc:sldMk cId="162414404" sldId="401"/>
            <ac:spMk id="6" creationId="{253E233C-EC71-4076-93E6-E9A0BDD7DD2A}"/>
          </ac:spMkLst>
        </pc:spChg>
      </pc:sldChg>
      <pc:sldChg chg="delSp modSp mod">
        <pc:chgData name="Siegbert Rudolph" userId="2af4d44886c067cc" providerId="LiveId" clId="{EAF64D6F-180A-4C7D-9BF1-ED94B4EB596A}" dt="2020-08-11T08:37:28.450" v="191" actId="1076"/>
        <pc:sldMkLst>
          <pc:docMk/>
          <pc:sldMk cId="934985329" sldId="402"/>
        </pc:sldMkLst>
        <pc:spChg chg="del">
          <ac:chgData name="Siegbert Rudolph" userId="2af4d44886c067cc" providerId="LiveId" clId="{EAF64D6F-180A-4C7D-9BF1-ED94B4EB596A}" dt="2020-08-11T08:37:28.446" v="186" actId="478"/>
          <ac:spMkLst>
            <pc:docMk/>
            <pc:sldMk cId="934985329" sldId="402"/>
            <ac:spMk id="2" creationId="{B94EB339-A861-4D76-B67A-696C386F0D8B}"/>
          </ac:spMkLst>
        </pc:spChg>
        <pc:spChg chg="mod">
          <ac:chgData name="Siegbert Rudolph" userId="2af4d44886c067cc" providerId="LiveId" clId="{EAF64D6F-180A-4C7D-9BF1-ED94B4EB596A}" dt="2020-08-11T08:37:28.450" v="191" actId="1076"/>
          <ac:spMkLst>
            <pc:docMk/>
            <pc:sldMk cId="934985329" sldId="402"/>
            <ac:spMk id="4" creationId="{ABE84A7D-76E6-4514-9ED1-4659E3F06801}"/>
          </ac:spMkLst>
        </pc:spChg>
      </pc:sldChg>
      <pc:sldChg chg="delSp modSp mod">
        <pc:chgData name="Siegbert Rudolph" userId="2af4d44886c067cc" providerId="LiveId" clId="{EAF64D6F-180A-4C7D-9BF1-ED94B4EB596A}" dt="2020-08-11T08:37:28.454" v="197" actId="1076"/>
        <pc:sldMkLst>
          <pc:docMk/>
          <pc:sldMk cId="4275112390" sldId="403"/>
        </pc:sldMkLst>
        <pc:spChg chg="del">
          <ac:chgData name="Siegbert Rudolph" userId="2af4d44886c067cc" providerId="LiveId" clId="{EAF64D6F-180A-4C7D-9BF1-ED94B4EB596A}" dt="2020-08-11T08:37:28.450" v="192" actId="478"/>
          <ac:spMkLst>
            <pc:docMk/>
            <pc:sldMk cId="4275112390" sldId="403"/>
            <ac:spMk id="2" creationId="{44D11B4C-16AA-47F8-BBDB-90C7A7726AEA}"/>
          </ac:spMkLst>
        </pc:spChg>
        <pc:spChg chg="mod">
          <ac:chgData name="Siegbert Rudolph" userId="2af4d44886c067cc" providerId="LiveId" clId="{EAF64D6F-180A-4C7D-9BF1-ED94B4EB596A}" dt="2020-08-11T08:37:28.454" v="197" actId="1076"/>
          <ac:spMkLst>
            <pc:docMk/>
            <pc:sldMk cId="4275112390" sldId="403"/>
            <ac:spMk id="4" creationId="{1EFEB00D-87CE-48ED-9095-C127D1CEF8AE}"/>
          </ac:spMkLst>
        </pc:spChg>
      </pc:sldChg>
      <pc:sldChg chg="delSp modSp mod">
        <pc:chgData name="Siegbert Rudolph" userId="2af4d44886c067cc" providerId="LiveId" clId="{EAF64D6F-180A-4C7D-9BF1-ED94B4EB596A}" dt="2020-08-11T08:37:28.459" v="203" actId="1076"/>
        <pc:sldMkLst>
          <pc:docMk/>
          <pc:sldMk cId="3716941106" sldId="404"/>
        </pc:sldMkLst>
        <pc:spChg chg="del">
          <ac:chgData name="Siegbert Rudolph" userId="2af4d44886c067cc" providerId="LiveId" clId="{EAF64D6F-180A-4C7D-9BF1-ED94B4EB596A}" dt="2020-08-11T08:37:28.455" v="198" actId="478"/>
          <ac:spMkLst>
            <pc:docMk/>
            <pc:sldMk cId="3716941106" sldId="404"/>
            <ac:spMk id="2" creationId="{9D6C254F-BEB2-4B93-94F2-7183B01072F1}"/>
          </ac:spMkLst>
        </pc:spChg>
        <pc:spChg chg="mod">
          <ac:chgData name="Siegbert Rudolph" userId="2af4d44886c067cc" providerId="LiveId" clId="{EAF64D6F-180A-4C7D-9BF1-ED94B4EB596A}" dt="2020-08-11T08:37:28.459" v="203" actId="1076"/>
          <ac:spMkLst>
            <pc:docMk/>
            <pc:sldMk cId="3716941106" sldId="404"/>
            <ac:spMk id="4" creationId="{924C851F-DA60-4E1D-9336-D2ECB4D3B6E5}"/>
          </ac:spMkLst>
        </pc:spChg>
      </pc:sldChg>
      <pc:sldChg chg="delSp modSp mod">
        <pc:chgData name="Siegbert Rudolph" userId="2af4d44886c067cc" providerId="LiveId" clId="{EAF64D6F-180A-4C7D-9BF1-ED94B4EB596A}" dt="2020-08-11T08:37:28.464" v="209" actId="1076"/>
        <pc:sldMkLst>
          <pc:docMk/>
          <pc:sldMk cId="3855436233" sldId="405"/>
        </pc:sldMkLst>
        <pc:spChg chg="del">
          <ac:chgData name="Siegbert Rudolph" userId="2af4d44886c067cc" providerId="LiveId" clId="{EAF64D6F-180A-4C7D-9BF1-ED94B4EB596A}" dt="2020-08-11T08:37:28.459" v="204" actId="478"/>
          <ac:spMkLst>
            <pc:docMk/>
            <pc:sldMk cId="3855436233" sldId="405"/>
            <ac:spMk id="2" creationId="{86CC2991-23B8-4C98-92D4-4CE9FA864A89}"/>
          </ac:spMkLst>
        </pc:spChg>
        <pc:spChg chg="mod">
          <ac:chgData name="Siegbert Rudolph" userId="2af4d44886c067cc" providerId="LiveId" clId="{EAF64D6F-180A-4C7D-9BF1-ED94B4EB596A}" dt="2020-08-11T08:37:28.464" v="209" actId="1076"/>
          <ac:spMkLst>
            <pc:docMk/>
            <pc:sldMk cId="3855436233" sldId="405"/>
            <ac:spMk id="4" creationId="{A7E2E57F-62A6-492B-9520-A542E0C81072}"/>
          </ac:spMkLst>
        </pc:spChg>
      </pc:sldChg>
      <pc:sldChg chg="delSp modSp mod">
        <pc:chgData name="Siegbert Rudolph" userId="2af4d44886c067cc" providerId="LiveId" clId="{EAF64D6F-180A-4C7D-9BF1-ED94B4EB596A}" dt="2020-08-11T08:37:28.468" v="215" actId="1076"/>
        <pc:sldMkLst>
          <pc:docMk/>
          <pc:sldMk cId="1609584720" sldId="406"/>
        </pc:sldMkLst>
        <pc:spChg chg="del">
          <ac:chgData name="Siegbert Rudolph" userId="2af4d44886c067cc" providerId="LiveId" clId="{EAF64D6F-180A-4C7D-9BF1-ED94B4EB596A}" dt="2020-08-11T08:37:28.465" v="210" actId="478"/>
          <ac:spMkLst>
            <pc:docMk/>
            <pc:sldMk cId="1609584720" sldId="406"/>
            <ac:spMk id="2" creationId="{56DBE41E-48CE-4F38-818F-3ECE7C88C783}"/>
          </ac:spMkLst>
        </pc:spChg>
        <pc:spChg chg="mod">
          <ac:chgData name="Siegbert Rudolph" userId="2af4d44886c067cc" providerId="LiveId" clId="{EAF64D6F-180A-4C7D-9BF1-ED94B4EB596A}" dt="2020-08-11T08:37:28.468" v="215" actId="1076"/>
          <ac:spMkLst>
            <pc:docMk/>
            <pc:sldMk cId="1609584720" sldId="406"/>
            <ac:spMk id="4" creationId="{A247F976-83A7-433C-8D22-0098D115F91C}"/>
          </ac:spMkLst>
        </pc:spChg>
      </pc:sldChg>
      <pc:sldChg chg="delSp modSp mod">
        <pc:chgData name="Siegbert Rudolph" userId="2af4d44886c067cc" providerId="LiveId" clId="{EAF64D6F-180A-4C7D-9BF1-ED94B4EB596A}" dt="2020-08-11T08:37:28.498" v="257" actId="1076"/>
        <pc:sldMkLst>
          <pc:docMk/>
          <pc:sldMk cId="2709250193" sldId="407"/>
        </pc:sldMkLst>
        <pc:spChg chg="del">
          <ac:chgData name="Siegbert Rudolph" userId="2af4d44886c067cc" providerId="LiveId" clId="{EAF64D6F-180A-4C7D-9BF1-ED94B4EB596A}" dt="2020-08-11T08:37:28.494" v="252" actId="478"/>
          <ac:spMkLst>
            <pc:docMk/>
            <pc:sldMk cId="2709250193" sldId="407"/>
            <ac:spMk id="2" creationId="{F70553F0-CB76-4FF3-9D76-734A265C4DD2}"/>
          </ac:spMkLst>
        </pc:spChg>
        <pc:spChg chg="mod">
          <ac:chgData name="Siegbert Rudolph" userId="2af4d44886c067cc" providerId="LiveId" clId="{EAF64D6F-180A-4C7D-9BF1-ED94B4EB596A}" dt="2020-08-11T08:37:28.498" v="257" actId="1076"/>
          <ac:spMkLst>
            <pc:docMk/>
            <pc:sldMk cId="2709250193" sldId="407"/>
            <ac:spMk id="6" creationId="{713F99AA-8286-4E3E-A918-FD7C7C893D6D}"/>
          </ac:spMkLst>
        </pc:spChg>
      </pc:sldChg>
      <pc:sldChg chg="delSp modSp mod">
        <pc:chgData name="Siegbert Rudolph" userId="2af4d44886c067cc" providerId="LiveId" clId="{EAF64D6F-180A-4C7D-9BF1-ED94B4EB596A}" dt="2020-08-11T08:37:28.476" v="227" actId="1076"/>
        <pc:sldMkLst>
          <pc:docMk/>
          <pc:sldMk cId="4095351873" sldId="408"/>
        </pc:sldMkLst>
        <pc:spChg chg="del">
          <ac:chgData name="Siegbert Rudolph" userId="2af4d44886c067cc" providerId="LiveId" clId="{EAF64D6F-180A-4C7D-9BF1-ED94B4EB596A}" dt="2020-08-11T08:37:28.473" v="222" actId="478"/>
          <ac:spMkLst>
            <pc:docMk/>
            <pc:sldMk cId="4095351873" sldId="408"/>
            <ac:spMk id="2" creationId="{F6059C2D-FB11-4A59-8D8C-13ACE1563DD5}"/>
          </ac:spMkLst>
        </pc:spChg>
        <pc:spChg chg="mod">
          <ac:chgData name="Siegbert Rudolph" userId="2af4d44886c067cc" providerId="LiveId" clId="{EAF64D6F-180A-4C7D-9BF1-ED94B4EB596A}" dt="2020-08-11T08:37:28.476" v="227" actId="1076"/>
          <ac:spMkLst>
            <pc:docMk/>
            <pc:sldMk cId="4095351873" sldId="408"/>
            <ac:spMk id="4" creationId="{E90FF25A-2740-452D-8961-78DD8052894D}"/>
          </ac:spMkLst>
        </pc:spChg>
      </pc:sldChg>
      <pc:sldChg chg="delSp modSp mod">
        <pc:chgData name="Siegbert Rudolph" userId="2af4d44886c067cc" providerId="LiveId" clId="{EAF64D6F-180A-4C7D-9BF1-ED94B4EB596A}" dt="2020-08-11T08:37:28.481" v="233" actId="1076"/>
        <pc:sldMkLst>
          <pc:docMk/>
          <pc:sldMk cId="2801788521" sldId="409"/>
        </pc:sldMkLst>
        <pc:spChg chg="del">
          <ac:chgData name="Siegbert Rudolph" userId="2af4d44886c067cc" providerId="LiveId" clId="{EAF64D6F-180A-4C7D-9BF1-ED94B4EB596A}" dt="2020-08-11T08:37:28.477" v="228" actId="478"/>
          <ac:spMkLst>
            <pc:docMk/>
            <pc:sldMk cId="2801788521" sldId="409"/>
            <ac:spMk id="2" creationId="{32ADB4B0-642A-4A7D-9878-CA558FFD6B2C}"/>
          </ac:spMkLst>
        </pc:spChg>
        <pc:spChg chg="mod">
          <ac:chgData name="Siegbert Rudolph" userId="2af4d44886c067cc" providerId="LiveId" clId="{EAF64D6F-180A-4C7D-9BF1-ED94B4EB596A}" dt="2020-08-11T08:37:28.481" v="233" actId="1076"/>
          <ac:spMkLst>
            <pc:docMk/>
            <pc:sldMk cId="2801788521" sldId="409"/>
            <ac:spMk id="4" creationId="{EFB2ED79-BDBD-40F5-A4C0-C032EDC7B0C0}"/>
          </ac:spMkLst>
        </pc:spChg>
      </pc:sldChg>
      <pc:sldChg chg="delSp modSp mod">
        <pc:chgData name="Siegbert Rudolph" userId="2af4d44886c067cc" providerId="LiveId" clId="{EAF64D6F-180A-4C7D-9BF1-ED94B4EB596A}" dt="2020-08-11T08:37:28.485" v="239" actId="1076"/>
        <pc:sldMkLst>
          <pc:docMk/>
          <pc:sldMk cId="3999914774" sldId="410"/>
        </pc:sldMkLst>
        <pc:spChg chg="del">
          <ac:chgData name="Siegbert Rudolph" userId="2af4d44886c067cc" providerId="LiveId" clId="{EAF64D6F-180A-4C7D-9BF1-ED94B4EB596A}" dt="2020-08-11T08:37:28.481" v="234" actId="478"/>
          <ac:spMkLst>
            <pc:docMk/>
            <pc:sldMk cId="3999914774" sldId="410"/>
            <ac:spMk id="2" creationId="{798AF4C9-C53D-41F6-B9F7-E59CADBB9C09}"/>
          </ac:spMkLst>
        </pc:spChg>
        <pc:spChg chg="mod">
          <ac:chgData name="Siegbert Rudolph" userId="2af4d44886c067cc" providerId="LiveId" clId="{EAF64D6F-180A-4C7D-9BF1-ED94B4EB596A}" dt="2020-08-11T08:37:28.485" v="239" actId="1076"/>
          <ac:spMkLst>
            <pc:docMk/>
            <pc:sldMk cId="3999914774" sldId="410"/>
            <ac:spMk id="4" creationId="{06A0DCFE-9021-45D0-8422-43AE79D68EA5}"/>
          </ac:spMkLst>
        </pc:spChg>
      </pc:sldChg>
      <pc:sldChg chg="delSp modSp mod">
        <pc:chgData name="Siegbert Rudolph" userId="2af4d44886c067cc" providerId="LiveId" clId="{EAF64D6F-180A-4C7D-9BF1-ED94B4EB596A}" dt="2020-08-11T08:37:28.489" v="245" actId="1076"/>
        <pc:sldMkLst>
          <pc:docMk/>
          <pc:sldMk cId="3639445539" sldId="411"/>
        </pc:sldMkLst>
        <pc:spChg chg="del">
          <ac:chgData name="Siegbert Rudolph" userId="2af4d44886c067cc" providerId="LiveId" clId="{EAF64D6F-180A-4C7D-9BF1-ED94B4EB596A}" dt="2020-08-11T08:37:28.485" v="240" actId="478"/>
          <ac:spMkLst>
            <pc:docMk/>
            <pc:sldMk cId="3639445539" sldId="411"/>
            <ac:spMk id="2" creationId="{97C69219-489A-42BC-BA6D-E194C2E05B1B}"/>
          </ac:spMkLst>
        </pc:spChg>
        <pc:spChg chg="mod">
          <ac:chgData name="Siegbert Rudolph" userId="2af4d44886c067cc" providerId="LiveId" clId="{EAF64D6F-180A-4C7D-9BF1-ED94B4EB596A}" dt="2020-08-11T08:37:28.489" v="245" actId="1076"/>
          <ac:spMkLst>
            <pc:docMk/>
            <pc:sldMk cId="3639445539" sldId="411"/>
            <ac:spMk id="4" creationId="{30170FC1-2982-4B9D-9573-61A1C86EB43E}"/>
          </ac:spMkLst>
        </pc:spChg>
      </pc:sldChg>
      <pc:sldChg chg="delSp modSp mod">
        <pc:chgData name="Siegbert Rudolph" userId="2af4d44886c067cc" providerId="LiveId" clId="{EAF64D6F-180A-4C7D-9BF1-ED94B4EB596A}" dt="2020-08-11T08:37:28.493" v="251" actId="1076"/>
        <pc:sldMkLst>
          <pc:docMk/>
          <pc:sldMk cId="883585723" sldId="412"/>
        </pc:sldMkLst>
        <pc:spChg chg="del">
          <ac:chgData name="Siegbert Rudolph" userId="2af4d44886c067cc" providerId="LiveId" clId="{EAF64D6F-180A-4C7D-9BF1-ED94B4EB596A}" dt="2020-08-11T08:37:28.490" v="246" actId="478"/>
          <ac:spMkLst>
            <pc:docMk/>
            <pc:sldMk cId="883585723" sldId="412"/>
            <ac:spMk id="2" creationId="{35ADDD76-EBF6-42A2-919D-3C39671654FF}"/>
          </ac:spMkLst>
        </pc:spChg>
        <pc:spChg chg="mod">
          <ac:chgData name="Siegbert Rudolph" userId="2af4d44886c067cc" providerId="LiveId" clId="{EAF64D6F-180A-4C7D-9BF1-ED94B4EB596A}" dt="2020-08-11T08:37:28.493" v="251" actId="1076"/>
          <ac:spMkLst>
            <pc:docMk/>
            <pc:sldMk cId="883585723" sldId="412"/>
            <ac:spMk id="4" creationId="{D98DE445-B158-4935-80D5-A1E96C93A826}"/>
          </ac:spMkLst>
        </pc:spChg>
      </pc:sldChg>
      <pc:sldChg chg="delSp modSp mod">
        <pc:chgData name="Siegbert Rudolph" userId="2af4d44886c067cc" providerId="LiveId" clId="{EAF64D6F-180A-4C7D-9BF1-ED94B4EB596A}" dt="2020-08-11T08:37:28.522" v="293" actId="1076"/>
        <pc:sldMkLst>
          <pc:docMk/>
          <pc:sldMk cId="3837780590" sldId="413"/>
        </pc:sldMkLst>
        <pc:spChg chg="del">
          <ac:chgData name="Siegbert Rudolph" userId="2af4d44886c067cc" providerId="LiveId" clId="{EAF64D6F-180A-4C7D-9BF1-ED94B4EB596A}" dt="2020-08-11T08:37:28.519" v="288" actId="478"/>
          <ac:spMkLst>
            <pc:docMk/>
            <pc:sldMk cId="3837780590" sldId="413"/>
            <ac:spMk id="2" creationId="{67DDFA0D-FF38-4300-81A4-DCDE37090394}"/>
          </ac:spMkLst>
        </pc:spChg>
        <pc:spChg chg="mod">
          <ac:chgData name="Siegbert Rudolph" userId="2af4d44886c067cc" providerId="LiveId" clId="{EAF64D6F-180A-4C7D-9BF1-ED94B4EB596A}" dt="2020-08-11T08:37:28.522" v="293" actId="1076"/>
          <ac:spMkLst>
            <pc:docMk/>
            <pc:sldMk cId="3837780590" sldId="413"/>
            <ac:spMk id="6" creationId="{E8140F30-59F5-4D62-9CC0-BCFD03559ABD}"/>
          </ac:spMkLst>
        </pc:spChg>
      </pc:sldChg>
      <pc:sldChg chg="delSp modSp mod">
        <pc:chgData name="Siegbert Rudolph" userId="2af4d44886c067cc" providerId="LiveId" clId="{EAF64D6F-180A-4C7D-9BF1-ED94B4EB596A}" dt="2020-08-11T08:37:28.502" v="263" actId="1076"/>
        <pc:sldMkLst>
          <pc:docMk/>
          <pc:sldMk cId="2921474751" sldId="414"/>
        </pc:sldMkLst>
        <pc:spChg chg="del">
          <ac:chgData name="Siegbert Rudolph" userId="2af4d44886c067cc" providerId="LiveId" clId="{EAF64D6F-180A-4C7D-9BF1-ED94B4EB596A}" dt="2020-08-11T08:37:28.498" v="258" actId="478"/>
          <ac:spMkLst>
            <pc:docMk/>
            <pc:sldMk cId="2921474751" sldId="414"/>
            <ac:spMk id="2" creationId="{D446FEEA-54DD-4121-A880-D94C47F2EC85}"/>
          </ac:spMkLst>
        </pc:spChg>
        <pc:spChg chg="mod">
          <ac:chgData name="Siegbert Rudolph" userId="2af4d44886c067cc" providerId="LiveId" clId="{EAF64D6F-180A-4C7D-9BF1-ED94B4EB596A}" dt="2020-08-11T08:37:28.502" v="263" actId="1076"/>
          <ac:spMkLst>
            <pc:docMk/>
            <pc:sldMk cId="2921474751" sldId="414"/>
            <ac:spMk id="4" creationId="{D12D8A05-9C1C-46D5-898F-C833EC168A67}"/>
          </ac:spMkLst>
        </pc:spChg>
      </pc:sldChg>
      <pc:sldChg chg="delSp modSp mod">
        <pc:chgData name="Siegbert Rudolph" userId="2af4d44886c067cc" providerId="LiveId" clId="{EAF64D6F-180A-4C7D-9BF1-ED94B4EB596A}" dt="2020-08-11T08:37:28.506" v="269" actId="1076"/>
        <pc:sldMkLst>
          <pc:docMk/>
          <pc:sldMk cId="563074186" sldId="415"/>
        </pc:sldMkLst>
        <pc:spChg chg="del">
          <ac:chgData name="Siegbert Rudolph" userId="2af4d44886c067cc" providerId="LiveId" clId="{EAF64D6F-180A-4C7D-9BF1-ED94B4EB596A}" dt="2020-08-11T08:37:28.502" v="264" actId="478"/>
          <ac:spMkLst>
            <pc:docMk/>
            <pc:sldMk cId="563074186" sldId="415"/>
            <ac:spMk id="2" creationId="{10A5BA29-C149-4841-B0E0-DE05B5610228}"/>
          </ac:spMkLst>
        </pc:spChg>
        <pc:spChg chg="mod">
          <ac:chgData name="Siegbert Rudolph" userId="2af4d44886c067cc" providerId="LiveId" clId="{EAF64D6F-180A-4C7D-9BF1-ED94B4EB596A}" dt="2020-08-11T08:37:28.506" v="269" actId="1076"/>
          <ac:spMkLst>
            <pc:docMk/>
            <pc:sldMk cId="563074186" sldId="415"/>
            <ac:spMk id="4" creationId="{08A19662-DC0D-4E7A-9441-E779CBEFF78C}"/>
          </ac:spMkLst>
        </pc:spChg>
      </pc:sldChg>
      <pc:sldChg chg="delSp modSp mod">
        <pc:chgData name="Siegbert Rudolph" userId="2af4d44886c067cc" providerId="LiveId" clId="{EAF64D6F-180A-4C7D-9BF1-ED94B4EB596A}" dt="2020-08-11T08:37:28.510" v="275" actId="1076"/>
        <pc:sldMkLst>
          <pc:docMk/>
          <pc:sldMk cId="965958627" sldId="416"/>
        </pc:sldMkLst>
        <pc:spChg chg="del">
          <ac:chgData name="Siegbert Rudolph" userId="2af4d44886c067cc" providerId="LiveId" clId="{EAF64D6F-180A-4C7D-9BF1-ED94B4EB596A}" dt="2020-08-11T08:37:28.506" v="270" actId="478"/>
          <ac:spMkLst>
            <pc:docMk/>
            <pc:sldMk cId="965958627" sldId="416"/>
            <ac:spMk id="2" creationId="{3EA31203-EE55-4086-82ED-A622E361AB0D}"/>
          </ac:spMkLst>
        </pc:spChg>
        <pc:spChg chg="mod">
          <ac:chgData name="Siegbert Rudolph" userId="2af4d44886c067cc" providerId="LiveId" clId="{EAF64D6F-180A-4C7D-9BF1-ED94B4EB596A}" dt="2020-08-11T08:37:28.510" v="275" actId="1076"/>
          <ac:spMkLst>
            <pc:docMk/>
            <pc:sldMk cId="965958627" sldId="416"/>
            <ac:spMk id="4" creationId="{FF5480B8-2EE3-4617-AEAF-10C5FC8C8EC0}"/>
          </ac:spMkLst>
        </pc:spChg>
      </pc:sldChg>
      <pc:sldChg chg="delSp modSp mod">
        <pc:chgData name="Siegbert Rudolph" userId="2af4d44886c067cc" providerId="LiveId" clId="{EAF64D6F-180A-4C7D-9BF1-ED94B4EB596A}" dt="2020-08-11T08:37:28.514" v="281" actId="1076"/>
        <pc:sldMkLst>
          <pc:docMk/>
          <pc:sldMk cId="584911293" sldId="417"/>
        </pc:sldMkLst>
        <pc:spChg chg="del">
          <ac:chgData name="Siegbert Rudolph" userId="2af4d44886c067cc" providerId="LiveId" clId="{EAF64D6F-180A-4C7D-9BF1-ED94B4EB596A}" dt="2020-08-11T08:37:28.510" v="276" actId="478"/>
          <ac:spMkLst>
            <pc:docMk/>
            <pc:sldMk cId="584911293" sldId="417"/>
            <ac:spMk id="2" creationId="{D7603100-69E9-4A56-8A6C-34E50E6D70BB}"/>
          </ac:spMkLst>
        </pc:spChg>
        <pc:spChg chg="mod">
          <ac:chgData name="Siegbert Rudolph" userId="2af4d44886c067cc" providerId="LiveId" clId="{EAF64D6F-180A-4C7D-9BF1-ED94B4EB596A}" dt="2020-08-11T08:37:28.514" v="281" actId="1076"/>
          <ac:spMkLst>
            <pc:docMk/>
            <pc:sldMk cId="584911293" sldId="417"/>
            <ac:spMk id="4" creationId="{B0D25847-78A3-4C69-8CC9-57DC80D12850}"/>
          </ac:spMkLst>
        </pc:spChg>
      </pc:sldChg>
      <pc:sldChg chg="delSp modSp mod">
        <pc:chgData name="Siegbert Rudolph" userId="2af4d44886c067cc" providerId="LiveId" clId="{EAF64D6F-180A-4C7D-9BF1-ED94B4EB596A}" dt="2020-08-11T08:37:28.518" v="287" actId="1076"/>
        <pc:sldMkLst>
          <pc:docMk/>
          <pc:sldMk cId="144660232" sldId="418"/>
        </pc:sldMkLst>
        <pc:spChg chg="del">
          <ac:chgData name="Siegbert Rudolph" userId="2af4d44886c067cc" providerId="LiveId" clId="{EAF64D6F-180A-4C7D-9BF1-ED94B4EB596A}" dt="2020-08-11T08:37:28.515" v="282" actId="478"/>
          <ac:spMkLst>
            <pc:docMk/>
            <pc:sldMk cId="144660232" sldId="418"/>
            <ac:spMk id="2" creationId="{41372901-5C60-41A5-AD40-D7CFA95FB774}"/>
          </ac:spMkLst>
        </pc:spChg>
        <pc:spChg chg="mod">
          <ac:chgData name="Siegbert Rudolph" userId="2af4d44886c067cc" providerId="LiveId" clId="{EAF64D6F-180A-4C7D-9BF1-ED94B4EB596A}" dt="2020-08-11T08:37:28.518" v="287" actId="1076"/>
          <ac:spMkLst>
            <pc:docMk/>
            <pc:sldMk cId="144660232" sldId="418"/>
            <ac:spMk id="4" creationId="{2C3D215C-491E-47D5-BEEE-FE5CCA427005}"/>
          </ac:spMkLst>
        </pc:spChg>
      </pc:sldChg>
      <pc:sldChg chg="delSp modSp mod">
        <pc:chgData name="Siegbert Rudolph" userId="2af4d44886c067cc" providerId="LiveId" clId="{EAF64D6F-180A-4C7D-9BF1-ED94B4EB596A}" dt="2020-08-11T08:37:28.531" v="305" actId="1076"/>
        <pc:sldMkLst>
          <pc:docMk/>
          <pc:sldMk cId="3487130487" sldId="419"/>
        </pc:sldMkLst>
        <pc:spChg chg="del">
          <ac:chgData name="Siegbert Rudolph" userId="2af4d44886c067cc" providerId="LiveId" clId="{EAF64D6F-180A-4C7D-9BF1-ED94B4EB596A}" dt="2020-08-11T08:37:28.527" v="300" actId="478"/>
          <ac:spMkLst>
            <pc:docMk/>
            <pc:sldMk cId="3487130487" sldId="419"/>
            <ac:spMk id="4" creationId="{E75D9091-83E8-47E9-9D97-AA7A5E4A50DE}"/>
          </ac:spMkLst>
        </pc:spChg>
        <pc:spChg chg="mod">
          <ac:chgData name="Siegbert Rudolph" userId="2af4d44886c067cc" providerId="LiveId" clId="{EAF64D6F-180A-4C7D-9BF1-ED94B4EB596A}" dt="2020-08-11T08:37:28.531" v="305" actId="1076"/>
          <ac:spMkLst>
            <pc:docMk/>
            <pc:sldMk cId="3487130487" sldId="419"/>
            <ac:spMk id="6" creationId="{6C3F9547-0768-4C20-A6FA-CF9ED132E039}"/>
          </ac:spMkLst>
        </pc:spChg>
      </pc:sldChg>
      <pc:sldChg chg="delSp modSp mod">
        <pc:chgData name="Siegbert Rudolph" userId="2af4d44886c067cc" providerId="LiveId" clId="{EAF64D6F-180A-4C7D-9BF1-ED94B4EB596A}" dt="2020-08-11T08:37:28.535" v="311" actId="1076"/>
        <pc:sldMkLst>
          <pc:docMk/>
          <pc:sldMk cId="973465421" sldId="420"/>
        </pc:sldMkLst>
        <pc:spChg chg="del">
          <ac:chgData name="Siegbert Rudolph" userId="2af4d44886c067cc" providerId="LiveId" clId="{EAF64D6F-180A-4C7D-9BF1-ED94B4EB596A}" dt="2020-08-11T08:37:28.531" v="306" actId="478"/>
          <ac:spMkLst>
            <pc:docMk/>
            <pc:sldMk cId="973465421" sldId="420"/>
            <ac:spMk id="4" creationId="{FB720E2E-FEF8-41AB-9CCC-A19725709D16}"/>
          </ac:spMkLst>
        </pc:spChg>
        <pc:spChg chg="mod">
          <ac:chgData name="Siegbert Rudolph" userId="2af4d44886c067cc" providerId="LiveId" clId="{EAF64D6F-180A-4C7D-9BF1-ED94B4EB596A}" dt="2020-08-11T08:37:28.535" v="311" actId="1076"/>
          <ac:spMkLst>
            <pc:docMk/>
            <pc:sldMk cId="973465421" sldId="420"/>
            <ac:spMk id="6" creationId="{4D38ECE9-E6D0-4B72-BEEC-9B68A5BE67A1}"/>
          </ac:spMkLst>
        </pc:spChg>
      </pc:sldChg>
      <pc:sldChg chg="delSp modSp mod">
        <pc:chgData name="Siegbert Rudolph" userId="2af4d44886c067cc" providerId="LiveId" clId="{EAF64D6F-180A-4C7D-9BF1-ED94B4EB596A}" dt="2020-08-11T08:37:28.539" v="317" actId="1076"/>
        <pc:sldMkLst>
          <pc:docMk/>
          <pc:sldMk cId="2288281784" sldId="421"/>
        </pc:sldMkLst>
        <pc:spChg chg="del">
          <ac:chgData name="Siegbert Rudolph" userId="2af4d44886c067cc" providerId="LiveId" clId="{EAF64D6F-180A-4C7D-9BF1-ED94B4EB596A}" dt="2020-08-11T08:37:28.535" v="312" actId="478"/>
          <ac:spMkLst>
            <pc:docMk/>
            <pc:sldMk cId="2288281784" sldId="421"/>
            <ac:spMk id="4" creationId="{54C4E37B-8147-4351-826F-1BACEF5A3C5F}"/>
          </ac:spMkLst>
        </pc:spChg>
        <pc:spChg chg="mod">
          <ac:chgData name="Siegbert Rudolph" userId="2af4d44886c067cc" providerId="LiveId" clId="{EAF64D6F-180A-4C7D-9BF1-ED94B4EB596A}" dt="2020-08-11T08:37:28.539" v="317" actId="1076"/>
          <ac:spMkLst>
            <pc:docMk/>
            <pc:sldMk cId="2288281784" sldId="421"/>
            <ac:spMk id="6" creationId="{EFED0D78-8793-4F4D-AE12-B6B49A2206FE}"/>
          </ac:spMkLst>
        </pc:spChg>
      </pc:sldChg>
      <pc:sldChg chg="delSp modSp mod">
        <pc:chgData name="Siegbert Rudolph" userId="2af4d44886c067cc" providerId="LiveId" clId="{EAF64D6F-180A-4C7D-9BF1-ED94B4EB596A}" dt="2020-08-11T08:37:28.543" v="323" actId="1076"/>
        <pc:sldMkLst>
          <pc:docMk/>
          <pc:sldMk cId="315012776" sldId="422"/>
        </pc:sldMkLst>
        <pc:spChg chg="del">
          <ac:chgData name="Siegbert Rudolph" userId="2af4d44886c067cc" providerId="LiveId" clId="{EAF64D6F-180A-4C7D-9BF1-ED94B4EB596A}" dt="2020-08-11T08:37:28.539" v="318" actId="478"/>
          <ac:spMkLst>
            <pc:docMk/>
            <pc:sldMk cId="315012776" sldId="422"/>
            <ac:spMk id="4" creationId="{536C48BB-B6EF-486D-A7B3-33721ED42B4B}"/>
          </ac:spMkLst>
        </pc:spChg>
        <pc:spChg chg="mod">
          <ac:chgData name="Siegbert Rudolph" userId="2af4d44886c067cc" providerId="LiveId" clId="{EAF64D6F-180A-4C7D-9BF1-ED94B4EB596A}" dt="2020-08-11T08:37:28.543" v="323" actId="1076"/>
          <ac:spMkLst>
            <pc:docMk/>
            <pc:sldMk cId="315012776" sldId="422"/>
            <ac:spMk id="6" creationId="{B1A26695-1BE8-433E-B516-F259EA22965E}"/>
          </ac:spMkLst>
        </pc:spChg>
      </pc:sldChg>
      <pc:sldChg chg="delSp modSp mod">
        <pc:chgData name="Siegbert Rudolph" userId="2af4d44886c067cc" providerId="LiveId" clId="{EAF64D6F-180A-4C7D-9BF1-ED94B4EB596A}" dt="2020-08-11T08:37:28.573" v="365" actId="1076"/>
        <pc:sldMkLst>
          <pc:docMk/>
          <pc:sldMk cId="545769550" sldId="423"/>
        </pc:sldMkLst>
        <pc:spChg chg="del">
          <ac:chgData name="Siegbert Rudolph" userId="2af4d44886c067cc" providerId="LiveId" clId="{EAF64D6F-180A-4C7D-9BF1-ED94B4EB596A}" dt="2020-08-11T08:37:28.569" v="360" actId="478"/>
          <ac:spMkLst>
            <pc:docMk/>
            <pc:sldMk cId="545769550" sldId="423"/>
            <ac:spMk id="2" creationId="{3E376CCF-51C9-4387-8DEF-FD7C297BC295}"/>
          </ac:spMkLst>
        </pc:spChg>
        <pc:spChg chg="mod">
          <ac:chgData name="Siegbert Rudolph" userId="2af4d44886c067cc" providerId="LiveId" clId="{EAF64D6F-180A-4C7D-9BF1-ED94B4EB596A}" dt="2020-08-11T08:37:28.573" v="365" actId="1076"/>
          <ac:spMkLst>
            <pc:docMk/>
            <pc:sldMk cId="545769550" sldId="423"/>
            <ac:spMk id="6" creationId="{830D22D8-B554-4F58-B5A8-4F5EB79FFAFD}"/>
          </ac:spMkLst>
        </pc:spChg>
      </pc:sldChg>
      <pc:sldChg chg="delSp modSp mod">
        <pc:chgData name="Siegbert Rudolph" userId="2af4d44886c067cc" providerId="LiveId" clId="{EAF64D6F-180A-4C7D-9BF1-ED94B4EB596A}" dt="2020-08-11T08:37:28.552" v="335" actId="1076"/>
        <pc:sldMkLst>
          <pc:docMk/>
          <pc:sldMk cId="3114015765" sldId="424"/>
        </pc:sldMkLst>
        <pc:spChg chg="del">
          <ac:chgData name="Siegbert Rudolph" userId="2af4d44886c067cc" providerId="LiveId" clId="{EAF64D6F-180A-4C7D-9BF1-ED94B4EB596A}" dt="2020-08-11T08:37:28.548" v="330" actId="478"/>
          <ac:spMkLst>
            <pc:docMk/>
            <pc:sldMk cId="3114015765" sldId="424"/>
            <ac:spMk id="4" creationId="{4CBC18AF-F994-41D6-8F27-78862FEC0DE1}"/>
          </ac:spMkLst>
        </pc:spChg>
        <pc:spChg chg="mod">
          <ac:chgData name="Siegbert Rudolph" userId="2af4d44886c067cc" providerId="LiveId" clId="{EAF64D6F-180A-4C7D-9BF1-ED94B4EB596A}" dt="2020-08-11T08:37:28.552" v="335" actId="1076"/>
          <ac:spMkLst>
            <pc:docMk/>
            <pc:sldMk cId="3114015765" sldId="424"/>
            <ac:spMk id="6" creationId="{B3E9EEB3-B10E-475F-8D00-5F1FCA91C9A2}"/>
          </ac:spMkLst>
        </pc:spChg>
      </pc:sldChg>
      <pc:sldChg chg="delSp modSp mod">
        <pc:chgData name="Siegbert Rudolph" userId="2af4d44886c067cc" providerId="LiveId" clId="{EAF64D6F-180A-4C7D-9BF1-ED94B4EB596A}" dt="2020-08-11T08:37:28.556" v="341" actId="1076"/>
        <pc:sldMkLst>
          <pc:docMk/>
          <pc:sldMk cId="4263277332" sldId="425"/>
        </pc:sldMkLst>
        <pc:spChg chg="del">
          <ac:chgData name="Siegbert Rudolph" userId="2af4d44886c067cc" providerId="LiveId" clId="{EAF64D6F-180A-4C7D-9BF1-ED94B4EB596A}" dt="2020-08-11T08:37:28.552" v="336" actId="478"/>
          <ac:spMkLst>
            <pc:docMk/>
            <pc:sldMk cId="4263277332" sldId="425"/>
            <ac:spMk id="4" creationId="{80D464DA-BA86-4F59-8FAA-9B59214893F2}"/>
          </ac:spMkLst>
        </pc:spChg>
        <pc:spChg chg="mod">
          <ac:chgData name="Siegbert Rudolph" userId="2af4d44886c067cc" providerId="LiveId" clId="{EAF64D6F-180A-4C7D-9BF1-ED94B4EB596A}" dt="2020-08-11T08:37:28.556" v="341" actId="1076"/>
          <ac:spMkLst>
            <pc:docMk/>
            <pc:sldMk cId="4263277332" sldId="425"/>
            <ac:spMk id="6" creationId="{0FFC6AAF-80C5-4392-9B7C-BC17E63CAD43}"/>
          </ac:spMkLst>
        </pc:spChg>
      </pc:sldChg>
      <pc:sldChg chg="delSp modSp mod">
        <pc:chgData name="Siegbert Rudolph" userId="2af4d44886c067cc" providerId="LiveId" clId="{EAF64D6F-180A-4C7D-9BF1-ED94B4EB596A}" dt="2020-08-11T08:37:28.560" v="347" actId="1076"/>
        <pc:sldMkLst>
          <pc:docMk/>
          <pc:sldMk cId="215631311" sldId="426"/>
        </pc:sldMkLst>
        <pc:spChg chg="del">
          <ac:chgData name="Siegbert Rudolph" userId="2af4d44886c067cc" providerId="LiveId" clId="{EAF64D6F-180A-4C7D-9BF1-ED94B4EB596A}" dt="2020-08-11T08:37:28.556" v="342" actId="478"/>
          <ac:spMkLst>
            <pc:docMk/>
            <pc:sldMk cId="215631311" sldId="426"/>
            <ac:spMk id="4" creationId="{841A80F9-6CCD-41F6-8D88-A31A707FCAB7}"/>
          </ac:spMkLst>
        </pc:spChg>
        <pc:spChg chg="mod">
          <ac:chgData name="Siegbert Rudolph" userId="2af4d44886c067cc" providerId="LiveId" clId="{EAF64D6F-180A-4C7D-9BF1-ED94B4EB596A}" dt="2020-08-11T08:37:28.560" v="347" actId="1076"/>
          <ac:spMkLst>
            <pc:docMk/>
            <pc:sldMk cId="215631311" sldId="426"/>
            <ac:spMk id="6" creationId="{3DA35A83-F383-4648-AB61-E5FF46FEDF98}"/>
          </ac:spMkLst>
        </pc:spChg>
      </pc:sldChg>
      <pc:sldChg chg="delSp modSp mod">
        <pc:chgData name="Siegbert Rudolph" userId="2af4d44886c067cc" providerId="LiveId" clId="{EAF64D6F-180A-4C7D-9BF1-ED94B4EB596A}" dt="2020-08-11T08:37:28.564" v="353" actId="1076"/>
        <pc:sldMkLst>
          <pc:docMk/>
          <pc:sldMk cId="1306701665" sldId="427"/>
        </pc:sldMkLst>
        <pc:spChg chg="del">
          <ac:chgData name="Siegbert Rudolph" userId="2af4d44886c067cc" providerId="LiveId" clId="{EAF64D6F-180A-4C7D-9BF1-ED94B4EB596A}" dt="2020-08-11T08:37:28.560" v="348" actId="478"/>
          <ac:spMkLst>
            <pc:docMk/>
            <pc:sldMk cId="1306701665" sldId="427"/>
            <ac:spMk id="4" creationId="{D32FDF39-A105-4C3E-8BD2-DF1DC3D2E269}"/>
          </ac:spMkLst>
        </pc:spChg>
        <pc:spChg chg="mod">
          <ac:chgData name="Siegbert Rudolph" userId="2af4d44886c067cc" providerId="LiveId" clId="{EAF64D6F-180A-4C7D-9BF1-ED94B4EB596A}" dt="2020-08-11T08:37:28.564" v="353" actId="1076"/>
          <ac:spMkLst>
            <pc:docMk/>
            <pc:sldMk cId="1306701665" sldId="427"/>
            <ac:spMk id="6" creationId="{72403B4C-AB53-437A-B25F-C7755D347A83}"/>
          </ac:spMkLst>
        </pc:spChg>
      </pc:sldChg>
      <pc:sldChg chg="delSp modSp mod">
        <pc:chgData name="Siegbert Rudolph" userId="2af4d44886c067cc" providerId="LiveId" clId="{EAF64D6F-180A-4C7D-9BF1-ED94B4EB596A}" dt="2020-08-11T08:37:28.568" v="359" actId="1076"/>
        <pc:sldMkLst>
          <pc:docMk/>
          <pc:sldMk cId="3033018973" sldId="428"/>
        </pc:sldMkLst>
        <pc:spChg chg="del">
          <ac:chgData name="Siegbert Rudolph" userId="2af4d44886c067cc" providerId="LiveId" clId="{EAF64D6F-180A-4C7D-9BF1-ED94B4EB596A}" dt="2020-08-11T08:37:28.565" v="354" actId="478"/>
          <ac:spMkLst>
            <pc:docMk/>
            <pc:sldMk cId="3033018973" sldId="428"/>
            <ac:spMk id="4" creationId="{71AE769C-453C-4100-8608-41D76EE38DCA}"/>
          </ac:spMkLst>
        </pc:spChg>
        <pc:spChg chg="mod">
          <ac:chgData name="Siegbert Rudolph" userId="2af4d44886c067cc" providerId="LiveId" clId="{EAF64D6F-180A-4C7D-9BF1-ED94B4EB596A}" dt="2020-08-11T08:37:28.568" v="359" actId="1076"/>
          <ac:spMkLst>
            <pc:docMk/>
            <pc:sldMk cId="3033018973" sldId="428"/>
            <ac:spMk id="6" creationId="{6EF83803-18B9-4CCE-BAD6-D4D1D6C5DF5B}"/>
          </ac:spMkLst>
        </pc:spChg>
      </pc:sldChg>
      <pc:sldChg chg="delSp modSp mod">
        <pc:chgData name="Siegbert Rudolph" userId="2af4d44886c067cc" providerId="LiveId" clId="{EAF64D6F-180A-4C7D-9BF1-ED94B4EB596A}" dt="2020-08-11T08:37:28.599" v="401" actId="1076"/>
        <pc:sldMkLst>
          <pc:docMk/>
          <pc:sldMk cId="2843829580" sldId="429"/>
        </pc:sldMkLst>
        <pc:spChg chg="del">
          <ac:chgData name="Siegbert Rudolph" userId="2af4d44886c067cc" providerId="LiveId" clId="{EAF64D6F-180A-4C7D-9BF1-ED94B4EB596A}" dt="2020-08-11T08:37:28.595" v="396" actId="478"/>
          <ac:spMkLst>
            <pc:docMk/>
            <pc:sldMk cId="2843829580" sldId="429"/>
            <ac:spMk id="2" creationId="{835BDF91-73C8-47FD-8706-BB32B4330B79}"/>
          </ac:spMkLst>
        </pc:spChg>
        <pc:spChg chg="mod">
          <ac:chgData name="Siegbert Rudolph" userId="2af4d44886c067cc" providerId="LiveId" clId="{EAF64D6F-180A-4C7D-9BF1-ED94B4EB596A}" dt="2020-08-11T08:37:28.599" v="401" actId="1076"/>
          <ac:spMkLst>
            <pc:docMk/>
            <pc:sldMk cId="2843829580" sldId="429"/>
            <ac:spMk id="6" creationId="{987E91D3-AF08-453E-904F-B5BAD4E7E1CF}"/>
          </ac:spMkLst>
        </pc:spChg>
      </pc:sldChg>
      <pc:sldChg chg="delSp modSp mod">
        <pc:chgData name="Siegbert Rudolph" userId="2af4d44886c067cc" providerId="LiveId" clId="{EAF64D6F-180A-4C7D-9BF1-ED94B4EB596A}" dt="2020-08-11T08:37:28.577" v="371" actId="1076"/>
        <pc:sldMkLst>
          <pc:docMk/>
          <pc:sldMk cId="3708769810" sldId="430"/>
        </pc:sldMkLst>
        <pc:spChg chg="del">
          <ac:chgData name="Siegbert Rudolph" userId="2af4d44886c067cc" providerId="LiveId" clId="{EAF64D6F-180A-4C7D-9BF1-ED94B4EB596A}" dt="2020-08-11T08:37:28.573" v="366" actId="478"/>
          <ac:spMkLst>
            <pc:docMk/>
            <pc:sldMk cId="3708769810" sldId="430"/>
            <ac:spMk id="4" creationId="{FB1789D3-C6E3-49AC-993A-1B24E2E80487}"/>
          </ac:spMkLst>
        </pc:spChg>
        <pc:spChg chg="mod">
          <ac:chgData name="Siegbert Rudolph" userId="2af4d44886c067cc" providerId="LiveId" clId="{EAF64D6F-180A-4C7D-9BF1-ED94B4EB596A}" dt="2020-08-11T08:37:28.577" v="371" actId="1076"/>
          <ac:spMkLst>
            <pc:docMk/>
            <pc:sldMk cId="3708769810" sldId="430"/>
            <ac:spMk id="6" creationId="{4AE04992-F81C-49D7-8A92-73AF0B6D18D7}"/>
          </ac:spMkLst>
        </pc:spChg>
      </pc:sldChg>
      <pc:sldChg chg="delSp modSp mod">
        <pc:chgData name="Siegbert Rudolph" userId="2af4d44886c067cc" providerId="LiveId" clId="{EAF64D6F-180A-4C7D-9BF1-ED94B4EB596A}" dt="2020-08-11T08:37:28.581" v="377" actId="1076"/>
        <pc:sldMkLst>
          <pc:docMk/>
          <pc:sldMk cId="266353194" sldId="431"/>
        </pc:sldMkLst>
        <pc:spChg chg="del">
          <ac:chgData name="Siegbert Rudolph" userId="2af4d44886c067cc" providerId="LiveId" clId="{EAF64D6F-180A-4C7D-9BF1-ED94B4EB596A}" dt="2020-08-11T08:37:28.577" v="372" actId="478"/>
          <ac:spMkLst>
            <pc:docMk/>
            <pc:sldMk cId="266353194" sldId="431"/>
            <ac:spMk id="4" creationId="{B81B1E53-EDB7-4CF2-90FF-0D74D5EEC07F}"/>
          </ac:spMkLst>
        </pc:spChg>
        <pc:spChg chg="mod">
          <ac:chgData name="Siegbert Rudolph" userId="2af4d44886c067cc" providerId="LiveId" clId="{EAF64D6F-180A-4C7D-9BF1-ED94B4EB596A}" dt="2020-08-11T08:37:28.581" v="377" actId="1076"/>
          <ac:spMkLst>
            <pc:docMk/>
            <pc:sldMk cId="266353194" sldId="431"/>
            <ac:spMk id="6" creationId="{D55514FF-7B01-49E5-B9D5-095DE2795D9E}"/>
          </ac:spMkLst>
        </pc:spChg>
      </pc:sldChg>
      <pc:sldChg chg="delSp modSp mod">
        <pc:chgData name="Siegbert Rudolph" userId="2af4d44886c067cc" providerId="LiveId" clId="{EAF64D6F-180A-4C7D-9BF1-ED94B4EB596A}" dt="2020-08-11T08:37:28.585" v="383" actId="1076"/>
        <pc:sldMkLst>
          <pc:docMk/>
          <pc:sldMk cId="591790980" sldId="432"/>
        </pc:sldMkLst>
        <pc:spChg chg="del">
          <ac:chgData name="Siegbert Rudolph" userId="2af4d44886c067cc" providerId="LiveId" clId="{EAF64D6F-180A-4C7D-9BF1-ED94B4EB596A}" dt="2020-08-11T08:37:28.581" v="378" actId="478"/>
          <ac:spMkLst>
            <pc:docMk/>
            <pc:sldMk cId="591790980" sldId="432"/>
            <ac:spMk id="4" creationId="{51CC01CF-D921-41D6-B032-98A06B88CB7E}"/>
          </ac:spMkLst>
        </pc:spChg>
        <pc:spChg chg="mod">
          <ac:chgData name="Siegbert Rudolph" userId="2af4d44886c067cc" providerId="LiveId" clId="{EAF64D6F-180A-4C7D-9BF1-ED94B4EB596A}" dt="2020-08-11T08:37:28.585" v="383" actId="1076"/>
          <ac:spMkLst>
            <pc:docMk/>
            <pc:sldMk cId="591790980" sldId="432"/>
            <ac:spMk id="6" creationId="{6ABCF014-C4F3-49FD-B5EC-49AB7D3C415A}"/>
          </ac:spMkLst>
        </pc:spChg>
      </pc:sldChg>
      <pc:sldChg chg="delSp modSp mod">
        <pc:chgData name="Siegbert Rudolph" userId="2af4d44886c067cc" providerId="LiveId" clId="{EAF64D6F-180A-4C7D-9BF1-ED94B4EB596A}" dt="2020-08-11T08:37:28.590" v="389" actId="1076"/>
        <pc:sldMkLst>
          <pc:docMk/>
          <pc:sldMk cId="1086043265" sldId="433"/>
        </pc:sldMkLst>
        <pc:spChg chg="del">
          <ac:chgData name="Siegbert Rudolph" userId="2af4d44886c067cc" providerId="LiveId" clId="{EAF64D6F-180A-4C7D-9BF1-ED94B4EB596A}" dt="2020-08-11T08:37:28.586" v="384" actId="478"/>
          <ac:spMkLst>
            <pc:docMk/>
            <pc:sldMk cId="1086043265" sldId="433"/>
            <ac:spMk id="4" creationId="{F1F0155B-EA95-453F-A220-E48098E4C3C2}"/>
          </ac:spMkLst>
        </pc:spChg>
        <pc:spChg chg="mod">
          <ac:chgData name="Siegbert Rudolph" userId="2af4d44886c067cc" providerId="LiveId" clId="{EAF64D6F-180A-4C7D-9BF1-ED94B4EB596A}" dt="2020-08-11T08:37:28.590" v="389" actId="1076"/>
          <ac:spMkLst>
            <pc:docMk/>
            <pc:sldMk cId="1086043265" sldId="433"/>
            <ac:spMk id="6" creationId="{A82DCE75-E80F-41ED-A06D-91CFFFFDE6EC}"/>
          </ac:spMkLst>
        </pc:spChg>
      </pc:sldChg>
      <pc:sldChg chg="delSp modSp mod">
        <pc:chgData name="Siegbert Rudolph" userId="2af4d44886c067cc" providerId="LiveId" clId="{EAF64D6F-180A-4C7D-9BF1-ED94B4EB596A}" dt="2020-08-11T08:37:28.595" v="395" actId="1076"/>
        <pc:sldMkLst>
          <pc:docMk/>
          <pc:sldMk cId="3127438085" sldId="434"/>
        </pc:sldMkLst>
        <pc:spChg chg="del">
          <ac:chgData name="Siegbert Rudolph" userId="2af4d44886c067cc" providerId="LiveId" clId="{EAF64D6F-180A-4C7D-9BF1-ED94B4EB596A}" dt="2020-08-11T08:37:28.591" v="390" actId="478"/>
          <ac:spMkLst>
            <pc:docMk/>
            <pc:sldMk cId="3127438085" sldId="434"/>
            <ac:spMk id="4" creationId="{CEA6A253-1C38-48D7-B9C4-7C26A63EECB5}"/>
          </ac:spMkLst>
        </pc:spChg>
        <pc:spChg chg="mod">
          <ac:chgData name="Siegbert Rudolph" userId="2af4d44886c067cc" providerId="LiveId" clId="{EAF64D6F-180A-4C7D-9BF1-ED94B4EB596A}" dt="2020-08-11T08:37:28.595" v="395" actId="1076"/>
          <ac:spMkLst>
            <pc:docMk/>
            <pc:sldMk cId="3127438085" sldId="434"/>
            <ac:spMk id="6" creationId="{9465DDB5-0318-430C-8D5C-E21A5495A857}"/>
          </ac:spMkLst>
        </pc:spChg>
      </pc:sldChg>
    </pc:docChg>
  </pc:docChgLst>
  <pc:docChgLst>
    <pc:chgData name="Siegbert Rudolph" userId="2af4d44886c067cc" providerId="LiveId" clId="{4D3E03C7-D20E-41DE-8831-6EF5F00725DF}"/>
    <pc:docChg chg="custSel modSld">
      <pc:chgData name="Siegbert Rudolph" userId="2af4d44886c067cc" providerId="LiveId" clId="{4D3E03C7-D20E-41DE-8831-6EF5F00725DF}" dt="2021-10-07T15:56:11.186" v="407" actId="1076"/>
      <pc:docMkLst>
        <pc:docMk/>
      </pc:docMkLst>
      <pc:sldChg chg="delSp modSp mod">
        <pc:chgData name="Siegbert Rudolph" userId="2af4d44886c067cc" providerId="LiveId" clId="{4D3E03C7-D20E-41DE-8831-6EF5F00725DF}" dt="2021-10-07T15:56:10.811" v="5" actId="1076"/>
        <pc:sldMkLst>
          <pc:docMk/>
          <pc:sldMk cId="26308477" sldId="256"/>
        </pc:sldMkLst>
        <pc:spChg chg="mod">
          <ac:chgData name="Siegbert Rudolph" userId="2af4d44886c067cc" providerId="LiveId" clId="{4D3E03C7-D20E-41DE-8831-6EF5F00725DF}" dt="2021-10-07T15:56:10.811" v="5" actId="1076"/>
          <ac:spMkLst>
            <pc:docMk/>
            <pc:sldMk cId="26308477" sldId="256"/>
            <ac:spMk id="2" creationId="{D1780CD5-5446-4F35-BF39-34B3599AFC56}"/>
          </ac:spMkLst>
        </pc:spChg>
        <pc:spChg chg="del">
          <ac:chgData name="Siegbert Rudolph" userId="2af4d44886c067cc" providerId="LiveId" clId="{4D3E03C7-D20E-41DE-8831-6EF5F00725DF}" dt="2021-10-07T15:56:10.811" v="0" actId="478"/>
          <ac:spMkLst>
            <pc:docMk/>
            <pc:sldMk cId="26308477" sldId="256"/>
            <ac:spMk id="3" creationId="{8861E93F-FB75-4C82-94AD-3F9E869A5F13}"/>
          </ac:spMkLst>
        </pc:spChg>
      </pc:sldChg>
      <pc:sldChg chg="delSp modSp mod">
        <pc:chgData name="Siegbert Rudolph" userId="2af4d44886c067cc" providerId="LiveId" clId="{4D3E03C7-D20E-41DE-8831-6EF5F00725DF}" dt="2021-10-07T15:56:11.186" v="407" actId="1076"/>
        <pc:sldMkLst>
          <pc:docMk/>
          <pc:sldMk cId="2216826815" sldId="281"/>
        </pc:sldMkLst>
        <pc:spChg chg="mod">
          <ac:chgData name="Siegbert Rudolph" userId="2af4d44886c067cc" providerId="LiveId" clId="{4D3E03C7-D20E-41DE-8831-6EF5F00725DF}" dt="2021-10-07T15:56:11.186" v="407" actId="1076"/>
          <ac:spMkLst>
            <pc:docMk/>
            <pc:sldMk cId="2216826815" sldId="281"/>
            <ac:spMk id="4" creationId="{90549060-9AB2-427B-8B9B-18C39BBD883A}"/>
          </ac:spMkLst>
        </pc:spChg>
        <pc:spChg chg="del">
          <ac:chgData name="Siegbert Rudolph" userId="2af4d44886c067cc" providerId="LiveId" clId="{4D3E03C7-D20E-41DE-8831-6EF5F00725DF}" dt="2021-10-07T15:56:11.186" v="402" actId="478"/>
          <ac:spMkLst>
            <pc:docMk/>
            <pc:sldMk cId="2216826815" sldId="281"/>
            <ac:spMk id="5" creationId="{56A9D5E6-E2C9-4448-9573-0F71F815B3AB}"/>
          </ac:spMkLst>
        </pc:spChg>
      </pc:sldChg>
      <pc:sldChg chg="delSp modSp mod">
        <pc:chgData name="Siegbert Rudolph" userId="2af4d44886c067cc" providerId="LiveId" clId="{4D3E03C7-D20E-41DE-8831-6EF5F00725DF}" dt="2021-10-07T15:56:10.858" v="41" actId="1076"/>
        <pc:sldMkLst>
          <pc:docMk/>
          <pc:sldMk cId="3881716184" sldId="325"/>
        </pc:sldMkLst>
        <pc:spChg chg="mod">
          <ac:chgData name="Siegbert Rudolph" userId="2af4d44886c067cc" providerId="LiveId" clId="{4D3E03C7-D20E-41DE-8831-6EF5F00725DF}" dt="2021-10-07T15:56:10.858" v="41" actId="1076"/>
          <ac:spMkLst>
            <pc:docMk/>
            <pc:sldMk cId="3881716184" sldId="325"/>
            <ac:spMk id="2" creationId="{9979DEA9-DFF6-43B4-955E-F426EA2461A1}"/>
          </ac:spMkLst>
        </pc:spChg>
        <pc:spChg chg="del">
          <ac:chgData name="Siegbert Rudolph" userId="2af4d44886c067cc" providerId="LiveId" clId="{4D3E03C7-D20E-41DE-8831-6EF5F00725DF}" dt="2021-10-07T15:56:10.843" v="36" actId="478"/>
          <ac:spMkLst>
            <pc:docMk/>
            <pc:sldMk cId="3881716184" sldId="325"/>
            <ac:spMk id="6" creationId="{D991103E-D0AB-4749-8E4E-BB8DC1E7043E}"/>
          </ac:spMkLst>
        </pc:spChg>
      </pc:sldChg>
      <pc:sldChg chg="delSp modSp mod">
        <pc:chgData name="Siegbert Rudolph" userId="2af4d44886c067cc" providerId="LiveId" clId="{4D3E03C7-D20E-41DE-8831-6EF5F00725DF}" dt="2021-10-07T15:56:10.827" v="11" actId="1076"/>
        <pc:sldMkLst>
          <pc:docMk/>
          <pc:sldMk cId="4062732763" sldId="363"/>
        </pc:sldMkLst>
        <pc:spChg chg="mod">
          <ac:chgData name="Siegbert Rudolph" userId="2af4d44886c067cc" providerId="LiveId" clId="{4D3E03C7-D20E-41DE-8831-6EF5F00725DF}" dt="2021-10-07T15:56:10.827" v="11" actId="1076"/>
          <ac:spMkLst>
            <pc:docMk/>
            <pc:sldMk cId="4062732763" sldId="363"/>
            <ac:spMk id="4" creationId="{ECE288E4-EB6F-4F17-BB3F-6537E9AB4ED1}"/>
          </ac:spMkLst>
        </pc:spChg>
        <pc:spChg chg="del">
          <ac:chgData name="Siegbert Rudolph" userId="2af4d44886c067cc" providerId="LiveId" clId="{4D3E03C7-D20E-41DE-8831-6EF5F00725DF}" dt="2021-10-07T15:56:10.811" v="6" actId="478"/>
          <ac:spMkLst>
            <pc:docMk/>
            <pc:sldMk cId="4062732763" sldId="363"/>
            <ac:spMk id="6" creationId="{D0722100-7C94-43BB-9012-A69B102CD6A6}"/>
          </ac:spMkLst>
        </pc:spChg>
      </pc:sldChg>
      <pc:sldChg chg="delSp modSp mod">
        <pc:chgData name="Siegbert Rudolph" userId="2af4d44886c067cc" providerId="LiveId" clId="{4D3E03C7-D20E-41DE-8831-6EF5F00725DF}" dt="2021-10-07T15:56:10.968" v="155" actId="1076"/>
        <pc:sldMkLst>
          <pc:docMk/>
          <pc:sldMk cId="735928261" sldId="371"/>
        </pc:sldMkLst>
        <pc:spChg chg="mod">
          <ac:chgData name="Siegbert Rudolph" userId="2af4d44886c067cc" providerId="LiveId" clId="{4D3E03C7-D20E-41DE-8831-6EF5F00725DF}" dt="2021-10-07T15:56:10.968" v="155" actId="1076"/>
          <ac:spMkLst>
            <pc:docMk/>
            <pc:sldMk cId="735928261" sldId="371"/>
            <ac:spMk id="2" creationId="{B77F6530-CA26-40B8-864F-7EE9E4263917}"/>
          </ac:spMkLst>
        </pc:spChg>
        <pc:spChg chg="del">
          <ac:chgData name="Siegbert Rudolph" userId="2af4d44886c067cc" providerId="LiveId" clId="{4D3E03C7-D20E-41DE-8831-6EF5F00725DF}" dt="2021-10-07T15:56:10.952" v="150" actId="478"/>
          <ac:spMkLst>
            <pc:docMk/>
            <pc:sldMk cId="735928261" sldId="371"/>
            <ac:spMk id="4" creationId="{05D70F34-DDB4-4FCA-897B-9F562802CC1E}"/>
          </ac:spMkLst>
        </pc:spChg>
      </pc:sldChg>
      <pc:sldChg chg="delSp modSp mod">
        <pc:chgData name="Siegbert Rudolph" userId="2af4d44886c067cc" providerId="LiveId" clId="{4D3E03C7-D20E-41DE-8831-6EF5F00725DF}" dt="2021-10-07T15:56:11.108" v="299" actId="1076"/>
        <pc:sldMkLst>
          <pc:docMk/>
          <pc:sldMk cId="4210732443" sldId="372"/>
        </pc:sldMkLst>
        <pc:spChg chg="mod">
          <ac:chgData name="Siegbert Rudolph" userId="2af4d44886c067cc" providerId="LiveId" clId="{4D3E03C7-D20E-41DE-8831-6EF5F00725DF}" dt="2021-10-07T15:56:11.108" v="299" actId="1076"/>
          <ac:spMkLst>
            <pc:docMk/>
            <pc:sldMk cId="4210732443" sldId="372"/>
            <ac:spMk id="4" creationId="{F7DC6ABC-463F-4DFC-B796-B1CFF9211E24}"/>
          </ac:spMkLst>
        </pc:spChg>
        <pc:spChg chg="del">
          <ac:chgData name="Siegbert Rudolph" userId="2af4d44886c067cc" providerId="LiveId" clId="{4D3E03C7-D20E-41DE-8831-6EF5F00725DF}" dt="2021-10-07T15:56:11.108" v="294" actId="478"/>
          <ac:spMkLst>
            <pc:docMk/>
            <pc:sldMk cId="4210732443" sldId="372"/>
            <ac:spMk id="6" creationId="{0B3077A8-CF93-4C46-A43F-97DD29711119}"/>
          </ac:spMkLst>
        </pc:spChg>
      </pc:sldChg>
      <pc:sldChg chg="delSp modSp mod">
        <pc:chgData name="Siegbert Rudolph" userId="2af4d44886c067cc" providerId="LiveId" clId="{4D3E03C7-D20E-41DE-8831-6EF5F00725DF}" dt="2021-10-07T15:56:10.827" v="17" actId="1076"/>
        <pc:sldMkLst>
          <pc:docMk/>
          <pc:sldMk cId="2796207542" sldId="373"/>
        </pc:sldMkLst>
        <pc:spChg chg="mod">
          <ac:chgData name="Siegbert Rudolph" userId="2af4d44886c067cc" providerId="LiveId" clId="{4D3E03C7-D20E-41DE-8831-6EF5F00725DF}" dt="2021-10-07T15:56:10.827" v="17" actId="1076"/>
          <ac:spMkLst>
            <pc:docMk/>
            <pc:sldMk cId="2796207542" sldId="373"/>
            <ac:spMk id="4" creationId="{2FB8ECDB-72EF-4C0A-AA61-6601C61E5FDB}"/>
          </ac:spMkLst>
        </pc:spChg>
        <pc:spChg chg="del">
          <ac:chgData name="Siegbert Rudolph" userId="2af4d44886c067cc" providerId="LiveId" clId="{4D3E03C7-D20E-41DE-8831-6EF5F00725DF}" dt="2021-10-07T15:56:10.827" v="12" actId="478"/>
          <ac:spMkLst>
            <pc:docMk/>
            <pc:sldMk cId="2796207542" sldId="373"/>
            <ac:spMk id="6" creationId="{AEFE8E79-075E-4EA0-83DF-72DBECC9D114}"/>
          </ac:spMkLst>
        </pc:spChg>
      </pc:sldChg>
      <pc:sldChg chg="delSp modSp mod">
        <pc:chgData name="Siegbert Rudolph" userId="2af4d44886c067cc" providerId="LiveId" clId="{4D3E03C7-D20E-41DE-8831-6EF5F00725DF}" dt="2021-10-07T15:56:10.827" v="23" actId="1076"/>
        <pc:sldMkLst>
          <pc:docMk/>
          <pc:sldMk cId="1469596858" sldId="374"/>
        </pc:sldMkLst>
        <pc:spChg chg="mod">
          <ac:chgData name="Siegbert Rudolph" userId="2af4d44886c067cc" providerId="LiveId" clId="{4D3E03C7-D20E-41DE-8831-6EF5F00725DF}" dt="2021-10-07T15:56:10.827" v="23" actId="1076"/>
          <ac:spMkLst>
            <pc:docMk/>
            <pc:sldMk cId="1469596858" sldId="374"/>
            <ac:spMk id="4" creationId="{1E9CA655-7D59-4BF1-A57A-8697FF72E9A7}"/>
          </ac:spMkLst>
        </pc:spChg>
        <pc:spChg chg="del">
          <ac:chgData name="Siegbert Rudolph" userId="2af4d44886c067cc" providerId="LiveId" clId="{4D3E03C7-D20E-41DE-8831-6EF5F00725DF}" dt="2021-10-07T15:56:10.827" v="18" actId="478"/>
          <ac:spMkLst>
            <pc:docMk/>
            <pc:sldMk cId="1469596858" sldId="374"/>
            <ac:spMk id="6" creationId="{2FEF0CC1-D042-4FBB-A8A0-0BD17C0C1740}"/>
          </ac:spMkLst>
        </pc:spChg>
      </pc:sldChg>
      <pc:sldChg chg="delSp modSp mod">
        <pc:chgData name="Siegbert Rudolph" userId="2af4d44886c067cc" providerId="LiveId" clId="{4D3E03C7-D20E-41DE-8831-6EF5F00725DF}" dt="2021-10-07T15:56:10.843" v="29" actId="1076"/>
        <pc:sldMkLst>
          <pc:docMk/>
          <pc:sldMk cId="1324670555" sldId="375"/>
        </pc:sldMkLst>
        <pc:spChg chg="mod">
          <ac:chgData name="Siegbert Rudolph" userId="2af4d44886c067cc" providerId="LiveId" clId="{4D3E03C7-D20E-41DE-8831-6EF5F00725DF}" dt="2021-10-07T15:56:10.843" v="29" actId="1076"/>
          <ac:spMkLst>
            <pc:docMk/>
            <pc:sldMk cId="1324670555" sldId="375"/>
            <ac:spMk id="4" creationId="{481F50EE-A584-498C-9294-E87233169EF2}"/>
          </ac:spMkLst>
        </pc:spChg>
        <pc:spChg chg="del">
          <ac:chgData name="Siegbert Rudolph" userId="2af4d44886c067cc" providerId="LiveId" clId="{4D3E03C7-D20E-41DE-8831-6EF5F00725DF}" dt="2021-10-07T15:56:10.827" v="24" actId="478"/>
          <ac:spMkLst>
            <pc:docMk/>
            <pc:sldMk cId="1324670555" sldId="375"/>
            <ac:spMk id="6" creationId="{2D920602-60AF-4FC4-A8E2-EC03AE1B2FF1}"/>
          </ac:spMkLst>
        </pc:spChg>
      </pc:sldChg>
      <pc:sldChg chg="delSp modSp mod">
        <pc:chgData name="Siegbert Rudolph" userId="2af4d44886c067cc" providerId="LiveId" clId="{4D3E03C7-D20E-41DE-8831-6EF5F00725DF}" dt="2021-10-07T15:56:10.843" v="35" actId="1076"/>
        <pc:sldMkLst>
          <pc:docMk/>
          <pc:sldMk cId="1954577758" sldId="376"/>
        </pc:sldMkLst>
        <pc:spChg chg="mod">
          <ac:chgData name="Siegbert Rudolph" userId="2af4d44886c067cc" providerId="LiveId" clId="{4D3E03C7-D20E-41DE-8831-6EF5F00725DF}" dt="2021-10-07T15:56:10.843" v="35" actId="1076"/>
          <ac:spMkLst>
            <pc:docMk/>
            <pc:sldMk cId="1954577758" sldId="376"/>
            <ac:spMk id="4" creationId="{31D1B5A8-EE8F-40E9-B360-05A16D545F0D}"/>
          </ac:spMkLst>
        </pc:spChg>
        <pc:spChg chg="del">
          <ac:chgData name="Siegbert Rudolph" userId="2af4d44886c067cc" providerId="LiveId" clId="{4D3E03C7-D20E-41DE-8831-6EF5F00725DF}" dt="2021-10-07T15:56:10.843" v="30" actId="478"/>
          <ac:spMkLst>
            <pc:docMk/>
            <pc:sldMk cId="1954577758" sldId="376"/>
            <ac:spMk id="6" creationId="{BF64F3AD-C02D-4138-8FAA-6515194A1B10}"/>
          </ac:spMkLst>
        </pc:spChg>
      </pc:sldChg>
      <pc:sldChg chg="delSp modSp mod">
        <pc:chgData name="Siegbert Rudolph" userId="2af4d44886c067cc" providerId="LiveId" clId="{4D3E03C7-D20E-41DE-8831-6EF5F00725DF}" dt="2021-10-07T15:56:10.858" v="47" actId="1076"/>
        <pc:sldMkLst>
          <pc:docMk/>
          <pc:sldMk cId="3292507203" sldId="377"/>
        </pc:sldMkLst>
        <pc:spChg chg="mod">
          <ac:chgData name="Siegbert Rudolph" userId="2af4d44886c067cc" providerId="LiveId" clId="{4D3E03C7-D20E-41DE-8831-6EF5F00725DF}" dt="2021-10-07T15:56:10.858" v="47" actId="1076"/>
          <ac:spMkLst>
            <pc:docMk/>
            <pc:sldMk cId="3292507203" sldId="377"/>
            <ac:spMk id="4" creationId="{967FA771-B0A6-4F2F-A101-E1F540D69A7B}"/>
          </ac:spMkLst>
        </pc:spChg>
        <pc:spChg chg="del">
          <ac:chgData name="Siegbert Rudolph" userId="2af4d44886c067cc" providerId="LiveId" clId="{4D3E03C7-D20E-41DE-8831-6EF5F00725DF}" dt="2021-10-07T15:56:10.858" v="42" actId="478"/>
          <ac:spMkLst>
            <pc:docMk/>
            <pc:sldMk cId="3292507203" sldId="377"/>
            <ac:spMk id="6" creationId="{72121889-161B-4483-9B38-6ABB3FD5F2FD}"/>
          </ac:spMkLst>
        </pc:spChg>
      </pc:sldChg>
      <pc:sldChg chg="delSp modSp mod">
        <pc:chgData name="Siegbert Rudolph" userId="2af4d44886c067cc" providerId="LiveId" clId="{4D3E03C7-D20E-41DE-8831-6EF5F00725DF}" dt="2021-10-07T15:56:10.890" v="77" actId="1076"/>
        <pc:sldMkLst>
          <pc:docMk/>
          <pc:sldMk cId="2143160470" sldId="378"/>
        </pc:sldMkLst>
        <pc:spChg chg="mod">
          <ac:chgData name="Siegbert Rudolph" userId="2af4d44886c067cc" providerId="LiveId" clId="{4D3E03C7-D20E-41DE-8831-6EF5F00725DF}" dt="2021-10-07T15:56:10.890" v="77" actId="1076"/>
          <ac:spMkLst>
            <pc:docMk/>
            <pc:sldMk cId="2143160470" sldId="378"/>
            <ac:spMk id="2" creationId="{749573CB-8DF0-455F-87EE-52E6CB40A64E}"/>
          </ac:spMkLst>
        </pc:spChg>
        <pc:spChg chg="del">
          <ac:chgData name="Siegbert Rudolph" userId="2af4d44886c067cc" providerId="LiveId" clId="{4D3E03C7-D20E-41DE-8831-6EF5F00725DF}" dt="2021-10-07T15:56:10.874" v="72" actId="478"/>
          <ac:spMkLst>
            <pc:docMk/>
            <pc:sldMk cId="2143160470" sldId="378"/>
            <ac:spMk id="6" creationId="{B35C0AC8-34BF-4E98-A4DD-B5B265AF198E}"/>
          </ac:spMkLst>
        </pc:spChg>
      </pc:sldChg>
      <pc:sldChg chg="delSp modSp mod">
        <pc:chgData name="Siegbert Rudolph" userId="2af4d44886c067cc" providerId="LiveId" clId="{4D3E03C7-D20E-41DE-8831-6EF5F00725DF}" dt="2021-10-07T15:56:10.874" v="53" actId="1076"/>
        <pc:sldMkLst>
          <pc:docMk/>
          <pc:sldMk cId="2714909932" sldId="379"/>
        </pc:sldMkLst>
        <pc:spChg chg="mod">
          <ac:chgData name="Siegbert Rudolph" userId="2af4d44886c067cc" providerId="LiveId" clId="{4D3E03C7-D20E-41DE-8831-6EF5F00725DF}" dt="2021-10-07T15:56:10.874" v="53" actId="1076"/>
          <ac:spMkLst>
            <pc:docMk/>
            <pc:sldMk cId="2714909932" sldId="379"/>
            <ac:spMk id="4" creationId="{53C471D3-A8A1-4A1E-BC93-79FFCB96E054}"/>
          </ac:spMkLst>
        </pc:spChg>
        <pc:spChg chg="del">
          <ac:chgData name="Siegbert Rudolph" userId="2af4d44886c067cc" providerId="LiveId" clId="{4D3E03C7-D20E-41DE-8831-6EF5F00725DF}" dt="2021-10-07T15:56:10.858" v="48" actId="478"/>
          <ac:spMkLst>
            <pc:docMk/>
            <pc:sldMk cId="2714909932" sldId="379"/>
            <ac:spMk id="6" creationId="{25CFAAE2-86FB-4C20-8E7B-0492341925B3}"/>
          </ac:spMkLst>
        </pc:spChg>
      </pc:sldChg>
      <pc:sldChg chg="delSp modSp mod">
        <pc:chgData name="Siegbert Rudolph" userId="2af4d44886c067cc" providerId="LiveId" clId="{4D3E03C7-D20E-41DE-8831-6EF5F00725DF}" dt="2021-10-07T15:56:10.874" v="59" actId="1076"/>
        <pc:sldMkLst>
          <pc:docMk/>
          <pc:sldMk cId="3787387915" sldId="380"/>
        </pc:sldMkLst>
        <pc:spChg chg="mod">
          <ac:chgData name="Siegbert Rudolph" userId="2af4d44886c067cc" providerId="LiveId" clId="{4D3E03C7-D20E-41DE-8831-6EF5F00725DF}" dt="2021-10-07T15:56:10.874" v="59" actId="1076"/>
          <ac:spMkLst>
            <pc:docMk/>
            <pc:sldMk cId="3787387915" sldId="380"/>
            <ac:spMk id="4" creationId="{A6B9F760-A8DA-47EE-9125-3C0908D7B111}"/>
          </ac:spMkLst>
        </pc:spChg>
        <pc:spChg chg="del">
          <ac:chgData name="Siegbert Rudolph" userId="2af4d44886c067cc" providerId="LiveId" clId="{4D3E03C7-D20E-41DE-8831-6EF5F00725DF}" dt="2021-10-07T15:56:10.874" v="54" actId="478"/>
          <ac:spMkLst>
            <pc:docMk/>
            <pc:sldMk cId="3787387915" sldId="380"/>
            <ac:spMk id="6" creationId="{6C5283B9-2462-489B-B038-473376706784}"/>
          </ac:spMkLst>
        </pc:spChg>
      </pc:sldChg>
      <pc:sldChg chg="delSp modSp mod">
        <pc:chgData name="Siegbert Rudolph" userId="2af4d44886c067cc" providerId="LiveId" clId="{4D3E03C7-D20E-41DE-8831-6EF5F00725DF}" dt="2021-10-07T15:56:10.874" v="65" actId="1076"/>
        <pc:sldMkLst>
          <pc:docMk/>
          <pc:sldMk cId="224971073" sldId="381"/>
        </pc:sldMkLst>
        <pc:spChg chg="mod">
          <ac:chgData name="Siegbert Rudolph" userId="2af4d44886c067cc" providerId="LiveId" clId="{4D3E03C7-D20E-41DE-8831-6EF5F00725DF}" dt="2021-10-07T15:56:10.874" v="65" actId="1076"/>
          <ac:spMkLst>
            <pc:docMk/>
            <pc:sldMk cId="224971073" sldId="381"/>
            <ac:spMk id="4" creationId="{DA6DE524-8083-44CC-82B9-966FD6DE6CBD}"/>
          </ac:spMkLst>
        </pc:spChg>
        <pc:spChg chg="del">
          <ac:chgData name="Siegbert Rudolph" userId="2af4d44886c067cc" providerId="LiveId" clId="{4D3E03C7-D20E-41DE-8831-6EF5F00725DF}" dt="2021-10-07T15:56:10.874" v="60" actId="478"/>
          <ac:spMkLst>
            <pc:docMk/>
            <pc:sldMk cId="224971073" sldId="381"/>
            <ac:spMk id="6" creationId="{9F6D60DA-3B3C-4958-9AE8-4E690B4A8638}"/>
          </ac:spMkLst>
        </pc:spChg>
      </pc:sldChg>
      <pc:sldChg chg="delSp modSp mod">
        <pc:chgData name="Siegbert Rudolph" userId="2af4d44886c067cc" providerId="LiveId" clId="{4D3E03C7-D20E-41DE-8831-6EF5F00725DF}" dt="2021-10-07T15:56:10.874" v="71" actId="1076"/>
        <pc:sldMkLst>
          <pc:docMk/>
          <pc:sldMk cId="2592370189" sldId="382"/>
        </pc:sldMkLst>
        <pc:spChg chg="mod">
          <ac:chgData name="Siegbert Rudolph" userId="2af4d44886c067cc" providerId="LiveId" clId="{4D3E03C7-D20E-41DE-8831-6EF5F00725DF}" dt="2021-10-07T15:56:10.874" v="71" actId="1076"/>
          <ac:spMkLst>
            <pc:docMk/>
            <pc:sldMk cId="2592370189" sldId="382"/>
            <ac:spMk id="4" creationId="{C4EB24F6-8263-420A-B97C-F77A6B9FC541}"/>
          </ac:spMkLst>
        </pc:spChg>
        <pc:spChg chg="del">
          <ac:chgData name="Siegbert Rudolph" userId="2af4d44886c067cc" providerId="LiveId" clId="{4D3E03C7-D20E-41DE-8831-6EF5F00725DF}" dt="2021-10-07T15:56:10.874" v="66" actId="478"/>
          <ac:spMkLst>
            <pc:docMk/>
            <pc:sldMk cId="2592370189" sldId="382"/>
            <ac:spMk id="6" creationId="{4A1CDD5D-F5B1-4BD8-BAEF-F62841478946}"/>
          </ac:spMkLst>
        </pc:spChg>
      </pc:sldChg>
      <pc:sldChg chg="delSp modSp mod">
        <pc:chgData name="Siegbert Rudolph" userId="2af4d44886c067cc" providerId="LiveId" clId="{4D3E03C7-D20E-41DE-8831-6EF5F00725DF}" dt="2021-10-07T15:56:10.921" v="113" actId="1076"/>
        <pc:sldMkLst>
          <pc:docMk/>
          <pc:sldMk cId="2077202610" sldId="383"/>
        </pc:sldMkLst>
        <pc:spChg chg="mod">
          <ac:chgData name="Siegbert Rudolph" userId="2af4d44886c067cc" providerId="LiveId" clId="{4D3E03C7-D20E-41DE-8831-6EF5F00725DF}" dt="2021-10-07T15:56:10.921" v="113" actId="1076"/>
          <ac:spMkLst>
            <pc:docMk/>
            <pc:sldMk cId="2077202610" sldId="383"/>
            <ac:spMk id="2" creationId="{E00300F7-B27D-47E7-B6C5-BDE27338D20E}"/>
          </ac:spMkLst>
        </pc:spChg>
        <pc:spChg chg="del">
          <ac:chgData name="Siegbert Rudolph" userId="2af4d44886c067cc" providerId="LiveId" clId="{4D3E03C7-D20E-41DE-8831-6EF5F00725DF}" dt="2021-10-07T15:56:10.921" v="108" actId="478"/>
          <ac:spMkLst>
            <pc:docMk/>
            <pc:sldMk cId="2077202610" sldId="383"/>
            <ac:spMk id="6" creationId="{7B720898-88E3-4400-832F-9A6A313D6CA1}"/>
          </ac:spMkLst>
        </pc:spChg>
      </pc:sldChg>
      <pc:sldChg chg="delSp modSp mod">
        <pc:chgData name="Siegbert Rudolph" userId="2af4d44886c067cc" providerId="LiveId" clId="{4D3E03C7-D20E-41DE-8831-6EF5F00725DF}" dt="2021-10-07T15:56:10.890" v="83" actId="1076"/>
        <pc:sldMkLst>
          <pc:docMk/>
          <pc:sldMk cId="1326429324" sldId="384"/>
        </pc:sldMkLst>
        <pc:spChg chg="mod">
          <ac:chgData name="Siegbert Rudolph" userId="2af4d44886c067cc" providerId="LiveId" clId="{4D3E03C7-D20E-41DE-8831-6EF5F00725DF}" dt="2021-10-07T15:56:10.890" v="83" actId="1076"/>
          <ac:spMkLst>
            <pc:docMk/>
            <pc:sldMk cId="1326429324" sldId="384"/>
            <ac:spMk id="4" creationId="{D6CEEE8C-3D6B-4F79-B506-87AC604F2674}"/>
          </ac:spMkLst>
        </pc:spChg>
        <pc:spChg chg="del">
          <ac:chgData name="Siegbert Rudolph" userId="2af4d44886c067cc" providerId="LiveId" clId="{4D3E03C7-D20E-41DE-8831-6EF5F00725DF}" dt="2021-10-07T15:56:10.890" v="78" actId="478"/>
          <ac:spMkLst>
            <pc:docMk/>
            <pc:sldMk cId="1326429324" sldId="384"/>
            <ac:spMk id="6" creationId="{4F13F3D4-887B-4CF7-BCD5-CAE1B6B73B5C}"/>
          </ac:spMkLst>
        </pc:spChg>
      </pc:sldChg>
      <pc:sldChg chg="delSp modSp mod">
        <pc:chgData name="Siegbert Rudolph" userId="2af4d44886c067cc" providerId="LiveId" clId="{4D3E03C7-D20E-41DE-8831-6EF5F00725DF}" dt="2021-10-07T15:56:10.890" v="89" actId="1076"/>
        <pc:sldMkLst>
          <pc:docMk/>
          <pc:sldMk cId="2359691708" sldId="385"/>
        </pc:sldMkLst>
        <pc:spChg chg="mod">
          <ac:chgData name="Siegbert Rudolph" userId="2af4d44886c067cc" providerId="LiveId" clId="{4D3E03C7-D20E-41DE-8831-6EF5F00725DF}" dt="2021-10-07T15:56:10.890" v="89" actId="1076"/>
          <ac:spMkLst>
            <pc:docMk/>
            <pc:sldMk cId="2359691708" sldId="385"/>
            <ac:spMk id="4" creationId="{2936208F-592A-45D6-BF13-077F56C5C8A8}"/>
          </ac:spMkLst>
        </pc:spChg>
        <pc:spChg chg="del">
          <ac:chgData name="Siegbert Rudolph" userId="2af4d44886c067cc" providerId="LiveId" clId="{4D3E03C7-D20E-41DE-8831-6EF5F00725DF}" dt="2021-10-07T15:56:10.890" v="84" actId="478"/>
          <ac:spMkLst>
            <pc:docMk/>
            <pc:sldMk cId="2359691708" sldId="385"/>
            <ac:spMk id="6" creationId="{E74E381F-4EC9-4AC2-AED4-3AC78400E345}"/>
          </ac:spMkLst>
        </pc:spChg>
      </pc:sldChg>
      <pc:sldChg chg="delSp modSp mod">
        <pc:chgData name="Siegbert Rudolph" userId="2af4d44886c067cc" providerId="LiveId" clId="{4D3E03C7-D20E-41DE-8831-6EF5F00725DF}" dt="2021-10-07T15:56:10.905" v="95" actId="1076"/>
        <pc:sldMkLst>
          <pc:docMk/>
          <pc:sldMk cId="298265029" sldId="386"/>
        </pc:sldMkLst>
        <pc:spChg chg="mod">
          <ac:chgData name="Siegbert Rudolph" userId="2af4d44886c067cc" providerId="LiveId" clId="{4D3E03C7-D20E-41DE-8831-6EF5F00725DF}" dt="2021-10-07T15:56:10.905" v="95" actId="1076"/>
          <ac:spMkLst>
            <pc:docMk/>
            <pc:sldMk cId="298265029" sldId="386"/>
            <ac:spMk id="4" creationId="{ADF205A6-9213-4DE1-A4E3-2B622920AAD1}"/>
          </ac:spMkLst>
        </pc:spChg>
        <pc:spChg chg="del">
          <ac:chgData name="Siegbert Rudolph" userId="2af4d44886c067cc" providerId="LiveId" clId="{4D3E03C7-D20E-41DE-8831-6EF5F00725DF}" dt="2021-10-07T15:56:10.890" v="90" actId="478"/>
          <ac:spMkLst>
            <pc:docMk/>
            <pc:sldMk cId="298265029" sldId="386"/>
            <ac:spMk id="6" creationId="{3CF39D91-D887-48C9-963B-01C33CDA073F}"/>
          </ac:spMkLst>
        </pc:spChg>
      </pc:sldChg>
      <pc:sldChg chg="delSp modSp mod">
        <pc:chgData name="Siegbert Rudolph" userId="2af4d44886c067cc" providerId="LiveId" clId="{4D3E03C7-D20E-41DE-8831-6EF5F00725DF}" dt="2021-10-07T15:56:10.905" v="101" actId="1076"/>
        <pc:sldMkLst>
          <pc:docMk/>
          <pc:sldMk cId="2901121839" sldId="387"/>
        </pc:sldMkLst>
        <pc:spChg chg="mod">
          <ac:chgData name="Siegbert Rudolph" userId="2af4d44886c067cc" providerId="LiveId" clId="{4D3E03C7-D20E-41DE-8831-6EF5F00725DF}" dt="2021-10-07T15:56:10.905" v="101" actId="1076"/>
          <ac:spMkLst>
            <pc:docMk/>
            <pc:sldMk cId="2901121839" sldId="387"/>
            <ac:spMk id="4" creationId="{E531666F-8617-4CB3-894A-C750102289F4}"/>
          </ac:spMkLst>
        </pc:spChg>
        <pc:spChg chg="del">
          <ac:chgData name="Siegbert Rudolph" userId="2af4d44886c067cc" providerId="LiveId" clId="{4D3E03C7-D20E-41DE-8831-6EF5F00725DF}" dt="2021-10-07T15:56:10.905" v="96" actId="478"/>
          <ac:spMkLst>
            <pc:docMk/>
            <pc:sldMk cId="2901121839" sldId="387"/>
            <ac:spMk id="6" creationId="{99636E1A-E82B-42E0-8DAA-6D092B4E730B}"/>
          </ac:spMkLst>
        </pc:spChg>
      </pc:sldChg>
      <pc:sldChg chg="delSp modSp mod">
        <pc:chgData name="Siegbert Rudolph" userId="2af4d44886c067cc" providerId="LiveId" clId="{4D3E03C7-D20E-41DE-8831-6EF5F00725DF}" dt="2021-10-07T15:56:10.921" v="107" actId="1076"/>
        <pc:sldMkLst>
          <pc:docMk/>
          <pc:sldMk cId="3174037733" sldId="388"/>
        </pc:sldMkLst>
        <pc:spChg chg="mod">
          <ac:chgData name="Siegbert Rudolph" userId="2af4d44886c067cc" providerId="LiveId" clId="{4D3E03C7-D20E-41DE-8831-6EF5F00725DF}" dt="2021-10-07T15:56:10.921" v="107" actId="1076"/>
          <ac:spMkLst>
            <pc:docMk/>
            <pc:sldMk cId="3174037733" sldId="388"/>
            <ac:spMk id="4" creationId="{823C8563-1692-4CD5-BD69-4C93DEE952D9}"/>
          </ac:spMkLst>
        </pc:spChg>
        <pc:spChg chg="del">
          <ac:chgData name="Siegbert Rudolph" userId="2af4d44886c067cc" providerId="LiveId" clId="{4D3E03C7-D20E-41DE-8831-6EF5F00725DF}" dt="2021-10-07T15:56:10.905" v="102" actId="478"/>
          <ac:spMkLst>
            <pc:docMk/>
            <pc:sldMk cId="3174037733" sldId="388"/>
            <ac:spMk id="6" creationId="{2A9EE55F-4FF9-42D9-B529-FA59DFB9E2BB}"/>
          </ac:spMkLst>
        </pc:spChg>
      </pc:sldChg>
      <pc:sldChg chg="delSp modSp mod">
        <pc:chgData name="Siegbert Rudolph" userId="2af4d44886c067cc" providerId="LiveId" clId="{4D3E03C7-D20E-41DE-8831-6EF5F00725DF}" dt="2021-10-07T15:56:10.952" v="149" actId="1076"/>
        <pc:sldMkLst>
          <pc:docMk/>
          <pc:sldMk cId="3250359255" sldId="389"/>
        </pc:sldMkLst>
        <pc:spChg chg="mod">
          <ac:chgData name="Siegbert Rudolph" userId="2af4d44886c067cc" providerId="LiveId" clId="{4D3E03C7-D20E-41DE-8831-6EF5F00725DF}" dt="2021-10-07T15:56:10.952" v="149" actId="1076"/>
          <ac:spMkLst>
            <pc:docMk/>
            <pc:sldMk cId="3250359255" sldId="389"/>
            <ac:spMk id="2" creationId="{A5A7789C-EBE7-43B6-807E-AD4C6CD0F53B}"/>
          </ac:spMkLst>
        </pc:spChg>
        <pc:spChg chg="del">
          <ac:chgData name="Siegbert Rudolph" userId="2af4d44886c067cc" providerId="LiveId" clId="{4D3E03C7-D20E-41DE-8831-6EF5F00725DF}" dt="2021-10-07T15:56:10.952" v="144" actId="478"/>
          <ac:spMkLst>
            <pc:docMk/>
            <pc:sldMk cId="3250359255" sldId="389"/>
            <ac:spMk id="6" creationId="{B4086715-3A90-42E0-96B3-A5A3524390A1}"/>
          </ac:spMkLst>
        </pc:spChg>
      </pc:sldChg>
      <pc:sldChg chg="delSp modSp mod">
        <pc:chgData name="Siegbert Rudolph" userId="2af4d44886c067cc" providerId="LiveId" clId="{4D3E03C7-D20E-41DE-8831-6EF5F00725DF}" dt="2021-10-07T15:56:10.921" v="119" actId="1076"/>
        <pc:sldMkLst>
          <pc:docMk/>
          <pc:sldMk cId="4119512314" sldId="390"/>
        </pc:sldMkLst>
        <pc:spChg chg="mod">
          <ac:chgData name="Siegbert Rudolph" userId="2af4d44886c067cc" providerId="LiveId" clId="{4D3E03C7-D20E-41DE-8831-6EF5F00725DF}" dt="2021-10-07T15:56:10.921" v="119" actId="1076"/>
          <ac:spMkLst>
            <pc:docMk/>
            <pc:sldMk cId="4119512314" sldId="390"/>
            <ac:spMk id="4" creationId="{09D94850-96E4-4871-8A4F-1FED35C55BD9}"/>
          </ac:spMkLst>
        </pc:spChg>
        <pc:spChg chg="del">
          <ac:chgData name="Siegbert Rudolph" userId="2af4d44886c067cc" providerId="LiveId" clId="{4D3E03C7-D20E-41DE-8831-6EF5F00725DF}" dt="2021-10-07T15:56:10.921" v="114" actId="478"/>
          <ac:spMkLst>
            <pc:docMk/>
            <pc:sldMk cId="4119512314" sldId="390"/>
            <ac:spMk id="6" creationId="{C8CDDB7E-AA27-4B3E-ACD4-88B2D99574D2}"/>
          </ac:spMkLst>
        </pc:spChg>
      </pc:sldChg>
      <pc:sldChg chg="delSp modSp mod">
        <pc:chgData name="Siegbert Rudolph" userId="2af4d44886c067cc" providerId="LiveId" clId="{4D3E03C7-D20E-41DE-8831-6EF5F00725DF}" dt="2021-10-07T15:56:10.936" v="125" actId="1076"/>
        <pc:sldMkLst>
          <pc:docMk/>
          <pc:sldMk cId="2204056481" sldId="391"/>
        </pc:sldMkLst>
        <pc:spChg chg="mod">
          <ac:chgData name="Siegbert Rudolph" userId="2af4d44886c067cc" providerId="LiveId" clId="{4D3E03C7-D20E-41DE-8831-6EF5F00725DF}" dt="2021-10-07T15:56:10.936" v="125" actId="1076"/>
          <ac:spMkLst>
            <pc:docMk/>
            <pc:sldMk cId="2204056481" sldId="391"/>
            <ac:spMk id="4" creationId="{776CA69A-D1F0-458F-955D-9C72868BEDB6}"/>
          </ac:spMkLst>
        </pc:spChg>
        <pc:spChg chg="del">
          <ac:chgData name="Siegbert Rudolph" userId="2af4d44886c067cc" providerId="LiveId" clId="{4D3E03C7-D20E-41DE-8831-6EF5F00725DF}" dt="2021-10-07T15:56:10.921" v="120" actId="478"/>
          <ac:spMkLst>
            <pc:docMk/>
            <pc:sldMk cId="2204056481" sldId="391"/>
            <ac:spMk id="6" creationId="{2CB3030A-DF49-4ADD-A506-2331A73377DF}"/>
          </ac:spMkLst>
        </pc:spChg>
      </pc:sldChg>
      <pc:sldChg chg="delSp modSp mod">
        <pc:chgData name="Siegbert Rudolph" userId="2af4d44886c067cc" providerId="LiveId" clId="{4D3E03C7-D20E-41DE-8831-6EF5F00725DF}" dt="2021-10-07T15:56:10.936" v="131" actId="1076"/>
        <pc:sldMkLst>
          <pc:docMk/>
          <pc:sldMk cId="2041941340" sldId="392"/>
        </pc:sldMkLst>
        <pc:spChg chg="mod">
          <ac:chgData name="Siegbert Rudolph" userId="2af4d44886c067cc" providerId="LiveId" clId="{4D3E03C7-D20E-41DE-8831-6EF5F00725DF}" dt="2021-10-07T15:56:10.936" v="131" actId="1076"/>
          <ac:spMkLst>
            <pc:docMk/>
            <pc:sldMk cId="2041941340" sldId="392"/>
            <ac:spMk id="4" creationId="{7BC5D0E9-E396-4DF9-8BA7-8BEF953272C7}"/>
          </ac:spMkLst>
        </pc:spChg>
        <pc:spChg chg="del">
          <ac:chgData name="Siegbert Rudolph" userId="2af4d44886c067cc" providerId="LiveId" clId="{4D3E03C7-D20E-41DE-8831-6EF5F00725DF}" dt="2021-10-07T15:56:10.936" v="126" actId="478"/>
          <ac:spMkLst>
            <pc:docMk/>
            <pc:sldMk cId="2041941340" sldId="392"/>
            <ac:spMk id="6" creationId="{CEE71869-935E-4333-B91B-D60299DBEE47}"/>
          </ac:spMkLst>
        </pc:spChg>
      </pc:sldChg>
      <pc:sldChg chg="delSp modSp mod">
        <pc:chgData name="Siegbert Rudolph" userId="2af4d44886c067cc" providerId="LiveId" clId="{4D3E03C7-D20E-41DE-8831-6EF5F00725DF}" dt="2021-10-07T15:56:10.936" v="137" actId="1076"/>
        <pc:sldMkLst>
          <pc:docMk/>
          <pc:sldMk cId="2565816666" sldId="393"/>
        </pc:sldMkLst>
        <pc:spChg chg="mod">
          <ac:chgData name="Siegbert Rudolph" userId="2af4d44886c067cc" providerId="LiveId" clId="{4D3E03C7-D20E-41DE-8831-6EF5F00725DF}" dt="2021-10-07T15:56:10.936" v="137" actId="1076"/>
          <ac:spMkLst>
            <pc:docMk/>
            <pc:sldMk cId="2565816666" sldId="393"/>
            <ac:spMk id="4" creationId="{C09989AF-77DE-46FF-82A9-3DA3EDB39606}"/>
          </ac:spMkLst>
        </pc:spChg>
        <pc:spChg chg="del">
          <ac:chgData name="Siegbert Rudolph" userId="2af4d44886c067cc" providerId="LiveId" clId="{4D3E03C7-D20E-41DE-8831-6EF5F00725DF}" dt="2021-10-07T15:56:10.936" v="132" actId="478"/>
          <ac:spMkLst>
            <pc:docMk/>
            <pc:sldMk cId="2565816666" sldId="393"/>
            <ac:spMk id="6" creationId="{06D1D4C4-061B-4A4A-A3C0-614E82F2D4BE}"/>
          </ac:spMkLst>
        </pc:spChg>
      </pc:sldChg>
      <pc:sldChg chg="delSp modSp mod">
        <pc:chgData name="Siegbert Rudolph" userId="2af4d44886c067cc" providerId="LiveId" clId="{4D3E03C7-D20E-41DE-8831-6EF5F00725DF}" dt="2021-10-07T15:56:10.952" v="143" actId="1076"/>
        <pc:sldMkLst>
          <pc:docMk/>
          <pc:sldMk cId="2769007688" sldId="394"/>
        </pc:sldMkLst>
        <pc:spChg chg="mod">
          <ac:chgData name="Siegbert Rudolph" userId="2af4d44886c067cc" providerId="LiveId" clId="{4D3E03C7-D20E-41DE-8831-6EF5F00725DF}" dt="2021-10-07T15:56:10.952" v="143" actId="1076"/>
          <ac:spMkLst>
            <pc:docMk/>
            <pc:sldMk cId="2769007688" sldId="394"/>
            <ac:spMk id="4" creationId="{2FEB41EA-5FCE-43C3-9915-9EAEDEED4C9E}"/>
          </ac:spMkLst>
        </pc:spChg>
        <pc:spChg chg="del">
          <ac:chgData name="Siegbert Rudolph" userId="2af4d44886c067cc" providerId="LiveId" clId="{4D3E03C7-D20E-41DE-8831-6EF5F00725DF}" dt="2021-10-07T15:56:10.936" v="138" actId="478"/>
          <ac:spMkLst>
            <pc:docMk/>
            <pc:sldMk cId="2769007688" sldId="394"/>
            <ac:spMk id="6" creationId="{20665391-80BC-43A9-A137-1085B374A14C}"/>
          </ac:spMkLst>
        </pc:spChg>
      </pc:sldChg>
      <pc:sldChg chg="delSp modSp mod">
        <pc:chgData name="Siegbert Rudolph" userId="2af4d44886c067cc" providerId="LiveId" clId="{4D3E03C7-D20E-41DE-8831-6EF5F00725DF}" dt="2021-10-07T15:56:10.983" v="185" actId="1076"/>
        <pc:sldMkLst>
          <pc:docMk/>
          <pc:sldMk cId="2920850910" sldId="395"/>
        </pc:sldMkLst>
        <pc:spChg chg="mod">
          <ac:chgData name="Siegbert Rudolph" userId="2af4d44886c067cc" providerId="LiveId" clId="{4D3E03C7-D20E-41DE-8831-6EF5F00725DF}" dt="2021-10-07T15:56:10.983" v="185" actId="1076"/>
          <ac:spMkLst>
            <pc:docMk/>
            <pc:sldMk cId="2920850910" sldId="395"/>
            <ac:spMk id="2" creationId="{3A7285CC-A84B-4E57-9179-3A2FCFEC7A08}"/>
          </ac:spMkLst>
        </pc:spChg>
        <pc:spChg chg="del">
          <ac:chgData name="Siegbert Rudolph" userId="2af4d44886c067cc" providerId="LiveId" clId="{4D3E03C7-D20E-41DE-8831-6EF5F00725DF}" dt="2021-10-07T15:56:10.983" v="180" actId="478"/>
          <ac:spMkLst>
            <pc:docMk/>
            <pc:sldMk cId="2920850910" sldId="395"/>
            <ac:spMk id="6" creationId="{C9F9115F-889B-45E5-BF76-FE932FAF35E8}"/>
          </ac:spMkLst>
        </pc:spChg>
      </pc:sldChg>
      <pc:sldChg chg="delSp modSp mod">
        <pc:chgData name="Siegbert Rudolph" userId="2af4d44886c067cc" providerId="LiveId" clId="{4D3E03C7-D20E-41DE-8831-6EF5F00725DF}" dt="2021-10-07T15:56:11.124" v="329" actId="1076"/>
        <pc:sldMkLst>
          <pc:docMk/>
          <pc:sldMk cId="1876341957" sldId="396"/>
        </pc:sldMkLst>
        <pc:spChg chg="mod">
          <ac:chgData name="Siegbert Rudolph" userId="2af4d44886c067cc" providerId="LiveId" clId="{4D3E03C7-D20E-41DE-8831-6EF5F00725DF}" dt="2021-10-07T15:56:11.124" v="329" actId="1076"/>
          <ac:spMkLst>
            <pc:docMk/>
            <pc:sldMk cId="1876341957" sldId="396"/>
            <ac:spMk id="2" creationId="{E415FDDB-BE9B-4109-AFF2-F0128BB82F9A}"/>
          </ac:spMkLst>
        </pc:spChg>
        <pc:spChg chg="del">
          <ac:chgData name="Siegbert Rudolph" userId="2af4d44886c067cc" providerId="LiveId" clId="{4D3E03C7-D20E-41DE-8831-6EF5F00725DF}" dt="2021-10-07T15:56:11.124" v="324" actId="478"/>
          <ac:spMkLst>
            <pc:docMk/>
            <pc:sldMk cId="1876341957" sldId="396"/>
            <ac:spMk id="6" creationId="{DFB67123-2F5B-4E17-84BB-B06FBFA4A74E}"/>
          </ac:spMkLst>
        </pc:spChg>
      </pc:sldChg>
      <pc:sldChg chg="delSp modSp mod">
        <pc:chgData name="Siegbert Rudolph" userId="2af4d44886c067cc" providerId="LiveId" clId="{4D3E03C7-D20E-41DE-8831-6EF5F00725DF}" dt="2021-10-07T15:56:10.968" v="161" actId="1076"/>
        <pc:sldMkLst>
          <pc:docMk/>
          <pc:sldMk cId="813588847" sldId="397"/>
        </pc:sldMkLst>
        <pc:spChg chg="mod">
          <ac:chgData name="Siegbert Rudolph" userId="2af4d44886c067cc" providerId="LiveId" clId="{4D3E03C7-D20E-41DE-8831-6EF5F00725DF}" dt="2021-10-07T15:56:10.968" v="161" actId="1076"/>
          <ac:spMkLst>
            <pc:docMk/>
            <pc:sldMk cId="813588847" sldId="397"/>
            <ac:spMk id="2" creationId="{1D48BB1A-E54D-4E28-A232-335316046247}"/>
          </ac:spMkLst>
        </pc:spChg>
        <pc:spChg chg="del">
          <ac:chgData name="Siegbert Rudolph" userId="2af4d44886c067cc" providerId="LiveId" clId="{4D3E03C7-D20E-41DE-8831-6EF5F00725DF}" dt="2021-10-07T15:56:10.968" v="156" actId="478"/>
          <ac:spMkLst>
            <pc:docMk/>
            <pc:sldMk cId="813588847" sldId="397"/>
            <ac:spMk id="4" creationId="{90AEC1CB-F9A7-4E1B-AF52-8F41D03ABA55}"/>
          </ac:spMkLst>
        </pc:spChg>
      </pc:sldChg>
      <pc:sldChg chg="delSp modSp mod">
        <pc:chgData name="Siegbert Rudolph" userId="2af4d44886c067cc" providerId="LiveId" clId="{4D3E03C7-D20E-41DE-8831-6EF5F00725DF}" dt="2021-10-07T15:56:10.968" v="167" actId="1076"/>
        <pc:sldMkLst>
          <pc:docMk/>
          <pc:sldMk cId="1426937628" sldId="398"/>
        </pc:sldMkLst>
        <pc:spChg chg="mod">
          <ac:chgData name="Siegbert Rudolph" userId="2af4d44886c067cc" providerId="LiveId" clId="{4D3E03C7-D20E-41DE-8831-6EF5F00725DF}" dt="2021-10-07T15:56:10.968" v="167" actId="1076"/>
          <ac:spMkLst>
            <pc:docMk/>
            <pc:sldMk cId="1426937628" sldId="398"/>
            <ac:spMk id="2" creationId="{73DA5675-C0B2-48F7-8F8A-90DE58485395}"/>
          </ac:spMkLst>
        </pc:spChg>
        <pc:spChg chg="del">
          <ac:chgData name="Siegbert Rudolph" userId="2af4d44886c067cc" providerId="LiveId" clId="{4D3E03C7-D20E-41DE-8831-6EF5F00725DF}" dt="2021-10-07T15:56:10.968" v="162" actId="478"/>
          <ac:spMkLst>
            <pc:docMk/>
            <pc:sldMk cId="1426937628" sldId="398"/>
            <ac:spMk id="4" creationId="{99BEDAF2-EA2E-41D4-A5F8-A7644A864385}"/>
          </ac:spMkLst>
        </pc:spChg>
      </pc:sldChg>
      <pc:sldChg chg="delSp modSp mod">
        <pc:chgData name="Siegbert Rudolph" userId="2af4d44886c067cc" providerId="LiveId" clId="{4D3E03C7-D20E-41DE-8831-6EF5F00725DF}" dt="2021-10-07T15:56:10.983" v="173" actId="1076"/>
        <pc:sldMkLst>
          <pc:docMk/>
          <pc:sldMk cId="1607785240" sldId="399"/>
        </pc:sldMkLst>
        <pc:spChg chg="mod">
          <ac:chgData name="Siegbert Rudolph" userId="2af4d44886c067cc" providerId="LiveId" clId="{4D3E03C7-D20E-41DE-8831-6EF5F00725DF}" dt="2021-10-07T15:56:10.983" v="173" actId="1076"/>
          <ac:spMkLst>
            <pc:docMk/>
            <pc:sldMk cId="1607785240" sldId="399"/>
            <ac:spMk id="2" creationId="{6E8EBAD3-5F32-482F-B435-9E682F736E03}"/>
          </ac:spMkLst>
        </pc:spChg>
        <pc:spChg chg="del">
          <ac:chgData name="Siegbert Rudolph" userId="2af4d44886c067cc" providerId="LiveId" clId="{4D3E03C7-D20E-41DE-8831-6EF5F00725DF}" dt="2021-10-07T15:56:10.968" v="168" actId="478"/>
          <ac:spMkLst>
            <pc:docMk/>
            <pc:sldMk cId="1607785240" sldId="399"/>
            <ac:spMk id="4" creationId="{7D0D4F5D-62B7-4CF0-9F20-EA0EBE39B563}"/>
          </ac:spMkLst>
        </pc:spChg>
      </pc:sldChg>
      <pc:sldChg chg="delSp modSp mod">
        <pc:chgData name="Siegbert Rudolph" userId="2af4d44886c067cc" providerId="LiveId" clId="{4D3E03C7-D20E-41DE-8831-6EF5F00725DF}" dt="2021-10-07T15:56:10.983" v="179" actId="1076"/>
        <pc:sldMkLst>
          <pc:docMk/>
          <pc:sldMk cId="2211809859" sldId="400"/>
        </pc:sldMkLst>
        <pc:spChg chg="mod">
          <ac:chgData name="Siegbert Rudolph" userId="2af4d44886c067cc" providerId="LiveId" clId="{4D3E03C7-D20E-41DE-8831-6EF5F00725DF}" dt="2021-10-07T15:56:10.983" v="179" actId="1076"/>
          <ac:spMkLst>
            <pc:docMk/>
            <pc:sldMk cId="2211809859" sldId="400"/>
            <ac:spMk id="2" creationId="{AA57C867-20DF-4A6B-8816-C3BB0C1A4779}"/>
          </ac:spMkLst>
        </pc:spChg>
        <pc:spChg chg="del">
          <ac:chgData name="Siegbert Rudolph" userId="2af4d44886c067cc" providerId="LiveId" clId="{4D3E03C7-D20E-41DE-8831-6EF5F00725DF}" dt="2021-10-07T15:56:10.983" v="174" actId="478"/>
          <ac:spMkLst>
            <pc:docMk/>
            <pc:sldMk cId="2211809859" sldId="400"/>
            <ac:spMk id="4" creationId="{EB4B8D98-BBD5-466B-B653-2353CFF0D5BB}"/>
          </ac:spMkLst>
        </pc:spChg>
      </pc:sldChg>
      <pc:sldChg chg="delSp modSp mod">
        <pc:chgData name="Siegbert Rudolph" userId="2af4d44886c067cc" providerId="LiveId" clId="{4D3E03C7-D20E-41DE-8831-6EF5F00725DF}" dt="2021-10-07T15:56:11.030" v="221" actId="1076"/>
        <pc:sldMkLst>
          <pc:docMk/>
          <pc:sldMk cId="162414404" sldId="401"/>
        </pc:sldMkLst>
        <pc:spChg chg="mod">
          <ac:chgData name="Siegbert Rudolph" userId="2af4d44886c067cc" providerId="LiveId" clId="{4D3E03C7-D20E-41DE-8831-6EF5F00725DF}" dt="2021-10-07T15:56:11.030" v="221" actId="1076"/>
          <ac:spMkLst>
            <pc:docMk/>
            <pc:sldMk cId="162414404" sldId="401"/>
            <ac:spMk id="2" creationId="{63FEB92A-CC29-40F9-AE7B-15AEF775EB24}"/>
          </ac:spMkLst>
        </pc:spChg>
        <pc:spChg chg="del">
          <ac:chgData name="Siegbert Rudolph" userId="2af4d44886c067cc" providerId="LiveId" clId="{4D3E03C7-D20E-41DE-8831-6EF5F00725DF}" dt="2021-10-07T15:56:11.030" v="216" actId="478"/>
          <ac:spMkLst>
            <pc:docMk/>
            <pc:sldMk cId="162414404" sldId="401"/>
            <ac:spMk id="6" creationId="{7D8FD303-CA48-403D-B185-9E4D7473CFFC}"/>
          </ac:spMkLst>
        </pc:spChg>
      </pc:sldChg>
      <pc:sldChg chg="delSp modSp mod">
        <pc:chgData name="Siegbert Rudolph" userId="2af4d44886c067cc" providerId="LiveId" clId="{4D3E03C7-D20E-41DE-8831-6EF5F00725DF}" dt="2021-10-07T15:56:10.999" v="191" actId="1076"/>
        <pc:sldMkLst>
          <pc:docMk/>
          <pc:sldMk cId="934985329" sldId="402"/>
        </pc:sldMkLst>
        <pc:spChg chg="mod">
          <ac:chgData name="Siegbert Rudolph" userId="2af4d44886c067cc" providerId="LiveId" clId="{4D3E03C7-D20E-41DE-8831-6EF5F00725DF}" dt="2021-10-07T15:56:10.999" v="191" actId="1076"/>
          <ac:spMkLst>
            <pc:docMk/>
            <pc:sldMk cId="934985329" sldId="402"/>
            <ac:spMk id="2" creationId="{CD4ACB57-3E79-44C4-B2B1-37E533F134C1}"/>
          </ac:spMkLst>
        </pc:spChg>
        <pc:spChg chg="del">
          <ac:chgData name="Siegbert Rudolph" userId="2af4d44886c067cc" providerId="LiveId" clId="{4D3E03C7-D20E-41DE-8831-6EF5F00725DF}" dt="2021-10-07T15:56:10.999" v="186" actId="478"/>
          <ac:spMkLst>
            <pc:docMk/>
            <pc:sldMk cId="934985329" sldId="402"/>
            <ac:spMk id="4" creationId="{75283DAE-BCAD-4119-A96A-A5261E820BFD}"/>
          </ac:spMkLst>
        </pc:spChg>
      </pc:sldChg>
      <pc:sldChg chg="delSp modSp mod">
        <pc:chgData name="Siegbert Rudolph" userId="2af4d44886c067cc" providerId="LiveId" clId="{4D3E03C7-D20E-41DE-8831-6EF5F00725DF}" dt="2021-10-07T15:56:10.999" v="197" actId="1076"/>
        <pc:sldMkLst>
          <pc:docMk/>
          <pc:sldMk cId="4275112390" sldId="403"/>
        </pc:sldMkLst>
        <pc:spChg chg="mod">
          <ac:chgData name="Siegbert Rudolph" userId="2af4d44886c067cc" providerId="LiveId" clId="{4D3E03C7-D20E-41DE-8831-6EF5F00725DF}" dt="2021-10-07T15:56:10.999" v="197" actId="1076"/>
          <ac:spMkLst>
            <pc:docMk/>
            <pc:sldMk cId="4275112390" sldId="403"/>
            <ac:spMk id="2" creationId="{74C78CF7-5B4B-4346-8021-D24B57CA2AAE}"/>
          </ac:spMkLst>
        </pc:spChg>
        <pc:spChg chg="del">
          <ac:chgData name="Siegbert Rudolph" userId="2af4d44886c067cc" providerId="LiveId" clId="{4D3E03C7-D20E-41DE-8831-6EF5F00725DF}" dt="2021-10-07T15:56:10.999" v="192" actId="478"/>
          <ac:spMkLst>
            <pc:docMk/>
            <pc:sldMk cId="4275112390" sldId="403"/>
            <ac:spMk id="4" creationId="{112D6576-572C-42D1-9311-EA624A6CC99B}"/>
          </ac:spMkLst>
        </pc:spChg>
      </pc:sldChg>
      <pc:sldChg chg="delSp modSp mod">
        <pc:chgData name="Siegbert Rudolph" userId="2af4d44886c067cc" providerId="LiveId" clId="{4D3E03C7-D20E-41DE-8831-6EF5F00725DF}" dt="2021-10-07T15:56:11.015" v="203" actId="1076"/>
        <pc:sldMkLst>
          <pc:docMk/>
          <pc:sldMk cId="3716941106" sldId="404"/>
        </pc:sldMkLst>
        <pc:spChg chg="mod">
          <ac:chgData name="Siegbert Rudolph" userId="2af4d44886c067cc" providerId="LiveId" clId="{4D3E03C7-D20E-41DE-8831-6EF5F00725DF}" dt="2021-10-07T15:56:11.015" v="203" actId="1076"/>
          <ac:spMkLst>
            <pc:docMk/>
            <pc:sldMk cId="3716941106" sldId="404"/>
            <ac:spMk id="2" creationId="{CEFE8567-5C2D-458B-B3F6-62BA11C70DD0}"/>
          </ac:spMkLst>
        </pc:spChg>
        <pc:spChg chg="del">
          <ac:chgData name="Siegbert Rudolph" userId="2af4d44886c067cc" providerId="LiveId" clId="{4D3E03C7-D20E-41DE-8831-6EF5F00725DF}" dt="2021-10-07T15:56:10.999" v="198" actId="478"/>
          <ac:spMkLst>
            <pc:docMk/>
            <pc:sldMk cId="3716941106" sldId="404"/>
            <ac:spMk id="4" creationId="{BC5BE539-0D96-4059-9EE0-EA89F40EDCD9}"/>
          </ac:spMkLst>
        </pc:spChg>
      </pc:sldChg>
      <pc:sldChg chg="delSp modSp mod">
        <pc:chgData name="Siegbert Rudolph" userId="2af4d44886c067cc" providerId="LiveId" clId="{4D3E03C7-D20E-41DE-8831-6EF5F00725DF}" dt="2021-10-07T15:56:11.015" v="209" actId="1076"/>
        <pc:sldMkLst>
          <pc:docMk/>
          <pc:sldMk cId="3855436233" sldId="405"/>
        </pc:sldMkLst>
        <pc:spChg chg="mod">
          <ac:chgData name="Siegbert Rudolph" userId="2af4d44886c067cc" providerId="LiveId" clId="{4D3E03C7-D20E-41DE-8831-6EF5F00725DF}" dt="2021-10-07T15:56:11.015" v="209" actId="1076"/>
          <ac:spMkLst>
            <pc:docMk/>
            <pc:sldMk cId="3855436233" sldId="405"/>
            <ac:spMk id="2" creationId="{5944122F-8A81-47BE-9E5B-3BA6C5F7F15A}"/>
          </ac:spMkLst>
        </pc:spChg>
        <pc:spChg chg="del">
          <ac:chgData name="Siegbert Rudolph" userId="2af4d44886c067cc" providerId="LiveId" clId="{4D3E03C7-D20E-41DE-8831-6EF5F00725DF}" dt="2021-10-07T15:56:11.015" v="204" actId="478"/>
          <ac:spMkLst>
            <pc:docMk/>
            <pc:sldMk cId="3855436233" sldId="405"/>
            <ac:spMk id="4" creationId="{A2C4D99A-B2D1-4CA9-AA26-02C0AA1A4B79}"/>
          </ac:spMkLst>
        </pc:spChg>
      </pc:sldChg>
      <pc:sldChg chg="delSp modSp mod">
        <pc:chgData name="Siegbert Rudolph" userId="2af4d44886c067cc" providerId="LiveId" clId="{4D3E03C7-D20E-41DE-8831-6EF5F00725DF}" dt="2021-10-07T15:56:11.030" v="215" actId="1076"/>
        <pc:sldMkLst>
          <pc:docMk/>
          <pc:sldMk cId="1609584720" sldId="406"/>
        </pc:sldMkLst>
        <pc:spChg chg="mod">
          <ac:chgData name="Siegbert Rudolph" userId="2af4d44886c067cc" providerId="LiveId" clId="{4D3E03C7-D20E-41DE-8831-6EF5F00725DF}" dt="2021-10-07T15:56:11.030" v="215" actId="1076"/>
          <ac:spMkLst>
            <pc:docMk/>
            <pc:sldMk cId="1609584720" sldId="406"/>
            <ac:spMk id="2" creationId="{952F92B0-E627-4183-9D3E-E8F17418B4E9}"/>
          </ac:spMkLst>
        </pc:spChg>
        <pc:spChg chg="del">
          <ac:chgData name="Siegbert Rudolph" userId="2af4d44886c067cc" providerId="LiveId" clId="{4D3E03C7-D20E-41DE-8831-6EF5F00725DF}" dt="2021-10-07T15:56:11.015" v="210" actId="478"/>
          <ac:spMkLst>
            <pc:docMk/>
            <pc:sldMk cId="1609584720" sldId="406"/>
            <ac:spMk id="4" creationId="{6F1EABB5-26B0-40AE-9D3C-E294722005AD}"/>
          </ac:spMkLst>
        </pc:spChg>
      </pc:sldChg>
      <pc:sldChg chg="delSp modSp mod">
        <pc:chgData name="Siegbert Rudolph" userId="2af4d44886c067cc" providerId="LiveId" clId="{4D3E03C7-D20E-41DE-8831-6EF5F00725DF}" dt="2021-10-07T15:56:11.061" v="257" actId="1076"/>
        <pc:sldMkLst>
          <pc:docMk/>
          <pc:sldMk cId="2709250193" sldId="407"/>
        </pc:sldMkLst>
        <pc:spChg chg="mod">
          <ac:chgData name="Siegbert Rudolph" userId="2af4d44886c067cc" providerId="LiveId" clId="{4D3E03C7-D20E-41DE-8831-6EF5F00725DF}" dt="2021-10-07T15:56:11.061" v="257" actId="1076"/>
          <ac:spMkLst>
            <pc:docMk/>
            <pc:sldMk cId="2709250193" sldId="407"/>
            <ac:spMk id="2" creationId="{1ECCA9D7-9F11-41B7-99B0-7F26B4567BED}"/>
          </ac:spMkLst>
        </pc:spChg>
        <pc:spChg chg="del">
          <ac:chgData name="Siegbert Rudolph" userId="2af4d44886c067cc" providerId="LiveId" clId="{4D3E03C7-D20E-41DE-8831-6EF5F00725DF}" dt="2021-10-07T15:56:11.061" v="252" actId="478"/>
          <ac:spMkLst>
            <pc:docMk/>
            <pc:sldMk cId="2709250193" sldId="407"/>
            <ac:spMk id="6" creationId="{CF007EFF-B9F6-45D1-B23B-0230F73B4D11}"/>
          </ac:spMkLst>
        </pc:spChg>
      </pc:sldChg>
      <pc:sldChg chg="delSp modSp mod">
        <pc:chgData name="Siegbert Rudolph" userId="2af4d44886c067cc" providerId="LiveId" clId="{4D3E03C7-D20E-41DE-8831-6EF5F00725DF}" dt="2021-10-07T15:56:11.030" v="227" actId="1076"/>
        <pc:sldMkLst>
          <pc:docMk/>
          <pc:sldMk cId="4095351873" sldId="408"/>
        </pc:sldMkLst>
        <pc:spChg chg="mod">
          <ac:chgData name="Siegbert Rudolph" userId="2af4d44886c067cc" providerId="LiveId" clId="{4D3E03C7-D20E-41DE-8831-6EF5F00725DF}" dt="2021-10-07T15:56:11.030" v="227" actId="1076"/>
          <ac:spMkLst>
            <pc:docMk/>
            <pc:sldMk cId="4095351873" sldId="408"/>
            <ac:spMk id="2" creationId="{6626A620-4487-4A15-8DC4-4EE8246C82E5}"/>
          </ac:spMkLst>
        </pc:spChg>
        <pc:spChg chg="del">
          <ac:chgData name="Siegbert Rudolph" userId="2af4d44886c067cc" providerId="LiveId" clId="{4D3E03C7-D20E-41DE-8831-6EF5F00725DF}" dt="2021-10-07T15:56:11.030" v="222" actId="478"/>
          <ac:spMkLst>
            <pc:docMk/>
            <pc:sldMk cId="4095351873" sldId="408"/>
            <ac:spMk id="4" creationId="{AA7D44E9-1A3E-4A5C-AFBF-7604F7B097EF}"/>
          </ac:spMkLst>
        </pc:spChg>
      </pc:sldChg>
      <pc:sldChg chg="delSp modSp mod">
        <pc:chgData name="Siegbert Rudolph" userId="2af4d44886c067cc" providerId="LiveId" clId="{4D3E03C7-D20E-41DE-8831-6EF5F00725DF}" dt="2021-10-07T15:56:11.046" v="233" actId="1076"/>
        <pc:sldMkLst>
          <pc:docMk/>
          <pc:sldMk cId="2801788521" sldId="409"/>
        </pc:sldMkLst>
        <pc:spChg chg="mod">
          <ac:chgData name="Siegbert Rudolph" userId="2af4d44886c067cc" providerId="LiveId" clId="{4D3E03C7-D20E-41DE-8831-6EF5F00725DF}" dt="2021-10-07T15:56:11.046" v="233" actId="1076"/>
          <ac:spMkLst>
            <pc:docMk/>
            <pc:sldMk cId="2801788521" sldId="409"/>
            <ac:spMk id="2" creationId="{3F23DD66-A2BC-46B3-AEB6-10A3F25E14F3}"/>
          </ac:spMkLst>
        </pc:spChg>
        <pc:spChg chg="del">
          <ac:chgData name="Siegbert Rudolph" userId="2af4d44886c067cc" providerId="LiveId" clId="{4D3E03C7-D20E-41DE-8831-6EF5F00725DF}" dt="2021-10-07T15:56:11.030" v="228" actId="478"/>
          <ac:spMkLst>
            <pc:docMk/>
            <pc:sldMk cId="2801788521" sldId="409"/>
            <ac:spMk id="4" creationId="{57C2AA8A-C0D9-4812-BBD1-FFA41136BF51}"/>
          </ac:spMkLst>
        </pc:spChg>
      </pc:sldChg>
      <pc:sldChg chg="delSp modSp mod">
        <pc:chgData name="Siegbert Rudolph" userId="2af4d44886c067cc" providerId="LiveId" clId="{4D3E03C7-D20E-41DE-8831-6EF5F00725DF}" dt="2021-10-07T15:56:11.046" v="239" actId="1076"/>
        <pc:sldMkLst>
          <pc:docMk/>
          <pc:sldMk cId="3999914774" sldId="410"/>
        </pc:sldMkLst>
        <pc:spChg chg="mod">
          <ac:chgData name="Siegbert Rudolph" userId="2af4d44886c067cc" providerId="LiveId" clId="{4D3E03C7-D20E-41DE-8831-6EF5F00725DF}" dt="2021-10-07T15:56:11.046" v="239" actId="1076"/>
          <ac:spMkLst>
            <pc:docMk/>
            <pc:sldMk cId="3999914774" sldId="410"/>
            <ac:spMk id="2" creationId="{C67C16B3-9C86-40EC-B17C-DBC712B1F31C}"/>
          </ac:spMkLst>
        </pc:spChg>
        <pc:spChg chg="del">
          <ac:chgData name="Siegbert Rudolph" userId="2af4d44886c067cc" providerId="LiveId" clId="{4D3E03C7-D20E-41DE-8831-6EF5F00725DF}" dt="2021-10-07T15:56:11.046" v="234" actId="478"/>
          <ac:spMkLst>
            <pc:docMk/>
            <pc:sldMk cId="3999914774" sldId="410"/>
            <ac:spMk id="4" creationId="{D097CFF8-CF26-4AB8-ACE7-4B35DBFF1FB0}"/>
          </ac:spMkLst>
        </pc:spChg>
      </pc:sldChg>
      <pc:sldChg chg="delSp modSp mod">
        <pc:chgData name="Siegbert Rudolph" userId="2af4d44886c067cc" providerId="LiveId" clId="{4D3E03C7-D20E-41DE-8831-6EF5F00725DF}" dt="2021-10-07T15:56:11.061" v="245" actId="1076"/>
        <pc:sldMkLst>
          <pc:docMk/>
          <pc:sldMk cId="3639445539" sldId="411"/>
        </pc:sldMkLst>
        <pc:spChg chg="mod">
          <ac:chgData name="Siegbert Rudolph" userId="2af4d44886c067cc" providerId="LiveId" clId="{4D3E03C7-D20E-41DE-8831-6EF5F00725DF}" dt="2021-10-07T15:56:11.061" v="245" actId="1076"/>
          <ac:spMkLst>
            <pc:docMk/>
            <pc:sldMk cId="3639445539" sldId="411"/>
            <ac:spMk id="2" creationId="{1F438EE3-3C55-43A2-9E7F-2AC828DE5321}"/>
          </ac:spMkLst>
        </pc:spChg>
        <pc:spChg chg="del">
          <ac:chgData name="Siegbert Rudolph" userId="2af4d44886c067cc" providerId="LiveId" clId="{4D3E03C7-D20E-41DE-8831-6EF5F00725DF}" dt="2021-10-07T15:56:11.046" v="240" actId="478"/>
          <ac:spMkLst>
            <pc:docMk/>
            <pc:sldMk cId="3639445539" sldId="411"/>
            <ac:spMk id="4" creationId="{C2C1B5C2-95A5-4636-931F-AFF17BE3A2DD}"/>
          </ac:spMkLst>
        </pc:spChg>
      </pc:sldChg>
      <pc:sldChg chg="delSp modSp mod">
        <pc:chgData name="Siegbert Rudolph" userId="2af4d44886c067cc" providerId="LiveId" clId="{4D3E03C7-D20E-41DE-8831-6EF5F00725DF}" dt="2021-10-07T15:56:11.061" v="251" actId="1076"/>
        <pc:sldMkLst>
          <pc:docMk/>
          <pc:sldMk cId="883585723" sldId="412"/>
        </pc:sldMkLst>
        <pc:spChg chg="mod">
          <ac:chgData name="Siegbert Rudolph" userId="2af4d44886c067cc" providerId="LiveId" clId="{4D3E03C7-D20E-41DE-8831-6EF5F00725DF}" dt="2021-10-07T15:56:11.061" v="251" actId="1076"/>
          <ac:spMkLst>
            <pc:docMk/>
            <pc:sldMk cId="883585723" sldId="412"/>
            <ac:spMk id="2" creationId="{8166AA52-7C94-4A4E-AB4A-B3045D203B3A}"/>
          </ac:spMkLst>
        </pc:spChg>
        <pc:spChg chg="del">
          <ac:chgData name="Siegbert Rudolph" userId="2af4d44886c067cc" providerId="LiveId" clId="{4D3E03C7-D20E-41DE-8831-6EF5F00725DF}" dt="2021-10-07T15:56:11.061" v="246" actId="478"/>
          <ac:spMkLst>
            <pc:docMk/>
            <pc:sldMk cId="883585723" sldId="412"/>
            <ac:spMk id="4" creationId="{176183E8-A0CA-48DE-A57F-EFD9EF15475B}"/>
          </ac:spMkLst>
        </pc:spChg>
      </pc:sldChg>
      <pc:sldChg chg="delSp modSp mod">
        <pc:chgData name="Siegbert Rudolph" userId="2af4d44886c067cc" providerId="LiveId" clId="{4D3E03C7-D20E-41DE-8831-6EF5F00725DF}" dt="2021-10-07T15:56:11.108" v="293" actId="1076"/>
        <pc:sldMkLst>
          <pc:docMk/>
          <pc:sldMk cId="3837780590" sldId="413"/>
        </pc:sldMkLst>
        <pc:spChg chg="mod">
          <ac:chgData name="Siegbert Rudolph" userId="2af4d44886c067cc" providerId="LiveId" clId="{4D3E03C7-D20E-41DE-8831-6EF5F00725DF}" dt="2021-10-07T15:56:11.108" v="293" actId="1076"/>
          <ac:spMkLst>
            <pc:docMk/>
            <pc:sldMk cId="3837780590" sldId="413"/>
            <ac:spMk id="2" creationId="{0917141D-DBBC-4B82-A8C2-33117BE05ECE}"/>
          </ac:spMkLst>
        </pc:spChg>
        <pc:spChg chg="del">
          <ac:chgData name="Siegbert Rudolph" userId="2af4d44886c067cc" providerId="LiveId" clId="{4D3E03C7-D20E-41DE-8831-6EF5F00725DF}" dt="2021-10-07T15:56:11.093" v="288" actId="478"/>
          <ac:spMkLst>
            <pc:docMk/>
            <pc:sldMk cId="3837780590" sldId="413"/>
            <ac:spMk id="6" creationId="{9D39F246-1778-4450-8B34-1329451E0198}"/>
          </ac:spMkLst>
        </pc:spChg>
      </pc:sldChg>
      <pc:sldChg chg="delSp modSp mod">
        <pc:chgData name="Siegbert Rudolph" userId="2af4d44886c067cc" providerId="LiveId" clId="{4D3E03C7-D20E-41DE-8831-6EF5F00725DF}" dt="2021-10-07T15:56:11.077" v="263" actId="1076"/>
        <pc:sldMkLst>
          <pc:docMk/>
          <pc:sldMk cId="2921474751" sldId="414"/>
        </pc:sldMkLst>
        <pc:spChg chg="mod">
          <ac:chgData name="Siegbert Rudolph" userId="2af4d44886c067cc" providerId="LiveId" clId="{4D3E03C7-D20E-41DE-8831-6EF5F00725DF}" dt="2021-10-07T15:56:11.077" v="263" actId="1076"/>
          <ac:spMkLst>
            <pc:docMk/>
            <pc:sldMk cId="2921474751" sldId="414"/>
            <ac:spMk id="2" creationId="{C34C77C1-6D77-4983-9607-3BB8926E1C89}"/>
          </ac:spMkLst>
        </pc:spChg>
        <pc:spChg chg="del">
          <ac:chgData name="Siegbert Rudolph" userId="2af4d44886c067cc" providerId="LiveId" clId="{4D3E03C7-D20E-41DE-8831-6EF5F00725DF}" dt="2021-10-07T15:56:11.061" v="258" actId="478"/>
          <ac:spMkLst>
            <pc:docMk/>
            <pc:sldMk cId="2921474751" sldId="414"/>
            <ac:spMk id="4" creationId="{50F76ACE-95F9-4910-8DF3-81987B6049A7}"/>
          </ac:spMkLst>
        </pc:spChg>
      </pc:sldChg>
      <pc:sldChg chg="delSp modSp mod">
        <pc:chgData name="Siegbert Rudolph" userId="2af4d44886c067cc" providerId="LiveId" clId="{4D3E03C7-D20E-41DE-8831-6EF5F00725DF}" dt="2021-10-07T15:56:11.077" v="269" actId="1076"/>
        <pc:sldMkLst>
          <pc:docMk/>
          <pc:sldMk cId="563074186" sldId="415"/>
        </pc:sldMkLst>
        <pc:spChg chg="mod">
          <ac:chgData name="Siegbert Rudolph" userId="2af4d44886c067cc" providerId="LiveId" clId="{4D3E03C7-D20E-41DE-8831-6EF5F00725DF}" dt="2021-10-07T15:56:11.077" v="269" actId="1076"/>
          <ac:spMkLst>
            <pc:docMk/>
            <pc:sldMk cId="563074186" sldId="415"/>
            <ac:spMk id="2" creationId="{0F33F1B3-0B9D-451E-8D38-89103CE38693}"/>
          </ac:spMkLst>
        </pc:spChg>
        <pc:spChg chg="del">
          <ac:chgData name="Siegbert Rudolph" userId="2af4d44886c067cc" providerId="LiveId" clId="{4D3E03C7-D20E-41DE-8831-6EF5F00725DF}" dt="2021-10-07T15:56:11.077" v="264" actId="478"/>
          <ac:spMkLst>
            <pc:docMk/>
            <pc:sldMk cId="563074186" sldId="415"/>
            <ac:spMk id="4" creationId="{7D5E1CB2-8404-4614-A91C-A11794230834}"/>
          </ac:spMkLst>
        </pc:spChg>
      </pc:sldChg>
      <pc:sldChg chg="delSp modSp mod">
        <pc:chgData name="Siegbert Rudolph" userId="2af4d44886c067cc" providerId="LiveId" clId="{4D3E03C7-D20E-41DE-8831-6EF5F00725DF}" dt="2021-10-07T15:56:11.093" v="275" actId="1076"/>
        <pc:sldMkLst>
          <pc:docMk/>
          <pc:sldMk cId="965958627" sldId="416"/>
        </pc:sldMkLst>
        <pc:spChg chg="mod">
          <ac:chgData name="Siegbert Rudolph" userId="2af4d44886c067cc" providerId="LiveId" clId="{4D3E03C7-D20E-41DE-8831-6EF5F00725DF}" dt="2021-10-07T15:56:11.093" v="275" actId="1076"/>
          <ac:spMkLst>
            <pc:docMk/>
            <pc:sldMk cId="965958627" sldId="416"/>
            <ac:spMk id="2" creationId="{6F9E5ACD-6F6B-4D51-9422-763EFC600CC7}"/>
          </ac:spMkLst>
        </pc:spChg>
        <pc:spChg chg="del">
          <ac:chgData name="Siegbert Rudolph" userId="2af4d44886c067cc" providerId="LiveId" clId="{4D3E03C7-D20E-41DE-8831-6EF5F00725DF}" dt="2021-10-07T15:56:11.077" v="270" actId="478"/>
          <ac:spMkLst>
            <pc:docMk/>
            <pc:sldMk cId="965958627" sldId="416"/>
            <ac:spMk id="4" creationId="{21014904-C267-4620-9186-607F4A6DA109}"/>
          </ac:spMkLst>
        </pc:spChg>
      </pc:sldChg>
      <pc:sldChg chg="delSp modSp mod">
        <pc:chgData name="Siegbert Rudolph" userId="2af4d44886c067cc" providerId="LiveId" clId="{4D3E03C7-D20E-41DE-8831-6EF5F00725DF}" dt="2021-10-07T15:56:11.093" v="281" actId="1076"/>
        <pc:sldMkLst>
          <pc:docMk/>
          <pc:sldMk cId="584911293" sldId="417"/>
        </pc:sldMkLst>
        <pc:spChg chg="mod">
          <ac:chgData name="Siegbert Rudolph" userId="2af4d44886c067cc" providerId="LiveId" clId="{4D3E03C7-D20E-41DE-8831-6EF5F00725DF}" dt="2021-10-07T15:56:11.093" v="281" actId="1076"/>
          <ac:spMkLst>
            <pc:docMk/>
            <pc:sldMk cId="584911293" sldId="417"/>
            <ac:spMk id="2" creationId="{EAEE7F67-D6B1-40B3-B849-E8D14692F047}"/>
          </ac:spMkLst>
        </pc:spChg>
        <pc:spChg chg="del">
          <ac:chgData name="Siegbert Rudolph" userId="2af4d44886c067cc" providerId="LiveId" clId="{4D3E03C7-D20E-41DE-8831-6EF5F00725DF}" dt="2021-10-07T15:56:11.093" v="276" actId="478"/>
          <ac:spMkLst>
            <pc:docMk/>
            <pc:sldMk cId="584911293" sldId="417"/>
            <ac:spMk id="4" creationId="{E1CA24D5-2902-469C-8611-739BB7DEAA87}"/>
          </ac:spMkLst>
        </pc:spChg>
      </pc:sldChg>
      <pc:sldChg chg="delSp modSp mod">
        <pc:chgData name="Siegbert Rudolph" userId="2af4d44886c067cc" providerId="LiveId" clId="{4D3E03C7-D20E-41DE-8831-6EF5F00725DF}" dt="2021-10-07T15:56:11.093" v="287" actId="1076"/>
        <pc:sldMkLst>
          <pc:docMk/>
          <pc:sldMk cId="144660232" sldId="418"/>
        </pc:sldMkLst>
        <pc:spChg chg="mod">
          <ac:chgData name="Siegbert Rudolph" userId="2af4d44886c067cc" providerId="LiveId" clId="{4D3E03C7-D20E-41DE-8831-6EF5F00725DF}" dt="2021-10-07T15:56:11.093" v="287" actId="1076"/>
          <ac:spMkLst>
            <pc:docMk/>
            <pc:sldMk cId="144660232" sldId="418"/>
            <ac:spMk id="2" creationId="{8EE93C58-4F8C-48DF-A352-125FAE2D1EC8}"/>
          </ac:spMkLst>
        </pc:spChg>
        <pc:spChg chg="del">
          <ac:chgData name="Siegbert Rudolph" userId="2af4d44886c067cc" providerId="LiveId" clId="{4D3E03C7-D20E-41DE-8831-6EF5F00725DF}" dt="2021-10-07T15:56:11.093" v="282" actId="478"/>
          <ac:spMkLst>
            <pc:docMk/>
            <pc:sldMk cId="144660232" sldId="418"/>
            <ac:spMk id="4" creationId="{87F70EF8-1ADC-4E19-AABE-FA22B7D67DCB}"/>
          </ac:spMkLst>
        </pc:spChg>
      </pc:sldChg>
      <pc:sldChg chg="delSp modSp mod">
        <pc:chgData name="Siegbert Rudolph" userId="2af4d44886c067cc" providerId="LiveId" clId="{4D3E03C7-D20E-41DE-8831-6EF5F00725DF}" dt="2021-10-07T15:56:11.108" v="305" actId="1076"/>
        <pc:sldMkLst>
          <pc:docMk/>
          <pc:sldMk cId="3487130487" sldId="419"/>
        </pc:sldMkLst>
        <pc:spChg chg="mod">
          <ac:chgData name="Siegbert Rudolph" userId="2af4d44886c067cc" providerId="LiveId" clId="{4D3E03C7-D20E-41DE-8831-6EF5F00725DF}" dt="2021-10-07T15:56:11.108" v="305" actId="1076"/>
          <ac:spMkLst>
            <pc:docMk/>
            <pc:sldMk cId="3487130487" sldId="419"/>
            <ac:spMk id="4" creationId="{8B47D5FD-6AD1-48F3-8E3A-648957224F94}"/>
          </ac:spMkLst>
        </pc:spChg>
        <pc:spChg chg="del">
          <ac:chgData name="Siegbert Rudolph" userId="2af4d44886c067cc" providerId="LiveId" clId="{4D3E03C7-D20E-41DE-8831-6EF5F00725DF}" dt="2021-10-07T15:56:11.108" v="300" actId="478"/>
          <ac:spMkLst>
            <pc:docMk/>
            <pc:sldMk cId="3487130487" sldId="419"/>
            <ac:spMk id="6" creationId="{7C9D1DC4-61D4-4528-914C-F219DBBAEDDB}"/>
          </ac:spMkLst>
        </pc:spChg>
      </pc:sldChg>
      <pc:sldChg chg="delSp modSp mod">
        <pc:chgData name="Siegbert Rudolph" userId="2af4d44886c067cc" providerId="LiveId" clId="{4D3E03C7-D20E-41DE-8831-6EF5F00725DF}" dt="2021-10-07T15:56:11.108" v="311" actId="1076"/>
        <pc:sldMkLst>
          <pc:docMk/>
          <pc:sldMk cId="973465421" sldId="420"/>
        </pc:sldMkLst>
        <pc:spChg chg="mod">
          <ac:chgData name="Siegbert Rudolph" userId="2af4d44886c067cc" providerId="LiveId" clId="{4D3E03C7-D20E-41DE-8831-6EF5F00725DF}" dt="2021-10-07T15:56:11.108" v="311" actId="1076"/>
          <ac:spMkLst>
            <pc:docMk/>
            <pc:sldMk cId="973465421" sldId="420"/>
            <ac:spMk id="4" creationId="{3AB89980-2932-4682-A472-48D4D1E5841B}"/>
          </ac:spMkLst>
        </pc:spChg>
        <pc:spChg chg="del">
          <ac:chgData name="Siegbert Rudolph" userId="2af4d44886c067cc" providerId="LiveId" clId="{4D3E03C7-D20E-41DE-8831-6EF5F00725DF}" dt="2021-10-07T15:56:11.108" v="306" actId="478"/>
          <ac:spMkLst>
            <pc:docMk/>
            <pc:sldMk cId="973465421" sldId="420"/>
            <ac:spMk id="6" creationId="{85294873-DB13-46CE-92F6-55955FB0BE07}"/>
          </ac:spMkLst>
        </pc:spChg>
      </pc:sldChg>
      <pc:sldChg chg="delSp modSp mod">
        <pc:chgData name="Siegbert Rudolph" userId="2af4d44886c067cc" providerId="LiveId" clId="{4D3E03C7-D20E-41DE-8831-6EF5F00725DF}" dt="2021-10-07T15:56:11.124" v="317" actId="1076"/>
        <pc:sldMkLst>
          <pc:docMk/>
          <pc:sldMk cId="2288281784" sldId="421"/>
        </pc:sldMkLst>
        <pc:spChg chg="mod">
          <ac:chgData name="Siegbert Rudolph" userId="2af4d44886c067cc" providerId="LiveId" clId="{4D3E03C7-D20E-41DE-8831-6EF5F00725DF}" dt="2021-10-07T15:56:11.124" v="317" actId="1076"/>
          <ac:spMkLst>
            <pc:docMk/>
            <pc:sldMk cId="2288281784" sldId="421"/>
            <ac:spMk id="4" creationId="{22030EA5-8290-4C3D-8495-BF52891911CD}"/>
          </ac:spMkLst>
        </pc:spChg>
        <pc:spChg chg="del">
          <ac:chgData name="Siegbert Rudolph" userId="2af4d44886c067cc" providerId="LiveId" clId="{4D3E03C7-D20E-41DE-8831-6EF5F00725DF}" dt="2021-10-07T15:56:11.108" v="312" actId="478"/>
          <ac:spMkLst>
            <pc:docMk/>
            <pc:sldMk cId="2288281784" sldId="421"/>
            <ac:spMk id="6" creationId="{46AA92C2-62DA-4AB2-8407-CB5DCF9426D2}"/>
          </ac:spMkLst>
        </pc:spChg>
      </pc:sldChg>
      <pc:sldChg chg="delSp modSp mod">
        <pc:chgData name="Siegbert Rudolph" userId="2af4d44886c067cc" providerId="LiveId" clId="{4D3E03C7-D20E-41DE-8831-6EF5F00725DF}" dt="2021-10-07T15:56:11.124" v="323" actId="1076"/>
        <pc:sldMkLst>
          <pc:docMk/>
          <pc:sldMk cId="315012776" sldId="422"/>
        </pc:sldMkLst>
        <pc:spChg chg="mod">
          <ac:chgData name="Siegbert Rudolph" userId="2af4d44886c067cc" providerId="LiveId" clId="{4D3E03C7-D20E-41DE-8831-6EF5F00725DF}" dt="2021-10-07T15:56:11.124" v="323" actId="1076"/>
          <ac:spMkLst>
            <pc:docMk/>
            <pc:sldMk cId="315012776" sldId="422"/>
            <ac:spMk id="4" creationId="{026A3443-77EE-4CA1-9F66-3A47B31375AD}"/>
          </ac:spMkLst>
        </pc:spChg>
        <pc:spChg chg="del">
          <ac:chgData name="Siegbert Rudolph" userId="2af4d44886c067cc" providerId="LiveId" clId="{4D3E03C7-D20E-41DE-8831-6EF5F00725DF}" dt="2021-10-07T15:56:11.124" v="318" actId="478"/>
          <ac:spMkLst>
            <pc:docMk/>
            <pc:sldMk cId="315012776" sldId="422"/>
            <ac:spMk id="6" creationId="{952A308D-E5DD-415B-B898-44CFC8C59C6A}"/>
          </ac:spMkLst>
        </pc:spChg>
      </pc:sldChg>
      <pc:sldChg chg="delSp modSp mod">
        <pc:chgData name="Siegbert Rudolph" userId="2af4d44886c067cc" providerId="LiveId" clId="{4D3E03C7-D20E-41DE-8831-6EF5F00725DF}" dt="2021-10-07T15:56:11.155" v="365" actId="1076"/>
        <pc:sldMkLst>
          <pc:docMk/>
          <pc:sldMk cId="545769550" sldId="423"/>
        </pc:sldMkLst>
        <pc:spChg chg="mod">
          <ac:chgData name="Siegbert Rudolph" userId="2af4d44886c067cc" providerId="LiveId" clId="{4D3E03C7-D20E-41DE-8831-6EF5F00725DF}" dt="2021-10-07T15:56:11.155" v="365" actId="1076"/>
          <ac:spMkLst>
            <pc:docMk/>
            <pc:sldMk cId="545769550" sldId="423"/>
            <ac:spMk id="2" creationId="{35DD3FD6-7F28-4A78-9182-49C436FD5D74}"/>
          </ac:spMkLst>
        </pc:spChg>
        <pc:spChg chg="del">
          <ac:chgData name="Siegbert Rudolph" userId="2af4d44886c067cc" providerId="LiveId" clId="{4D3E03C7-D20E-41DE-8831-6EF5F00725DF}" dt="2021-10-07T15:56:11.155" v="360" actId="478"/>
          <ac:spMkLst>
            <pc:docMk/>
            <pc:sldMk cId="545769550" sldId="423"/>
            <ac:spMk id="6" creationId="{96C94F52-1543-4937-9EA9-142C30B9CF5C}"/>
          </ac:spMkLst>
        </pc:spChg>
      </pc:sldChg>
      <pc:sldChg chg="delSp modSp mod">
        <pc:chgData name="Siegbert Rudolph" userId="2af4d44886c067cc" providerId="LiveId" clId="{4D3E03C7-D20E-41DE-8831-6EF5F00725DF}" dt="2021-10-07T15:56:11.140" v="335" actId="1076"/>
        <pc:sldMkLst>
          <pc:docMk/>
          <pc:sldMk cId="3114015765" sldId="424"/>
        </pc:sldMkLst>
        <pc:spChg chg="mod">
          <ac:chgData name="Siegbert Rudolph" userId="2af4d44886c067cc" providerId="LiveId" clId="{4D3E03C7-D20E-41DE-8831-6EF5F00725DF}" dt="2021-10-07T15:56:11.140" v="335" actId="1076"/>
          <ac:spMkLst>
            <pc:docMk/>
            <pc:sldMk cId="3114015765" sldId="424"/>
            <ac:spMk id="4" creationId="{A8E4EDFB-9430-49F9-A7CE-FA6953A4332C}"/>
          </ac:spMkLst>
        </pc:spChg>
        <pc:spChg chg="del">
          <ac:chgData name="Siegbert Rudolph" userId="2af4d44886c067cc" providerId="LiveId" clId="{4D3E03C7-D20E-41DE-8831-6EF5F00725DF}" dt="2021-10-07T15:56:11.124" v="330" actId="478"/>
          <ac:spMkLst>
            <pc:docMk/>
            <pc:sldMk cId="3114015765" sldId="424"/>
            <ac:spMk id="6" creationId="{99CE9B94-2688-4E39-8D49-76EAA6266D21}"/>
          </ac:spMkLst>
        </pc:spChg>
      </pc:sldChg>
      <pc:sldChg chg="delSp modSp mod">
        <pc:chgData name="Siegbert Rudolph" userId="2af4d44886c067cc" providerId="LiveId" clId="{4D3E03C7-D20E-41DE-8831-6EF5F00725DF}" dt="2021-10-07T15:56:11.140" v="341" actId="1076"/>
        <pc:sldMkLst>
          <pc:docMk/>
          <pc:sldMk cId="4263277332" sldId="425"/>
        </pc:sldMkLst>
        <pc:spChg chg="mod">
          <ac:chgData name="Siegbert Rudolph" userId="2af4d44886c067cc" providerId="LiveId" clId="{4D3E03C7-D20E-41DE-8831-6EF5F00725DF}" dt="2021-10-07T15:56:11.140" v="341" actId="1076"/>
          <ac:spMkLst>
            <pc:docMk/>
            <pc:sldMk cId="4263277332" sldId="425"/>
            <ac:spMk id="4" creationId="{48E1765F-CC7F-42D8-BF33-A3B169B27CB7}"/>
          </ac:spMkLst>
        </pc:spChg>
        <pc:spChg chg="del">
          <ac:chgData name="Siegbert Rudolph" userId="2af4d44886c067cc" providerId="LiveId" clId="{4D3E03C7-D20E-41DE-8831-6EF5F00725DF}" dt="2021-10-07T15:56:11.140" v="336" actId="478"/>
          <ac:spMkLst>
            <pc:docMk/>
            <pc:sldMk cId="4263277332" sldId="425"/>
            <ac:spMk id="6" creationId="{CDC4EEF2-56B1-4BBC-962D-9EAEF59A14D4}"/>
          </ac:spMkLst>
        </pc:spChg>
      </pc:sldChg>
      <pc:sldChg chg="delSp modSp mod">
        <pc:chgData name="Siegbert Rudolph" userId="2af4d44886c067cc" providerId="LiveId" clId="{4D3E03C7-D20E-41DE-8831-6EF5F00725DF}" dt="2021-10-07T15:56:11.140" v="347" actId="1076"/>
        <pc:sldMkLst>
          <pc:docMk/>
          <pc:sldMk cId="215631311" sldId="426"/>
        </pc:sldMkLst>
        <pc:spChg chg="mod">
          <ac:chgData name="Siegbert Rudolph" userId="2af4d44886c067cc" providerId="LiveId" clId="{4D3E03C7-D20E-41DE-8831-6EF5F00725DF}" dt="2021-10-07T15:56:11.140" v="347" actId="1076"/>
          <ac:spMkLst>
            <pc:docMk/>
            <pc:sldMk cId="215631311" sldId="426"/>
            <ac:spMk id="4" creationId="{93037DDD-8307-4AAA-B2C6-21418B8D7C2C}"/>
          </ac:spMkLst>
        </pc:spChg>
        <pc:spChg chg="del">
          <ac:chgData name="Siegbert Rudolph" userId="2af4d44886c067cc" providerId="LiveId" clId="{4D3E03C7-D20E-41DE-8831-6EF5F00725DF}" dt="2021-10-07T15:56:11.140" v="342" actId="478"/>
          <ac:spMkLst>
            <pc:docMk/>
            <pc:sldMk cId="215631311" sldId="426"/>
            <ac:spMk id="6" creationId="{31EA83D9-007F-4080-B87F-08E1753BDDDA}"/>
          </ac:spMkLst>
        </pc:spChg>
      </pc:sldChg>
      <pc:sldChg chg="delSp modSp mod">
        <pc:chgData name="Siegbert Rudolph" userId="2af4d44886c067cc" providerId="LiveId" clId="{4D3E03C7-D20E-41DE-8831-6EF5F00725DF}" dt="2021-10-07T15:56:11.140" v="353" actId="1076"/>
        <pc:sldMkLst>
          <pc:docMk/>
          <pc:sldMk cId="1306701665" sldId="427"/>
        </pc:sldMkLst>
        <pc:spChg chg="mod">
          <ac:chgData name="Siegbert Rudolph" userId="2af4d44886c067cc" providerId="LiveId" clId="{4D3E03C7-D20E-41DE-8831-6EF5F00725DF}" dt="2021-10-07T15:56:11.140" v="353" actId="1076"/>
          <ac:spMkLst>
            <pc:docMk/>
            <pc:sldMk cId="1306701665" sldId="427"/>
            <ac:spMk id="4" creationId="{47B5268F-38BB-4EC9-9F84-8A03742478E1}"/>
          </ac:spMkLst>
        </pc:spChg>
        <pc:spChg chg="del">
          <ac:chgData name="Siegbert Rudolph" userId="2af4d44886c067cc" providerId="LiveId" clId="{4D3E03C7-D20E-41DE-8831-6EF5F00725DF}" dt="2021-10-07T15:56:11.140" v="348" actId="478"/>
          <ac:spMkLst>
            <pc:docMk/>
            <pc:sldMk cId="1306701665" sldId="427"/>
            <ac:spMk id="6" creationId="{EC1A9D76-8192-4465-AD8A-9AB76403D363}"/>
          </ac:spMkLst>
        </pc:spChg>
      </pc:sldChg>
      <pc:sldChg chg="delSp modSp mod">
        <pc:chgData name="Siegbert Rudolph" userId="2af4d44886c067cc" providerId="LiveId" clId="{4D3E03C7-D20E-41DE-8831-6EF5F00725DF}" dt="2021-10-07T15:56:11.155" v="359" actId="1076"/>
        <pc:sldMkLst>
          <pc:docMk/>
          <pc:sldMk cId="3033018973" sldId="428"/>
        </pc:sldMkLst>
        <pc:spChg chg="mod">
          <ac:chgData name="Siegbert Rudolph" userId="2af4d44886c067cc" providerId="LiveId" clId="{4D3E03C7-D20E-41DE-8831-6EF5F00725DF}" dt="2021-10-07T15:56:11.155" v="359" actId="1076"/>
          <ac:spMkLst>
            <pc:docMk/>
            <pc:sldMk cId="3033018973" sldId="428"/>
            <ac:spMk id="4" creationId="{10514A4D-CF9B-4B39-A79E-9228C2983BBA}"/>
          </ac:spMkLst>
        </pc:spChg>
        <pc:spChg chg="del">
          <ac:chgData name="Siegbert Rudolph" userId="2af4d44886c067cc" providerId="LiveId" clId="{4D3E03C7-D20E-41DE-8831-6EF5F00725DF}" dt="2021-10-07T15:56:11.140" v="354" actId="478"/>
          <ac:spMkLst>
            <pc:docMk/>
            <pc:sldMk cId="3033018973" sldId="428"/>
            <ac:spMk id="6" creationId="{3CCEC517-D1D4-442E-8A46-DCFEAF727029}"/>
          </ac:spMkLst>
        </pc:spChg>
      </pc:sldChg>
      <pc:sldChg chg="delSp modSp mod">
        <pc:chgData name="Siegbert Rudolph" userId="2af4d44886c067cc" providerId="LiveId" clId="{4D3E03C7-D20E-41DE-8831-6EF5F00725DF}" dt="2021-10-07T15:56:11.186" v="401" actId="1076"/>
        <pc:sldMkLst>
          <pc:docMk/>
          <pc:sldMk cId="2843829580" sldId="429"/>
        </pc:sldMkLst>
        <pc:spChg chg="mod">
          <ac:chgData name="Siegbert Rudolph" userId="2af4d44886c067cc" providerId="LiveId" clId="{4D3E03C7-D20E-41DE-8831-6EF5F00725DF}" dt="2021-10-07T15:56:11.186" v="401" actId="1076"/>
          <ac:spMkLst>
            <pc:docMk/>
            <pc:sldMk cId="2843829580" sldId="429"/>
            <ac:spMk id="2" creationId="{10D0FAC9-F390-4929-A3AD-AFCF3CFB5890}"/>
          </ac:spMkLst>
        </pc:spChg>
        <pc:spChg chg="del">
          <ac:chgData name="Siegbert Rudolph" userId="2af4d44886c067cc" providerId="LiveId" clId="{4D3E03C7-D20E-41DE-8831-6EF5F00725DF}" dt="2021-10-07T15:56:11.171" v="396" actId="478"/>
          <ac:spMkLst>
            <pc:docMk/>
            <pc:sldMk cId="2843829580" sldId="429"/>
            <ac:spMk id="6" creationId="{6378E994-73BF-4826-80BD-AB600C3A0D87}"/>
          </ac:spMkLst>
        </pc:spChg>
      </pc:sldChg>
      <pc:sldChg chg="delSp modSp mod">
        <pc:chgData name="Siegbert Rudolph" userId="2af4d44886c067cc" providerId="LiveId" clId="{4D3E03C7-D20E-41DE-8831-6EF5F00725DF}" dt="2021-10-07T15:56:11.155" v="371" actId="1076"/>
        <pc:sldMkLst>
          <pc:docMk/>
          <pc:sldMk cId="3708769810" sldId="430"/>
        </pc:sldMkLst>
        <pc:spChg chg="mod">
          <ac:chgData name="Siegbert Rudolph" userId="2af4d44886c067cc" providerId="LiveId" clId="{4D3E03C7-D20E-41DE-8831-6EF5F00725DF}" dt="2021-10-07T15:56:11.155" v="371" actId="1076"/>
          <ac:spMkLst>
            <pc:docMk/>
            <pc:sldMk cId="3708769810" sldId="430"/>
            <ac:spMk id="4" creationId="{BF3AA800-E544-45AD-9E24-D57B24DF7829}"/>
          </ac:spMkLst>
        </pc:spChg>
        <pc:spChg chg="del">
          <ac:chgData name="Siegbert Rudolph" userId="2af4d44886c067cc" providerId="LiveId" clId="{4D3E03C7-D20E-41DE-8831-6EF5F00725DF}" dt="2021-10-07T15:56:11.155" v="366" actId="478"/>
          <ac:spMkLst>
            <pc:docMk/>
            <pc:sldMk cId="3708769810" sldId="430"/>
            <ac:spMk id="6" creationId="{102E906F-A276-49E1-AC97-163E0DD0A612}"/>
          </ac:spMkLst>
        </pc:spChg>
      </pc:sldChg>
      <pc:sldChg chg="delSp modSp mod">
        <pc:chgData name="Siegbert Rudolph" userId="2af4d44886c067cc" providerId="LiveId" clId="{4D3E03C7-D20E-41DE-8831-6EF5F00725DF}" dt="2021-10-07T15:56:11.171" v="377" actId="1076"/>
        <pc:sldMkLst>
          <pc:docMk/>
          <pc:sldMk cId="266353194" sldId="431"/>
        </pc:sldMkLst>
        <pc:spChg chg="mod">
          <ac:chgData name="Siegbert Rudolph" userId="2af4d44886c067cc" providerId="LiveId" clId="{4D3E03C7-D20E-41DE-8831-6EF5F00725DF}" dt="2021-10-07T15:56:11.171" v="377" actId="1076"/>
          <ac:spMkLst>
            <pc:docMk/>
            <pc:sldMk cId="266353194" sldId="431"/>
            <ac:spMk id="4" creationId="{BC845438-BDCF-4934-A880-8D1E97254A5F}"/>
          </ac:spMkLst>
        </pc:spChg>
        <pc:spChg chg="del">
          <ac:chgData name="Siegbert Rudolph" userId="2af4d44886c067cc" providerId="LiveId" clId="{4D3E03C7-D20E-41DE-8831-6EF5F00725DF}" dt="2021-10-07T15:56:11.155" v="372" actId="478"/>
          <ac:spMkLst>
            <pc:docMk/>
            <pc:sldMk cId="266353194" sldId="431"/>
            <ac:spMk id="6" creationId="{7BEB8B91-CB6B-427A-BD24-AAE546A23472}"/>
          </ac:spMkLst>
        </pc:spChg>
      </pc:sldChg>
      <pc:sldChg chg="delSp modSp mod">
        <pc:chgData name="Siegbert Rudolph" userId="2af4d44886c067cc" providerId="LiveId" clId="{4D3E03C7-D20E-41DE-8831-6EF5F00725DF}" dt="2021-10-07T15:56:11.171" v="383" actId="1076"/>
        <pc:sldMkLst>
          <pc:docMk/>
          <pc:sldMk cId="591790980" sldId="432"/>
        </pc:sldMkLst>
        <pc:spChg chg="mod">
          <ac:chgData name="Siegbert Rudolph" userId="2af4d44886c067cc" providerId="LiveId" clId="{4D3E03C7-D20E-41DE-8831-6EF5F00725DF}" dt="2021-10-07T15:56:11.171" v="383" actId="1076"/>
          <ac:spMkLst>
            <pc:docMk/>
            <pc:sldMk cId="591790980" sldId="432"/>
            <ac:spMk id="4" creationId="{4680DAC2-5847-48F4-A03C-2AC1A2C8A6F9}"/>
          </ac:spMkLst>
        </pc:spChg>
        <pc:spChg chg="del">
          <ac:chgData name="Siegbert Rudolph" userId="2af4d44886c067cc" providerId="LiveId" clId="{4D3E03C7-D20E-41DE-8831-6EF5F00725DF}" dt="2021-10-07T15:56:11.171" v="378" actId="478"/>
          <ac:spMkLst>
            <pc:docMk/>
            <pc:sldMk cId="591790980" sldId="432"/>
            <ac:spMk id="6" creationId="{A2FFF74C-3232-49A1-AF8D-03EB381382C9}"/>
          </ac:spMkLst>
        </pc:spChg>
      </pc:sldChg>
      <pc:sldChg chg="delSp modSp mod">
        <pc:chgData name="Siegbert Rudolph" userId="2af4d44886c067cc" providerId="LiveId" clId="{4D3E03C7-D20E-41DE-8831-6EF5F00725DF}" dt="2021-10-07T15:56:11.171" v="389" actId="1076"/>
        <pc:sldMkLst>
          <pc:docMk/>
          <pc:sldMk cId="1086043265" sldId="433"/>
        </pc:sldMkLst>
        <pc:spChg chg="mod">
          <ac:chgData name="Siegbert Rudolph" userId="2af4d44886c067cc" providerId="LiveId" clId="{4D3E03C7-D20E-41DE-8831-6EF5F00725DF}" dt="2021-10-07T15:56:11.171" v="389" actId="1076"/>
          <ac:spMkLst>
            <pc:docMk/>
            <pc:sldMk cId="1086043265" sldId="433"/>
            <ac:spMk id="4" creationId="{07CF41F1-F95A-4D87-8E70-2BEFBE47DE5B}"/>
          </ac:spMkLst>
        </pc:spChg>
        <pc:spChg chg="del">
          <ac:chgData name="Siegbert Rudolph" userId="2af4d44886c067cc" providerId="LiveId" clId="{4D3E03C7-D20E-41DE-8831-6EF5F00725DF}" dt="2021-10-07T15:56:11.171" v="384" actId="478"/>
          <ac:spMkLst>
            <pc:docMk/>
            <pc:sldMk cId="1086043265" sldId="433"/>
            <ac:spMk id="6" creationId="{79525E67-8F82-4CB7-9788-DE18114D8C56}"/>
          </ac:spMkLst>
        </pc:spChg>
      </pc:sldChg>
      <pc:sldChg chg="delSp modSp mod">
        <pc:chgData name="Siegbert Rudolph" userId="2af4d44886c067cc" providerId="LiveId" clId="{4D3E03C7-D20E-41DE-8831-6EF5F00725DF}" dt="2021-10-07T15:56:11.171" v="395" actId="1076"/>
        <pc:sldMkLst>
          <pc:docMk/>
          <pc:sldMk cId="3127438085" sldId="434"/>
        </pc:sldMkLst>
        <pc:spChg chg="mod">
          <ac:chgData name="Siegbert Rudolph" userId="2af4d44886c067cc" providerId="LiveId" clId="{4D3E03C7-D20E-41DE-8831-6EF5F00725DF}" dt="2021-10-07T15:56:11.171" v="395" actId="1076"/>
          <ac:spMkLst>
            <pc:docMk/>
            <pc:sldMk cId="3127438085" sldId="434"/>
            <ac:spMk id="4" creationId="{B8893CEC-C918-4299-8754-2FC68D54760A}"/>
          </ac:spMkLst>
        </pc:spChg>
        <pc:spChg chg="del">
          <ac:chgData name="Siegbert Rudolph" userId="2af4d44886c067cc" providerId="LiveId" clId="{4D3E03C7-D20E-41DE-8831-6EF5F00725DF}" dt="2021-10-07T15:56:11.171" v="390" actId="478"/>
          <ac:spMkLst>
            <pc:docMk/>
            <pc:sldMk cId="3127438085" sldId="434"/>
            <ac:spMk id="6" creationId="{582737EE-D6BA-4D06-9E05-36EF78235384}"/>
          </ac:spMkLst>
        </pc:spChg>
      </pc:sldChg>
    </pc:docChg>
  </pc:docChgLst>
  <pc:docChgLst>
    <pc:chgData name="Siegbert Rudolph" userId="2af4d44886c067cc" providerId="LiveId" clId="{D744297E-6BB9-41BF-87CF-E398E4111BC0}"/>
    <pc:docChg chg="custSel modSld">
      <pc:chgData name="Siegbert Rudolph" userId="2af4d44886c067cc" providerId="LiveId" clId="{D744297E-6BB9-41BF-87CF-E398E4111BC0}" dt="2021-01-03T17:12:36.612" v="407" actId="1076"/>
      <pc:docMkLst>
        <pc:docMk/>
      </pc:docMkLst>
      <pc:sldChg chg="delSp modSp mod">
        <pc:chgData name="Siegbert Rudolph" userId="2af4d44886c067cc" providerId="LiveId" clId="{D744297E-6BB9-41BF-87CF-E398E4111BC0}" dt="2021-01-03T17:12:36.211" v="5" actId="1076"/>
        <pc:sldMkLst>
          <pc:docMk/>
          <pc:sldMk cId="26308477" sldId="256"/>
        </pc:sldMkLst>
        <pc:spChg chg="del">
          <ac:chgData name="Siegbert Rudolph" userId="2af4d44886c067cc" providerId="LiveId" clId="{D744297E-6BB9-41BF-87CF-E398E4111BC0}" dt="2021-01-03T17:12:36.196" v="0" actId="478"/>
          <ac:spMkLst>
            <pc:docMk/>
            <pc:sldMk cId="26308477" sldId="256"/>
            <ac:spMk id="2" creationId="{44049ED0-91D3-4A3C-9092-704226E16E65}"/>
          </ac:spMkLst>
        </pc:spChg>
        <pc:spChg chg="mod">
          <ac:chgData name="Siegbert Rudolph" userId="2af4d44886c067cc" providerId="LiveId" clId="{D744297E-6BB9-41BF-87CF-E398E4111BC0}" dt="2021-01-03T17:12:36.211" v="5" actId="1076"/>
          <ac:spMkLst>
            <pc:docMk/>
            <pc:sldMk cId="26308477" sldId="256"/>
            <ac:spMk id="3" creationId="{87DE3362-04E4-4B09-955B-3FB0BC02F1E5}"/>
          </ac:spMkLst>
        </pc:spChg>
      </pc:sldChg>
      <pc:sldChg chg="delSp modSp mod">
        <pc:chgData name="Siegbert Rudolph" userId="2af4d44886c067cc" providerId="LiveId" clId="{D744297E-6BB9-41BF-87CF-E398E4111BC0}" dt="2021-01-03T17:12:36.612" v="407" actId="1076"/>
        <pc:sldMkLst>
          <pc:docMk/>
          <pc:sldMk cId="2216826815" sldId="281"/>
        </pc:sldMkLst>
        <pc:spChg chg="del">
          <ac:chgData name="Siegbert Rudolph" userId="2af4d44886c067cc" providerId="LiveId" clId="{D744297E-6BB9-41BF-87CF-E398E4111BC0}" dt="2021-01-03T17:12:36.612" v="402" actId="478"/>
          <ac:spMkLst>
            <pc:docMk/>
            <pc:sldMk cId="2216826815" sldId="281"/>
            <ac:spMk id="4" creationId="{E2AB1E85-4B61-4279-9439-26FD2D9FDC73}"/>
          </ac:spMkLst>
        </pc:spChg>
        <pc:spChg chg="mod">
          <ac:chgData name="Siegbert Rudolph" userId="2af4d44886c067cc" providerId="LiveId" clId="{D744297E-6BB9-41BF-87CF-E398E4111BC0}" dt="2021-01-03T17:12:36.612" v="407" actId="1076"/>
          <ac:spMkLst>
            <pc:docMk/>
            <pc:sldMk cId="2216826815" sldId="281"/>
            <ac:spMk id="5" creationId="{C001F7DB-7333-4864-AD47-1C56D2AF6B0B}"/>
          </ac:spMkLst>
        </pc:spChg>
      </pc:sldChg>
      <pc:sldChg chg="delSp modSp mod">
        <pc:chgData name="Siegbert Rudolph" userId="2af4d44886c067cc" providerId="LiveId" clId="{D744297E-6BB9-41BF-87CF-E398E4111BC0}" dt="2021-01-03T17:12:36.242" v="41" actId="1076"/>
        <pc:sldMkLst>
          <pc:docMk/>
          <pc:sldMk cId="3881716184" sldId="325"/>
        </pc:sldMkLst>
        <pc:spChg chg="del">
          <ac:chgData name="Siegbert Rudolph" userId="2af4d44886c067cc" providerId="LiveId" clId="{D744297E-6BB9-41BF-87CF-E398E4111BC0}" dt="2021-01-03T17:12:36.242" v="36" actId="478"/>
          <ac:spMkLst>
            <pc:docMk/>
            <pc:sldMk cId="3881716184" sldId="325"/>
            <ac:spMk id="2" creationId="{6FC855FD-34A3-4CA3-915C-EEAAF1298EA5}"/>
          </ac:spMkLst>
        </pc:spChg>
        <pc:spChg chg="mod">
          <ac:chgData name="Siegbert Rudolph" userId="2af4d44886c067cc" providerId="LiveId" clId="{D744297E-6BB9-41BF-87CF-E398E4111BC0}" dt="2021-01-03T17:12:36.242" v="41" actId="1076"/>
          <ac:spMkLst>
            <pc:docMk/>
            <pc:sldMk cId="3881716184" sldId="325"/>
            <ac:spMk id="6" creationId="{6C5D11FA-75FD-43F5-81C6-8064D03B7312}"/>
          </ac:spMkLst>
        </pc:spChg>
      </pc:sldChg>
      <pc:sldChg chg="delSp modSp mod">
        <pc:chgData name="Siegbert Rudolph" userId="2af4d44886c067cc" providerId="LiveId" clId="{D744297E-6BB9-41BF-87CF-E398E4111BC0}" dt="2021-01-03T17:12:36.211" v="11" actId="1076"/>
        <pc:sldMkLst>
          <pc:docMk/>
          <pc:sldMk cId="4062732763" sldId="363"/>
        </pc:sldMkLst>
        <pc:spChg chg="del">
          <ac:chgData name="Siegbert Rudolph" userId="2af4d44886c067cc" providerId="LiveId" clId="{D744297E-6BB9-41BF-87CF-E398E4111BC0}" dt="2021-01-03T17:12:36.211" v="6" actId="478"/>
          <ac:spMkLst>
            <pc:docMk/>
            <pc:sldMk cId="4062732763" sldId="363"/>
            <ac:spMk id="4" creationId="{E8B2FF06-EC77-4FC1-8FB2-270F52FE4E80}"/>
          </ac:spMkLst>
        </pc:spChg>
        <pc:spChg chg="mod">
          <ac:chgData name="Siegbert Rudolph" userId="2af4d44886c067cc" providerId="LiveId" clId="{D744297E-6BB9-41BF-87CF-E398E4111BC0}" dt="2021-01-03T17:12:36.211" v="11" actId="1076"/>
          <ac:spMkLst>
            <pc:docMk/>
            <pc:sldMk cId="4062732763" sldId="363"/>
            <ac:spMk id="6" creationId="{B8480590-3BAA-45BE-B7A8-5C81D2959B68}"/>
          </ac:spMkLst>
        </pc:spChg>
      </pc:sldChg>
      <pc:sldChg chg="delSp modSp mod">
        <pc:chgData name="Siegbert Rudolph" userId="2af4d44886c067cc" providerId="LiveId" clId="{D744297E-6BB9-41BF-87CF-E398E4111BC0}" dt="2021-01-03T17:12:36.358" v="155" actId="1076"/>
        <pc:sldMkLst>
          <pc:docMk/>
          <pc:sldMk cId="735928261" sldId="371"/>
        </pc:sldMkLst>
        <pc:spChg chg="del">
          <ac:chgData name="Siegbert Rudolph" userId="2af4d44886c067cc" providerId="LiveId" clId="{D744297E-6BB9-41BF-87CF-E398E4111BC0}" dt="2021-01-03T17:12:36.358" v="150" actId="478"/>
          <ac:spMkLst>
            <pc:docMk/>
            <pc:sldMk cId="735928261" sldId="371"/>
            <ac:spMk id="2" creationId="{25CE9A0A-D50F-447D-B6E8-8BE164AFCF3F}"/>
          </ac:spMkLst>
        </pc:spChg>
        <pc:spChg chg="mod">
          <ac:chgData name="Siegbert Rudolph" userId="2af4d44886c067cc" providerId="LiveId" clId="{D744297E-6BB9-41BF-87CF-E398E4111BC0}" dt="2021-01-03T17:12:36.358" v="155" actId="1076"/>
          <ac:spMkLst>
            <pc:docMk/>
            <pc:sldMk cId="735928261" sldId="371"/>
            <ac:spMk id="4" creationId="{690F25DB-D4AD-44BE-A109-24A17DF48877}"/>
          </ac:spMkLst>
        </pc:spChg>
      </pc:sldChg>
      <pc:sldChg chg="delSp modSp mod">
        <pc:chgData name="Siegbert Rudolph" userId="2af4d44886c067cc" providerId="LiveId" clId="{D744297E-6BB9-41BF-87CF-E398E4111BC0}" dt="2021-01-03T17:12:36.512" v="299" actId="1076"/>
        <pc:sldMkLst>
          <pc:docMk/>
          <pc:sldMk cId="4210732443" sldId="372"/>
        </pc:sldMkLst>
        <pc:spChg chg="del">
          <ac:chgData name="Siegbert Rudolph" userId="2af4d44886c067cc" providerId="LiveId" clId="{D744297E-6BB9-41BF-87CF-E398E4111BC0}" dt="2021-01-03T17:12:36.496" v="294" actId="478"/>
          <ac:spMkLst>
            <pc:docMk/>
            <pc:sldMk cId="4210732443" sldId="372"/>
            <ac:spMk id="4" creationId="{76077AB4-81E5-4B34-8D76-4ED778B6AEBA}"/>
          </ac:spMkLst>
        </pc:spChg>
        <pc:spChg chg="mod">
          <ac:chgData name="Siegbert Rudolph" userId="2af4d44886c067cc" providerId="LiveId" clId="{D744297E-6BB9-41BF-87CF-E398E4111BC0}" dt="2021-01-03T17:12:36.512" v="299" actId="1076"/>
          <ac:spMkLst>
            <pc:docMk/>
            <pc:sldMk cId="4210732443" sldId="372"/>
            <ac:spMk id="6" creationId="{7B513637-5376-4045-8CA9-048DD56E9D7A}"/>
          </ac:spMkLst>
        </pc:spChg>
      </pc:sldChg>
      <pc:sldChg chg="delSp modSp mod">
        <pc:chgData name="Siegbert Rudolph" userId="2af4d44886c067cc" providerId="LiveId" clId="{D744297E-6BB9-41BF-87CF-E398E4111BC0}" dt="2021-01-03T17:12:36.211" v="17" actId="1076"/>
        <pc:sldMkLst>
          <pc:docMk/>
          <pc:sldMk cId="2796207542" sldId="373"/>
        </pc:sldMkLst>
        <pc:spChg chg="del">
          <ac:chgData name="Siegbert Rudolph" userId="2af4d44886c067cc" providerId="LiveId" clId="{D744297E-6BB9-41BF-87CF-E398E4111BC0}" dt="2021-01-03T17:12:36.211" v="12" actId="478"/>
          <ac:spMkLst>
            <pc:docMk/>
            <pc:sldMk cId="2796207542" sldId="373"/>
            <ac:spMk id="4" creationId="{1061BD5A-9071-4AC2-B902-575CA6AE6D01}"/>
          </ac:spMkLst>
        </pc:spChg>
        <pc:spChg chg="mod">
          <ac:chgData name="Siegbert Rudolph" userId="2af4d44886c067cc" providerId="LiveId" clId="{D744297E-6BB9-41BF-87CF-E398E4111BC0}" dt="2021-01-03T17:12:36.211" v="17" actId="1076"/>
          <ac:spMkLst>
            <pc:docMk/>
            <pc:sldMk cId="2796207542" sldId="373"/>
            <ac:spMk id="6" creationId="{CB865850-75D3-4D48-996B-870A7B236708}"/>
          </ac:spMkLst>
        </pc:spChg>
      </pc:sldChg>
      <pc:sldChg chg="delSp modSp mod">
        <pc:chgData name="Siegbert Rudolph" userId="2af4d44886c067cc" providerId="LiveId" clId="{D744297E-6BB9-41BF-87CF-E398E4111BC0}" dt="2021-01-03T17:12:36.227" v="23" actId="1076"/>
        <pc:sldMkLst>
          <pc:docMk/>
          <pc:sldMk cId="1469596858" sldId="374"/>
        </pc:sldMkLst>
        <pc:spChg chg="del">
          <ac:chgData name="Siegbert Rudolph" userId="2af4d44886c067cc" providerId="LiveId" clId="{D744297E-6BB9-41BF-87CF-E398E4111BC0}" dt="2021-01-03T17:12:36.227" v="18" actId="478"/>
          <ac:spMkLst>
            <pc:docMk/>
            <pc:sldMk cId="1469596858" sldId="374"/>
            <ac:spMk id="4" creationId="{393CFDD7-F2DD-46D8-9CCD-1DC0BE966076}"/>
          </ac:spMkLst>
        </pc:spChg>
        <pc:spChg chg="mod">
          <ac:chgData name="Siegbert Rudolph" userId="2af4d44886c067cc" providerId="LiveId" clId="{D744297E-6BB9-41BF-87CF-E398E4111BC0}" dt="2021-01-03T17:12:36.227" v="23" actId="1076"/>
          <ac:spMkLst>
            <pc:docMk/>
            <pc:sldMk cId="1469596858" sldId="374"/>
            <ac:spMk id="6" creationId="{2B307D06-0298-455B-8E10-7F95CEB97FEC}"/>
          </ac:spMkLst>
        </pc:spChg>
      </pc:sldChg>
      <pc:sldChg chg="delSp modSp mod">
        <pc:chgData name="Siegbert Rudolph" userId="2af4d44886c067cc" providerId="LiveId" clId="{D744297E-6BB9-41BF-87CF-E398E4111BC0}" dt="2021-01-03T17:12:36.227" v="29" actId="1076"/>
        <pc:sldMkLst>
          <pc:docMk/>
          <pc:sldMk cId="1324670555" sldId="375"/>
        </pc:sldMkLst>
        <pc:spChg chg="del">
          <ac:chgData name="Siegbert Rudolph" userId="2af4d44886c067cc" providerId="LiveId" clId="{D744297E-6BB9-41BF-87CF-E398E4111BC0}" dt="2021-01-03T17:12:36.227" v="24" actId="478"/>
          <ac:spMkLst>
            <pc:docMk/>
            <pc:sldMk cId="1324670555" sldId="375"/>
            <ac:spMk id="4" creationId="{9954255D-AC72-40E2-BDB4-42BF353FDBBC}"/>
          </ac:spMkLst>
        </pc:spChg>
        <pc:spChg chg="mod">
          <ac:chgData name="Siegbert Rudolph" userId="2af4d44886c067cc" providerId="LiveId" clId="{D744297E-6BB9-41BF-87CF-E398E4111BC0}" dt="2021-01-03T17:12:36.227" v="29" actId="1076"/>
          <ac:spMkLst>
            <pc:docMk/>
            <pc:sldMk cId="1324670555" sldId="375"/>
            <ac:spMk id="6" creationId="{68083ED5-684D-4853-8F00-3AB9A8A2A7C2}"/>
          </ac:spMkLst>
        </pc:spChg>
      </pc:sldChg>
      <pc:sldChg chg="delSp modSp mod">
        <pc:chgData name="Siegbert Rudolph" userId="2af4d44886c067cc" providerId="LiveId" clId="{D744297E-6BB9-41BF-87CF-E398E4111BC0}" dt="2021-01-03T17:12:36.242" v="35" actId="1076"/>
        <pc:sldMkLst>
          <pc:docMk/>
          <pc:sldMk cId="1954577758" sldId="376"/>
        </pc:sldMkLst>
        <pc:spChg chg="del">
          <ac:chgData name="Siegbert Rudolph" userId="2af4d44886c067cc" providerId="LiveId" clId="{D744297E-6BB9-41BF-87CF-E398E4111BC0}" dt="2021-01-03T17:12:36.227" v="30" actId="478"/>
          <ac:spMkLst>
            <pc:docMk/>
            <pc:sldMk cId="1954577758" sldId="376"/>
            <ac:spMk id="4" creationId="{020EAC8A-79FF-4A30-BB93-C2303B532FFE}"/>
          </ac:spMkLst>
        </pc:spChg>
        <pc:spChg chg="mod">
          <ac:chgData name="Siegbert Rudolph" userId="2af4d44886c067cc" providerId="LiveId" clId="{D744297E-6BB9-41BF-87CF-E398E4111BC0}" dt="2021-01-03T17:12:36.242" v="35" actId="1076"/>
          <ac:spMkLst>
            <pc:docMk/>
            <pc:sldMk cId="1954577758" sldId="376"/>
            <ac:spMk id="6" creationId="{6A8B75AD-B9EE-4EC1-9DE3-4E590316277D}"/>
          </ac:spMkLst>
        </pc:spChg>
      </pc:sldChg>
      <pc:sldChg chg="delSp modSp mod">
        <pc:chgData name="Siegbert Rudolph" userId="2af4d44886c067cc" providerId="LiveId" clId="{D744297E-6BB9-41BF-87CF-E398E4111BC0}" dt="2021-01-03T17:12:36.258" v="47" actId="1076"/>
        <pc:sldMkLst>
          <pc:docMk/>
          <pc:sldMk cId="3292507203" sldId="377"/>
        </pc:sldMkLst>
        <pc:spChg chg="del">
          <ac:chgData name="Siegbert Rudolph" userId="2af4d44886c067cc" providerId="LiveId" clId="{D744297E-6BB9-41BF-87CF-E398E4111BC0}" dt="2021-01-03T17:12:36.242" v="42" actId="478"/>
          <ac:spMkLst>
            <pc:docMk/>
            <pc:sldMk cId="3292507203" sldId="377"/>
            <ac:spMk id="4" creationId="{DCDF7552-26E0-4B0C-BF50-84305EF3A5DE}"/>
          </ac:spMkLst>
        </pc:spChg>
        <pc:spChg chg="mod">
          <ac:chgData name="Siegbert Rudolph" userId="2af4d44886c067cc" providerId="LiveId" clId="{D744297E-6BB9-41BF-87CF-E398E4111BC0}" dt="2021-01-03T17:12:36.258" v="47" actId="1076"/>
          <ac:spMkLst>
            <pc:docMk/>
            <pc:sldMk cId="3292507203" sldId="377"/>
            <ac:spMk id="6" creationId="{36478D5C-765E-4BC3-8899-D8C7D557162E}"/>
          </ac:spMkLst>
        </pc:spChg>
      </pc:sldChg>
      <pc:sldChg chg="delSp modSp mod">
        <pc:chgData name="Siegbert Rudolph" userId="2af4d44886c067cc" providerId="LiveId" clId="{D744297E-6BB9-41BF-87CF-E398E4111BC0}" dt="2021-01-03T17:12:36.289" v="77" actId="1076"/>
        <pc:sldMkLst>
          <pc:docMk/>
          <pc:sldMk cId="2143160470" sldId="378"/>
        </pc:sldMkLst>
        <pc:spChg chg="del">
          <ac:chgData name="Siegbert Rudolph" userId="2af4d44886c067cc" providerId="LiveId" clId="{D744297E-6BB9-41BF-87CF-E398E4111BC0}" dt="2021-01-03T17:12:36.274" v="72" actId="478"/>
          <ac:spMkLst>
            <pc:docMk/>
            <pc:sldMk cId="2143160470" sldId="378"/>
            <ac:spMk id="2" creationId="{D562C6FF-532F-46EC-BC88-CA26FCC85B0E}"/>
          </ac:spMkLst>
        </pc:spChg>
        <pc:spChg chg="mod">
          <ac:chgData name="Siegbert Rudolph" userId="2af4d44886c067cc" providerId="LiveId" clId="{D744297E-6BB9-41BF-87CF-E398E4111BC0}" dt="2021-01-03T17:12:36.289" v="77" actId="1076"/>
          <ac:spMkLst>
            <pc:docMk/>
            <pc:sldMk cId="2143160470" sldId="378"/>
            <ac:spMk id="6" creationId="{F9BE10D4-9328-458F-A215-6D3C8FC1B190}"/>
          </ac:spMkLst>
        </pc:spChg>
      </pc:sldChg>
      <pc:sldChg chg="delSp modSp mod">
        <pc:chgData name="Siegbert Rudolph" userId="2af4d44886c067cc" providerId="LiveId" clId="{D744297E-6BB9-41BF-87CF-E398E4111BC0}" dt="2021-01-03T17:12:36.258" v="53" actId="1076"/>
        <pc:sldMkLst>
          <pc:docMk/>
          <pc:sldMk cId="2714909932" sldId="379"/>
        </pc:sldMkLst>
        <pc:spChg chg="del">
          <ac:chgData name="Siegbert Rudolph" userId="2af4d44886c067cc" providerId="LiveId" clId="{D744297E-6BB9-41BF-87CF-E398E4111BC0}" dt="2021-01-03T17:12:36.258" v="48" actId="478"/>
          <ac:spMkLst>
            <pc:docMk/>
            <pc:sldMk cId="2714909932" sldId="379"/>
            <ac:spMk id="4" creationId="{D5D593CE-07BB-4D51-A414-EAE01E6F0AC5}"/>
          </ac:spMkLst>
        </pc:spChg>
        <pc:spChg chg="mod">
          <ac:chgData name="Siegbert Rudolph" userId="2af4d44886c067cc" providerId="LiveId" clId="{D744297E-6BB9-41BF-87CF-E398E4111BC0}" dt="2021-01-03T17:12:36.258" v="53" actId="1076"/>
          <ac:spMkLst>
            <pc:docMk/>
            <pc:sldMk cId="2714909932" sldId="379"/>
            <ac:spMk id="6" creationId="{2220E117-0879-4C51-BF7D-E63D59DAE33B}"/>
          </ac:spMkLst>
        </pc:spChg>
      </pc:sldChg>
      <pc:sldChg chg="delSp modSp mod">
        <pc:chgData name="Siegbert Rudolph" userId="2af4d44886c067cc" providerId="LiveId" clId="{D744297E-6BB9-41BF-87CF-E398E4111BC0}" dt="2021-01-03T17:12:36.274" v="59" actId="1076"/>
        <pc:sldMkLst>
          <pc:docMk/>
          <pc:sldMk cId="3787387915" sldId="380"/>
        </pc:sldMkLst>
        <pc:spChg chg="del">
          <ac:chgData name="Siegbert Rudolph" userId="2af4d44886c067cc" providerId="LiveId" clId="{D744297E-6BB9-41BF-87CF-E398E4111BC0}" dt="2021-01-03T17:12:36.258" v="54" actId="478"/>
          <ac:spMkLst>
            <pc:docMk/>
            <pc:sldMk cId="3787387915" sldId="380"/>
            <ac:spMk id="4" creationId="{C7AD1B9B-D45E-4323-9406-BC93ED47B7F9}"/>
          </ac:spMkLst>
        </pc:spChg>
        <pc:spChg chg="mod">
          <ac:chgData name="Siegbert Rudolph" userId="2af4d44886c067cc" providerId="LiveId" clId="{D744297E-6BB9-41BF-87CF-E398E4111BC0}" dt="2021-01-03T17:12:36.274" v="59" actId="1076"/>
          <ac:spMkLst>
            <pc:docMk/>
            <pc:sldMk cId="3787387915" sldId="380"/>
            <ac:spMk id="6" creationId="{A34FF431-1669-4D40-A333-33807A1B4AA5}"/>
          </ac:spMkLst>
        </pc:spChg>
      </pc:sldChg>
      <pc:sldChg chg="delSp modSp mod">
        <pc:chgData name="Siegbert Rudolph" userId="2af4d44886c067cc" providerId="LiveId" clId="{D744297E-6BB9-41BF-87CF-E398E4111BC0}" dt="2021-01-03T17:12:36.274" v="65" actId="1076"/>
        <pc:sldMkLst>
          <pc:docMk/>
          <pc:sldMk cId="224971073" sldId="381"/>
        </pc:sldMkLst>
        <pc:spChg chg="del">
          <ac:chgData name="Siegbert Rudolph" userId="2af4d44886c067cc" providerId="LiveId" clId="{D744297E-6BB9-41BF-87CF-E398E4111BC0}" dt="2021-01-03T17:12:36.274" v="60" actId="478"/>
          <ac:spMkLst>
            <pc:docMk/>
            <pc:sldMk cId="224971073" sldId="381"/>
            <ac:spMk id="4" creationId="{DE4BADC8-7375-4154-B432-1FB3D68F1DC1}"/>
          </ac:spMkLst>
        </pc:spChg>
        <pc:spChg chg="mod">
          <ac:chgData name="Siegbert Rudolph" userId="2af4d44886c067cc" providerId="LiveId" clId="{D744297E-6BB9-41BF-87CF-E398E4111BC0}" dt="2021-01-03T17:12:36.274" v="65" actId="1076"/>
          <ac:spMkLst>
            <pc:docMk/>
            <pc:sldMk cId="224971073" sldId="381"/>
            <ac:spMk id="6" creationId="{9B079C37-D987-4944-A740-F60112091F3C}"/>
          </ac:spMkLst>
        </pc:spChg>
      </pc:sldChg>
      <pc:sldChg chg="delSp modSp mod">
        <pc:chgData name="Siegbert Rudolph" userId="2af4d44886c067cc" providerId="LiveId" clId="{D744297E-6BB9-41BF-87CF-E398E4111BC0}" dt="2021-01-03T17:12:36.274" v="71" actId="1076"/>
        <pc:sldMkLst>
          <pc:docMk/>
          <pc:sldMk cId="2592370189" sldId="382"/>
        </pc:sldMkLst>
        <pc:spChg chg="del">
          <ac:chgData name="Siegbert Rudolph" userId="2af4d44886c067cc" providerId="LiveId" clId="{D744297E-6BB9-41BF-87CF-E398E4111BC0}" dt="2021-01-03T17:12:36.274" v="66" actId="478"/>
          <ac:spMkLst>
            <pc:docMk/>
            <pc:sldMk cId="2592370189" sldId="382"/>
            <ac:spMk id="4" creationId="{11F769AB-7671-44E5-8E1A-6A387E776EE4}"/>
          </ac:spMkLst>
        </pc:spChg>
        <pc:spChg chg="mod">
          <ac:chgData name="Siegbert Rudolph" userId="2af4d44886c067cc" providerId="LiveId" clId="{D744297E-6BB9-41BF-87CF-E398E4111BC0}" dt="2021-01-03T17:12:36.274" v="71" actId="1076"/>
          <ac:spMkLst>
            <pc:docMk/>
            <pc:sldMk cId="2592370189" sldId="382"/>
            <ac:spMk id="6" creationId="{C78C77D2-54DE-4253-BF30-BB128D878A1C}"/>
          </ac:spMkLst>
        </pc:spChg>
      </pc:sldChg>
      <pc:sldChg chg="delSp modSp mod">
        <pc:chgData name="Siegbert Rudolph" userId="2af4d44886c067cc" providerId="LiveId" clId="{D744297E-6BB9-41BF-87CF-E398E4111BC0}" dt="2021-01-03T17:12:36.327" v="113" actId="1076"/>
        <pc:sldMkLst>
          <pc:docMk/>
          <pc:sldMk cId="2077202610" sldId="383"/>
        </pc:sldMkLst>
        <pc:spChg chg="del">
          <ac:chgData name="Siegbert Rudolph" userId="2af4d44886c067cc" providerId="LiveId" clId="{D744297E-6BB9-41BF-87CF-E398E4111BC0}" dt="2021-01-03T17:12:36.327" v="108" actId="478"/>
          <ac:spMkLst>
            <pc:docMk/>
            <pc:sldMk cId="2077202610" sldId="383"/>
            <ac:spMk id="2" creationId="{28831B10-65D5-48CD-928B-D2A869460D97}"/>
          </ac:spMkLst>
        </pc:spChg>
        <pc:spChg chg="mod">
          <ac:chgData name="Siegbert Rudolph" userId="2af4d44886c067cc" providerId="LiveId" clId="{D744297E-6BB9-41BF-87CF-E398E4111BC0}" dt="2021-01-03T17:12:36.327" v="113" actId="1076"/>
          <ac:spMkLst>
            <pc:docMk/>
            <pc:sldMk cId="2077202610" sldId="383"/>
            <ac:spMk id="6" creationId="{40197A5F-E0FB-4E21-AC24-5AE56A8C2B83}"/>
          </ac:spMkLst>
        </pc:spChg>
      </pc:sldChg>
      <pc:sldChg chg="delSp modSp mod">
        <pc:chgData name="Siegbert Rudolph" userId="2af4d44886c067cc" providerId="LiveId" clId="{D744297E-6BB9-41BF-87CF-E398E4111BC0}" dt="2021-01-03T17:12:36.296" v="83" actId="1076"/>
        <pc:sldMkLst>
          <pc:docMk/>
          <pc:sldMk cId="1326429324" sldId="384"/>
        </pc:sldMkLst>
        <pc:spChg chg="del">
          <ac:chgData name="Siegbert Rudolph" userId="2af4d44886c067cc" providerId="LiveId" clId="{D744297E-6BB9-41BF-87CF-E398E4111BC0}" dt="2021-01-03T17:12:36.289" v="78" actId="478"/>
          <ac:spMkLst>
            <pc:docMk/>
            <pc:sldMk cId="1326429324" sldId="384"/>
            <ac:spMk id="4" creationId="{2D14BCF3-905B-4D54-ADB0-FCE733F1A867}"/>
          </ac:spMkLst>
        </pc:spChg>
        <pc:spChg chg="mod">
          <ac:chgData name="Siegbert Rudolph" userId="2af4d44886c067cc" providerId="LiveId" clId="{D744297E-6BB9-41BF-87CF-E398E4111BC0}" dt="2021-01-03T17:12:36.296" v="83" actId="1076"/>
          <ac:spMkLst>
            <pc:docMk/>
            <pc:sldMk cId="1326429324" sldId="384"/>
            <ac:spMk id="6" creationId="{F2B4FC6C-192E-4403-8D08-6749C57999DB}"/>
          </ac:spMkLst>
        </pc:spChg>
      </pc:sldChg>
      <pc:sldChg chg="delSp modSp mod">
        <pc:chgData name="Siegbert Rudolph" userId="2af4d44886c067cc" providerId="LiveId" clId="{D744297E-6BB9-41BF-87CF-E398E4111BC0}" dt="2021-01-03T17:12:36.296" v="89" actId="1076"/>
        <pc:sldMkLst>
          <pc:docMk/>
          <pc:sldMk cId="2359691708" sldId="385"/>
        </pc:sldMkLst>
        <pc:spChg chg="del">
          <ac:chgData name="Siegbert Rudolph" userId="2af4d44886c067cc" providerId="LiveId" clId="{D744297E-6BB9-41BF-87CF-E398E4111BC0}" dt="2021-01-03T17:12:36.296" v="84" actId="478"/>
          <ac:spMkLst>
            <pc:docMk/>
            <pc:sldMk cId="2359691708" sldId="385"/>
            <ac:spMk id="4" creationId="{F85ED7C0-B39E-4CAA-9D22-9B92A3EF4284}"/>
          </ac:spMkLst>
        </pc:spChg>
        <pc:spChg chg="mod">
          <ac:chgData name="Siegbert Rudolph" userId="2af4d44886c067cc" providerId="LiveId" clId="{D744297E-6BB9-41BF-87CF-E398E4111BC0}" dt="2021-01-03T17:12:36.296" v="89" actId="1076"/>
          <ac:spMkLst>
            <pc:docMk/>
            <pc:sldMk cId="2359691708" sldId="385"/>
            <ac:spMk id="6" creationId="{145E4631-04FB-4796-A96E-A2A2A434B773}"/>
          </ac:spMkLst>
        </pc:spChg>
      </pc:sldChg>
      <pc:sldChg chg="delSp modSp mod">
        <pc:chgData name="Siegbert Rudolph" userId="2af4d44886c067cc" providerId="LiveId" clId="{D744297E-6BB9-41BF-87CF-E398E4111BC0}" dt="2021-01-03T17:12:36.311" v="95" actId="1076"/>
        <pc:sldMkLst>
          <pc:docMk/>
          <pc:sldMk cId="298265029" sldId="386"/>
        </pc:sldMkLst>
        <pc:spChg chg="del">
          <ac:chgData name="Siegbert Rudolph" userId="2af4d44886c067cc" providerId="LiveId" clId="{D744297E-6BB9-41BF-87CF-E398E4111BC0}" dt="2021-01-03T17:12:36.296" v="90" actId="478"/>
          <ac:spMkLst>
            <pc:docMk/>
            <pc:sldMk cId="298265029" sldId="386"/>
            <ac:spMk id="4" creationId="{C5CAFBB7-5B27-4353-B322-E255DCC83780}"/>
          </ac:spMkLst>
        </pc:spChg>
        <pc:spChg chg="mod">
          <ac:chgData name="Siegbert Rudolph" userId="2af4d44886c067cc" providerId="LiveId" clId="{D744297E-6BB9-41BF-87CF-E398E4111BC0}" dt="2021-01-03T17:12:36.311" v="95" actId="1076"/>
          <ac:spMkLst>
            <pc:docMk/>
            <pc:sldMk cId="298265029" sldId="386"/>
            <ac:spMk id="6" creationId="{0E06D4A8-C4BB-4FAB-BAAC-5F878F3769A7}"/>
          </ac:spMkLst>
        </pc:spChg>
      </pc:sldChg>
      <pc:sldChg chg="delSp modSp mod">
        <pc:chgData name="Siegbert Rudolph" userId="2af4d44886c067cc" providerId="LiveId" clId="{D744297E-6BB9-41BF-87CF-E398E4111BC0}" dt="2021-01-03T17:12:36.311" v="101" actId="1076"/>
        <pc:sldMkLst>
          <pc:docMk/>
          <pc:sldMk cId="2901121839" sldId="387"/>
        </pc:sldMkLst>
        <pc:spChg chg="del">
          <ac:chgData name="Siegbert Rudolph" userId="2af4d44886c067cc" providerId="LiveId" clId="{D744297E-6BB9-41BF-87CF-E398E4111BC0}" dt="2021-01-03T17:12:36.311" v="96" actId="478"/>
          <ac:spMkLst>
            <pc:docMk/>
            <pc:sldMk cId="2901121839" sldId="387"/>
            <ac:spMk id="4" creationId="{391B516E-D212-47E4-BE0B-D58F4366CCAF}"/>
          </ac:spMkLst>
        </pc:spChg>
        <pc:spChg chg="mod">
          <ac:chgData name="Siegbert Rudolph" userId="2af4d44886c067cc" providerId="LiveId" clId="{D744297E-6BB9-41BF-87CF-E398E4111BC0}" dt="2021-01-03T17:12:36.311" v="101" actId="1076"/>
          <ac:spMkLst>
            <pc:docMk/>
            <pc:sldMk cId="2901121839" sldId="387"/>
            <ac:spMk id="6" creationId="{FAE6B071-1836-49BB-BF81-90484B704AFD}"/>
          </ac:spMkLst>
        </pc:spChg>
      </pc:sldChg>
      <pc:sldChg chg="delSp modSp mod">
        <pc:chgData name="Siegbert Rudolph" userId="2af4d44886c067cc" providerId="LiveId" clId="{D744297E-6BB9-41BF-87CF-E398E4111BC0}" dt="2021-01-03T17:12:36.311" v="107" actId="1076"/>
        <pc:sldMkLst>
          <pc:docMk/>
          <pc:sldMk cId="3174037733" sldId="388"/>
        </pc:sldMkLst>
        <pc:spChg chg="del">
          <ac:chgData name="Siegbert Rudolph" userId="2af4d44886c067cc" providerId="LiveId" clId="{D744297E-6BB9-41BF-87CF-E398E4111BC0}" dt="2021-01-03T17:12:36.311" v="102" actId="478"/>
          <ac:spMkLst>
            <pc:docMk/>
            <pc:sldMk cId="3174037733" sldId="388"/>
            <ac:spMk id="4" creationId="{A416FD98-DE8E-403F-ADEF-E2A25D3B10B1}"/>
          </ac:spMkLst>
        </pc:spChg>
        <pc:spChg chg="mod">
          <ac:chgData name="Siegbert Rudolph" userId="2af4d44886c067cc" providerId="LiveId" clId="{D744297E-6BB9-41BF-87CF-E398E4111BC0}" dt="2021-01-03T17:12:36.311" v="107" actId="1076"/>
          <ac:spMkLst>
            <pc:docMk/>
            <pc:sldMk cId="3174037733" sldId="388"/>
            <ac:spMk id="6" creationId="{77337408-106A-4AC9-8ACB-5F502FE81CD0}"/>
          </ac:spMkLst>
        </pc:spChg>
      </pc:sldChg>
      <pc:sldChg chg="delSp modSp mod">
        <pc:chgData name="Siegbert Rudolph" userId="2af4d44886c067cc" providerId="LiveId" clId="{D744297E-6BB9-41BF-87CF-E398E4111BC0}" dt="2021-01-03T17:12:36.358" v="149" actId="1076"/>
        <pc:sldMkLst>
          <pc:docMk/>
          <pc:sldMk cId="3250359255" sldId="389"/>
        </pc:sldMkLst>
        <pc:spChg chg="del">
          <ac:chgData name="Siegbert Rudolph" userId="2af4d44886c067cc" providerId="LiveId" clId="{D744297E-6BB9-41BF-87CF-E398E4111BC0}" dt="2021-01-03T17:12:36.358" v="144" actId="478"/>
          <ac:spMkLst>
            <pc:docMk/>
            <pc:sldMk cId="3250359255" sldId="389"/>
            <ac:spMk id="2" creationId="{025EAB08-FE87-4F74-A807-523A596D715D}"/>
          </ac:spMkLst>
        </pc:spChg>
        <pc:spChg chg="mod">
          <ac:chgData name="Siegbert Rudolph" userId="2af4d44886c067cc" providerId="LiveId" clId="{D744297E-6BB9-41BF-87CF-E398E4111BC0}" dt="2021-01-03T17:12:36.358" v="149" actId="1076"/>
          <ac:spMkLst>
            <pc:docMk/>
            <pc:sldMk cId="3250359255" sldId="389"/>
            <ac:spMk id="6" creationId="{994F317A-43C3-4F5C-A68C-9F89CC817CCD}"/>
          </ac:spMkLst>
        </pc:spChg>
      </pc:sldChg>
      <pc:sldChg chg="delSp modSp mod">
        <pc:chgData name="Siegbert Rudolph" userId="2af4d44886c067cc" providerId="LiveId" clId="{D744297E-6BB9-41BF-87CF-E398E4111BC0}" dt="2021-01-03T17:12:36.327" v="119" actId="1076"/>
        <pc:sldMkLst>
          <pc:docMk/>
          <pc:sldMk cId="4119512314" sldId="390"/>
        </pc:sldMkLst>
        <pc:spChg chg="del">
          <ac:chgData name="Siegbert Rudolph" userId="2af4d44886c067cc" providerId="LiveId" clId="{D744297E-6BB9-41BF-87CF-E398E4111BC0}" dt="2021-01-03T17:12:36.327" v="114" actId="478"/>
          <ac:spMkLst>
            <pc:docMk/>
            <pc:sldMk cId="4119512314" sldId="390"/>
            <ac:spMk id="4" creationId="{15440371-FCAB-498D-87AF-0821F5FFF910}"/>
          </ac:spMkLst>
        </pc:spChg>
        <pc:spChg chg="mod">
          <ac:chgData name="Siegbert Rudolph" userId="2af4d44886c067cc" providerId="LiveId" clId="{D744297E-6BB9-41BF-87CF-E398E4111BC0}" dt="2021-01-03T17:12:36.327" v="119" actId="1076"/>
          <ac:spMkLst>
            <pc:docMk/>
            <pc:sldMk cId="4119512314" sldId="390"/>
            <ac:spMk id="6" creationId="{B42C61A8-4160-4F12-8410-FAA9BEA72B9A}"/>
          </ac:spMkLst>
        </pc:spChg>
      </pc:sldChg>
      <pc:sldChg chg="delSp modSp mod">
        <pc:chgData name="Siegbert Rudolph" userId="2af4d44886c067cc" providerId="LiveId" clId="{D744297E-6BB9-41BF-87CF-E398E4111BC0}" dt="2021-01-03T17:12:36.327" v="125" actId="1076"/>
        <pc:sldMkLst>
          <pc:docMk/>
          <pc:sldMk cId="2204056481" sldId="391"/>
        </pc:sldMkLst>
        <pc:spChg chg="del">
          <ac:chgData name="Siegbert Rudolph" userId="2af4d44886c067cc" providerId="LiveId" clId="{D744297E-6BB9-41BF-87CF-E398E4111BC0}" dt="2021-01-03T17:12:36.327" v="120" actId="478"/>
          <ac:spMkLst>
            <pc:docMk/>
            <pc:sldMk cId="2204056481" sldId="391"/>
            <ac:spMk id="4" creationId="{E7306EB1-4A34-4738-82A7-4E9884231103}"/>
          </ac:spMkLst>
        </pc:spChg>
        <pc:spChg chg="mod">
          <ac:chgData name="Siegbert Rudolph" userId="2af4d44886c067cc" providerId="LiveId" clId="{D744297E-6BB9-41BF-87CF-E398E4111BC0}" dt="2021-01-03T17:12:36.327" v="125" actId="1076"/>
          <ac:spMkLst>
            <pc:docMk/>
            <pc:sldMk cId="2204056481" sldId="391"/>
            <ac:spMk id="6" creationId="{B3FC20CD-142E-4257-A43B-B26BB80273C0}"/>
          </ac:spMkLst>
        </pc:spChg>
      </pc:sldChg>
      <pc:sldChg chg="delSp modSp mod">
        <pc:chgData name="Siegbert Rudolph" userId="2af4d44886c067cc" providerId="LiveId" clId="{D744297E-6BB9-41BF-87CF-E398E4111BC0}" dt="2021-01-03T17:12:36.343" v="131" actId="1076"/>
        <pc:sldMkLst>
          <pc:docMk/>
          <pc:sldMk cId="2041941340" sldId="392"/>
        </pc:sldMkLst>
        <pc:spChg chg="del">
          <ac:chgData name="Siegbert Rudolph" userId="2af4d44886c067cc" providerId="LiveId" clId="{D744297E-6BB9-41BF-87CF-E398E4111BC0}" dt="2021-01-03T17:12:36.327" v="126" actId="478"/>
          <ac:spMkLst>
            <pc:docMk/>
            <pc:sldMk cId="2041941340" sldId="392"/>
            <ac:spMk id="4" creationId="{67F2E117-A55D-4144-8F4D-C44BE5DE57E7}"/>
          </ac:spMkLst>
        </pc:spChg>
        <pc:spChg chg="mod">
          <ac:chgData name="Siegbert Rudolph" userId="2af4d44886c067cc" providerId="LiveId" clId="{D744297E-6BB9-41BF-87CF-E398E4111BC0}" dt="2021-01-03T17:12:36.343" v="131" actId="1076"/>
          <ac:spMkLst>
            <pc:docMk/>
            <pc:sldMk cId="2041941340" sldId="392"/>
            <ac:spMk id="6" creationId="{F4FF1369-AA3A-437E-9A67-B42BD8D9587F}"/>
          </ac:spMkLst>
        </pc:spChg>
      </pc:sldChg>
      <pc:sldChg chg="delSp modSp mod">
        <pc:chgData name="Siegbert Rudolph" userId="2af4d44886c067cc" providerId="LiveId" clId="{D744297E-6BB9-41BF-87CF-E398E4111BC0}" dt="2021-01-03T17:12:36.343" v="137" actId="1076"/>
        <pc:sldMkLst>
          <pc:docMk/>
          <pc:sldMk cId="2565816666" sldId="393"/>
        </pc:sldMkLst>
        <pc:spChg chg="del">
          <ac:chgData name="Siegbert Rudolph" userId="2af4d44886c067cc" providerId="LiveId" clId="{D744297E-6BB9-41BF-87CF-E398E4111BC0}" dt="2021-01-03T17:12:36.343" v="132" actId="478"/>
          <ac:spMkLst>
            <pc:docMk/>
            <pc:sldMk cId="2565816666" sldId="393"/>
            <ac:spMk id="4" creationId="{475EE11D-9134-4EE3-90E7-30BC4C56BF06}"/>
          </ac:spMkLst>
        </pc:spChg>
        <pc:spChg chg="mod">
          <ac:chgData name="Siegbert Rudolph" userId="2af4d44886c067cc" providerId="LiveId" clId="{D744297E-6BB9-41BF-87CF-E398E4111BC0}" dt="2021-01-03T17:12:36.343" v="137" actId="1076"/>
          <ac:spMkLst>
            <pc:docMk/>
            <pc:sldMk cId="2565816666" sldId="393"/>
            <ac:spMk id="6" creationId="{3A1F60BA-E53A-411C-9FC3-7D91AD9EA10B}"/>
          </ac:spMkLst>
        </pc:spChg>
      </pc:sldChg>
      <pc:sldChg chg="delSp modSp mod">
        <pc:chgData name="Siegbert Rudolph" userId="2af4d44886c067cc" providerId="LiveId" clId="{D744297E-6BB9-41BF-87CF-E398E4111BC0}" dt="2021-01-03T17:12:36.358" v="143" actId="1076"/>
        <pc:sldMkLst>
          <pc:docMk/>
          <pc:sldMk cId="2769007688" sldId="394"/>
        </pc:sldMkLst>
        <pc:spChg chg="del">
          <ac:chgData name="Siegbert Rudolph" userId="2af4d44886c067cc" providerId="LiveId" clId="{D744297E-6BB9-41BF-87CF-E398E4111BC0}" dt="2021-01-03T17:12:36.343" v="138" actId="478"/>
          <ac:spMkLst>
            <pc:docMk/>
            <pc:sldMk cId="2769007688" sldId="394"/>
            <ac:spMk id="4" creationId="{0156E45C-1ED0-4AF8-B940-D222AEE34A3F}"/>
          </ac:spMkLst>
        </pc:spChg>
        <pc:spChg chg="mod">
          <ac:chgData name="Siegbert Rudolph" userId="2af4d44886c067cc" providerId="LiveId" clId="{D744297E-6BB9-41BF-87CF-E398E4111BC0}" dt="2021-01-03T17:12:36.358" v="143" actId="1076"/>
          <ac:spMkLst>
            <pc:docMk/>
            <pc:sldMk cId="2769007688" sldId="394"/>
            <ac:spMk id="6" creationId="{C90C6168-3359-4616-82F1-41E54943E897}"/>
          </ac:spMkLst>
        </pc:spChg>
      </pc:sldChg>
      <pc:sldChg chg="delSp modSp mod">
        <pc:chgData name="Siegbert Rudolph" userId="2af4d44886c067cc" providerId="LiveId" clId="{D744297E-6BB9-41BF-87CF-E398E4111BC0}" dt="2021-01-03T17:12:36.396" v="185" actId="1076"/>
        <pc:sldMkLst>
          <pc:docMk/>
          <pc:sldMk cId="2920850910" sldId="395"/>
        </pc:sldMkLst>
        <pc:spChg chg="del">
          <ac:chgData name="Siegbert Rudolph" userId="2af4d44886c067cc" providerId="LiveId" clId="{D744297E-6BB9-41BF-87CF-E398E4111BC0}" dt="2021-01-03T17:12:36.396" v="180" actId="478"/>
          <ac:spMkLst>
            <pc:docMk/>
            <pc:sldMk cId="2920850910" sldId="395"/>
            <ac:spMk id="2" creationId="{9A5A43DE-4A9F-4A6A-BD26-6AF9A49064E3}"/>
          </ac:spMkLst>
        </pc:spChg>
        <pc:spChg chg="mod">
          <ac:chgData name="Siegbert Rudolph" userId="2af4d44886c067cc" providerId="LiveId" clId="{D744297E-6BB9-41BF-87CF-E398E4111BC0}" dt="2021-01-03T17:12:36.396" v="185" actId="1076"/>
          <ac:spMkLst>
            <pc:docMk/>
            <pc:sldMk cId="2920850910" sldId="395"/>
            <ac:spMk id="6" creationId="{3A020854-F843-4954-AB20-1AF53E6F0C84}"/>
          </ac:spMkLst>
        </pc:spChg>
      </pc:sldChg>
      <pc:sldChg chg="delSp modSp mod">
        <pc:chgData name="Siegbert Rudolph" userId="2af4d44886c067cc" providerId="LiveId" clId="{D744297E-6BB9-41BF-87CF-E398E4111BC0}" dt="2021-01-03T17:12:36.527" v="329" actId="1076"/>
        <pc:sldMkLst>
          <pc:docMk/>
          <pc:sldMk cId="1876341957" sldId="396"/>
        </pc:sldMkLst>
        <pc:spChg chg="del">
          <ac:chgData name="Siegbert Rudolph" userId="2af4d44886c067cc" providerId="LiveId" clId="{D744297E-6BB9-41BF-87CF-E398E4111BC0}" dt="2021-01-03T17:12:36.527" v="324" actId="478"/>
          <ac:spMkLst>
            <pc:docMk/>
            <pc:sldMk cId="1876341957" sldId="396"/>
            <ac:spMk id="2" creationId="{E657D783-BA0D-419B-8EBF-35606935AFD5}"/>
          </ac:spMkLst>
        </pc:spChg>
        <pc:spChg chg="mod">
          <ac:chgData name="Siegbert Rudolph" userId="2af4d44886c067cc" providerId="LiveId" clId="{D744297E-6BB9-41BF-87CF-E398E4111BC0}" dt="2021-01-03T17:12:36.527" v="329" actId="1076"/>
          <ac:spMkLst>
            <pc:docMk/>
            <pc:sldMk cId="1876341957" sldId="396"/>
            <ac:spMk id="6" creationId="{A08CAB2E-45D4-4ABF-8772-AEAE67333D18}"/>
          </ac:spMkLst>
        </pc:spChg>
      </pc:sldChg>
      <pc:sldChg chg="delSp modSp mod">
        <pc:chgData name="Siegbert Rudolph" userId="2af4d44886c067cc" providerId="LiveId" clId="{D744297E-6BB9-41BF-87CF-E398E4111BC0}" dt="2021-01-03T17:12:36.374" v="161" actId="1076"/>
        <pc:sldMkLst>
          <pc:docMk/>
          <pc:sldMk cId="813588847" sldId="397"/>
        </pc:sldMkLst>
        <pc:spChg chg="del">
          <ac:chgData name="Siegbert Rudolph" userId="2af4d44886c067cc" providerId="LiveId" clId="{D744297E-6BB9-41BF-87CF-E398E4111BC0}" dt="2021-01-03T17:12:36.358" v="156" actId="478"/>
          <ac:spMkLst>
            <pc:docMk/>
            <pc:sldMk cId="813588847" sldId="397"/>
            <ac:spMk id="2" creationId="{8D573BCF-9D20-4B7C-9234-3A9C429EEE3E}"/>
          </ac:spMkLst>
        </pc:spChg>
        <pc:spChg chg="mod">
          <ac:chgData name="Siegbert Rudolph" userId="2af4d44886c067cc" providerId="LiveId" clId="{D744297E-6BB9-41BF-87CF-E398E4111BC0}" dt="2021-01-03T17:12:36.374" v="161" actId="1076"/>
          <ac:spMkLst>
            <pc:docMk/>
            <pc:sldMk cId="813588847" sldId="397"/>
            <ac:spMk id="4" creationId="{2DE27BA8-DC79-48BA-BD81-E4F0C4C7B776}"/>
          </ac:spMkLst>
        </pc:spChg>
      </pc:sldChg>
      <pc:sldChg chg="delSp modSp mod">
        <pc:chgData name="Siegbert Rudolph" userId="2af4d44886c067cc" providerId="LiveId" clId="{D744297E-6BB9-41BF-87CF-E398E4111BC0}" dt="2021-01-03T17:12:36.374" v="167" actId="1076"/>
        <pc:sldMkLst>
          <pc:docMk/>
          <pc:sldMk cId="1426937628" sldId="398"/>
        </pc:sldMkLst>
        <pc:spChg chg="del">
          <ac:chgData name="Siegbert Rudolph" userId="2af4d44886c067cc" providerId="LiveId" clId="{D744297E-6BB9-41BF-87CF-E398E4111BC0}" dt="2021-01-03T17:12:36.374" v="162" actId="478"/>
          <ac:spMkLst>
            <pc:docMk/>
            <pc:sldMk cId="1426937628" sldId="398"/>
            <ac:spMk id="2" creationId="{08616973-3459-46D5-9073-21297A88276A}"/>
          </ac:spMkLst>
        </pc:spChg>
        <pc:spChg chg="mod">
          <ac:chgData name="Siegbert Rudolph" userId="2af4d44886c067cc" providerId="LiveId" clId="{D744297E-6BB9-41BF-87CF-E398E4111BC0}" dt="2021-01-03T17:12:36.374" v="167" actId="1076"/>
          <ac:spMkLst>
            <pc:docMk/>
            <pc:sldMk cId="1426937628" sldId="398"/>
            <ac:spMk id="4" creationId="{3A160257-487C-408A-9058-E62D48D7FCFB}"/>
          </ac:spMkLst>
        </pc:spChg>
      </pc:sldChg>
      <pc:sldChg chg="delSp modSp mod">
        <pc:chgData name="Siegbert Rudolph" userId="2af4d44886c067cc" providerId="LiveId" clId="{D744297E-6BB9-41BF-87CF-E398E4111BC0}" dt="2021-01-03T17:12:36.390" v="173" actId="1076"/>
        <pc:sldMkLst>
          <pc:docMk/>
          <pc:sldMk cId="1607785240" sldId="399"/>
        </pc:sldMkLst>
        <pc:spChg chg="del">
          <ac:chgData name="Siegbert Rudolph" userId="2af4d44886c067cc" providerId="LiveId" clId="{D744297E-6BB9-41BF-87CF-E398E4111BC0}" dt="2021-01-03T17:12:36.374" v="168" actId="478"/>
          <ac:spMkLst>
            <pc:docMk/>
            <pc:sldMk cId="1607785240" sldId="399"/>
            <ac:spMk id="2" creationId="{D7EC1AFB-15D9-48CB-B260-84F0C2790498}"/>
          </ac:spMkLst>
        </pc:spChg>
        <pc:spChg chg="mod">
          <ac:chgData name="Siegbert Rudolph" userId="2af4d44886c067cc" providerId="LiveId" clId="{D744297E-6BB9-41BF-87CF-E398E4111BC0}" dt="2021-01-03T17:12:36.390" v="173" actId="1076"/>
          <ac:spMkLst>
            <pc:docMk/>
            <pc:sldMk cId="1607785240" sldId="399"/>
            <ac:spMk id="4" creationId="{ED21C919-2B7B-4603-BD7B-B8B030E9FE52}"/>
          </ac:spMkLst>
        </pc:spChg>
      </pc:sldChg>
      <pc:sldChg chg="delSp modSp mod">
        <pc:chgData name="Siegbert Rudolph" userId="2af4d44886c067cc" providerId="LiveId" clId="{D744297E-6BB9-41BF-87CF-E398E4111BC0}" dt="2021-01-03T17:12:36.396" v="179" actId="1076"/>
        <pc:sldMkLst>
          <pc:docMk/>
          <pc:sldMk cId="2211809859" sldId="400"/>
        </pc:sldMkLst>
        <pc:spChg chg="del">
          <ac:chgData name="Siegbert Rudolph" userId="2af4d44886c067cc" providerId="LiveId" clId="{D744297E-6BB9-41BF-87CF-E398E4111BC0}" dt="2021-01-03T17:12:36.390" v="174" actId="478"/>
          <ac:spMkLst>
            <pc:docMk/>
            <pc:sldMk cId="2211809859" sldId="400"/>
            <ac:spMk id="2" creationId="{5CA133F6-94D0-4927-AE9C-8F5F26790AEE}"/>
          </ac:spMkLst>
        </pc:spChg>
        <pc:spChg chg="mod">
          <ac:chgData name="Siegbert Rudolph" userId="2af4d44886c067cc" providerId="LiveId" clId="{D744297E-6BB9-41BF-87CF-E398E4111BC0}" dt="2021-01-03T17:12:36.396" v="179" actId="1076"/>
          <ac:spMkLst>
            <pc:docMk/>
            <pc:sldMk cId="2211809859" sldId="400"/>
            <ac:spMk id="4" creationId="{B624DF94-68BD-47DA-AFB4-6D6A9750419E}"/>
          </ac:spMkLst>
        </pc:spChg>
      </pc:sldChg>
      <pc:sldChg chg="delSp modSp mod">
        <pc:chgData name="Siegbert Rudolph" userId="2af4d44886c067cc" providerId="LiveId" clId="{D744297E-6BB9-41BF-87CF-E398E4111BC0}" dt="2021-01-03T17:12:36.427" v="221" actId="1076"/>
        <pc:sldMkLst>
          <pc:docMk/>
          <pc:sldMk cId="162414404" sldId="401"/>
        </pc:sldMkLst>
        <pc:spChg chg="del">
          <ac:chgData name="Siegbert Rudolph" userId="2af4d44886c067cc" providerId="LiveId" clId="{D744297E-6BB9-41BF-87CF-E398E4111BC0}" dt="2021-01-03T17:12:36.427" v="216" actId="478"/>
          <ac:spMkLst>
            <pc:docMk/>
            <pc:sldMk cId="162414404" sldId="401"/>
            <ac:spMk id="2" creationId="{A93EDD2B-2E8A-4E1B-B49A-0E65E189C071}"/>
          </ac:spMkLst>
        </pc:spChg>
        <pc:spChg chg="mod">
          <ac:chgData name="Siegbert Rudolph" userId="2af4d44886c067cc" providerId="LiveId" clId="{D744297E-6BB9-41BF-87CF-E398E4111BC0}" dt="2021-01-03T17:12:36.427" v="221" actId="1076"/>
          <ac:spMkLst>
            <pc:docMk/>
            <pc:sldMk cId="162414404" sldId="401"/>
            <ac:spMk id="6" creationId="{EFF092AD-C89E-458F-B5EE-75195E3E9E21}"/>
          </ac:spMkLst>
        </pc:spChg>
      </pc:sldChg>
      <pc:sldChg chg="delSp modSp mod">
        <pc:chgData name="Siegbert Rudolph" userId="2af4d44886c067cc" providerId="LiveId" clId="{D744297E-6BB9-41BF-87CF-E398E4111BC0}" dt="2021-01-03T17:12:36.396" v="191" actId="1076"/>
        <pc:sldMkLst>
          <pc:docMk/>
          <pc:sldMk cId="934985329" sldId="402"/>
        </pc:sldMkLst>
        <pc:spChg chg="del">
          <ac:chgData name="Siegbert Rudolph" userId="2af4d44886c067cc" providerId="LiveId" clId="{D744297E-6BB9-41BF-87CF-E398E4111BC0}" dt="2021-01-03T17:12:36.396" v="186" actId="478"/>
          <ac:spMkLst>
            <pc:docMk/>
            <pc:sldMk cId="934985329" sldId="402"/>
            <ac:spMk id="2" creationId="{109D2EFC-BBCD-4F73-9AD9-8BDF2D60927D}"/>
          </ac:spMkLst>
        </pc:spChg>
        <pc:spChg chg="mod">
          <ac:chgData name="Siegbert Rudolph" userId="2af4d44886c067cc" providerId="LiveId" clId="{D744297E-6BB9-41BF-87CF-E398E4111BC0}" dt="2021-01-03T17:12:36.396" v="191" actId="1076"/>
          <ac:spMkLst>
            <pc:docMk/>
            <pc:sldMk cId="934985329" sldId="402"/>
            <ac:spMk id="4" creationId="{707EB89D-1A13-4CAB-8500-DBC083E36EFD}"/>
          </ac:spMkLst>
        </pc:spChg>
      </pc:sldChg>
      <pc:sldChg chg="delSp modSp mod">
        <pc:chgData name="Siegbert Rudolph" userId="2af4d44886c067cc" providerId="LiveId" clId="{D744297E-6BB9-41BF-87CF-E398E4111BC0}" dt="2021-01-03T17:12:36.412" v="197" actId="1076"/>
        <pc:sldMkLst>
          <pc:docMk/>
          <pc:sldMk cId="4275112390" sldId="403"/>
        </pc:sldMkLst>
        <pc:spChg chg="del">
          <ac:chgData name="Siegbert Rudolph" userId="2af4d44886c067cc" providerId="LiveId" clId="{D744297E-6BB9-41BF-87CF-E398E4111BC0}" dt="2021-01-03T17:12:36.412" v="192" actId="478"/>
          <ac:spMkLst>
            <pc:docMk/>
            <pc:sldMk cId="4275112390" sldId="403"/>
            <ac:spMk id="2" creationId="{6C436B75-8E32-4AA7-BD35-E154F5B2C7B6}"/>
          </ac:spMkLst>
        </pc:spChg>
        <pc:spChg chg="mod">
          <ac:chgData name="Siegbert Rudolph" userId="2af4d44886c067cc" providerId="LiveId" clId="{D744297E-6BB9-41BF-87CF-E398E4111BC0}" dt="2021-01-03T17:12:36.412" v="197" actId="1076"/>
          <ac:spMkLst>
            <pc:docMk/>
            <pc:sldMk cId="4275112390" sldId="403"/>
            <ac:spMk id="4" creationId="{4B36AB86-751B-4C10-8686-55BD88054F22}"/>
          </ac:spMkLst>
        </pc:spChg>
      </pc:sldChg>
      <pc:sldChg chg="delSp modSp mod">
        <pc:chgData name="Siegbert Rudolph" userId="2af4d44886c067cc" providerId="LiveId" clId="{D744297E-6BB9-41BF-87CF-E398E4111BC0}" dt="2021-01-03T17:12:36.412" v="203" actId="1076"/>
        <pc:sldMkLst>
          <pc:docMk/>
          <pc:sldMk cId="3716941106" sldId="404"/>
        </pc:sldMkLst>
        <pc:spChg chg="del">
          <ac:chgData name="Siegbert Rudolph" userId="2af4d44886c067cc" providerId="LiveId" clId="{D744297E-6BB9-41BF-87CF-E398E4111BC0}" dt="2021-01-03T17:12:36.412" v="198" actId="478"/>
          <ac:spMkLst>
            <pc:docMk/>
            <pc:sldMk cId="3716941106" sldId="404"/>
            <ac:spMk id="2" creationId="{C143452D-35A5-406C-BD84-E413A0086527}"/>
          </ac:spMkLst>
        </pc:spChg>
        <pc:spChg chg="mod">
          <ac:chgData name="Siegbert Rudolph" userId="2af4d44886c067cc" providerId="LiveId" clId="{D744297E-6BB9-41BF-87CF-E398E4111BC0}" dt="2021-01-03T17:12:36.412" v="203" actId="1076"/>
          <ac:spMkLst>
            <pc:docMk/>
            <pc:sldMk cId="3716941106" sldId="404"/>
            <ac:spMk id="4" creationId="{F37283AF-46E8-49D0-BB4F-B6646ACBE3D1}"/>
          </ac:spMkLst>
        </pc:spChg>
      </pc:sldChg>
      <pc:sldChg chg="delSp modSp mod">
        <pc:chgData name="Siegbert Rudolph" userId="2af4d44886c067cc" providerId="LiveId" clId="{D744297E-6BB9-41BF-87CF-E398E4111BC0}" dt="2021-01-03T17:12:36.427" v="209" actId="1076"/>
        <pc:sldMkLst>
          <pc:docMk/>
          <pc:sldMk cId="3855436233" sldId="405"/>
        </pc:sldMkLst>
        <pc:spChg chg="del">
          <ac:chgData name="Siegbert Rudolph" userId="2af4d44886c067cc" providerId="LiveId" clId="{D744297E-6BB9-41BF-87CF-E398E4111BC0}" dt="2021-01-03T17:12:36.412" v="204" actId="478"/>
          <ac:spMkLst>
            <pc:docMk/>
            <pc:sldMk cId="3855436233" sldId="405"/>
            <ac:spMk id="2" creationId="{7A5A32DE-4C46-46DA-A4E0-6B1DE4B6344E}"/>
          </ac:spMkLst>
        </pc:spChg>
        <pc:spChg chg="mod">
          <ac:chgData name="Siegbert Rudolph" userId="2af4d44886c067cc" providerId="LiveId" clId="{D744297E-6BB9-41BF-87CF-E398E4111BC0}" dt="2021-01-03T17:12:36.427" v="209" actId="1076"/>
          <ac:spMkLst>
            <pc:docMk/>
            <pc:sldMk cId="3855436233" sldId="405"/>
            <ac:spMk id="4" creationId="{F93D65B9-8D0B-46DC-A2D1-C617A3431D79}"/>
          </ac:spMkLst>
        </pc:spChg>
      </pc:sldChg>
      <pc:sldChg chg="delSp modSp mod">
        <pc:chgData name="Siegbert Rudolph" userId="2af4d44886c067cc" providerId="LiveId" clId="{D744297E-6BB9-41BF-87CF-E398E4111BC0}" dt="2021-01-03T17:12:36.427" v="215" actId="1076"/>
        <pc:sldMkLst>
          <pc:docMk/>
          <pc:sldMk cId="1609584720" sldId="406"/>
        </pc:sldMkLst>
        <pc:spChg chg="del">
          <ac:chgData name="Siegbert Rudolph" userId="2af4d44886c067cc" providerId="LiveId" clId="{D744297E-6BB9-41BF-87CF-E398E4111BC0}" dt="2021-01-03T17:12:36.427" v="210" actId="478"/>
          <ac:spMkLst>
            <pc:docMk/>
            <pc:sldMk cId="1609584720" sldId="406"/>
            <ac:spMk id="2" creationId="{7531545E-4097-4906-8023-A4676CB26BA9}"/>
          </ac:spMkLst>
        </pc:spChg>
        <pc:spChg chg="mod">
          <ac:chgData name="Siegbert Rudolph" userId="2af4d44886c067cc" providerId="LiveId" clId="{D744297E-6BB9-41BF-87CF-E398E4111BC0}" dt="2021-01-03T17:12:36.427" v="215" actId="1076"/>
          <ac:spMkLst>
            <pc:docMk/>
            <pc:sldMk cId="1609584720" sldId="406"/>
            <ac:spMk id="4" creationId="{8FECEFC6-A7E0-4EEB-A649-0F29BFE20293}"/>
          </ac:spMkLst>
        </pc:spChg>
      </pc:sldChg>
      <pc:sldChg chg="delSp modSp mod">
        <pc:chgData name="Siegbert Rudolph" userId="2af4d44886c067cc" providerId="LiveId" clId="{D744297E-6BB9-41BF-87CF-E398E4111BC0}" dt="2021-01-03T17:12:36.474" v="257" actId="1076"/>
        <pc:sldMkLst>
          <pc:docMk/>
          <pc:sldMk cId="2709250193" sldId="407"/>
        </pc:sldMkLst>
        <pc:spChg chg="del">
          <ac:chgData name="Siegbert Rudolph" userId="2af4d44886c067cc" providerId="LiveId" clId="{D744297E-6BB9-41BF-87CF-E398E4111BC0}" dt="2021-01-03T17:12:36.459" v="252" actId="478"/>
          <ac:spMkLst>
            <pc:docMk/>
            <pc:sldMk cId="2709250193" sldId="407"/>
            <ac:spMk id="2" creationId="{F920F6DB-ABD7-4DDA-83B2-DFE780736253}"/>
          </ac:spMkLst>
        </pc:spChg>
        <pc:spChg chg="mod">
          <ac:chgData name="Siegbert Rudolph" userId="2af4d44886c067cc" providerId="LiveId" clId="{D744297E-6BB9-41BF-87CF-E398E4111BC0}" dt="2021-01-03T17:12:36.474" v="257" actId="1076"/>
          <ac:spMkLst>
            <pc:docMk/>
            <pc:sldMk cId="2709250193" sldId="407"/>
            <ac:spMk id="6" creationId="{C24C0177-CD2D-474F-AE5C-F5BF558F5A50}"/>
          </ac:spMkLst>
        </pc:spChg>
      </pc:sldChg>
      <pc:sldChg chg="delSp modSp mod">
        <pc:chgData name="Siegbert Rudolph" userId="2af4d44886c067cc" providerId="LiveId" clId="{D744297E-6BB9-41BF-87CF-E398E4111BC0}" dt="2021-01-03T17:12:36.443" v="227" actId="1076"/>
        <pc:sldMkLst>
          <pc:docMk/>
          <pc:sldMk cId="4095351873" sldId="408"/>
        </pc:sldMkLst>
        <pc:spChg chg="del">
          <ac:chgData name="Siegbert Rudolph" userId="2af4d44886c067cc" providerId="LiveId" clId="{D744297E-6BB9-41BF-87CF-E398E4111BC0}" dt="2021-01-03T17:12:36.427" v="222" actId="478"/>
          <ac:spMkLst>
            <pc:docMk/>
            <pc:sldMk cId="4095351873" sldId="408"/>
            <ac:spMk id="2" creationId="{0337D280-A549-43BD-BC96-148AEFD5DE7F}"/>
          </ac:spMkLst>
        </pc:spChg>
        <pc:spChg chg="mod">
          <ac:chgData name="Siegbert Rudolph" userId="2af4d44886c067cc" providerId="LiveId" clId="{D744297E-6BB9-41BF-87CF-E398E4111BC0}" dt="2021-01-03T17:12:36.443" v="227" actId="1076"/>
          <ac:spMkLst>
            <pc:docMk/>
            <pc:sldMk cId="4095351873" sldId="408"/>
            <ac:spMk id="4" creationId="{3D2AED5D-07CB-4025-A629-61BBB0819BFB}"/>
          </ac:spMkLst>
        </pc:spChg>
      </pc:sldChg>
      <pc:sldChg chg="delSp modSp mod">
        <pc:chgData name="Siegbert Rudolph" userId="2af4d44886c067cc" providerId="LiveId" clId="{D744297E-6BB9-41BF-87CF-E398E4111BC0}" dt="2021-01-03T17:12:36.443" v="233" actId="1076"/>
        <pc:sldMkLst>
          <pc:docMk/>
          <pc:sldMk cId="2801788521" sldId="409"/>
        </pc:sldMkLst>
        <pc:spChg chg="del">
          <ac:chgData name="Siegbert Rudolph" userId="2af4d44886c067cc" providerId="LiveId" clId="{D744297E-6BB9-41BF-87CF-E398E4111BC0}" dt="2021-01-03T17:12:36.443" v="228" actId="478"/>
          <ac:spMkLst>
            <pc:docMk/>
            <pc:sldMk cId="2801788521" sldId="409"/>
            <ac:spMk id="2" creationId="{BB9889C3-4F17-4575-92A2-803B5CF05D45}"/>
          </ac:spMkLst>
        </pc:spChg>
        <pc:spChg chg="mod">
          <ac:chgData name="Siegbert Rudolph" userId="2af4d44886c067cc" providerId="LiveId" clId="{D744297E-6BB9-41BF-87CF-E398E4111BC0}" dt="2021-01-03T17:12:36.443" v="233" actId="1076"/>
          <ac:spMkLst>
            <pc:docMk/>
            <pc:sldMk cId="2801788521" sldId="409"/>
            <ac:spMk id="4" creationId="{7D0C15B3-A0C5-43D5-ACF2-9BB41AC007AB}"/>
          </ac:spMkLst>
        </pc:spChg>
      </pc:sldChg>
      <pc:sldChg chg="delSp modSp mod">
        <pc:chgData name="Siegbert Rudolph" userId="2af4d44886c067cc" providerId="LiveId" clId="{D744297E-6BB9-41BF-87CF-E398E4111BC0}" dt="2021-01-03T17:12:36.459" v="239" actId="1076"/>
        <pc:sldMkLst>
          <pc:docMk/>
          <pc:sldMk cId="3999914774" sldId="410"/>
        </pc:sldMkLst>
        <pc:spChg chg="del">
          <ac:chgData name="Siegbert Rudolph" userId="2af4d44886c067cc" providerId="LiveId" clId="{D744297E-6BB9-41BF-87CF-E398E4111BC0}" dt="2021-01-03T17:12:36.443" v="234" actId="478"/>
          <ac:spMkLst>
            <pc:docMk/>
            <pc:sldMk cId="3999914774" sldId="410"/>
            <ac:spMk id="2" creationId="{09A74BF8-C155-4492-87FA-22AEACC2B481}"/>
          </ac:spMkLst>
        </pc:spChg>
        <pc:spChg chg="mod">
          <ac:chgData name="Siegbert Rudolph" userId="2af4d44886c067cc" providerId="LiveId" clId="{D744297E-6BB9-41BF-87CF-E398E4111BC0}" dt="2021-01-03T17:12:36.459" v="239" actId="1076"/>
          <ac:spMkLst>
            <pc:docMk/>
            <pc:sldMk cId="3999914774" sldId="410"/>
            <ac:spMk id="4" creationId="{6D563A5C-B947-4377-A6C5-4081AAA91A99}"/>
          </ac:spMkLst>
        </pc:spChg>
      </pc:sldChg>
      <pc:sldChg chg="delSp modSp mod">
        <pc:chgData name="Siegbert Rudolph" userId="2af4d44886c067cc" providerId="LiveId" clId="{D744297E-6BB9-41BF-87CF-E398E4111BC0}" dt="2021-01-03T17:12:36.459" v="245" actId="1076"/>
        <pc:sldMkLst>
          <pc:docMk/>
          <pc:sldMk cId="3639445539" sldId="411"/>
        </pc:sldMkLst>
        <pc:spChg chg="del">
          <ac:chgData name="Siegbert Rudolph" userId="2af4d44886c067cc" providerId="LiveId" clId="{D744297E-6BB9-41BF-87CF-E398E4111BC0}" dt="2021-01-03T17:12:36.459" v="240" actId="478"/>
          <ac:spMkLst>
            <pc:docMk/>
            <pc:sldMk cId="3639445539" sldId="411"/>
            <ac:spMk id="2" creationId="{4E08A1CA-FE19-4828-A850-2BD03E431C3F}"/>
          </ac:spMkLst>
        </pc:spChg>
        <pc:spChg chg="mod">
          <ac:chgData name="Siegbert Rudolph" userId="2af4d44886c067cc" providerId="LiveId" clId="{D744297E-6BB9-41BF-87CF-E398E4111BC0}" dt="2021-01-03T17:12:36.459" v="245" actId="1076"/>
          <ac:spMkLst>
            <pc:docMk/>
            <pc:sldMk cId="3639445539" sldId="411"/>
            <ac:spMk id="4" creationId="{CEE03CEC-F96E-474E-8C7A-2413A8F54B7E}"/>
          </ac:spMkLst>
        </pc:spChg>
      </pc:sldChg>
      <pc:sldChg chg="delSp modSp mod">
        <pc:chgData name="Siegbert Rudolph" userId="2af4d44886c067cc" providerId="LiveId" clId="{D744297E-6BB9-41BF-87CF-E398E4111BC0}" dt="2021-01-03T17:12:36.459" v="251" actId="1076"/>
        <pc:sldMkLst>
          <pc:docMk/>
          <pc:sldMk cId="883585723" sldId="412"/>
        </pc:sldMkLst>
        <pc:spChg chg="del">
          <ac:chgData name="Siegbert Rudolph" userId="2af4d44886c067cc" providerId="LiveId" clId="{D744297E-6BB9-41BF-87CF-E398E4111BC0}" dt="2021-01-03T17:12:36.459" v="246" actId="478"/>
          <ac:spMkLst>
            <pc:docMk/>
            <pc:sldMk cId="883585723" sldId="412"/>
            <ac:spMk id="2" creationId="{9E280AD8-0B9D-4DF1-A04C-73890A4ABA17}"/>
          </ac:spMkLst>
        </pc:spChg>
        <pc:spChg chg="mod">
          <ac:chgData name="Siegbert Rudolph" userId="2af4d44886c067cc" providerId="LiveId" clId="{D744297E-6BB9-41BF-87CF-E398E4111BC0}" dt="2021-01-03T17:12:36.459" v="251" actId="1076"/>
          <ac:spMkLst>
            <pc:docMk/>
            <pc:sldMk cId="883585723" sldId="412"/>
            <ac:spMk id="4" creationId="{CC0DFF25-88E8-47BD-A02F-39B20B241061}"/>
          </ac:spMkLst>
        </pc:spChg>
      </pc:sldChg>
      <pc:sldChg chg="delSp modSp mod">
        <pc:chgData name="Siegbert Rudolph" userId="2af4d44886c067cc" providerId="LiveId" clId="{D744297E-6BB9-41BF-87CF-E398E4111BC0}" dt="2021-01-03T17:12:36.496" v="293" actId="1076"/>
        <pc:sldMkLst>
          <pc:docMk/>
          <pc:sldMk cId="3837780590" sldId="413"/>
        </pc:sldMkLst>
        <pc:spChg chg="del">
          <ac:chgData name="Siegbert Rudolph" userId="2af4d44886c067cc" providerId="LiveId" clId="{D744297E-6BB9-41BF-87CF-E398E4111BC0}" dt="2021-01-03T17:12:36.496" v="288" actId="478"/>
          <ac:spMkLst>
            <pc:docMk/>
            <pc:sldMk cId="3837780590" sldId="413"/>
            <ac:spMk id="2" creationId="{32220D81-07AC-4566-8E5C-AE4B886E39B0}"/>
          </ac:spMkLst>
        </pc:spChg>
        <pc:spChg chg="mod">
          <ac:chgData name="Siegbert Rudolph" userId="2af4d44886c067cc" providerId="LiveId" clId="{D744297E-6BB9-41BF-87CF-E398E4111BC0}" dt="2021-01-03T17:12:36.496" v="293" actId="1076"/>
          <ac:spMkLst>
            <pc:docMk/>
            <pc:sldMk cId="3837780590" sldId="413"/>
            <ac:spMk id="6" creationId="{DEE94160-94BD-40B4-B611-998D5E303D12}"/>
          </ac:spMkLst>
        </pc:spChg>
      </pc:sldChg>
      <pc:sldChg chg="delSp modSp mod">
        <pc:chgData name="Siegbert Rudolph" userId="2af4d44886c067cc" providerId="LiveId" clId="{D744297E-6BB9-41BF-87CF-E398E4111BC0}" dt="2021-01-03T17:12:36.474" v="263" actId="1076"/>
        <pc:sldMkLst>
          <pc:docMk/>
          <pc:sldMk cId="2921474751" sldId="414"/>
        </pc:sldMkLst>
        <pc:spChg chg="del">
          <ac:chgData name="Siegbert Rudolph" userId="2af4d44886c067cc" providerId="LiveId" clId="{D744297E-6BB9-41BF-87CF-E398E4111BC0}" dt="2021-01-03T17:12:36.474" v="258" actId="478"/>
          <ac:spMkLst>
            <pc:docMk/>
            <pc:sldMk cId="2921474751" sldId="414"/>
            <ac:spMk id="2" creationId="{55D48670-2438-4139-95B6-FCA2652914BC}"/>
          </ac:spMkLst>
        </pc:spChg>
        <pc:spChg chg="mod">
          <ac:chgData name="Siegbert Rudolph" userId="2af4d44886c067cc" providerId="LiveId" clId="{D744297E-6BB9-41BF-87CF-E398E4111BC0}" dt="2021-01-03T17:12:36.474" v="263" actId="1076"/>
          <ac:spMkLst>
            <pc:docMk/>
            <pc:sldMk cId="2921474751" sldId="414"/>
            <ac:spMk id="4" creationId="{9D249188-B47B-4B18-BB08-4C38091B9ACE}"/>
          </ac:spMkLst>
        </pc:spChg>
      </pc:sldChg>
      <pc:sldChg chg="delSp modSp mod">
        <pc:chgData name="Siegbert Rudolph" userId="2af4d44886c067cc" providerId="LiveId" clId="{D744297E-6BB9-41BF-87CF-E398E4111BC0}" dt="2021-01-03T17:12:36.474" v="269" actId="1076"/>
        <pc:sldMkLst>
          <pc:docMk/>
          <pc:sldMk cId="563074186" sldId="415"/>
        </pc:sldMkLst>
        <pc:spChg chg="del">
          <ac:chgData name="Siegbert Rudolph" userId="2af4d44886c067cc" providerId="LiveId" clId="{D744297E-6BB9-41BF-87CF-E398E4111BC0}" dt="2021-01-03T17:12:36.474" v="264" actId="478"/>
          <ac:spMkLst>
            <pc:docMk/>
            <pc:sldMk cId="563074186" sldId="415"/>
            <ac:spMk id="2" creationId="{1E32FCF5-B327-475C-A843-830F7285DDCB}"/>
          </ac:spMkLst>
        </pc:spChg>
        <pc:spChg chg="mod">
          <ac:chgData name="Siegbert Rudolph" userId="2af4d44886c067cc" providerId="LiveId" clId="{D744297E-6BB9-41BF-87CF-E398E4111BC0}" dt="2021-01-03T17:12:36.474" v="269" actId="1076"/>
          <ac:spMkLst>
            <pc:docMk/>
            <pc:sldMk cId="563074186" sldId="415"/>
            <ac:spMk id="4" creationId="{373066A7-B523-43FF-A1AA-E9AABDA001D3}"/>
          </ac:spMkLst>
        </pc:spChg>
      </pc:sldChg>
      <pc:sldChg chg="delSp modSp mod">
        <pc:chgData name="Siegbert Rudolph" userId="2af4d44886c067cc" providerId="LiveId" clId="{D744297E-6BB9-41BF-87CF-E398E4111BC0}" dt="2021-01-03T17:12:36.490" v="275" actId="1076"/>
        <pc:sldMkLst>
          <pc:docMk/>
          <pc:sldMk cId="965958627" sldId="416"/>
        </pc:sldMkLst>
        <pc:spChg chg="del">
          <ac:chgData name="Siegbert Rudolph" userId="2af4d44886c067cc" providerId="LiveId" clId="{D744297E-6BB9-41BF-87CF-E398E4111BC0}" dt="2021-01-03T17:12:36.474" v="270" actId="478"/>
          <ac:spMkLst>
            <pc:docMk/>
            <pc:sldMk cId="965958627" sldId="416"/>
            <ac:spMk id="2" creationId="{D5F41765-6660-413E-A37C-70D3AFED9B35}"/>
          </ac:spMkLst>
        </pc:spChg>
        <pc:spChg chg="mod">
          <ac:chgData name="Siegbert Rudolph" userId="2af4d44886c067cc" providerId="LiveId" clId="{D744297E-6BB9-41BF-87CF-E398E4111BC0}" dt="2021-01-03T17:12:36.490" v="275" actId="1076"/>
          <ac:spMkLst>
            <pc:docMk/>
            <pc:sldMk cId="965958627" sldId="416"/>
            <ac:spMk id="4" creationId="{994B48BF-2164-490D-9AA9-25F9E2A1F752}"/>
          </ac:spMkLst>
        </pc:spChg>
      </pc:sldChg>
      <pc:sldChg chg="delSp modSp mod">
        <pc:chgData name="Siegbert Rudolph" userId="2af4d44886c067cc" providerId="LiveId" clId="{D744297E-6BB9-41BF-87CF-E398E4111BC0}" dt="2021-01-03T17:12:36.496" v="281" actId="1076"/>
        <pc:sldMkLst>
          <pc:docMk/>
          <pc:sldMk cId="584911293" sldId="417"/>
        </pc:sldMkLst>
        <pc:spChg chg="del">
          <ac:chgData name="Siegbert Rudolph" userId="2af4d44886c067cc" providerId="LiveId" clId="{D744297E-6BB9-41BF-87CF-E398E4111BC0}" dt="2021-01-03T17:12:36.490" v="276" actId="478"/>
          <ac:spMkLst>
            <pc:docMk/>
            <pc:sldMk cId="584911293" sldId="417"/>
            <ac:spMk id="2" creationId="{55F934AC-D8BB-4648-B834-8903930C073D}"/>
          </ac:spMkLst>
        </pc:spChg>
        <pc:spChg chg="mod">
          <ac:chgData name="Siegbert Rudolph" userId="2af4d44886c067cc" providerId="LiveId" clId="{D744297E-6BB9-41BF-87CF-E398E4111BC0}" dt="2021-01-03T17:12:36.496" v="281" actId="1076"/>
          <ac:spMkLst>
            <pc:docMk/>
            <pc:sldMk cId="584911293" sldId="417"/>
            <ac:spMk id="4" creationId="{3BA1638A-4E53-45BC-A006-FB6468443414}"/>
          </ac:spMkLst>
        </pc:spChg>
      </pc:sldChg>
      <pc:sldChg chg="delSp modSp mod">
        <pc:chgData name="Siegbert Rudolph" userId="2af4d44886c067cc" providerId="LiveId" clId="{D744297E-6BB9-41BF-87CF-E398E4111BC0}" dt="2021-01-03T17:12:36.496" v="287" actId="1076"/>
        <pc:sldMkLst>
          <pc:docMk/>
          <pc:sldMk cId="144660232" sldId="418"/>
        </pc:sldMkLst>
        <pc:spChg chg="del">
          <ac:chgData name="Siegbert Rudolph" userId="2af4d44886c067cc" providerId="LiveId" clId="{D744297E-6BB9-41BF-87CF-E398E4111BC0}" dt="2021-01-03T17:12:36.496" v="282" actId="478"/>
          <ac:spMkLst>
            <pc:docMk/>
            <pc:sldMk cId="144660232" sldId="418"/>
            <ac:spMk id="2" creationId="{986D3B04-CADF-4A0D-886A-79A4259C05A0}"/>
          </ac:spMkLst>
        </pc:spChg>
        <pc:spChg chg="mod">
          <ac:chgData name="Siegbert Rudolph" userId="2af4d44886c067cc" providerId="LiveId" clId="{D744297E-6BB9-41BF-87CF-E398E4111BC0}" dt="2021-01-03T17:12:36.496" v="287" actId="1076"/>
          <ac:spMkLst>
            <pc:docMk/>
            <pc:sldMk cId="144660232" sldId="418"/>
            <ac:spMk id="4" creationId="{1B7E7AC6-CD0F-4B4E-9F74-454C22D60202}"/>
          </ac:spMkLst>
        </pc:spChg>
      </pc:sldChg>
      <pc:sldChg chg="delSp modSp mod">
        <pc:chgData name="Siegbert Rudolph" userId="2af4d44886c067cc" providerId="LiveId" clId="{D744297E-6BB9-41BF-87CF-E398E4111BC0}" dt="2021-01-03T17:12:36.512" v="305" actId="1076"/>
        <pc:sldMkLst>
          <pc:docMk/>
          <pc:sldMk cId="3487130487" sldId="419"/>
        </pc:sldMkLst>
        <pc:spChg chg="del">
          <ac:chgData name="Siegbert Rudolph" userId="2af4d44886c067cc" providerId="LiveId" clId="{D744297E-6BB9-41BF-87CF-E398E4111BC0}" dt="2021-01-03T17:12:36.512" v="300" actId="478"/>
          <ac:spMkLst>
            <pc:docMk/>
            <pc:sldMk cId="3487130487" sldId="419"/>
            <ac:spMk id="4" creationId="{8315748B-3069-47A9-8E4B-5420635144F1}"/>
          </ac:spMkLst>
        </pc:spChg>
        <pc:spChg chg="mod">
          <ac:chgData name="Siegbert Rudolph" userId="2af4d44886c067cc" providerId="LiveId" clId="{D744297E-6BB9-41BF-87CF-E398E4111BC0}" dt="2021-01-03T17:12:36.512" v="305" actId="1076"/>
          <ac:spMkLst>
            <pc:docMk/>
            <pc:sldMk cId="3487130487" sldId="419"/>
            <ac:spMk id="6" creationId="{A0BA2023-DF61-40DA-AFC8-1E3E38CAEA0E}"/>
          </ac:spMkLst>
        </pc:spChg>
      </pc:sldChg>
      <pc:sldChg chg="delSp modSp mod">
        <pc:chgData name="Siegbert Rudolph" userId="2af4d44886c067cc" providerId="LiveId" clId="{D744297E-6BB9-41BF-87CF-E398E4111BC0}" dt="2021-01-03T17:12:36.512" v="311" actId="1076"/>
        <pc:sldMkLst>
          <pc:docMk/>
          <pc:sldMk cId="973465421" sldId="420"/>
        </pc:sldMkLst>
        <pc:spChg chg="del">
          <ac:chgData name="Siegbert Rudolph" userId="2af4d44886c067cc" providerId="LiveId" clId="{D744297E-6BB9-41BF-87CF-E398E4111BC0}" dt="2021-01-03T17:12:36.512" v="306" actId="478"/>
          <ac:spMkLst>
            <pc:docMk/>
            <pc:sldMk cId="973465421" sldId="420"/>
            <ac:spMk id="4" creationId="{490D505F-3791-4C2F-8794-B954EAD0069E}"/>
          </ac:spMkLst>
        </pc:spChg>
        <pc:spChg chg="mod">
          <ac:chgData name="Siegbert Rudolph" userId="2af4d44886c067cc" providerId="LiveId" clId="{D744297E-6BB9-41BF-87CF-E398E4111BC0}" dt="2021-01-03T17:12:36.512" v="311" actId="1076"/>
          <ac:spMkLst>
            <pc:docMk/>
            <pc:sldMk cId="973465421" sldId="420"/>
            <ac:spMk id="6" creationId="{9AA0ADFE-1163-4565-8D1A-1C319C19D09F}"/>
          </ac:spMkLst>
        </pc:spChg>
      </pc:sldChg>
      <pc:sldChg chg="delSp modSp mod">
        <pc:chgData name="Siegbert Rudolph" userId="2af4d44886c067cc" providerId="LiveId" clId="{D744297E-6BB9-41BF-87CF-E398E4111BC0}" dt="2021-01-03T17:12:36.527" v="317" actId="1076"/>
        <pc:sldMkLst>
          <pc:docMk/>
          <pc:sldMk cId="2288281784" sldId="421"/>
        </pc:sldMkLst>
        <pc:spChg chg="del">
          <ac:chgData name="Siegbert Rudolph" userId="2af4d44886c067cc" providerId="LiveId" clId="{D744297E-6BB9-41BF-87CF-E398E4111BC0}" dt="2021-01-03T17:12:36.512" v="312" actId="478"/>
          <ac:spMkLst>
            <pc:docMk/>
            <pc:sldMk cId="2288281784" sldId="421"/>
            <ac:spMk id="4" creationId="{95E5211E-9891-4208-8B5E-160418B5046C}"/>
          </ac:spMkLst>
        </pc:spChg>
        <pc:spChg chg="mod">
          <ac:chgData name="Siegbert Rudolph" userId="2af4d44886c067cc" providerId="LiveId" clId="{D744297E-6BB9-41BF-87CF-E398E4111BC0}" dt="2021-01-03T17:12:36.527" v="317" actId="1076"/>
          <ac:spMkLst>
            <pc:docMk/>
            <pc:sldMk cId="2288281784" sldId="421"/>
            <ac:spMk id="6" creationId="{D768228C-67EE-4AC9-B63F-55BA3BFA0CC4}"/>
          </ac:spMkLst>
        </pc:spChg>
      </pc:sldChg>
      <pc:sldChg chg="delSp modSp mod">
        <pc:chgData name="Siegbert Rudolph" userId="2af4d44886c067cc" providerId="LiveId" clId="{D744297E-6BB9-41BF-87CF-E398E4111BC0}" dt="2021-01-03T17:12:36.527" v="323" actId="1076"/>
        <pc:sldMkLst>
          <pc:docMk/>
          <pc:sldMk cId="315012776" sldId="422"/>
        </pc:sldMkLst>
        <pc:spChg chg="del">
          <ac:chgData name="Siegbert Rudolph" userId="2af4d44886c067cc" providerId="LiveId" clId="{D744297E-6BB9-41BF-87CF-E398E4111BC0}" dt="2021-01-03T17:12:36.527" v="318" actId="478"/>
          <ac:spMkLst>
            <pc:docMk/>
            <pc:sldMk cId="315012776" sldId="422"/>
            <ac:spMk id="4" creationId="{C43911CD-6F93-4F71-AD30-03178056288C}"/>
          </ac:spMkLst>
        </pc:spChg>
        <pc:spChg chg="mod">
          <ac:chgData name="Siegbert Rudolph" userId="2af4d44886c067cc" providerId="LiveId" clId="{D744297E-6BB9-41BF-87CF-E398E4111BC0}" dt="2021-01-03T17:12:36.527" v="323" actId="1076"/>
          <ac:spMkLst>
            <pc:docMk/>
            <pc:sldMk cId="315012776" sldId="422"/>
            <ac:spMk id="6" creationId="{648E2025-6013-4C7F-AB1A-1FBC85B9E0DC}"/>
          </ac:spMkLst>
        </pc:spChg>
      </pc:sldChg>
      <pc:sldChg chg="delSp modSp mod">
        <pc:chgData name="Siegbert Rudolph" userId="2af4d44886c067cc" providerId="LiveId" clId="{D744297E-6BB9-41BF-87CF-E398E4111BC0}" dt="2021-01-03T17:12:36.574" v="365" actId="1076"/>
        <pc:sldMkLst>
          <pc:docMk/>
          <pc:sldMk cId="545769550" sldId="423"/>
        </pc:sldMkLst>
        <pc:spChg chg="del">
          <ac:chgData name="Siegbert Rudolph" userId="2af4d44886c067cc" providerId="LiveId" clId="{D744297E-6BB9-41BF-87CF-E398E4111BC0}" dt="2021-01-03T17:12:36.559" v="360" actId="478"/>
          <ac:spMkLst>
            <pc:docMk/>
            <pc:sldMk cId="545769550" sldId="423"/>
            <ac:spMk id="2" creationId="{59D92AF2-21F0-480A-8742-4ED4ECBE5686}"/>
          </ac:spMkLst>
        </pc:spChg>
        <pc:spChg chg="mod">
          <ac:chgData name="Siegbert Rudolph" userId="2af4d44886c067cc" providerId="LiveId" clId="{D744297E-6BB9-41BF-87CF-E398E4111BC0}" dt="2021-01-03T17:12:36.574" v="365" actId="1076"/>
          <ac:spMkLst>
            <pc:docMk/>
            <pc:sldMk cId="545769550" sldId="423"/>
            <ac:spMk id="6" creationId="{B699D428-7226-409C-9543-47B28BA272AA}"/>
          </ac:spMkLst>
        </pc:spChg>
      </pc:sldChg>
      <pc:sldChg chg="delSp modSp mod">
        <pc:chgData name="Siegbert Rudolph" userId="2af4d44886c067cc" providerId="LiveId" clId="{D744297E-6BB9-41BF-87CF-E398E4111BC0}" dt="2021-01-03T17:12:36.527" v="335" actId="1076"/>
        <pc:sldMkLst>
          <pc:docMk/>
          <pc:sldMk cId="3114015765" sldId="424"/>
        </pc:sldMkLst>
        <pc:spChg chg="del">
          <ac:chgData name="Siegbert Rudolph" userId="2af4d44886c067cc" providerId="LiveId" clId="{D744297E-6BB9-41BF-87CF-E398E4111BC0}" dt="2021-01-03T17:12:36.527" v="330" actId="478"/>
          <ac:spMkLst>
            <pc:docMk/>
            <pc:sldMk cId="3114015765" sldId="424"/>
            <ac:spMk id="4" creationId="{1E8ABFDF-2915-4A96-814D-A20E7EFBE312}"/>
          </ac:spMkLst>
        </pc:spChg>
        <pc:spChg chg="mod">
          <ac:chgData name="Siegbert Rudolph" userId="2af4d44886c067cc" providerId="LiveId" clId="{D744297E-6BB9-41BF-87CF-E398E4111BC0}" dt="2021-01-03T17:12:36.527" v="335" actId="1076"/>
          <ac:spMkLst>
            <pc:docMk/>
            <pc:sldMk cId="3114015765" sldId="424"/>
            <ac:spMk id="6" creationId="{AFAA2A2D-09AB-4BEC-95BC-7149E6640A1B}"/>
          </ac:spMkLst>
        </pc:spChg>
      </pc:sldChg>
      <pc:sldChg chg="delSp modSp mod">
        <pc:chgData name="Siegbert Rudolph" userId="2af4d44886c067cc" providerId="LiveId" clId="{D744297E-6BB9-41BF-87CF-E398E4111BC0}" dt="2021-01-03T17:12:36.543" v="341" actId="1076"/>
        <pc:sldMkLst>
          <pc:docMk/>
          <pc:sldMk cId="4263277332" sldId="425"/>
        </pc:sldMkLst>
        <pc:spChg chg="del">
          <ac:chgData name="Siegbert Rudolph" userId="2af4d44886c067cc" providerId="LiveId" clId="{D744297E-6BB9-41BF-87CF-E398E4111BC0}" dt="2021-01-03T17:12:36.527" v="336" actId="478"/>
          <ac:spMkLst>
            <pc:docMk/>
            <pc:sldMk cId="4263277332" sldId="425"/>
            <ac:spMk id="4" creationId="{7050898E-8097-47A8-80FE-65D211ED72E2}"/>
          </ac:spMkLst>
        </pc:spChg>
        <pc:spChg chg="mod">
          <ac:chgData name="Siegbert Rudolph" userId="2af4d44886c067cc" providerId="LiveId" clId="{D744297E-6BB9-41BF-87CF-E398E4111BC0}" dt="2021-01-03T17:12:36.543" v="341" actId="1076"/>
          <ac:spMkLst>
            <pc:docMk/>
            <pc:sldMk cId="4263277332" sldId="425"/>
            <ac:spMk id="6" creationId="{6A091F27-F277-43FA-AB45-1FD48F5667EC}"/>
          </ac:spMkLst>
        </pc:spChg>
      </pc:sldChg>
      <pc:sldChg chg="delSp modSp mod">
        <pc:chgData name="Siegbert Rudolph" userId="2af4d44886c067cc" providerId="LiveId" clId="{D744297E-6BB9-41BF-87CF-E398E4111BC0}" dt="2021-01-03T17:12:36.543" v="347" actId="1076"/>
        <pc:sldMkLst>
          <pc:docMk/>
          <pc:sldMk cId="215631311" sldId="426"/>
        </pc:sldMkLst>
        <pc:spChg chg="del">
          <ac:chgData name="Siegbert Rudolph" userId="2af4d44886c067cc" providerId="LiveId" clId="{D744297E-6BB9-41BF-87CF-E398E4111BC0}" dt="2021-01-03T17:12:36.543" v="342" actId="478"/>
          <ac:spMkLst>
            <pc:docMk/>
            <pc:sldMk cId="215631311" sldId="426"/>
            <ac:spMk id="4" creationId="{A4EFF912-24E3-4906-88B6-A44E6A1B0D19}"/>
          </ac:spMkLst>
        </pc:spChg>
        <pc:spChg chg="mod">
          <ac:chgData name="Siegbert Rudolph" userId="2af4d44886c067cc" providerId="LiveId" clId="{D744297E-6BB9-41BF-87CF-E398E4111BC0}" dt="2021-01-03T17:12:36.543" v="347" actId="1076"/>
          <ac:spMkLst>
            <pc:docMk/>
            <pc:sldMk cId="215631311" sldId="426"/>
            <ac:spMk id="6" creationId="{D6AE51A8-A67F-4C39-BD8D-7BAD5DCA90AE}"/>
          </ac:spMkLst>
        </pc:spChg>
      </pc:sldChg>
      <pc:sldChg chg="delSp modSp mod">
        <pc:chgData name="Siegbert Rudolph" userId="2af4d44886c067cc" providerId="LiveId" clId="{D744297E-6BB9-41BF-87CF-E398E4111BC0}" dt="2021-01-03T17:12:36.559" v="353" actId="1076"/>
        <pc:sldMkLst>
          <pc:docMk/>
          <pc:sldMk cId="1306701665" sldId="427"/>
        </pc:sldMkLst>
        <pc:spChg chg="del">
          <ac:chgData name="Siegbert Rudolph" userId="2af4d44886c067cc" providerId="LiveId" clId="{D744297E-6BB9-41BF-87CF-E398E4111BC0}" dt="2021-01-03T17:12:36.543" v="348" actId="478"/>
          <ac:spMkLst>
            <pc:docMk/>
            <pc:sldMk cId="1306701665" sldId="427"/>
            <ac:spMk id="4" creationId="{2D7E46DB-B250-4E5A-9E26-5E9662395BF2}"/>
          </ac:spMkLst>
        </pc:spChg>
        <pc:spChg chg="mod">
          <ac:chgData name="Siegbert Rudolph" userId="2af4d44886c067cc" providerId="LiveId" clId="{D744297E-6BB9-41BF-87CF-E398E4111BC0}" dt="2021-01-03T17:12:36.559" v="353" actId="1076"/>
          <ac:spMkLst>
            <pc:docMk/>
            <pc:sldMk cId="1306701665" sldId="427"/>
            <ac:spMk id="6" creationId="{A9CB34FE-928F-44B3-A642-7E7BF80F7EF2}"/>
          </ac:spMkLst>
        </pc:spChg>
      </pc:sldChg>
      <pc:sldChg chg="delSp modSp mod">
        <pc:chgData name="Siegbert Rudolph" userId="2af4d44886c067cc" providerId="LiveId" clId="{D744297E-6BB9-41BF-87CF-E398E4111BC0}" dt="2021-01-03T17:12:36.559" v="359" actId="1076"/>
        <pc:sldMkLst>
          <pc:docMk/>
          <pc:sldMk cId="3033018973" sldId="428"/>
        </pc:sldMkLst>
        <pc:spChg chg="del">
          <ac:chgData name="Siegbert Rudolph" userId="2af4d44886c067cc" providerId="LiveId" clId="{D744297E-6BB9-41BF-87CF-E398E4111BC0}" dt="2021-01-03T17:12:36.559" v="354" actId="478"/>
          <ac:spMkLst>
            <pc:docMk/>
            <pc:sldMk cId="3033018973" sldId="428"/>
            <ac:spMk id="4" creationId="{607FAC86-73CE-4956-A82B-7E70BF0B6CB0}"/>
          </ac:spMkLst>
        </pc:spChg>
        <pc:spChg chg="mod">
          <ac:chgData name="Siegbert Rudolph" userId="2af4d44886c067cc" providerId="LiveId" clId="{D744297E-6BB9-41BF-87CF-E398E4111BC0}" dt="2021-01-03T17:12:36.559" v="359" actId="1076"/>
          <ac:spMkLst>
            <pc:docMk/>
            <pc:sldMk cId="3033018973" sldId="428"/>
            <ac:spMk id="6" creationId="{6D1ED308-1759-41DF-B9A2-4588BFF73142}"/>
          </ac:spMkLst>
        </pc:spChg>
      </pc:sldChg>
      <pc:sldChg chg="delSp modSp mod">
        <pc:chgData name="Siegbert Rudolph" userId="2af4d44886c067cc" providerId="LiveId" clId="{D744297E-6BB9-41BF-87CF-E398E4111BC0}" dt="2021-01-03T17:12:36.612" v="401" actId="1076"/>
        <pc:sldMkLst>
          <pc:docMk/>
          <pc:sldMk cId="2843829580" sldId="429"/>
        </pc:sldMkLst>
        <pc:spChg chg="del">
          <ac:chgData name="Siegbert Rudolph" userId="2af4d44886c067cc" providerId="LiveId" clId="{D744297E-6BB9-41BF-87CF-E398E4111BC0}" dt="2021-01-03T17:12:36.596" v="396" actId="478"/>
          <ac:spMkLst>
            <pc:docMk/>
            <pc:sldMk cId="2843829580" sldId="429"/>
            <ac:spMk id="2" creationId="{D8627AB8-E5AE-4D49-89D2-AEFC889313EF}"/>
          </ac:spMkLst>
        </pc:spChg>
        <pc:spChg chg="mod">
          <ac:chgData name="Siegbert Rudolph" userId="2af4d44886c067cc" providerId="LiveId" clId="{D744297E-6BB9-41BF-87CF-E398E4111BC0}" dt="2021-01-03T17:12:36.612" v="401" actId="1076"/>
          <ac:spMkLst>
            <pc:docMk/>
            <pc:sldMk cId="2843829580" sldId="429"/>
            <ac:spMk id="6" creationId="{25FB2897-0FAE-42A6-A8FB-702075477EC1}"/>
          </ac:spMkLst>
        </pc:spChg>
      </pc:sldChg>
      <pc:sldChg chg="delSp modSp mod">
        <pc:chgData name="Siegbert Rudolph" userId="2af4d44886c067cc" providerId="LiveId" clId="{D744297E-6BB9-41BF-87CF-E398E4111BC0}" dt="2021-01-03T17:12:36.574" v="371" actId="1076"/>
        <pc:sldMkLst>
          <pc:docMk/>
          <pc:sldMk cId="3708769810" sldId="430"/>
        </pc:sldMkLst>
        <pc:spChg chg="del">
          <ac:chgData name="Siegbert Rudolph" userId="2af4d44886c067cc" providerId="LiveId" clId="{D744297E-6BB9-41BF-87CF-E398E4111BC0}" dt="2021-01-03T17:12:36.574" v="366" actId="478"/>
          <ac:spMkLst>
            <pc:docMk/>
            <pc:sldMk cId="3708769810" sldId="430"/>
            <ac:spMk id="4" creationId="{229DF767-984D-42D7-8029-C2131EC70E08}"/>
          </ac:spMkLst>
        </pc:spChg>
        <pc:spChg chg="mod">
          <ac:chgData name="Siegbert Rudolph" userId="2af4d44886c067cc" providerId="LiveId" clId="{D744297E-6BB9-41BF-87CF-E398E4111BC0}" dt="2021-01-03T17:12:36.574" v="371" actId="1076"/>
          <ac:spMkLst>
            <pc:docMk/>
            <pc:sldMk cId="3708769810" sldId="430"/>
            <ac:spMk id="6" creationId="{57D65D05-D8DF-4964-8DA8-8EF6636216E0}"/>
          </ac:spMkLst>
        </pc:spChg>
      </pc:sldChg>
      <pc:sldChg chg="delSp modSp mod">
        <pc:chgData name="Siegbert Rudolph" userId="2af4d44886c067cc" providerId="LiveId" clId="{D744297E-6BB9-41BF-87CF-E398E4111BC0}" dt="2021-01-03T17:12:36.590" v="377" actId="1076"/>
        <pc:sldMkLst>
          <pc:docMk/>
          <pc:sldMk cId="266353194" sldId="431"/>
        </pc:sldMkLst>
        <pc:spChg chg="del">
          <ac:chgData name="Siegbert Rudolph" userId="2af4d44886c067cc" providerId="LiveId" clId="{D744297E-6BB9-41BF-87CF-E398E4111BC0}" dt="2021-01-03T17:12:36.574" v="372" actId="478"/>
          <ac:spMkLst>
            <pc:docMk/>
            <pc:sldMk cId="266353194" sldId="431"/>
            <ac:spMk id="4" creationId="{48F44AF9-F4C9-46DC-9D39-63E69234B283}"/>
          </ac:spMkLst>
        </pc:spChg>
        <pc:spChg chg="mod">
          <ac:chgData name="Siegbert Rudolph" userId="2af4d44886c067cc" providerId="LiveId" clId="{D744297E-6BB9-41BF-87CF-E398E4111BC0}" dt="2021-01-03T17:12:36.590" v="377" actId="1076"/>
          <ac:spMkLst>
            <pc:docMk/>
            <pc:sldMk cId="266353194" sldId="431"/>
            <ac:spMk id="6" creationId="{84ABB266-3FEF-4B18-995B-816574268126}"/>
          </ac:spMkLst>
        </pc:spChg>
      </pc:sldChg>
      <pc:sldChg chg="delSp modSp mod">
        <pc:chgData name="Siegbert Rudolph" userId="2af4d44886c067cc" providerId="LiveId" clId="{D744297E-6BB9-41BF-87CF-E398E4111BC0}" dt="2021-01-03T17:12:36.596" v="383" actId="1076"/>
        <pc:sldMkLst>
          <pc:docMk/>
          <pc:sldMk cId="591790980" sldId="432"/>
        </pc:sldMkLst>
        <pc:spChg chg="del">
          <ac:chgData name="Siegbert Rudolph" userId="2af4d44886c067cc" providerId="LiveId" clId="{D744297E-6BB9-41BF-87CF-E398E4111BC0}" dt="2021-01-03T17:12:36.590" v="378" actId="478"/>
          <ac:spMkLst>
            <pc:docMk/>
            <pc:sldMk cId="591790980" sldId="432"/>
            <ac:spMk id="4" creationId="{82B58CD4-E713-44FD-990F-ABFA60F6B066}"/>
          </ac:spMkLst>
        </pc:spChg>
        <pc:spChg chg="mod">
          <ac:chgData name="Siegbert Rudolph" userId="2af4d44886c067cc" providerId="LiveId" clId="{D744297E-6BB9-41BF-87CF-E398E4111BC0}" dt="2021-01-03T17:12:36.596" v="383" actId="1076"/>
          <ac:spMkLst>
            <pc:docMk/>
            <pc:sldMk cId="591790980" sldId="432"/>
            <ac:spMk id="6" creationId="{B5D28EC4-A92D-4EFE-8C7A-D101539DE301}"/>
          </ac:spMkLst>
        </pc:spChg>
      </pc:sldChg>
      <pc:sldChg chg="delSp modSp mod">
        <pc:chgData name="Siegbert Rudolph" userId="2af4d44886c067cc" providerId="LiveId" clId="{D744297E-6BB9-41BF-87CF-E398E4111BC0}" dt="2021-01-03T17:12:36.596" v="389" actId="1076"/>
        <pc:sldMkLst>
          <pc:docMk/>
          <pc:sldMk cId="1086043265" sldId="433"/>
        </pc:sldMkLst>
        <pc:spChg chg="del">
          <ac:chgData name="Siegbert Rudolph" userId="2af4d44886c067cc" providerId="LiveId" clId="{D744297E-6BB9-41BF-87CF-E398E4111BC0}" dt="2021-01-03T17:12:36.596" v="384" actId="478"/>
          <ac:spMkLst>
            <pc:docMk/>
            <pc:sldMk cId="1086043265" sldId="433"/>
            <ac:spMk id="4" creationId="{A03BC1AF-C988-476B-8ABF-D2055F2490EC}"/>
          </ac:spMkLst>
        </pc:spChg>
        <pc:spChg chg="mod">
          <ac:chgData name="Siegbert Rudolph" userId="2af4d44886c067cc" providerId="LiveId" clId="{D744297E-6BB9-41BF-87CF-E398E4111BC0}" dt="2021-01-03T17:12:36.596" v="389" actId="1076"/>
          <ac:spMkLst>
            <pc:docMk/>
            <pc:sldMk cId="1086043265" sldId="433"/>
            <ac:spMk id="6" creationId="{EDD85885-A120-49A9-A53D-90DA0DE53172}"/>
          </ac:spMkLst>
        </pc:spChg>
      </pc:sldChg>
      <pc:sldChg chg="delSp modSp mod">
        <pc:chgData name="Siegbert Rudolph" userId="2af4d44886c067cc" providerId="LiveId" clId="{D744297E-6BB9-41BF-87CF-E398E4111BC0}" dt="2021-01-03T17:12:36.596" v="395" actId="1076"/>
        <pc:sldMkLst>
          <pc:docMk/>
          <pc:sldMk cId="3127438085" sldId="434"/>
        </pc:sldMkLst>
        <pc:spChg chg="del">
          <ac:chgData name="Siegbert Rudolph" userId="2af4d44886c067cc" providerId="LiveId" clId="{D744297E-6BB9-41BF-87CF-E398E4111BC0}" dt="2021-01-03T17:12:36.596" v="390" actId="478"/>
          <ac:spMkLst>
            <pc:docMk/>
            <pc:sldMk cId="3127438085" sldId="434"/>
            <ac:spMk id="4" creationId="{A1CC0338-A273-4E9D-AA11-00D4AAF1257E}"/>
          </ac:spMkLst>
        </pc:spChg>
        <pc:spChg chg="mod">
          <ac:chgData name="Siegbert Rudolph" userId="2af4d44886c067cc" providerId="LiveId" clId="{D744297E-6BB9-41BF-87CF-E398E4111BC0}" dt="2021-01-03T17:12:36.596" v="395" actId="1076"/>
          <ac:spMkLst>
            <pc:docMk/>
            <pc:sldMk cId="3127438085" sldId="434"/>
            <ac:spMk id="6" creationId="{6E22FAE5-F56E-4AC5-9BED-3C80A0AFC89F}"/>
          </ac:spMkLst>
        </pc:spChg>
      </pc:sldChg>
    </pc:docChg>
  </pc:docChgLst>
  <pc:docChgLst>
    <pc:chgData name="Siegbert Rudolph" userId="2af4d44886c067cc" providerId="LiveId" clId="{0399B029-A9E6-4C40-B54B-0F7C88786490}"/>
    <pc:docChg chg="custSel modSld">
      <pc:chgData name="Siegbert Rudolph" userId="2af4d44886c067cc" providerId="LiveId" clId="{0399B029-A9E6-4C40-B54B-0F7C88786490}" dt="2020-10-17T08:27:08.798" v="407" actId="1076"/>
      <pc:docMkLst>
        <pc:docMk/>
      </pc:docMkLst>
      <pc:sldChg chg="delSp modSp mod">
        <pc:chgData name="Siegbert Rudolph" userId="2af4d44886c067cc" providerId="LiveId" clId="{0399B029-A9E6-4C40-B54B-0F7C88786490}" dt="2020-10-17T08:27:08.501" v="5" actId="1076"/>
        <pc:sldMkLst>
          <pc:docMk/>
          <pc:sldMk cId="26308477" sldId="256"/>
        </pc:sldMkLst>
        <pc:spChg chg="mod">
          <ac:chgData name="Siegbert Rudolph" userId="2af4d44886c067cc" providerId="LiveId" clId="{0399B029-A9E6-4C40-B54B-0F7C88786490}" dt="2020-10-17T08:27:08.501" v="5" actId="1076"/>
          <ac:spMkLst>
            <pc:docMk/>
            <pc:sldMk cId="26308477" sldId="256"/>
            <ac:spMk id="2" creationId="{44049ED0-91D3-4A3C-9092-704226E16E65}"/>
          </ac:spMkLst>
        </pc:spChg>
        <pc:spChg chg="del">
          <ac:chgData name="Siegbert Rudolph" userId="2af4d44886c067cc" providerId="LiveId" clId="{0399B029-A9E6-4C40-B54B-0F7C88786490}" dt="2020-10-17T08:27:08.501" v="0" actId="478"/>
          <ac:spMkLst>
            <pc:docMk/>
            <pc:sldMk cId="26308477" sldId="256"/>
            <ac:spMk id="3" creationId="{BA140DCE-D963-4EAC-B2C2-D429E0641F41}"/>
          </ac:spMkLst>
        </pc:spChg>
      </pc:sldChg>
      <pc:sldChg chg="delSp modSp mod">
        <pc:chgData name="Siegbert Rudolph" userId="2af4d44886c067cc" providerId="LiveId" clId="{0399B029-A9E6-4C40-B54B-0F7C88786490}" dt="2020-10-17T08:27:08.798" v="407" actId="1076"/>
        <pc:sldMkLst>
          <pc:docMk/>
          <pc:sldMk cId="2216826815" sldId="281"/>
        </pc:sldMkLst>
        <pc:spChg chg="mod">
          <ac:chgData name="Siegbert Rudolph" userId="2af4d44886c067cc" providerId="LiveId" clId="{0399B029-A9E6-4C40-B54B-0F7C88786490}" dt="2020-10-17T08:27:08.798" v="407" actId="1076"/>
          <ac:spMkLst>
            <pc:docMk/>
            <pc:sldMk cId="2216826815" sldId="281"/>
            <ac:spMk id="4" creationId="{E2AB1E85-4B61-4279-9439-26FD2D9FDC73}"/>
          </ac:spMkLst>
        </pc:spChg>
        <pc:spChg chg="del">
          <ac:chgData name="Siegbert Rudolph" userId="2af4d44886c067cc" providerId="LiveId" clId="{0399B029-A9E6-4C40-B54B-0F7C88786490}" dt="2020-10-17T08:27:08.798" v="402" actId="478"/>
          <ac:spMkLst>
            <pc:docMk/>
            <pc:sldMk cId="2216826815" sldId="281"/>
            <ac:spMk id="5" creationId="{E5667758-B6CF-4DEF-B770-6A4A2F2EF479}"/>
          </ac:spMkLst>
        </pc:spChg>
      </pc:sldChg>
      <pc:sldChg chg="delSp modSp mod">
        <pc:chgData name="Siegbert Rudolph" userId="2af4d44886c067cc" providerId="LiveId" clId="{0399B029-A9E6-4C40-B54B-0F7C88786490}" dt="2020-10-17T08:27:08.532" v="41" actId="1076"/>
        <pc:sldMkLst>
          <pc:docMk/>
          <pc:sldMk cId="3881716184" sldId="325"/>
        </pc:sldMkLst>
        <pc:spChg chg="mod">
          <ac:chgData name="Siegbert Rudolph" userId="2af4d44886c067cc" providerId="LiveId" clId="{0399B029-A9E6-4C40-B54B-0F7C88786490}" dt="2020-10-17T08:27:08.532" v="41" actId="1076"/>
          <ac:spMkLst>
            <pc:docMk/>
            <pc:sldMk cId="3881716184" sldId="325"/>
            <ac:spMk id="2" creationId="{6FC855FD-34A3-4CA3-915C-EEAAF1298EA5}"/>
          </ac:spMkLst>
        </pc:spChg>
        <pc:spChg chg="del">
          <ac:chgData name="Siegbert Rudolph" userId="2af4d44886c067cc" providerId="LiveId" clId="{0399B029-A9E6-4C40-B54B-0F7C88786490}" dt="2020-10-17T08:27:08.532" v="36" actId="478"/>
          <ac:spMkLst>
            <pc:docMk/>
            <pc:sldMk cId="3881716184" sldId="325"/>
            <ac:spMk id="6" creationId="{B4A65CA8-DAE6-4CEC-AE66-A4740B9DDFF7}"/>
          </ac:spMkLst>
        </pc:spChg>
      </pc:sldChg>
      <pc:sldChg chg="delSp modSp mod">
        <pc:chgData name="Siegbert Rudolph" userId="2af4d44886c067cc" providerId="LiveId" clId="{0399B029-A9E6-4C40-B54B-0F7C88786490}" dt="2020-10-17T08:27:08.501" v="11" actId="1076"/>
        <pc:sldMkLst>
          <pc:docMk/>
          <pc:sldMk cId="4062732763" sldId="363"/>
        </pc:sldMkLst>
        <pc:spChg chg="mod">
          <ac:chgData name="Siegbert Rudolph" userId="2af4d44886c067cc" providerId="LiveId" clId="{0399B029-A9E6-4C40-B54B-0F7C88786490}" dt="2020-10-17T08:27:08.501" v="11" actId="1076"/>
          <ac:spMkLst>
            <pc:docMk/>
            <pc:sldMk cId="4062732763" sldId="363"/>
            <ac:spMk id="4" creationId="{E8B2FF06-EC77-4FC1-8FB2-270F52FE4E80}"/>
          </ac:spMkLst>
        </pc:spChg>
        <pc:spChg chg="del">
          <ac:chgData name="Siegbert Rudolph" userId="2af4d44886c067cc" providerId="LiveId" clId="{0399B029-A9E6-4C40-B54B-0F7C88786490}" dt="2020-10-17T08:27:08.501" v="6" actId="478"/>
          <ac:spMkLst>
            <pc:docMk/>
            <pc:sldMk cId="4062732763" sldId="363"/>
            <ac:spMk id="6" creationId="{26D0DD30-CF21-4DF0-88DE-15E2CB1F84BA}"/>
          </ac:spMkLst>
        </pc:spChg>
      </pc:sldChg>
      <pc:sldChg chg="delSp modSp mod">
        <pc:chgData name="Siegbert Rudolph" userId="2af4d44886c067cc" providerId="LiveId" clId="{0399B029-A9E6-4C40-B54B-0F7C88786490}" dt="2020-10-17T08:27:08.610" v="155" actId="1076"/>
        <pc:sldMkLst>
          <pc:docMk/>
          <pc:sldMk cId="735928261" sldId="371"/>
        </pc:sldMkLst>
        <pc:spChg chg="mod">
          <ac:chgData name="Siegbert Rudolph" userId="2af4d44886c067cc" providerId="LiveId" clId="{0399B029-A9E6-4C40-B54B-0F7C88786490}" dt="2020-10-17T08:27:08.610" v="155" actId="1076"/>
          <ac:spMkLst>
            <pc:docMk/>
            <pc:sldMk cId="735928261" sldId="371"/>
            <ac:spMk id="2" creationId="{25CE9A0A-D50F-447D-B6E8-8BE164AFCF3F}"/>
          </ac:spMkLst>
        </pc:spChg>
        <pc:spChg chg="del">
          <ac:chgData name="Siegbert Rudolph" userId="2af4d44886c067cc" providerId="LiveId" clId="{0399B029-A9E6-4C40-B54B-0F7C88786490}" dt="2020-10-17T08:27:08.610" v="150" actId="478"/>
          <ac:spMkLst>
            <pc:docMk/>
            <pc:sldMk cId="735928261" sldId="371"/>
            <ac:spMk id="4" creationId="{84CAF02E-78C3-4149-A2EA-2B492BF048B1}"/>
          </ac:spMkLst>
        </pc:spChg>
      </pc:sldChg>
      <pc:sldChg chg="delSp modSp mod">
        <pc:chgData name="Siegbert Rudolph" userId="2af4d44886c067cc" providerId="LiveId" clId="{0399B029-A9E6-4C40-B54B-0F7C88786490}" dt="2020-10-17T08:27:08.719" v="299" actId="1076"/>
        <pc:sldMkLst>
          <pc:docMk/>
          <pc:sldMk cId="4210732443" sldId="372"/>
        </pc:sldMkLst>
        <pc:spChg chg="mod">
          <ac:chgData name="Siegbert Rudolph" userId="2af4d44886c067cc" providerId="LiveId" clId="{0399B029-A9E6-4C40-B54B-0F7C88786490}" dt="2020-10-17T08:27:08.719" v="299" actId="1076"/>
          <ac:spMkLst>
            <pc:docMk/>
            <pc:sldMk cId="4210732443" sldId="372"/>
            <ac:spMk id="4" creationId="{76077AB4-81E5-4B34-8D76-4ED778B6AEBA}"/>
          </ac:spMkLst>
        </pc:spChg>
        <pc:spChg chg="del">
          <ac:chgData name="Siegbert Rudolph" userId="2af4d44886c067cc" providerId="LiveId" clId="{0399B029-A9E6-4C40-B54B-0F7C88786490}" dt="2020-10-17T08:27:08.719" v="294" actId="478"/>
          <ac:spMkLst>
            <pc:docMk/>
            <pc:sldMk cId="4210732443" sldId="372"/>
            <ac:spMk id="6" creationId="{E5DD7102-8524-4362-BB4B-E6643BE5A784}"/>
          </ac:spMkLst>
        </pc:spChg>
      </pc:sldChg>
      <pc:sldChg chg="delSp modSp mod">
        <pc:chgData name="Siegbert Rudolph" userId="2af4d44886c067cc" providerId="LiveId" clId="{0399B029-A9E6-4C40-B54B-0F7C88786490}" dt="2020-10-17T08:27:08.516" v="17" actId="1076"/>
        <pc:sldMkLst>
          <pc:docMk/>
          <pc:sldMk cId="2796207542" sldId="373"/>
        </pc:sldMkLst>
        <pc:spChg chg="mod">
          <ac:chgData name="Siegbert Rudolph" userId="2af4d44886c067cc" providerId="LiveId" clId="{0399B029-A9E6-4C40-B54B-0F7C88786490}" dt="2020-10-17T08:27:08.516" v="17" actId="1076"/>
          <ac:spMkLst>
            <pc:docMk/>
            <pc:sldMk cId="2796207542" sldId="373"/>
            <ac:spMk id="4" creationId="{1061BD5A-9071-4AC2-B902-575CA6AE6D01}"/>
          </ac:spMkLst>
        </pc:spChg>
        <pc:spChg chg="del">
          <ac:chgData name="Siegbert Rudolph" userId="2af4d44886c067cc" providerId="LiveId" clId="{0399B029-A9E6-4C40-B54B-0F7C88786490}" dt="2020-10-17T08:27:08.516" v="12" actId="478"/>
          <ac:spMkLst>
            <pc:docMk/>
            <pc:sldMk cId="2796207542" sldId="373"/>
            <ac:spMk id="6" creationId="{C820F104-9B71-46B9-A216-85A81D95CB0A}"/>
          </ac:spMkLst>
        </pc:spChg>
      </pc:sldChg>
      <pc:sldChg chg="delSp modSp mod">
        <pc:chgData name="Siegbert Rudolph" userId="2af4d44886c067cc" providerId="LiveId" clId="{0399B029-A9E6-4C40-B54B-0F7C88786490}" dt="2020-10-17T08:27:08.516" v="23" actId="1076"/>
        <pc:sldMkLst>
          <pc:docMk/>
          <pc:sldMk cId="1469596858" sldId="374"/>
        </pc:sldMkLst>
        <pc:spChg chg="mod">
          <ac:chgData name="Siegbert Rudolph" userId="2af4d44886c067cc" providerId="LiveId" clId="{0399B029-A9E6-4C40-B54B-0F7C88786490}" dt="2020-10-17T08:27:08.516" v="23" actId="1076"/>
          <ac:spMkLst>
            <pc:docMk/>
            <pc:sldMk cId="1469596858" sldId="374"/>
            <ac:spMk id="4" creationId="{393CFDD7-F2DD-46D8-9CCD-1DC0BE966076}"/>
          </ac:spMkLst>
        </pc:spChg>
        <pc:spChg chg="del">
          <ac:chgData name="Siegbert Rudolph" userId="2af4d44886c067cc" providerId="LiveId" clId="{0399B029-A9E6-4C40-B54B-0F7C88786490}" dt="2020-10-17T08:27:08.516" v="18" actId="478"/>
          <ac:spMkLst>
            <pc:docMk/>
            <pc:sldMk cId="1469596858" sldId="374"/>
            <ac:spMk id="6" creationId="{CAE5483F-EB66-4AEB-B687-5FC144AF3F6A}"/>
          </ac:spMkLst>
        </pc:spChg>
      </pc:sldChg>
      <pc:sldChg chg="delSp modSp mod">
        <pc:chgData name="Siegbert Rudolph" userId="2af4d44886c067cc" providerId="LiveId" clId="{0399B029-A9E6-4C40-B54B-0F7C88786490}" dt="2020-10-17T08:27:08.516" v="29" actId="1076"/>
        <pc:sldMkLst>
          <pc:docMk/>
          <pc:sldMk cId="1324670555" sldId="375"/>
        </pc:sldMkLst>
        <pc:spChg chg="mod">
          <ac:chgData name="Siegbert Rudolph" userId="2af4d44886c067cc" providerId="LiveId" clId="{0399B029-A9E6-4C40-B54B-0F7C88786490}" dt="2020-10-17T08:27:08.516" v="29" actId="1076"/>
          <ac:spMkLst>
            <pc:docMk/>
            <pc:sldMk cId="1324670555" sldId="375"/>
            <ac:spMk id="4" creationId="{9954255D-AC72-40E2-BDB4-42BF353FDBBC}"/>
          </ac:spMkLst>
        </pc:spChg>
        <pc:spChg chg="del">
          <ac:chgData name="Siegbert Rudolph" userId="2af4d44886c067cc" providerId="LiveId" clId="{0399B029-A9E6-4C40-B54B-0F7C88786490}" dt="2020-10-17T08:27:08.516" v="24" actId="478"/>
          <ac:spMkLst>
            <pc:docMk/>
            <pc:sldMk cId="1324670555" sldId="375"/>
            <ac:spMk id="6" creationId="{FF0E6D31-4270-4786-B931-83771ADF1593}"/>
          </ac:spMkLst>
        </pc:spChg>
      </pc:sldChg>
      <pc:sldChg chg="delSp modSp mod">
        <pc:chgData name="Siegbert Rudolph" userId="2af4d44886c067cc" providerId="LiveId" clId="{0399B029-A9E6-4C40-B54B-0F7C88786490}" dt="2020-10-17T08:27:08.532" v="35" actId="1076"/>
        <pc:sldMkLst>
          <pc:docMk/>
          <pc:sldMk cId="1954577758" sldId="376"/>
        </pc:sldMkLst>
        <pc:spChg chg="mod">
          <ac:chgData name="Siegbert Rudolph" userId="2af4d44886c067cc" providerId="LiveId" clId="{0399B029-A9E6-4C40-B54B-0F7C88786490}" dt="2020-10-17T08:27:08.532" v="35" actId="1076"/>
          <ac:spMkLst>
            <pc:docMk/>
            <pc:sldMk cId="1954577758" sldId="376"/>
            <ac:spMk id="4" creationId="{020EAC8A-79FF-4A30-BB93-C2303B532FFE}"/>
          </ac:spMkLst>
        </pc:spChg>
        <pc:spChg chg="del">
          <ac:chgData name="Siegbert Rudolph" userId="2af4d44886c067cc" providerId="LiveId" clId="{0399B029-A9E6-4C40-B54B-0F7C88786490}" dt="2020-10-17T08:27:08.516" v="30" actId="478"/>
          <ac:spMkLst>
            <pc:docMk/>
            <pc:sldMk cId="1954577758" sldId="376"/>
            <ac:spMk id="6" creationId="{DE12E489-C623-40FD-B02F-773C1CE43A2E}"/>
          </ac:spMkLst>
        </pc:spChg>
      </pc:sldChg>
      <pc:sldChg chg="delSp modSp mod">
        <pc:chgData name="Siegbert Rudolph" userId="2af4d44886c067cc" providerId="LiveId" clId="{0399B029-A9E6-4C40-B54B-0F7C88786490}" dt="2020-10-17T08:27:08.532" v="47" actId="1076"/>
        <pc:sldMkLst>
          <pc:docMk/>
          <pc:sldMk cId="3292507203" sldId="377"/>
        </pc:sldMkLst>
        <pc:spChg chg="mod">
          <ac:chgData name="Siegbert Rudolph" userId="2af4d44886c067cc" providerId="LiveId" clId="{0399B029-A9E6-4C40-B54B-0F7C88786490}" dt="2020-10-17T08:27:08.532" v="47" actId="1076"/>
          <ac:spMkLst>
            <pc:docMk/>
            <pc:sldMk cId="3292507203" sldId="377"/>
            <ac:spMk id="4" creationId="{DCDF7552-26E0-4B0C-BF50-84305EF3A5DE}"/>
          </ac:spMkLst>
        </pc:spChg>
        <pc:spChg chg="del">
          <ac:chgData name="Siegbert Rudolph" userId="2af4d44886c067cc" providerId="LiveId" clId="{0399B029-A9E6-4C40-B54B-0F7C88786490}" dt="2020-10-17T08:27:08.532" v="42" actId="478"/>
          <ac:spMkLst>
            <pc:docMk/>
            <pc:sldMk cId="3292507203" sldId="377"/>
            <ac:spMk id="6" creationId="{4DA196ED-8131-4F63-AD31-D2AA1C49D131}"/>
          </ac:spMkLst>
        </pc:spChg>
      </pc:sldChg>
      <pc:sldChg chg="delSp modSp mod">
        <pc:chgData name="Siegbert Rudolph" userId="2af4d44886c067cc" providerId="LiveId" clId="{0399B029-A9E6-4C40-B54B-0F7C88786490}" dt="2020-10-17T08:27:08.548" v="77" actId="1076"/>
        <pc:sldMkLst>
          <pc:docMk/>
          <pc:sldMk cId="2143160470" sldId="378"/>
        </pc:sldMkLst>
        <pc:spChg chg="mod">
          <ac:chgData name="Siegbert Rudolph" userId="2af4d44886c067cc" providerId="LiveId" clId="{0399B029-A9E6-4C40-B54B-0F7C88786490}" dt="2020-10-17T08:27:08.548" v="77" actId="1076"/>
          <ac:spMkLst>
            <pc:docMk/>
            <pc:sldMk cId="2143160470" sldId="378"/>
            <ac:spMk id="2" creationId="{D562C6FF-532F-46EC-BC88-CA26FCC85B0E}"/>
          </ac:spMkLst>
        </pc:spChg>
        <pc:spChg chg="del">
          <ac:chgData name="Siegbert Rudolph" userId="2af4d44886c067cc" providerId="LiveId" clId="{0399B029-A9E6-4C40-B54B-0F7C88786490}" dt="2020-10-17T08:27:08.548" v="72" actId="478"/>
          <ac:spMkLst>
            <pc:docMk/>
            <pc:sldMk cId="2143160470" sldId="378"/>
            <ac:spMk id="6" creationId="{7392E9AB-8CFC-4EC8-996E-398DA0E134C9}"/>
          </ac:spMkLst>
        </pc:spChg>
      </pc:sldChg>
      <pc:sldChg chg="delSp modSp mod">
        <pc:chgData name="Siegbert Rudolph" userId="2af4d44886c067cc" providerId="LiveId" clId="{0399B029-A9E6-4C40-B54B-0F7C88786490}" dt="2020-10-17T08:27:08.532" v="53" actId="1076"/>
        <pc:sldMkLst>
          <pc:docMk/>
          <pc:sldMk cId="2714909932" sldId="379"/>
        </pc:sldMkLst>
        <pc:spChg chg="mod">
          <ac:chgData name="Siegbert Rudolph" userId="2af4d44886c067cc" providerId="LiveId" clId="{0399B029-A9E6-4C40-B54B-0F7C88786490}" dt="2020-10-17T08:27:08.532" v="53" actId="1076"/>
          <ac:spMkLst>
            <pc:docMk/>
            <pc:sldMk cId="2714909932" sldId="379"/>
            <ac:spMk id="4" creationId="{D5D593CE-07BB-4D51-A414-EAE01E6F0AC5}"/>
          </ac:spMkLst>
        </pc:spChg>
        <pc:spChg chg="del">
          <ac:chgData name="Siegbert Rudolph" userId="2af4d44886c067cc" providerId="LiveId" clId="{0399B029-A9E6-4C40-B54B-0F7C88786490}" dt="2020-10-17T08:27:08.532" v="48" actId="478"/>
          <ac:spMkLst>
            <pc:docMk/>
            <pc:sldMk cId="2714909932" sldId="379"/>
            <ac:spMk id="6" creationId="{B9535940-0FF9-41BD-BD87-D5972778E621}"/>
          </ac:spMkLst>
        </pc:spChg>
      </pc:sldChg>
      <pc:sldChg chg="delSp modSp mod">
        <pc:chgData name="Siegbert Rudolph" userId="2af4d44886c067cc" providerId="LiveId" clId="{0399B029-A9E6-4C40-B54B-0F7C88786490}" dt="2020-10-17T08:27:08.548" v="59" actId="1076"/>
        <pc:sldMkLst>
          <pc:docMk/>
          <pc:sldMk cId="3787387915" sldId="380"/>
        </pc:sldMkLst>
        <pc:spChg chg="mod">
          <ac:chgData name="Siegbert Rudolph" userId="2af4d44886c067cc" providerId="LiveId" clId="{0399B029-A9E6-4C40-B54B-0F7C88786490}" dt="2020-10-17T08:27:08.548" v="59" actId="1076"/>
          <ac:spMkLst>
            <pc:docMk/>
            <pc:sldMk cId="3787387915" sldId="380"/>
            <ac:spMk id="4" creationId="{C7AD1B9B-D45E-4323-9406-BC93ED47B7F9}"/>
          </ac:spMkLst>
        </pc:spChg>
        <pc:spChg chg="del">
          <ac:chgData name="Siegbert Rudolph" userId="2af4d44886c067cc" providerId="LiveId" clId="{0399B029-A9E6-4C40-B54B-0F7C88786490}" dt="2020-10-17T08:27:08.532" v="54" actId="478"/>
          <ac:spMkLst>
            <pc:docMk/>
            <pc:sldMk cId="3787387915" sldId="380"/>
            <ac:spMk id="6" creationId="{A908E71E-96AC-4B7C-9B37-7A4BF5BA8A9E}"/>
          </ac:spMkLst>
        </pc:spChg>
      </pc:sldChg>
      <pc:sldChg chg="delSp modSp mod">
        <pc:chgData name="Siegbert Rudolph" userId="2af4d44886c067cc" providerId="LiveId" clId="{0399B029-A9E6-4C40-B54B-0F7C88786490}" dt="2020-10-17T08:27:08.548" v="65" actId="1076"/>
        <pc:sldMkLst>
          <pc:docMk/>
          <pc:sldMk cId="224971073" sldId="381"/>
        </pc:sldMkLst>
        <pc:spChg chg="mod">
          <ac:chgData name="Siegbert Rudolph" userId="2af4d44886c067cc" providerId="LiveId" clId="{0399B029-A9E6-4C40-B54B-0F7C88786490}" dt="2020-10-17T08:27:08.548" v="65" actId="1076"/>
          <ac:spMkLst>
            <pc:docMk/>
            <pc:sldMk cId="224971073" sldId="381"/>
            <ac:spMk id="4" creationId="{DE4BADC8-7375-4154-B432-1FB3D68F1DC1}"/>
          </ac:spMkLst>
        </pc:spChg>
        <pc:spChg chg="del">
          <ac:chgData name="Siegbert Rudolph" userId="2af4d44886c067cc" providerId="LiveId" clId="{0399B029-A9E6-4C40-B54B-0F7C88786490}" dt="2020-10-17T08:27:08.548" v="60" actId="478"/>
          <ac:spMkLst>
            <pc:docMk/>
            <pc:sldMk cId="224971073" sldId="381"/>
            <ac:spMk id="6" creationId="{F6B63154-4336-473B-8B41-FA060DCA549C}"/>
          </ac:spMkLst>
        </pc:spChg>
      </pc:sldChg>
      <pc:sldChg chg="delSp modSp mod">
        <pc:chgData name="Siegbert Rudolph" userId="2af4d44886c067cc" providerId="LiveId" clId="{0399B029-A9E6-4C40-B54B-0F7C88786490}" dt="2020-10-17T08:27:08.548" v="71" actId="1076"/>
        <pc:sldMkLst>
          <pc:docMk/>
          <pc:sldMk cId="2592370189" sldId="382"/>
        </pc:sldMkLst>
        <pc:spChg chg="mod">
          <ac:chgData name="Siegbert Rudolph" userId="2af4d44886c067cc" providerId="LiveId" clId="{0399B029-A9E6-4C40-B54B-0F7C88786490}" dt="2020-10-17T08:27:08.548" v="71" actId="1076"/>
          <ac:spMkLst>
            <pc:docMk/>
            <pc:sldMk cId="2592370189" sldId="382"/>
            <ac:spMk id="4" creationId="{11F769AB-7671-44E5-8E1A-6A387E776EE4}"/>
          </ac:spMkLst>
        </pc:spChg>
        <pc:spChg chg="del">
          <ac:chgData name="Siegbert Rudolph" userId="2af4d44886c067cc" providerId="LiveId" clId="{0399B029-A9E6-4C40-B54B-0F7C88786490}" dt="2020-10-17T08:27:08.548" v="66" actId="478"/>
          <ac:spMkLst>
            <pc:docMk/>
            <pc:sldMk cId="2592370189" sldId="382"/>
            <ac:spMk id="6" creationId="{60BAE78E-17E7-498B-81FB-80D90053CF42}"/>
          </ac:spMkLst>
        </pc:spChg>
      </pc:sldChg>
      <pc:sldChg chg="delSp modSp mod">
        <pc:chgData name="Siegbert Rudolph" userId="2af4d44886c067cc" providerId="LiveId" clId="{0399B029-A9E6-4C40-B54B-0F7C88786490}" dt="2020-10-17T08:27:08.579" v="113" actId="1076"/>
        <pc:sldMkLst>
          <pc:docMk/>
          <pc:sldMk cId="2077202610" sldId="383"/>
        </pc:sldMkLst>
        <pc:spChg chg="mod">
          <ac:chgData name="Siegbert Rudolph" userId="2af4d44886c067cc" providerId="LiveId" clId="{0399B029-A9E6-4C40-B54B-0F7C88786490}" dt="2020-10-17T08:27:08.579" v="113" actId="1076"/>
          <ac:spMkLst>
            <pc:docMk/>
            <pc:sldMk cId="2077202610" sldId="383"/>
            <ac:spMk id="2" creationId="{28831B10-65D5-48CD-928B-D2A869460D97}"/>
          </ac:spMkLst>
        </pc:spChg>
        <pc:spChg chg="del">
          <ac:chgData name="Siegbert Rudolph" userId="2af4d44886c067cc" providerId="LiveId" clId="{0399B029-A9E6-4C40-B54B-0F7C88786490}" dt="2020-10-17T08:27:08.579" v="108" actId="478"/>
          <ac:spMkLst>
            <pc:docMk/>
            <pc:sldMk cId="2077202610" sldId="383"/>
            <ac:spMk id="6" creationId="{CB8108DF-D3B6-4840-A885-D11D7317B90D}"/>
          </ac:spMkLst>
        </pc:spChg>
      </pc:sldChg>
      <pc:sldChg chg="delSp modSp mod">
        <pc:chgData name="Siegbert Rudolph" userId="2af4d44886c067cc" providerId="LiveId" clId="{0399B029-A9E6-4C40-B54B-0F7C88786490}" dt="2020-10-17T08:27:08.563" v="83" actId="1076"/>
        <pc:sldMkLst>
          <pc:docMk/>
          <pc:sldMk cId="1326429324" sldId="384"/>
        </pc:sldMkLst>
        <pc:spChg chg="mod">
          <ac:chgData name="Siegbert Rudolph" userId="2af4d44886c067cc" providerId="LiveId" clId="{0399B029-A9E6-4C40-B54B-0F7C88786490}" dt="2020-10-17T08:27:08.563" v="83" actId="1076"/>
          <ac:spMkLst>
            <pc:docMk/>
            <pc:sldMk cId="1326429324" sldId="384"/>
            <ac:spMk id="4" creationId="{2D14BCF3-905B-4D54-ADB0-FCE733F1A867}"/>
          </ac:spMkLst>
        </pc:spChg>
        <pc:spChg chg="del">
          <ac:chgData name="Siegbert Rudolph" userId="2af4d44886c067cc" providerId="LiveId" clId="{0399B029-A9E6-4C40-B54B-0F7C88786490}" dt="2020-10-17T08:27:08.563" v="78" actId="478"/>
          <ac:spMkLst>
            <pc:docMk/>
            <pc:sldMk cId="1326429324" sldId="384"/>
            <ac:spMk id="6" creationId="{A1D37021-1B74-437E-92A3-F317FA8D146A}"/>
          </ac:spMkLst>
        </pc:spChg>
      </pc:sldChg>
      <pc:sldChg chg="delSp modSp mod">
        <pc:chgData name="Siegbert Rudolph" userId="2af4d44886c067cc" providerId="LiveId" clId="{0399B029-A9E6-4C40-B54B-0F7C88786490}" dt="2020-10-17T08:27:08.563" v="89" actId="1076"/>
        <pc:sldMkLst>
          <pc:docMk/>
          <pc:sldMk cId="2359691708" sldId="385"/>
        </pc:sldMkLst>
        <pc:spChg chg="mod">
          <ac:chgData name="Siegbert Rudolph" userId="2af4d44886c067cc" providerId="LiveId" clId="{0399B029-A9E6-4C40-B54B-0F7C88786490}" dt="2020-10-17T08:27:08.563" v="89" actId="1076"/>
          <ac:spMkLst>
            <pc:docMk/>
            <pc:sldMk cId="2359691708" sldId="385"/>
            <ac:spMk id="4" creationId="{F85ED7C0-B39E-4CAA-9D22-9B92A3EF4284}"/>
          </ac:spMkLst>
        </pc:spChg>
        <pc:spChg chg="del">
          <ac:chgData name="Siegbert Rudolph" userId="2af4d44886c067cc" providerId="LiveId" clId="{0399B029-A9E6-4C40-B54B-0F7C88786490}" dt="2020-10-17T08:27:08.563" v="84" actId="478"/>
          <ac:spMkLst>
            <pc:docMk/>
            <pc:sldMk cId="2359691708" sldId="385"/>
            <ac:spMk id="6" creationId="{45A601A7-15E6-4A30-B2E1-3633C505541B}"/>
          </ac:spMkLst>
        </pc:spChg>
      </pc:sldChg>
      <pc:sldChg chg="delSp modSp mod">
        <pc:chgData name="Siegbert Rudolph" userId="2af4d44886c067cc" providerId="LiveId" clId="{0399B029-A9E6-4C40-B54B-0F7C88786490}" dt="2020-10-17T08:27:08.563" v="95" actId="1076"/>
        <pc:sldMkLst>
          <pc:docMk/>
          <pc:sldMk cId="298265029" sldId="386"/>
        </pc:sldMkLst>
        <pc:spChg chg="mod">
          <ac:chgData name="Siegbert Rudolph" userId="2af4d44886c067cc" providerId="LiveId" clId="{0399B029-A9E6-4C40-B54B-0F7C88786490}" dt="2020-10-17T08:27:08.563" v="95" actId="1076"/>
          <ac:spMkLst>
            <pc:docMk/>
            <pc:sldMk cId="298265029" sldId="386"/>
            <ac:spMk id="4" creationId="{C5CAFBB7-5B27-4353-B322-E255DCC83780}"/>
          </ac:spMkLst>
        </pc:spChg>
        <pc:spChg chg="del">
          <ac:chgData name="Siegbert Rudolph" userId="2af4d44886c067cc" providerId="LiveId" clId="{0399B029-A9E6-4C40-B54B-0F7C88786490}" dt="2020-10-17T08:27:08.563" v="90" actId="478"/>
          <ac:spMkLst>
            <pc:docMk/>
            <pc:sldMk cId="298265029" sldId="386"/>
            <ac:spMk id="6" creationId="{82A7C591-FA91-4CFA-B5F5-F075274A8539}"/>
          </ac:spMkLst>
        </pc:spChg>
      </pc:sldChg>
      <pc:sldChg chg="delSp modSp mod">
        <pc:chgData name="Siegbert Rudolph" userId="2af4d44886c067cc" providerId="LiveId" clId="{0399B029-A9E6-4C40-B54B-0F7C88786490}" dt="2020-10-17T08:27:08.579" v="101" actId="1076"/>
        <pc:sldMkLst>
          <pc:docMk/>
          <pc:sldMk cId="2901121839" sldId="387"/>
        </pc:sldMkLst>
        <pc:spChg chg="mod">
          <ac:chgData name="Siegbert Rudolph" userId="2af4d44886c067cc" providerId="LiveId" clId="{0399B029-A9E6-4C40-B54B-0F7C88786490}" dt="2020-10-17T08:27:08.579" v="101" actId="1076"/>
          <ac:spMkLst>
            <pc:docMk/>
            <pc:sldMk cId="2901121839" sldId="387"/>
            <ac:spMk id="4" creationId="{391B516E-D212-47E4-BE0B-D58F4366CCAF}"/>
          </ac:spMkLst>
        </pc:spChg>
        <pc:spChg chg="del">
          <ac:chgData name="Siegbert Rudolph" userId="2af4d44886c067cc" providerId="LiveId" clId="{0399B029-A9E6-4C40-B54B-0F7C88786490}" dt="2020-10-17T08:27:08.563" v="96" actId="478"/>
          <ac:spMkLst>
            <pc:docMk/>
            <pc:sldMk cId="2901121839" sldId="387"/>
            <ac:spMk id="6" creationId="{F2259005-EE4B-4819-B43B-DF8DA1221C72}"/>
          </ac:spMkLst>
        </pc:spChg>
      </pc:sldChg>
      <pc:sldChg chg="delSp modSp mod">
        <pc:chgData name="Siegbert Rudolph" userId="2af4d44886c067cc" providerId="LiveId" clId="{0399B029-A9E6-4C40-B54B-0F7C88786490}" dt="2020-10-17T08:27:08.579" v="107" actId="1076"/>
        <pc:sldMkLst>
          <pc:docMk/>
          <pc:sldMk cId="3174037733" sldId="388"/>
        </pc:sldMkLst>
        <pc:spChg chg="mod">
          <ac:chgData name="Siegbert Rudolph" userId="2af4d44886c067cc" providerId="LiveId" clId="{0399B029-A9E6-4C40-B54B-0F7C88786490}" dt="2020-10-17T08:27:08.579" v="107" actId="1076"/>
          <ac:spMkLst>
            <pc:docMk/>
            <pc:sldMk cId="3174037733" sldId="388"/>
            <ac:spMk id="4" creationId="{A416FD98-DE8E-403F-ADEF-E2A25D3B10B1}"/>
          </ac:spMkLst>
        </pc:spChg>
        <pc:spChg chg="del">
          <ac:chgData name="Siegbert Rudolph" userId="2af4d44886c067cc" providerId="LiveId" clId="{0399B029-A9E6-4C40-B54B-0F7C88786490}" dt="2020-10-17T08:27:08.579" v="102" actId="478"/>
          <ac:spMkLst>
            <pc:docMk/>
            <pc:sldMk cId="3174037733" sldId="388"/>
            <ac:spMk id="6" creationId="{9C946922-6D24-4CCC-80DC-44E2E7ADB7BC}"/>
          </ac:spMkLst>
        </pc:spChg>
      </pc:sldChg>
      <pc:sldChg chg="delSp modSp mod">
        <pc:chgData name="Siegbert Rudolph" userId="2af4d44886c067cc" providerId="LiveId" clId="{0399B029-A9E6-4C40-B54B-0F7C88786490}" dt="2020-10-17T08:27:08.610" v="149" actId="1076"/>
        <pc:sldMkLst>
          <pc:docMk/>
          <pc:sldMk cId="3250359255" sldId="389"/>
        </pc:sldMkLst>
        <pc:spChg chg="mod">
          <ac:chgData name="Siegbert Rudolph" userId="2af4d44886c067cc" providerId="LiveId" clId="{0399B029-A9E6-4C40-B54B-0F7C88786490}" dt="2020-10-17T08:27:08.610" v="149" actId="1076"/>
          <ac:spMkLst>
            <pc:docMk/>
            <pc:sldMk cId="3250359255" sldId="389"/>
            <ac:spMk id="2" creationId="{025EAB08-FE87-4F74-A807-523A596D715D}"/>
          </ac:spMkLst>
        </pc:spChg>
        <pc:spChg chg="del">
          <ac:chgData name="Siegbert Rudolph" userId="2af4d44886c067cc" providerId="LiveId" clId="{0399B029-A9E6-4C40-B54B-0F7C88786490}" dt="2020-10-17T08:27:08.610" v="144" actId="478"/>
          <ac:spMkLst>
            <pc:docMk/>
            <pc:sldMk cId="3250359255" sldId="389"/>
            <ac:spMk id="6" creationId="{47E90B54-EC90-4BD0-96D2-634BAF3AA9FC}"/>
          </ac:spMkLst>
        </pc:spChg>
      </pc:sldChg>
      <pc:sldChg chg="delSp modSp mod">
        <pc:chgData name="Siegbert Rudolph" userId="2af4d44886c067cc" providerId="LiveId" clId="{0399B029-A9E6-4C40-B54B-0F7C88786490}" dt="2020-10-17T08:27:08.579" v="119" actId="1076"/>
        <pc:sldMkLst>
          <pc:docMk/>
          <pc:sldMk cId="4119512314" sldId="390"/>
        </pc:sldMkLst>
        <pc:spChg chg="mod">
          <ac:chgData name="Siegbert Rudolph" userId="2af4d44886c067cc" providerId="LiveId" clId="{0399B029-A9E6-4C40-B54B-0F7C88786490}" dt="2020-10-17T08:27:08.579" v="119" actId="1076"/>
          <ac:spMkLst>
            <pc:docMk/>
            <pc:sldMk cId="4119512314" sldId="390"/>
            <ac:spMk id="4" creationId="{15440371-FCAB-498D-87AF-0821F5FFF910}"/>
          </ac:spMkLst>
        </pc:spChg>
        <pc:spChg chg="del">
          <ac:chgData name="Siegbert Rudolph" userId="2af4d44886c067cc" providerId="LiveId" clId="{0399B029-A9E6-4C40-B54B-0F7C88786490}" dt="2020-10-17T08:27:08.579" v="114" actId="478"/>
          <ac:spMkLst>
            <pc:docMk/>
            <pc:sldMk cId="4119512314" sldId="390"/>
            <ac:spMk id="6" creationId="{20B65C38-03A5-4E71-96B7-52F89E4CFF47}"/>
          </ac:spMkLst>
        </pc:spChg>
      </pc:sldChg>
      <pc:sldChg chg="delSp modSp mod">
        <pc:chgData name="Siegbert Rudolph" userId="2af4d44886c067cc" providerId="LiveId" clId="{0399B029-A9E6-4C40-B54B-0F7C88786490}" dt="2020-10-17T08:27:08.594" v="125" actId="1076"/>
        <pc:sldMkLst>
          <pc:docMk/>
          <pc:sldMk cId="2204056481" sldId="391"/>
        </pc:sldMkLst>
        <pc:spChg chg="mod">
          <ac:chgData name="Siegbert Rudolph" userId="2af4d44886c067cc" providerId="LiveId" clId="{0399B029-A9E6-4C40-B54B-0F7C88786490}" dt="2020-10-17T08:27:08.594" v="125" actId="1076"/>
          <ac:spMkLst>
            <pc:docMk/>
            <pc:sldMk cId="2204056481" sldId="391"/>
            <ac:spMk id="4" creationId="{E7306EB1-4A34-4738-82A7-4E9884231103}"/>
          </ac:spMkLst>
        </pc:spChg>
        <pc:spChg chg="del">
          <ac:chgData name="Siegbert Rudolph" userId="2af4d44886c067cc" providerId="LiveId" clId="{0399B029-A9E6-4C40-B54B-0F7C88786490}" dt="2020-10-17T08:27:08.579" v="120" actId="478"/>
          <ac:spMkLst>
            <pc:docMk/>
            <pc:sldMk cId="2204056481" sldId="391"/>
            <ac:spMk id="6" creationId="{3CFABA9B-FB41-4528-8B8A-FC96C0A1E435}"/>
          </ac:spMkLst>
        </pc:spChg>
      </pc:sldChg>
      <pc:sldChg chg="delSp modSp mod">
        <pc:chgData name="Siegbert Rudolph" userId="2af4d44886c067cc" providerId="LiveId" clId="{0399B029-A9E6-4C40-B54B-0F7C88786490}" dt="2020-10-17T08:27:08.594" v="131" actId="1076"/>
        <pc:sldMkLst>
          <pc:docMk/>
          <pc:sldMk cId="2041941340" sldId="392"/>
        </pc:sldMkLst>
        <pc:spChg chg="mod">
          <ac:chgData name="Siegbert Rudolph" userId="2af4d44886c067cc" providerId="LiveId" clId="{0399B029-A9E6-4C40-B54B-0F7C88786490}" dt="2020-10-17T08:27:08.594" v="131" actId="1076"/>
          <ac:spMkLst>
            <pc:docMk/>
            <pc:sldMk cId="2041941340" sldId="392"/>
            <ac:spMk id="4" creationId="{67F2E117-A55D-4144-8F4D-C44BE5DE57E7}"/>
          </ac:spMkLst>
        </pc:spChg>
        <pc:spChg chg="del">
          <ac:chgData name="Siegbert Rudolph" userId="2af4d44886c067cc" providerId="LiveId" clId="{0399B029-A9E6-4C40-B54B-0F7C88786490}" dt="2020-10-17T08:27:08.594" v="126" actId="478"/>
          <ac:spMkLst>
            <pc:docMk/>
            <pc:sldMk cId="2041941340" sldId="392"/>
            <ac:spMk id="6" creationId="{D5AEFDEC-9553-4BD6-A997-51FE88985047}"/>
          </ac:spMkLst>
        </pc:spChg>
      </pc:sldChg>
      <pc:sldChg chg="delSp modSp mod">
        <pc:chgData name="Siegbert Rudolph" userId="2af4d44886c067cc" providerId="LiveId" clId="{0399B029-A9E6-4C40-B54B-0F7C88786490}" dt="2020-10-17T08:27:08.610" v="137" actId="1076"/>
        <pc:sldMkLst>
          <pc:docMk/>
          <pc:sldMk cId="2565816666" sldId="393"/>
        </pc:sldMkLst>
        <pc:spChg chg="mod">
          <ac:chgData name="Siegbert Rudolph" userId="2af4d44886c067cc" providerId="LiveId" clId="{0399B029-A9E6-4C40-B54B-0F7C88786490}" dt="2020-10-17T08:27:08.610" v="137" actId="1076"/>
          <ac:spMkLst>
            <pc:docMk/>
            <pc:sldMk cId="2565816666" sldId="393"/>
            <ac:spMk id="4" creationId="{475EE11D-9134-4EE3-90E7-30BC4C56BF06}"/>
          </ac:spMkLst>
        </pc:spChg>
        <pc:spChg chg="del">
          <ac:chgData name="Siegbert Rudolph" userId="2af4d44886c067cc" providerId="LiveId" clId="{0399B029-A9E6-4C40-B54B-0F7C88786490}" dt="2020-10-17T08:27:08.594" v="132" actId="478"/>
          <ac:spMkLst>
            <pc:docMk/>
            <pc:sldMk cId="2565816666" sldId="393"/>
            <ac:spMk id="6" creationId="{8626366C-C2DD-49F9-8E00-459F768268BB}"/>
          </ac:spMkLst>
        </pc:spChg>
      </pc:sldChg>
      <pc:sldChg chg="delSp modSp mod">
        <pc:chgData name="Siegbert Rudolph" userId="2af4d44886c067cc" providerId="LiveId" clId="{0399B029-A9E6-4C40-B54B-0F7C88786490}" dt="2020-10-17T08:27:08.610" v="143" actId="1076"/>
        <pc:sldMkLst>
          <pc:docMk/>
          <pc:sldMk cId="2769007688" sldId="394"/>
        </pc:sldMkLst>
        <pc:spChg chg="mod">
          <ac:chgData name="Siegbert Rudolph" userId="2af4d44886c067cc" providerId="LiveId" clId="{0399B029-A9E6-4C40-B54B-0F7C88786490}" dt="2020-10-17T08:27:08.610" v="143" actId="1076"/>
          <ac:spMkLst>
            <pc:docMk/>
            <pc:sldMk cId="2769007688" sldId="394"/>
            <ac:spMk id="4" creationId="{0156E45C-1ED0-4AF8-B940-D222AEE34A3F}"/>
          </ac:spMkLst>
        </pc:spChg>
        <pc:spChg chg="del">
          <ac:chgData name="Siegbert Rudolph" userId="2af4d44886c067cc" providerId="LiveId" clId="{0399B029-A9E6-4C40-B54B-0F7C88786490}" dt="2020-10-17T08:27:08.610" v="138" actId="478"/>
          <ac:spMkLst>
            <pc:docMk/>
            <pc:sldMk cId="2769007688" sldId="394"/>
            <ac:spMk id="6" creationId="{053D0297-7B1E-4829-A305-DE7A605C7103}"/>
          </ac:spMkLst>
        </pc:spChg>
      </pc:sldChg>
      <pc:sldChg chg="delSp modSp mod">
        <pc:chgData name="Siegbert Rudolph" userId="2af4d44886c067cc" providerId="LiveId" clId="{0399B029-A9E6-4C40-B54B-0F7C88786490}" dt="2020-10-17T08:27:08.641" v="185" actId="1076"/>
        <pc:sldMkLst>
          <pc:docMk/>
          <pc:sldMk cId="2920850910" sldId="395"/>
        </pc:sldMkLst>
        <pc:spChg chg="mod">
          <ac:chgData name="Siegbert Rudolph" userId="2af4d44886c067cc" providerId="LiveId" clId="{0399B029-A9E6-4C40-B54B-0F7C88786490}" dt="2020-10-17T08:27:08.641" v="185" actId="1076"/>
          <ac:spMkLst>
            <pc:docMk/>
            <pc:sldMk cId="2920850910" sldId="395"/>
            <ac:spMk id="2" creationId="{9A5A43DE-4A9F-4A6A-BD26-6AF9A49064E3}"/>
          </ac:spMkLst>
        </pc:spChg>
        <pc:spChg chg="del">
          <ac:chgData name="Siegbert Rudolph" userId="2af4d44886c067cc" providerId="LiveId" clId="{0399B029-A9E6-4C40-B54B-0F7C88786490}" dt="2020-10-17T08:27:08.641" v="180" actId="478"/>
          <ac:spMkLst>
            <pc:docMk/>
            <pc:sldMk cId="2920850910" sldId="395"/>
            <ac:spMk id="6" creationId="{004119FF-93C5-46DA-8CF7-541A01B0B92B}"/>
          </ac:spMkLst>
        </pc:spChg>
      </pc:sldChg>
      <pc:sldChg chg="delSp modSp mod">
        <pc:chgData name="Siegbert Rudolph" userId="2af4d44886c067cc" providerId="LiveId" clId="{0399B029-A9E6-4C40-B54B-0F7C88786490}" dt="2020-10-17T08:27:08.735" v="329" actId="1076"/>
        <pc:sldMkLst>
          <pc:docMk/>
          <pc:sldMk cId="1876341957" sldId="396"/>
        </pc:sldMkLst>
        <pc:spChg chg="mod">
          <ac:chgData name="Siegbert Rudolph" userId="2af4d44886c067cc" providerId="LiveId" clId="{0399B029-A9E6-4C40-B54B-0F7C88786490}" dt="2020-10-17T08:27:08.735" v="329" actId="1076"/>
          <ac:spMkLst>
            <pc:docMk/>
            <pc:sldMk cId="1876341957" sldId="396"/>
            <ac:spMk id="2" creationId="{E657D783-BA0D-419B-8EBF-35606935AFD5}"/>
          </ac:spMkLst>
        </pc:spChg>
        <pc:spChg chg="del">
          <ac:chgData name="Siegbert Rudolph" userId="2af4d44886c067cc" providerId="LiveId" clId="{0399B029-A9E6-4C40-B54B-0F7C88786490}" dt="2020-10-17T08:27:08.735" v="324" actId="478"/>
          <ac:spMkLst>
            <pc:docMk/>
            <pc:sldMk cId="1876341957" sldId="396"/>
            <ac:spMk id="6" creationId="{21E27562-4EEA-4496-B008-D52ADA26C56D}"/>
          </ac:spMkLst>
        </pc:spChg>
      </pc:sldChg>
      <pc:sldChg chg="delSp modSp mod">
        <pc:chgData name="Siegbert Rudolph" userId="2af4d44886c067cc" providerId="LiveId" clId="{0399B029-A9E6-4C40-B54B-0F7C88786490}" dt="2020-10-17T08:27:08.626" v="161" actId="1076"/>
        <pc:sldMkLst>
          <pc:docMk/>
          <pc:sldMk cId="813588847" sldId="397"/>
        </pc:sldMkLst>
        <pc:spChg chg="mod">
          <ac:chgData name="Siegbert Rudolph" userId="2af4d44886c067cc" providerId="LiveId" clId="{0399B029-A9E6-4C40-B54B-0F7C88786490}" dt="2020-10-17T08:27:08.626" v="161" actId="1076"/>
          <ac:spMkLst>
            <pc:docMk/>
            <pc:sldMk cId="813588847" sldId="397"/>
            <ac:spMk id="2" creationId="{8D573BCF-9D20-4B7C-9234-3A9C429EEE3E}"/>
          </ac:spMkLst>
        </pc:spChg>
        <pc:spChg chg="del">
          <ac:chgData name="Siegbert Rudolph" userId="2af4d44886c067cc" providerId="LiveId" clId="{0399B029-A9E6-4C40-B54B-0F7C88786490}" dt="2020-10-17T08:27:08.610" v="156" actId="478"/>
          <ac:spMkLst>
            <pc:docMk/>
            <pc:sldMk cId="813588847" sldId="397"/>
            <ac:spMk id="4" creationId="{48216D02-C996-4ED5-A6D9-344362DC25F6}"/>
          </ac:spMkLst>
        </pc:spChg>
      </pc:sldChg>
      <pc:sldChg chg="delSp modSp mod">
        <pc:chgData name="Siegbert Rudolph" userId="2af4d44886c067cc" providerId="LiveId" clId="{0399B029-A9E6-4C40-B54B-0F7C88786490}" dt="2020-10-17T08:27:08.626" v="167" actId="1076"/>
        <pc:sldMkLst>
          <pc:docMk/>
          <pc:sldMk cId="1426937628" sldId="398"/>
        </pc:sldMkLst>
        <pc:spChg chg="mod">
          <ac:chgData name="Siegbert Rudolph" userId="2af4d44886c067cc" providerId="LiveId" clId="{0399B029-A9E6-4C40-B54B-0F7C88786490}" dt="2020-10-17T08:27:08.626" v="167" actId="1076"/>
          <ac:spMkLst>
            <pc:docMk/>
            <pc:sldMk cId="1426937628" sldId="398"/>
            <ac:spMk id="2" creationId="{08616973-3459-46D5-9073-21297A88276A}"/>
          </ac:spMkLst>
        </pc:spChg>
        <pc:spChg chg="del">
          <ac:chgData name="Siegbert Rudolph" userId="2af4d44886c067cc" providerId="LiveId" clId="{0399B029-A9E6-4C40-B54B-0F7C88786490}" dt="2020-10-17T08:27:08.626" v="162" actId="478"/>
          <ac:spMkLst>
            <pc:docMk/>
            <pc:sldMk cId="1426937628" sldId="398"/>
            <ac:spMk id="4" creationId="{43626911-F3DE-4CF8-AFAB-5B075A7F5E77}"/>
          </ac:spMkLst>
        </pc:spChg>
      </pc:sldChg>
      <pc:sldChg chg="delSp modSp mod">
        <pc:chgData name="Siegbert Rudolph" userId="2af4d44886c067cc" providerId="LiveId" clId="{0399B029-A9E6-4C40-B54B-0F7C88786490}" dt="2020-10-17T08:27:08.626" v="173" actId="1076"/>
        <pc:sldMkLst>
          <pc:docMk/>
          <pc:sldMk cId="1607785240" sldId="399"/>
        </pc:sldMkLst>
        <pc:spChg chg="mod">
          <ac:chgData name="Siegbert Rudolph" userId="2af4d44886c067cc" providerId="LiveId" clId="{0399B029-A9E6-4C40-B54B-0F7C88786490}" dt="2020-10-17T08:27:08.626" v="173" actId="1076"/>
          <ac:spMkLst>
            <pc:docMk/>
            <pc:sldMk cId="1607785240" sldId="399"/>
            <ac:spMk id="2" creationId="{D7EC1AFB-15D9-48CB-B260-84F0C2790498}"/>
          </ac:spMkLst>
        </pc:spChg>
        <pc:spChg chg="del">
          <ac:chgData name="Siegbert Rudolph" userId="2af4d44886c067cc" providerId="LiveId" clId="{0399B029-A9E6-4C40-B54B-0F7C88786490}" dt="2020-10-17T08:27:08.626" v="168" actId="478"/>
          <ac:spMkLst>
            <pc:docMk/>
            <pc:sldMk cId="1607785240" sldId="399"/>
            <ac:spMk id="4" creationId="{C449B1A4-F604-472D-9075-1EC6343CF27C}"/>
          </ac:spMkLst>
        </pc:spChg>
      </pc:sldChg>
      <pc:sldChg chg="delSp modSp mod">
        <pc:chgData name="Siegbert Rudolph" userId="2af4d44886c067cc" providerId="LiveId" clId="{0399B029-A9E6-4C40-B54B-0F7C88786490}" dt="2020-10-17T08:27:08.641" v="179" actId="1076"/>
        <pc:sldMkLst>
          <pc:docMk/>
          <pc:sldMk cId="2211809859" sldId="400"/>
        </pc:sldMkLst>
        <pc:spChg chg="mod">
          <ac:chgData name="Siegbert Rudolph" userId="2af4d44886c067cc" providerId="LiveId" clId="{0399B029-A9E6-4C40-B54B-0F7C88786490}" dt="2020-10-17T08:27:08.641" v="179" actId="1076"/>
          <ac:spMkLst>
            <pc:docMk/>
            <pc:sldMk cId="2211809859" sldId="400"/>
            <ac:spMk id="2" creationId="{5CA133F6-94D0-4927-AE9C-8F5F26790AEE}"/>
          </ac:spMkLst>
        </pc:spChg>
        <pc:spChg chg="del">
          <ac:chgData name="Siegbert Rudolph" userId="2af4d44886c067cc" providerId="LiveId" clId="{0399B029-A9E6-4C40-B54B-0F7C88786490}" dt="2020-10-17T08:27:08.626" v="174" actId="478"/>
          <ac:spMkLst>
            <pc:docMk/>
            <pc:sldMk cId="2211809859" sldId="400"/>
            <ac:spMk id="4" creationId="{F695ECC9-5BFE-4341-A15C-133C96087DF4}"/>
          </ac:spMkLst>
        </pc:spChg>
      </pc:sldChg>
      <pc:sldChg chg="delSp modSp mod">
        <pc:chgData name="Siegbert Rudolph" userId="2af4d44886c067cc" providerId="LiveId" clId="{0399B029-A9E6-4C40-B54B-0F7C88786490}" dt="2020-10-17T08:27:08.657" v="221" actId="1076"/>
        <pc:sldMkLst>
          <pc:docMk/>
          <pc:sldMk cId="162414404" sldId="401"/>
        </pc:sldMkLst>
        <pc:spChg chg="mod">
          <ac:chgData name="Siegbert Rudolph" userId="2af4d44886c067cc" providerId="LiveId" clId="{0399B029-A9E6-4C40-B54B-0F7C88786490}" dt="2020-10-17T08:27:08.657" v="221" actId="1076"/>
          <ac:spMkLst>
            <pc:docMk/>
            <pc:sldMk cId="162414404" sldId="401"/>
            <ac:spMk id="2" creationId="{A93EDD2B-2E8A-4E1B-B49A-0E65E189C071}"/>
          </ac:spMkLst>
        </pc:spChg>
        <pc:spChg chg="del">
          <ac:chgData name="Siegbert Rudolph" userId="2af4d44886c067cc" providerId="LiveId" clId="{0399B029-A9E6-4C40-B54B-0F7C88786490}" dt="2020-10-17T08:27:08.657" v="216" actId="478"/>
          <ac:spMkLst>
            <pc:docMk/>
            <pc:sldMk cId="162414404" sldId="401"/>
            <ac:spMk id="6" creationId="{253E233C-EC71-4076-93E6-E9A0BDD7DD2A}"/>
          </ac:spMkLst>
        </pc:spChg>
      </pc:sldChg>
      <pc:sldChg chg="delSp modSp mod">
        <pc:chgData name="Siegbert Rudolph" userId="2af4d44886c067cc" providerId="LiveId" clId="{0399B029-A9E6-4C40-B54B-0F7C88786490}" dt="2020-10-17T08:27:08.641" v="191" actId="1076"/>
        <pc:sldMkLst>
          <pc:docMk/>
          <pc:sldMk cId="934985329" sldId="402"/>
        </pc:sldMkLst>
        <pc:spChg chg="mod">
          <ac:chgData name="Siegbert Rudolph" userId="2af4d44886c067cc" providerId="LiveId" clId="{0399B029-A9E6-4C40-B54B-0F7C88786490}" dt="2020-10-17T08:27:08.641" v="191" actId="1076"/>
          <ac:spMkLst>
            <pc:docMk/>
            <pc:sldMk cId="934985329" sldId="402"/>
            <ac:spMk id="2" creationId="{109D2EFC-BBCD-4F73-9AD9-8BDF2D60927D}"/>
          </ac:spMkLst>
        </pc:spChg>
        <pc:spChg chg="del">
          <ac:chgData name="Siegbert Rudolph" userId="2af4d44886c067cc" providerId="LiveId" clId="{0399B029-A9E6-4C40-B54B-0F7C88786490}" dt="2020-10-17T08:27:08.641" v="186" actId="478"/>
          <ac:spMkLst>
            <pc:docMk/>
            <pc:sldMk cId="934985329" sldId="402"/>
            <ac:spMk id="4" creationId="{ABE84A7D-76E6-4514-9ED1-4659E3F06801}"/>
          </ac:spMkLst>
        </pc:spChg>
      </pc:sldChg>
      <pc:sldChg chg="delSp modSp mod">
        <pc:chgData name="Siegbert Rudolph" userId="2af4d44886c067cc" providerId="LiveId" clId="{0399B029-A9E6-4C40-B54B-0F7C88786490}" dt="2020-10-17T08:27:08.641" v="197" actId="1076"/>
        <pc:sldMkLst>
          <pc:docMk/>
          <pc:sldMk cId="4275112390" sldId="403"/>
        </pc:sldMkLst>
        <pc:spChg chg="mod">
          <ac:chgData name="Siegbert Rudolph" userId="2af4d44886c067cc" providerId="LiveId" clId="{0399B029-A9E6-4C40-B54B-0F7C88786490}" dt="2020-10-17T08:27:08.641" v="197" actId="1076"/>
          <ac:spMkLst>
            <pc:docMk/>
            <pc:sldMk cId="4275112390" sldId="403"/>
            <ac:spMk id="2" creationId="{6C436B75-8E32-4AA7-BD35-E154F5B2C7B6}"/>
          </ac:spMkLst>
        </pc:spChg>
        <pc:spChg chg="del">
          <ac:chgData name="Siegbert Rudolph" userId="2af4d44886c067cc" providerId="LiveId" clId="{0399B029-A9E6-4C40-B54B-0F7C88786490}" dt="2020-10-17T08:27:08.641" v="192" actId="478"/>
          <ac:spMkLst>
            <pc:docMk/>
            <pc:sldMk cId="4275112390" sldId="403"/>
            <ac:spMk id="4" creationId="{1EFEB00D-87CE-48ED-9095-C127D1CEF8AE}"/>
          </ac:spMkLst>
        </pc:spChg>
      </pc:sldChg>
      <pc:sldChg chg="delSp modSp mod">
        <pc:chgData name="Siegbert Rudolph" userId="2af4d44886c067cc" providerId="LiveId" clId="{0399B029-A9E6-4C40-B54B-0F7C88786490}" dt="2020-10-17T08:27:08.657" v="203" actId="1076"/>
        <pc:sldMkLst>
          <pc:docMk/>
          <pc:sldMk cId="3716941106" sldId="404"/>
        </pc:sldMkLst>
        <pc:spChg chg="mod">
          <ac:chgData name="Siegbert Rudolph" userId="2af4d44886c067cc" providerId="LiveId" clId="{0399B029-A9E6-4C40-B54B-0F7C88786490}" dt="2020-10-17T08:27:08.657" v="203" actId="1076"/>
          <ac:spMkLst>
            <pc:docMk/>
            <pc:sldMk cId="3716941106" sldId="404"/>
            <ac:spMk id="2" creationId="{C143452D-35A5-406C-BD84-E413A0086527}"/>
          </ac:spMkLst>
        </pc:spChg>
        <pc:spChg chg="del">
          <ac:chgData name="Siegbert Rudolph" userId="2af4d44886c067cc" providerId="LiveId" clId="{0399B029-A9E6-4C40-B54B-0F7C88786490}" dt="2020-10-17T08:27:08.641" v="198" actId="478"/>
          <ac:spMkLst>
            <pc:docMk/>
            <pc:sldMk cId="3716941106" sldId="404"/>
            <ac:spMk id="4" creationId="{924C851F-DA60-4E1D-9336-D2ECB4D3B6E5}"/>
          </ac:spMkLst>
        </pc:spChg>
      </pc:sldChg>
      <pc:sldChg chg="delSp modSp mod">
        <pc:chgData name="Siegbert Rudolph" userId="2af4d44886c067cc" providerId="LiveId" clId="{0399B029-A9E6-4C40-B54B-0F7C88786490}" dt="2020-10-17T08:27:08.657" v="209" actId="1076"/>
        <pc:sldMkLst>
          <pc:docMk/>
          <pc:sldMk cId="3855436233" sldId="405"/>
        </pc:sldMkLst>
        <pc:spChg chg="mod">
          <ac:chgData name="Siegbert Rudolph" userId="2af4d44886c067cc" providerId="LiveId" clId="{0399B029-A9E6-4C40-B54B-0F7C88786490}" dt="2020-10-17T08:27:08.657" v="209" actId="1076"/>
          <ac:spMkLst>
            <pc:docMk/>
            <pc:sldMk cId="3855436233" sldId="405"/>
            <ac:spMk id="2" creationId="{7A5A32DE-4C46-46DA-A4E0-6B1DE4B6344E}"/>
          </ac:spMkLst>
        </pc:spChg>
        <pc:spChg chg="del">
          <ac:chgData name="Siegbert Rudolph" userId="2af4d44886c067cc" providerId="LiveId" clId="{0399B029-A9E6-4C40-B54B-0F7C88786490}" dt="2020-10-17T08:27:08.657" v="204" actId="478"/>
          <ac:spMkLst>
            <pc:docMk/>
            <pc:sldMk cId="3855436233" sldId="405"/>
            <ac:spMk id="4" creationId="{A7E2E57F-62A6-492B-9520-A542E0C81072}"/>
          </ac:spMkLst>
        </pc:spChg>
      </pc:sldChg>
      <pc:sldChg chg="delSp modSp mod">
        <pc:chgData name="Siegbert Rudolph" userId="2af4d44886c067cc" providerId="LiveId" clId="{0399B029-A9E6-4C40-B54B-0F7C88786490}" dt="2020-10-17T08:27:08.657" v="215" actId="1076"/>
        <pc:sldMkLst>
          <pc:docMk/>
          <pc:sldMk cId="1609584720" sldId="406"/>
        </pc:sldMkLst>
        <pc:spChg chg="mod">
          <ac:chgData name="Siegbert Rudolph" userId="2af4d44886c067cc" providerId="LiveId" clId="{0399B029-A9E6-4C40-B54B-0F7C88786490}" dt="2020-10-17T08:27:08.657" v="215" actId="1076"/>
          <ac:spMkLst>
            <pc:docMk/>
            <pc:sldMk cId="1609584720" sldId="406"/>
            <ac:spMk id="2" creationId="{7531545E-4097-4906-8023-A4676CB26BA9}"/>
          </ac:spMkLst>
        </pc:spChg>
        <pc:spChg chg="del">
          <ac:chgData name="Siegbert Rudolph" userId="2af4d44886c067cc" providerId="LiveId" clId="{0399B029-A9E6-4C40-B54B-0F7C88786490}" dt="2020-10-17T08:27:08.657" v="210" actId="478"/>
          <ac:spMkLst>
            <pc:docMk/>
            <pc:sldMk cId="1609584720" sldId="406"/>
            <ac:spMk id="4" creationId="{A247F976-83A7-433C-8D22-0098D115F91C}"/>
          </ac:spMkLst>
        </pc:spChg>
      </pc:sldChg>
      <pc:sldChg chg="delSp modSp mod">
        <pc:chgData name="Siegbert Rudolph" userId="2af4d44886c067cc" providerId="LiveId" clId="{0399B029-A9E6-4C40-B54B-0F7C88786490}" dt="2020-10-17T08:27:08.688" v="257" actId="1076"/>
        <pc:sldMkLst>
          <pc:docMk/>
          <pc:sldMk cId="2709250193" sldId="407"/>
        </pc:sldMkLst>
        <pc:spChg chg="mod">
          <ac:chgData name="Siegbert Rudolph" userId="2af4d44886c067cc" providerId="LiveId" clId="{0399B029-A9E6-4C40-B54B-0F7C88786490}" dt="2020-10-17T08:27:08.688" v="257" actId="1076"/>
          <ac:spMkLst>
            <pc:docMk/>
            <pc:sldMk cId="2709250193" sldId="407"/>
            <ac:spMk id="2" creationId="{F920F6DB-ABD7-4DDA-83B2-DFE780736253}"/>
          </ac:spMkLst>
        </pc:spChg>
        <pc:spChg chg="del">
          <ac:chgData name="Siegbert Rudolph" userId="2af4d44886c067cc" providerId="LiveId" clId="{0399B029-A9E6-4C40-B54B-0F7C88786490}" dt="2020-10-17T08:27:08.688" v="252" actId="478"/>
          <ac:spMkLst>
            <pc:docMk/>
            <pc:sldMk cId="2709250193" sldId="407"/>
            <ac:spMk id="6" creationId="{713F99AA-8286-4E3E-A918-FD7C7C893D6D}"/>
          </ac:spMkLst>
        </pc:spChg>
      </pc:sldChg>
      <pc:sldChg chg="delSp modSp mod">
        <pc:chgData name="Siegbert Rudolph" userId="2af4d44886c067cc" providerId="LiveId" clId="{0399B029-A9E6-4C40-B54B-0F7C88786490}" dt="2020-10-17T08:27:08.673" v="227" actId="1076"/>
        <pc:sldMkLst>
          <pc:docMk/>
          <pc:sldMk cId="4095351873" sldId="408"/>
        </pc:sldMkLst>
        <pc:spChg chg="mod">
          <ac:chgData name="Siegbert Rudolph" userId="2af4d44886c067cc" providerId="LiveId" clId="{0399B029-A9E6-4C40-B54B-0F7C88786490}" dt="2020-10-17T08:27:08.673" v="227" actId="1076"/>
          <ac:spMkLst>
            <pc:docMk/>
            <pc:sldMk cId="4095351873" sldId="408"/>
            <ac:spMk id="2" creationId="{0337D280-A549-43BD-BC96-148AEFD5DE7F}"/>
          </ac:spMkLst>
        </pc:spChg>
        <pc:spChg chg="del">
          <ac:chgData name="Siegbert Rudolph" userId="2af4d44886c067cc" providerId="LiveId" clId="{0399B029-A9E6-4C40-B54B-0F7C88786490}" dt="2020-10-17T08:27:08.657" v="222" actId="478"/>
          <ac:spMkLst>
            <pc:docMk/>
            <pc:sldMk cId="4095351873" sldId="408"/>
            <ac:spMk id="4" creationId="{E90FF25A-2740-452D-8961-78DD8052894D}"/>
          </ac:spMkLst>
        </pc:spChg>
      </pc:sldChg>
      <pc:sldChg chg="delSp modSp mod">
        <pc:chgData name="Siegbert Rudolph" userId="2af4d44886c067cc" providerId="LiveId" clId="{0399B029-A9E6-4C40-B54B-0F7C88786490}" dt="2020-10-17T08:27:08.673" v="233" actId="1076"/>
        <pc:sldMkLst>
          <pc:docMk/>
          <pc:sldMk cId="2801788521" sldId="409"/>
        </pc:sldMkLst>
        <pc:spChg chg="mod">
          <ac:chgData name="Siegbert Rudolph" userId="2af4d44886c067cc" providerId="LiveId" clId="{0399B029-A9E6-4C40-B54B-0F7C88786490}" dt="2020-10-17T08:27:08.673" v="233" actId="1076"/>
          <ac:spMkLst>
            <pc:docMk/>
            <pc:sldMk cId="2801788521" sldId="409"/>
            <ac:spMk id="2" creationId="{BB9889C3-4F17-4575-92A2-803B5CF05D45}"/>
          </ac:spMkLst>
        </pc:spChg>
        <pc:spChg chg="del">
          <ac:chgData name="Siegbert Rudolph" userId="2af4d44886c067cc" providerId="LiveId" clId="{0399B029-A9E6-4C40-B54B-0F7C88786490}" dt="2020-10-17T08:27:08.673" v="228" actId="478"/>
          <ac:spMkLst>
            <pc:docMk/>
            <pc:sldMk cId="2801788521" sldId="409"/>
            <ac:spMk id="4" creationId="{EFB2ED79-BDBD-40F5-A4C0-C032EDC7B0C0}"/>
          </ac:spMkLst>
        </pc:spChg>
      </pc:sldChg>
      <pc:sldChg chg="delSp modSp mod">
        <pc:chgData name="Siegbert Rudolph" userId="2af4d44886c067cc" providerId="LiveId" clId="{0399B029-A9E6-4C40-B54B-0F7C88786490}" dt="2020-10-17T08:27:08.673" v="239" actId="1076"/>
        <pc:sldMkLst>
          <pc:docMk/>
          <pc:sldMk cId="3999914774" sldId="410"/>
        </pc:sldMkLst>
        <pc:spChg chg="mod">
          <ac:chgData name="Siegbert Rudolph" userId="2af4d44886c067cc" providerId="LiveId" clId="{0399B029-A9E6-4C40-B54B-0F7C88786490}" dt="2020-10-17T08:27:08.673" v="239" actId="1076"/>
          <ac:spMkLst>
            <pc:docMk/>
            <pc:sldMk cId="3999914774" sldId="410"/>
            <ac:spMk id="2" creationId="{09A74BF8-C155-4492-87FA-22AEACC2B481}"/>
          </ac:spMkLst>
        </pc:spChg>
        <pc:spChg chg="del">
          <ac:chgData name="Siegbert Rudolph" userId="2af4d44886c067cc" providerId="LiveId" clId="{0399B029-A9E6-4C40-B54B-0F7C88786490}" dt="2020-10-17T08:27:08.673" v="234" actId="478"/>
          <ac:spMkLst>
            <pc:docMk/>
            <pc:sldMk cId="3999914774" sldId="410"/>
            <ac:spMk id="4" creationId="{06A0DCFE-9021-45D0-8422-43AE79D68EA5}"/>
          </ac:spMkLst>
        </pc:spChg>
      </pc:sldChg>
      <pc:sldChg chg="delSp modSp mod">
        <pc:chgData name="Siegbert Rudolph" userId="2af4d44886c067cc" providerId="LiveId" clId="{0399B029-A9E6-4C40-B54B-0F7C88786490}" dt="2020-10-17T08:27:08.688" v="245" actId="1076"/>
        <pc:sldMkLst>
          <pc:docMk/>
          <pc:sldMk cId="3639445539" sldId="411"/>
        </pc:sldMkLst>
        <pc:spChg chg="mod">
          <ac:chgData name="Siegbert Rudolph" userId="2af4d44886c067cc" providerId="LiveId" clId="{0399B029-A9E6-4C40-B54B-0F7C88786490}" dt="2020-10-17T08:27:08.688" v="245" actId="1076"/>
          <ac:spMkLst>
            <pc:docMk/>
            <pc:sldMk cId="3639445539" sldId="411"/>
            <ac:spMk id="2" creationId="{4E08A1CA-FE19-4828-A850-2BD03E431C3F}"/>
          </ac:spMkLst>
        </pc:spChg>
        <pc:spChg chg="del">
          <ac:chgData name="Siegbert Rudolph" userId="2af4d44886c067cc" providerId="LiveId" clId="{0399B029-A9E6-4C40-B54B-0F7C88786490}" dt="2020-10-17T08:27:08.673" v="240" actId="478"/>
          <ac:spMkLst>
            <pc:docMk/>
            <pc:sldMk cId="3639445539" sldId="411"/>
            <ac:spMk id="4" creationId="{30170FC1-2982-4B9D-9573-61A1C86EB43E}"/>
          </ac:spMkLst>
        </pc:spChg>
      </pc:sldChg>
      <pc:sldChg chg="delSp modSp mod">
        <pc:chgData name="Siegbert Rudolph" userId="2af4d44886c067cc" providerId="LiveId" clId="{0399B029-A9E6-4C40-B54B-0F7C88786490}" dt="2020-10-17T08:27:08.688" v="251" actId="1076"/>
        <pc:sldMkLst>
          <pc:docMk/>
          <pc:sldMk cId="883585723" sldId="412"/>
        </pc:sldMkLst>
        <pc:spChg chg="mod">
          <ac:chgData name="Siegbert Rudolph" userId="2af4d44886c067cc" providerId="LiveId" clId="{0399B029-A9E6-4C40-B54B-0F7C88786490}" dt="2020-10-17T08:27:08.688" v="251" actId="1076"/>
          <ac:spMkLst>
            <pc:docMk/>
            <pc:sldMk cId="883585723" sldId="412"/>
            <ac:spMk id="2" creationId="{9E280AD8-0B9D-4DF1-A04C-73890A4ABA17}"/>
          </ac:spMkLst>
        </pc:spChg>
        <pc:spChg chg="del">
          <ac:chgData name="Siegbert Rudolph" userId="2af4d44886c067cc" providerId="LiveId" clId="{0399B029-A9E6-4C40-B54B-0F7C88786490}" dt="2020-10-17T08:27:08.688" v="246" actId="478"/>
          <ac:spMkLst>
            <pc:docMk/>
            <pc:sldMk cId="883585723" sldId="412"/>
            <ac:spMk id="4" creationId="{D98DE445-B158-4935-80D5-A1E96C93A826}"/>
          </ac:spMkLst>
        </pc:spChg>
      </pc:sldChg>
      <pc:sldChg chg="delSp modSp mod">
        <pc:chgData name="Siegbert Rudolph" userId="2af4d44886c067cc" providerId="LiveId" clId="{0399B029-A9E6-4C40-B54B-0F7C88786490}" dt="2020-10-17T08:27:08.719" v="293" actId="1076"/>
        <pc:sldMkLst>
          <pc:docMk/>
          <pc:sldMk cId="3837780590" sldId="413"/>
        </pc:sldMkLst>
        <pc:spChg chg="mod">
          <ac:chgData name="Siegbert Rudolph" userId="2af4d44886c067cc" providerId="LiveId" clId="{0399B029-A9E6-4C40-B54B-0F7C88786490}" dt="2020-10-17T08:27:08.719" v="293" actId="1076"/>
          <ac:spMkLst>
            <pc:docMk/>
            <pc:sldMk cId="3837780590" sldId="413"/>
            <ac:spMk id="2" creationId="{32220D81-07AC-4566-8E5C-AE4B886E39B0}"/>
          </ac:spMkLst>
        </pc:spChg>
        <pc:spChg chg="del">
          <ac:chgData name="Siegbert Rudolph" userId="2af4d44886c067cc" providerId="LiveId" clId="{0399B029-A9E6-4C40-B54B-0F7C88786490}" dt="2020-10-17T08:27:08.704" v="288" actId="478"/>
          <ac:spMkLst>
            <pc:docMk/>
            <pc:sldMk cId="3837780590" sldId="413"/>
            <ac:spMk id="6" creationId="{E8140F30-59F5-4D62-9CC0-BCFD03559ABD}"/>
          </ac:spMkLst>
        </pc:spChg>
      </pc:sldChg>
      <pc:sldChg chg="delSp modSp mod">
        <pc:chgData name="Siegbert Rudolph" userId="2af4d44886c067cc" providerId="LiveId" clId="{0399B029-A9E6-4C40-B54B-0F7C88786490}" dt="2020-10-17T08:27:08.688" v="263" actId="1076"/>
        <pc:sldMkLst>
          <pc:docMk/>
          <pc:sldMk cId="2921474751" sldId="414"/>
        </pc:sldMkLst>
        <pc:spChg chg="mod">
          <ac:chgData name="Siegbert Rudolph" userId="2af4d44886c067cc" providerId="LiveId" clId="{0399B029-A9E6-4C40-B54B-0F7C88786490}" dt="2020-10-17T08:27:08.688" v="263" actId="1076"/>
          <ac:spMkLst>
            <pc:docMk/>
            <pc:sldMk cId="2921474751" sldId="414"/>
            <ac:spMk id="2" creationId="{55D48670-2438-4139-95B6-FCA2652914BC}"/>
          </ac:spMkLst>
        </pc:spChg>
        <pc:spChg chg="del">
          <ac:chgData name="Siegbert Rudolph" userId="2af4d44886c067cc" providerId="LiveId" clId="{0399B029-A9E6-4C40-B54B-0F7C88786490}" dt="2020-10-17T08:27:08.688" v="258" actId="478"/>
          <ac:spMkLst>
            <pc:docMk/>
            <pc:sldMk cId="2921474751" sldId="414"/>
            <ac:spMk id="4" creationId="{D12D8A05-9C1C-46D5-898F-C833EC168A67}"/>
          </ac:spMkLst>
        </pc:spChg>
      </pc:sldChg>
      <pc:sldChg chg="delSp modSp mod">
        <pc:chgData name="Siegbert Rudolph" userId="2af4d44886c067cc" providerId="LiveId" clId="{0399B029-A9E6-4C40-B54B-0F7C88786490}" dt="2020-10-17T08:27:08.704" v="269" actId="1076"/>
        <pc:sldMkLst>
          <pc:docMk/>
          <pc:sldMk cId="563074186" sldId="415"/>
        </pc:sldMkLst>
        <pc:spChg chg="mod">
          <ac:chgData name="Siegbert Rudolph" userId="2af4d44886c067cc" providerId="LiveId" clId="{0399B029-A9E6-4C40-B54B-0F7C88786490}" dt="2020-10-17T08:27:08.704" v="269" actId="1076"/>
          <ac:spMkLst>
            <pc:docMk/>
            <pc:sldMk cId="563074186" sldId="415"/>
            <ac:spMk id="2" creationId="{1E32FCF5-B327-475C-A843-830F7285DDCB}"/>
          </ac:spMkLst>
        </pc:spChg>
        <pc:spChg chg="del">
          <ac:chgData name="Siegbert Rudolph" userId="2af4d44886c067cc" providerId="LiveId" clId="{0399B029-A9E6-4C40-B54B-0F7C88786490}" dt="2020-10-17T08:27:08.688" v="264" actId="478"/>
          <ac:spMkLst>
            <pc:docMk/>
            <pc:sldMk cId="563074186" sldId="415"/>
            <ac:spMk id="4" creationId="{08A19662-DC0D-4E7A-9441-E779CBEFF78C}"/>
          </ac:spMkLst>
        </pc:spChg>
      </pc:sldChg>
      <pc:sldChg chg="delSp modSp mod">
        <pc:chgData name="Siegbert Rudolph" userId="2af4d44886c067cc" providerId="LiveId" clId="{0399B029-A9E6-4C40-B54B-0F7C88786490}" dt="2020-10-17T08:27:08.704" v="275" actId="1076"/>
        <pc:sldMkLst>
          <pc:docMk/>
          <pc:sldMk cId="965958627" sldId="416"/>
        </pc:sldMkLst>
        <pc:spChg chg="mod">
          <ac:chgData name="Siegbert Rudolph" userId="2af4d44886c067cc" providerId="LiveId" clId="{0399B029-A9E6-4C40-B54B-0F7C88786490}" dt="2020-10-17T08:27:08.704" v="275" actId="1076"/>
          <ac:spMkLst>
            <pc:docMk/>
            <pc:sldMk cId="965958627" sldId="416"/>
            <ac:spMk id="2" creationId="{D5F41765-6660-413E-A37C-70D3AFED9B35}"/>
          </ac:spMkLst>
        </pc:spChg>
        <pc:spChg chg="del">
          <ac:chgData name="Siegbert Rudolph" userId="2af4d44886c067cc" providerId="LiveId" clId="{0399B029-A9E6-4C40-B54B-0F7C88786490}" dt="2020-10-17T08:27:08.704" v="270" actId="478"/>
          <ac:spMkLst>
            <pc:docMk/>
            <pc:sldMk cId="965958627" sldId="416"/>
            <ac:spMk id="4" creationId="{FF5480B8-2EE3-4617-AEAF-10C5FC8C8EC0}"/>
          </ac:spMkLst>
        </pc:spChg>
      </pc:sldChg>
      <pc:sldChg chg="delSp modSp mod">
        <pc:chgData name="Siegbert Rudolph" userId="2af4d44886c067cc" providerId="LiveId" clId="{0399B029-A9E6-4C40-B54B-0F7C88786490}" dt="2020-10-17T08:27:08.704" v="281" actId="1076"/>
        <pc:sldMkLst>
          <pc:docMk/>
          <pc:sldMk cId="584911293" sldId="417"/>
        </pc:sldMkLst>
        <pc:spChg chg="mod">
          <ac:chgData name="Siegbert Rudolph" userId="2af4d44886c067cc" providerId="LiveId" clId="{0399B029-A9E6-4C40-B54B-0F7C88786490}" dt="2020-10-17T08:27:08.704" v="281" actId="1076"/>
          <ac:spMkLst>
            <pc:docMk/>
            <pc:sldMk cId="584911293" sldId="417"/>
            <ac:spMk id="2" creationId="{55F934AC-D8BB-4648-B834-8903930C073D}"/>
          </ac:spMkLst>
        </pc:spChg>
        <pc:spChg chg="del">
          <ac:chgData name="Siegbert Rudolph" userId="2af4d44886c067cc" providerId="LiveId" clId="{0399B029-A9E6-4C40-B54B-0F7C88786490}" dt="2020-10-17T08:27:08.704" v="276" actId="478"/>
          <ac:spMkLst>
            <pc:docMk/>
            <pc:sldMk cId="584911293" sldId="417"/>
            <ac:spMk id="4" creationId="{B0D25847-78A3-4C69-8CC9-57DC80D12850}"/>
          </ac:spMkLst>
        </pc:spChg>
      </pc:sldChg>
      <pc:sldChg chg="delSp modSp mod">
        <pc:chgData name="Siegbert Rudolph" userId="2af4d44886c067cc" providerId="LiveId" clId="{0399B029-A9E6-4C40-B54B-0F7C88786490}" dt="2020-10-17T08:27:08.704" v="287" actId="1076"/>
        <pc:sldMkLst>
          <pc:docMk/>
          <pc:sldMk cId="144660232" sldId="418"/>
        </pc:sldMkLst>
        <pc:spChg chg="mod">
          <ac:chgData name="Siegbert Rudolph" userId="2af4d44886c067cc" providerId="LiveId" clId="{0399B029-A9E6-4C40-B54B-0F7C88786490}" dt="2020-10-17T08:27:08.704" v="287" actId="1076"/>
          <ac:spMkLst>
            <pc:docMk/>
            <pc:sldMk cId="144660232" sldId="418"/>
            <ac:spMk id="2" creationId="{986D3B04-CADF-4A0D-886A-79A4259C05A0}"/>
          </ac:spMkLst>
        </pc:spChg>
        <pc:spChg chg="del">
          <ac:chgData name="Siegbert Rudolph" userId="2af4d44886c067cc" providerId="LiveId" clId="{0399B029-A9E6-4C40-B54B-0F7C88786490}" dt="2020-10-17T08:27:08.704" v="282" actId="478"/>
          <ac:spMkLst>
            <pc:docMk/>
            <pc:sldMk cId="144660232" sldId="418"/>
            <ac:spMk id="4" creationId="{2C3D215C-491E-47D5-BEEE-FE5CCA427005}"/>
          </ac:spMkLst>
        </pc:spChg>
      </pc:sldChg>
      <pc:sldChg chg="delSp modSp mod">
        <pc:chgData name="Siegbert Rudolph" userId="2af4d44886c067cc" providerId="LiveId" clId="{0399B029-A9E6-4C40-B54B-0F7C88786490}" dt="2020-10-17T08:27:08.719" v="305" actId="1076"/>
        <pc:sldMkLst>
          <pc:docMk/>
          <pc:sldMk cId="3487130487" sldId="419"/>
        </pc:sldMkLst>
        <pc:spChg chg="mod">
          <ac:chgData name="Siegbert Rudolph" userId="2af4d44886c067cc" providerId="LiveId" clId="{0399B029-A9E6-4C40-B54B-0F7C88786490}" dt="2020-10-17T08:27:08.719" v="305" actId="1076"/>
          <ac:spMkLst>
            <pc:docMk/>
            <pc:sldMk cId="3487130487" sldId="419"/>
            <ac:spMk id="4" creationId="{8315748B-3069-47A9-8E4B-5420635144F1}"/>
          </ac:spMkLst>
        </pc:spChg>
        <pc:spChg chg="del">
          <ac:chgData name="Siegbert Rudolph" userId="2af4d44886c067cc" providerId="LiveId" clId="{0399B029-A9E6-4C40-B54B-0F7C88786490}" dt="2020-10-17T08:27:08.719" v="300" actId="478"/>
          <ac:spMkLst>
            <pc:docMk/>
            <pc:sldMk cId="3487130487" sldId="419"/>
            <ac:spMk id="6" creationId="{6C3F9547-0768-4C20-A6FA-CF9ED132E039}"/>
          </ac:spMkLst>
        </pc:spChg>
      </pc:sldChg>
      <pc:sldChg chg="delSp modSp mod">
        <pc:chgData name="Siegbert Rudolph" userId="2af4d44886c067cc" providerId="LiveId" clId="{0399B029-A9E6-4C40-B54B-0F7C88786490}" dt="2020-10-17T08:27:08.735" v="311" actId="1076"/>
        <pc:sldMkLst>
          <pc:docMk/>
          <pc:sldMk cId="973465421" sldId="420"/>
        </pc:sldMkLst>
        <pc:spChg chg="mod">
          <ac:chgData name="Siegbert Rudolph" userId="2af4d44886c067cc" providerId="LiveId" clId="{0399B029-A9E6-4C40-B54B-0F7C88786490}" dt="2020-10-17T08:27:08.735" v="311" actId="1076"/>
          <ac:spMkLst>
            <pc:docMk/>
            <pc:sldMk cId="973465421" sldId="420"/>
            <ac:spMk id="4" creationId="{490D505F-3791-4C2F-8794-B954EAD0069E}"/>
          </ac:spMkLst>
        </pc:spChg>
        <pc:spChg chg="del">
          <ac:chgData name="Siegbert Rudolph" userId="2af4d44886c067cc" providerId="LiveId" clId="{0399B029-A9E6-4C40-B54B-0F7C88786490}" dt="2020-10-17T08:27:08.719" v="306" actId="478"/>
          <ac:spMkLst>
            <pc:docMk/>
            <pc:sldMk cId="973465421" sldId="420"/>
            <ac:spMk id="6" creationId="{4D38ECE9-E6D0-4B72-BEEC-9B68A5BE67A1}"/>
          </ac:spMkLst>
        </pc:spChg>
      </pc:sldChg>
      <pc:sldChg chg="delSp modSp mod">
        <pc:chgData name="Siegbert Rudolph" userId="2af4d44886c067cc" providerId="LiveId" clId="{0399B029-A9E6-4C40-B54B-0F7C88786490}" dt="2020-10-17T08:27:08.735" v="317" actId="1076"/>
        <pc:sldMkLst>
          <pc:docMk/>
          <pc:sldMk cId="2288281784" sldId="421"/>
        </pc:sldMkLst>
        <pc:spChg chg="mod">
          <ac:chgData name="Siegbert Rudolph" userId="2af4d44886c067cc" providerId="LiveId" clId="{0399B029-A9E6-4C40-B54B-0F7C88786490}" dt="2020-10-17T08:27:08.735" v="317" actId="1076"/>
          <ac:spMkLst>
            <pc:docMk/>
            <pc:sldMk cId="2288281784" sldId="421"/>
            <ac:spMk id="4" creationId="{95E5211E-9891-4208-8B5E-160418B5046C}"/>
          </ac:spMkLst>
        </pc:spChg>
        <pc:spChg chg="del">
          <ac:chgData name="Siegbert Rudolph" userId="2af4d44886c067cc" providerId="LiveId" clId="{0399B029-A9E6-4C40-B54B-0F7C88786490}" dt="2020-10-17T08:27:08.735" v="312" actId="478"/>
          <ac:spMkLst>
            <pc:docMk/>
            <pc:sldMk cId="2288281784" sldId="421"/>
            <ac:spMk id="6" creationId="{EFED0D78-8793-4F4D-AE12-B6B49A2206FE}"/>
          </ac:spMkLst>
        </pc:spChg>
      </pc:sldChg>
      <pc:sldChg chg="delSp modSp mod">
        <pc:chgData name="Siegbert Rudolph" userId="2af4d44886c067cc" providerId="LiveId" clId="{0399B029-A9E6-4C40-B54B-0F7C88786490}" dt="2020-10-17T08:27:08.735" v="323" actId="1076"/>
        <pc:sldMkLst>
          <pc:docMk/>
          <pc:sldMk cId="315012776" sldId="422"/>
        </pc:sldMkLst>
        <pc:spChg chg="mod">
          <ac:chgData name="Siegbert Rudolph" userId="2af4d44886c067cc" providerId="LiveId" clId="{0399B029-A9E6-4C40-B54B-0F7C88786490}" dt="2020-10-17T08:27:08.735" v="323" actId="1076"/>
          <ac:spMkLst>
            <pc:docMk/>
            <pc:sldMk cId="315012776" sldId="422"/>
            <ac:spMk id="4" creationId="{C43911CD-6F93-4F71-AD30-03178056288C}"/>
          </ac:spMkLst>
        </pc:spChg>
        <pc:spChg chg="del">
          <ac:chgData name="Siegbert Rudolph" userId="2af4d44886c067cc" providerId="LiveId" clId="{0399B029-A9E6-4C40-B54B-0F7C88786490}" dt="2020-10-17T08:27:08.735" v="318" actId="478"/>
          <ac:spMkLst>
            <pc:docMk/>
            <pc:sldMk cId="315012776" sldId="422"/>
            <ac:spMk id="6" creationId="{B1A26695-1BE8-433E-B516-F259EA22965E}"/>
          </ac:spMkLst>
        </pc:spChg>
      </pc:sldChg>
      <pc:sldChg chg="delSp modSp mod">
        <pc:chgData name="Siegbert Rudolph" userId="2af4d44886c067cc" providerId="LiveId" clId="{0399B029-A9E6-4C40-B54B-0F7C88786490}" dt="2020-10-17T08:27:08.766" v="365" actId="1076"/>
        <pc:sldMkLst>
          <pc:docMk/>
          <pc:sldMk cId="545769550" sldId="423"/>
        </pc:sldMkLst>
        <pc:spChg chg="mod">
          <ac:chgData name="Siegbert Rudolph" userId="2af4d44886c067cc" providerId="LiveId" clId="{0399B029-A9E6-4C40-B54B-0F7C88786490}" dt="2020-10-17T08:27:08.766" v="365" actId="1076"/>
          <ac:spMkLst>
            <pc:docMk/>
            <pc:sldMk cId="545769550" sldId="423"/>
            <ac:spMk id="2" creationId="{59D92AF2-21F0-480A-8742-4ED4ECBE5686}"/>
          </ac:spMkLst>
        </pc:spChg>
        <pc:spChg chg="del">
          <ac:chgData name="Siegbert Rudolph" userId="2af4d44886c067cc" providerId="LiveId" clId="{0399B029-A9E6-4C40-B54B-0F7C88786490}" dt="2020-10-17T08:27:08.766" v="360" actId="478"/>
          <ac:spMkLst>
            <pc:docMk/>
            <pc:sldMk cId="545769550" sldId="423"/>
            <ac:spMk id="6" creationId="{830D22D8-B554-4F58-B5A8-4F5EB79FFAFD}"/>
          </ac:spMkLst>
        </pc:spChg>
      </pc:sldChg>
      <pc:sldChg chg="delSp modSp mod">
        <pc:chgData name="Siegbert Rudolph" userId="2af4d44886c067cc" providerId="LiveId" clId="{0399B029-A9E6-4C40-B54B-0F7C88786490}" dt="2020-10-17T08:27:08.751" v="335" actId="1076"/>
        <pc:sldMkLst>
          <pc:docMk/>
          <pc:sldMk cId="3114015765" sldId="424"/>
        </pc:sldMkLst>
        <pc:spChg chg="mod">
          <ac:chgData name="Siegbert Rudolph" userId="2af4d44886c067cc" providerId="LiveId" clId="{0399B029-A9E6-4C40-B54B-0F7C88786490}" dt="2020-10-17T08:27:08.751" v="335" actId="1076"/>
          <ac:spMkLst>
            <pc:docMk/>
            <pc:sldMk cId="3114015765" sldId="424"/>
            <ac:spMk id="4" creationId="{1E8ABFDF-2915-4A96-814D-A20E7EFBE312}"/>
          </ac:spMkLst>
        </pc:spChg>
        <pc:spChg chg="del">
          <ac:chgData name="Siegbert Rudolph" userId="2af4d44886c067cc" providerId="LiveId" clId="{0399B029-A9E6-4C40-B54B-0F7C88786490}" dt="2020-10-17T08:27:08.735" v="330" actId="478"/>
          <ac:spMkLst>
            <pc:docMk/>
            <pc:sldMk cId="3114015765" sldId="424"/>
            <ac:spMk id="6" creationId="{B3E9EEB3-B10E-475F-8D00-5F1FCA91C9A2}"/>
          </ac:spMkLst>
        </pc:spChg>
      </pc:sldChg>
      <pc:sldChg chg="delSp modSp mod">
        <pc:chgData name="Siegbert Rudolph" userId="2af4d44886c067cc" providerId="LiveId" clId="{0399B029-A9E6-4C40-B54B-0F7C88786490}" dt="2020-10-17T08:27:08.751" v="341" actId="1076"/>
        <pc:sldMkLst>
          <pc:docMk/>
          <pc:sldMk cId="4263277332" sldId="425"/>
        </pc:sldMkLst>
        <pc:spChg chg="mod">
          <ac:chgData name="Siegbert Rudolph" userId="2af4d44886c067cc" providerId="LiveId" clId="{0399B029-A9E6-4C40-B54B-0F7C88786490}" dt="2020-10-17T08:27:08.751" v="341" actId="1076"/>
          <ac:spMkLst>
            <pc:docMk/>
            <pc:sldMk cId="4263277332" sldId="425"/>
            <ac:spMk id="4" creationId="{7050898E-8097-47A8-80FE-65D211ED72E2}"/>
          </ac:spMkLst>
        </pc:spChg>
        <pc:spChg chg="del">
          <ac:chgData name="Siegbert Rudolph" userId="2af4d44886c067cc" providerId="LiveId" clId="{0399B029-A9E6-4C40-B54B-0F7C88786490}" dt="2020-10-17T08:27:08.751" v="336" actId="478"/>
          <ac:spMkLst>
            <pc:docMk/>
            <pc:sldMk cId="4263277332" sldId="425"/>
            <ac:spMk id="6" creationId="{0FFC6AAF-80C5-4392-9B7C-BC17E63CAD43}"/>
          </ac:spMkLst>
        </pc:spChg>
      </pc:sldChg>
      <pc:sldChg chg="delSp modSp mod">
        <pc:chgData name="Siegbert Rudolph" userId="2af4d44886c067cc" providerId="LiveId" clId="{0399B029-A9E6-4C40-B54B-0F7C88786490}" dt="2020-10-17T08:27:08.751" v="347" actId="1076"/>
        <pc:sldMkLst>
          <pc:docMk/>
          <pc:sldMk cId="215631311" sldId="426"/>
        </pc:sldMkLst>
        <pc:spChg chg="mod">
          <ac:chgData name="Siegbert Rudolph" userId="2af4d44886c067cc" providerId="LiveId" clId="{0399B029-A9E6-4C40-B54B-0F7C88786490}" dt="2020-10-17T08:27:08.751" v="347" actId="1076"/>
          <ac:spMkLst>
            <pc:docMk/>
            <pc:sldMk cId="215631311" sldId="426"/>
            <ac:spMk id="4" creationId="{A4EFF912-24E3-4906-88B6-A44E6A1B0D19}"/>
          </ac:spMkLst>
        </pc:spChg>
        <pc:spChg chg="del">
          <ac:chgData name="Siegbert Rudolph" userId="2af4d44886c067cc" providerId="LiveId" clId="{0399B029-A9E6-4C40-B54B-0F7C88786490}" dt="2020-10-17T08:27:08.751" v="342" actId="478"/>
          <ac:spMkLst>
            <pc:docMk/>
            <pc:sldMk cId="215631311" sldId="426"/>
            <ac:spMk id="6" creationId="{3DA35A83-F383-4648-AB61-E5FF46FEDF98}"/>
          </ac:spMkLst>
        </pc:spChg>
      </pc:sldChg>
      <pc:sldChg chg="delSp modSp mod">
        <pc:chgData name="Siegbert Rudolph" userId="2af4d44886c067cc" providerId="LiveId" clId="{0399B029-A9E6-4C40-B54B-0F7C88786490}" dt="2020-10-17T08:27:08.766" v="353" actId="1076"/>
        <pc:sldMkLst>
          <pc:docMk/>
          <pc:sldMk cId="1306701665" sldId="427"/>
        </pc:sldMkLst>
        <pc:spChg chg="mod">
          <ac:chgData name="Siegbert Rudolph" userId="2af4d44886c067cc" providerId="LiveId" clId="{0399B029-A9E6-4C40-B54B-0F7C88786490}" dt="2020-10-17T08:27:08.766" v="353" actId="1076"/>
          <ac:spMkLst>
            <pc:docMk/>
            <pc:sldMk cId="1306701665" sldId="427"/>
            <ac:spMk id="4" creationId="{2D7E46DB-B250-4E5A-9E26-5E9662395BF2}"/>
          </ac:spMkLst>
        </pc:spChg>
        <pc:spChg chg="del">
          <ac:chgData name="Siegbert Rudolph" userId="2af4d44886c067cc" providerId="LiveId" clId="{0399B029-A9E6-4C40-B54B-0F7C88786490}" dt="2020-10-17T08:27:08.751" v="348" actId="478"/>
          <ac:spMkLst>
            <pc:docMk/>
            <pc:sldMk cId="1306701665" sldId="427"/>
            <ac:spMk id="6" creationId="{72403B4C-AB53-437A-B25F-C7755D347A83}"/>
          </ac:spMkLst>
        </pc:spChg>
      </pc:sldChg>
      <pc:sldChg chg="delSp modSp mod">
        <pc:chgData name="Siegbert Rudolph" userId="2af4d44886c067cc" providerId="LiveId" clId="{0399B029-A9E6-4C40-B54B-0F7C88786490}" dt="2020-10-17T08:27:08.766" v="359" actId="1076"/>
        <pc:sldMkLst>
          <pc:docMk/>
          <pc:sldMk cId="3033018973" sldId="428"/>
        </pc:sldMkLst>
        <pc:spChg chg="mod">
          <ac:chgData name="Siegbert Rudolph" userId="2af4d44886c067cc" providerId="LiveId" clId="{0399B029-A9E6-4C40-B54B-0F7C88786490}" dt="2020-10-17T08:27:08.766" v="359" actId="1076"/>
          <ac:spMkLst>
            <pc:docMk/>
            <pc:sldMk cId="3033018973" sldId="428"/>
            <ac:spMk id="4" creationId="{607FAC86-73CE-4956-A82B-7E70BF0B6CB0}"/>
          </ac:spMkLst>
        </pc:spChg>
        <pc:spChg chg="del">
          <ac:chgData name="Siegbert Rudolph" userId="2af4d44886c067cc" providerId="LiveId" clId="{0399B029-A9E6-4C40-B54B-0F7C88786490}" dt="2020-10-17T08:27:08.766" v="354" actId="478"/>
          <ac:spMkLst>
            <pc:docMk/>
            <pc:sldMk cId="3033018973" sldId="428"/>
            <ac:spMk id="6" creationId="{6EF83803-18B9-4CCE-BAD6-D4D1D6C5DF5B}"/>
          </ac:spMkLst>
        </pc:spChg>
      </pc:sldChg>
      <pc:sldChg chg="delSp modSp mod">
        <pc:chgData name="Siegbert Rudolph" userId="2af4d44886c067cc" providerId="LiveId" clId="{0399B029-A9E6-4C40-B54B-0F7C88786490}" dt="2020-10-17T08:27:08.798" v="401" actId="1076"/>
        <pc:sldMkLst>
          <pc:docMk/>
          <pc:sldMk cId="2843829580" sldId="429"/>
        </pc:sldMkLst>
        <pc:spChg chg="mod">
          <ac:chgData name="Siegbert Rudolph" userId="2af4d44886c067cc" providerId="LiveId" clId="{0399B029-A9E6-4C40-B54B-0F7C88786490}" dt="2020-10-17T08:27:08.798" v="401" actId="1076"/>
          <ac:spMkLst>
            <pc:docMk/>
            <pc:sldMk cId="2843829580" sldId="429"/>
            <ac:spMk id="2" creationId="{D8627AB8-E5AE-4D49-89D2-AEFC889313EF}"/>
          </ac:spMkLst>
        </pc:spChg>
        <pc:spChg chg="del">
          <ac:chgData name="Siegbert Rudolph" userId="2af4d44886c067cc" providerId="LiveId" clId="{0399B029-A9E6-4C40-B54B-0F7C88786490}" dt="2020-10-17T08:27:08.798" v="396" actId="478"/>
          <ac:spMkLst>
            <pc:docMk/>
            <pc:sldMk cId="2843829580" sldId="429"/>
            <ac:spMk id="6" creationId="{987E91D3-AF08-453E-904F-B5BAD4E7E1CF}"/>
          </ac:spMkLst>
        </pc:spChg>
      </pc:sldChg>
      <pc:sldChg chg="delSp modSp mod">
        <pc:chgData name="Siegbert Rudolph" userId="2af4d44886c067cc" providerId="LiveId" clId="{0399B029-A9E6-4C40-B54B-0F7C88786490}" dt="2020-10-17T08:27:08.766" v="371" actId="1076"/>
        <pc:sldMkLst>
          <pc:docMk/>
          <pc:sldMk cId="3708769810" sldId="430"/>
        </pc:sldMkLst>
        <pc:spChg chg="mod">
          <ac:chgData name="Siegbert Rudolph" userId="2af4d44886c067cc" providerId="LiveId" clId="{0399B029-A9E6-4C40-B54B-0F7C88786490}" dt="2020-10-17T08:27:08.766" v="371" actId="1076"/>
          <ac:spMkLst>
            <pc:docMk/>
            <pc:sldMk cId="3708769810" sldId="430"/>
            <ac:spMk id="4" creationId="{229DF767-984D-42D7-8029-C2131EC70E08}"/>
          </ac:spMkLst>
        </pc:spChg>
        <pc:spChg chg="del">
          <ac:chgData name="Siegbert Rudolph" userId="2af4d44886c067cc" providerId="LiveId" clId="{0399B029-A9E6-4C40-B54B-0F7C88786490}" dt="2020-10-17T08:27:08.766" v="366" actId="478"/>
          <ac:spMkLst>
            <pc:docMk/>
            <pc:sldMk cId="3708769810" sldId="430"/>
            <ac:spMk id="6" creationId="{4AE04992-F81C-49D7-8A92-73AF0B6D18D7}"/>
          </ac:spMkLst>
        </pc:spChg>
      </pc:sldChg>
      <pc:sldChg chg="delSp modSp mod">
        <pc:chgData name="Siegbert Rudolph" userId="2af4d44886c067cc" providerId="LiveId" clId="{0399B029-A9E6-4C40-B54B-0F7C88786490}" dt="2020-10-17T08:27:08.782" v="377" actId="1076"/>
        <pc:sldMkLst>
          <pc:docMk/>
          <pc:sldMk cId="266353194" sldId="431"/>
        </pc:sldMkLst>
        <pc:spChg chg="mod">
          <ac:chgData name="Siegbert Rudolph" userId="2af4d44886c067cc" providerId="LiveId" clId="{0399B029-A9E6-4C40-B54B-0F7C88786490}" dt="2020-10-17T08:27:08.782" v="377" actId="1076"/>
          <ac:spMkLst>
            <pc:docMk/>
            <pc:sldMk cId="266353194" sldId="431"/>
            <ac:spMk id="4" creationId="{48F44AF9-F4C9-46DC-9D39-63E69234B283}"/>
          </ac:spMkLst>
        </pc:spChg>
        <pc:spChg chg="del">
          <ac:chgData name="Siegbert Rudolph" userId="2af4d44886c067cc" providerId="LiveId" clId="{0399B029-A9E6-4C40-B54B-0F7C88786490}" dt="2020-10-17T08:27:08.766" v="372" actId="478"/>
          <ac:spMkLst>
            <pc:docMk/>
            <pc:sldMk cId="266353194" sldId="431"/>
            <ac:spMk id="6" creationId="{D55514FF-7B01-49E5-B9D5-095DE2795D9E}"/>
          </ac:spMkLst>
        </pc:spChg>
      </pc:sldChg>
      <pc:sldChg chg="delSp modSp mod">
        <pc:chgData name="Siegbert Rudolph" userId="2af4d44886c067cc" providerId="LiveId" clId="{0399B029-A9E6-4C40-B54B-0F7C88786490}" dt="2020-10-17T08:27:08.782" v="383" actId="1076"/>
        <pc:sldMkLst>
          <pc:docMk/>
          <pc:sldMk cId="591790980" sldId="432"/>
        </pc:sldMkLst>
        <pc:spChg chg="mod">
          <ac:chgData name="Siegbert Rudolph" userId="2af4d44886c067cc" providerId="LiveId" clId="{0399B029-A9E6-4C40-B54B-0F7C88786490}" dt="2020-10-17T08:27:08.782" v="383" actId="1076"/>
          <ac:spMkLst>
            <pc:docMk/>
            <pc:sldMk cId="591790980" sldId="432"/>
            <ac:spMk id="4" creationId="{82B58CD4-E713-44FD-990F-ABFA60F6B066}"/>
          </ac:spMkLst>
        </pc:spChg>
        <pc:spChg chg="del">
          <ac:chgData name="Siegbert Rudolph" userId="2af4d44886c067cc" providerId="LiveId" clId="{0399B029-A9E6-4C40-B54B-0F7C88786490}" dt="2020-10-17T08:27:08.782" v="378" actId="478"/>
          <ac:spMkLst>
            <pc:docMk/>
            <pc:sldMk cId="591790980" sldId="432"/>
            <ac:spMk id="6" creationId="{6ABCF014-C4F3-49FD-B5EC-49AB7D3C415A}"/>
          </ac:spMkLst>
        </pc:spChg>
      </pc:sldChg>
      <pc:sldChg chg="delSp modSp mod">
        <pc:chgData name="Siegbert Rudolph" userId="2af4d44886c067cc" providerId="LiveId" clId="{0399B029-A9E6-4C40-B54B-0F7C88786490}" dt="2020-10-17T08:27:08.782" v="389" actId="1076"/>
        <pc:sldMkLst>
          <pc:docMk/>
          <pc:sldMk cId="1086043265" sldId="433"/>
        </pc:sldMkLst>
        <pc:spChg chg="mod">
          <ac:chgData name="Siegbert Rudolph" userId="2af4d44886c067cc" providerId="LiveId" clId="{0399B029-A9E6-4C40-B54B-0F7C88786490}" dt="2020-10-17T08:27:08.782" v="389" actId="1076"/>
          <ac:spMkLst>
            <pc:docMk/>
            <pc:sldMk cId="1086043265" sldId="433"/>
            <ac:spMk id="4" creationId="{A03BC1AF-C988-476B-8ABF-D2055F2490EC}"/>
          </ac:spMkLst>
        </pc:spChg>
        <pc:spChg chg="del">
          <ac:chgData name="Siegbert Rudolph" userId="2af4d44886c067cc" providerId="LiveId" clId="{0399B029-A9E6-4C40-B54B-0F7C88786490}" dt="2020-10-17T08:27:08.782" v="384" actId="478"/>
          <ac:spMkLst>
            <pc:docMk/>
            <pc:sldMk cId="1086043265" sldId="433"/>
            <ac:spMk id="6" creationId="{A82DCE75-E80F-41ED-A06D-91CFFFFDE6EC}"/>
          </ac:spMkLst>
        </pc:spChg>
      </pc:sldChg>
      <pc:sldChg chg="delSp modSp mod">
        <pc:chgData name="Siegbert Rudolph" userId="2af4d44886c067cc" providerId="LiveId" clId="{0399B029-A9E6-4C40-B54B-0F7C88786490}" dt="2020-10-17T08:27:08.798" v="395" actId="1076"/>
        <pc:sldMkLst>
          <pc:docMk/>
          <pc:sldMk cId="3127438085" sldId="434"/>
        </pc:sldMkLst>
        <pc:spChg chg="mod">
          <ac:chgData name="Siegbert Rudolph" userId="2af4d44886c067cc" providerId="LiveId" clId="{0399B029-A9E6-4C40-B54B-0F7C88786490}" dt="2020-10-17T08:27:08.798" v="395" actId="1076"/>
          <ac:spMkLst>
            <pc:docMk/>
            <pc:sldMk cId="3127438085" sldId="434"/>
            <ac:spMk id="4" creationId="{A1CC0338-A273-4E9D-AA11-00D4AAF1257E}"/>
          </ac:spMkLst>
        </pc:spChg>
        <pc:spChg chg="del">
          <ac:chgData name="Siegbert Rudolph" userId="2af4d44886c067cc" providerId="LiveId" clId="{0399B029-A9E6-4C40-B54B-0F7C88786490}" dt="2020-10-17T08:27:08.782" v="390" actId="478"/>
          <ac:spMkLst>
            <pc:docMk/>
            <pc:sldMk cId="3127438085" sldId="434"/>
            <ac:spMk id="6" creationId="{9465DDB5-0318-430C-8D5C-E21A5495A857}"/>
          </ac:spMkLst>
        </pc:spChg>
      </pc:sldChg>
    </pc:docChg>
  </pc:docChgLst>
  <pc:docChgLst>
    <pc:chgData name="Siegbert Rudolph" userId="2af4d44886c067cc" providerId="LiveId" clId="{D4DA7B03-D7F5-4479-B2AB-2CF42A002C4B}"/>
    <pc:docChg chg="custSel modSld">
      <pc:chgData name="Siegbert Rudolph" userId="2af4d44886c067cc" providerId="LiveId" clId="{D4DA7B03-D7F5-4479-B2AB-2CF42A002C4B}" dt="2020-07-07T14:31:27.302" v="339" actId="1076"/>
      <pc:docMkLst>
        <pc:docMk/>
      </pc:docMkLst>
      <pc:sldChg chg="modSp mod">
        <pc:chgData name="Siegbert Rudolph" userId="2af4d44886c067cc" providerId="LiveId" clId="{D4DA7B03-D7F5-4479-B2AB-2CF42A002C4B}" dt="2020-07-07T14:31:27.012" v="4" actId="1076"/>
        <pc:sldMkLst>
          <pc:docMk/>
          <pc:sldMk cId="26308477" sldId="256"/>
        </pc:sldMkLst>
        <pc:spChg chg="mod">
          <ac:chgData name="Siegbert Rudolph" userId="2af4d44886c067cc" providerId="LiveId" clId="{D4DA7B03-D7F5-4479-B2AB-2CF42A002C4B}" dt="2020-07-07T14:31:27.012" v="4" actId="1076"/>
          <ac:spMkLst>
            <pc:docMk/>
            <pc:sldMk cId="26308477" sldId="256"/>
            <ac:spMk id="2" creationId="{A717E555-7072-4F11-9E0A-4C5E2BCCAC94}"/>
          </ac:spMkLst>
        </pc:spChg>
      </pc:sldChg>
      <pc:sldChg chg="modSp mod">
        <pc:chgData name="Siegbert Rudolph" userId="2af4d44886c067cc" providerId="LiveId" clId="{D4DA7B03-D7F5-4479-B2AB-2CF42A002C4B}" dt="2020-07-07T14:31:27.302" v="339" actId="1076"/>
        <pc:sldMkLst>
          <pc:docMk/>
          <pc:sldMk cId="2216826815" sldId="281"/>
        </pc:sldMkLst>
        <pc:spChg chg="mod">
          <ac:chgData name="Siegbert Rudolph" userId="2af4d44886c067cc" providerId="LiveId" clId="{D4DA7B03-D7F5-4479-B2AB-2CF42A002C4B}" dt="2020-07-07T14:31:27.302" v="339" actId="1076"/>
          <ac:spMkLst>
            <pc:docMk/>
            <pc:sldMk cId="2216826815" sldId="281"/>
            <ac:spMk id="4" creationId="{80015994-E8D8-4637-9C73-4A6D0C8C9467}"/>
          </ac:spMkLst>
        </pc:spChg>
      </pc:sldChg>
      <pc:sldChg chg="modSp mod">
        <pc:chgData name="Siegbert Rudolph" userId="2af4d44886c067cc" providerId="LiveId" clId="{D4DA7B03-D7F5-4479-B2AB-2CF42A002C4B}" dt="2020-07-07T14:31:27.038" v="34" actId="1076"/>
        <pc:sldMkLst>
          <pc:docMk/>
          <pc:sldMk cId="3881716184" sldId="325"/>
        </pc:sldMkLst>
        <pc:spChg chg="mod">
          <ac:chgData name="Siegbert Rudolph" userId="2af4d44886c067cc" providerId="LiveId" clId="{D4DA7B03-D7F5-4479-B2AB-2CF42A002C4B}" dt="2020-07-07T14:31:27.038" v="34" actId="1076"/>
          <ac:spMkLst>
            <pc:docMk/>
            <pc:sldMk cId="3881716184" sldId="325"/>
            <ac:spMk id="2" creationId="{14A4B7AD-7309-4017-8C99-2282B27F40EA}"/>
          </ac:spMkLst>
        </pc:spChg>
      </pc:sldChg>
      <pc:sldChg chg="modSp mod">
        <pc:chgData name="Siegbert Rudolph" userId="2af4d44886c067cc" providerId="LiveId" clId="{D4DA7B03-D7F5-4479-B2AB-2CF42A002C4B}" dt="2020-07-07T14:31:27.017" v="9" actId="1076"/>
        <pc:sldMkLst>
          <pc:docMk/>
          <pc:sldMk cId="4062732763" sldId="363"/>
        </pc:sldMkLst>
        <pc:spChg chg="mod">
          <ac:chgData name="Siegbert Rudolph" userId="2af4d44886c067cc" providerId="LiveId" clId="{D4DA7B03-D7F5-4479-B2AB-2CF42A002C4B}" dt="2020-07-07T14:31:27.017" v="9" actId="1076"/>
          <ac:spMkLst>
            <pc:docMk/>
            <pc:sldMk cId="4062732763" sldId="363"/>
            <ac:spMk id="4" creationId="{B9A7B59F-73DC-4B80-AE1F-30CE8819900A}"/>
          </ac:spMkLst>
        </pc:spChg>
      </pc:sldChg>
      <pc:sldChg chg="modSp mod">
        <pc:chgData name="Siegbert Rudolph" userId="2af4d44886c067cc" providerId="LiveId" clId="{D4DA7B03-D7F5-4479-B2AB-2CF42A002C4B}" dt="2020-07-07T14:31:27.120" v="129" actId="1076"/>
        <pc:sldMkLst>
          <pc:docMk/>
          <pc:sldMk cId="735928261" sldId="371"/>
        </pc:sldMkLst>
        <pc:spChg chg="mod">
          <ac:chgData name="Siegbert Rudolph" userId="2af4d44886c067cc" providerId="LiveId" clId="{D4DA7B03-D7F5-4479-B2AB-2CF42A002C4B}" dt="2020-07-07T14:31:27.120" v="129" actId="1076"/>
          <ac:spMkLst>
            <pc:docMk/>
            <pc:sldMk cId="735928261" sldId="371"/>
            <ac:spMk id="2" creationId="{3C6A5F1A-B77A-4844-9635-E7721D94D7EC}"/>
          </ac:spMkLst>
        </pc:spChg>
      </pc:sldChg>
      <pc:sldChg chg="modSp mod">
        <pc:chgData name="Siegbert Rudolph" userId="2af4d44886c067cc" providerId="LiveId" clId="{D4DA7B03-D7F5-4479-B2AB-2CF42A002C4B}" dt="2020-07-07T14:31:27.220" v="249" actId="1076"/>
        <pc:sldMkLst>
          <pc:docMk/>
          <pc:sldMk cId="4210732443" sldId="372"/>
        </pc:sldMkLst>
        <pc:spChg chg="mod">
          <ac:chgData name="Siegbert Rudolph" userId="2af4d44886c067cc" providerId="LiveId" clId="{D4DA7B03-D7F5-4479-B2AB-2CF42A002C4B}" dt="2020-07-07T14:31:27.220" v="249" actId="1076"/>
          <ac:spMkLst>
            <pc:docMk/>
            <pc:sldMk cId="4210732443" sldId="372"/>
            <ac:spMk id="4" creationId="{8A64ED69-4906-49A8-B27B-499F0881C1BD}"/>
          </ac:spMkLst>
        </pc:spChg>
      </pc:sldChg>
      <pc:sldChg chg="modSp mod">
        <pc:chgData name="Siegbert Rudolph" userId="2af4d44886c067cc" providerId="LiveId" clId="{D4DA7B03-D7F5-4479-B2AB-2CF42A002C4B}" dt="2020-07-07T14:31:27.021" v="14" actId="1076"/>
        <pc:sldMkLst>
          <pc:docMk/>
          <pc:sldMk cId="2796207542" sldId="373"/>
        </pc:sldMkLst>
        <pc:spChg chg="mod">
          <ac:chgData name="Siegbert Rudolph" userId="2af4d44886c067cc" providerId="LiveId" clId="{D4DA7B03-D7F5-4479-B2AB-2CF42A002C4B}" dt="2020-07-07T14:31:27.021" v="14" actId="1076"/>
          <ac:spMkLst>
            <pc:docMk/>
            <pc:sldMk cId="2796207542" sldId="373"/>
            <ac:spMk id="4" creationId="{150A5E09-EA3C-44C7-BFE5-498C6472C2A2}"/>
          </ac:spMkLst>
        </pc:spChg>
      </pc:sldChg>
      <pc:sldChg chg="modSp mod">
        <pc:chgData name="Siegbert Rudolph" userId="2af4d44886c067cc" providerId="LiveId" clId="{D4DA7B03-D7F5-4479-B2AB-2CF42A002C4B}" dt="2020-07-07T14:31:27.025" v="19" actId="1076"/>
        <pc:sldMkLst>
          <pc:docMk/>
          <pc:sldMk cId="1469596858" sldId="374"/>
        </pc:sldMkLst>
        <pc:spChg chg="mod">
          <ac:chgData name="Siegbert Rudolph" userId="2af4d44886c067cc" providerId="LiveId" clId="{D4DA7B03-D7F5-4479-B2AB-2CF42A002C4B}" dt="2020-07-07T14:31:27.025" v="19" actId="1076"/>
          <ac:spMkLst>
            <pc:docMk/>
            <pc:sldMk cId="1469596858" sldId="374"/>
            <ac:spMk id="4" creationId="{484E5ECA-8909-4DFD-8E87-46DF7FED1C1F}"/>
          </ac:spMkLst>
        </pc:spChg>
      </pc:sldChg>
      <pc:sldChg chg="modSp mod">
        <pc:chgData name="Siegbert Rudolph" userId="2af4d44886c067cc" providerId="LiveId" clId="{D4DA7B03-D7F5-4479-B2AB-2CF42A002C4B}" dt="2020-07-07T14:31:27.030" v="24" actId="1076"/>
        <pc:sldMkLst>
          <pc:docMk/>
          <pc:sldMk cId="1324670555" sldId="375"/>
        </pc:sldMkLst>
        <pc:spChg chg="mod">
          <ac:chgData name="Siegbert Rudolph" userId="2af4d44886c067cc" providerId="LiveId" clId="{D4DA7B03-D7F5-4479-B2AB-2CF42A002C4B}" dt="2020-07-07T14:31:27.030" v="24" actId="1076"/>
          <ac:spMkLst>
            <pc:docMk/>
            <pc:sldMk cId="1324670555" sldId="375"/>
            <ac:spMk id="4" creationId="{66733E6B-3B72-40F3-A1F8-2A2D4AE35E12}"/>
          </ac:spMkLst>
        </pc:spChg>
      </pc:sldChg>
      <pc:sldChg chg="modSp mod">
        <pc:chgData name="Siegbert Rudolph" userId="2af4d44886c067cc" providerId="LiveId" clId="{D4DA7B03-D7F5-4479-B2AB-2CF42A002C4B}" dt="2020-07-07T14:31:27.034" v="29" actId="1076"/>
        <pc:sldMkLst>
          <pc:docMk/>
          <pc:sldMk cId="1954577758" sldId="376"/>
        </pc:sldMkLst>
        <pc:spChg chg="mod">
          <ac:chgData name="Siegbert Rudolph" userId="2af4d44886c067cc" providerId="LiveId" clId="{D4DA7B03-D7F5-4479-B2AB-2CF42A002C4B}" dt="2020-07-07T14:31:27.034" v="29" actId="1076"/>
          <ac:spMkLst>
            <pc:docMk/>
            <pc:sldMk cId="1954577758" sldId="376"/>
            <ac:spMk id="4" creationId="{FD71E7A4-B0E7-477B-AADF-1220C3718CD4}"/>
          </ac:spMkLst>
        </pc:spChg>
      </pc:sldChg>
      <pc:sldChg chg="modSp mod">
        <pc:chgData name="Siegbert Rudolph" userId="2af4d44886c067cc" providerId="LiveId" clId="{D4DA7B03-D7F5-4479-B2AB-2CF42A002C4B}" dt="2020-07-07T14:31:27.043" v="39" actId="1076"/>
        <pc:sldMkLst>
          <pc:docMk/>
          <pc:sldMk cId="3292507203" sldId="377"/>
        </pc:sldMkLst>
        <pc:spChg chg="mod">
          <ac:chgData name="Siegbert Rudolph" userId="2af4d44886c067cc" providerId="LiveId" clId="{D4DA7B03-D7F5-4479-B2AB-2CF42A002C4B}" dt="2020-07-07T14:31:27.043" v="39" actId="1076"/>
          <ac:spMkLst>
            <pc:docMk/>
            <pc:sldMk cId="3292507203" sldId="377"/>
            <ac:spMk id="4" creationId="{F23B690F-317F-4CBF-8190-E45879781929}"/>
          </ac:spMkLst>
        </pc:spChg>
      </pc:sldChg>
      <pc:sldChg chg="modSp mod">
        <pc:chgData name="Siegbert Rudolph" userId="2af4d44886c067cc" providerId="LiveId" clId="{D4DA7B03-D7F5-4479-B2AB-2CF42A002C4B}" dt="2020-07-07T14:31:27.064" v="64" actId="1076"/>
        <pc:sldMkLst>
          <pc:docMk/>
          <pc:sldMk cId="2143160470" sldId="378"/>
        </pc:sldMkLst>
        <pc:spChg chg="mod">
          <ac:chgData name="Siegbert Rudolph" userId="2af4d44886c067cc" providerId="LiveId" clId="{D4DA7B03-D7F5-4479-B2AB-2CF42A002C4B}" dt="2020-07-07T14:31:27.064" v="64" actId="1076"/>
          <ac:spMkLst>
            <pc:docMk/>
            <pc:sldMk cId="2143160470" sldId="378"/>
            <ac:spMk id="2" creationId="{290F63B1-3CEC-41ED-8BD5-25BDB5D00809}"/>
          </ac:spMkLst>
        </pc:spChg>
      </pc:sldChg>
      <pc:sldChg chg="modSp mod">
        <pc:chgData name="Siegbert Rudolph" userId="2af4d44886c067cc" providerId="LiveId" clId="{D4DA7B03-D7F5-4479-B2AB-2CF42A002C4B}" dt="2020-07-07T14:31:27.047" v="44" actId="1076"/>
        <pc:sldMkLst>
          <pc:docMk/>
          <pc:sldMk cId="2714909932" sldId="379"/>
        </pc:sldMkLst>
        <pc:spChg chg="mod">
          <ac:chgData name="Siegbert Rudolph" userId="2af4d44886c067cc" providerId="LiveId" clId="{D4DA7B03-D7F5-4479-B2AB-2CF42A002C4B}" dt="2020-07-07T14:31:27.047" v="44" actId="1076"/>
          <ac:spMkLst>
            <pc:docMk/>
            <pc:sldMk cId="2714909932" sldId="379"/>
            <ac:spMk id="4" creationId="{3F1B5D18-F6C1-49A5-A43C-529400569996}"/>
          </ac:spMkLst>
        </pc:spChg>
      </pc:sldChg>
      <pc:sldChg chg="modSp mod">
        <pc:chgData name="Siegbert Rudolph" userId="2af4d44886c067cc" providerId="LiveId" clId="{D4DA7B03-D7F5-4479-B2AB-2CF42A002C4B}" dt="2020-07-07T14:31:27.052" v="49" actId="1076"/>
        <pc:sldMkLst>
          <pc:docMk/>
          <pc:sldMk cId="3787387915" sldId="380"/>
        </pc:sldMkLst>
        <pc:spChg chg="mod">
          <ac:chgData name="Siegbert Rudolph" userId="2af4d44886c067cc" providerId="LiveId" clId="{D4DA7B03-D7F5-4479-B2AB-2CF42A002C4B}" dt="2020-07-07T14:31:27.052" v="49" actId="1076"/>
          <ac:spMkLst>
            <pc:docMk/>
            <pc:sldMk cId="3787387915" sldId="380"/>
            <ac:spMk id="4" creationId="{A037EA53-ADAA-4658-A849-18E7B6986BB7}"/>
          </ac:spMkLst>
        </pc:spChg>
      </pc:sldChg>
      <pc:sldChg chg="modSp mod">
        <pc:chgData name="Siegbert Rudolph" userId="2af4d44886c067cc" providerId="LiveId" clId="{D4DA7B03-D7F5-4479-B2AB-2CF42A002C4B}" dt="2020-07-07T14:31:27.056" v="54" actId="1076"/>
        <pc:sldMkLst>
          <pc:docMk/>
          <pc:sldMk cId="224971073" sldId="381"/>
        </pc:sldMkLst>
        <pc:spChg chg="mod">
          <ac:chgData name="Siegbert Rudolph" userId="2af4d44886c067cc" providerId="LiveId" clId="{D4DA7B03-D7F5-4479-B2AB-2CF42A002C4B}" dt="2020-07-07T14:31:27.056" v="54" actId="1076"/>
          <ac:spMkLst>
            <pc:docMk/>
            <pc:sldMk cId="224971073" sldId="381"/>
            <ac:spMk id="4" creationId="{E2989C8F-1BFC-45AF-ADD9-86EFEA59EC8D}"/>
          </ac:spMkLst>
        </pc:spChg>
      </pc:sldChg>
      <pc:sldChg chg="modSp mod">
        <pc:chgData name="Siegbert Rudolph" userId="2af4d44886c067cc" providerId="LiveId" clId="{D4DA7B03-D7F5-4479-B2AB-2CF42A002C4B}" dt="2020-07-07T14:31:27.060" v="59" actId="1076"/>
        <pc:sldMkLst>
          <pc:docMk/>
          <pc:sldMk cId="2592370189" sldId="382"/>
        </pc:sldMkLst>
        <pc:spChg chg="mod">
          <ac:chgData name="Siegbert Rudolph" userId="2af4d44886c067cc" providerId="LiveId" clId="{D4DA7B03-D7F5-4479-B2AB-2CF42A002C4B}" dt="2020-07-07T14:31:27.060" v="59" actId="1076"/>
          <ac:spMkLst>
            <pc:docMk/>
            <pc:sldMk cId="2592370189" sldId="382"/>
            <ac:spMk id="4" creationId="{02EC5913-7735-4B24-BD7B-848FD327C43C}"/>
          </ac:spMkLst>
        </pc:spChg>
      </pc:sldChg>
      <pc:sldChg chg="modSp mod">
        <pc:chgData name="Siegbert Rudolph" userId="2af4d44886c067cc" providerId="LiveId" clId="{D4DA7B03-D7F5-4479-B2AB-2CF42A002C4B}" dt="2020-07-07T14:31:27.090" v="94" actId="1076"/>
        <pc:sldMkLst>
          <pc:docMk/>
          <pc:sldMk cId="2077202610" sldId="383"/>
        </pc:sldMkLst>
        <pc:spChg chg="mod">
          <ac:chgData name="Siegbert Rudolph" userId="2af4d44886c067cc" providerId="LiveId" clId="{D4DA7B03-D7F5-4479-B2AB-2CF42A002C4B}" dt="2020-07-07T14:31:27.090" v="94" actId="1076"/>
          <ac:spMkLst>
            <pc:docMk/>
            <pc:sldMk cId="2077202610" sldId="383"/>
            <ac:spMk id="2" creationId="{C731DEEF-83CB-45A9-9FDF-54708F2C39BA}"/>
          </ac:spMkLst>
        </pc:spChg>
      </pc:sldChg>
      <pc:sldChg chg="modSp mod">
        <pc:chgData name="Siegbert Rudolph" userId="2af4d44886c067cc" providerId="LiveId" clId="{D4DA7B03-D7F5-4479-B2AB-2CF42A002C4B}" dt="2020-07-07T14:31:27.069" v="69" actId="1076"/>
        <pc:sldMkLst>
          <pc:docMk/>
          <pc:sldMk cId="1326429324" sldId="384"/>
        </pc:sldMkLst>
        <pc:spChg chg="mod">
          <ac:chgData name="Siegbert Rudolph" userId="2af4d44886c067cc" providerId="LiveId" clId="{D4DA7B03-D7F5-4479-B2AB-2CF42A002C4B}" dt="2020-07-07T14:31:27.069" v="69" actId="1076"/>
          <ac:spMkLst>
            <pc:docMk/>
            <pc:sldMk cId="1326429324" sldId="384"/>
            <ac:spMk id="4" creationId="{3C2792FE-2B66-49BE-910D-E160B7D712E5}"/>
          </ac:spMkLst>
        </pc:spChg>
      </pc:sldChg>
      <pc:sldChg chg="modSp mod">
        <pc:chgData name="Siegbert Rudolph" userId="2af4d44886c067cc" providerId="LiveId" clId="{D4DA7B03-D7F5-4479-B2AB-2CF42A002C4B}" dt="2020-07-07T14:31:27.073" v="74" actId="1076"/>
        <pc:sldMkLst>
          <pc:docMk/>
          <pc:sldMk cId="2359691708" sldId="385"/>
        </pc:sldMkLst>
        <pc:spChg chg="mod">
          <ac:chgData name="Siegbert Rudolph" userId="2af4d44886c067cc" providerId="LiveId" clId="{D4DA7B03-D7F5-4479-B2AB-2CF42A002C4B}" dt="2020-07-07T14:31:27.073" v="74" actId="1076"/>
          <ac:spMkLst>
            <pc:docMk/>
            <pc:sldMk cId="2359691708" sldId="385"/>
            <ac:spMk id="4" creationId="{A42740AD-F23C-47D5-A9D4-45E73558373D}"/>
          </ac:spMkLst>
        </pc:spChg>
      </pc:sldChg>
      <pc:sldChg chg="modSp mod">
        <pc:chgData name="Siegbert Rudolph" userId="2af4d44886c067cc" providerId="LiveId" clId="{D4DA7B03-D7F5-4479-B2AB-2CF42A002C4B}" dt="2020-07-07T14:31:27.077" v="79" actId="1076"/>
        <pc:sldMkLst>
          <pc:docMk/>
          <pc:sldMk cId="298265029" sldId="386"/>
        </pc:sldMkLst>
        <pc:spChg chg="mod">
          <ac:chgData name="Siegbert Rudolph" userId="2af4d44886c067cc" providerId="LiveId" clId="{D4DA7B03-D7F5-4479-B2AB-2CF42A002C4B}" dt="2020-07-07T14:31:27.077" v="79" actId="1076"/>
          <ac:spMkLst>
            <pc:docMk/>
            <pc:sldMk cId="298265029" sldId="386"/>
            <ac:spMk id="4" creationId="{EECAA78E-A071-4786-8179-A13512EA83B6}"/>
          </ac:spMkLst>
        </pc:spChg>
      </pc:sldChg>
      <pc:sldChg chg="modSp mod">
        <pc:chgData name="Siegbert Rudolph" userId="2af4d44886c067cc" providerId="LiveId" clId="{D4DA7B03-D7F5-4479-B2AB-2CF42A002C4B}" dt="2020-07-07T14:31:27.081" v="84" actId="1076"/>
        <pc:sldMkLst>
          <pc:docMk/>
          <pc:sldMk cId="2901121839" sldId="387"/>
        </pc:sldMkLst>
        <pc:spChg chg="mod">
          <ac:chgData name="Siegbert Rudolph" userId="2af4d44886c067cc" providerId="LiveId" clId="{D4DA7B03-D7F5-4479-B2AB-2CF42A002C4B}" dt="2020-07-07T14:31:27.081" v="84" actId="1076"/>
          <ac:spMkLst>
            <pc:docMk/>
            <pc:sldMk cId="2901121839" sldId="387"/>
            <ac:spMk id="4" creationId="{FE06437E-1E77-4EB1-BF84-8FB912301667}"/>
          </ac:spMkLst>
        </pc:spChg>
      </pc:sldChg>
      <pc:sldChg chg="modSp mod">
        <pc:chgData name="Siegbert Rudolph" userId="2af4d44886c067cc" providerId="LiveId" clId="{D4DA7B03-D7F5-4479-B2AB-2CF42A002C4B}" dt="2020-07-07T14:31:27.086" v="89" actId="1076"/>
        <pc:sldMkLst>
          <pc:docMk/>
          <pc:sldMk cId="3174037733" sldId="388"/>
        </pc:sldMkLst>
        <pc:spChg chg="mod">
          <ac:chgData name="Siegbert Rudolph" userId="2af4d44886c067cc" providerId="LiveId" clId="{D4DA7B03-D7F5-4479-B2AB-2CF42A002C4B}" dt="2020-07-07T14:31:27.086" v="89" actId="1076"/>
          <ac:spMkLst>
            <pc:docMk/>
            <pc:sldMk cId="3174037733" sldId="388"/>
            <ac:spMk id="4" creationId="{9C41F2BF-0B3B-4DCA-840D-0FDAADA692A6}"/>
          </ac:spMkLst>
        </pc:spChg>
      </pc:sldChg>
      <pc:sldChg chg="modSp mod">
        <pc:chgData name="Siegbert Rudolph" userId="2af4d44886c067cc" providerId="LiveId" clId="{D4DA7B03-D7F5-4479-B2AB-2CF42A002C4B}" dt="2020-07-07T14:31:27.116" v="124" actId="1076"/>
        <pc:sldMkLst>
          <pc:docMk/>
          <pc:sldMk cId="3250359255" sldId="389"/>
        </pc:sldMkLst>
        <pc:spChg chg="mod">
          <ac:chgData name="Siegbert Rudolph" userId="2af4d44886c067cc" providerId="LiveId" clId="{D4DA7B03-D7F5-4479-B2AB-2CF42A002C4B}" dt="2020-07-07T14:31:27.116" v="124" actId="1076"/>
          <ac:spMkLst>
            <pc:docMk/>
            <pc:sldMk cId="3250359255" sldId="389"/>
            <ac:spMk id="2" creationId="{BFC0266E-FB58-4576-8F17-75FFC37F5964}"/>
          </ac:spMkLst>
        </pc:spChg>
      </pc:sldChg>
      <pc:sldChg chg="modSp mod">
        <pc:chgData name="Siegbert Rudolph" userId="2af4d44886c067cc" providerId="LiveId" clId="{D4DA7B03-D7F5-4479-B2AB-2CF42A002C4B}" dt="2020-07-07T14:31:27.094" v="99" actId="1076"/>
        <pc:sldMkLst>
          <pc:docMk/>
          <pc:sldMk cId="4119512314" sldId="390"/>
        </pc:sldMkLst>
        <pc:spChg chg="mod">
          <ac:chgData name="Siegbert Rudolph" userId="2af4d44886c067cc" providerId="LiveId" clId="{D4DA7B03-D7F5-4479-B2AB-2CF42A002C4B}" dt="2020-07-07T14:31:27.094" v="99" actId="1076"/>
          <ac:spMkLst>
            <pc:docMk/>
            <pc:sldMk cId="4119512314" sldId="390"/>
            <ac:spMk id="4" creationId="{899EA317-8D5F-4F88-A925-88D80163732F}"/>
          </ac:spMkLst>
        </pc:spChg>
      </pc:sldChg>
      <pc:sldChg chg="modSp mod">
        <pc:chgData name="Siegbert Rudolph" userId="2af4d44886c067cc" providerId="LiveId" clId="{D4DA7B03-D7F5-4479-B2AB-2CF42A002C4B}" dt="2020-07-07T14:31:27.098" v="104" actId="1076"/>
        <pc:sldMkLst>
          <pc:docMk/>
          <pc:sldMk cId="2204056481" sldId="391"/>
        </pc:sldMkLst>
        <pc:spChg chg="mod">
          <ac:chgData name="Siegbert Rudolph" userId="2af4d44886c067cc" providerId="LiveId" clId="{D4DA7B03-D7F5-4479-B2AB-2CF42A002C4B}" dt="2020-07-07T14:31:27.098" v="104" actId="1076"/>
          <ac:spMkLst>
            <pc:docMk/>
            <pc:sldMk cId="2204056481" sldId="391"/>
            <ac:spMk id="4" creationId="{5CA6697E-373C-4C9A-9078-358DAC6980D2}"/>
          </ac:spMkLst>
        </pc:spChg>
      </pc:sldChg>
      <pc:sldChg chg="modSp mod">
        <pc:chgData name="Siegbert Rudolph" userId="2af4d44886c067cc" providerId="LiveId" clId="{D4DA7B03-D7F5-4479-B2AB-2CF42A002C4B}" dt="2020-07-07T14:31:27.103" v="109" actId="1076"/>
        <pc:sldMkLst>
          <pc:docMk/>
          <pc:sldMk cId="2041941340" sldId="392"/>
        </pc:sldMkLst>
        <pc:spChg chg="mod">
          <ac:chgData name="Siegbert Rudolph" userId="2af4d44886c067cc" providerId="LiveId" clId="{D4DA7B03-D7F5-4479-B2AB-2CF42A002C4B}" dt="2020-07-07T14:31:27.103" v="109" actId="1076"/>
          <ac:spMkLst>
            <pc:docMk/>
            <pc:sldMk cId="2041941340" sldId="392"/>
            <ac:spMk id="4" creationId="{3BD4C82C-B119-4CE8-84F5-AE15E085B343}"/>
          </ac:spMkLst>
        </pc:spChg>
      </pc:sldChg>
      <pc:sldChg chg="modSp mod">
        <pc:chgData name="Siegbert Rudolph" userId="2af4d44886c067cc" providerId="LiveId" clId="{D4DA7B03-D7F5-4479-B2AB-2CF42A002C4B}" dt="2020-07-07T14:31:27.107" v="114" actId="1076"/>
        <pc:sldMkLst>
          <pc:docMk/>
          <pc:sldMk cId="2565816666" sldId="393"/>
        </pc:sldMkLst>
        <pc:spChg chg="mod">
          <ac:chgData name="Siegbert Rudolph" userId="2af4d44886c067cc" providerId="LiveId" clId="{D4DA7B03-D7F5-4479-B2AB-2CF42A002C4B}" dt="2020-07-07T14:31:27.107" v="114" actId="1076"/>
          <ac:spMkLst>
            <pc:docMk/>
            <pc:sldMk cId="2565816666" sldId="393"/>
            <ac:spMk id="4" creationId="{689633E7-D232-41FF-8C83-524E7A4BFF68}"/>
          </ac:spMkLst>
        </pc:spChg>
      </pc:sldChg>
      <pc:sldChg chg="modSp mod">
        <pc:chgData name="Siegbert Rudolph" userId="2af4d44886c067cc" providerId="LiveId" clId="{D4DA7B03-D7F5-4479-B2AB-2CF42A002C4B}" dt="2020-07-07T14:31:27.111" v="119" actId="1076"/>
        <pc:sldMkLst>
          <pc:docMk/>
          <pc:sldMk cId="2769007688" sldId="394"/>
        </pc:sldMkLst>
        <pc:spChg chg="mod">
          <ac:chgData name="Siegbert Rudolph" userId="2af4d44886c067cc" providerId="LiveId" clId="{D4DA7B03-D7F5-4479-B2AB-2CF42A002C4B}" dt="2020-07-07T14:31:27.111" v="119" actId="1076"/>
          <ac:spMkLst>
            <pc:docMk/>
            <pc:sldMk cId="2769007688" sldId="394"/>
            <ac:spMk id="4" creationId="{D2C9F15B-C7EF-4066-A8C1-C4B26D863B2C}"/>
          </ac:spMkLst>
        </pc:spChg>
      </pc:sldChg>
      <pc:sldChg chg="modSp mod">
        <pc:chgData name="Siegbert Rudolph" userId="2af4d44886c067cc" providerId="LiveId" clId="{D4DA7B03-D7F5-4479-B2AB-2CF42A002C4B}" dt="2020-07-07T14:31:27.140" v="154" actId="1076"/>
        <pc:sldMkLst>
          <pc:docMk/>
          <pc:sldMk cId="2920850910" sldId="395"/>
        </pc:sldMkLst>
        <pc:spChg chg="mod">
          <ac:chgData name="Siegbert Rudolph" userId="2af4d44886c067cc" providerId="LiveId" clId="{D4DA7B03-D7F5-4479-B2AB-2CF42A002C4B}" dt="2020-07-07T14:31:27.140" v="154" actId="1076"/>
          <ac:spMkLst>
            <pc:docMk/>
            <pc:sldMk cId="2920850910" sldId="395"/>
            <ac:spMk id="2" creationId="{0F0BEF18-44CA-427A-8198-96A3EA3B82D5}"/>
          </ac:spMkLst>
        </pc:spChg>
      </pc:sldChg>
      <pc:sldChg chg="modSp mod">
        <pc:chgData name="Siegbert Rudolph" userId="2af4d44886c067cc" providerId="LiveId" clId="{D4DA7B03-D7F5-4479-B2AB-2CF42A002C4B}" dt="2020-07-07T14:31:27.243" v="274" actId="1076"/>
        <pc:sldMkLst>
          <pc:docMk/>
          <pc:sldMk cId="1876341957" sldId="396"/>
        </pc:sldMkLst>
        <pc:spChg chg="mod">
          <ac:chgData name="Siegbert Rudolph" userId="2af4d44886c067cc" providerId="LiveId" clId="{D4DA7B03-D7F5-4479-B2AB-2CF42A002C4B}" dt="2020-07-07T14:31:27.243" v="274" actId="1076"/>
          <ac:spMkLst>
            <pc:docMk/>
            <pc:sldMk cId="1876341957" sldId="396"/>
            <ac:spMk id="2" creationId="{E6F73442-27FB-461B-8AD8-ABDFE98733E6}"/>
          </ac:spMkLst>
        </pc:spChg>
      </pc:sldChg>
      <pc:sldChg chg="modSp mod">
        <pc:chgData name="Siegbert Rudolph" userId="2af4d44886c067cc" providerId="LiveId" clId="{D4DA7B03-D7F5-4479-B2AB-2CF42A002C4B}" dt="2020-07-07T14:31:27.124" v="134" actId="1076"/>
        <pc:sldMkLst>
          <pc:docMk/>
          <pc:sldMk cId="813588847" sldId="397"/>
        </pc:sldMkLst>
        <pc:spChg chg="mod">
          <ac:chgData name="Siegbert Rudolph" userId="2af4d44886c067cc" providerId="LiveId" clId="{D4DA7B03-D7F5-4479-B2AB-2CF42A002C4B}" dt="2020-07-07T14:31:27.124" v="134" actId="1076"/>
          <ac:spMkLst>
            <pc:docMk/>
            <pc:sldMk cId="813588847" sldId="397"/>
            <ac:spMk id="2" creationId="{8C34B16B-E646-4A72-9714-D43A24AD0238}"/>
          </ac:spMkLst>
        </pc:spChg>
      </pc:sldChg>
      <pc:sldChg chg="modSp mod">
        <pc:chgData name="Siegbert Rudolph" userId="2af4d44886c067cc" providerId="LiveId" clId="{D4DA7B03-D7F5-4479-B2AB-2CF42A002C4B}" dt="2020-07-07T14:31:27.127" v="139" actId="1076"/>
        <pc:sldMkLst>
          <pc:docMk/>
          <pc:sldMk cId="1426937628" sldId="398"/>
        </pc:sldMkLst>
        <pc:spChg chg="mod">
          <ac:chgData name="Siegbert Rudolph" userId="2af4d44886c067cc" providerId="LiveId" clId="{D4DA7B03-D7F5-4479-B2AB-2CF42A002C4B}" dt="2020-07-07T14:31:27.127" v="139" actId="1076"/>
          <ac:spMkLst>
            <pc:docMk/>
            <pc:sldMk cId="1426937628" sldId="398"/>
            <ac:spMk id="2" creationId="{18F53339-165C-4C38-8FF3-BDFA055C90D8}"/>
          </ac:spMkLst>
        </pc:spChg>
      </pc:sldChg>
      <pc:sldChg chg="modSp mod">
        <pc:chgData name="Siegbert Rudolph" userId="2af4d44886c067cc" providerId="LiveId" clId="{D4DA7B03-D7F5-4479-B2AB-2CF42A002C4B}" dt="2020-07-07T14:31:27.132" v="144" actId="1076"/>
        <pc:sldMkLst>
          <pc:docMk/>
          <pc:sldMk cId="1607785240" sldId="399"/>
        </pc:sldMkLst>
        <pc:spChg chg="mod">
          <ac:chgData name="Siegbert Rudolph" userId="2af4d44886c067cc" providerId="LiveId" clId="{D4DA7B03-D7F5-4479-B2AB-2CF42A002C4B}" dt="2020-07-07T14:31:27.132" v="144" actId="1076"/>
          <ac:spMkLst>
            <pc:docMk/>
            <pc:sldMk cId="1607785240" sldId="399"/>
            <ac:spMk id="2" creationId="{D9435621-B370-47B1-857D-8F6425B254B8}"/>
          </ac:spMkLst>
        </pc:spChg>
      </pc:sldChg>
      <pc:sldChg chg="modSp mod">
        <pc:chgData name="Siegbert Rudolph" userId="2af4d44886c067cc" providerId="LiveId" clId="{D4DA7B03-D7F5-4479-B2AB-2CF42A002C4B}" dt="2020-07-07T14:31:27.136" v="149" actId="1076"/>
        <pc:sldMkLst>
          <pc:docMk/>
          <pc:sldMk cId="2211809859" sldId="400"/>
        </pc:sldMkLst>
        <pc:spChg chg="mod">
          <ac:chgData name="Siegbert Rudolph" userId="2af4d44886c067cc" providerId="LiveId" clId="{D4DA7B03-D7F5-4479-B2AB-2CF42A002C4B}" dt="2020-07-07T14:31:27.136" v="149" actId="1076"/>
          <ac:spMkLst>
            <pc:docMk/>
            <pc:sldMk cId="2211809859" sldId="400"/>
            <ac:spMk id="2" creationId="{B02D07F2-9113-4FD6-BFE0-52C1B2A0A6C4}"/>
          </ac:spMkLst>
        </pc:spChg>
      </pc:sldChg>
      <pc:sldChg chg="modSp mod">
        <pc:chgData name="Siegbert Rudolph" userId="2af4d44886c067cc" providerId="LiveId" clId="{D4DA7B03-D7F5-4479-B2AB-2CF42A002C4B}" dt="2020-07-07T14:31:27.165" v="184" actId="1076"/>
        <pc:sldMkLst>
          <pc:docMk/>
          <pc:sldMk cId="162414404" sldId="401"/>
        </pc:sldMkLst>
        <pc:spChg chg="mod">
          <ac:chgData name="Siegbert Rudolph" userId="2af4d44886c067cc" providerId="LiveId" clId="{D4DA7B03-D7F5-4479-B2AB-2CF42A002C4B}" dt="2020-07-07T14:31:27.165" v="184" actId="1076"/>
          <ac:spMkLst>
            <pc:docMk/>
            <pc:sldMk cId="162414404" sldId="401"/>
            <ac:spMk id="2" creationId="{CD8F754F-5D52-4AEC-A999-7F62CFF93566}"/>
          </ac:spMkLst>
        </pc:spChg>
      </pc:sldChg>
      <pc:sldChg chg="modSp mod">
        <pc:chgData name="Siegbert Rudolph" userId="2af4d44886c067cc" providerId="LiveId" clId="{D4DA7B03-D7F5-4479-B2AB-2CF42A002C4B}" dt="2020-07-07T14:31:27.144" v="159" actId="1076"/>
        <pc:sldMkLst>
          <pc:docMk/>
          <pc:sldMk cId="934985329" sldId="402"/>
        </pc:sldMkLst>
        <pc:spChg chg="mod">
          <ac:chgData name="Siegbert Rudolph" userId="2af4d44886c067cc" providerId="LiveId" clId="{D4DA7B03-D7F5-4479-B2AB-2CF42A002C4B}" dt="2020-07-07T14:31:27.144" v="159" actId="1076"/>
          <ac:spMkLst>
            <pc:docMk/>
            <pc:sldMk cId="934985329" sldId="402"/>
            <ac:spMk id="2" creationId="{B94EB339-A861-4D76-B67A-696C386F0D8B}"/>
          </ac:spMkLst>
        </pc:spChg>
      </pc:sldChg>
      <pc:sldChg chg="modSp mod">
        <pc:chgData name="Siegbert Rudolph" userId="2af4d44886c067cc" providerId="LiveId" clId="{D4DA7B03-D7F5-4479-B2AB-2CF42A002C4B}" dt="2020-07-07T14:31:27.148" v="164" actId="1076"/>
        <pc:sldMkLst>
          <pc:docMk/>
          <pc:sldMk cId="4275112390" sldId="403"/>
        </pc:sldMkLst>
        <pc:spChg chg="mod">
          <ac:chgData name="Siegbert Rudolph" userId="2af4d44886c067cc" providerId="LiveId" clId="{D4DA7B03-D7F5-4479-B2AB-2CF42A002C4B}" dt="2020-07-07T14:31:27.148" v="164" actId="1076"/>
          <ac:spMkLst>
            <pc:docMk/>
            <pc:sldMk cId="4275112390" sldId="403"/>
            <ac:spMk id="2" creationId="{44D11B4C-16AA-47F8-BBDB-90C7A7726AEA}"/>
          </ac:spMkLst>
        </pc:spChg>
      </pc:sldChg>
      <pc:sldChg chg="modSp mod">
        <pc:chgData name="Siegbert Rudolph" userId="2af4d44886c067cc" providerId="LiveId" clId="{D4DA7B03-D7F5-4479-B2AB-2CF42A002C4B}" dt="2020-07-07T14:31:27.152" v="169" actId="1076"/>
        <pc:sldMkLst>
          <pc:docMk/>
          <pc:sldMk cId="3716941106" sldId="404"/>
        </pc:sldMkLst>
        <pc:spChg chg="mod">
          <ac:chgData name="Siegbert Rudolph" userId="2af4d44886c067cc" providerId="LiveId" clId="{D4DA7B03-D7F5-4479-B2AB-2CF42A002C4B}" dt="2020-07-07T14:31:27.152" v="169" actId="1076"/>
          <ac:spMkLst>
            <pc:docMk/>
            <pc:sldMk cId="3716941106" sldId="404"/>
            <ac:spMk id="2" creationId="{9D6C254F-BEB2-4B93-94F2-7183B01072F1}"/>
          </ac:spMkLst>
        </pc:spChg>
      </pc:sldChg>
      <pc:sldChg chg="modSp mod">
        <pc:chgData name="Siegbert Rudolph" userId="2af4d44886c067cc" providerId="LiveId" clId="{D4DA7B03-D7F5-4479-B2AB-2CF42A002C4B}" dt="2020-07-07T14:31:27.157" v="174" actId="1076"/>
        <pc:sldMkLst>
          <pc:docMk/>
          <pc:sldMk cId="3855436233" sldId="405"/>
        </pc:sldMkLst>
        <pc:spChg chg="mod">
          <ac:chgData name="Siegbert Rudolph" userId="2af4d44886c067cc" providerId="LiveId" clId="{D4DA7B03-D7F5-4479-B2AB-2CF42A002C4B}" dt="2020-07-07T14:31:27.157" v="174" actId="1076"/>
          <ac:spMkLst>
            <pc:docMk/>
            <pc:sldMk cId="3855436233" sldId="405"/>
            <ac:spMk id="2" creationId="{86CC2991-23B8-4C98-92D4-4CE9FA864A89}"/>
          </ac:spMkLst>
        </pc:spChg>
      </pc:sldChg>
      <pc:sldChg chg="modSp mod">
        <pc:chgData name="Siegbert Rudolph" userId="2af4d44886c067cc" providerId="LiveId" clId="{D4DA7B03-D7F5-4479-B2AB-2CF42A002C4B}" dt="2020-07-07T14:31:27.161" v="179" actId="1076"/>
        <pc:sldMkLst>
          <pc:docMk/>
          <pc:sldMk cId="1609584720" sldId="406"/>
        </pc:sldMkLst>
        <pc:spChg chg="mod">
          <ac:chgData name="Siegbert Rudolph" userId="2af4d44886c067cc" providerId="LiveId" clId="{D4DA7B03-D7F5-4479-B2AB-2CF42A002C4B}" dt="2020-07-07T14:31:27.161" v="179" actId="1076"/>
          <ac:spMkLst>
            <pc:docMk/>
            <pc:sldMk cId="1609584720" sldId="406"/>
            <ac:spMk id="2" creationId="{56DBE41E-48CE-4F38-818F-3ECE7C88C783}"/>
          </ac:spMkLst>
        </pc:spChg>
      </pc:sldChg>
      <pc:sldChg chg="modSp mod">
        <pc:chgData name="Siegbert Rudolph" userId="2af4d44886c067cc" providerId="LiveId" clId="{D4DA7B03-D7F5-4479-B2AB-2CF42A002C4B}" dt="2020-07-07T14:31:27.190" v="214" actId="1076"/>
        <pc:sldMkLst>
          <pc:docMk/>
          <pc:sldMk cId="2709250193" sldId="407"/>
        </pc:sldMkLst>
        <pc:spChg chg="mod">
          <ac:chgData name="Siegbert Rudolph" userId="2af4d44886c067cc" providerId="LiveId" clId="{D4DA7B03-D7F5-4479-B2AB-2CF42A002C4B}" dt="2020-07-07T14:31:27.190" v="214" actId="1076"/>
          <ac:spMkLst>
            <pc:docMk/>
            <pc:sldMk cId="2709250193" sldId="407"/>
            <ac:spMk id="2" creationId="{F70553F0-CB76-4FF3-9D76-734A265C4DD2}"/>
          </ac:spMkLst>
        </pc:spChg>
      </pc:sldChg>
      <pc:sldChg chg="modSp mod">
        <pc:chgData name="Siegbert Rudolph" userId="2af4d44886c067cc" providerId="LiveId" clId="{D4DA7B03-D7F5-4479-B2AB-2CF42A002C4B}" dt="2020-07-07T14:31:27.169" v="189" actId="1076"/>
        <pc:sldMkLst>
          <pc:docMk/>
          <pc:sldMk cId="4095351873" sldId="408"/>
        </pc:sldMkLst>
        <pc:spChg chg="mod">
          <ac:chgData name="Siegbert Rudolph" userId="2af4d44886c067cc" providerId="LiveId" clId="{D4DA7B03-D7F5-4479-B2AB-2CF42A002C4B}" dt="2020-07-07T14:31:27.169" v="189" actId="1076"/>
          <ac:spMkLst>
            <pc:docMk/>
            <pc:sldMk cId="4095351873" sldId="408"/>
            <ac:spMk id="2" creationId="{F6059C2D-FB11-4A59-8D8C-13ACE1563DD5}"/>
          </ac:spMkLst>
        </pc:spChg>
      </pc:sldChg>
      <pc:sldChg chg="modSp mod">
        <pc:chgData name="Siegbert Rudolph" userId="2af4d44886c067cc" providerId="LiveId" clId="{D4DA7B03-D7F5-4479-B2AB-2CF42A002C4B}" dt="2020-07-07T14:31:27.173" v="194" actId="1076"/>
        <pc:sldMkLst>
          <pc:docMk/>
          <pc:sldMk cId="2801788521" sldId="409"/>
        </pc:sldMkLst>
        <pc:spChg chg="mod">
          <ac:chgData name="Siegbert Rudolph" userId="2af4d44886c067cc" providerId="LiveId" clId="{D4DA7B03-D7F5-4479-B2AB-2CF42A002C4B}" dt="2020-07-07T14:31:27.173" v="194" actId="1076"/>
          <ac:spMkLst>
            <pc:docMk/>
            <pc:sldMk cId="2801788521" sldId="409"/>
            <ac:spMk id="2" creationId="{32ADB4B0-642A-4A7D-9878-CA558FFD6B2C}"/>
          </ac:spMkLst>
        </pc:spChg>
      </pc:sldChg>
      <pc:sldChg chg="modSp mod">
        <pc:chgData name="Siegbert Rudolph" userId="2af4d44886c067cc" providerId="LiveId" clId="{D4DA7B03-D7F5-4479-B2AB-2CF42A002C4B}" dt="2020-07-07T14:31:27.177" v="199" actId="1076"/>
        <pc:sldMkLst>
          <pc:docMk/>
          <pc:sldMk cId="3999914774" sldId="410"/>
        </pc:sldMkLst>
        <pc:spChg chg="mod">
          <ac:chgData name="Siegbert Rudolph" userId="2af4d44886c067cc" providerId="LiveId" clId="{D4DA7B03-D7F5-4479-B2AB-2CF42A002C4B}" dt="2020-07-07T14:31:27.177" v="199" actId="1076"/>
          <ac:spMkLst>
            <pc:docMk/>
            <pc:sldMk cId="3999914774" sldId="410"/>
            <ac:spMk id="2" creationId="{798AF4C9-C53D-41F6-B9F7-E59CADBB9C09}"/>
          </ac:spMkLst>
        </pc:spChg>
      </pc:sldChg>
      <pc:sldChg chg="modSp mod">
        <pc:chgData name="Siegbert Rudolph" userId="2af4d44886c067cc" providerId="LiveId" clId="{D4DA7B03-D7F5-4479-B2AB-2CF42A002C4B}" dt="2020-07-07T14:31:27.181" v="204" actId="1076"/>
        <pc:sldMkLst>
          <pc:docMk/>
          <pc:sldMk cId="3639445539" sldId="411"/>
        </pc:sldMkLst>
        <pc:spChg chg="mod">
          <ac:chgData name="Siegbert Rudolph" userId="2af4d44886c067cc" providerId="LiveId" clId="{D4DA7B03-D7F5-4479-B2AB-2CF42A002C4B}" dt="2020-07-07T14:31:27.181" v="204" actId="1076"/>
          <ac:spMkLst>
            <pc:docMk/>
            <pc:sldMk cId="3639445539" sldId="411"/>
            <ac:spMk id="2" creationId="{97C69219-489A-42BC-BA6D-E194C2E05B1B}"/>
          </ac:spMkLst>
        </pc:spChg>
      </pc:sldChg>
      <pc:sldChg chg="modSp mod">
        <pc:chgData name="Siegbert Rudolph" userId="2af4d44886c067cc" providerId="LiveId" clId="{D4DA7B03-D7F5-4479-B2AB-2CF42A002C4B}" dt="2020-07-07T14:31:27.186" v="209" actId="1076"/>
        <pc:sldMkLst>
          <pc:docMk/>
          <pc:sldMk cId="883585723" sldId="412"/>
        </pc:sldMkLst>
        <pc:spChg chg="mod">
          <ac:chgData name="Siegbert Rudolph" userId="2af4d44886c067cc" providerId="LiveId" clId="{D4DA7B03-D7F5-4479-B2AB-2CF42A002C4B}" dt="2020-07-07T14:31:27.186" v="209" actId="1076"/>
          <ac:spMkLst>
            <pc:docMk/>
            <pc:sldMk cId="883585723" sldId="412"/>
            <ac:spMk id="2" creationId="{35ADDD76-EBF6-42A2-919D-3C39671654FF}"/>
          </ac:spMkLst>
        </pc:spChg>
      </pc:sldChg>
      <pc:sldChg chg="modSp mod">
        <pc:chgData name="Siegbert Rudolph" userId="2af4d44886c067cc" providerId="LiveId" clId="{D4DA7B03-D7F5-4479-B2AB-2CF42A002C4B}" dt="2020-07-07T14:31:27.216" v="244" actId="1076"/>
        <pc:sldMkLst>
          <pc:docMk/>
          <pc:sldMk cId="3837780590" sldId="413"/>
        </pc:sldMkLst>
        <pc:spChg chg="mod">
          <ac:chgData name="Siegbert Rudolph" userId="2af4d44886c067cc" providerId="LiveId" clId="{D4DA7B03-D7F5-4479-B2AB-2CF42A002C4B}" dt="2020-07-07T14:31:27.216" v="244" actId="1076"/>
          <ac:spMkLst>
            <pc:docMk/>
            <pc:sldMk cId="3837780590" sldId="413"/>
            <ac:spMk id="2" creationId="{67DDFA0D-FF38-4300-81A4-DCDE37090394}"/>
          </ac:spMkLst>
        </pc:spChg>
      </pc:sldChg>
      <pc:sldChg chg="modSp mod">
        <pc:chgData name="Siegbert Rudolph" userId="2af4d44886c067cc" providerId="LiveId" clId="{D4DA7B03-D7F5-4479-B2AB-2CF42A002C4B}" dt="2020-07-07T14:31:27.194" v="219" actId="1076"/>
        <pc:sldMkLst>
          <pc:docMk/>
          <pc:sldMk cId="2921474751" sldId="414"/>
        </pc:sldMkLst>
        <pc:spChg chg="mod">
          <ac:chgData name="Siegbert Rudolph" userId="2af4d44886c067cc" providerId="LiveId" clId="{D4DA7B03-D7F5-4479-B2AB-2CF42A002C4B}" dt="2020-07-07T14:31:27.194" v="219" actId="1076"/>
          <ac:spMkLst>
            <pc:docMk/>
            <pc:sldMk cId="2921474751" sldId="414"/>
            <ac:spMk id="2" creationId="{D446FEEA-54DD-4121-A880-D94C47F2EC85}"/>
          </ac:spMkLst>
        </pc:spChg>
      </pc:sldChg>
      <pc:sldChg chg="modSp mod">
        <pc:chgData name="Siegbert Rudolph" userId="2af4d44886c067cc" providerId="LiveId" clId="{D4DA7B03-D7F5-4479-B2AB-2CF42A002C4B}" dt="2020-07-07T14:31:27.199" v="224" actId="1076"/>
        <pc:sldMkLst>
          <pc:docMk/>
          <pc:sldMk cId="563074186" sldId="415"/>
        </pc:sldMkLst>
        <pc:spChg chg="mod">
          <ac:chgData name="Siegbert Rudolph" userId="2af4d44886c067cc" providerId="LiveId" clId="{D4DA7B03-D7F5-4479-B2AB-2CF42A002C4B}" dt="2020-07-07T14:31:27.199" v="224" actId="1076"/>
          <ac:spMkLst>
            <pc:docMk/>
            <pc:sldMk cId="563074186" sldId="415"/>
            <ac:spMk id="2" creationId="{10A5BA29-C149-4841-B0E0-DE05B5610228}"/>
          </ac:spMkLst>
        </pc:spChg>
      </pc:sldChg>
      <pc:sldChg chg="modSp mod">
        <pc:chgData name="Siegbert Rudolph" userId="2af4d44886c067cc" providerId="LiveId" clId="{D4DA7B03-D7F5-4479-B2AB-2CF42A002C4B}" dt="2020-07-07T14:31:27.203" v="229" actId="1076"/>
        <pc:sldMkLst>
          <pc:docMk/>
          <pc:sldMk cId="965958627" sldId="416"/>
        </pc:sldMkLst>
        <pc:spChg chg="mod">
          <ac:chgData name="Siegbert Rudolph" userId="2af4d44886c067cc" providerId="LiveId" clId="{D4DA7B03-D7F5-4479-B2AB-2CF42A002C4B}" dt="2020-07-07T14:31:27.203" v="229" actId="1076"/>
          <ac:spMkLst>
            <pc:docMk/>
            <pc:sldMk cId="965958627" sldId="416"/>
            <ac:spMk id="2" creationId="{3EA31203-EE55-4086-82ED-A622E361AB0D}"/>
          </ac:spMkLst>
        </pc:spChg>
      </pc:sldChg>
      <pc:sldChg chg="modSp mod">
        <pc:chgData name="Siegbert Rudolph" userId="2af4d44886c067cc" providerId="LiveId" clId="{D4DA7B03-D7F5-4479-B2AB-2CF42A002C4B}" dt="2020-07-07T14:31:27.207" v="234" actId="1076"/>
        <pc:sldMkLst>
          <pc:docMk/>
          <pc:sldMk cId="584911293" sldId="417"/>
        </pc:sldMkLst>
        <pc:spChg chg="mod">
          <ac:chgData name="Siegbert Rudolph" userId="2af4d44886c067cc" providerId="LiveId" clId="{D4DA7B03-D7F5-4479-B2AB-2CF42A002C4B}" dt="2020-07-07T14:31:27.207" v="234" actId="1076"/>
          <ac:spMkLst>
            <pc:docMk/>
            <pc:sldMk cId="584911293" sldId="417"/>
            <ac:spMk id="2" creationId="{D7603100-69E9-4A56-8A6C-34E50E6D70BB}"/>
          </ac:spMkLst>
        </pc:spChg>
      </pc:sldChg>
      <pc:sldChg chg="modSp mod">
        <pc:chgData name="Siegbert Rudolph" userId="2af4d44886c067cc" providerId="LiveId" clId="{D4DA7B03-D7F5-4479-B2AB-2CF42A002C4B}" dt="2020-07-07T14:31:27.211" v="239" actId="1076"/>
        <pc:sldMkLst>
          <pc:docMk/>
          <pc:sldMk cId="144660232" sldId="418"/>
        </pc:sldMkLst>
        <pc:spChg chg="mod">
          <ac:chgData name="Siegbert Rudolph" userId="2af4d44886c067cc" providerId="LiveId" clId="{D4DA7B03-D7F5-4479-B2AB-2CF42A002C4B}" dt="2020-07-07T14:31:27.211" v="239" actId="1076"/>
          <ac:spMkLst>
            <pc:docMk/>
            <pc:sldMk cId="144660232" sldId="418"/>
            <ac:spMk id="2" creationId="{41372901-5C60-41A5-AD40-D7CFA95FB774}"/>
          </ac:spMkLst>
        </pc:spChg>
      </pc:sldChg>
      <pc:sldChg chg="modSp mod">
        <pc:chgData name="Siegbert Rudolph" userId="2af4d44886c067cc" providerId="LiveId" clId="{D4DA7B03-D7F5-4479-B2AB-2CF42A002C4B}" dt="2020-07-07T14:31:27.225" v="254" actId="1076"/>
        <pc:sldMkLst>
          <pc:docMk/>
          <pc:sldMk cId="3487130487" sldId="419"/>
        </pc:sldMkLst>
        <pc:spChg chg="mod">
          <ac:chgData name="Siegbert Rudolph" userId="2af4d44886c067cc" providerId="LiveId" clId="{D4DA7B03-D7F5-4479-B2AB-2CF42A002C4B}" dt="2020-07-07T14:31:27.225" v="254" actId="1076"/>
          <ac:spMkLst>
            <pc:docMk/>
            <pc:sldMk cId="3487130487" sldId="419"/>
            <ac:spMk id="4" creationId="{E75D9091-83E8-47E9-9D97-AA7A5E4A50DE}"/>
          </ac:spMkLst>
        </pc:spChg>
      </pc:sldChg>
      <pc:sldChg chg="modSp mod">
        <pc:chgData name="Siegbert Rudolph" userId="2af4d44886c067cc" providerId="LiveId" clId="{D4DA7B03-D7F5-4479-B2AB-2CF42A002C4B}" dt="2020-07-07T14:31:27.229" v="259" actId="1076"/>
        <pc:sldMkLst>
          <pc:docMk/>
          <pc:sldMk cId="973465421" sldId="420"/>
        </pc:sldMkLst>
        <pc:spChg chg="mod">
          <ac:chgData name="Siegbert Rudolph" userId="2af4d44886c067cc" providerId="LiveId" clId="{D4DA7B03-D7F5-4479-B2AB-2CF42A002C4B}" dt="2020-07-07T14:31:27.229" v="259" actId="1076"/>
          <ac:spMkLst>
            <pc:docMk/>
            <pc:sldMk cId="973465421" sldId="420"/>
            <ac:spMk id="4" creationId="{FB720E2E-FEF8-41AB-9CCC-A19725709D16}"/>
          </ac:spMkLst>
        </pc:spChg>
      </pc:sldChg>
      <pc:sldChg chg="modSp mod">
        <pc:chgData name="Siegbert Rudolph" userId="2af4d44886c067cc" providerId="LiveId" clId="{D4DA7B03-D7F5-4479-B2AB-2CF42A002C4B}" dt="2020-07-07T14:31:27.234" v="264" actId="1076"/>
        <pc:sldMkLst>
          <pc:docMk/>
          <pc:sldMk cId="2288281784" sldId="421"/>
        </pc:sldMkLst>
        <pc:spChg chg="mod">
          <ac:chgData name="Siegbert Rudolph" userId="2af4d44886c067cc" providerId="LiveId" clId="{D4DA7B03-D7F5-4479-B2AB-2CF42A002C4B}" dt="2020-07-07T14:31:27.234" v="264" actId="1076"/>
          <ac:spMkLst>
            <pc:docMk/>
            <pc:sldMk cId="2288281784" sldId="421"/>
            <ac:spMk id="4" creationId="{54C4E37B-8147-4351-826F-1BACEF5A3C5F}"/>
          </ac:spMkLst>
        </pc:spChg>
      </pc:sldChg>
      <pc:sldChg chg="modSp mod">
        <pc:chgData name="Siegbert Rudolph" userId="2af4d44886c067cc" providerId="LiveId" clId="{D4DA7B03-D7F5-4479-B2AB-2CF42A002C4B}" dt="2020-07-07T14:31:27.239" v="269" actId="1076"/>
        <pc:sldMkLst>
          <pc:docMk/>
          <pc:sldMk cId="315012776" sldId="422"/>
        </pc:sldMkLst>
        <pc:spChg chg="mod">
          <ac:chgData name="Siegbert Rudolph" userId="2af4d44886c067cc" providerId="LiveId" clId="{D4DA7B03-D7F5-4479-B2AB-2CF42A002C4B}" dt="2020-07-07T14:31:27.239" v="269" actId="1076"/>
          <ac:spMkLst>
            <pc:docMk/>
            <pc:sldMk cId="315012776" sldId="422"/>
            <ac:spMk id="4" creationId="{536C48BB-B6EF-486D-A7B3-33721ED42B4B}"/>
          </ac:spMkLst>
        </pc:spChg>
      </pc:sldChg>
      <pc:sldChg chg="modSp mod">
        <pc:chgData name="Siegbert Rudolph" userId="2af4d44886c067cc" providerId="LiveId" clId="{D4DA7B03-D7F5-4479-B2AB-2CF42A002C4B}" dt="2020-07-07T14:31:27.269" v="304" actId="1076"/>
        <pc:sldMkLst>
          <pc:docMk/>
          <pc:sldMk cId="545769550" sldId="423"/>
        </pc:sldMkLst>
        <pc:spChg chg="mod">
          <ac:chgData name="Siegbert Rudolph" userId="2af4d44886c067cc" providerId="LiveId" clId="{D4DA7B03-D7F5-4479-B2AB-2CF42A002C4B}" dt="2020-07-07T14:31:27.269" v="304" actId="1076"/>
          <ac:spMkLst>
            <pc:docMk/>
            <pc:sldMk cId="545769550" sldId="423"/>
            <ac:spMk id="2" creationId="{3E376CCF-51C9-4387-8DEF-FD7C297BC295}"/>
          </ac:spMkLst>
        </pc:spChg>
      </pc:sldChg>
      <pc:sldChg chg="modSp mod">
        <pc:chgData name="Siegbert Rudolph" userId="2af4d44886c067cc" providerId="LiveId" clId="{D4DA7B03-D7F5-4479-B2AB-2CF42A002C4B}" dt="2020-07-07T14:31:27.247" v="279" actId="1076"/>
        <pc:sldMkLst>
          <pc:docMk/>
          <pc:sldMk cId="3114015765" sldId="424"/>
        </pc:sldMkLst>
        <pc:spChg chg="mod">
          <ac:chgData name="Siegbert Rudolph" userId="2af4d44886c067cc" providerId="LiveId" clId="{D4DA7B03-D7F5-4479-B2AB-2CF42A002C4B}" dt="2020-07-07T14:31:27.247" v="279" actId="1076"/>
          <ac:spMkLst>
            <pc:docMk/>
            <pc:sldMk cId="3114015765" sldId="424"/>
            <ac:spMk id="4" creationId="{4CBC18AF-F994-41D6-8F27-78862FEC0DE1}"/>
          </ac:spMkLst>
        </pc:spChg>
      </pc:sldChg>
      <pc:sldChg chg="modSp mod">
        <pc:chgData name="Siegbert Rudolph" userId="2af4d44886c067cc" providerId="LiveId" clId="{D4DA7B03-D7F5-4479-B2AB-2CF42A002C4B}" dt="2020-07-07T14:31:27.252" v="284" actId="1076"/>
        <pc:sldMkLst>
          <pc:docMk/>
          <pc:sldMk cId="4263277332" sldId="425"/>
        </pc:sldMkLst>
        <pc:spChg chg="mod">
          <ac:chgData name="Siegbert Rudolph" userId="2af4d44886c067cc" providerId="LiveId" clId="{D4DA7B03-D7F5-4479-B2AB-2CF42A002C4B}" dt="2020-07-07T14:31:27.252" v="284" actId="1076"/>
          <ac:spMkLst>
            <pc:docMk/>
            <pc:sldMk cId="4263277332" sldId="425"/>
            <ac:spMk id="4" creationId="{80D464DA-BA86-4F59-8FAA-9B59214893F2}"/>
          </ac:spMkLst>
        </pc:spChg>
      </pc:sldChg>
      <pc:sldChg chg="modSp mod">
        <pc:chgData name="Siegbert Rudolph" userId="2af4d44886c067cc" providerId="LiveId" clId="{D4DA7B03-D7F5-4479-B2AB-2CF42A002C4B}" dt="2020-07-07T14:31:27.256" v="289" actId="1076"/>
        <pc:sldMkLst>
          <pc:docMk/>
          <pc:sldMk cId="215631311" sldId="426"/>
        </pc:sldMkLst>
        <pc:spChg chg="mod">
          <ac:chgData name="Siegbert Rudolph" userId="2af4d44886c067cc" providerId="LiveId" clId="{D4DA7B03-D7F5-4479-B2AB-2CF42A002C4B}" dt="2020-07-07T14:31:27.256" v="289" actId="1076"/>
          <ac:spMkLst>
            <pc:docMk/>
            <pc:sldMk cId="215631311" sldId="426"/>
            <ac:spMk id="4" creationId="{841A80F9-6CCD-41F6-8D88-A31A707FCAB7}"/>
          </ac:spMkLst>
        </pc:spChg>
      </pc:sldChg>
      <pc:sldChg chg="modSp mod">
        <pc:chgData name="Siegbert Rudolph" userId="2af4d44886c067cc" providerId="LiveId" clId="{D4DA7B03-D7F5-4479-B2AB-2CF42A002C4B}" dt="2020-07-07T14:31:27.260" v="294" actId="1076"/>
        <pc:sldMkLst>
          <pc:docMk/>
          <pc:sldMk cId="1306701665" sldId="427"/>
        </pc:sldMkLst>
        <pc:spChg chg="mod">
          <ac:chgData name="Siegbert Rudolph" userId="2af4d44886c067cc" providerId="LiveId" clId="{D4DA7B03-D7F5-4479-B2AB-2CF42A002C4B}" dt="2020-07-07T14:31:27.260" v="294" actId="1076"/>
          <ac:spMkLst>
            <pc:docMk/>
            <pc:sldMk cId="1306701665" sldId="427"/>
            <ac:spMk id="4" creationId="{D32FDF39-A105-4C3E-8BD2-DF1DC3D2E269}"/>
          </ac:spMkLst>
        </pc:spChg>
      </pc:sldChg>
      <pc:sldChg chg="modSp mod">
        <pc:chgData name="Siegbert Rudolph" userId="2af4d44886c067cc" providerId="LiveId" clId="{D4DA7B03-D7F5-4479-B2AB-2CF42A002C4B}" dt="2020-07-07T14:31:27.265" v="299" actId="1076"/>
        <pc:sldMkLst>
          <pc:docMk/>
          <pc:sldMk cId="3033018973" sldId="428"/>
        </pc:sldMkLst>
        <pc:spChg chg="mod">
          <ac:chgData name="Siegbert Rudolph" userId="2af4d44886c067cc" providerId="LiveId" clId="{D4DA7B03-D7F5-4479-B2AB-2CF42A002C4B}" dt="2020-07-07T14:31:27.265" v="299" actId="1076"/>
          <ac:spMkLst>
            <pc:docMk/>
            <pc:sldMk cId="3033018973" sldId="428"/>
            <ac:spMk id="4" creationId="{71AE769C-453C-4100-8608-41D76EE38DCA}"/>
          </ac:spMkLst>
        </pc:spChg>
      </pc:sldChg>
      <pc:sldChg chg="modSp mod">
        <pc:chgData name="Siegbert Rudolph" userId="2af4d44886c067cc" providerId="LiveId" clId="{D4DA7B03-D7F5-4479-B2AB-2CF42A002C4B}" dt="2020-07-07T14:31:27.297" v="334" actId="1076"/>
        <pc:sldMkLst>
          <pc:docMk/>
          <pc:sldMk cId="2843829580" sldId="429"/>
        </pc:sldMkLst>
        <pc:spChg chg="mod">
          <ac:chgData name="Siegbert Rudolph" userId="2af4d44886c067cc" providerId="LiveId" clId="{D4DA7B03-D7F5-4479-B2AB-2CF42A002C4B}" dt="2020-07-07T14:31:27.297" v="334" actId="1076"/>
          <ac:spMkLst>
            <pc:docMk/>
            <pc:sldMk cId="2843829580" sldId="429"/>
            <ac:spMk id="2" creationId="{835BDF91-73C8-47FD-8706-BB32B4330B79}"/>
          </ac:spMkLst>
        </pc:spChg>
      </pc:sldChg>
      <pc:sldChg chg="modSp mod">
        <pc:chgData name="Siegbert Rudolph" userId="2af4d44886c067cc" providerId="LiveId" clId="{D4DA7B03-D7F5-4479-B2AB-2CF42A002C4B}" dt="2020-07-07T14:31:27.273" v="309" actId="1076"/>
        <pc:sldMkLst>
          <pc:docMk/>
          <pc:sldMk cId="3708769810" sldId="430"/>
        </pc:sldMkLst>
        <pc:spChg chg="mod">
          <ac:chgData name="Siegbert Rudolph" userId="2af4d44886c067cc" providerId="LiveId" clId="{D4DA7B03-D7F5-4479-B2AB-2CF42A002C4B}" dt="2020-07-07T14:31:27.273" v="309" actId="1076"/>
          <ac:spMkLst>
            <pc:docMk/>
            <pc:sldMk cId="3708769810" sldId="430"/>
            <ac:spMk id="4" creationId="{FB1789D3-C6E3-49AC-993A-1B24E2E80487}"/>
          </ac:spMkLst>
        </pc:spChg>
      </pc:sldChg>
      <pc:sldChg chg="modSp mod">
        <pc:chgData name="Siegbert Rudolph" userId="2af4d44886c067cc" providerId="LiveId" clId="{D4DA7B03-D7F5-4479-B2AB-2CF42A002C4B}" dt="2020-07-07T14:31:27.278" v="314" actId="1076"/>
        <pc:sldMkLst>
          <pc:docMk/>
          <pc:sldMk cId="266353194" sldId="431"/>
        </pc:sldMkLst>
        <pc:spChg chg="mod">
          <ac:chgData name="Siegbert Rudolph" userId="2af4d44886c067cc" providerId="LiveId" clId="{D4DA7B03-D7F5-4479-B2AB-2CF42A002C4B}" dt="2020-07-07T14:31:27.278" v="314" actId="1076"/>
          <ac:spMkLst>
            <pc:docMk/>
            <pc:sldMk cId="266353194" sldId="431"/>
            <ac:spMk id="4" creationId="{B81B1E53-EDB7-4CF2-90FF-0D74D5EEC07F}"/>
          </ac:spMkLst>
        </pc:spChg>
      </pc:sldChg>
      <pc:sldChg chg="modSp mod">
        <pc:chgData name="Siegbert Rudolph" userId="2af4d44886c067cc" providerId="LiveId" clId="{D4DA7B03-D7F5-4479-B2AB-2CF42A002C4B}" dt="2020-07-07T14:31:27.282" v="319" actId="1076"/>
        <pc:sldMkLst>
          <pc:docMk/>
          <pc:sldMk cId="591790980" sldId="432"/>
        </pc:sldMkLst>
        <pc:spChg chg="mod">
          <ac:chgData name="Siegbert Rudolph" userId="2af4d44886c067cc" providerId="LiveId" clId="{D4DA7B03-D7F5-4479-B2AB-2CF42A002C4B}" dt="2020-07-07T14:31:27.282" v="319" actId="1076"/>
          <ac:spMkLst>
            <pc:docMk/>
            <pc:sldMk cId="591790980" sldId="432"/>
            <ac:spMk id="4" creationId="{51CC01CF-D921-41D6-B032-98A06B88CB7E}"/>
          </ac:spMkLst>
        </pc:spChg>
      </pc:sldChg>
      <pc:sldChg chg="modSp mod">
        <pc:chgData name="Siegbert Rudolph" userId="2af4d44886c067cc" providerId="LiveId" clId="{D4DA7B03-D7F5-4479-B2AB-2CF42A002C4B}" dt="2020-07-07T14:31:27.287" v="324" actId="1076"/>
        <pc:sldMkLst>
          <pc:docMk/>
          <pc:sldMk cId="1086043265" sldId="433"/>
        </pc:sldMkLst>
        <pc:spChg chg="mod">
          <ac:chgData name="Siegbert Rudolph" userId="2af4d44886c067cc" providerId="LiveId" clId="{D4DA7B03-D7F5-4479-B2AB-2CF42A002C4B}" dt="2020-07-07T14:31:27.287" v="324" actId="1076"/>
          <ac:spMkLst>
            <pc:docMk/>
            <pc:sldMk cId="1086043265" sldId="433"/>
            <ac:spMk id="4" creationId="{F1F0155B-EA95-453F-A220-E48098E4C3C2}"/>
          </ac:spMkLst>
        </pc:spChg>
      </pc:sldChg>
      <pc:sldChg chg="modSp mod">
        <pc:chgData name="Siegbert Rudolph" userId="2af4d44886c067cc" providerId="LiveId" clId="{D4DA7B03-D7F5-4479-B2AB-2CF42A002C4B}" dt="2020-07-07T14:31:27.292" v="329" actId="1076"/>
        <pc:sldMkLst>
          <pc:docMk/>
          <pc:sldMk cId="3127438085" sldId="434"/>
        </pc:sldMkLst>
        <pc:spChg chg="mod">
          <ac:chgData name="Siegbert Rudolph" userId="2af4d44886c067cc" providerId="LiveId" clId="{D4DA7B03-D7F5-4479-B2AB-2CF42A002C4B}" dt="2020-07-07T14:31:27.292" v="329" actId="1076"/>
          <ac:spMkLst>
            <pc:docMk/>
            <pc:sldMk cId="3127438085" sldId="434"/>
            <ac:spMk id="4" creationId="{CEA6A253-1C38-48D7-B9C4-7C26A63EECB5}"/>
          </ac:spMkLst>
        </pc:spChg>
      </pc:sldChg>
    </pc:docChg>
  </pc:docChgLst>
  <pc:docChgLst>
    <pc:chgData name="Siegbert Rudolph" userId="2af4d44886c067cc" providerId="LiveId" clId="{6E61A9CF-44AD-4613-8A77-0C75362908EB}"/>
    <pc:docChg chg="modSld">
      <pc:chgData name="Siegbert Rudolph" userId="2af4d44886c067cc" providerId="LiveId" clId="{6E61A9CF-44AD-4613-8A77-0C75362908EB}" dt="2023-12-04T09:27:53.103" v="11" actId="1076"/>
      <pc:docMkLst>
        <pc:docMk/>
      </pc:docMkLst>
      <pc:sldChg chg="modSp mod">
        <pc:chgData name="Siegbert Rudolph" userId="2af4d44886c067cc" providerId="LiveId" clId="{6E61A9CF-44AD-4613-8A77-0C75362908EB}" dt="2023-11-28T16:42:10.192" v="10" actId="403"/>
        <pc:sldMkLst>
          <pc:docMk/>
          <pc:sldMk cId="26308477" sldId="256"/>
        </pc:sldMkLst>
        <pc:spChg chg="mod">
          <ac:chgData name="Siegbert Rudolph" userId="2af4d44886c067cc" providerId="LiveId" clId="{6E61A9CF-44AD-4613-8A77-0C75362908EB}" dt="2023-11-28T16:42:10.192" v="10" actId="403"/>
          <ac:spMkLst>
            <pc:docMk/>
            <pc:sldMk cId="26308477" sldId="256"/>
            <ac:spMk id="11" creationId="{949A6BFB-36FD-4401-9039-D5A767A2942D}"/>
          </ac:spMkLst>
        </pc:spChg>
        <pc:spChg chg="mod">
          <ac:chgData name="Siegbert Rudolph" userId="2af4d44886c067cc" providerId="LiveId" clId="{6E61A9CF-44AD-4613-8A77-0C75362908EB}" dt="2023-11-28T16:24:12.775" v="8" actId="20577"/>
          <ac:spMkLst>
            <pc:docMk/>
            <pc:sldMk cId="26308477" sldId="256"/>
            <ac:spMk id="13" creationId="{A2EE7442-826F-4593-846B-1746D03434E8}"/>
          </ac:spMkLst>
        </pc:spChg>
      </pc:sldChg>
      <pc:sldChg chg="modSp mod">
        <pc:chgData name="Siegbert Rudolph" userId="2af4d44886c067cc" providerId="LiveId" clId="{6E61A9CF-44AD-4613-8A77-0C75362908EB}" dt="2023-12-04T09:27:53.103" v="11" actId="1076"/>
        <pc:sldMkLst>
          <pc:docMk/>
          <pc:sldMk cId="4062732763" sldId="363"/>
        </pc:sldMkLst>
        <pc:picChg chg="mod">
          <ac:chgData name="Siegbert Rudolph" userId="2af4d44886c067cc" providerId="LiveId" clId="{6E61A9CF-44AD-4613-8A77-0C75362908EB}" dt="2023-12-04T09:27:53.103" v="11" actId="1076"/>
          <ac:picMkLst>
            <pc:docMk/>
            <pc:sldMk cId="4062732763" sldId="363"/>
            <ac:picMk id="14" creationId="{EA8853A1-F707-4567-B6CC-8E240D34E74E}"/>
          </ac:picMkLst>
        </pc:picChg>
      </pc:sldChg>
    </pc:docChg>
  </pc:docChgLst>
  <pc:docChgLst>
    <pc:chgData name="Siegbert Rudolph" userId="2af4d44886c067cc" providerId="LiveId" clId="{A9E7F6AA-04B9-44F3-942B-FFBDE6A83A30}"/>
    <pc:docChg chg="modSld">
      <pc:chgData name="Siegbert Rudolph" userId="2af4d44886c067cc" providerId="LiveId" clId="{A9E7F6AA-04B9-44F3-942B-FFBDE6A83A30}" dt="2019-11-12T10:33:42.017" v="13"/>
      <pc:docMkLst>
        <pc:docMk/>
      </pc:docMkLst>
      <pc:sldChg chg="modSp">
        <pc:chgData name="Siegbert Rudolph" userId="2af4d44886c067cc" providerId="LiveId" clId="{A9E7F6AA-04B9-44F3-942B-FFBDE6A83A30}" dt="2019-11-12T10:32:07.055" v="3" actId="20577"/>
        <pc:sldMkLst>
          <pc:docMk/>
          <pc:sldMk cId="3881716184" sldId="325"/>
        </pc:sldMkLst>
        <pc:spChg chg="mod">
          <ac:chgData name="Siegbert Rudolph" userId="2af4d44886c067cc" providerId="LiveId" clId="{A9E7F6AA-04B9-44F3-942B-FFBDE6A83A30}" dt="2019-11-12T10:32:07.055" v="3" actId="20577"/>
          <ac:spMkLst>
            <pc:docMk/>
            <pc:sldMk cId="3881716184" sldId="325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2:19.718" v="4"/>
        <pc:sldMkLst>
          <pc:docMk/>
          <pc:sldMk cId="2143160470" sldId="378"/>
        </pc:sldMkLst>
        <pc:spChg chg="mod">
          <ac:chgData name="Siegbert Rudolph" userId="2af4d44886c067cc" providerId="LiveId" clId="{A9E7F6AA-04B9-44F3-942B-FFBDE6A83A30}" dt="2019-11-12T10:32:19.718" v="4"/>
          <ac:spMkLst>
            <pc:docMk/>
            <pc:sldMk cId="2143160470" sldId="378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2:26.601" v="5"/>
        <pc:sldMkLst>
          <pc:docMk/>
          <pc:sldMk cId="2077202610" sldId="383"/>
        </pc:sldMkLst>
        <pc:spChg chg="mod">
          <ac:chgData name="Siegbert Rudolph" userId="2af4d44886c067cc" providerId="LiveId" clId="{A9E7F6AA-04B9-44F3-942B-FFBDE6A83A30}" dt="2019-11-12T10:32:26.601" v="5"/>
          <ac:spMkLst>
            <pc:docMk/>
            <pc:sldMk cId="2077202610" sldId="383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2:32.487" v="6"/>
        <pc:sldMkLst>
          <pc:docMk/>
          <pc:sldMk cId="3250359255" sldId="389"/>
        </pc:sldMkLst>
        <pc:spChg chg="mod">
          <ac:chgData name="Siegbert Rudolph" userId="2af4d44886c067cc" providerId="LiveId" clId="{A9E7F6AA-04B9-44F3-942B-FFBDE6A83A30}" dt="2019-11-12T10:32:32.487" v="6"/>
          <ac:spMkLst>
            <pc:docMk/>
            <pc:sldMk cId="3250359255" sldId="389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2:38.376" v="7"/>
        <pc:sldMkLst>
          <pc:docMk/>
          <pc:sldMk cId="2920850910" sldId="395"/>
        </pc:sldMkLst>
        <pc:spChg chg="mod">
          <ac:chgData name="Siegbert Rudolph" userId="2af4d44886c067cc" providerId="LiveId" clId="{A9E7F6AA-04B9-44F3-942B-FFBDE6A83A30}" dt="2019-11-12T10:32:38.376" v="7"/>
          <ac:spMkLst>
            <pc:docMk/>
            <pc:sldMk cId="2920850910" sldId="395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3:21.129" v="11"/>
        <pc:sldMkLst>
          <pc:docMk/>
          <pc:sldMk cId="1876341957" sldId="396"/>
        </pc:sldMkLst>
        <pc:spChg chg="mod">
          <ac:chgData name="Siegbert Rudolph" userId="2af4d44886c067cc" providerId="LiveId" clId="{A9E7F6AA-04B9-44F3-942B-FFBDE6A83A30}" dt="2019-11-12T10:33:21.129" v="11"/>
          <ac:spMkLst>
            <pc:docMk/>
            <pc:sldMk cId="1876341957" sldId="396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2:44.855" v="8"/>
        <pc:sldMkLst>
          <pc:docMk/>
          <pc:sldMk cId="162414404" sldId="401"/>
        </pc:sldMkLst>
        <pc:spChg chg="mod">
          <ac:chgData name="Siegbert Rudolph" userId="2af4d44886c067cc" providerId="LiveId" clId="{A9E7F6AA-04B9-44F3-942B-FFBDE6A83A30}" dt="2019-11-12T10:32:44.855" v="8"/>
          <ac:spMkLst>
            <pc:docMk/>
            <pc:sldMk cId="162414404" sldId="401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3:05.643" v="9"/>
        <pc:sldMkLst>
          <pc:docMk/>
          <pc:sldMk cId="2709250193" sldId="407"/>
        </pc:sldMkLst>
        <pc:spChg chg="mod">
          <ac:chgData name="Siegbert Rudolph" userId="2af4d44886c067cc" providerId="LiveId" clId="{A9E7F6AA-04B9-44F3-942B-FFBDE6A83A30}" dt="2019-11-12T10:33:05.643" v="9"/>
          <ac:spMkLst>
            <pc:docMk/>
            <pc:sldMk cId="2709250193" sldId="407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3:14.429" v="10"/>
        <pc:sldMkLst>
          <pc:docMk/>
          <pc:sldMk cId="3837780590" sldId="413"/>
        </pc:sldMkLst>
        <pc:spChg chg="mod">
          <ac:chgData name="Siegbert Rudolph" userId="2af4d44886c067cc" providerId="LiveId" clId="{A9E7F6AA-04B9-44F3-942B-FFBDE6A83A30}" dt="2019-11-12T10:33:14.429" v="10"/>
          <ac:spMkLst>
            <pc:docMk/>
            <pc:sldMk cId="3837780590" sldId="413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3:30.503" v="12"/>
        <pc:sldMkLst>
          <pc:docMk/>
          <pc:sldMk cId="545769550" sldId="423"/>
        </pc:sldMkLst>
        <pc:spChg chg="mod">
          <ac:chgData name="Siegbert Rudolph" userId="2af4d44886c067cc" providerId="LiveId" clId="{A9E7F6AA-04B9-44F3-942B-FFBDE6A83A30}" dt="2019-11-12T10:33:30.503" v="12"/>
          <ac:spMkLst>
            <pc:docMk/>
            <pc:sldMk cId="545769550" sldId="423"/>
            <ac:spMk id="8" creationId="{E9B0A00A-33A1-4682-9968-D006033D96B2}"/>
          </ac:spMkLst>
        </pc:spChg>
      </pc:sldChg>
      <pc:sldChg chg="modSp">
        <pc:chgData name="Siegbert Rudolph" userId="2af4d44886c067cc" providerId="LiveId" clId="{A9E7F6AA-04B9-44F3-942B-FFBDE6A83A30}" dt="2019-11-12T10:33:42.017" v="13"/>
        <pc:sldMkLst>
          <pc:docMk/>
          <pc:sldMk cId="2843829580" sldId="429"/>
        </pc:sldMkLst>
        <pc:spChg chg="mod">
          <ac:chgData name="Siegbert Rudolph" userId="2af4d44886c067cc" providerId="LiveId" clId="{A9E7F6AA-04B9-44F3-942B-FFBDE6A83A30}" dt="2019-11-12T10:33:42.017" v="13"/>
          <ac:spMkLst>
            <pc:docMk/>
            <pc:sldMk cId="2843829580" sldId="429"/>
            <ac:spMk id="8" creationId="{E9B0A00A-33A1-4682-9968-D006033D96B2}"/>
          </ac:spMkLst>
        </pc:spChg>
      </pc:sldChg>
    </pc:docChg>
  </pc:docChgLst>
  <pc:docChgLst>
    <pc:chgData name="Siegbert Rudolph" userId="2af4d44886c067cc" providerId="LiveId" clId="{B57E94A6-79C7-432A-A255-E9EAECF5CE40}"/>
    <pc:docChg chg="custSel modSld">
      <pc:chgData name="Siegbert Rudolph" userId="2af4d44886c067cc" providerId="LiveId" clId="{B57E94A6-79C7-432A-A255-E9EAECF5CE40}" dt="2021-02-07T07:38:16.140" v="815" actId="1076"/>
      <pc:docMkLst>
        <pc:docMk/>
      </pc:docMkLst>
      <pc:sldChg chg="delSp modSp mod">
        <pc:chgData name="Siegbert Rudolph" userId="2af4d44886c067cc" providerId="LiveId" clId="{B57E94A6-79C7-432A-A255-E9EAECF5CE40}" dt="2021-02-07T07:38:15.722" v="413" actId="1076"/>
        <pc:sldMkLst>
          <pc:docMk/>
          <pc:sldMk cId="26308477" sldId="256"/>
        </pc:sldMkLst>
        <pc:spChg chg="del mod">
          <ac:chgData name="Siegbert Rudolph" userId="2af4d44886c067cc" providerId="LiveId" clId="{B57E94A6-79C7-432A-A255-E9EAECF5CE40}" dt="2021-02-07T07:38:15.707" v="408" actId="478"/>
          <ac:spMkLst>
            <pc:docMk/>
            <pc:sldMk cId="26308477" sldId="256"/>
            <ac:spMk id="2" creationId="{FC140A44-36F1-42EB-871E-A98B7D2D6ECD}"/>
          </ac:spMkLst>
        </pc:spChg>
        <pc:spChg chg="del">
          <ac:chgData name="Siegbert Rudolph" userId="2af4d44886c067cc" providerId="LiveId" clId="{B57E94A6-79C7-432A-A255-E9EAECF5CE40}" dt="2021-02-06T18:27:24.003" v="0" actId="478"/>
          <ac:spMkLst>
            <pc:docMk/>
            <pc:sldMk cId="26308477" sldId="256"/>
            <ac:spMk id="3" creationId="{87DE3362-04E4-4B09-955B-3FB0BC02F1E5}"/>
          </ac:spMkLst>
        </pc:spChg>
        <pc:spChg chg="mod">
          <ac:chgData name="Siegbert Rudolph" userId="2af4d44886c067cc" providerId="LiveId" clId="{B57E94A6-79C7-432A-A255-E9EAECF5CE40}" dt="2021-02-07T07:38:15.722" v="413" actId="1076"/>
          <ac:spMkLst>
            <pc:docMk/>
            <pc:sldMk cId="26308477" sldId="256"/>
            <ac:spMk id="3" creationId="{E543ACE3-169B-4988-A264-AAF84608CA6F}"/>
          </ac:spMkLst>
        </pc:spChg>
      </pc:sldChg>
      <pc:sldChg chg="delSp modSp mod">
        <pc:chgData name="Siegbert Rudolph" userId="2af4d44886c067cc" providerId="LiveId" clId="{B57E94A6-79C7-432A-A255-E9EAECF5CE40}" dt="2021-02-07T07:38:16.140" v="815" actId="1076"/>
        <pc:sldMkLst>
          <pc:docMk/>
          <pc:sldMk cId="2216826815" sldId="281"/>
        </pc:sldMkLst>
        <pc:spChg chg="del mod">
          <ac:chgData name="Siegbert Rudolph" userId="2af4d44886c067cc" providerId="LiveId" clId="{B57E94A6-79C7-432A-A255-E9EAECF5CE40}" dt="2021-02-07T07:38:16.140" v="810" actId="478"/>
          <ac:spMkLst>
            <pc:docMk/>
            <pc:sldMk cId="2216826815" sldId="281"/>
            <ac:spMk id="4" creationId="{F845AF77-BEEA-441F-B128-D3D2D0BC9DCD}"/>
          </ac:spMkLst>
        </pc:spChg>
        <pc:spChg chg="mod">
          <ac:chgData name="Siegbert Rudolph" userId="2af4d44886c067cc" providerId="LiveId" clId="{B57E94A6-79C7-432A-A255-E9EAECF5CE40}" dt="2021-02-07T07:38:16.140" v="815" actId="1076"/>
          <ac:spMkLst>
            <pc:docMk/>
            <pc:sldMk cId="2216826815" sldId="281"/>
            <ac:spMk id="5" creationId="{83EDDE27-F698-4F89-895E-8027A39E3CAB}"/>
          </ac:spMkLst>
        </pc:spChg>
        <pc:spChg chg="del">
          <ac:chgData name="Siegbert Rudolph" userId="2af4d44886c067cc" providerId="LiveId" clId="{B57E94A6-79C7-432A-A255-E9EAECF5CE40}" dt="2021-02-06T18:27:24.273" v="402" actId="478"/>
          <ac:spMkLst>
            <pc:docMk/>
            <pc:sldMk cId="2216826815" sldId="281"/>
            <ac:spMk id="5" creationId="{C001F7DB-7333-4864-AD47-1C56D2AF6B0B}"/>
          </ac:spMkLst>
        </pc:spChg>
      </pc:sldChg>
      <pc:sldChg chg="delSp modSp mod">
        <pc:chgData name="Siegbert Rudolph" userId="2af4d44886c067cc" providerId="LiveId" clId="{B57E94A6-79C7-432A-A255-E9EAECF5CE40}" dt="2021-02-07T07:38:15.760" v="449" actId="1076"/>
        <pc:sldMkLst>
          <pc:docMk/>
          <pc:sldMk cId="3881716184" sldId="325"/>
        </pc:sldMkLst>
        <pc:spChg chg="del mod">
          <ac:chgData name="Siegbert Rudolph" userId="2af4d44886c067cc" providerId="LiveId" clId="{B57E94A6-79C7-432A-A255-E9EAECF5CE40}" dt="2021-02-07T07:38:15.760" v="444" actId="478"/>
          <ac:spMkLst>
            <pc:docMk/>
            <pc:sldMk cId="3881716184" sldId="325"/>
            <ac:spMk id="2" creationId="{A4811A70-C65C-433A-BCF0-01822E76D88E}"/>
          </ac:spMkLst>
        </pc:spChg>
        <pc:spChg chg="del">
          <ac:chgData name="Siegbert Rudolph" userId="2af4d44886c067cc" providerId="LiveId" clId="{B57E94A6-79C7-432A-A255-E9EAECF5CE40}" dt="2021-02-06T18:27:24.034" v="36" actId="478"/>
          <ac:spMkLst>
            <pc:docMk/>
            <pc:sldMk cId="3881716184" sldId="325"/>
            <ac:spMk id="6" creationId="{6C5D11FA-75FD-43F5-81C6-8064D03B7312}"/>
          </ac:spMkLst>
        </pc:spChg>
        <pc:spChg chg="mod">
          <ac:chgData name="Siegbert Rudolph" userId="2af4d44886c067cc" providerId="LiveId" clId="{B57E94A6-79C7-432A-A255-E9EAECF5CE40}" dt="2021-02-07T07:38:15.760" v="449" actId="1076"/>
          <ac:spMkLst>
            <pc:docMk/>
            <pc:sldMk cId="3881716184" sldId="325"/>
            <ac:spMk id="6" creationId="{C45BCA82-9EFC-449B-A90D-645F86ECCB6C}"/>
          </ac:spMkLst>
        </pc:spChg>
      </pc:sldChg>
      <pc:sldChg chg="delSp modSp mod">
        <pc:chgData name="Siegbert Rudolph" userId="2af4d44886c067cc" providerId="LiveId" clId="{B57E94A6-79C7-432A-A255-E9EAECF5CE40}" dt="2021-02-07T07:38:15.722" v="419" actId="1076"/>
        <pc:sldMkLst>
          <pc:docMk/>
          <pc:sldMk cId="4062732763" sldId="363"/>
        </pc:sldMkLst>
        <pc:spChg chg="del mod">
          <ac:chgData name="Siegbert Rudolph" userId="2af4d44886c067cc" providerId="LiveId" clId="{B57E94A6-79C7-432A-A255-E9EAECF5CE40}" dt="2021-02-07T07:38:15.722" v="414" actId="478"/>
          <ac:spMkLst>
            <pc:docMk/>
            <pc:sldMk cId="4062732763" sldId="363"/>
            <ac:spMk id="4" creationId="{A995C28F-1D0C-4F8C-8934-ACA7C273DC9C}"/>
          </ac:spMkLst>
        </pc:spChg>
        <pc:spChg chg="del">
          <ac:chgData name="Siegbert Rudolph" userId="2af4d44886c067cc" providerId="LiveId" clId="{B57E94A6-79C7-432A-A255-E9EAECF5CE40}" dt="2021-02-06T18:27:24.003" v="6" actId="478"/>
          <ac:spMkLst>
            <pc:docMk/>
            <pc:sldMk cId="4062732763" sldId="363"/>
            <ac:spMk id="6" creationId="{B8480590-3BAA-45BE-B7A8-5C81D2959B68}"/>
          </ac:spMkLst>
        </pc:spChg>
        <pc:spChg chg="mod">
          <ac:chgData name="Siegbert Rudolph" userId="2af4d44886c067cc" providerId="LiveId" clId="{B57E94A6-79C7-432A-A255-E9EAECF5CE40}" dt="2021-02-07T07:38:15.722" v="419" actId="1076"/>
          <ac:spMkLst>
            <pc:docMk/>
            <pc:sldMk cId="4062732763" sldId="363"/>
            <ac:spMk id="6" creationId="{C69088F6-C5C8-411D-9A20-5590AE8FF440}"/>
          </ac:spMkLst>
        </pc:spChg>
      </pc:sldChg>
      <pc:sldChg chg="delSp modSp mod">
        <pc:chgData name="Siegbert Rudolph" userId="2af4d44886c067cc" providerId="LiveId" clId="{B57E94A6-79C7-432A-A255-E9EAECF5CE40}" dt="2021-02-07T07:38:15.876" v="563" actId="1076"/>
        <pc:sldMkLst>
          <pc:docMk/>
          <pc:sldMk cId="735928261" sldId="371"/>
        </pc:sldMkLst>
        <pc:spChg chg="del mod">
          <ac:chgData name="Siegbert Rudolph" userId="2af4d44886c067cc" providerId="LiveId" clId="{B57E94A6-79C7-432A-A255-E9EAECF5CE40}" dt="2021-02-07T07:38:15.860" v="558" actId="478"/>
          <ac:spMkLst>
            <pc:docMk/>
            <pc:sldMk cId="735928261" sldId="371"/>
            <ac:spMk id="2" creationId="{F84D84A6-FD24-44BF-9AA3-BAE1AECAD832}"/>
          </ac:spMkLst>
        </pc:spChg>
        <pc:spChg chg="del">
          <ac:chgData name="Siegbert Rudolph" userId="2af4d44886c067cc" providerId="LiveId" clId="{B57E94A6-79C7-432A-A255-E9EAECF5CE40}" dt="2021-02-06T18:27:24.119" v="150" actId="478"/>
          <ac:spMkLst>
            <pc:docMk/>
            <pc:sldMk cId="735928261" sldId="371"/>
            <ac:spMk id="4" creationId="{690F25DB-D4AD-44BE-A109-24A17DF48877}"/>
          </ac:spMkLst>
        </pc:spChg>
        <pc:spChg chg="mod">
          <ac:chgData name="Siegbert Rudolph" userId="2af4d44886c067cc" providerId="LiveId" clId="{B57E94A6-79C7-432A-A255-E9EAECF5CE40}" dt="2021-02-07T07:38:15.876" v="563" actId="1076"/>
          <ac:spMkLst>
            <pc:docMk/>
            <pc:sldMk cId="735928261" sldId="371"/>
            <ac:spMk id="4" creationId="{A482B3F1-5C71-44A6-AADD-F646F5736BDF}"/>
          </ac:spMkLst>
        </pc:spChg>
      </pc:sldChg>
      <pc:sldChg chg="delSp modSp mod">
        <pc:chgData name="Siegbert Rudolph" userId="2af4d44886c067cc" providerId="LiveId" clId="{B57E94A6-79C7-432A-A255-E9EAECF5CE40}" dt="2021-02-07T07:38:16.031" v="707" actId="1076"/>
        <pc:sldMkLst>
          <pc:docMk/>
          <pc:sldMk cId="4210732443" sldId="372"/>
        </pc:sldMkLst>
        <pc:spChg chg="del mod">
          <ac:chgData name="Siegbert Rudolph" userId="2af4d44886c067cc" providerId="LiveId" clId="{B57E94A6-79C7-432A-A255-E9EAECF5CE40}" dt="2021-02-07T07:38:16.031" v="702" actId="478"/>
          <ac:spMkLst>
            <pc:docMk/>
            <pc:sldMk cId="4210732443" sldId="372"/>
            <ac:spMk id="4" creationId="{833D8372-6EE6-4FEC-82B3-ADCECB3D2403}"/>
          </ac:spMkLst>
        </pc:spChg>
        <pc:spChg chg="del">
          <ac:chgData name="Siegbert Rudolph" userId="2af4d44886c067cc" providerId="LiveId" clId="{B57E94A6-79C7-432A-A255-E9EAECF5CE40}" dt="2021-02-06T18:27:24.204" v="294" actId="478"/>
          <ac:spMkLst>
            <pc:docMk/>
            <pc:sldMk cId="4210732443" sldId="372"/>
            <ac:spMk id="6" creationId="{7B513637-5376-4045-8CA9-048DD56E9D7A}"/>
          </ac:spMkLst>
        </pc:spChg>
        <pc:spChg chg="mod">
          <ac:chgData name="Siegbert Rudolph" userId="2af4d44886c067cc" providerId="LiveId" clId="{B57E94A6-79C7-432A-A255-E9EAECF5CE40}" dt="2021-02-07T07:38:16.031" v="707" actId="1076"/>
          <ac:spMkLst>
            <pc:docMk/>
            <pc:sldMk cId="4210732443" sldId="372"/>
            <ac:spMk id="6" creationId="{7F176FE9-DC70-483A-A92B-A3BA82C5F738}"/>
          </ac:spMkLst>
        </pc:spChg>
      </pc:sldChg>
      <pc:sldChg chg="delSp modSp mod">
        <pc:chgData name="Siegbert Rudolph" userId="2af4d44886c067cc" providerId="LiveId" clId="{B57E94A6-79C7-432A-A255-E9EAECF5CE40}" dt="2021-02-07T07:38:15.738" v="425" actId="1076"/>
        <pc:sldMkLst>
          <pc:docMk/>
          <pc:sldMk cId="2796207542" sldId="373"/>
        </pc:sldMkLst>
        <pc:spChg chg="del mod">
          <ac:chgData name="Siegbert Rudolph" userId="2af4d44886c067cc" providerId="LiveId" clId="{B57E94A6-79C7-432A-A255-E9EAECF5CE40}" dt="2021-02-07T07:38:15.722" v="420" actId="478"/>
          <ac:spMkLst>
            <pc:docMk/>
            <pc:sldMk cId="2796207542" sldId="373"/>
            <ac:spMk id="4" creationId="{5D545AA2-840F-411A-9F7F-0D70ECD69A6A}"/>
          </ac:spMkLst>
        </pc:spChg>
        <pc:spChg chg="mod">
          <ac:chgData name="Siegbert Rudolph" userId="2af4d44886c067cc" providerId="LiveId" clId="{B57E94A6-79C7-432A-A255-E9EAECF5CE40}" dt="2021-02-07T07:38:15.738" v="425" actId="1076"/>
          <ac:spMkLst>
            <pc:docMk/>
            <pc:sldMk cId="2796207542" sldId="373"/>
            <ac:spMk id="6" creationId="{4EE0FE74-0616-43B4-85B3-514991377856}"/>
          </ac:spMkLst>
        </pc:spChg>
        <pc:spChg chg="del">
          <ac:chgData name="Siegbert Rudolph" userId="2af4d44886c067cc" providerId="LiveId" clId="{B57E94A6-79C7-432A-A255-E9EAECF5CE40}" dt="2021-02-06T18:27:24.019" v="12" actId="478"/>
          <ac:spMkLst>
            <pc:docMk/>
            <pc:sldMk cId="2796207542" sldId="373"/>
            <ac:spMk id="6" creationId="{CB865850-75D3-4D48-996B-870A7B236708}"/>
          </ac:spMkLst>
        </pc:spChg>
      </pc:sldChg>
      <pc:sldChg chg="delSp modSp mod">
        <pc:chgData name="Siegbert Rudolph" userId="2af4d44886c067cc" providerId="LiveId" clId="{B57E94A6-79C7-432A-A255-E9EAECF5CE40}" dt="2021-02-07T07:38:15.738" v="431" actId="1076"/>
        <pc:sldMkLst>
          <pc:docMk/>
          <pc:sldMk cId="1469596858" sldId="374"/>
        </pc:sldMkLst>
        <pc:spChg chg="del mod">
          <ac:chgData name="Siegbert Rudolph" userId="2af4d44886c067cc" providerId="LiveId" clId="{B57E94A6-79C7-432A-A255-E9EAECF5CE40}" dt="2021-02-07T07:38:15.738" v="426" actId="478"/>
          <ac:spMkLst>
            <pc:docMk/>
            <pc:sldMk cId="1469596858" sldId="374"/>
            <ac:spMk id="4" creationId="{1663D29D-97B1-4DBF-B822-B9C3CEAA926C}"/>
          </ac:spMkLst>
        </pc:spChg>
        <pc:spChg chg="del">
          <ac:chgData name="Siegbert Rudolph" userId="2af4d44886c067cc" providerId="LiveId" clId="{B57E94A6-79C7-432A-A255-E9EAECF5CE40}" dt="2021-02-06T18:27:24.019" v="18" actId="478"/>
          <ac:spMkLst>
            <pc:docMk/>
            <pc:sldMk cId="1469596858" sldId="374"/>
            <ac:spMk id="6" creationId="{2B307D06-0298-455B-8E10-7F95CEB97FEC}"/>
          </ac:spMkLst>
        </pc:spChg>
        <pc:spChg chg="mod">
          <ac:chgData name="Siegbert Rudolph" userId="2af4d44886c067cc" providerId="LiveId" clId="{B57E94A6-79C7-432A-A255-E9EAECF5CE40}" dt="2021-02-07T07:38:15.738" v="431" actId="1076"/>
          <ac:spMkLst>
            <pc:docMk/>
            <pc:sldMk cId="1469596858" sldId="374"/>
            <ac:spMk id="6" creationId="{506513EA-8ED5-48A2-9C6C-3CCEF2BFF681}"/>
          </ac:spMkLst>
        </pc:spChg>
      </pc:sldChg>
      <pc:sldChg chg="delSp modSp mod">
        <pc:chgData name="Siegbert Rudolph" userId="2af4d44886c067cc" providerId="LiveId" clId="{B57E94A6-79C7-432A-A255-E9EAECF5CE40}" dt="2021-02-07T07:38:15.754" v="437" actId="1076"/>
        <pc:sldMkLst>
          <pc:docMk/>
          <pc:sldMk cId="1324670555" sldId="375"/>
        </pc:sldMkLst>
        <pc:spChg chg="del mod">
          <ac:chgData name="Siegbert Rudolph" userId="2af4d44886c067cc" providerId="LiveId" clId="{B57E94A6-79C7-432A-A255-E9EAECF5CE40}" dt="2021-02-07T07:38:15.738" v="432" actId="478"/>
          <ac:spMkLst>
            <pc:docMk/>
            <pc:sldMk cId="1324670555" sldId="375"/>
            <ac:spMk id="4" creationId="{E6C15468-14C4-4166-AED1-D6B2E2C86646}"/>
          </ac:spMkLst>
        </pc:spChg>
        <pc:spChg chg="mod">
          <ac:chgData name="Siegbert Rudolph" userId="2af4d44886c067cc" providerId="LiveId" clId="{B57E94A6-79C7-432A-A255-E9EAECF5CE40}" dt="2021-02-07T07:38:15.754" v="437" actId="1076"/>
          <ac:spMkLst>
            <pc:docMk/>
            <pc:sldMk cId="1324670555" sldId="375"/>
            <ac:spMk id="6" creationId="{04737C72-F3C4-4ABA-8494-719D1ED6044E}"/>
          </ac:spMkLst>
        </pc:spChg>
        <pc:spChg chg="del">
          <ac:chgData name="Siegbert Rudolph" userId="2af4d44886c067cc" providerId="LiveId" clId="{B57E94A6-79C7-432A-A255-E9EAECF5CE40}" dt="2021-02-06T18:27:24.019" v="24" actId="478"/>
          <ac:spMkLst>
            <pc:docMk/>
            <pc:sldMk cId="1324670555" sldId="375"/>
            <ac:spMk id="6" creationId="{68083ED5-684D-4853-8F00-3AB9A8A2A7C2}"/>
          </ac:spMkLst>
        </pc:spChg>
      </pc:sldChg>
      <pc:sldChg chg="delSp modSp mod">
        <pc:chgData name="Siegbert Rudolph" userId="2af4d44886c067cc" providerId="LiveId" clId="{B57E94A6-79C7-432A-A255-E9EAECF5CE40}" dt="2021-02-07T07:38:15.760" v="443" actId="1076"/>
        <pc:sldMkLst>
          <pc:docMk/>
          <pc:sldMk cId="1954577758" sldId="376"/>
        </pc:sldMkLst>
        <pc:spChg chg="del mod">
          <ac:chgData name="Siegbert Rudolph" userId="2af4d44886c067cc" providerId="LiveId" clId="{B57E94A6-79C7-432A-A255-E9EAECF5CE40}" dt="2021-02-07T07:38:15.754" v="438" actId="478"/>
          <ac:spMkLst>
            <pc:docMk/>
            <pc:sldMk cId="1954577758" sldId="376"/>
            <ac:spMk id="4" creationId="{77A760E2-59DB-4652-B8B1-E473802FE63A}"/>
          </ac:spMkLst>
        </pc:spChg>
        <pc:spChg chg="mod">
          <ac:chgData name="Siegbert Rudolph" userId="2af4d44886c067cc" providerId="LiveId" clId="{B57E94A6-79C7-432A-A255-E9EAECF5CE40}" dt="2021-02-07T07:38:15.760" v="443" actId="1076"/>
          <ac:spMkLst>
            <pc:docMk/>
            <pc:sldMk cId="1954577758" sldId="376"/>
            <ac:spMk id="6" creationId="{6233A89C-D58C-4174-A999-265F1DD37411}"/>
          </ac:spMkLst>
        </pc:spChg>
        <pc:spChg chg="del">
          <ac:chgData name="Siegbert Rudolph" userId="2af4d44886c067cc" providerId="LiveId" clId="{B57E94A6-79C7-432A-A255-E9EAECF5CE40}" dt="2021-02-06T18:27:24.019" v="30" actId="478"/>
          <ac:spMkLst>
            <pc:docMk/>
            <pc:sldMk cId="1954577758" sldId="376"/>
            <ac:spMk id="6" creationId="{6A8B75AD-B9EE-4EC1-9DE3-4E590316277D}"/>
          </ac:spMkLst>
        </pc:spChg>
      </pc:sldChg>
      <pc:sldChg chg="delSp modSp mod">
        <pc:chgData name="Siegbert Rudolph" userId="2af4d44886c067cc" providerId="LiveId" clId="{B57E94A6-79C7-432A-A255-E9EAECF5CE40}" dt="2021-02-07T07:38:15.760" v="455" actId="1076"/>
        <pc:sldMkLst>
          <pc:docMk/>
          <pc:sldMk cId="3292507203" sldId="377"/>
        </pc:sldMkLst>
        <pc:spChg chg="del mod">
          <ac:chgData name="Siegbert Rudolph" userId="2af4d44886c067cc" providerId="LiveId" clId="{B57E94A6-79C7-432A-A255-E9EAECF5CE40}" dt="2021-02-07T07:38:15.760" v="450" actId="478"/>
          <ac:spMkLst>
            <pc:docMk/>
            <pc:sldMk cId="3292507203" sldId="377"/>
            <ac:spMk id="4" creationId="{15B19EBA-907F-4556-9F45-D090620E83BF}"/>
          </ac:spMkLst>
        </pc:spChg>
        <pc:spChg chg="mod">
          <ac:chgData name="Siegbert Rudolph" userId="2af4d44886c067cc" providerId="LiveId" clId="{B57E94A6-79C7-432A-A255-E9EAECF5CE40}" dt="2021-02-07T07:38:15.760" v="455" actId="1076"/>
          <ac:spMkLst>
            <pc:docMk/>
            <pc:sldMk cId="3292507203" sldId="377"/>
            <ac:spMk id="6" creationId="{1DE6CA1F-8095-4A76-ABD7-31F74CCE1B4A}"/>
          </ac:spMkLst>
        </pc:spChg>
        <pc:spChg chg="del">
          <ac:chgData name="Siegbert Rudolph" userId="2af4d44886c067cc" providerId="LiveId" clId="{B57E94A6-79C7-432A-A255-E9EAECF5CE40}" dt="2021-02-06T18:27:24.041" v="42" actId="478"/>
          <ac:spMkLst>
            <pc:docMk/>
            <pc:sldMk cId="3292507203" sldId="377"/>
            <ac:spMk id="6" creationId="{36478D5C-765E-4BC3-8899-D8C7D557162E}"/>
          </ac:spMkLst>
        </pc:spChg>
      </pc:sldChg>
      <pc:sldChg chg="delSp modSp mod">
        <pc:chgData name="Siegbert Rudolph" userId="2af4d44886c067cc" providerId="LiveId" clId="{B57E94A6-79C7-432A-A255-E9EAECF5CE40}" dt="2021-02-07T07:38:15.791" v="485" actId="1076"/>
        <pc:sldMkLst>
          <pc:docMk/>
          <pc:sldMk cId="2143160470" sldId="378"/>
        </pc:sldMkLst>
        <pc:spChg chg="del mod">
          <ac:chgData name="Siegbert Rudolph" userId="2af4d44886c067cc" providerId="LiveId" clId="{B57E94A6-79C7-432A-A255-E9EAECF5CE40}" dt="2021-02-07T07:38:15.791" v="480" actId="478"/>
          <ac:spMkLst>
            <pc:docMk/>
            <pc:sldMk cId="2143160470" sldId="378"/>
            <ac:spMk id="2" creationId="{2333A0BE-425A-4554-BAE2-AFF9A99A6C7B}"/>
          </ac:spMkLst>
        </pc:spChg>
        <pc:spChg chg="mod">
          <ac:chgData name="Siegbert Rudolph" userId="2af4d44886c067cc" providerId="LiveId" clId="{B57E94A6-79C7-432A-A255-E9EAECF5CE40}" dt="2021-02-07T07:38:15.791" v="485" actId="1076"/>
          <ac:spMkLst>
            <pc:docMk/>
            <pc:sldMk cId="2143160470" sldId="378"/>
            <ac:spMk id="6" creationId="{A9435A93-91E8-4477-B09C-5EE65BE577E7}"/>
          </ac:spMkLst>
        </pc:spChg>
        <pc:spChg chg="del">
          <ac:chgData name="Siegbert Rudolph" userId="2af4d44886c067cc" providerId="LiveId" clId="{B57E94A6-79C7-432A-A255-E9EAECF5CE40}" dt="2021-02-06T18:27:24.057" v="72" actId="478"/>
          <ac:spMkLst>
            <pc:docMk/>
            <pc:sldMk cId="2143160470" sldId="378"/>
            <ac:spMk id="6" creationId="{F9BE10D4-9328-458F-A215-6D3C8FC1B190}"/>
          </ac:spMkLst>
        </pc:spChg>
      </pc:sldChg>
      <pc:sldChg chg="delSp modSp mod">
        <pc:chgData name="Siegbert Rudolph" userId="2af4d44886c067cc" providerId="LiveId" clId="{B57E94A6-79C7-432A-A255-E9EAECF5CE40}" dt="2021-02-07T07:38:15.776" v="461" actId="1076"/>
        <pc:sldMkLst>
          <pc:docMk/>
          <pc:sldMk cId="2714909932" sldId="379"/>
        </pc:sldMkLst>
        <pc:spChg chg="del mod">
          <ac:chgData name="Siegbert Rudolph" userId="2af4d44886c067cc" providerId="LiveId" clId="{B57E94A6-79C7-432A-A255-E9EAECF5CE40}" dt="2021-02-07T07:38:15.760" v="456" actId="478"/>
          <ac:spMkLst>
            <pc:docMk/>
            <pc:sldMk cId="2714909932" sldId="379"/>
            <ac:spMk id="4" creationId="{BAD3BD04-B460-43DA-99B7-A1D6C2BAE1F8}"/>
          </ac:spMkLst>
        </pc:spChg>
        <pc:spChg chg="del">
          <ac:chgData name="Siegbert Rudolph" userId="2af4d44886c067cc" providerId="LiveId" clId="{B57E94A6-79C7-432A-A255-E9EAECF5CE40}" dt="2021-02-06T18:27:24.041" v="48" actId="478"/>
          <ac:spMkLst>
            <pc:docMk/>
            <pc:sldMk cId="2714909932" sldId="379"/>
            <ac:spMk id="6" creationId="{2220E117-0879-4C51-BF7D-E63D59DAE33B}"/>
          </ac:spMkLst>
        </pc:spChg>
        <pc:spChg chg="mod">
          <ac:chgData name="Siegbert Rudolph" userId="2af4d44886c067cc" providerId="LiveId" clId="{B57E94A6-79C7-432A-A255-E9EAECF5CE40}" dt="2021-02-07T07:38:15.776" v="461" actId="1076"/>
          <ac:spMkLst>
            <pc:docMk/>
            <pc:sldMk cId="2714909932" sldId="379"/>
            <ac:spMk id="6" creationId="{66B0DBA6-FBB6-4AC9-8E10-837C1EF050B2}"/>
          </ac:spMkLst>
        </pc:spChg>
      </pc:sldChg>
      <pc:sldChg chg="delSp modSp mod">
        <pc:chgData name="Siegbert Rudolph" userId="2af4d44886c067cc" providerId="LiveId" clId="{B57E94A6-79C7-432A-A255-E9EAECF5CE40}" dt="2021-02-07T07:38:15.776" v="467" actId="1076"/>
        <pc:sldMkLst>
          <pc:docMk/>
          <pc:sldMk cId="3787387915" sldId="380"/>
        </pc:sldMkLst>
        <pc:spChg chg="del mod">
          <ac:chgData name="Siegbert Rudolph" userId="2af4d44886c067cc" providerId="LiveId" clId="{B57E94A6-79C7-432A-A255-E9EAECF5CE40}" dt="2021-02-07T07:38:15.776" v="462" actId="478"/>
          <ac:spMkLst>
            <pc:docMk/>
            <pc:sldMk cId="3787387915" sldId="380"/>
            <ac:spMk id="4" creationId="{D56CE3D4-9CC1-45E8-9BEA-41B97360FFB4}"/>
          </ac:spMkLst>
        </pc:spChg>
        <pc:spChg chg="mod">
          <ac:chgData name="Siegbert Rudolph" userId="2af4d44886c067cc" providerId="LiveId" clId="{B57E94A6-79C7-432A-A255-E9EAECF5CE40}" dt="2021-02-07T07:38:15.776" v="467" actId="1076"/>
          <ac:spMkLst>
            <pc:docMk/>
            <pc:sldMk cId="3787387915" sldId="380"/>
            <ac:spMk id="6" creationId="{73E12B5F-ED57-4B22-8835-0EB9AF482AE8}"/>
          </ac:spMkLst>
        </pc:spChg>
        <pc:spChg chg="del">
          <ac:chgData name="Siegbert Rudolph" userId="2af4d44886c067cc" providerId="LiveId" clId="{B57E94A6-79C7-432A-A255-E9EAECF5CE40}" dt="2021-02-06T18:27:24.057" v="54" actId="478"/>
          <ac:spMkLst>
            <pc:docMk/>
            <pc:sldMk cId="3787387915" sldId="380"/>
            <ac:spMk id="6" creationId="{A34FF431-1669-4D40-A333-33807A1B4AA5}"/>
          </ac:spMkLst>
        </pc:spChg>
      </pc:sldChg>
      <pc:sldChg chg="delSp modSp mod">
        <pc:chgData name="Siegbert Rudolph" userId="2af4d44886c067cc" providerId="LiveId" clId="{B57E94A6-79C7-432A-A255-E9EAECF5CE40}" dt="2021-02-07T07:38:15.776" v="473" actId="1076"/>
        <pc:sldMkLst>
          <pc:docMk/>
          <pc:sldMk cId="224971073" sldId="381"/>
        </pc:sldMkLst>
        <pc:spChg chg="del mod">
          <ac:chgData name="Siegbert Rudolph" userId="2af4d44886c067cc" providerId="LiveId" clId="{B57E94A6-79C7-432A-A255-E9EAECF5CE40}" dt="2021-02-07T07:38:15.776" v="468" actId="478"/>
          <ac:spMkLst>
            <pc:docMk/>
            <pc:sldMk cId="224971073" sldId="381"/>
            <ac:spMk id="4" creationId="{5E300485-61D3-4C43-9650-79BB25740BD6}"/>
          </ac:spMkLst>
        </pc:spChg>
        <pc:spChg chg="mod">
          <ac:chgData name="Siegbert Rudolph" userId="2af4d44886c067cc" providerId="LiveId" clId="{B57E94A6-79C7-432A-A255-E9EAECF5CE40}" dt="2021-02-07T07:38:15.776" v="473" actId="1076"/>
          <ac:spMkLst>
            <pc:docMk/>
            <pc:sldMk cId="224971073" sldId="381"/>
            <ac:spMk id="6" creationId="{6C8AEB80-E834-4AD3-9F3A-CF19FA76C5F0}"/>
          </ac:spMkLst>
        </pc:spChg>
        <pc:spChg chg="del">
          <ac:chgData name="Siegbert Rudolph" userId="2af4d44886c067cc" providerId="LiveId" clId="{B57E94A6-79C7-432A-A255-E9EAECF5CE40}" dt="2021-02-06T18:27:24.057" v="60" actId="478"/>
          <ac:spMkLst>
            <pc:docMk/>
            <pc:sldMk cId="224971073" sldId="381"/>
            <ac:spMk id="6" creationId="{9B079C37-D987-4944-A740-F60112091F3C}"/>
          </ac:spMkLst>
        </pc:spChg>
      </pc:sldChg>
      <pc:sldChg chg="delSp modSp mod">
        <pc:chgData name="Siegbert Rudolph" userId="2af4d44886c067cc" providerId="LiveId" clId="{B57E94A6-79C7-432A-A255-E9EAECF5CE40}" dt="2021-02-07T07:38:15.791" v="479" actId="1076"/>
        <pc:sldMkLst>
          <pc:docMk/>
          <pc:sldMk cId="2592370189" sldId="382"/>
        </pc:sldMkLst>
        <pc:spChg chg="del mod">
          <ac:chgData name="Siegbert Rudolph" userId="2af4d44886c067cc" providerId="LiveId" clId="{B57E94A6-79C7-432A-A255-E9EAECF5CE40}" dt="2021-02-07T07:38:15.776" v="474" actId="478"/>
          <ac:spMkLst>
            <pc:docMk/>
            <pc:sldMk cId="2592370189" sldId="382"/>
            <ac:spMk id="4" creationId="{A9CFF8E2-2AB3-4890-B96A-F561B3D1EA7C}"/>
          </ac:spMkLst>
        </pc:spChg>
        <pc:spChg chg="mod">
          <ac:chgData name="Siegbert Rudolph" userId="2af4d44886c067cc" providerId="LiveId" clId="{B57E94A6-79C7-432A-A255-E9EAECF5CE40}" dt="2021-02-07T07:38:15.791" v="479" actId="1076"/>
          <ac:spMkLst>
            <pc:docMk/>
            <pc:sldMk cId="2592370189" sldId="382"/>
            <ac:spMk id="6" creationId="{AA7891D6-5CAB-4480-9368-EE632737521C}"/>
          </ac:spMkLst>
        </pc:spChg>
        <pc:spChg chg="del">
          <ac:chgData name="Siegbert Rudolph" userId="2af4d44886c067cc" providerId="LiveId" clId="{B57E94A6-79C7-432A-A255-E9EAECF5CE40}" dt="2021-02-06T18:27:24.057" v="66" actId="478"/>
          <ac:spMkLst>
            <pc:docMk/>
            <pc:sldMk cId="2592370189" sldId="382"/>
            <ac:spMk id="6" creationId="{C78C77D2-54DE-4253-BF30-BB128D878A1C}"/>
          </ac:spMkLst>
        </pc:spChg>
      </pc:sldChg>
      <pc:sldChg chg="delSp modSp mod">
        <pc:chgData name="Siegbert Rudolph" userId="2af4d44886c067cc" providerId="LiveId" clId="{B57E94A6-79C7-432A-A255-E9EAECF5CE40}" dt="2021-02-07T07:38:15.838" v="521" actId="1076"/>
        <pc:sldMkLst>
          <pc:docMk/>
          <pc:sldMk cId="2077202610" sldId="383"/>
        </pc:sldMkLst>
        <pc:spChg chg="del mod">
          <ac:chgData name="Siegbert Rudolph" userId="2af4d44886c067cc" providerId="LiveId" clId="{B57E94A6-79C7-432A-A255-E9EAECF5CE40}" dt="2021-02-07T07:38:15.823" v="516" actId="478"/>
          <ac:spMkLst>
            <pc:docMk/>
            <pc:sldMk cId="2077202610" sldId="383"/>
            <ac:spMk id="2" creationId="{C9A5F256-B60A-4803-A7F8-FBAA07ED715D}"/>
          </ac:spMkLst>
        </pc:spChg>
        <pc:spChg chg="del">
          <ac:chgData name="Siegbert Rudolph" userId="2af4d44886c067cc" providerId="LiveId" clId="{B57E94A6-79C7-432A-A255-E9EAECF5CE40}" dt="2021-02-06T18:27:24.088" v="108" actId="478"/>
          <ac:spMkLst>
            <pc:docMk/>
            <pc:sldMk cId="2077202610" sldId="383"/>
            <ac:spMk id="6" creationId="{40197A5F-E0FB-4E21-AC24-5AE56A8C2B83}"/>
          </ac:spMkLst>
        </pc:spChg>
        <pc:spChg chg="mod">
          <ac:chgData name="Siegbert Rudolph" userId="2af4d44886c067cc" providerId="LiveId" clId="{B57E94A6-79C7-432A-A255-E9EAECF5CE40}" dt="2021-02-07T07:38:15.838" v="521" actId="1076"/>
          <ac:spMkLst>
            <pc:docMk/>
            <pc:sldMk cId="2077202610" sldId="383"/>
            <ac:spMk id="6" creationId="{95B7A504-13A4-4C96-8FEA-B92707350D25}"/>
          </ac:spMkLst>
        </pc:spChg>
      </pc:sldChg>
      <pc:sldChg chg="delSp modSp mod">
        <pc:chgData name="Siegbert Rudolph" userId="2af4d44886c067cc" providerId="LiveId" clId="{B57E94A6-79C7-432A-A255-E9EAECF5CE40}" dt="2021-02-07T07:38:15.807" v="491" actId="1076"/>
        <pc:sldMkLst>
          <pc:docMk/>
          <pc:sldMk cId="1326429324" sldId="384"/>
        </pc:sldMkLst>
        <pc:spChg chg="del mod">
          <ac:chgData name="Siegbert Rudolph" userId="2af4d44886c067cc" providerId="LiveId" clId="{B57E94A6-79C7-432A-A255-E9EAECF5CE40}" dt="2021-02-07T07:38:15.791" v="486" actId="478"/>
          <ac:spMkLst>
            <pc:docMk/>
            <pc:sldMk cId="1326429324" sldId="384"/>
            <ac:spMk id="4" creationId="{299EB542-3FA9-4447-87D4-74084E991CE4}"/>
          </ac:spMkLst>
        </pc:spChg>
        <pc:spChg chg="mod">
          <ac:chgData name="Siegbert Rudolph" userId="2af4d44886c067cc" providerId="LiveId" clId="{B57E94A6-79C7-432A-A255-E9EAECF5CE40}" dt="2021-02-07T07:38:15.807" v="491" actId="1076"/>
          <ac:spMkLst>
            <pc:docMk/>
            <pc:sldMk cId="1326429324" sldId="384"/>
            <ac:spMk id="6" creationId="{ABEDE264-DC31-4556-9630-84785AAE9C26}"/>
          </ac:spMkLst>
        </pc:spChg>
        <pc:spChg chg="del">
          <ac:chgData name="Siegbert Rudolph" userId="2af4d44886c067cc" providerId="LiveId" clId="{B57E94A6-79C7-432A-A255-E9EAECF5CE40}" dt="2021-02-06T18:27:24.072" v="78" actId="478"/>
          <ac:spMkLst>
            <pc:docMk/>
            <pc:sldMk cId="1326429324" sldId="384"/>
            <ac:spMk id="6" creationId="{F2B4FC6C-192E-4403-8D08-6749C57999DB}"/>
          </ac:spMkLst>
        </pc:spChg>
      </pc:sldChg>
      <pc:sldChg chg="delSp modSp mod">
        <pc:chgData name="Siegbert Rudolph" userId="2af4d44886c067cc" providerId="LiveId" clId="{B57E94A6-79C7-432A-A255-E9EAECF5CE40}" dt="2021-02-07T07:38:15.807" v="497" actId="1076"/>
        <pc:sldMkLst>
          <pc:docMk/>
          <pc:sldMk cId="2359691708" sldId="385"/>
        </pc:sldMkLst>
        <pc:spChg chg="del mod">
          <ac:chgData name="Siegbert Rudolph" userId="2af4d44886c067cc" providerId="LiveId" clId="{B57E94A6-79C7-432A-A255-E9EAECF5CE40}" dt="2021-02-07T07:38:15.807" v="492" actId="478"/>
          <ac:spMkLst>
            <pc:docMk/>
            <pc:sldMk cId="2359691708" sldId="385"/>
            <ac:spMk id="4" creationId="{F872602D-E05E-4C75-89F7-2B248912EFC0}"/>
          </ac:spMkLst>
        </pc:spChg>
        <pc:spChg chg="del">
          <ac:chgData name="Siegbert Rudolph" userId="2af4d44886c067cc" providerId="LiveId" clId="{B57E94A6-79C7-432A-A255-E9EAECF5CE40}" dt="2021-02-06T18:27:24.072" v="84" actId="478"/>
          <ac:spMkLst>
            <pc:docMk/>
            <pc:sldMk cId="2359691708" sldId="385"/>
            <ac:spMk id="6" creationId="{145E4631-04FB-4796-A96E-A2A2A434B773}"/>
          </ac:spMkLst>
        </pc:spChg>
        <pc:spChg chg="mod">
          <ac:chgData name="Siegbert Rudolph" userId="2af4d44886c067cc" providerId="LiveId" clId="{B57E94A6-79C7-432A-A255-E9EAECF5CE40}" dt="2021-02-07T07:38:15.807" v="497" actId="1076"/>
          <ac:spMkLst>
            <pc:docMk/>
            <pc:sldMk cId="2359691708" sldId="385"/>
            <ac:spMk id="6" creationId="{CDD71A34-F3C7-43C1-B01F-A9F057C7D339}"/>
          </ac:spMkLst>
        </pc:spChg>
      </pc:sldChg>
      <pc:sldChg chg="delSp modSp mod">
        <pc:chgData name="Siegbert Rudolph" userId="2af4d44886c067cc" providerId="LiveId" clId="{B57E94A6-79C7-432A-A255-E9EAECF5CE40}" dt="2021-02-07T07:38:15.823" v="503" actId="1076"/>
        <pc:sldMkLst>
          <pc:docMk/>
          <pc:sldMk cId="298265029" sldId="386"/>
        </pc:sldMkLst>
        <pc:spChg chg="del mod">
          <ac:chgData name="Siegbert Rudolph" userId="2af4d44886c067cc" providerId="LiveId" clId="{B57E94A6-79C7-432A-A255-E9EAECF5CE40}" dt="2021-02-07T07:38:15.807" v="498" actId="478"/>
          <ac:spMkLst>
            <pc:docMk/>
            <pc:sldMk cId="298265029" sldId="386"/>
            <ac:spMk id="4" creationId="{DF2CA2AD-6F4B-4E87-8A47-728770786FB9}"/>
          </ac:spMkLst>
        </pc:spChg>
        <pc:spChg chg="del">
          <ac:chgData name="Siegbert Rudolph" userId="2af4d44886c067cc" providerId="LiveId" clId="{B57E94A6-79C7-432A-A255-E9EAECF5CE40}" dt="2021-02-06T18:27:24.072" v="90" actId="478"/>
          <ac:spMkLst>
            <pc:docMk/>
            <pc:sldMk cId="298265029" sldId="386"/>
            <ac:spMk id="6" creationId="{0E06D4A8-C4BB-4FAB-BAAC-5F878F3769A7}"/>
          </ac:spMkLst>
        </pc:spChg>
        <pc:spChg chg="mod">
          <ac:chgData name="Siegbert Rudolph" userId="2af4d44886c067cc" providerId="LiveId" clId="{B57E94A6-79C7-432A-A255-E9EAECF5CE40}" dt="2021-02-07T07:38:15.823" v="503" actId="1076"/>
          <ac:spMkLst>
            <pc:docMk/>
            <pc:sldMk cId="298265029" sldId="386"/>
            <ac:spMk id="6" creationId="{91F5B258-DB25-4F3B-9E2D-DFEC566A4AEF}"/>
          </ac:spMkLst>
        </pc:spChg>
      </pc:sldChg>
      <pc:sldChg chg="delSp modSp mod">
        <pc:chgData name="Siegbert Rudolph" userId="2af4d44886c067cc" providerId="LiveId" clId="{B57E94A6-79C7-432A-A255-E9EAECF5CE40}" dt="2021-02-07T07:38:15.823" v="509" actId="1076"/>
        <pc:sldMkLst>
          <pc:docMk/>
          <pc:sldMk cId="2901121839" sldId="387"/>
        </pc:sldMkLst>
        <pc:spChg chg="del mod">
          <ac:chgData name="Siegbert Rudolph" userId="2af4d44886c067cc" providerId="LiveId" clId="{B57E94A6-79C7-432A-A255-E9EAECF5CE40}" dt="2021-02-07T07:38:15.823" v="504" actId="478"/>
          <ac:spMkLst>
            <pc:docMk/>
            <pc:sldMk cId="2901121839" sldId="387"/>
            <ac:spMk id="4" creationId="{F73E54E0-1B03-428C-AE34-5C5FDF04FEBC}"/>
          </ac:spMkLst>
        </pc:spChg>
        <pc:spChg chg="mod">
          <ac:chgData name="Siegbert Rudolph" userId="2af4d44886c067cc" providerId="LiveId" clId="{B57E94A6-79C7-432A-A255-E9EAECF5CE40}" dt="2021-02-07T07:38:15.823" v="509" actId="1076"/>
          <ac:spMkLst>
            <pc:docMk/>
            <pc:sldMk cId="2901121839" sldId="387"/>
            <ac:spMk id="6" creationId="{13D841C7-D6FB-4999-8143-AE39AB48051B}"/>
          </ac:spMkLst>
        </pc:spChg>
        <pc:spChg chg="del">
          <ac:chgData name="Siegbert Rudolph" userId="2af4d44886c067cc" providerId="LiveId" clId="{B57E94A6-79C7-432A-A255-E9EAECF5CE40}" dt="2021-02-06T18:27:24.072" v="96" actId="478"/>
          <ac:spMkLst>
            <pc:docMk/>
            <pc:sldMk cId="2901121839" sldId="387"/>
            <ac:spMk id="6" creationId="{FAE6B071-1836-49BB-BF81-90484B704AFD}"/>
          </ac:spMkLst>
        </pc:spChg>
      </pc:sldChg>
      <pc:sldChg chg="delSp modSp mod">
        <pc:chgData name="Siegbert Rudolph" userId="2af4d44886c067cc" providerId="LiveId" clId="{B57E94A6-79C7-432A-A255-E9EAECF5CE40}" dt="2021-02-07T07:38:15.823" v="515" actId="1076"/>
        <pc:sldMkLst>
          <pc:docMk/>
          <pc:sldMk cId="3174037733" sldId="388"/>
        </pc:sldMkLst>
        <pc:spChg chg="del mod">
          <ac:chgData name="Siegbert Rudolph" userId="2af4d44886c067cc" providerId="LiveId" clId="{B57E94A6-79C7-432A-A255-E9EAECF5CE40}" dt="2021-02-07T07:38:15.823" v="510" actId="478"/>
          <ac:spMkLst>
            <pc:docMk/>
            <pc:sldMk cId="3174037733" sldId="388"/>
            <ac:spMk id="4" creationId="{B46500B0-32A0-43D6-8F9D-8ABB1DB45C92}"/>
          </ac:spMkLst>
        </pc:spChg>
        <pc:spChg chg="del">
          <ac:chgData name="Siegbert Rudolph" userId="2af4d44886c067cc" providerId="LiveId" clId="{B57E94A6-79C7-432A-A255-E9EAECF5CE40}" dt="2021-02-06T18:27:24.088" v="102" actId="478"/>
          <ac:spMkLst>
            <pc:docMk/>
            <pc:sldMk cId="3174037733" sldId="388"/>
            <ac:spMk id="6" creationId="{77337408-106A-4AC9-8ACB-5F502FE81CD0}"/>
          </ac:spMkLst>
        </pc:spChg>
        <pc:spChg chg="mod">
          <ac:chgData name="Siegbert Rudolph" userId="2af4d44886c067cc" providerId="LiveId" clId="{B57E94A6-79C7-432A-A255-E9EAECF5CE40}" dt="2021-02-07T07:38:15.823" v="515" actId="1076"/>
          <ac:spMkLst>
            <pc:docMk/>
            <pc:sldMk cId="3174037733" sldId="388"/>
            <ac:spMk id="6" creationId="{FFBCE8D0-E574-4D9E-AEA9-A86B29E6C2A3}"/>
          </ac:spMkLst>
        </pc:spChg>
      </pc:sldChg>
      <pc:sldChg chg="delSp modSp mod">
        <pc:chgData name="Siegbert Rudolph" userId="2af4d44886c067cc" providerId="LiveId" clId="{B57E94A6-79C7-432A-A255-E9EAECF5CE40}" dt="2021-02-07T07:38:15.860" v="557" actId="1076"/>
        <pc:sldMkLst>
          <pc:docMk/>
          <pc:sldMk cId="3250359255" sldId="389"/>
        </pc:sldMkLst>
        <pc:spChg chg="del mod">
          <ac:chgData name="Siegbert Rudolph" userId="2af4d44886c067cc" providerId="LiveId" clId="{B57E94A6-79C7-432A-A255-E9EAECF5CE40}" dt="2021-02-07T07:38:15.860" v="552" actId="478"/>
          <ac:spMkLst>
            <pc:docMk/>
            <pc:sldMk cId="3250359255" sldId="389"/>
            <ac:spMk id="2" creationId="{566ABD7E-9832-424D-B14B-8F7B035BBC48}"/>
          </ac:spMkLst>
        </pc:spChg>
        <pc:spChg chg="mod">
          <ac:chgData name="Siegbert Rudolph" userId="2af4d44886c067cc" providerId="LiveId" clId="{B57E94A6-79C7-432A-A255-E9EAECF5CE40}" dt="2021-02-07T07:38:15.860" v="557" actId="1076"/>
          <ac:spMkLst>
            <pc:docMk/>
            <pc:sldMk cId="3250359255" sldId="389"/>
            <ac:spMk id="6" creationId="{1E544B79-252F-4DD0-8D19-DEAD7589F8C3}"/>
          </ac:spMkLst>
        </pc:spChg>
        <pc:spChg chg="del">
          <ac:chgData name="Siegbert Rudolph" userId="2af4d44886c067cc" providerId="LiveId" clId="{B57E94A6-79C7-432A-A255-E9EAECF5CE40}" dt="2021-02-06T18:27:24.103" v="144" actId="478"/>
          <ac:spMkLst>
            <pc:docMk/>
            <pc:sldMk cId="3250359255" sldId="389"/>
            <ac:spMk id="6" creationId="{994F317A-43C3-4F5C-A68C-9F89CC817CCD}"/>
          </ac:spMkLst>
        </pc:spChg>
      </pc:sldChg>
      <pc:sldChg chg="delSp modSp mod">
        <pc:chgData name="Siegbert Rudolph" userId="2af4d44886c067cc" providerId="LiveId" clId="{B57E94A6-79C7-432A-A255-E9EAECF5CE40}" dt="2021-02-07T07:38:15.838" v="527" actId="1076"/>
        <pc:sldMkLst>
          <pc:docMk/>
          <pc:sldMk cId="4119512314" sldId="390"/>
        </pc:sldMkLst>
        <pc:spChg chg="del mod">
          <ac:chgData name="Siegbert Rudolph" userId="2af4d44886c067cc" providerId="LiveId" clId="{B57E94A6-79C7-432A-A255-E9EAECF5CE40}" dt="2021-02-07T07:38:15.838" v="522" actId="478"/>
          <ac:spMkLst>
            <pc:docMk/>
            <pc:sldMk cId="4119512314" sldId="390"/>
            <ac:spMk id="4" creationId="{69186CA8-3AD5-4E53-8FD7-4632007C1978}"/>
          </ac:spMkLst>
        </pc:spChg>
        <pc:spChg chg="del">
          <ac:chgData name="Siegbert Rudolph" userId="2af4d44886c067cc" providerId="LiveId" clId="{B57E94A6-79C7-432A-A255-E9EAECF5CE40}" dt="2021-02-06T18:27:24.088" v="114" actId="478"/>
          <ac:spMkLst>
            <pc:docMk/>
            <pc:sldMk cId="4119512314" sldId="390"/>
            <ac:spMk id="6" creationId="{B42C61A8-4160-4F12-8410-FAA9BEA72B9A}"/>
          </ac:spMkLst>
        </pc:spChg>
        <pc:spChg chg="mod">
          <ac:chgData name="Siegbert Rudolph" userId="2af4d44886c067cc" providerId="LiveId" clId="{B57E94A6-79C7-432A-A255-E9EAECF5CE40}" dt="2021-02-07T07:38:15.838" v="527" actId="1076"/>
          <ac:spMkLst>
            <pc:docMk/>
            <pc:sldMk cId="4119512314" sldId="390"/>
            <ac:spMk id="6" creationId="{D1E1189E-634D-4A26-B040-1CCFC816A95E}"/>
          </ac:spMkLst>
        </pc:spChg>
      </pc:sldChg>
      <pc:sldChg chg="delSp modSp mod">
        <pc:chgData name="Siegbert Rudolph" userId="2af4d44886c067cc" providerId="LiveId" clId="{B57E94A6-79C7-432A-A255-E9EAECF5CE40}" dt="2021-02-07T07:38:15.838" v="533" actId="1076"/>
        <pc:sldMkLst>
          <pc:docMk/>
          <pc:sldMk cId="2204056481" sldId="391"/>
        </pc:sldMkLst>
        <pc:spChg chg="del mod">
          <ac:chgData name="Siegbert Rudolph" userId="2af4d44886c067cc" providerId="LiveId" clId="{B57E94A6-79C7-432A-A255-E9EAECF5CE40}" dt="2021-02-07T07:38:15.838" v="528" actId="478"/>
          <ac:spMkLst>
            <pc:docMk/>
            <pc:sldMk cId="2204056481" sldId="391"/>
            <ac:spMk id="4" creationId="{EBD2BBEE-356B-4839-AA0A-DF41F37116F3}"/>
          </ac:spMkLst>
        </pc:spChg>
        <pc:spChg chg="del">
          <ac:chgData name="Siegbert Rudolph" userId="2af4d44886c067cc" providerId="LiveId" clId="{B57E94A6-79C7-432A-A255-E9EAECF5CE40}" dt="2021-02-06T18:27:24.088" v="120" actId="478"/>
          <ac:spMkLst>
            <pc:docMk/>
            <pc:sldMk cId="2204056481" sldId="391"/>
            <ac:spMk id="6" creationId="{B3FC20CD-142E-4257-A43B-B26BB80273C0}"/>
          </ac:spMkLst>
        </pc:spChg>
        <pc:spChg chg="mod">
          <ac:chgData name="Siegbert Rudolph" userId="2af4d44886c067cc" providerId="LiveId" clId="{B57E94A6-79C7-432A-A255-E9EAECF5CE40}" dt="2021-02-07T07:38:15.838" v="533" actId="1076"/>
          <ac:spMkLst>
            <pc:docMk/>
            <pc:sldMk cId="2204056481" sldId="391"/>
            <ac:spMk id="6" creationId="{FC38F8A3-1945-4CAB-8FE8-6CF9C938FCD5}"/>
          </ac:spMkLst>
        </pc:spChg>
      </pc:sldChg>
      <pc:sldChg chg="delSp modSp mod">
        <pc:chgData name="Siegbert Rudolph" userId="2af4d44886c067cc" providerId="LiveId" clId="{B57E94A6-79C7-432A-A255-E9EAECF5CE40}" dt="2021-02-07T07:38:15.854" v="539" actId="1076"/>
        <pc:sldMkLst>
          <pc:docMk/>
          <pc:sldMk cId="2041941340" sldId="392"/>
        </pc:sldMkLst>
        <pc:spChg chg="del mod">
          <ac:chgData name="Siegbert Rudolph" userId="2af4d44886c067cc" providerId="LiveId" clId="{B57E94A6-79C7-432A-A255-E9EAECF5CE40}" dt="2021-02-07T07:38:15.838" v="534" actId="478"/>
          <ac:spMkLst>
            <pc:docMk/>
            <pc:sldMk cId="2041941340" sldId="392"/>
            <ac:spMk id="4" creationId="{5FD0898D-33EE-496B-A0EE-0DB1BC45F759}"/>
          </ac:spMkLst>
        </pc:spChg>
        <pc:spChg chg="mod">
          <ac:chgData name="Siegbert Rudolph" userId="2af4d44886c067cc" providerId="LiveId" clId="{B57E94A6-79C7-432A-A255-E9EAECF5CE40}" dt="2021-02-07T07:38:15.854" v="539" actId="1076"/>
          <ac:spMkLst>
            <pc:docMk/>
            <pc:sldMk cId="2041941340" sldId="392"/>
            <ac:spMk id="6" creationId="{90601ABA-36F3-4DB8-9A04-BA80A771D23E}"/>
          </ac:spMkLst>
        </pc:spChg>
        <pc:spChg chg="del">
          <ac:chgData name="Siegbert Rudolph" userId="2af4d44886c067cc" providerId="LiveId" clId="{B57E94A6-79C7-432A-A255-E9EAECF5CE40}" dt="2021-02-06T18:27:24.103" v="126" actId="478"/>
          <ac:spMkLst>
            <pc:docMk/>
            <pc:sldMk cId="2041941340" sldId="392"/>
            <ac:spMk id="6" creationId="{F4FF1369-AA3A-437E-9A67-B42BD8D9587F}"/>
          </ac:spMkLst>
        </pc:spChg>
      </pc:sldChg>
      <pc:sldChg chg="delSp modSp mod">
        <pc:chgData name="Siegbert Rudolph" userId="2af4d44886c067cc" providerId="LiveId" clId="{B57E94A6-79C7-432A-A255-E9EAECF5CE40}" dt="2021-02-07T07:38:15.860" v="545" actId="1076"/>
        <pc:sldMkLst>
          <pc:docMk/>
          <pc:sldMk cId="2565816666" sldId="393"/>
        </pc:sldMkLst>
        <pc:spChg chg="del mod">
          <ac:chgData name="Siegbert Rudolph" userId="2af4d44886c067cc" providerId="LiveId" clId="{B57E94A6-79C7-432A-A255-E9EAECF5CE40}" dt="2021-02-07T07:38:15.854" v="540" actId="478"/>
          <ac:spMkLst>
            <pc:docMk/>
            <pc:sldMk cId="2565816666" sldId="393"/>
            <ac:spMk id="4" creationId="{F74CB2FB-236F-4C5E-846F-FE366936402E}"/>
          </ac:spMkLst>
        </pc:spChg>
        <pc:spChg chg="del">
          <ac:chgData name="Siegbert Rudolph" userId="2af4d44886c067cc" providerId="LiveId" clId="{B57E94A6-79C7-432A-A255-E9EAECF5CE40}" dt="2021-02-06T18:27:24.103" v="132" actId="478"/>
          <ac:spMkLst>
            <pc:docMk/>
            <pc:sldMk cId="2565816666" sldId="393"/>
            <ac:spMk id="6" creationId="{3A1F60BA-E53A-411C-9FC3-7D91AD9EA10B}"/>
          </ac:spMkLst>
        </pc:spChg>
        <pc:spChg chg="mod">
          <ac:chgData name="Siegbert Rudolph" userId="2af4d44886c067cc" providerId="LiveId" clId="{B57E94A6-79C7-432A-A255-E9EAECF5CE40}" dt="2021-02-07T07:38:15.860" v="545" actId="1076"/>
          <ac:spMkLst>
            <pc:docMk/>
            <pc:sldMk cId="2565816666" sldId="393"/>
            <ac:spMk id="6" creationId="{957884FF-011B-4A99-9633-F928DD386638}"/>
          </ac:spMkLst>
        </pc:spChg>
      </pc:sldChg>
      <pc:sldChg chg="delSp modSp mod">
        <pc:chgData name="Siegbert Rudolph" userId="2af4d44886c067cc" providerId="LiveId" clId="{B57E94A6-79C7-432A-A255-E9EAECF5CE40}" dt="2021-02-07T07:38:15.860" v="551" actId="1076"/>
        <pc:sldMkLst>
          <pc:docMk/>
          <pc:sldMk cId="2769007688" sldId="394"/>
        </pc:sldMkLst>
        <pc:spChg chg="del mod">
          <ac:chgData name="Siegbert Rudolph" userId="2af4d44886c067cc" providerId="LiveId" clId="{B57E94A6-79C7-432A-A255-E9EAECF5CE40}" dt="2021-02-07T07:38:15.860" v="546" actId="478"/>
          <ac:spMkLst>
            <pc:docMk/>
            <pc:sldMk cId="2769007688" sldId="394"/>
            <ac:spMk id="4" creationId="{0217728C-3509-4CFC-9736-EF16DDD036A8}"/>
          </ac:spMkLst>
        </pc:spChg>
        <pc:spChg chg="del">
          <ac:chgData name="Siegbert Rudolph" userId="2af4d44886c067cc" providerId="LiveId" clId="{B57E94A6-79C7-432A-A255-E9EAECF5CE40}" dt="2021-02-06T18:27:24.103" v="138" actId="478"/>
          <ac:spMkLst>
            <pc:docMk/>
            <pc:sldMk cId="2769007688" sldId="394"/>
            <ac:spMk id="6" creationId="{C90C6168-3359-4616-82F1-41E54943E897}"/>
          </ac:spMkLst>
        </pc:spChg>
        <pc:spChg chg="mod">
          <ac:chgData name="Siegbert Rudolph" userId="2af4d44886c067cc" providerId="LiveId" clId="{B57E94A6-79C7-432A-A255-E9EAECF5CE40}" dt="2021-02-07T07:38:15.860" v="551" actId="1076"/>
          <ac:spMkLst>
            <pc:docMk/>
            <pc:sldMk cId="2769007688" sldId="394"/>
            <ac:spMk id="6" creationId="{D24372E9-68F2-40AB-B356-FF897176D8F3}"/>
          </ac:spMkLst>
        </pc:spChg>
      </pc:sldChg>
      <pc:sldChg chg="delSp modSp mod">
        <pc:chgData name="Siegbert Rudolph" userId="2af4d44886c067cc" providerId="LiveId" clId="{B57E94A6-79C7-432A-A255-E9EAECF5CE40}" dt="2021-02-07T07:38:15.907" v="593" actId="1076"/>
        <pc:sldMkLst>
          <pc:docMk/>
          <pc:sldMk cId="2920850910" sldId="395"/>
        </pc:sldMkLst>
        <pc:spChg chg="del mod">
          <ac:chgData name="Siegbert Rudolph" userId="2af4d44886c067cc" providerId="LiveId" clId="{B57E94A6-79C7-432A-A255-E9EAECF5CE40}" dt="2021-02-07T07:38:15.892" v="588" actId="478"/>
          <ac:spMkLst>
            <pc:docMk/>
            <pc:sldMk cId="2920850910" sldId="395"/>
            <ac:spMk id="2" creationId="{EBC52BFD-42D0-4736-8822-FC8C00546352}"/>
          </ac:spMkLst>
        </pc:spChg>
        <pc:spChg chg="del">
          <ac:chgData name="Siegbert Rudolph" userId="2af4d44886c067cc" providerId="LiveId" clId="{B57E94A6-79C7-432A-A255-E9EAECF5CE40}" dt="2021-02-06T18:27:24.135" v="180" actId="478"/>
          <ac:spMkLst>
            <pc:docMk/>
            <pc:sldMk cId="2920850910" sldId="395"/>
            <ac:spMk id="6" creationId="{3A020854-F843-4954-AB20-1AF53E6F0C84}"/>
          </ac:spMkLst>
        </pc:spChg>
        <pc:spChg chg="mod">
          <ac:chgData name="Siegbert Rudolph" userId="2af4d44886c067cc" providerId="LiveId" clId="{B57E94A6-79C7-432A-A255-E9EAECF5CE40}" dt="2021-02-07T07:38:15.907" v="593" actId="1076"/>
          <ac:spMkLst>
            <pc:docMk/>
            <pc:sldMk cId="2920850910" sldId="395"/>
            <ac:spMk id="6" creationId="{8F4CE0A8-ACAB-45D4-B36D-7A46B45476CF}"/>
          </ac:spMkLst>
        </pc:spChg>
      </pc:sldChg>
      <pc:sldChg chg="delSp modSp mod">
        <pc:chgData name="Siegbert Rudolph" userId="2af4d44886c067cc" providerId="LiveId" clId="{B57E94A6-79C7-432A-A255-E9EAECF5CE40}" dt="2021-02-07T07:38:16.078" v="737" actId="1076"/>
        <pc:sldMkLst>
          <pc:docMk/>
          <pc:sldMk cId="1876341957" sldId="396"/>
        </pc:sldMkLst>
        <pc:spChg chg="del mod">
          <ac:chgData name="Siegbert Rudolph" userId="2af4d44886c067cc" providerId="LiveId" clId="{B57E94A6-79C7-432A-A255-E9EAECF5CE40}" dt="2021-02-07T07:38:16.062" v="732" actId="478"/>
          <ac:spMkLst>
            <pc:docMk/>
            <pc:sldMk cId="1876341957" sldId="396"/>
            <ac:spMk id="2" creationId="{D335A8DD-5FB7-4D3A-8B8E-B5DF5499D801}"/>
          </ac:spMkLst>
        </pc:spChg>
        <pc:spChg chg="del">
          <ac:chgData name="Siegbert Rudolph" userId="2af4d44886c067cc" providerId="LiveId" clId="{B57E94A6-79C7-432A-A255-E9EAECF5CE40}" dt="2021-02-06T18:27:24.219" v="324" actId="478"/>
          <ac:spMkLst>
            <pc:docMk/>
            <pc:sldMk cId="1876341957" sldId="396"/>
            <ac:spMk id="6" creationId="{A08CAB2E-45D4-4ABF-8772-AEAE67333D18}"/>
          </ac:spMkLst>
        </pc:spChg>
        <pc:spChg chg="mod">
          <ac:chgData name="Siegbert Rudolph" userId="2af4d44886c067cc" providerId="LiveId" clId="{B57E94A6-79C7-432A-A255-E9EAECF5CE40}" dt="2021-02-07T07:38:16.078" v="737" actId="1076"/>
          <ac:spMkLst>
            <pc:docMk/>
            <pc:sldMk cId="1876341957" sldId="396"/>
            <ac:spMk id="6" creationId="{AB5AF938-DEEF-41DC-BCD6-765410934EEB}"/>
          </ac:spMkLst>
        </pc:spChg>
      </pc:sldChg>
      <pc:sldChg chg="delSp modSp mod">
        <pc:chgData name="Siegbert Rudolph" userId="2af4d44886c067cc" providerId="LiveId" clId="{B57E94A6-79C7-432A-A255-E9EAECF5CE40}" dt="2021-02-07T07:38:15.876" v="569" actId="1076"/>
        <pc:sldMkLst>
          <pc:docMk/>
          <pc:sldMk cId="813588847" sldId="397"/>
        </pc:sldMkLst>
        <pc:spChg chg="del mod">
          <ac:chgData name="Siegbert Rudolph" userId="2af4d44886c067cc" providerId="LiveId" clId="{B57E94A6-79C7-432A-A255-E9EAECF5CE40}" dt="2021-02-07T07:38:15.876" v="564" actId="478"/>
          <ac:spMkLst>
            <pc:docMk/>
            <pc:sldMk cId="813588847" sldId="397"/>
            <ac:spMk id="2" creationId="{24D93D7E-6B92-4BD5-9C91-37CA5EACB03B}"/>
          </ac:spMkLst>
        </pc:spChg>
        <pc:spChg chg="del">
          <ac:chgData name="Siegbert Rudolph" userId="2af4d44886c067cc" providerId="LiveId" clId="{B57E94A6-79C7-432A-A255-E9EAECF5CE40}" dt="2021-02-06T18:27:24.119" v="156" actId="478"/>
          <ac:spMkLst>
            <pc:docMk/>
            <pc:sldMk cId="813588847" sldId="397"/>
            <ac:spMk id="4" creationId="{2DE27BA8-DC79-48BA-BD81-E4F0C4C7B776}"/>
          </ac:spMkLst>
        </pc:spChg>
        <pc:spChg chg="mod">
          <ac:chgData name="Siegbert Rudolph" userId="2af4d44886c067cc" providerId="LiveId" clId="{B57E94A6-79C7-432A-A255-E9EAECF5CE40}" dt="2021-02-07T07:38:15.876" v="569" actId="1076"/>
          <ac:spMkLst>
            <pc:docMk/>
            <pc:sldMk cId="813588847" sldId="397"/>
            <ac:spMk id="4" creationId="{8FBF938D-0190-4519-8645-E1D32D46174C}"/>
          </ac:spMkLst>
        </pc:spChg>
      </pc:sldChg>
      <pc:sldChg chg="delSp modSp mod">
        <pc:chgData name="Siegbert Rudolph" userId="2af4d44886c067cc" providerId="LiveId" clId="{B57E94A6-79C7-432A-A255-E9EAECF5CE40}" dt="2021-02-07T07:38:15.876" v="575" actId="1076"/>
        <pc:sldMkLst>
          <pc:docMk/>
          <pc:sldMk cId="1426937628" sldId="398"/>
        </pc:sldMkLst>
        <pc:spChg chg="del mod">
          <ac:chgData name="Siegbert Rudolph" userId="2af4d44886c067cc" providerId="LiveId" clId="{B57E94A6-79C7-432A-A255-E9EAECF5CE40}" dt="2021-02-07T07:38:15.876" v="570" actId="478"/>
          <ac:spMkLst>
            <pc:docMk/>
            <pc:sldMk cId="1426937628" sldId="398"/>
            <ac:spMk id="2" creationId="{DED8CCD8-2407-4D00-8407-B840BD60041A}"/>
          </ac:spMkLst>
        </pc:spChg>
        <pc:spChg chg="mod">
          <ac:chgData name="Siegbert Rudolph" userId="2af4d44886c067cc" providerId="LiveId" clId="{B57E94A6-79C7-432A-A255-E9EAECF5CE40}" dt="2021-02-07T07:38:15.876" v="575" actId="1076"/>
          <ac:spMkLst>
            <pc:docMk/>
            <pc:sldMk cId="1426937628" sldId="398"/>
            <ac:spMk id="4" creationId="{1760A245-5E06-46B0-B9EE-02A979D74CF8}"/>
          </ac:spMkLst>
        </pc:spChg>
        <pc:spChg chg="del">
          <ac:chgData name="Siegbert Rudolph" userId="2af4d44886c067cc" providerId="LiveId" clId="{B57E94A6-79C7-432A-A255-E9EAECF5CE40}" dt="2021-02-06T18:27:24.119" v="162" actId="478"/>
          <ac:spMkLst>
            <pc:docMk/>
            <pc:sldMk cId="1426937628" sldId="398"/>
            <ac:spMk id="4" creationId="{3A160257-487C-408A-9058-E62D48D7FCFB}"/>
          </ac:spMkLst>
        </pc:spChg>
      </pc:sldChg>
      <pc:sldChg chg="delSp modSp mod">
        <pc:chgData name="Siegbert Rudolph" userId="2af4d44886c067cc" providerId="LiveId" clId="{B57E94A6-79C7-432A-A255-E9EAECF5CE40}" dt="2021-02-07T07:38:15.892" v="581" actId="1076"/>
        <pc:sldMkLst>
          <pc:docMk/>
          <pc:sldMk cId="1607785240" sldId="399"/>
        </pc:sldMkLst>
        <pc:spChg chg="del mod">
          <ac:chgData name="Siegbert Rudolph" userId="2af4d44886c067cc" providerId="LiveId" clId="{B57E94A6-79C7-432A-A255-E9EAECF5CE40}" dt="2021-02-07T07:38:15.876" v="576" actId="478"/>
          <ac:spMkLst>
            <pc:docMk/>
            <pc:sldMk cId="1607785240" sldId="399"/>
            <ac:spMk id="2" creationId="{C2883410-51B1-40CB-91BF-1B4F93A59DDF}"/>
          </ac:spMkLst>
        </pc:spChg>
        <pc:spChg chg="mod">
          <ac:chgData name="Siegbert Rudolph" userId="2af4d44886c067cc" providerId="LiveId" clId="{B57E94A6-79C7-432A-A255-E9EAECF5CE40}" dt="2021-02-07T07:38:15.892" v="581" actId="1076"/>
          <ac:spMkLst>
            <pc:docMk/>
            <pc:sldMk cId="1607785240" sldId="399"/>
            <ac:spMk id="4" creationId="{9E77312C-F98C-49B7-9AD9-F1F7C063BCA4}"/>
          </ac:spMkLst>
        </pc:spChg>
        <pc:spChg chg="del">
          <ac:chgData name="Siegbert Rudolph" userId="2af4d44886c067cc" providerId="LiveId" clId="{B57E94A6-79C7-432A-A255-E9EAECF5CE40}" dt="2021-02-06T18:27:24.119" v="168" actId="478"/>
          <ac:spMkLst>
            <pc:docMk/>
            <pc:sldMk cId="1607785240" sldId="399"/>
            <ac:spMk id="4" creationId="{ED21C919-2B7B-4603-BD7B-B8B030E9FE52}"/>
          </ac:spMkLst>
        </pc:spChg>
      </pc:sldChg>
      <pc:sldChg chg="delSp modSp mod">
        <pc:chgData name="Siegbert Rudolph" userId="2af4d44886c067cc" providerId="LiveId" clId="{B57E94A6-79C7-432A-A255-E9EAECF5CE40}" dt="2021-02-07T07:38:15.892" v="587" actId="1076"/>
        <pc:sldMkLst>
          <pc:docMk/>
          <pc:sldMk cId="2211809859" sldId="400"/>
        </pc:sldMkLst>
        <pc:spChg chg="del mod">
          <ac:chgData name="Siegbert Rudolph" userId="2af4d44886c067cc" providerId="LiveId" clId="{B57E94A6-79C7-432A-A255-E9EAECF5CE40}" dt="2021-02-07T07:38:15.892" v="582" actId="478"/>
          <ac:spMkLst>
            <pc:docMk/>
            <pc:sldMk cId="2211809859" sldId="400"/>
            <ac:spMk id="2" creationId="{A0701E37-2B24-4D7A-87EB-C22AA4CA5EF5}"/>
          </ac:spMkLst>
        </pc:spChg>
        <pc:spChg chg="mod">
          <ac:chgData name="Siegbert Rudolph" userId="2af4d44886c067cc" providerId="LiveId" clId="{B57E94A6-79C7-432A-A255-E9EAECF5CE40}" dt="2021-02-07T07:38:15.892" v="587" actId="1076"/>
          <ac:spMkLst>
            <pc:docMk/>
            <pc:sldMk cId="2211809859" sldId="400"/>
            <ac:spMk id="4" creationId="{18A2BBA8-45E2-4BBA-80DA-BE45101CD963}"/>
          </ac:spMkLst>
        </pc:spChg>
        <pc:spChg chg="del">
          <ac:chgData name="Siegbert Rudolph" userId="2af4d44886c067cc" providerId="LiveId" clId="{B57E94A6-79C7-432A-A255-E9EAECF5CE40}" dt="2021-02-06T18:27:24.135" v="174" actId="478"/>
          <ac:spMkLst>
            <pc:docMk/>
            <pc:sldMk cId="2211809859" sldId="400"/>
            <ac:spMk id="4" creationId="{B624DF94-68BD-47DA-AFB4-6D6A9750419E}"/>
          </ac:spMkLst>
        </pc:spChg>
      </pc:sldChg>
      <pc:sldChg chg="delSp modSp mod">
        <pc:chgData name="Siegbert Rudolph" userId="2af4d44886c067cc" providerId="LiveId" clId="{B57E94A6-79C7-432A-A255-E9EAECF5CE40}" dt="2021-02-07T07:38:15.938" v="629" actId="1076"/>
        <pc:sldMkLst>
          <pc:docMk/>
          <pc:sldMk cId="162414404" sldId="401"/>
        </pc:sldMkLst>
        <pc:spChg chg="del mod">
          <ac:chgData name="Siegbert Rudolph" userId="2af4d44886c067cc" providerId="LiveId" clId="{B57E94A6-79C7-432A-A255-E9EAECF5CE40}" dt="2021-02-07T07:38:15.938" v="624" actId="478"/>
          <ac:spMkLst>
            <pc:docMk/>
            <pc:sldMk cId="162414404" sldId="401"/>
            <ac:spMk id="2" creationId="{22F6F4B6-608B-4461-8DF1-9807AD00BE73}"/>
          </ac:spMkLst>
        </pc:spChg>
        <pc:spChg chg="mod">
          <ac:chgData name="Siegbert Rudolph" userId="2af4d44886c067cc" providerId="LiveId" clId="{B57E94A6-79C7-432A-A255-E9EAECF5CE40}" dt="2021-02-07T07:38:15.938" v="629" actId="1076"/>
          <ac:spMkLst>
            <pc:docMk/>
            <pc:sldMk cId="162414404" sldId="401"/>
            <ac:spMk id="6" creationId="{79993C1C-34A2-4CA1-8304-A69BDEAEF609}"/>
          </ac:spMkLst>
        </pc:spChg>
        <pc:spChg chg="del">
          <ac:chgData name="Siegbert Rudolph" userId="2af4d44886c067cc" providerId="LiveId" clId="{B57E94A6-79C7-432A-A255-E9EAECF5CE40}" dt="2021-02-06T18:27:24.157" v="216" actId="478"/>
          <ac:spMkLst>
            <pc:docMk/>
            <pc:sldMk cId="162414404" sldId="401"/>
            <ac:spMk id="6" creationId="{EFF092AD-C89E-458F-B5EE-75195E3E9E21}"/>
          </ac:spMkLst>
        </pc:spChg>
      </pc:sldChg>
      <pc:sldChg chg="delSp modSp mod">
        <pc:chgData name="Siegbert Rudolph" userId="2af4d44886c067cc" providerId="LiveId" clId="{B57E94A6-79C7-432A-A255-E9EAECF5CE40}" dt="2021-02-07T07:38:15.907" v="599" actId="1076"/>
        <pc:sldMkLst>
          <pc:docMk/>
          <pc:sldMk cId="934985329" sldId="402"/>
        </pc:sldMkLst>
        <pc:spChg chg="del mod">
          <ac:chgData name="Siegbert Rudolph" userId="2af4d44886c067cc" providerId="LiveId" clId="{B57E94A6-79C7-432A-A255-E9EAECF5CE40}" dt="2021-02-07T07:38:15.907" v="594" actId="478"/>
          <ac:spMkLst>
            <pc:docMk/>
            <pc:sldMk cId="934985329" sldId="402"/>
            <ac:spMk id="2" creationId="{5F632FB1-0727-47D5-8E1A-433BA816E4A9}"/>
          </ac:spMkLst>
        </pc:spChg>
        <pc:spChg chg="mod">
          <ac:chgData name="Siegbert Rudolph" userId="2af4d44886c067cc" providerId="LiveId" clId="{B57E94A6-79C7-432A-A255-E9EAECF5CE40}" dt="2021-02-07T07:38:15.907" v="599" actId="1076"/>
          <ac:spMkLst>
            <pc:docMk/>
            <pc:sldMk cId="934985329" sldId="402"/>
            <ac:spMk id="4" creationId="{673210DA-3015-4779-8664-FE29079B8861}"/>
          </ac:spMkLst>
        </pc:spChg>
        <pc:spChg chg="del">
          <ac:chgData name="Siegbert Rudolph" userId="2af4d44886c067cc" providerId="LiveId" clId="{B57E94A6-79C7-432A-A255-E9EAECF5CE40}" dt="2021-02-06T18:27:24.141" v="186" actId="478"/>
          <ac:spMkLst>
            <pc:docMk/>
            <pc:sldMk cId="934985329" sldId="402"/>
            <ac:spMk id="4" creationId="{707EB89D-1A13-4CAB-8500-DBC083E36EFD}"/>
          </ac:spMkLst>
        </pc:spChg>
      </pc:sldChg>
      <pc:sldChg chg="delSp modSp mod">
        <pc:chgData name="Siegbert Rudolph" userId="2af4d44886c067cc" providerId="LiveId" clId="{B57E94A6-79C7-432A-A255-E9EAECF5CE40}" dt="2021-02-07T07:38:15.907" v="605" actId="1076"/>
        <pc:sldMkLst>
          <pc:docMk/>
          <pc:sldMk cId="4275112390" sldId="403"/>
        </pc:sldMkLst>
        <pc:spChg chg="del mod">
          <ac:chgData name="Siegbert Rudolph" userId="2af4d44886c067cc" providerId="LiveId" clId="{B57E94A6-79C7-432A-A255-E9EAECF5CE40}" dt="2021-02-07T07:38:15.907" v="600" actId="478"/>
          <ac:spMkLst>
            <pc:docMk/>
            <pc:sldMk cId="4275112390" sldId="403"/>
            <ac:spMk id="2" creationId="{A3616B60-8469-4006-9710-714BD6013836}"/>
          </ac:spMkLst>
        </pc:spChg>
        <pc:spChg chg="del">
          <ac:chgData name="Siegbert Rudolph" userId="2af4d44886c067cc" providerId="LiveId" clId="{B57E94A6-79C7-432A-A255-E9EAECF5CE40}" dt="2021-02-06T18:27:24.141" v="192" actId="478"/>
          <ac:spMkLst>
            <pc:docMk/>
            <pc:sldMk cId="4275112390" sldId="403"/>
            <ac:spMk id="4" creationId="{4B36AB86-751B-4C10-8686-55BD88054F22}"/>
          </ac:spMkLst>
        </pc:spChg>
        <pc:spChg chg="mod">
          <ac:chgData name="Siegbert Rudolph" userId="2af4d44886c067cc" providerId="LiveId" clId="{B57E94A6-79C7-432A-A255-E9EAECF5CE40}" dt="2021-02-07T07:38:15.907" v="605" actId="1076"/>
          <ac:spMkLst>
            <pc:docMk/>
            <pc:sldMk cId="4275112390" sldId="403"/>
            <ac:spMk id="4" creationId="{52AD3E21-EB81-4005-A4C3-C21044EE9A51}"/>
          </ac:spMkLst>
        </pc:spChg>
      </pc:sldChg>
      <pc:sldChg chg="delSp modSp mod">
        <pc:chgData name="Siegbert Rudolph" userId="2af4d44886c067cc" providerId="LiveId" clId="{B57E94A6-79C7-432A-A255-E9EAECF5CE40}" dt="2021-02-07T07:38:15.923" v="611" actId="1076"/>
        <pc:sldMkLst>
          <pc:docMk/>
          <pc:sldMk cId="3716941106" sldId="404"/>
        </pc:sldMkLst>
        <pc:spChg chg="del mod">
          <ac:chgData name="Siegbert Rudolph" userId="2af4d44886c067cc" providerId="LiveId" clId="{B57E94A6-79C7-432A-A255-E9EAECF5CE40}" dt="2021-02-07T07:38:15.923" v="606" actId="478"/>
          <ac:spMkLst>
            <pc:docMk/>
            <pc:sldMk cId="3716941106" sldId="404"/>
            <ac:spMk id="2" creationId="{177ABFB9-1ED5-48A7-BAA6-EF60916793B6}"/>
          </ac:spMkLst>
        </pc:spChg>
        <pc:spChg chg="mod">
          <ac:chgData name="Siegbert Rudolph" userId="2af4d44886c067cc" providerId="LiveId" clId="{B57E94A6-79C7-432A-A255-E9EAECF5CE40}" dt="2021-02-07T07:38:15.923" v="611" actId="1076"/>
          <ac:spMkLst>
            <pc:docMk/>
            <pc:sldMk cId="3716941106" sldId="404"/>
            <ac:spMk id="4" creationId="{99D1141B-1492-4F35-B3AF-F11361F8981C}"/>
          </ac:spMkLst>
        </pc:spChg>
        <pc:spChg chg="del">
          <ac:chgData name="Siegbert Rudolph" userId="2af4d44886c067cc" providerId="LiveId" clId="{B57E94A6-79C7-432A-A255-E9EAECF5CE40}" dt="2021-02-06T18:27:24.141" v="198" actId="478"/>
          <ac:spMkLst>
            <pc:docMk/>
            <pc:sldMk cId="3716941106" sldId="404"/>
            <ac:spMk id="4" creationId="{F37283AF-46E8-49D0-BB4F-B6646ACBE3D1}"/>
          </ac:spMkLst>
        </pc:spChg>
      </pc:sldChg>
      <pc:sldChg chg="delSp modSp mod">
        <pc:chgData name="Siegbert Rudolph" userId="2af4d44886c067cc" providerId="LiveId" clId="{B57E94A6-79C7-432A-A255-E9EAECF5CE40}" dt="2021-02-07T07:38:15.923" v="617" actId="1076"/>
        <pc:sldMkLst>
          <pc:docMk/>
          <pc:sldMk cId="3855436233" sldId="405"/>
        </pc:sldMkLst>
        <pc:spChg chg="del mod">
          <ac:chgData name="Siegbert Rudolph" userId="2af4d44886c067cc" providerId="LiveId" clId="{B57E94A6-79C7-432A-A255-E9EAECF5CE40}" dt="2021-02-07T07:38:15.923" v="612" actId="478"/>
          <ac:spMkLst>
            <pc:docMk/>
            <pc:sldMk cId="3855436233" sldId="405"/>
            <ac:spMk id="2" creationId="{65D56C11-8B9B-4E91-B21E-49C3DB1E9EE3}"/>
          </ac:spMkLst>
        </pc:spChg>
        <pc:spChg chg="mod">
          <ac:chgData name="Siegbert Rudolph" userId="2af4d44886c067cc" providerId="LiveId" clId="{B57E94A6-79C7-432A-A255-E9EAECF5CE40}" dt="2021-02-07T07:38:15.923" v="617" actId="1076"/>
          <ac:spMkLst>
            <pc:docMk/>
            <pc:sldMk cId="3855436233" sldId="405"/>
            <ac:spMk id="4" creationId="{2A0FEFDF-FA4C-4BEB-84E4-C7378493859A}"/>
          </ac:spMkLst>
        </pc:spChg>
        <pc:spChg chg="del">
          <ac:chgData name="Siegbert Rudolph" userId="2af4d44886c067cc" providerId="LiveId" clId="{B57E94A6-79C7-432A-A255-E9EAECF5CE40}" dt="2021-02-06T18:27:24.141" v="204" actId="478"/>
          <ac:spMkLst>
            <pc:docMk/>
            <pc:sldMk cId="3855436233" sldId="405"/>
            <ac:spMk id="4" creationId="{F93D65B9-8D0B-46DC-A2D1-C617A3431D79}"/>
          </ac:spMkLst>
        </pc:spChg>
      </pc:sldChg>
      <pc:sldChg chg="delSp modSp mod">
        <pc:chgData name="Siegbert Rudolph" userId="2af4d44886c067cc" providerId="LiveId" clId="{B57E94A6-79C7-432A-A255-E9EAECF5CE40}" dt="2021-02-07T07:38:15.938" v="623" actId="1076"/>
        <pc:sldMkLst>
          <pc:docMk/>
          <pc:sldMk cId="1609584720" sldId="406"/>
        </pc:sldMkLst>
        <pc:spChg chg="del mod">
          <ac:chgData name="Siegbert Rudolph" userId="2af4d44886c067cc" providerId="LiveId" clId="{B57E94A6-79C7-432A-A255-E9EAECF5CE40}" dt="2021-02-07T07:38:15.923" v="618" actId="478"/>
          <ac:spMkLst>
            <pc:docMk/>
            <pc:sldMk cId="1609584720" sldId="406"/>
            <ac:spMk id="2" creationId="{09F9F5F6-F1BC-4C00-AB67-F18FFCA23B31}"/>
          </ac:spMkLst>
        </pc:spChg>
        <pc:spChg chg="mod">
          <ac:chgData name="Siegbert Rudolph" userId="2af4d44886c067cc" providerId="LiveId" clId="{B57E94A6-79C7-432A-A255-E9EAECF5CE40}" dt="2021-02-07T07:38:15.938" v="623" actId="1076"/>
          <ac:spMkLst>
            <pc:docMk/>
            <pc:sldMk cId="1609584720" sldId="406"/>
            <ac:spMk id="4" creationId="{2EB64A79-43C7-42AB-BD25-9451588A5B6C}"/>
          </ac:spMkLst>
        </pc:spChg>
        <pc:spChg chg="del">
          <ac:chgData name="Siegbert Rudolph" userId="2af4d44886c067cc" providerId="LiveId" clId="{B57E94A6-79C7-432A-A255-E9EAECF5CE40}" dt="2021-02-06T18:27:24.157" v="210" actId="478"/>
          <ac:spMkLst>
            <pc:docMk/>
            <pc:sldMk cId="1609584720" sldId="406"/>
            <ac:spMk id="4" creationId="{8FECEFC6-A7E0-4EEB-A649-0F29BFE20293}"/>
          </ac:spMkLst>
        </pc:spChg>
      </pc:sldChg>
      <pc:sldChg chg="delSp modSp mod">
        <pc:chgData name="Siegbert Rudolph" userId="2af4d44886c067cc" providerId="LiveId" clId="{B57E94A6-79C7-432A-A255-E9EAECF5CE40}" dt="2021-02-07T07:38:15.976" v="665" actId="1076"/>
        <pc:sldMkLst>
          <pc:docMk/>
          <pc:sldMk cId="2709250193" sldId="407"/>
        </pc:sldMkLst>
        <pc:spChg chg="del mod">
          <ac:chgData name="Siegbert Rudolph" userId="2af4d44886c067cc" providerId="LiveId" clId="{B57E94A6-79C7-432A-A255-E9EAECF5CE40}" dt="2021-02-07T07:38:15.976" v="660" actId="478"/>
          <ac:spMkLst>
            <pc:docMk/>
            <pc:sldMk cId="2709250193" sldId="407"/>
            <ac:spMk id="2" creationId="{189B4CC4-242C-43A0-84C9-2C9A98EC27C4}"/>
          </ac:spMkLst>
        </pc:spChg>
        <pc:spChg chg="mod">
          <ac:chgData name="Siegbert Rudolph" userId="2af4d44886c067cc" providerId="LiveId" clId="{B57E94A6-79C7-432A-A255-E9EAECF5CE40}" dt="2021-02-07T07:38:15.976" v="665" actId="1076"/>
          <ac:spMkLst>
            <pc:docMk/>
            <pc:sldMk cId="2709250193" sldId="407"/>
            <ac:spMk id="6" creationId="{4E1A96FC-D200-41AF-9225-0AAA7F73171F}"/>
          </ac:spMkLst>
        </pc:spChg>
        <pc:spChg chg="del">
          <ac:chgData name="Siegbert Rudolph" userId="2af4d44886c067cc" providerId="LiveId" clId="{B57E94A6-79C7-432A-A255-E9EAECF5CE40}" dt="2021-02-06T18:27:24.172" v="252" actId="478"/>
          <ac:spMkLst>
            <pc:docMk/>
            <pc:sldMk cId="2709250193" sldId="407"/>
            <ac:spMk id="6" creationId="{C24C0177-CD2D-474F-AE5C-F5BF558F5A50}"/>
          </ac:spMkLst>
        </pc:spChg>
      </pc:sldChg>
      <pc:sldChg chg="delSp modSp mod">
        <pc:chgData name="Siegbert Rudolph" userId="2af4d44886c067cc" providerId="LiveId" clId="{B57E94A6-79C7-432A-A255-E9EAECF5CE40}" dt="2021-02-07T07:38:15.954" v="635" actId="1076"/>
        <pc:sldMkLst>
          <pc:docMk/>
          <pc:sldMk cId="4095351873" sldId="408"/>
        </pc:sldMkLst>
        <pc:spChg chg="del mod">
          <ac:chgData name="Siegbert Rudolph" userId="2af4d44886c067cc" providerId="LiveId" clId="{B57E94A6-79C7-432A-A255-E9EAECF5CE40}" dt="2021-02-07T07:38:15.938" v="630" actId="478"/>
          <ac:spMkLst>
            <pc:docMk/>
            <pc:sldMk cId="4095351873" sldId="408"/>
            <ac:spMk id="2" creationId="{5337A5EB-6FC1-4097-B1A1-2FB049459A92}"/>
          </ac:spMkLst>
        </pc:spChg>
        <pc:spChg chg="del">
          <ac:chgData name="Siegbert Rudolph" userId="2af4d44886c067cc" providerId="LiveId" clId="{B57E94A6-79C7-432A-A255-E9EAECF5CE40}" dt="2021-02-06T18:27:24.157" v="222" actId="478"/>
          <ac:spMkLst>
            <pc:docMk/>
            <pc:sldMk cId="4095351873" sldId="408"/>
            <ac:spMk id="4" creationId="{3D2AED5D-07CB-4025-A629-61BBB0819BFB}"/>
          </ac:spMkLst>
        </pc:spChg>
        <pc:spChg chg="mod">
          <ac:chgData name="Siegbert Rudolph" userId="2af4d44886c067cc" providerId="LiveId" clId="{B57E94A6-79C7-432A-A255-E9EAECF5CE40}" dt="2021-02-07T07:38:15.954" v="635" actId="1076"/>
          <ac:spMkLst>
            <pc:docMk/>
            <pc:sldMk cId="4095351873" sldId="408"/>
            <ac:spMk id="4" creationId="{8E46CB3F-F7D1-4BA3-AFCD-FBFF0F33BE6D}"/>
          </ac:spMkLst>
        </pc:spChg>
      </pc:sldChg>
      <pc:sldChg chg="delSp modSp mod">
        <pc:chgData name="Siegbert Rudolph" userId="2af4d44886c067cc" providerId="LiveId" clId="{B57E94A6-79C7-432A-A255-E9EAECF5CE40}" dt="2021-02-07T07:38:15.961" v="641" actId="1076"/>
        <pc:sldMkLst>
          <pc:docMk/>
          <pc:sldMk cId="2801788521" sldId="409"/>
        </pc:sldMkLst>
        <pc:spChg chg="del mod">
          <ac:chgData name="Siegbert Rudolph" userId="2af4d44886c067cc" providerId="LiveId" clId="{B57E94A6-79C7-432A-A255-E9EAECF5CE40}" dt="2021-02-07T07:38:15.954" v="636" actId="478"/>
          <ac:spMkLst>
            <pc:docMk/>
            <pc:sldMk cId="2801788521" sldId="409"/>
            <ac:spMk id="2" creationId="{2A1D44C0-E1D8-4E18-A223-2DD33D818F2A}"/>
          </ac:spMkLst>
        </pc:spChg>
        <pc:spChg chg="del">
          <ac:chgData name="Siegbert Rudolph" userId="2af4d44886c067cc" providerId="LiveId" clId="{B57E94A6-79C7-432A-A255-E9EAECF5CE40}" dt="2021-02-06T18:27:24.157" v="228" actId="478"/>
          <ac:spMkLst>
            <pc:docMk/>
            <pc:sldMk cId="2801788521" sldId="409"/>
            <ac:spMk id="4" creationId="{7D0C15B3-A0C5-43D5-ACF2-9BB41AC007AB}"/>
          </ac:spMkLst>
        </pc:spChg>
        <pc:spChg chg="mod">
          <ac:chgData name="Siegbert Rudolph" userId="2af4d44886c067cc" providerId="LiveId" clId="{B57E94A6-79C7-432A-A255-E9EAECF5CE40}" dt="2021-02-07T07:38:15.961" v="641" actId="1076"/>
          <ac:spMkLst>
            <pc:docMk/>
            <pc:sldMk cId="2801788521" sldId="409"/>
            <ac:spMk id="4" creationId="{ADBD61D5-D473-4BF3-BE6B-2CC2A53ED480}"/>
          </ac:spMkLst>
        </pc:spChg>
      </pc:sldChg>
      <pc:sldChg chg="delSp modSp mod">
        <pc:chgData name="Siegbert Rudolph" userId="2af4d44886c067cc" providerId="LiveId" clId="{B57E94A6-79C7-432A-A255-E9EAECF5CE40}" dt="2021-02-07T07:38:15.961" v="647" actId="1076"/>
        <pc:sldMkLst>
          <pc:docMk/>
          <pc:sldMk cId="3999914774" sldId="410"/>
        </pc:sldMkLst>
        <pc:spChg chg="del mod">
          <ac:chgData name="Siegbert Rudolph" userId="2af4d44886c067cc" providerId="LiveId" clId="{B57E94A6-79C7-432A-A255-E9EAECF5CE40}" dt="2021-02-07T07:38:15.961" v="642" actId="478"/>
          <ac:spMkLst>
            <pc:docMk/>
            <pc:sldMk cId="3999914774" sldId="410"/>
            <ac:spMk id="2" creationId="{5B56787D-439B-44A8-B0B0-0424EF1D4F97}"/>
          </ac:spMkLst>
        </pc:spChg>
        <pc:spChg chg="del">
          <ac:chgData name="Siegbert Rudolph" userId="2af4d44886c067cc" providerId="LiveId" clId="{B57E94A6-79C7-432A-A255-E9EAECF5CE40}" dt="2021-02-06T18:27:24.172" v="234" actId="478"/>
          <ac:spMkLst>
            <pc:docMk/>
            <pc:sldMk cId="3999914774" sldId="410"/>
            <ac:spMk id="4" creationId="{6D563A5C-B947-4377-A6C5-4081AAA91A99}"/>
          </ac:spMkLst>
        </pc:spChg>
        <pc:spChg chg="mod">
          <ac:chgData name="Siegbert Rudolph" userId="2af4d44886c067cc" providerId="LiveId" clId="{B57E94A6-79C7-432A-A255-E9EAECF5CE40}" dt="2021-02-07T07:38:15.961" v="647" actId="1076"/>
          <ac:spMkLst>
            <pc:docMk/>
            <pc:sldMk cId="3999914774" sldId="410"/>
            <ac:spMk id="4" creationId="{7318F892-ACD6-489B-8D7D-374A23B0CF5A}"/>
          </ac:spMkLst>
        </pc:spChg>
      </pc:sldChg>
      <pc:sldChg chg="delSp modSp mod">
        <pc:chgData name="Siegbert Rudolph" userId="2af4d44886c067cc" providerId="LiveId" clId="{B57E94A6-79C7-432A-A255-E9EAECF5CE40}" dt="2021-02-07T07:38:15.976" v="653" actId="1076"/>
        <pc:sldMkLst>
          <pc:docMk/>
          <pc:sldMk cId="3639445539" sldId="411"/>
        </pc:sldMkLst>
        <pc:spChg chg="del mod">
          <ac:chgData name="Siegbert Rudolph" userId="2af4d44886c067cc" providerId="LiveId" clId="{B57E94A6-79C7-432A-A255-E9EAECF5CE40}" dt="2021-02-07T07:38:15.961" v="648" actId="478"/>
          <ac:spMkLst>
            <pc:docMk/>
            <pc:sldMk cId="3639445539" sldId="411"/>
            <ac:spMk id="2" creationId="{CDDB50AF-B3D3-4B9C-9136-C783507F4CEF}"/>
          </ac:spMkLst>
        </pc:spChg>
        <pc:spChg chg="mod">
          <ac:chgData name="Siegbert Rudolph" userId="2af4d44886c067cc" providerId="LiveId" clId="{B57E94A6-79C7-432A-A255-E9EAECF5CE40}" dt="2021-02-07T07:38:15.976" v="653" actId="1076"/>
          <ac:spMkLst>
            <pc:docMk/>
            <pc:sldMk cId="3639445539" sldId="411"/>
            <ac:spMk id="4" creationId="{041F2759-0770-43D2-8D69-4FA4D01D3CDD}"/>
          </ac:spMkLst>
        </pc:spChg>
        <pc:spChg chg="del">
          <ac:chgData name="Siegbert Rudolph" userId="2af4d44886c067cc" providerId="LiveId" clId="{B57E94A6-79C7-432A-A255-E9EAECF5CE40}" dt="2021-02-06T18:27:24.172" v="240" actId="478"/>
          <ac:spMkLst>
            <pc:docMk/>
            <pc:sldMk cId="3639445539" sldId="411"/>
            <ac:spMk id="4" creationId="{CEE03CEC-F96E-474E-8C7A-2413A8F54B7E}"/>
          </ac:spMkLst>
        </pc:spChg>
      </pc:sldChg>
      <pc:sldChg chg="delSp modSp mod">
        <pc:chgData name="Siegbert Rudolph" userId="2af4d44886c067cc" providerId="LiveId" clId="{B57E94A6-79C7-432A-A255-E9EAECF5CE40}" dt="2021-02-07T07:38:15.976" v="659" actId="1076"/>
        <pc:sldMkLst>
          <pc:docMk/>
          <pc:sldMk cId="883585723" sldId="412"/>
        </pc:sldMkLst>
        <pc:spChg chg="del mod">
          <ac:chgData name="Siegbert Rudolph" userId="2af4d44886c067cc" providerId="LiveId" clId="{B57E94A6-79C7-432A-A255-E9EAECF5CE40}" dt="2021-02-07T07:38:15.976" v="654" actId="478"/>
          <ac:spMkLst>
            <pc:docMk/>
            <pc:sldMk cId="883585723" sldId="412"/>
            <ac:spMk id="2" creationId="{308DB7CD-20FB-4F36-8CC1-96EE02387A75}"/>
          </ac:spMkLst>
        </pc:spChg>
        <pc:spChg chg="mod">
          <ac:chgData name="Siegbert Rudolph" userId="2af4d44886c067cc" providerId="LiveId" clId="{B57E94A6-79C7-432A-A255-E9EAECF5CE40}" dt="2021-02-07T07:38:15.976" v="659" actId="1076"/>
          <ac:spMkLst>
            <pc:docMk/>
            <pc:sldMk cId="883585723" sldId="412"/>
            <ac:spMk id="4" creationId="{84FAE8FC-2C98-4CF9-AC21-0E0A2A2700DF}"/>
          </ac:spMkLst>
        </pc:spChg>
        <pc:spChg chg="del">
          <ac:chgData name="Siegbert Rudolph" userId="2af4d44886c067cc" providerId="LiveId" clId="{B57E94A6-79C7-432A-A255-E9EAECF5CE40}" dt="2021-02-06T18:27:24.172" v="246" actId="478"/>
          <ac:spMkLst>
            <pc:docMk/>
            <pc:sldMk cId="883585723" sldId="412"/>
            <ac:spMk id="4" creationId="{CC0DFF25-88E8-47BD-A02F-39B20B241061}"/>
          </ac:spMkLst>
        </pc:spChg>
      </pc:sldChg>
      <pc:sldChg chg="delSp modSp mod">
        <pc:chgData name="Siegbert Rudolph" userId="2af4d44886c067cc" providerId="LiveId" clId="{B57E94A6-79C7-432A-A255-E9EAECF5CE40}" dt="2021-02-07T07:38:16.031" v="701" actId="1076"/>
        <pc:sldMkLst>
          <pc:docMk/>
          <pc:sldMk cId="3837780590" sldId="413"/>
        </pc:sldMkLst>
        <pc:spChg chg="del mod">
          <ac:chgData name="Siegbert Rudolph" userId="2af4d44886c067cc" providerId="LiveId" clId="{B57E94A6-79C7-432A-A255-E9EAECF5CE40}" dt="2021-02-07T07:38:16.023" v="696" actId="478"/>
          <ac:spMkLst>
            <pc:docMk/>
            <pc:sldMk cId="3837780590" sldId="413"/>
            <ac:spMk id="2" creationId="{DFC99583-5008-4237-9A77-D5F804A3B002}"/>
          </ac:spMkLst>
        </pc:spChg>
        <pc:spChg chg="mod">
          <ac:chgData name="Siegbert Rudolph" userId="2af4d44886c067cc" providerId="LiveId" clId="{B57E94A6-79C7-432A-A255-E9EAECF5CE40}" dt="2021-02-07T07:38:16.031" v="701" actId="1076"/>
          <ac:spMkLst>
            <pc:docMk/>
            <pc:sldMk cId="3837780590" sldId="413"/>
            <ac:spMk id="6" creationId="{62E93432-2A82-4B05-810B-2625913CD4B1}"/>
          </ac:spMkLst>
        </pc:spChg>
        <pc:spChg chg="del">
          <ac:chgData name="Siegbert Rudolph" userId="2af4d44886c067cc" providerId="LiveId" clId="{B57E94A6-79C7-432A-A255-E9EAECF5CE40}" dt="2021-02-06T18:27:24.204" v="288" actId="478"/>
          <ac:spMkLst>
            <pc:docMk/>
            <pc:sldMk cId="3837780590" sldId="413"/>
            <ac:spMk id="6" creationId="{DEE94160-94BD-40B4-B611-998D5E303D12}"/>
          </ac:spMkLst>
        </pc:spChg>
      </pc:sldChg>
      <pc:sldChg chg="delSp modSp mod">
        <pc:chgData name="Siegbert Rudolph" userId="2af4d44886c067cc" providerId="LiveId" clId="{B57E94A6-79C7-432A-A255-E9EAECF5CE40}" dt="2021-02-07T07:38:15.992" v="671" actId="1076"/>
        <pc:sldMkLst>
          <pc:docMk/>
          <pc:sldMk cId="2921474751" sldId="414"/>
        </pc:sldMkLst>
        <pc:spChg chg="del mod">
          <ac:chgData name="Siegbert Rudolph" userId="2af4d44886c067cc" providerId="LiveId" clId="{B57E94A6-79C7-432A-A255-E9EAECF5CE40}" dt="2021-02-07T07:38:15.976" v="666" actId="478"/>
          <ac:spMkLst>
            <pc:docMk/>
            <pc:sldMk cId="2921474751" sldId="414"/>
            <ac:spMk id="2" creationId="{4C0950E0-6D5B-4C87-932E-915F046341D3}"/>
          </ac:spMkLst>
        </pc:spChg>
        <pc:spChg chg="mod">
          <ac:chgData name="Siegbert Rudolph" userId="2af4d44886c067cc" providerId="LiveId" clId="{B57E94A6-79C7-432A-A255-E9EAECF5CE40}" dt="2021-02-07T07:38:15.992" v="671" actId="1076"/>
          <ac:spMkLst>
            <pc:docMk/>
            <pc:sldMk cId="2921474751" sldId="414"/>
            <ac:spMk id="4" creationId="{26FFB594-FEBC-4204-AFA8-ACBBB82E25D1}"/>
          </ac:spMkLst>
        </pc:spChg>
        <pc:spChg chg="del">
          <ac:chgData name="Siegbert Rudolph" userId="2af4d44886c067cc" providerId="LiveId" clId="{B57E94A6-79C7-432A-A255-E9EAECF5CE40}" dt="2021-02-06T18:27:24.188" v="258" actId="478"/>
          <ac:spMkLst>
            <pc:docMk/>
            <pc:sldMk cId="2921474751" sldId="414"/>
            <ac:spMk id="4" creationId="{9D249188-B47B-4B18-BB08-4C38091B9ACE}"/>
          </ac:spMkLst>
        </pc:spChg>
      </pc:sldChg>
      <pc:sldChg chg="delSp modSp mod">
        <pc:chgData name="Siegbert Rudolph" userId="2af4d44886c067cc" providerId="LiveId" clId="{B57E94A6-79C7-432A-A255-E9EAECF5CE40}" dt="2021-02-07T07:38:15.992" v="677" actId="1076"/>
        <pc:sldMkLst>
          <pc:docMk/>
          <pc:sldMk cId="563074186" sldId="415"/>
        </pc:sldMkLst>
        <pc:spChg chg="del mod">
          <ac:chgData name="Siegbert Rudolph" userId="2af4d44886c067cc" providerId="LiveId" clId="{B57E94A6-79C7-432A-A255-E9EAECF5CE40}" dt="2021-02-07T07:38:15.992" v="672" actId="478"/>
          <ac:spMkLst>
            <pc:docMk/>
            <pc:sldMk cId="563074186" sldId="415"/>
            <ac:spMk id="2" creationId="{26A2382F-D755-4446-A0AA-913B8CD0801F}"/>
          </ac:spMkLst>
        </pc:spChg>
        <pc:spChg chg="del">
          <ac:chgData name="Siegbert Rudolph" userId="2af4d44886c067cc" providerId="LiveId" clId="{B57E94A6-79C7-432A-A255-E9EAECF5CE40}" dt="2021-02-06T18:27:24.188" v="264" actId="478"/>
          <ac:spMkLst>
            <pc:docMk/>
            <pc:sldMk cId="563074186" sldId="415"/>
            <ac:spMk id="4" creationId="{373066A7-B523-43FF-A1AA-E9AABDA001D3}"/>
          </ac:spMkLst>
        </pc:spChg>
        <pc:spChg chg="mod">
          <ac:chgData name="Siegbert Rudolph" userId="2af4d44886c067cc" providerId="LiveId" clId="{B57E94A6-79C7-432A-A255-E9EAECF5CE40}" dt="2021-02-07T07:38:15.992" v="677" actId="1076"/>
          <ac:spMkLst>
            <pc:docMk/>
            <pc:sldMk cId="563074186" sldId="415"/>
            <ac:spMk id="4" creationId="{A09B09FE-D6D5-482A-B601-CBA809851181}"/>
          </ac:spMkLst>
        </pc:spChg>
      </pc:sldChg>
      <pc:sldChg chg="delSp modSp mod">
        <pc:chgData name="Siegbert Rudolph" userId="2af4d44886c067cc" providerId="LiveId" clId="{B57E94A6-79C7-432A-A255-E9EAECF5CE40}" dt="2021-02-07T07:38:15.992" v="683" actId="1076"/>
        <pc:sldMkLst>
          <pc:docMk/>
          <pc:sldMk cId="965958627" sldId="416"/>
        </pc:sldMkLst>
        <pc:spChg chg="del mod">
          <ac:chgData name="Siegbert Rudolph" userId="2af4d44886c067cc" providerId="LiveId" clId="{B57E94A6-79C7-432A-A255-E9EAECF5CE40}" dt="2021-02-07T07:38:15.992" v="678" actId="478"/>
          <ac:spMkLst>
            <pc:docMk/>
            <pc:sldMk cId="965958627" sldId="416"/>
            <ac:spMk id="2" creationId="{FA9013B5-49E5-41DC-A928-06351C98C5EF}"/>
          </ac:spMkLst>
        </pc:spChg>
        <pc:spChg chg="mod">
          <ac:chgData name="Siegbert Rudolph" userId="2af4d44886c067cc" providerId="LiveId" clId="{B57E94A6-79C7-432A-A255-E9EAECF5CE40}" dt="2021-02-07T07:38:15.992" v="683" actId="1076"/>
          <ac:spMkLst>
            <pc:docMk/>
            <pc:sldMk cId="965958627" sldId="416"/>
            <ac:spMk id="4" creationId="{05DAE31E-07E6-422E-B530-54A820487D87}"/>
          </ac:spMkLst>
        </pc:spChg>
        <pc:spChg chg="del">
          <ac:chgData name="Siegbert Rudolph" userId="2af4d44886c067cc" providerId="LiveId" clId="{B57E94A6-79C7-432A-A255-E9EAECF5CE40}" dt="2021-02-06T18:27:24.188" v="270" actId="478"/>
          <ac:spMkLst>
            <pc:docMk/>
            <pc:sldMk cId="965958627" sldId="416"/>
            <ac:spMk id="4" creationId="{994B48BF-2164-490D-9AA9-25F9E2A1F752}"/>
          </ac:spMkLst>
        </pc:spChg>
      </pc:sldChg>
      <pc:sldChg chg="delSp modSp mod">
        <pc:chgData name="Siegbert Rudolph" userId="2af4d44886c067cc" providerId="LiveId" clId="{B57E94A6-79C7-432A-A255-E9EAECF5CE40}" dt="2021-02-07T07:38:16.007" v="689" actId="1076"/>
        <pc:sldMkLst>
          <pc:docMk/>
          <pc:sldMk cId="584911293" sldId="417"/>
        </pc:sldMkLst>
        <pc:spChg chg="del mod">
          <ac:chgData name="Siegbert Rudolph" userId="2af4d44886c067cc" providerId="LiveId" clId="{B57E94A6-79C7-432A-A255-E9EAECF5CE40}" dt="2021-02-07T07:38:15.992" v="684" actId="478"/>
          <ac:spMkLst>
            <pc:docMk/>
            <pc:sldMk cId="584911293" sldId="417"/>
            <ac:spMk id="2" creationId="{58D741B6-4D65-4B25-BB46-34D3F5B31E4E}"/>
          </ac:spMkLst>
        </pc:spChg>
        <pc:spChg chg="del">
          <ac:chgData name="Siegbert Rudolph" userId="2af4d44886c067cc" providerId="LiveId" clId="{B57E94A6-79C7-432A-A255-E9EAECF5CE40}" dt="2021-02-06T18:27:24.188" v="276" actId="478"/>
          <ac:spMkLst>
            <pc:docMk/>
            <pc:sldMk cId="584911293" sldId="417"/>
            <ac:spMk id="4" creationId="{3BA1638A-4E53-45BC-A006-FB6468443414}"/>
          </ac:spMkLst>
        </pc:spChg>
        <pc:spChg chg="mod">
          <ac:chgData name="Siegbert Rudolph" userId="2af4d44886c067cc" providerId="LiveId" clId="{B57E94A6-79C7-432A-A255-E9EAECF5CE40}" dt="2021-02-07T07:38:16.007" v="689" actId="1076"/>
          <ac:spMkLst>
            <pc:docMk/>
            <pc:sldMk cId="584911293" sldId="417"/>
            <ac:spMk id="4" creationId="{E9EAFE79-BA5D-4B8C-AB7F-48A4301278A0}"/>
          </ac:spMkLst>
        </pc:spChg>
      </pc:sldChg>
      <pc:sldChg chg="delSp modSp mod">
        <pc:chgData name="Siegbert Rudolph" userId="2af4d44886c067cc" providerId="LiveId" clId="{B57E94A6-79C7-432A-A255-E9EAECF5CE40}" dt="2021-02-07T07:38:16.023" v="695" actId="1076"/>
        <pc:sldMkLst>
          <pc:docMk/>
          <pc:sldMk cId="144660232" sldId="418"/>
        </pc:sldMkLst>
        <pc:spChg chg="del mod">
          <ac:chgData name="Siegbert Rudolph" userId="2af4d44886c067cc" providerId="LiveId" clId="{B57E94A6-79C7-432A-A255-E9EAECF5CE40}" dt="2021-02-07T07:38:16.007" v="690" actId="478"/>
          <ac:spMkLst>
            <pc:docMk/>
            <pc:sldMk cId="144660232" sldId="418"/>
            <ac:spMk id="2" creationId="{ECC1C0B8-2B26-4596-B9AA-D68193B80648}"/>
          </ac:spMkLst>
        </pc:spChg>
        <pc:spChg chg="del">
          <ac:chgData name="Siegbert Rudolph" userId="2af4d44886c067cc" providerId="LiveId" clId="{B57E94A6-79C7-432A-A255-E9EAECF5CE40}" dt="2021-02-06T18:27:24.204" v="282" actId="478"/>
          <ac:spMkLst>
            <pc:docMk/>
            <pc:sldMk cId="144660232" sldId="418"/>
            <ac:spMk id="4" creationId="{1B7E7AC6-CD0F-4B4E-9F74-454C22D60202}"/>
          </ac:spMkLst>
        </pc:spChg>
        <pc:spChg chg="mod">
          <ac:chgData name="Siegbert Rudolph" userId="2af4d44886c067cc" providerId="LiveId" clId="{B57E94A6-79C7-432A-A255-E9EAECF5CE40}" dt="2021-02-07T07:38:16.023" v="695" actId="1076"/>
          <ac:spMkLst>
            <pc:docMk/>
            <pc:sldMk cId="144660232" sldId="418"/>
            <ac:spMk id="4" creationId="{9E799996-331B-4F43-9C0A-E401908AA56D}"/>
          </ac:spMkLst>
        </pc:spChg>
      </pc:sldChg>
      <pc:sldChg chg="delSp modSp mod">
        <pc:chgData name="Siegbert Rudolph" userId="2af4d44886c067cc" providerId="LiveId" clId="{B57E94A6-79C7-432A-A255-E9EAECF5CE40}" dt="2021-02-07T07:38:16.049" v="713" actId="1076"/>
        <pc:sldMkLst>
          <pc:docMk/>
          <pc:sldMk cId="3487130487" sldId="419"/>
        </pc:sldMkLst>
        <pc:spChg chg="del mod">
          <ac:chgData name="Siegbert Rudolph" userId="2af4d44886c067cc" providerId="LiveId" clId="{B57E94A6-79C7-432A-A255-E9EAECF5CE40}" dt="2021-02-07T07:38:16.031" v="708" actId="478"/>
          <ac:spMkLst>
            <pc:docMk/>
            <pc:sldMk cId="3487130487" sldId="419"/>
            <ac:spMk id="4" creationId="{39088DD2-B46F-479F-A690-57F2666B95FF}"/>
          </ac:spMkLst>
        </pc:spChg>
        <pc:spChg chg="del">
          <ac:chgData name="Siegbert Rudolph" userId="2af4d44886c067cc" providerId="LiveId" clId="{B57E94A6-79C7-432A-A255-E9EAECF5CE40}" dt="2021-02-06T18:27:24.204" v="300" actId="478"/>
          <ac:spMkLst>
            <pc:docMk/>
            <pc:sldMk cId="3487130487" sldId="419"/>
            <ac:spMk id="6" creationId="{A0BA2023-DF61-40DA-AFC8-1E3E38CAEA0E}"/>
          </ac:spMkLst>
        </pc:spChg>
        <pc:spChg chg="mod">
          <ac:chgData name="Siegbert Rudolph" userId="2af4d44886c067cc" providerId="LiveId" clId="{B57E94A6-79C7-432A-A255-E9EAECF5CE40}" dt="2021-02-07T07:38:16.049" v="713" actId="1076"/>
          <ac:spMkLst>
            <pc:docMk/>
            <pc:sldMk cId="3487130487" sldId="419"/>
            <ac:spMk id="6" creationId="{AB365BCB-9179-49A7-BD8F-06F81B3AA436}"/>
          </ac:spMkLst>
        </pc:spChg>
      </pc:sldChg>
      <pc:sldChg chg="delSp modSp mod">
        <pc:chgData name="Siegbert Rudolph" userId="2af4d44886c067cc" providerId="LiveId" clId="{B57E94A6-79C7-432A-A255-E9EAECF5CE40}" dt="2021-02-07T07:38:16.049" v="719" actId="1076"/>
        <pc:sldMkLst>
          <pc:docMk/>
          <pc:sldMk cId="973465421" sldId="420"/>
        </pc:sldMkLst>
        <pc:spChg chg="del mod">
          <ac:chgData name="Siegbert Rudolph" userId="2af4d44886c067cc" providerId="LiveId" clId="{B57E94A6-79C7-432A-A255-E9EAECF5CE40}" dt="2021-02-07T07:38:16.049" v="714" actId="478"/>
          <ac:spMkLst>
            <pc:docMk/>
            <pc:sldMk cId="973465421" sldId="420"/>
            <ac:spMk id="4" creationId="{1FDAC1EF-2968-48F3-AB4D-BA37795CAFE0}"/>
          </ac:spMkLst>
        </pc:spChg>
        <pc:spChg chg="mod">
          <ac:chgData name="Siegbert Rudolph" userId="2af4d44886c067cc" providerId="LiveId" clId="{B57E94A6-79C7-432A-A255-E9EAECF5CE40}" dt="2021-02-07T07:38:16.049" v="719" actId="1076"/>
          <ac:spMkLst>
            <pc:docMk/>
            <pc:sldMk cId="973465421" sldId="420"/>
            <ac:spMk id="6" creationId="{176AF944-01CF-4799-8D4A-0D9FDEA2B862}"/>
          </ac:spMkLst>
        </pc:spChg>
        <pc:spChg chg="del">
          <ac:chgData name="Siegbert Rudolph" userId="2af4d44886c067cc" providerId="LiveId" clId="{B57E94A6-79C7-432A-A255-E9EAECF5CE40}" dt="2021-02-06T18:27:24.204" v="306" actId="478"/>
          <ac:spMkLst>
            <pc:docMk/>
            <pc:sldMk cId="973465421" sldId="420"/>
            <ac:spMk id="6" creationId="{9AA0ADFE-1163-4565-8D1A-1C319C19D09F}"/>
          </ac:spMkLst>
        </pc:spChg>
      </pc:sldChg>
      <pc:sldChg chg="delSp modSp mod">
        <pc:chgData name="Siegbert Rudolph" userId="2af4d44886c067cc" providerId="LiveId" clId="{B57E94A6-79C7-432A-A255-E9EAECF5CE40}" dt="2021-02-07T07:38:16.062" v="725" actId="1076"/>
        <pc:sldMkLst>
          <pc:docMk/>
          <pc:sldMk cId="2288281784" sldId="421"/>
        </pc:sldMkLst>
        <pc:spChg chg="del mod">
          <ac:chgData name="Siegbert Rudolph" userId="2af4d44886c067cc" providerId="LiveId" clId="{B57E94A6-79C7-432A-A255-E9EAECF5CE40}" dt="2021-02-07T07:38:16.049" v="720" actId="478"/>
          <ac:spMkLst>
            <pc:docMk/>
            <pc:sldMk cId="2288281784" sldId="421"/>
            <ac:spMk id="4" creationId="{2B612FA9-9611-4806-BC14-BEF8F30471BB}"/>
          </ac:spMkLst>
        </pc:spChg>
        <pc:spChg chg="del">
          <ac:chgData name="Siegbert Rudolph" userId="2af4d44886c067cc" providerId="LiveId" clId="{B57E94A6-79C7-432A-A255-E9EAECF5CE40}" dt="2021-02-06T18:27:24.219" v="312" actId="478"/>
          <ac:spMkLst>
            <pc:docMk/>
            <pc:sldMk cId="2288281784" sldId="421"/>
            <ac:spMk id="6" creationId="{D768228C-67EE-4AC9-B63F-55BA3BFA0CC4}"/>
          </ac:spMkLst>
        </pc:spChg>
        <pc:spChg chg="mod">
          <ac:chgData name="Siegbert Rudolph" userId="2af4d44886c067cc" providerId="LiveId" clId="{B57E94A6-79C7-432A-A255-E9EAECF5CE40}" dt="2021-02-07T07:38:16.062" v="725" actId="1076"/>
          <ac:spMkLst>
            <pc:docMk/>
            <pc:sldMk cId="2288281784" sldId="421"/>
            <ac:spMk id="6" creationId="{F52F3D98-04FC-47E6-9D58-6482BAECE389}"/>
          </ac:spMkLst>
        </pc:spChg>
      </pc:sldChg>
      <pc:sldChg chg="delSp modSp mod">
        <pc:chgData name="Siegbert Rudolph" userId="2af4d44886c067cc" providerId="LiveId" clId="{B57E94A6-79C7-432A-A255-E9EAECF5CE40}" dt="2021-02-07T07:38:16.062" v="731" actId="1076"/>
        <pc:sldMkLst>
          <pc:docMk/>
          <pc:sldMk cId="315012776" sldId="422"/>
        </pc:sldMkLst>
        <pc:spChg chg="del mod">
          <ac:chgData name="Siegbert Rudolph" userId="2af4d44886c067cc" providerId="LiveId" clId="{B57E94A6-79C7-432A-A255-E9EAECF5CE40}" dt="2021-02-07T07:38:16.062" v="726" actId="478"/>
          <ac:spMkLst>
            <pc:docMk/>
            <pc:sldMk cId="315012776" sldId="422"/>
            <ac:spMk id="4" creationId="{D4D50F6C-1A6B-4C6E-B448-AC057BEA13CD}"/>
          </ac:spMkLst>
        </pc:spChg>
        <pc:spChg chg="del">
          <ac:chgData name="Siegbert Rudolph" userId="2af4d44886c067cc" providerId="LiveId" clId="{B57E94A6-79C7-432A-A255-E9EAECF5CE40}" dt="2021-02-06T18:27:24.219" v="318" actId="478"/>
          <ac:spMkLst>
            <pc:docMk/>
            <pc:sldMk cId="315012776" sldId="422"/>
            <ac:spMk id="6" creationId="{648E2025-6013-4C7F-AB1A-1FBC85B9E0DC}"/>
          </ac:spMkLst>
        </pc:spChg>
        <pc:spChg chg="mod">
          <ac:chgData name="Siegbert Rudolph" userId="2af4d44886c067cc" providerId="LiveId" clId="{B57E94A6-79C7-432A-A255-E9EAECF5CE40}" dt="2021-02-07T07:38:16.062" v="731" actId="1076"/>
          <ac:spMkLst>
            <pc:docMk/>
            <pc:sldMk cId="315012776" sldId="422"/>
            <ac:spMk id="6" creationId="{EBD20A3E-24C6-4362-A763-03E2BF25D4BE}"/>
          </ac:spMkLst>
        </pc:spChg>
      </pc:sldChg>
      <pc:sldChg chg="delSp modSp mod">
        <pc:chgData name="Siegbert Rudolph" userId="2af4d44886c067cc" providerId="LiveId" clId="{B57E94A6-79C7-432A-A255-E9EAECF5CE40}" dt="2021-02-07T07:38:16.109" v="773" actId="1076"/>
        <pc:sldMkLst>
          <pc:docMk/>
          <pc:sldMk cId="545769550" sldId="423"/>
        </pc:sldMkLst>
        <pc:spChg chg="del mod">
          <ac:chgData name="Siegbert Rudolph" userId="2af4d44886c067cc" providerId="LiveId" clId="{B57E94A6-79C7-432A-A255-E9EAECF5CE40}" dt="2021-02-07T07:38:16.109" v="768" actId="478"/>
          <ac:spMkLst>
            <pc:docMk/>
            <pc:sldMk cId="545769550" sldId="423"/>
            <ac:spMk id="2" creationId="{D3543908-41F9-4821-B160-C976958F15F9}"/>
          </ac:spMkLst>
        </pc:spChg>
        <pc:spChg chg="mod">
          <ac:chgData name="Siegbert Rudolph" userId="2af4d44886c067cc" providerId="LiveId" clId="{B57E94A6-79C7-432A-A255-E9EAECF5CE40}" dt="2021-02-07T07:38:16.109" v="773" actId="1076"/>
          <ac:spMkLst>
            <pc:docMk/>
            <pc:sldMk cId="545769550" sldId="423"/>
            <ac:spMk id="6" creationId="{7F718B82-FBAF-4E8C-A4C7-4987EC8A7AEB}"/>
          </ac:spMkLst>
        </pc:spChg>
        <pc:spChg chg="del">
          <ac:chgData name="Siegbert Rudolph" userId="2af4d44886c067cc" providerId="LiveId" clId="{B57E94A6-79C7-432A-A255-E9EAECF5CE40}" dt="2021-02-06T18:27:24.241" v="360" actId="478"/>
          <ac:spMkLst>
            <pc:docMk/>
            <pc:sldMk cId="545769550" sldId="423"/>
            <ac:spMk id="6" creationId="{B699D428-7226-409C-9543-47B28BA272AA}"/>
          </ac:spMkLst>
        </pc:spChg>
      </pc:sldChg>
      <pc:sldChg chg="delSp modSp mod">
        <pc:chgData name="Siegbert Rudolph" userId="2af4d44886c067cc" providerId="LiveId" clId="{B57E94A6-79C7-432A-A255-E9EAECF5CE40}" dt="2021-02-07T07:38:16.078" v="743" actId="1076"/>
        <pc:sldMkLst>
          <pc:docMk/>
          <pc:sldMk cId="3114015765" sldId="424"/>
        </pc:sldMkLst>
        <pc:spChg chg="del mod">
          <ac:chgData name="Siegbert Rudolph" userId="2af4d44886c067cc" providerId="LiveId" clId="{B57E94A6-79C7-432A-A255-E9EAECF5CE40}" dt="2021-02-07T07:38:16.078" v="738" actId="478"/>
          <ac:spMkLst>
            <pc:docMk/>
            <pc:sldMk cId="3114015765" sldId="424"/>
            <ac:spMk id="4" creationId="{32C86EA1-8172-4646-8E46-347A9B66C288}"/>
          </ac:spMkLst>
        </pc:spChg>
        <pc:spChg chg="del">
          <ac:chgData name="Siegbert Rudolph" userId="2af4d44886c067cc" providerId="LiveId" clId="{B57E94A6-79C7-432A-A255-E9EAECF5CE40}" dt="2021-02-06T18:27:24.235" v="330" actId="478"/>
          <ac:spMkLst>
            <pc:docMk/>
            <pc:sldMk cId="3114015765" sldId="424"/>
            <ac:spMk id="6" creationId="{AFAA2A2D-09AB-4BEC-95BC-7149E6640A1B}"/>
          </ac:spMkLst>
        </pc:spChg>
        <pc:spChg chg="mod">
          <ac:chgData name="Siegbert Rudolph" userId="2af4d44886c067cc" providerId="LiveId" clId="{B57E94A6-79C7-432A-A255-E9EAECF5CE40}" dt="2021-02-07T07:38:16.078" v="743" actId="1076"/>
          <ac:spMkLst>
            <pc:docMk/>
            <pc:sldMk cId="3114015765" sldId="424"/>
            <ac:spMk id="6" creationId="{DBD76C99-F070-4011-86C0-D44086120A66}"/>
          </ac:spMkLst>
        </pc:spChg>
      </pc:sldChg>
      <pc:sldChg chg="delSp modSp mod">
        <pc:chgData name="Siegbert Rudolph" userId="2af4d44886c067cc" providerId="LiveId" clId="{B57E94A6-79C7-432A-A255-E9EAECF5CE40}" dt="2021-02-07T07:38:16.078" v="749" actId="1076"/>
        <pc:sldMkLst>
          <pc:docMk/>
          <pc:sldMk cId="4263277332" sldId="425"/>
        </pc:sldMkLst>
        <pc:spChg chg="del mod">
          <ac:chgData name="Siegbert Rudolph" userId="2af4d44886c067cc" providerId="LiveId" clId="{B57E94A6-79C7-432A-A255-E9EAECF5CE40}" dt="2021-02-07T07:38:16.078" v="744" actId="478"/>
          <ac:spMkLst>
            <pc:docMk/>
            <pc:sldMk cId="4263277332" sldId="425"/>
            <ac:spMk id="4" creationId="{8C31853C-D53A-4686-BA53-853DD720857B}"/>
          </ac:spMkLst>
        </pc:spChg>
        <pc:spChg chg="del">
          <ac:chgData name="Siegbert Rudolph" userId="2af4d44886c067cc" providerId="LiveId" clId="{B57E94A6-79C7-432A-A255-E9EAECF5CE40}" dt="2021-02-06T18:27:24.235" v="336" actId="478"/>
          <ac:spMkLst>
            <pc:docMk/>
            <pc:sldMk cId="4263277332" sldId="425"/>
            <ac:spMk id="6" creationId="{6A091F27-F277-43FA-AB45-1FD48F5667EC}"/>
          </ac:spMkLst>
        </pc:spChg>
        <pc:spChg chg="mod">
          <ac:chgData name="Siegbert Rudolph" userId="2af4d44886c067cc" providerId="LiveId" clId="{B57E94A6-79C7-432A-A255-E9EAECF5CE40}" dt="2021-02-07T07:38:16.078" v="749" actId="1076"/>
          <ac:spMkLst>
            <pc:docMk/>
            <pc:sldMk cId="4263277332" sldId="425"/>
            <ac:spMk id="6" creationId="{819BD9BE-ADA7-412C-B812-3D4300833090}"/>
          </ac:spMkLst>
        </pc:spChg>
      </pc:sldChg>
      <pc:sldChg chg="delSp modSp mod">
        <pc:chgData name="Siegbert Rudolph" userId="2af4d44886c067cc" providerId="LiveId" clId="{B57E94A6-79C7-432A-A255-E9EAECF5CE40}" dt="2021-02-07T07:38:16.093" v="755" actId="1076"/>
        <pc:sldMkLst>
          <pc:docMk/>
          <pc:sldMk cId="215631311" sldId="426"/>
        </pc:sldMkLst>
        <pc:spChg chg="del mod">
          <ac:chgData name="Siegbert Rudolph" userId="2af4d44886c067cc" providerId="LiveId" clId="{B57E94A6-79C7-432A-A255-E9EAECF5CE40}" dt="2021-02-07T07:38:16.078" v="750" actId="478"/>
          <ac:spMkLst>
            <pc:docMk/>
            <pc:sldMk cId="215631311" sldId="426"/>
            <ac:spMk id="4" creationId="{3AD49959-16EE-4B66-A1B9-AA82704DCD0B}"/>
          </ac:spMkLst>
        </pc:spChg>
        <pc:spChg chg="mod">
          <ac:chgData name="Siegbert Rudolph" userId="2af4d44886c067cc" providerId="LiveId" clId="{B57E94A6-79C7-432A-A255-E9EAECF5CE40}" dt="2021-02-07T07:38:16.093" v="755" actId="1076"/>
          <ac:spMkLst>
            <pc:docMk/>
            <pc:sldMk cId="215631311" sldId="426"/>
            <ac:spMk id="6" creationId="{921336C2-BCDA-4450-9455-DE9389EEC753}"/>
          </ac:spMkLst>
        </pc:spChg>
        <pc:spChg chg="del">
          <ac:chgData name="Siegbert Rudolph" userId="2af4d44886c067cc" providerId="LiveId" clId="{B57E94A6-79C7-432A-A255-E9EAECF5CE40}" dt="2021-02-06T18:27:24.241" v="342" actId="478"/>
          <ac:spMkLst>
            <pc:docMk/>
            <pc:sldMk cId="215631311" sldId="426"/>
            <ac:spMk id="6" creationId="{D6AE51A8-A67F-4C39-BD8D-7BAD5DCA90AE}"/>
          </ac:spMkLst>
        </pc:spChg>
      </pc:sldChg>
      <pc:sldChg chg="delSp modSp mod">
        <pc:chgData name="Siegbert Rudolph" userId="2af4d44886c067cc" providerId="LiveId" clId="{B57E94A6-79C7-432A-A255-E9EAECF5CE40}" dt="2021-02-07T07:38:16.093" v="761" actId="1076"/>
        <pc:sldMkLst>
          <pc:docMk/>
          <pc:sldMk cId="1306701665" sldId="427"/>
        </pc:sldMkLst>
        <pc:spChg chg="del mod">
          <ac:chgData name="Siegbert Rudolph" userId="2af4d44886c067cc" providerId="LiveId" clId="{B57E94A6-79C7-432A-A255-E9EAECF5CE40}" dt="2021-02-07T07:38:16.093" v="756" actId="478"/>
          <ac:spMkLst>
            <pc:docMk/>
            <pc:sldMk cId="1306701665" sldId="427"/>
            <ac:spMk id="4" creationId="{EBCB9AB5-6045-4312-9740-0CA9D1CA10A8}"/>
          </ac:spMkLst>
        </pc:spChg>
        <pc:spChg chg="mod">
          <ac:chgData name="Siegbert Rudolph" userId="2af4d44886c067cc" providerId="LiveId" clId="{B57E94A6-79C7-432A-A255-E9EAECF5CE40}" dt="2021-02-07T07:38:16.093" v="761" actId="1076"/>
          <ac:spMkLst>
            <pc:docMk/>
            <pc:sldMk cId="1306701665" sldId="427"/>
            <ac:spMk id="6" creationId="{9043381C-6A5D-47F8-9157-870D8B701064}"/>
          </ac:spMkLst>
        </pc:spChg>
        <pc:spChg chg="del">
          <ac:chgData name="Siegbert Rudolph" userId="2af4d44886c067cc" providerId="LiveId" clId="{B57E94A6-79C7-432A-A255-E9EAECF5CE40}" dt="2021-02-06T18:27:24.241" v="348" actId="478"/>
          <ac:spMkLst>
            <pc:docMk/>
            <pc:sldMk cId="1306701665" sldId="427"/>
            <ac:spMk id="6" creationId="{A9CB34FE-928F-44B3-A642-7E7BF80F7EF2}"/>
          </ac:spMkLst>
        </pc:spChg>
      </pc:sldChg>
      <pc:sldChg chg="delSp modSp mod">
        <pc:chgData name="Siegbert Rudolph" userId="2af4d44886c067cc" providerId="LiveId" clId="{B57E94A6-79C7-432A-A255-E9EAECF5CE40}" dt="2021-02-07T07:38:16.109" v="767" actId="1076"/>
        <pc:sldMkLst>
          <pc:docMk/>
          <pc:sldMk cId="3033018973" sldId="428"/>
        </pc:sldMkLst>
        <pc:spChg chg="del mod">
          <ac:chgData name="Siegbert Rudolph" userId="2af4d44886c067cc" providerId="LiveId" clId="{B57E94A6-79C7-432A-A255-E9EAECF5CE40}" dt="2021-02-07T07:38:16.093" v="762" actId="478"/>
          <ac:spMkLst>
            <pc:docMk/>
            <pc:sldMk cId="3033018973" sldId="428"/>
            <ac:spMk id="4" creationId="{CC9E5C99-0D39-4386-BBEB-09719D264D45}"/>
          </ac:spMkLst>
        </pc:spChg>
        <pc:spChg chg="del">
          <ac:chgData name="Siegbert Rudolph" userId="2af4d44886c067cc" providerId="LiveId" clId="{B57E94A6-79C7-432A-A255-E9EAECF5CE40}" dt="2021-02-06T18:27:24.241" v="354" actId="478"/>
          <ac:spMkLst>
            <pc:docMk/>
            <pc:sldMk cId="3033018973" sldId="428"/>
            <ac:spMk id="6" creationId="{6D1ED308-1759-41DF-B9A2-4588BFF73142}"/>
          </ac:spMkLst>
        </pc:spChg>
        <pc:spChg chg="mod">
          <ac:chgData name="Siegbert Rudolph" userId="2af4d44886c067cc" providerId="LiveId" clId="{B57E94A6-79C7-432A-A255-E9EAECF5CE40}" dt="2021-02-07T07:38:16.109" v="767" actId="1076"/>
          <ac:spMkLst>
            <pc:docMk/>
            <pc:sldMk cId="3033018973" sldId="428"/>
            <ac:spMk id="6" creationId="{DC08EB1F-9BD0-4BB7-8232-485F5F5A97E8}"/>
          </ac:spMkLst>
        </pc:spChg>
      </pc:sldChg>
      <pc:sldChg chg="delSp modSp mod">
        <pc:chgData name="Siegbert Rudolph" userId="2af4d44886c067cc" providerId="LiveId" clId="{B57E94A6-79C7-432A-A255-E9EAECF5CE40}" dt="2021-02-07T07:38:16.140" v="809" actId="1076"/>
        <pc:sldMkLst>
          <pc:docMk/>
          <pc:sldMk cId="2843829580" sldId="429"/>
        </pc:sldMkLst>
        <pc:spChg chg="del mod">
          <ac:chgData name="Siegbert Rudolph" userId="2af4d44886c067cc" providerId="LiveId" clId="{B57E94A6-79C7-432A-A255-E9EAECF5CE40}" dt="2021-02-07T07:38:16.140" v="804" actId="478"/>
          <ac:spMkLst>
            <pc:docMk/>
            <pc:sldMk cId="2843829580" sldId="429"/>
            <ac:spMk id="2" creationId="{6FEC9146-17D1-43EB-81E4-FF1375766030}"/>
          </ac:spMkLst>
        </pc:spChg>
        <pc:spChg chg="del">
          <ac:chgData name="Siegbert Rudolph" userId="2af4d44886c067cc" providerId="LiveId" clId="{B57E94A6-79C7-432A-A255-E9EAECF5CE40}" dt="2021-02-06T18:27:24.273" v="396" actId="478"/>
          <ac:spMkLst>
            <pc:docMk/>
            <pc:sldMk cId="2843829580" sldId="429"/>
            <ac:spMk id="6" creationId="{25FB2897-0FAE-42A6-A8FB-702075477EC1}"/>
          </ac:spMkLst>
        </pc:spChg>
        <pc:spChg chg="mod">
          <ac:chgData name="Siegbert Rudolph" userId="2af4d44886c067cc" providerId="LiveId" clId="{B57E94A6-79C7-432A-A255-E9EAECF5CE40}" dt="2021-02-07T07:38:16.140" v="809" actId="1076"/>
          <ac:spMkLst>
            <pc:docMk/>
            <pc:sldMk cId="2843829580" sldId="429"/>
            <ac:spMk id="6" creationId="{F0979363-4AA8-44E5-AD57-D78A19123AED}"/>
          </ac:spMkLst>
        </pc:spChg>
      </pc:sldChg>
      <pc:sldChg chg="delSp modSp mod">
        <pc:chgData name="Siegbert Rudolph" userId="2af4d44886c067cc" providerId="LiveId" clId="{B57E94A6-79C7-432A-A255-E9EAECF5CE40}" dt="2021-02-07T07:38:16.109" v="779" actId="1076"/>
        <pc:sldMkLst>
          <pc:docMk/>
          <pc:sldMk cId="3708769810" sldId="430"/>
        </pc:sldMkLst>
        <pc:spChg chg="del mod">
          <ac:chgData name="Siegbert Rudolph" userId="2af4d44886c067cc" providerId="LiveId" clId="{B57E94A6-79C7-432A-A255-E9EAECF5CE40}" dt="2021-02-07T07:38:16.109" v="774" actId="478"/>
          <ac:spMkLst>
            <pc:docMk/>
            <pc:sldMk cId="3708769810" sldId="430"/>
            <ac:spMk id="4" creationId="{9A9AED23-5B57-4FC3-A5AD-A908837FB99B}"/>
          </ac:spMkLst>
        </pc:spChg>
        <pc:spChg chg="del">
          <ac:chgData name="Siegbert Rudolph" userId="2af4d44886c067cc" providerId="LiveId" clId="{B57E94A6-79C7-432A-A255-E9EAECF5CE40}" dt="2021-02-06T18:27:24.257" v="366" actId="478"/>
          <ac:spMkLst>
            <pc:docMk/>
            <pc:sldMk cId="3708769810" sldId="430"/>
            <ac:spMk id="6" creationId="{57D65D05-D8DF-4964-8DA8-8EF6636216E0}"/>
          </ac:spMkLst>
        </pc:spChg>
        <pc:spChg chg="mod">
          <ac:chgData name="Siegbert Rudolph" userId="2af4d44886c067cc" providerId="LiveId" clId="{B57E94A6-79C7-432A-A255-E9EAECF5CE40}" dt="2021-02-07T07:38:16.109" v="779" actId="1076"/>
          <ac:spMkLst>
            <pc:docMk/>
            <pc:sldMk cId="3708769810" sldId="430"/>
            <ac:spMk id="6" creationId="{F60CD6C1-FCC9-4076-B02B-51E61C1E04A2}"/>
          </ac:spMkLst>
        </pc:spChg>
      </pc:sldChg>
      <pc:sldChg chg="delSp modSp mod">
        <pc:chgData name="Siegbert Rudolph" userId="2af4d44886c067cc" providerId="LiveId" clId="{B57E94A6-79C7-432A-A255-E9EAECF5CE40}" dt="2021-02-07T07:38:16.125" v="785" actId="1076"/>
        <pc:sldMkLst>
          <pc:docMk/>
          <pc:sldMk cId="266353194" sldId="431"/>
        </pc:sldMkLst>
        <pc:spChg chg="del mod">
          <ac:chgData name="Siegbert Rudolph" userId="2af4d44886c067cc" providerId="LiveId" clId="{B57E94A6-79C7-432A-A255-E9EAECF5CE40}" dt="2021-02-07T07:38:16.109" v="780" actId="478"/>
          <ac:spMkLst>
            <pc:docMk/>
            <pc:sldMk cId="266353194" sldId="431"/>
            <ac:spMk id="4" creationId="{650CED49-C5C1-4D9D-B887-46DEE43754EE}"/>
          </ac:spMkLst>
        </pc:spChg>
        <pc:spChg chg="del">
          <ac:chgData name="Siegbert Rudolph" userId="2af4d44886c067cc" providerId="LiveId" clId="{B57E94A6-79C7-432A-A255-E9EAECF5CE40}" dt="2021-02-06T18:27:24.257" v="372" actId="478"/>
          <ac:spMkLst>
            <pc:docMk/>
            <pc:sldMk cId="266353194" sldId="431"/>
            <ac:spMk id="6" creationId="{84ABB266-3FEF-4B18-995B-816574268126}"/>
          </ac:spMkLst>
        </pc:spChg>
        <pc:spChg chg="mod">
          <ac:chgData name="Siegbert Rudolph" userId="2af4d44886c067cc" providerId="LiveId" clId="{B57E94A6-79C7-432A-A255-E9EAECF5CE40}" dt="2021-02-07T07:38:16.125" v="785" actId="1076"/>
          <ac:spMkLst>
            <pc:docMk/>
            <pc:sldMk cId="266353194" sldId="431"/>
            <ac:spMk id="6" creationId="{C7436A38-F868-430A-AF49-965F8EA7C045}"/>
          </ac:spMkLst>
        </pc:spChg>
      </pc:sldChg>
      <pc:sldChg chg="delSp modSp mod">
        <pc:chgData name="Siegbert Rudolph" userId="2af4d44886c067cc" providerId="LiveId" clId="{B57E94A6-79C7-432A-A255-E9EAECF5CE40}" dt="2021-02-07T07:38:16.125" v="791" actId="1076"/>
        <pc:sldMkLst>
          <pc:docMk/>
          <pc:sldMk cId="591790980" sldId="432"/>
        </pc:sldMkLst>
        <pc:spChg chg="del mod">
          <ac:chgData name="Siegbert Rudolph" userId="2af4d44886c067cc" providerId="LiveId" clId="{B57E94A6-79C7-432A-A255-E9EAECF5CE40}" dt="2021-02-07T07:38:16.125" v="786" actId="478"/>
          <ac:spMkLst>
            <pc:docMk/>
            <pc:sldMk cId="591790980" sldId="432"/>
            <ac:spMk id="4" creationId="{DFBE22B9-BD61-4226-82B0-DB3C770901AE}"/>
          </ac:spMkLst>
        </pc:spChg>
        <pc:spChg chg="mod">
          <ac:chgData name="Siegbert Rudolph" userId="2af4d44886c067cc" providerId="LiveId" clId="{B57E94A6-79C7-432A-A255-E9EAECF5CE40}" dt="2021-02-07T07:38:16.125" v="791" actId="1076"/>
          <ac:spMkLst>
            <pc:docMk/>
            <pc:sldMk cId="591790980" sldId="432"/>
            <ac:spMk id="6" creationId="{24C86DD6-BB6E-48AA-85BE-D02208D239D7}"/>
          </ac:spMkLst>
        </pc:spChg>
        <pc:spChg chg="del">
          <ac:chgData name="Siegbert Rudolph" userId="2af4d44886c067cc" providerId="LiveId" clId="{B57E94A6-79C7-432A-A255-E9EAECF5CE40}" dt="2021-02-06T18:27:24.257" v="378" actId="478"/>
          <ac:spMkLst>
            <pc:docMk/>
            <pc:sldMk cId="591790980" sldId="432"/>
            <ac:spMk id="6" creationId="{B5D28EC4-A92D-4EFE-8C7A-D101539DE301}"/>
          </ac:spMkLst>
        </pc:spChg>
      </pc:sldChg>
      <pc:sldChg chg="delSp modSp mod">
        <pc:chgData name="Siegbert Rudolph" userId="2af4d44886c067cc" providerId="LiveId" clId="{B57E94A6-79C7-432A-A255-E9EAECF5CE40}" dt="2021-02-07T07:38:16.125" v="797" actId="1076"/>
        <pc:sldMkLst>
          <pc:docMk/>
          <pc:sldMk cId="1086043265" sldId="433"/>
        </pc:sldMkLst>
        <pc:spChg chg="del mod">
          <ac:chgData name="Siegbert Rudolph" userId="2af4d44886c067cc" providerId="LiveId" clId="{B57E94A6-79C7-432A-A255-E9EAECF5CE40}" dt="2021-02-07T07:38:16.125" v="792" actId="478"/>
          <ac:spMkLst>
            <pc:docMk/>
            <pc:sldMk cId="1086043265" sldId="433"/>
            <ac:spMk id="4" creationId="{62E3B41F-2122-41E7-86EB-8C0402FD5BC0}"/>
          </ac:spMkLst>
        </pc:spChg>
        <pc:spChg chg="mod">
          <ac:chgData name="Siegbert Rudolph" userId="2af4d44886c067cc" providerId="LiveId" clId="{B57E94A6-79C7-432A-A255-E9EAECF5CE40}" dt="2021-02-07T07:38:16.125" v="797" actId="1076"/>
          <ac:spMkLst>
            <pc:docMk/>
            <pc:sldMk cId="1086043265" sldId="433"/>
            <ac:spMk id="6" creationId="{9DA78B48-F6F9-4394-B3E8-F5A5AC10E65C}"/>
          </ac:spMkLst>
        </pc:spChg>
        <pc:spChg chg="del">
          <ac:chgData name="Siegbert Rudolph" userId="2af4d44886c067cc" providerId="LiveId" clId="{B57E94A6-79C7-432A-A255-E9EAECF5CE40}" dt="2021-02-06T18:27:24.257" v="384" actId="478"/>
          <ac:spMkLst>
            <pc:docMk/>
            <pc:sldMk cId="1086043265" sldId="433"/>
            <ac:spMk id="6" creationId="{EDD85885-A120-49A9-A53D-90DA0DE53172}"/>
          </ac:spMkLst>
        </pc:spChg>
      </pc:sldChg>
      <pc:sldChg chg="delSp modSp mod">
        <pc:chgData name="Siegbert Rudolph" userId="2af4d44886c067cc" providerId="LiveId" clId="{B57E94A6-79C7-432A-A255-E9EAECF5CE40}" dt="2021-02-07T07:38:16.140" v="803" actId="1076"/>
        <pc:sldMkLst>
          <pc:docMk/>
          <pc:sldMk cId="3127438085" sldId="434"/>
        </pc:sldMkLst>
        <pc:spChg chg="del mod">
          <ac:chgData name="Siegbert Rudolph" userId="2af4d44886c067cc" providerId="LiveId" clId="{B57E94A6-79C7-432A-A255-E9EAECF5CE40}" dt="2021-02-07T07:38:16.125" v="798" actId="478"/>
          <ac:spMkLst>
            <pc:docMk/>
            <pc:sldMk cId="3127438085" sldId="434"/>
            <ac:spMk id="4" creationId="{B090E904-459E-4E69-BB9C-AE8C7F3C4ADA}"/>
          </ac:spMkLst>
        </pc:spChg>
        <pc:spChg chg="del">
          <ac:chgData name="Siegbert Rudolph" userId="2af4d44886c067cc" providerId="LiveId" clId="{B57E94A6-79C7-432A-A255-E9EAECF5CE40}" dt="2021-02-06T18:27:24.257" v="390" actId="478"/>
          <ac:spMkLst>
            <pc:docMk/>
            <pc:sldMk cId="3127438085" sldId="434"/>
            <ac:spMk id="6" creationId="{6E22FAE5-F56E-4AC5-9BED-3C80A0AFC89F}"/>
          </ac:spMkLst>
        </pc:spChg>
        <pc:spChg chg="mod">
          <ac:chgData name="Siegbert Rudolph" userId="2af4d44886c067cc" providerId="LiveId" clId="{B57E94A6-79C7-432A-A255-E9EAECF5CE40}" dt="2021-02-07T07:38:16.140" v="803" actId="1076"/>
          <ac:spMkLst>
            <pc:docMk/>
            <pc:sldMk cId="3127438085" sldId="434"/>
            <ac:spMk id="6" creationId="{A87C17FB-3797-4F97-B862-DE8E06BF03C7}"/>
          </ac:spMkLst>
        </pc:spChg>
      </pc:sldChg>
    </pc:docChg>
  </pc:docChgLst>
  <pc:docChgLst>
    <pc:chgData name="Siegbert Rudolph" userId="2af4d44886c067cc" providerId="LiveId" clId="{50A035E8-781A-440C-AA04-66B827ADF8D7}"/>
    <pc:docChg chg="custSel modSld">
      <pc:chgData name="Siegbert Rudolph" userId="2af4d44886c067cc" providerId="LiveId" clId="{50A035E8-781A-440C-AA04-66B827ADF8D7}" dt="2024-03-26T16:00:46.810" v="1631" actId="1076"/>
      <pc:docMkLst>
        <pc:docMk/>
      </pc:docMkLst>
      <pc:sldChg chg="delSp modSp mod">
        <pc:chgData name="Siegbert Rudolph" userId="2af4d44886c067cc" providerId="LiveId" clId="{50A035E8-781A-440C-AA04-66B827ADF8D7}" dt="2024-03-26T16:00:46.465" v="1229" actId="1076"/>
        <pc:sldMkLst>
          <pc:docMk/>
          <pc:sldMk cId="26308477" sldId="256"/>
        </pc:sldMkLst>
        <pc:spChg chg="del">
          <ac:chgData name="Siegbert Rudolph" userId="2af4d44886c067cc" providerId="LiveId" clId="{50A035E8-781A-440C-AA04-66B827ADF8D7}" dt="2023-08-18T15:18:59.650" v="816" actId="478"/>
          <ac:spMkLst>
            <pc:docMk/>
            <pc:sldMk cId="26308477" sldId="256"/>
            <ac:spMk id="2" creationId="{91495E99-A115-AA94-CBC5-B1155F254DFA}"/>
          </ac:spMkLst>
        </pc:spChg>
        <pc:spChg chg="del mod">
          <ac:chgData name="Siegbert Rudolph" userId="2af4d44886c067cc" providerId="LiveId" clId="{50A035E8-781A-440C-AA04-66B827ADF8D7}" dt="2022-09-23T17:20:51.369" v="408" actId="478"/>
          <ac:spMkLst>
            <pc:docMk/>
            <pc:sldMk cId="26308477" sldId="256"/>
            <ac:spMk id="2" creationId="{AB1B0740-BA2F-7DA0-1A32-8F83E6E1C583}"/>
          </ac:spMkLst>
        </pc:spChg>
        <pc:spChg chg="mod">
          <ac:chgData name="Siegbert Rudolph" userId="2af4d44886c067cc" providerId="LiveId" clId="{50A035E8-781A-440C-AA04-66B827ADF8D7}" dt="2024-03-26T16:00:46.465" v="1229" actId="1076"/>
          <ac:spMkLst>
            <pc:docMk/>
            <pc:sldMk cId="26308477" sldId="256"/>
            <ac:spMk id="2" creationId="{FF7F2448-5766-EC22-FE72-3625EBFCC429}"/>
          </ac:spMkLst>
        </pc:spChg>
        <pc:spChg chg="mod">
          <ac:chgData name="Siegbert Rudolph" userId="2af4d44886c067cc" providerId="LiveId" clId="{50A035E8-781A-440C-AA04-66B827ADF8D7}" dt="2022-09-23T17:20:51.369" v="413" actId="1076"/>
          <ac:spMkLst>
            <pc:docMk/>
            <pc:sldMk cId="26308477" sldId="256"/>
            <ac:spMk id="3" creationId="{0A8A8FA8-77E1-3908-FAA2-BA519608E126}"/>
          </ac:spMkLst>
        </pc:spChg>
        <pc:spChg chg="del">
          <ac:chgData name="Siegbert Rudolph" userId="2af4d44886c067cc" providerId="LiveId" clId="{50A035E8-781A-440C-AA04-66B827ADF8D7}" dt="2022-09-20T17:18:11.579" v="0" actId="478"/>
          <ac:spMkLst>
            <pc:docMk/>
            <pc:sldMk cId="26308477" sldId="256"/>
            <ac:spMk id="3" creationId="{164AF77E-ED88-A233-FF31-CBF8C5549147}"/>
          </ac:spMkLst>
        </pc:spChg>
        <pc:spChg chg="del mod">
          <ac:chgData name="Siegbert Rudolph" userId="2af4d44886c067cc" providerId="LiveId" clId="{50A035E8-781A-440C-AA04-66B827ADF8D7}" dt="2024-03-26T16:00:46.457" v="1224" actId="478"/>
          <ac:spMkLst>
            <pc:docMk/>
            <pc:sldMk cId="26308477" sldId="256"/>
            <ac:spMk id="3" creationId="{60A72CE3-4CAC-738C-7FE3-2EE94EAEB078}"/>
          </ac:spMkLst>
        </pc:spChg>
      </pc:sldChg>
      <pc:sldChg chg="delSp modSp mod">
        <pc:chgData name="Siegbert Rudolph" userId="2af4d44886c067cc" providerId="LiveId" clId="{50A035E8-781A-440C-AA04-66B827ADF8D7}" dt="2024-03-26T16:00:46.810" v="1631" actId="1076"/>
        <pc:sldMkLst>
          <pc:docMk/>
          <pc:sldMk cId="2216826815" sldId="281"/>
        </pc:sldMkLst>
        <pc:spChg chg="mod">
          <ac:chgData name="Siegbert Rudolph" userId="2af4d44886c067cc" providerId="LiveId" clId="{50A035E8-781A-440C-AA04-66B827ADF8D7}" dt="2024-03-26T16:00:46.810" v="1631" actId="1076"/>
          <ac:spMkLst>
            <pc:docMk/>
            <pc:sldMk cId="2216826815" sldId="281"/>
            <ac:spMk id="4" creationId="{169A2384-9E2E-B123-B705-FEF51BC2385E}"/>
          </ac:spMkLst>
        </pc:spChg>
        <pc:spChg chg="del">
          <ac:chgData name="Siegbert Rudolph" userId="2af4d44886c067cc" providerId="LiveId" clId="{50A035E8-781A-440C-AA04-66B827ADF8D7}" dt="2023-08-18T15:18:59.967" v="1218" actId="478"/>
          <ac:spMkLst>
            <pc:docMk/>
            <pc:sldMk cId="2216826815" sldId="281"/>
            <ac:spMk id="4" creationId="{82AC8DDA-F721-E483-69E1-4BF891DC48EA}"/>
          </ac:spMkLst>
        </pc:spChg>
        <pc:spChg chg="del mod">
          <ac:chgData name="Siegbert Rudolph" userId="2af4d44886c067cc" providerId="LiveId" clId="{50A035E8-781A-440C-AA04-66B827ADF8D7}" dt="2022-09-23T17:20:51.760" v="810" actId="478"/>
          <ac:spMkLst>
            <pc:docMk/>
            <pc:sldMk cId="2216826815" sldId="281"/>
            <ac:spMk id="4" creationId="{A806F1AB-040A-BEF8-099D-FCEFCA003250}"/>
          </ac:spMkLst>
        </pc:spChg>
        <pc:spChg chg="del">
          <ac:chgData name="Siegbert Rudolph" userId="2af4d44886c067cc" providerId="LiveId" clId="{50A035E8-781A-440C-AA04-66B827ADF8D7}" dt="2022-09-20T17:18:11.991" v="402" actId="478"/>
          <ac:spMkLst>
            <pc:docMk/>
            <pc:sldMk cId="2216826815" sldId="281"/>
            <ac:spMk id="5" creationId="{287E238B-27E2-1375-73F8-A8B9B9ADB4A4}"/>
          </ac:spMkLst>
        </pc:spChg>
        <pc:spChg chg="del mod">
          <ac:chgData name="Siegbert Rudolph" userId="2af4d44886c067cc" providerId="LiveId" clId="{50A035E8-781A-440C-AA04-66B827ADF8D7}" dt="2024-03-26T16:00:46.802" v="1626" actId="478"/>
          <ac:spMkLst>
            <pc:docMk/>
            <pc:sldMk cId="2216826815" sldId="281"/>
            <ac:spMk id="5" creationId="{AD4CF324-72D0-3DE1-EC11-F9915024D730}"/>
          </ac:spMkLst>
        </pc:spChg>
        <pc:spChg chg="mod">
          <ac:chgData name="Siegbert Rudolph" userId="2af4d44886c067cc" providerId="LiveId" clId="{50A035E8-781A-440C-AA04-66B827ADF8D7}" dt="2022-09-23T17:20:51.762" v="815" actId="1076"/>
          <ac:spMkLst>
            <pc:docMk/>
            <pc:sldMk cId="2216826815" sldId="281"/>
            <ac:spMk id="5" creationId="{C2080113-657E-6518-FFB5-0F7D0F9FF787}"/>
          </ac:spMkLst>
        </pc:spChg>
      </pc:sldChg>
      <pc:sldChg chg="delSp modSp mod">
        <pc:chgData name="Siegbert Rudolph" userId="2af4d44886c067cc" providerId="LiveId" clId="{50A035E8-781A-440C-AA04-66B827ADF8D7}" dt="2024-03-26T16:00:46.497" v="1265" actId="1076"/>
        <pc:sldMkLst>
          <pc:docMk/>
          <pc:sldMk cId="3881716184" sldId="325"/>
        </pc:sldMkLst>
        <pc:spChg chg="del mod">
          <ac:chgData name="Siegbert Rudolph" userId="2af4d44886c067cc" providerId="LiveId" clId="{50A035E8-781A-440C-AA04-66B827ADF8D7}" dt="2022-09-23T17:20:51.416" v="444" actId="478"/>
          <ac:spMkLst>
            <pc:docMk/>
            <pc:sldMk cId="3881716184" sldId="325"/>
            <ac:spMk id="2" creationId="{05828104-0A45-A065-2B2E-744A61BA9BF0}"/>
          </ac:spMkLst>
        </pc:spChg>
        <pc:spChg chg="del">
          <ac:chgData name="Siegbert Rudolph" userId="2af4d44886c067cc" providerId="LiveId" clId="{50A035E8-781A-440C-AA04-66B827ADF8D7}" dt="2023-08-18T15:18:59.682" v="852" actId="478"/>
          <ac:spMkLst>
            <pc:docMk/>
            <pc:sldMk cId="3881716184" sldId="325"/>
            <ac:spMk id="2" creationId="{0DC6FC0E-A0EB-03CA-FE5D-928C40CB5096}"/>
          </ac:spMkLst>
        </pc:spChg>
        <pc:spChg chg="mod">
          <ac:chgData name="Siegbert Rudolph" userId="2af4d44886c067cc" providerId="LiveId" clId="{50A035E8-781A-440C-AA04-66B827ADF8D7}" dt="2024-03-26T16:00:46.497" v="1265" actId="1076"/>
          <ac:spMkLst>
            <pc:docMk/>
            <pc:sldMk cId="3881716184" sldId="325"/>
            <ac:spMk id="2" creationId="{4275445D-2AE4-97F4-D63F-1193A3B28C1B}"/>
          </ac:spMkLst>
        </pc:spChg>
        <pc:spChg chg="mod">
          <ac:chgData name="Siegbert Rudolph" userId="2af4d44886c067cc" providerId="LiveId" clId="{50A035E8-781A-440C-AA04-66B827ADF8D7}" dt="2022-09-23T17:20:51.416" v="449" actId="1076"/>
          <ac:spMkLst>
            <pc:docMk/>
            <pc:sldMk cId="3881716184" sldId="325"/>
            <ac:spMk id="6" creationId="{52506C70-2597-BB10-C6BB-A085749F7A19}"/>
          </ac:spMkLst>
        </pc:spChg>
        <pc:spChg chg="del mod">
          <ac:chgData name="Siegbert Rudolph" userId="2af4d44886c067cc" providerId="LiveId" clId="{50A035E8-781A-440C-AA04-66B827ADF8D7}" dt="2024-03-26T16:00:46.493" v="1260" actId="478"/>
          <ac:spMkLst>
            <pc:docMk/>
            <pc:sldMk cId="3881716184" sldId="325"/>
            <ac:spMk id="6" creationId="{93D95C96-5D69-78A8-F354-8438019407CC}"/>
          </ac:spMkLst>
        </pc:spChg>
        <pc:spChg chg="del">
          <ac:chgData name="Siegbert Rudolph" userId="2af4d44886c067cc" providerId="LiveId" clId="{50A035E8-781A-440C-AA04-66B827ADF8D7}" dt="2022-09-20T17:18:11.616" v="36" actId="478"/>
          <ac:spMkLst>
            <pc:docMk/>
            <pc:sldMk cId="3881716184" sldId="325"/>
            <ac:spMk id="6" creationId="{BC0ED85E-BFA3-F09F-E536-955039EA9EA7}"/>
          </ac:spMkLst>
        </pc:spChg>
      </pc:sldChg>
      <pc:sldChg chg="delSp modSp mod">
        <pc:chgData name="Siegbert Rudolph" userId="2af4d44886c067cc" providerId="LiveId" clId="{50A035E8-781A-440C-AA04-66B827ADF8D7}" dt="2024-03-26T16:00:46.469" v="1235" actId="1076"/>
        <pc:sldMkLst>
          <pc:docMk/>
          <pc:sldMk cId="4062732763" sldId="363"/>
        </pc:sldMkLst>
        <pc:spChg chg="del">
          <ac:chgData name="Siegbert Rudolph" userId="2af4d44886c067cc" providerId="LiveId" clId="{50A035E8-781A-440C-AA04-66B827ADF8D7}" dt="2023-08-18T15:18:59.650" v="822" actId="478"/>
          <ac:spMkLst>
            <pc:docMk/>
            <pc:sldMk cId="4062732763" sldId="363"/>
            <ac:spMk id="4" creationId="{75E5F1F7-3BD5-41C2-5B94-61A89C01084F}"/>
          </ac:spMkLst>
        </pc:spChg>
        <pc:spChg chg="del mod">
          <ac:chgData name="Siegbert Rudolph" userId="2af4d44886c067cc" providerId="LiveId" clId="{50A035E8-781A-440C-AA04-66B827ADF8D7}" dt="2022-09-23T17:20:51.369" v="414" actId="478"/>
          <ac:spMkLst>
            <pc:docMk/>
            <pc:sldMk cId="4062732763" sldId="363"/>
            <ac:spMk id="4" creationId="{9624B18B-16AC-D285-3135-134A153E1510}"/>
          </ac:spMkLst>
        </pc:spChg>
        <pc:spChg chg="mod">
          <ac:chgData name="Siegbert Rudolph" userId="2af4d44886c067cc" providerId="LiveId" clId="{50A035E8-781A-440C-AA04-66B827ADF8D7}" dt="2024-03-26T16:00:46.469" v="1235" actId="1076"/>
          <ac:spMkLst>
            <pc:docMk/>
            <pc:sldMk cId="4062732763" sldId="363"/>
            <ac:spMk id="4" creationId="{F4B0C16B-4FDE-2BFE-E5E2-154F981FC15B}"/>
          </ac:spMkLst>
        </pc:spChg>
        <pc:spChg chg="del mod">
          <ac:chgData name="Siegbert Rudolph" userId="2af4d44886c067cc" providerId="LiveId" clId="{50A035E8-781A-440C-AA04-66B827ADF8D7}" dt="2024-03-26T16:00:46.465" v="1230" actId="478"/>
          <ac:spMkLst>
            <pc:docMk/>
            <pc:sldMk cId="4062732763" sldId="363"/>
            <ac:spMk id="6" creationId="{062BC554-5A0A-BF40-08DC-762EE8800CAD}"/>
          </ac:spMkLst>
        </pc:spChg>
        <pc:spChg chg="mod">
          <ac:chgData name="Siegbert Rudolph" userId="2af4d44886c067cc" providerId="LiveId" clId="{50A035E8-781A-440C-AA04-66B827ADF8D7}" dt="2022-09-23T17:20:51.385" v="419" actId="1076"/>
          <ac:spMkLst>
            <pc:docMk/>
            <pc:sldMk cId="4062732763" sldId="363"/>
            <ac:spMk id="6" creationId="{3269A7E5-69CB-C7BC-EA95-78FF7E1F68CA}"/>
          </ac:spMkLst>
        </pc:spChg>
        <pc:spChg chg="del">
          <ac:chgData name="Siegbert Rudolph" userId="2af4d44886c067cc" providerId="LiveId" clId="{50A035E8-781A-440C-AA04-66B827ADF8D7}" dt="2022-09-20T17:18:11.585" v="6" actId="478"/>
          <ac:spMkLst>
            <pc:docMk/>
            <pc:sldMk cId="4062732763" sldId="363"/>
            <ac:spMk id="6" creationId="{DC6DFE87-BE33-16EF-C132-A2917DF81BA0}"/>
          </ac:spMkLst>
        </pc:spChg>
      </pc:sldChg>
      <pc:sldChg chg="delSp modSp mod">
        <pc:chgData name="Siegbert Rudolph" userId="2af4d44886c067cc" providerId="LiveId" clId="{50A035E8-781A-440C-AA04-66B827ADF8D7}" dt="2024-03-26T16:00:46.602" v="1379" actId="1076"/>
        <pc:sldMkLst>
          <pc:docMk/>
          <pc:sldMk cId="735928261" sldId="371"/>
        </pc:sldMkLst>
        <pc:spChg chg="del mod">
          <ac:chgData name="Siegbert Rudolph" userId="2af4d44886c067cc" providerId="LiveId" clId="{50A035E8-781A-440C-AA04-66B827ADF8D7}" dt="2022-09-23T17:20:51.532" v="558" actId="478"/>
          <ac:spMkLst>
            <pc:docMk/>
            <pc:sldMk cId="735928261" sldId="371"/>
            <ac:spMk id="2" creationId="{56045B2D-DAB4-27D8-F5DD-2D4B2ED92812}"/>
          </ac:spMkLst>
        </pc:spChg>
        <pc:spChg chg="mod">
          <ac:chgData name="Siegbert Rudolph" userId="2af4d44886c067cc" providerId="LiveId" clId="{50A035E8-781A-440C-AA04-66B827ADF8D7}" dt="2024-03-26T16:00:46.602" v="1379" actId="1076"/>
          <ac:spMkLst>
            <pc:docMk/>
            <pc:sldMk cId="735928261" sldId="371"/>
            <ac:spMk id="2" creationId="{6F6C56A0-F21D-7A00-B046-F0C2FD9854AF}"/>
          </ac:spMkLst>
        </pc:spChg>
        <pc:spChg chg="del">
          <ac:chgData name="Siegbert Rudolph" userId="2af4d44886c067cc" providerId="LiveId" clId="{50A035E8-781A-440C-AA04-66B827ADF8D7}" dt="2023-08-18T15:18:59.782" v="966" actId="478"/>
          <ac:spMkLst>
            <pc:docMk/>
            <pc:sldMk cId="735928261" sldId="371"/>
            <ac:spMk id="2" creationId="{CBCC4FFC-A364-4BA9-F0BE-A19A2553D814}"/>
          </ac:spMkLst>
        </pc:spChg>
        <pc:spChg chg="del">
          <ac:chgData name="Siegbert Rudolph" userId="2af4d44886c067cc" providerId="LiveId" clId="{50A035E8-781A-440C-AA04-66B827ADF8D7}" dt="2022-09-20T17:18:11.751" v="150" actId="478"/>
          <ac:spMkLst>
            <pc:docMk/>
            <pc:sldMk cId="735928261" sldId="371"/>
            <ac:spMk id="4" creationId="{2F2D163E-200D-37D4-85B3-FFFC1529BC93}"/>
          </ac:spMkLst>
        </pc:spChg>
        <pc:spChg chg="del mod">
          <ac:chgData name="Siegbert Rudolph" userId="2af4d44886c067cc" providerId="LiveId" clId="{50A035E8-781A-440C-AA04-66B827ADF8D7}" dt="2024-03-26T16:00:46.598" v="1374" actId="478"/>
          <ac:spMkLst>
            <pc:docMk/>
            <pc:sldMk cId="735928261" sldId="371"/>
            <ac:spMk id="4" creationId="{A482FF2C-F383-DE9F-68F4-CDF75836E71A}"/>
          </ac:spMkLst>
        </pc:spChg>
        <pc:spChg chg="mod">
          <ac:chgData name="Siegbert Rudolph" userId="2af4d44886c067cc" providerId="LiveId" clId="{50A035E8-781A-440C-AA04-66B827ADF8D7}" dt="2022-09-23T17:20:51.541" v="563" actId="1076"/>
          <ac:spMkLst>
            <pc:docMk/>
            <pc:sldMk cId="735928261" sldId="371"/>
            <ac:spMk id="4" creationId="{B9640E54-E263-9836-E78E-A240889CD84F}"/>
          </ac:spMkLst>
        </pc:spChg>
      </pc:sldChg>
      <pc:sldChg chg="delSp modSp mod">
        <pc:chgData name="Siegbert Rudolph" userId="2af4d44886c067cc" providerId="LiveId" clId="{50A035E8-781A-440C-AA04-66B827ADF8D7}" dt="2024-03-26T16:00:46.722" v="1523" actId="1076"/>
        <pc:sldMkLst>
          <pc:docMk/>
          <pc:sldMk cId="4210732443" sldId="372"/>
        </pc:sldMkLst>
        <pc:spChg chg="del">
          <ac:chgData name="Siegbert Rudolph" userId="2af4d44886c067cc" providerId="LiveId" clId="{50A035E8-781A-440C-AA04-66B827ADF8D7}" dt="2023-08-18T15:18:59.882" v="1110" actId="478"/>
          <ac:spMkLst>
            <pc:docMk/>
            <pc:sldMk cId="4210732443" sldId="372"/>
            <ac:spMk id="4" creationId="{158413B0-EB02-F6A5-8428-A850DA5F0F32}"/>
          </ac:spMkLst>
        </pc:spChg>
        <pc:spChg chg="mod">
          <ac:chgData name="Siegbert Rudolph" userId="2af4d44886c067cc" providerId="LiveId" clId="{50A035E8-781A-440C-AA04-66B827ADF8D7}" dt="2024-03-26T16:00:46.722" v="1523" actId="1076"/>
          <ac:spMkLst>
            <pc:docMk/>
            <pc:sldMk cId="4210732443" sldId="372"/>
            <ac:spMk id="4" creationId="{2AC1C563-DF3A-3379-C88A-7F64FB9C21D9}"/>
          </ac:spMkLst>
        </pc:spChg>
        <pc:spChg chg="del mod">
          <ac:chgData name="Siegbert Rudolph" userId="2af4d44886c067cc" providerId="LiveId" clId="{50A035E8-781A-440C-AA04-66B827ADF8D7}" dt="2022-09-23T17:20:51.679" v="702" actId="478"/>
          <ac:spMkLst>
            <pc:docMk/>
            <pc:sldMk cId="4210732443" sldId="372"/>
            <ac:spMk id="4" creationId="{4C2DCD1C-E407-00FF-D911-CB07A304FE11}"/>
          </ac:spMkLst>
        </pc:spChg>
        <pc:spChg chg="mod">
          <ac:chgData name="Siegbert Rudolph" userId="2af4d44886c067cc" providerId="LiveId" clId="{50A035E8-781A-440C-AA04-66B827ADF8D7}" dt="2022-09-23T17:20:51.681" v="707" actId="1076"/>
          <ac:spMkLst>
            <pc:docMk/>
            <pc:sldMk cId="4210732443" sldId="372"/>
            <ac:spMk id="6" creationId="{18BC5289-B14C-1EAA-9979-3049857033B7}"/>
          </ac:spMkLst>
        </pc:spChg>
        <pc:spChg chg="del mod">
          <ac:chgData name="Siegbert Rudolph" userId="2af4d44886c067cc" providerId="LiveId" clId="{50A035E8-781A-440C-AA04-66B827ADF8D7}" dt="2024-03-26T16:00:46.718" v="1518" actId="478"/>
          <ac:spMkLst>
            <pc:docMk/>
            <pc:sldMk cId="4210732443" sldId="372"/>
            <ac:spMk id="6" creationId="{5836462F-4BFC-5E65-4111-36834F3EEC09}"/>
          </ac:spMkLst>
        </pc:spChg>
        <pc:spChg chg="del">
          <ac:chgData name="Siegbert Rudolph" userId="2af4d44886c067cc" providerId="LiveId" clId="{50A035E8-781A-440C-AA04-66B827ADF8D7}" dt="2022-09-20T17:18:11.889" v="294" actId="478"/>
          <ac:spMkLst>
            <pc:docMk/>
            <pc:sldMk cId="4210732443" sldId="372"/>
            <ac:spMk id="6" creationId="{58471512-C1D9-0DED-C3E3-AECF8E999689}"/>
          </ac:spMkLst>
        </pc:spChg>
      </pc:sldChg>
      <pc:sldChg chg="delSp modSp mod">
        <pc:chgData name="Siegbert Rudolph" userId="2af4d44886c067cc" providerId="LiveId" clId="{50A035E8-781A-440C-AA04-66B827ADF8D7}" dt="2024-03-26T16:00:46.473" v="1241" actId="1076"/>
        <pc:sldMkLst>
          <pc:docMk/>
          <pc:sldMk cId="2796207542" sldId="373"/>
        </pc:sldMkLst>
        <pc:spChg chg="del mod">
          <ac:chgData name="Siegbert Rudolph" userId="2af4d44886c067cc" providerId="LiveId" clId="{50A035E8-781A-440C-AA04-66B827ADF8D7}" dt="2022-09-23T17:20:51.385" v="420" actId="478"/>
          <ac:spMkLst>
            <pc:docMk/>
            <pc:sldMk cId="2796207542" sldId="373"/>
            <ac:spMk id="4" creationId="{6C6CAD05-712D-DCA2-77D1-623F23ED57FC}"/>
          </ac:spMkLst>
        </pc:spChg>
        <pc:spChg chg="del">
          <ac:chgData name="Siegbert Rudolph" userId="2af4d44886c067cc" providerId="LiveId" clId="{50A035E8-781A-440C-AA04-66B827ADF8D7}" dt="2023-08-18T15:18:59.666" v="828" actId="478"/>
          <ac:spMkLst>
            <pc:docMk/>
            <pc:sldMk cId="2796207542" sldId="373"/>
            <ac:spMk id="4" creationId="{CB050C1D-B346-5DA5-2108-F28DC6D665BD}"/>
          </ac:spMkLst>
        </pc:spChg>
        <pc:spChg chg="mod">
          <ac:chgData name="Siegbert Rudolph" userId="2af4d44886c067cc" providerId="LiveId" clId="{50A035E8-781A-440C-AA04-66B827ADF8D7}" dt="2024-03-26T16:00:46.473" v="1241" actId="1076"/>
          <ac:spMkLst>
            <pc:docMk/>
            <pc:sldMk cId="2796207542" sldId="373"/>
            <ac:spMk id="4" creationId="{F1F42B1D-8BE7-889F-D145-599B409D879D}"/>
          </ac:spMkLst>
        </pc:spChg>
        <pc:spChg chg="mod">
          <ac:chgData name="Siegbert Rudolph" userId="2af4d44886c067cc" providerId="LiveId" clId="{50A035E8-781A-440C-AA04-66B827ADF8D7}" dt="2022-09-23T17:20:51.385" v="425" actId="1076"/>
          <ac:spMkLst>
            <pc:docMk/>
            <pc:sldMk cId="2796207542" sldId="373"/>
            <ac:spMk id="6" creationId="{B20BA5DA-3617-78ED-3EAE-9CE2A26D111E}"/>
          </ac:spMkLst>
        </pc:spChg>
        <pc:spChg chg="del mod">
          <ac:chgData name="Siegbert Rudolph" userId="2af4d44886c067cc" providerId="LiveId" clId="{50A035E8-781A-440C-AA04-66B827ADF8D7}" dt="2024-03-26T16:00:46.473" v="1236" actId="478"/>
          <ac:spMkLst>
            <pc:docMk/>
            <pc:sldMk cId="2796207542" sldId="373"/>
            <ac:spMk id="6" creationId="{B4B5E1A1-58CC-DEFD-30D5-2ED14D81FB61}"/>
          </ac:spMkLst>
        </pc:spChg>
        <pc:spChg chg="del">
          <ac:chgData name="Siegbert Rudolph" userId="2af4d44886c067cc" providerId="LiveId" clId="{50A035E8-781A-440C-AA04-66B827ADF8D7}" dt="2022-09-20T17:18:11.593" v="12" actId="478"/>
          <ac:spMkLst>
            <pc:docMk/>
            <pc:sldMk cId="2796207542" sldId="373"/>
            <ac:spMk id="6" creationId="{ED756F1D-731A-0626-C02B-D1650E61882E}"/>
          </ac:spMkLst>
        </pc:spChg>
      </pc:sldChg>
      <pc:sldChg chg="delSp modSp mod">
        <pc:chgData name="Siegbert Rudolph" userId="2af4d44886c067cc" providerId="LiveId" clId="{50A035E8-781A-440C-AA04-66B827ADF8D7}" dt="2024-03-26T16:00:46.481" v="1247" actId="1076"/>
        <pc:sldMkLst>
          <pc:docMk/>
          <pc:sldMk cId="1469596858" sldId="374"/>
        </pc:sldMkLst>
        <pc:spChg chg="mod">
          <ac:chgData name="Siegbert Rudolph" userId="2af4d44886c067cc" providerId="LiveId" clId="{50A035E8-781A-440C-AA04-66B827ADF8D7}" dt="2024-03-26T16:00:46.481" v="1247" actId="1076"/>
          <ac:spMkLst>
            <pc:docMk/>
            <pc:sldMk cId="1469596858" sldId="374"/>
            <ac:spMk id="4" creationId="{00219B60-8C43-7C5D-BF80-7CB15DC32538}"/>
          </ac:spMkLst>
        </pc:spChg>
        <pc:spChg chg="del mod">
          <ac:chgData name="Siegbert Rudolph" userId="2af4d44886c067cc" providerId="LiveId" clId="{50A035E8-781A-440C-AA04-66B827ADF8D7}" dt="2022-09-23T17:20:51.385" v="426" actId="478"/>
          <ac:spMkLst>
            <pc:docMk/>
            <pc:sldMk cId="1469596858" sldId="374"/>
            <ac:spMk id="4" creationId="{2D66C9B5-44BA-D682-3470-9778E758D453}"/>
          </ac:spMkLst>
        </pc:spChg>
        <pc:spChg chg="del">
          <ac:chgData name="Siegbert Rudolph" userId="2af4d44886c067cc" providerId="LiveId" clId="{50A035E8-781A-440C-AA04-66B827ADF8D7}" dt="2023-08-18T15:18:59.666" v="834" actId="478"/>
          <ac:spMkLst>
            <pc:docMk/>
            <pc:sldMk cId="1469596858" sldId="374"/>
            <ac:spMk id="4" creationId="{DA159366-C172-5AA6-E2AB-BD28248889FB}"/>
          </ac:spMkLst>
        </pc:spChg>
        <pc:spChg chg="del">
          <ac:chgData name="Siegbert Rudolph" userId="2af4d44886c067cc" providerId="LiveId" clId="{50A035E8-781A-440C-AA04-66B827ADF8D7}" dt="2022-09-20T17:18:11.600" v="18" actId="478"/>
          <ac:spMkLst>
            <pc:docMk/>
            <pc:sldMk cId="1469596858" sldId="374"/>
            <ac:spMk id="6" creationId="{7CEC4D4E-BF71-0598-AD34-276EC50E18BD}"/>
          </ac:spMkLst>
        </pc:spChg>
        <pc:spChg chg="mod">
          <ac:chgData name="Siegbert Rudolph" userId="2af4d44886c067cc" providerId="LiveId" clId="{50A035E8-781A-440C-AA04-66B827ADF8D7}" dt="2022-09-23T17:20:51.401" v="431" actId="1076"/>
          <ac:spMkLst>
            <pc:docMk/>
            <pc:sldMk cId="1469596858" sldId="374"/>
            <ac:spMk id="6" creationId="{82ECDD1D-3EC5-66A7-754B-959635DE438E}"/>
          </ac:spMkLst>
        </pc:spChg>
        <pc:spChg chg="del mod">
          <ac:chgData name="Siegbert Rudolph" userId="2af4d44886c067cc" providerId="LiveId" clId="{50A035E8-781A-440C-AA04-66B827ADF8D7}" dt="2024-03-26T16:00:46.477" v="1242" actId="478"/>
          <ac:spMkLst>
            <pc:docMk/>
            <pc:sldMk cId="1469596858" sldId="374"/>
            <ac:spMk id="6" creationId="{B8D6CE84-31B4-3D4B-EE31-00F9E528CDA2}"/>
          </ac:spMkLst>
        </pc:spChg>
      </pc:sldChg>
      <pc:sldChg chg="delSp modSp mod">
        <pc:chgData name="Siegbert Rudolph" userId="2af4d44886c067cc" providerId="LiveId" clId="{50A035E8-781A-440C-AA04-66B827ADF8D7}" dt="2024-03-26T16:00:46.489" v="1253" actId="1076"/>
        <pc:sldMkLst>
          <pc:docMk/>
          <pc:sldMk cId="1324670555" sldId="375"/>
        </pc:sldMkLst>
        <pc:spChg chg="del mod">
          <ac:chgData name="Siegbert Rudolph" userId="2af4d44886c067cc" providerId="LiveId" clId="{50A035E8-781A-440C-AA04-66B827ADF8D7}" dt="2022-09-23T17:20:51.401" v="432" actId="478"/>
          <ac:spMkLst>
            <pc:docMk/>
            <pc:sldMk cId="1324670555" sldId="375"/>
            <ac:spMk id="4" creationId="{AE603C4D-2989-3217-2EAA-C67AA5BA9263}"/>
          </ac:spMkLst>
        </pc:spChg>
        <pc:spChg chg="mod">
          <ac:chgData name="Siegbert Rudolph" userId="2af4d44886c067cc" providerId="LiveId" clId="{50A035E8-781A-440C-AA04-66B827ADF8D7}" dt="2024-03-26T16:00:46.489" v="1253" actId="1076"/>
          <ac:spMkLst>
            <pc:docMk/>
            <pc:sldMk cId="1324670555" sldId="375"/>
            <ac:spMk id="4" creationId="{BAAE14C0-FC9B-EF1D-3ADB-4B6AFFD80CD1}"/>
          </ac:spMkLst>
        </pc:spChg>
        <pc:spChg chg="del">
          <ac:chgData name="Siegbert Rudolph" userId="2af4d44886c067cc" providerId="LiveId" clId="{50A035E8-781A-440C-AA04-66B827ADF8D7}" dt="2023-08-18T15:18:59.666" v="840" actId="478"/>
          <ac:spMkLst>
            <pc:docMk/>
            <pc:sldMk cId="1324670555" sldId="375"/>
            <ac:spMk id="4" creationId="{C6338062-E47E-1979-CA7A-6A4955F39EA2}"/>
          </ac:spMkLst>
        </pc:spChg>
        <pc:spChg chg="del mod">
          <ac:chgData name="Siegbert Rudolph" userId="2af4d44886c067cc" providerId="LiveId" clId="{50A035E8-781A-440C-AA04-66B827ADF8D7}" dt="2024-03-26T16:00:46.481" v="1248" actId="478"/>
          <ac:spMkLst>
            <pc:docMk/>
            <pc:sldMk cId="1324670555" sldId="375"/>
            <ac:spMk id="6" creationId="{3E1D88BE-2CF9-E0F3-9F97-3957FF644386}"/>
          </ac:spMkLst>
        </pc:spChg>
        <pc:spChg chg="del">
          <ac:chgData name="Siegbert Rudolph" userId="2af4d44886c067cc" providerId="LiveId" clId="{50A035E8-781A-440C-AA04-66B827ADF8D7}" dt="2022-09-20T17:18:11.606" v="24" actId="478"/>
          <ac:spMkLst>
            <pc:docMk/>
            <pc:sldMk cId="1324670555" sldId="375"/>
            <ac:spMk id="6" creationId="{764C3794-0A2B-73CC-60C7-6427B3FB113D}"/>
          </ac:spMkLst>
        </pc:spChg>
        <pc:spChg chg="mod">
          <ac:chgData name="Siegbert Rudolph" userId="2af4d44886c067cc" providerId="LiveId" clId="{50A035E8-781A-440C-AA04-66B827ADF8D7}" dt="2022-09-23T17:20:51.401" v="437" actId="1076"/>
          <ac:spMkLst>
            <pc:docMk/>
            <pc:sldMk cId="1324670555" sldId="375"/>
            <ac:spMk id="6" creationId="{7ACA7A53-4A1B-2E0B-DB89-F629DBB9B8BE}"/>
          </ac:spMkLst>
        </pc:spChg>
      </pc:sldChg>
      <pc:sldChg chg="delSp modSp mod">
        <pc:chgData name="Siegbert Rudolph" userId="2af4d44886c067cc" providerId="LiveId" clId="{50A035E8-781A-440C-AA04-66B827ADF8D7}" dt="2024-03-26T16:00:46.493" v="1259" actId="1076"/>
        <pc:sldMkLst>
          <pc:docMk/>
          <pc:sldMk cId="1954577758" sldId="376"/>
        </pc:sldMkLst>
        <pc:spChg chg="mod">
          <ac:chgData name="Siegbert Rudolph" userId="2af4d44886c067cc" providerId="LiveId" clId="{50A035E8-781A-440C-AA04-66B827ADF8D7}" dt="2024-03-26T16:00:46.493" v="1259" actId="1076"/>
          <ac:spMkLst>
            <pc:docMk/>
            <pc:sldMk cId="1954577758" sldId="376"/>
            <ac:spMk id="4" creationId="{30CA7624-93D2-285D-3C6A-010538391B72}"/>
          </ac:spMkLst>
        </pc:spChg>
        <pc:spChg chg="del">
          <ac:chgData name="Siegbert Rudolph" userId="2af4d44886c067cc" providerId="LiveId" clId="{50A035E8-781A-440C-AA04-66B827ADF8D7}" dt="2023-08-18T15:18:59.682" v="846" actId="478"/>
          <ac:spMkLst>
            <pc:docMk/>
            <pc:sldMk cId="1954577758" sldId="376"/>
            <ac:spMk id="4" creationId="{3E80E92E-DA62-2A88-9567-B4268B436F46}"/>
          </ac:spMkLst>
        </pc:spChg>
        <pc:spChg chg="del mod">
          <ac:chgData name="Siegbert Rudolph" userId="2af4d44886c067cc" providerId="LiveId" clId="{50A035E8-781A-440C-AA04-66B827ADF8D7}" dt="2022-09-23T17:20:51.401" v="438" actId="478"/>
          <ac:spMkLst>
            <pc:docMk/>
            <pc:sldMk cId="1954577758" sldId="376"/>
            <ac:spMk id="4" creationId="{AE4151DF-794F-07FE-8A4D-972D40C559C0}"/>
          </ac:spMkLst>
        </pc:spChg>
        <pc:spChg chg="mod">
          <ac:chgData name="Siegbert Rudolph" userId="2af4d44886c067cc" providerId="LiveId" clId="{50A035E8-781A-440C-AA04-66B827ADF8D7}" dt="2022-09-23T17:20:51.416" v="443" actId="1076"/>
          <ac:spMkLst>
            <pc:docMk/>
            <pc:sldMk cId="1954577758" sldId="376"/>
            <ac:spMk id="6" creationId="{2C53697A-18C3-BC27-3E3D-7D19A4AC9548}"/>
          </ac:spMkLst>
        </pc:spChg>
        <pc:spChg chg="del">
          <ac:chgData name="Siegbert Rudolph" userId="2af4d44886c067cc" providerId="LiveId" clId="{50A035E8-781A-440C-AA04-66B827ADF8D7}" dt="2022-09-20T17:18:11.611" v="30" actId="478"/>
          <ac:spMkLst>
            <pc:docMk/>
            <pc:sldMk cId="1954577758" sldId="376"/>
            <ac:spMk id="6" creationId="{9F37F99E-2B63-685D-2677-FFD0B942B1C3}"/>
          </ac:spMkLst>
        </pc:spChg>
        <pc:spChg chg="del mod">
          <ac:chgData name="Siegbert Rudolph" userId="2af4d44886c067cc" providerId="LiveId" clId="{50A035E8-781A-440C-AA04-66B827ADF8D7}" dt="2024-03-26T16:00:46.489" v="1254" actId="478"/>
          <ac:spMkLst>
            <pc:docMk/>
            <pc:sldMk cId="1954577758" sldId="376"/>
            <ac:spMk id="6" creationId="{DC04E3DF-3D19-195C-1267-837B84C9E920}"/>
          </ac:spMkLst>
        </pc:spChg>
      </pc:sldChg>
      <pc:sldChg chg="delSp modSp mod">
        <pc:chgData name="Siegbert Rudolph" userId="2af4d44886c067cc" providerId="LiveId" clId="{50A035E8-781A-440C-AA04-66B827ADF8D7}" dt="2024-03-26T16:00:46.501" v="1271" actId="1076"/>
        <pc:sldMkLst>
          <pc:docMk/>
          <pc:sldMk cId="3292507203" sldId="377"/>
        </pc:sldMkLst>
        <pc:spChg chg="del mod">
          <ac:chgData name="Siegbert Rudolph" userId="2af4d44886c067cc" providerId="LiveId" clId="{50A035E8-781A-440C-AA04-66B827ADF8D7}" dt="2022-09-23T17:20:51.416" v="450" actId="478"/>
          <ac:spMkLst>
            <pc:docMk/>
            <pc:sldMk cId="3292507203" sldId="377"/>
            <ac:spMk id="4" creationId="{5F2D04B4-E09F-1E5F-BEA3-251BF6B63EBC}"/>
          </ac:spMkLst>
        </pc:spChg>
        <pc:spChg chg="del">
          <ac:chgData name="Siegbert Rudolph" userId="2af4d44886c067cc" providerId="LiveId" clId="{50A035E8-781A-440C-AA04-66B827ADF8D7}" dt="2023-08-18T15:18:59.682" v="858" actId="478"/>
          <ac:spMkLst>
            <pc:docMk/>
            <pc:sldMk cId="3292507203" sldId="377"/>
            <ac:spMk id="4" creationId="{72E10EC0-E1D9-5A9C-2BDB-D80A7618D504}"/>
          </ac:spMkLst>
        </pc:spChg>
        <pc:spChg chg="mod">
          <ac:chgData name="Siegbert Rudolph" userId="2af4d44886c067cc" providerId="LiveId" clId="{50A035E8-781A-440C-AA04-66B827ADF8D7}" dt="2024-03-26T16:00:46.501" v="1271" actId="1076"/>
          <ac:spMkLst>
            <pc:docMk/>
            <pc:sldMk cId="3292507203" sldId="377"/>
            <ac:spMk id="4" creationId="{E1B40E82-A0FD-E4E6-FF4F-096BB98D2D95}"/>
          </ac:spMkLst>
        </pc:spChg>
        <pc:spChg chg="mod">
          <ac:chgData name="Siegbert Rudolph" userId="2af4d44886c067cc" providerId="LiveId" clId="{50A035E8-781A-440C-AA04-66B827ADF8D7}" dt="2022-09-23T17:20:51.432" v="455" actId="1076"/>
          <ac:spMkLst>
            <pc:docMk/>
            <pc:sldMk cId="3292507203" sldId="377"/>
            <ac:spMk id="6" creationId="{9A4A5BAB-32C9-7D90-CD29-B310C844981E}"/>
          </ac:spMkLst>
        </pc:spChg>
        <pc:spChg chg="del">
          <ac:chgData name="Siegbert Rudolph" userId="2af4d44886c067cc" providerId="LiveId" clId="{50A035E8-781A-440C-AA04-66B827ADF8D7}" dt="2022-09-20T17:18:11.621" v="42" actId="478"/>
          <ac:spMkLst>
            <pc:docMk/>
            <pc:sldMk cId="3292507203" sldId="377"/>
            <ac:spMk id="6" creationId="{C12FA42D-B136-E257-82F0-8CB8A95896AA}"/>
          </ac:spMkLst>
        </pc:spChg>
        <pc:spChg chg="del mod">
          <ac:chgData name="Siegbert Rudolph" userId="2af4d44886c067cc" providerId="LiveId" clId="{50A035E8-781A-440C-AA04-66B827ADF8D7}" dt="2024-03-26T16:00:46.497" v="1266" actId="478"/>
          <ac:spMkLst>
            <pc:docMk/>
            <pc:sldMk cId="3292507203" sldId="377"/>
            <ac:spMk id="6" creationId="{EBE01B70-6A50-6C38-1A97-D04B68FBC012}"/>
          </ac:spMkLst>
        </pc:spChg>
      </pc:sldChg>
      <pc:sldChg chg="delSp modSp mod">
        <pc:chgData name="Siegbert Rudolph" userId="2af4d44886c067cc" providerId="LiveId" clId="{50A035E8-781A-440C-AA04-66B827ADF8D7}" dt="2024-03-26T16:00:46.533" v="1301" actId="1076"/>
        <pc:sldMkLst>
          <pc:docMk/>
          <pc:sldMk cId="2143160470" sldId="378"/>
        </pc:sldMkLst>
        <pc:spChg chg="mod">
          <ac:chgData name="Siegbert Rudolph" userId="2af4d44886c067cc" providerId="LiveId" clId="{50A035E8-781A-440C-AA04-66B827ADF8D7}" dt="2024-03-26T16:00:46.533" v="1301" actId="1076"/>
          <ac:spMkLst>
            <pc:docMk/>
            <pc:sldMk cId="2143160470" sldId="378"/>
            <ac:spMk id="2" creationId="{8362853F-C56E-DB3E-C658-F73D72F68498}"/>
          </ac:spMkLst>
        </pc:spChg>
        <pc:spChg chg="del mod">
          <ac:chgData name="Siegbert Rudolph" userId="2af4d44886c067cc" providerId="LiveId" clId="{50A035E8-781A-440C-AA04-66B827ADF8D7}" dt="2022-09-23T17:20:51.454" v="480" actId="478"/>
          <ac:spMkLst>
            <pc:docMk/>
            <pc:sldMk cId="2143160470" sldId="378"/>
            <ac:spMk id="2" creationId="{8929BF32-307B-AD8A-51E1-F3EC8486F0B5}"/>
          </ac:spMkLst>
        </pc:spChg>
        <pc:spChg chg="del">
          <ac:chgData name="Siegbert Rudolph" userId="2af4d44886c067cc" providerId="LiveId" clId="{50A035E8-781A-440C-AA04-66B827ADF8D7}" dt="2023-08-18T15:18:59.713" v="888" actId="478"/>
          <ac:spMkLst>
            <pc:docMk/>
            <pc:sldMk cId="2143160470" sldId="378"/>
            <ac:spMk id="2" creationId="{8AC5B991-4129-669B-A02D-57CD092B2026}"/>
          </ac:spMkLst>
        </pc:spChg>
        <pc:spChg chg="del mod">
          <ac:chgData name="Siegbert Rudolph" userId="2af4d44886c067cc" providerId="LiveId" clId="{50A035E8-781A-440C-AA04-66B827ADF8D7}" dt="2024-03-26T16:00:46.525" v="1296" actId="478"/>
          <ac:spMkLst>
            <pc:docMk/>
            <pc:sldMk cId="2143160470" sldId="378"/>
            <ac:spMk id="6" creationId="{A94335B9-38CA-5B95-7BBF-63796407BB31}"/>
          </ac:spMkLst>
        </pc:spChg>
        <pc:spChg chg="del">
          <ac:chgData name="Siegbert Rudolph" userId="2af4d44886c067cc" providerId="LiveId" clId="{50A035E8-781A-440C-AA04-66B827ADF8D7}" dt="2022-09-20T17:18:11.652" v="72" actId="478"/>
          <ac:spMkLst>
            <pc:docMk/>
            <pc:sldMk cId="2143160470" sldId="378"/>
            <ac:spMk id="6" creationId="{D1A2F4BB-2F4F-405A-116B-79859D3CBAFC}"/>
          </ac:spMkLst>
        </pc:spChg>
        <pc:spChg chg="mod">
          <ac:chgData name="Siegbert Rudolph" userId="2af4d44886c067cc" providerId="LiveId" clId="{50A035E8-781A-440C-AA04-66B827ADF8D7}" dt="2022-09-23T17:20:51.470" v="485" actId="1076"/>
          <ac:spMkLst>
            <pc:docMk/>
            <pc:sldMk cId="2143160470" sldId="378"/>
            <ac:spMk id="6" creationId="{EB8BC38C-FDCF-0EA1-6867-CE649C1A1503}"/>
          </ac:spMkLst>
        </pc:spChg>
      </pc:sldChg>
      <pc:sldChg chg="delSp modSp mod">
        <pc:chgData name="Siegbert Rudolph" userId="2af4d44886c067cc" providerId="LiveId" clId="{50A035E8-781A-440C-AA04-66B827ADF8D7}" dt="2024-03-26T16:00:46.509" v="1277" actId="1076"/>
        <pc:sldMkLst>
          <pc:docMk/>
          <pc:sldMk cId="2714909932" sldId="379"/>
        </pc:sldMkLst>
        <pc:spChg chg="del mod">
          <ac:chgData name="Siegbert Rudolph" userId="2af4d44886c067cc" providerId="LiveId" clId="{50A035E8-781A-440C-AA04-66B827ADF8D7}" dt="2022-09-23T17:20:51.432" v="456" actId="478"/>
          <ac:spMkLst>
            <pc:docMk/>
            <pc:sldMk cId="2714909932" sldId="379"/>
            <ac:spMk id="4" creationId="{2F7B019A-4ADB-11DE-C16D-AA3C64997D11}"/>
          </ac:spMkLst>
        </pc:spChg>
        <pc:spChg chg="del">
          <ac:chgData name="Siegbert Rudolph" userId="2af4d44886c067cc" providerId="LiveId" clId="{50A035E8-781A-440C-AA04-66B827ADF8D7}" dt="2023-08-18T15:18:59.697" v="864" actId="478"/>
          <ac:spMkLst>
            <pc:docMk/>
            <pc:sldMk cId="2714909932" sldId="379"/>
            <ac:spMk id="4" creationId="{87DF0F95-03DB-58AB-9D47-FFF376F3E5F3}"/>
          </ac:spMkLst>
        </pc:spChg>
        <pc:spChg chg="mod">
          <ac:chgData name="Siegbert Rudolph" userId="2af4d44886c067cc" providerId="LiveId" clId="{50A035E8-781A-440C-AA04-66B827ADF8D7}" dt="2024-03-26T16:00:46.509" v="1277" actId="1076"/>
          <ac:spMkLst>
            <pc:docMk/>
            <pc:sldMk cId="2714909932" sldId="379"/>
            <ac:spMk id="4" creationId="{D050B9CB-E5EF-E78D-6CCC-FD329075AA54}"/>
          </ac:spMkLst>
        </pc:spChg>
        <pc:spChg chg="del">
          <ac:chgData name="Siegbert Rudolph" userId="2af4d44886c067cc" providerId="LiveId" clId="{50A035E8-781A-440C-AA04-66B827ADF8D7}" dt="2022-09-20T17:18:11.628" v="48" actId="478"/>
          <ac:spMkLst>
            <pc:docMk/>
            <pc:sldMk cId="2714909932" sldId="379"/>
            <ac:spMk id="6" creationId="{176E7A86-9E3C-3EAF-001B-3C7F032A659E}"/>
          </ac:spMkLst>
        </pc:spChg>
        <pc:spChg chg="del mod">
          <ac:chgData name="Siegbert Rudolph" userId="2af4d44886c067cc" providerId="LiveId" clId="{50A035E8-781A-440C-AA04-66B827ADF8D7}" dt="2024-03-26T16:00:46.505" v="1272" actId="478"/>
          <ac:spMkLst>
            <pc:docMk/>
            <pc:sldMk cId="2714909932" sldId="379"/>
            <ac:spMk id="6" creationId="{94035226-2AF4-A706-2894-2E6FB564EDFA}"/>
          </ac:spMkLst>
        </pc:spChg>
        <pc:spChg chg="mod">
          <ac:chgData name="Siegbert Rudolph" userId="2af4d44886c067cc" providerId="LiveId" clId="{50A035E8-781A-440C-AA04-66B827ADF8D7}" dt="2022-09-23T17:20:51.438" v="461" actId="1076"/>
          <ac:spMkLst>
            <pc:docMk/>
            <pc:sldMk cId="2714909932" sldId="379"/>
            <ac:spMk id="6" creationId="{D8950122-9A1D-5EA3-5414-A786D791481E}"/>
          </ac:spMkLst>
        </pc:spChg>
      </pc:sldChg>
      <pc:sldChg chg="delSp modSp mod">
        <pc:chgData name="Siegbert Rudolph" userId="2af4d44886c067cc" providerId="LiveId" clId="{50A035E8-781A-440C-AA04-66B827ADF8D7}" dt="2024-03-26T16:00:46.517" v="1283" actId="1076"/>
        <pc:sldMkLst>
          <pc:docMk/>
          <pc:sldMk cId="3787387915" sldId="380"/>
        </pc:sldMkLst>
        <pc:spChg chg="del">
          <ac:chgData name="Siegbert Rudolph" userId="2af4d44886c067cc" providerId="LiveId" clId="{50A035E8-781A-440C-AA04-66B827ADF8D7}" dt="2023-08-18T15:18:59.697" v="870" actId="478"/>
          <ac:spMkLst>
            <pc:docMk/>
            <pc:sldMk cId="3787387915" sldId="380"/>
            <ac:spMk id="4" creationId="{8C9545C5-8919-EB42-A457-50307653C450}"/>
          </ac:spMkLst>
        </pc:spChg>
        <pc:spChg chg="mod">
          <ac:chgData name="Siegbert Rudolph" userId="2af4d44886c067cc" providerId="LiveId" clId="{50A035E8-781A-440C-AA04-66B827ADF8D7}" dt="2024-03-26T16:00:46.517" v="1283" actId="1076"/>
          <ac:spMkLst>
            <pc:docMk/>
            <pc:sldMk cId="3787387915" sldId="380"/>
            <ac:spMk id="4" creationId="{8DB9C83A-273B-02FA-3881-F3B5391B5D8E}"/>
          </ac:spMkLst>
        </pc:spChg>
        <pc:spChg chg="del mod">
          <ac:chgData name="Siegbert Rudolph" userId="2af4d44886c067cc" providerId="LiveId" clId="{50A035E8-781A-440C-AA04-66B827ADF8D7}" dt="2022-09-23T17:20:51.438" v="462" actId="478"/>
          <ac:spMkLst>
            <pc:docMk/>
            <pc:sldMk cId="3787387915" sldId="380"/>
            <ac:spMk id="4" creationId="{8E4F0AE9-F4C1-6D6C-B077-987EF11F0D35}"/>
          </ac:spMkLst>
        </pc:spChg>
        <pc:spChg chg="del">
          <ac:chgData name="Siegbert Rudolph" userId="2af4d44886c067cc" providerId="LiveId" clId="{50A035E8-781A-440C-AA04-66B827ADF8D7}" dt="2022-09-20T17:18:11.633" v="54" actId="478"/>
          <ac:spMkLst>
            <pc:docMk/>
            <pc:sldMk cId="3787387915" sldId="380"/>
            <ac:spMk id="6" creationId="{345AA357-BD3B-19FA-864A-0B0819F413D7}"/>
          </ac:spMkLst>
        </pc:spChg>
        <pc:spChg chg="mod">
          <ac:chgData name="Siegbert Rudolph" userId="2af4d44886c067cc" providerId="LiveId" clId="{50A035E8-781A-440C-AA04-66B827ADF8D7}" dt="2022-09-23T17:20:51.438" v="467" actId="1076"/>
          <ac:spMkLst>
            <pc:docMk/>
            <pc:sldMk cId="3787387915" sldId="380"/>
            <ac:spMk id="6" creationId="{7692B74D-2F33-B720-2360-D864F4984234}"/>
          </ac:spMkLst>
        </pc:spChg>
        <pc:spChg chg="del mod">
          <ac:chgData name="Siegbert Rudolph" userId="2af4d44886c067cc" providerId="LiveId" clId="{50A035E8-781A-440C-AA04-66B827ADF8D7}" dt="2024-03-26T16:00:46.509" v="1278" actId="478"/>
          <ac:spMkLst>
            <pc:docMk/>
            <pc:sldMk cId="3787387915" sldId="380"/>
            <ac:spMk id="6" creationId="{7E11AD18-018D-D74E-C3B8-7392F8EBC8AE}"/>
          </ac:spMkLst>
        </pc:spChg>
      </pc:sldChg>
      <pc:sldChg chg="delSp modSp mod">
        <pc:chgData name="Siegbert Rudolph" userId="2af4d44886c067cc" providerId="LiveId" clId="{50A035E8-781A-440C-AA04-66B827ADF8D7}" dt="2024-03-26T16:00:46.521" v="1289" actId="1076"/>
        <pc:sldMkLst>
          <pc:docMk/>
          <pc:sldMk cId="224971073" sldId="381"/>
        </pc:sldMkLst>
        <pc:spChg chg="del mod">
          <ac:chgData name="Siegbert Rudolph" userId="2af4d44886c067cc" providerId="LiveId" clId="{50A035E8-781A-440C-AA04-66B827ADF8D7}" dt="2022-09-23T17:20:51.438" v="468" actId="478"/>
          <ac:spMkLst>
            <pc:docMk/>
            <pc:sldMk cId="224971073" sldId="381"/>
            <ac:spMk id="4" creationId="{230737F6-0BA7-2966-E32C-C1107F1DABEA}"/>
          </ac:spMkLst>
        </pc:spChg>
        <pc:spChg chg="del">
          <ac:chgData name="Siegbert Rudolph" userId="2af4d44886c067cc" providerId="LiveId" clId="{50A035E8-781A-440C-AA04-66B827ADF8D7}" dt="2023-08-18T15:18:59.697" v="876" actId="478"/>
          <ac:spMkLst>
            <pc:docMk/>
            <pc:sldMk cId="224971073" sldId="381"/>
            <ac:spMk id="4" creationId="{3D884835-08A5-9891-61A3-F58954422F33}"/>
          </ac:spMkLst>
        </pc:spChg>
        <pc:spChg chg="mod">
          <ac:chgData name="Siegbert Rudolph" userId="2af4d44886c067cc" providerId="LiveId" clId="{50A035E8-781A-440C-AA04-66B827ADF8D7}" dt="2024-03-26T16:00:46.521" v="1289" actId="1076"/>
          <ac:spMkLst>
            <pc:docMk/>
            <pc:sldMk cId="224971073" sldId="381"/>
            <ac:spMk id="4" creationId="{E42DD2F0-5FD6-F1AE-B35A-BEBF4BE0A76F}"/>
          </ac:spMkLst>
        </pc:spChg>
        <pc:spChg chg="del mod">
          <ac:chgData name="Siegbert Rudolph" userId="2af4d44886c067cc" providerId="LiveId" clId="{50A035E8-781A-440C-AA04-66B827ADF8D7}" dt="2024-03-26T16:00:46.517" v="1284" actId="478"/>
          <ac:spMkLst>
            <pc:docMk/>
            <pc:sldMk cId="224971073" sldId="381"/>
            <ac:spMk id="6" creationId="{8232B421-1822-74FA-DA94-E1903440866E}"/>
          </ac:spMkLst>
        </pc:spChg>
        <pc:spChg chg="mod">
          <ac:chgData name="Siegbert Rudolph" userId="2af4d44886c067cc" providerId="LiveId" clId="{50A035E8-781A-440C-AA04-66B827ADF8D7}" dt="2022-09-23T17:20:51.454" v="473" actId="1076"/>
          <ac:spMkLst>
            <pc:docMk/>
            <pc:sldMk cId="224971073" sldId="381"/>
            <ac:spMk id="6" creationId="{B30B3443-619E-9AD8-13E7-AA5AD62811DA}"/>
          </ac:spMkLst>
        </pc:spChg>
        <pc:spChg chg="del">
          <ac:chgData name="Siegbert Rudolph" userId="2af4d44886c067cc" providerId="LiveId" clId="{50A035E8-781A-440C-AA04-66B827ADF8D7}" dt="2022-09-20T17:18:11.639" v="60" actId="478"/>
          <ac:spMkLst>
            <pc:docMk/>
            <pc:sldMk cId="224971073" sldId="381"/>
            <ac:spMk id="6" creationId="{C0E9CB18-E7E6-E8DB-13F8-80DDEFEE60EB}"/>
          </ac:spMkLst>
        </pc:spChg>
      </pc:sldChg>
      <pc:sldChg chg="delSp modSp mod">
        <pc:chgData name="Siegbert Rudolph" userId="2af4d44886c067cc" providerId="LiveId" clId="{50A035E8-781A-440C-AA04-66B827ADF8D7}" dt="2024-03-26T16:00:46.525" v="1295" actId="1076"/>
        <pc:sldMkLst>
          <pc:docMk/>
          <pc:sldMk cId="2592370189" sldId="382"/>
        </pc:sldMkLst>
        <pc:spChg chg="del mod">
          <ac:chgData name="Siegbert Rudolph" userId="2af4d44886c067cc" providerId="LiveId" clId="{50A035E8-781A-440C-AA04-66B827ADF8D7}" dt="2022-09-23T17:20:51.454" v="474" actId="478"/>
          <ac:spMkLst>
            <pc:docMk/>
            <pc:sldMk cId="2592370189" sldId="382"/>
            <ac:spMk id="4" creationId="{AE5A451B-C35F-7AA6-02EC-01E4E5BBA7BD}"/>
          </ac:spMkLst>
        </pc:spChg>
        <pc:spChg chg="del">
          <ac:chgData name="Siegbert Rudolph" userId="2af4d44886c067cc" providerId="LiveId" clId="{50A035E8-781A-440C-AA04-66B827ADF8D7}" dt="2023-08-18T15:18:59.713" v="882" actId="478"/>
          <ac:spMkLst>
            <pc:docMk/>
            <pc:sldMk cId="2592370189" sldId="382"/>
            <ac:spMk id="4" creationId="{B2E4CF9F-C0BA-5F28-C90D-519477A60778}"/>
          </ac:spMkLst>
        </pc:spChg>
        <pc:spChg chg="mod">
          <ac:chgData name="Siegbert Rudolph" userId="2af4d44886c067cc" providerId="LiveId" clId="{50A035E8-781A-440C-AA04-66B827ADF8D7}" dt="2024-03-26T16:00:46.525" v="1295" actId="1076"/>
          <ac:spMkLst>
            <pc:docMk/>
            <pc:sldMk cId="2592370189" sldId="382"/>
            <ac:spMk id="4" creationId="{DC2BE707-F95D-3733-15AD-3F53FAB22898}"/>
          </ac:spMkLst>
        </pc:spChg>
        <pc:spChg chg="del mod">
          <ac:chgData name="Siegbert Rudolph" userId="2af4d44886c067cc" providerId="LiveId" clId="{50A035E8-781A-440C-AA04-66B827ADF8D7}" dt="2024-03-26T16:00:46.521" v="1290" actId="478"/>
          <ac:spMkLst>
            <pc:docMk/>
            <pc:sldMk cId="2592370189" sldId="382"/>
            <ac:spMk id="6" creationId="{0B9BC6A4-6FA8-DA1F-25D7-8764D0ECA6BF}"/>
          </ac:spMkLst>
        </pc:spChg>
        <pc:spChg chg="del">
          <ac:chgData name="Siegbert Rudolph" userId="2af4d44886c067cc" providerId="LiveId" clId="{50A035E8-781A-440C-AA04-66B827ADF8D7}" dt="2022-09-20T17:18:11.645" v="66" actId="478"/>
          <ac:spMkLst>
            <pc:docMk/>
            <pc:sldMk cId="2592370189" sldId="382"/>
            <ac:spMk id="6" creationId="{AC4C070B-042E-1ADE-673B-63A4E5D443BC}"/>
          </ac:spMkLst>
        </pc:spChg>
        <pc:spChg chg="mod">
          <ac:chgData name="Siegbert Rudolph" userId="2af4d44886c067cc" providerId="LiveId" clId="{50A035E8-781A-440C-AA04-66B827ADF8D7}" dt="2022-09-23T17:20:51.454" v="479" actId="1076"/>
          <ac:spMkLst>
            <pc:docMk/>
            <pc:sldMk cId="2592370189" sldId="382"/>
            <ac:spMk id="6" creationId="{AD8B15B0-C75A-8850-88E6-1E64D1BA7FBA}"/>
          </ac:spMkLst>
        </pc:spChg>
      </pc:sldChg>
      <pc:sldChg chg="delSp modSp mod">
        <pc:chgData name="Siegbert Rudolph" userId="2af4d44886c067cc" providerId="LiveId" clId="{50A035E8-781A-440C-AA04-66B827ADF8D7}" dt="2024-03-26T16:00:46.565" v="1337" actId="1076"/>
        <pc:sldMkLst>
          <pc:docMk/>
          <pc:sldMk cId="2077202610" sldId="383"/>
        </pc:sldMkLst>
        <pc:spChg chg="del">
          <ac:chgData name="Siegbert Rudolph" userId="2af4d44886c067cc" providerId="LiveId" clId="{50A035E8-781A-440C-AA04-66B827ADF8D7}" dt="2023-08-18T15:18:59.735" v="924" actId="478"/>
          <ac:spMkLst>
            <pc:docMk/>
            <pc:sldMk cId="2077202610" sldId="383"/>
            <ac:spMk id="2" creationId="{97F4C22B-DF50-7419-DFC5-CF597DF29058}"/>
          </ac:spMkLst>
        </pc:spChg>
        <pc:spChg chg="mod">
          <ac:chgData name="Siegbert Rudolph" userId="2af4d44886c067cc" providerId="LiveId" clId="{50A035E8-781A-440C-AA04-66B827ADF8D7}" dt="2024-03-26T16:00:46.565" v="1337" actId="1076"/>
          <ac:spMkLst>
            <pc:docMk/>
            <pc:sldMk cId="2077202610" sldId="383"/>
            <ac:spMk id="2" creationId="{C9BA417E-A25B-7D74-EF88-E48752E16F3A}"/>
          </ac:spMkLst>
        </pc:spChg>
        <pc:spChg chg="del mod">
          <ac:chgData name="Siegbert Rudolph" userId="2af4d44886c067cc" providerId="LiveId" clId="{50A035E8-781A-440C-AA04-66B827ADF8D7}" dt="2022-09-23T17:20:51.501" v="516" actId="478"/>
          <ac:spMkLst>
            <pc:docMk/>
            <pc:sldMk cId="2077202610" sldId="383"/>
            <ac:spMk id="2" creationId="{EAAA455B-1CE5-C4C5-D279-A91EE2E4DA7C}"/>
          </ac:spMkLst>
        </pc:spChg>
        <pc:spChg chg="del">
          <ac:chgData name="Siegbert Rudolph" userId="2af4d44886c067cc" providerId="LiveId" clId="{50A035E8-781A-440C-AA04-66B827ADF8D7}" dt="2022-09-20T17:18:11.695" v="108" actId="478"/>
          <ac:spMkLst>
            <pc:docMk/>
            <pc:sldMk cId="2077202610" sldId="383"/>
            <ac:spMk id="6" creationId="{0182A3B4-C818-C0A5-DFAD-FCD23DB72F91}"/>
          </ac:spMkLst>
        </pc:spChg>
        <pc:spChg chg="del mod">
          <ac:chgData name="Siegbert Rudolph" userId="2af4d44886c067cc" providerId="LiveId" clId="{50A035E8-781A-440C-AA04-66B827ADF8D7}" dt="2024-03-26T16:00:46.561" v="1332" actId="478"/>
          <ac:spMkLst>
            <pc:docMk/>
            <pc:sldMk cId="2077202610" sldId="383"/>
            <ac:spMk id="6" creationId="{BDC74A55-DC9C-1C7E-55C4-B928CDDA4D49}"/>
          </ac:spMkLst>
        </pc:spChg>
        <pc:spChg chg="mod">
          <ac:chgData name="Siegbert Rudolph" userId="2af4d44886c067cc" providerId="LiveId" clId="{50A035E8-781A-440C-AA04-66B827ADF8D7}" dt="2022-09-23T17:20:51.501" v="521" actId="1076"/>
          <ac:spMkLst>
            <pc:docMk/>
            <pc:sldMk cId="2077202610" sldId="383"/>
            <ac:spMk id="6" creationId="{DFEC25E5-41B5-1DDC-C696-BC83DEEECB1D}"/>
          </ac:spMkLst>
        </pc:spChg>
      </pc:sldChg>
      <pc:sldChg chg="delSp modSp mod">
        <pc:chgData name="Siegbert Rudolph" userId="2af4d44886c067cc" providerId="LiveId" clId="{50A035E8-781A-440C-AA04-66B827ADF8D7}" dt="2024-03-26T16:00:46.537" v="1307" actId="1076"/>
        <pc:sldMkLst>
          <pc:docMk/>
          <pc:sldMk cId="1326429324" sldId="384"/>
        </pc:sldMkLst>
        <pc:spChg chg="mod">
          <ac:chgData name="Siegbert Rudolph" userId="2af4d44886c067cc" providerId="LiveId" clId="{50A035E8-781A-440C-AA04-66B827ADF8D7}" dt="2024-03-26T16:00:46.537" v="1307" actId="1076"/>
          <ac:spMkLst>
            <pc:docMk/>
            <pc:sldMk cId="1326429324" sldId="384"/>
            <ac:spMk id="4" creationId="{43BF1DD0-B632-4A2F-BE03-F777C2E2D5BB}"/>
          </ac:spMkLst>
        </pc:spChg>
        <pc:spChg chg="del">
          <ac:chgData name="Siegbert Rudolph" userId="2af4d44886c067cc" providerId="LiveId" clId="{50A035E8-781A-440C-AA04-66B827ADF8D7}" dt="2023-08-18T15:18:59.713" v="894" actId="478"/>
          <ac:spMkLst>
            <pc:docMk/>
            <pc:sldMk cId="1326429324" sldId="384"/>
            <ac:spMk id="4" creationId="{BA80206A-E00B-F9AA-6C35-48738067928C}"/>
          </ac:spMkLst>
        </pc:spChg>
        <pc:spChg chg="del mod">
          <ac:chgData name="Siegbert Rudolph" userId="2af4d44886c067cc" providerId="LiveId" clId="{50A035E8-781A-440C-AA04-66B827ADF8D7}" dt="2022-09-23T17:20:51.470" v="486" actId="478"/>
          <ac:spMkLst>
            <pc:docMk/>
            <pc:sldMk cId="1326429324" sldId="384"/>
            <ac:spMk id="4" creationId="{F5F3AEA2-3F55-88C4-C024-C4CF2A9970E3}"/>
          </ac:spMkLst>
        </pc:spChg>
        <pc:spChg chg="mod">
          <ac:chgData name="Siegbert Rudolph" userId="2af4d44886c067cc" providerId="LiveId" clId="{50A035E8-781A-440C-AA04-66B827ADF8D7}" dt="2022-09-23T17:20:51.470" v="491" actId="1076"/>
          <ac:spMkLst>
            <pc:docMk/>
            <pc:sldMk cId="1326429324" sldId="384"/>
            <ac:spMk id="6" creationId="{7CE961F6-E355-66E2-B180-66C91C727AE9}"/>
          </ac:spMkLst>
        </pc:spChg>
        <pc:spChg chg="del mod">
          <ac:chgData name="Siegbert Rudolph" userId="2af4d44886c067cc" providerId="LiveId" clId="{50A035E8-781A-440C-AA04-66B827ADF8D7}" dt="2024-03-26T16:00:46.533" v="1302" actId="478"/>
          <ac:spMkLst>
            <pc:docMk/>
            <pc:sldMk cId="1326429324" sldId="384"/>
            <ac:spMk id="6" creationId="{7EE4A99B-B137-D68F-8C24-7EFB4AFC48A2}"/>
          </ac:spMkLst>
        </pc:spChg>
        <pc:spChg chg="del">
          <ac:chgData name="Siegbert Rudolph" userId="2af4d44886c067cc" providerId="LiveId" clId="{50A035E8-781A-440C-AA04-66B827ADF8D7}" dt="2022-09-20T17:18:11.659" v="78" actId="478"/>
          <ac:spMkLst>
            <pc:docMk/>
            <pc:sldMk cId="1326429324" sldId="384"/>
            <ac:spMk id="6" creationId="{D6B240EE-4478-C6B2-1943-290DFE140E5F}"/>
          </ac:spMkLst>
        </pc:spChg>
      </pc:sldChg>
      <pc:sldChg chg="delSp modSp mod">
        <pc:chgData name="Siegbert Rudolph" userId="2af4d44886c067cc" providerId="LiveId" clId="{50A035E8-781A-440C-AA04-66B827ADF8D7}" dt="2024-03-26T16:00:46.541" v="1313" actId="1076"/>
        <pc:sldMkLst>
          <pc:docMk/>
          <pc:sldMk cId="2359691708" sldId="385"/>
        </pc:sldMkLst>
        <pc:spChg chg="del">
          <ac:chgData name="Siegbert Rudolph" userId="2af4d44886c067cc" providerId="LiveId" clId="{50A035E8-781A-440C-AA04-66B827ADF8D7}" dt="2023-08-18T15:18:59.713" v="900" actId="478"/>
          <ac:spMkLst>
            <pc:docMk/>
            <pc:sldMk cId="2359691708" sldId="385"/>
            <ac:spMk id="4" creationId="{75BF2F8A-0B4B-0283-8270-3661E10B1E56}"/>
          </ac:spMkLst>
        </pc:spChg>
        <pc:spChg chg="del mod">
          <ac:chgData name="Siegbert Rudolph" userId="2af4d44886c067cc" providerId="LiveId" clId="{50A035E8-781A-440C-AA04-66B827ADF8D7}" dt="2022-09-23T17:20:51.470" v="492" actId="478"/>
          <ac:spMkLst>
            <pc:docMk/>
            <pc:sldMk cId="2359691708" sldId="385"/>
            <ac:spMk id="4" creationId="{E0E4ADC7-3795-C5C7-555D-710081302E2C}"/>
          </ac:spMkLst>
        </pc:spChg>
        <pc:spChg chg="mod">
          <ac:chgData name="Siegbert Rudolph" userId="2af4d44886c067cc" providerId="LiveId" clId="{50A035E8-781A-440C-AA04-66B827ADF8D7}" dt="2024-03-26T16:00:46.541" v="1313" actId="1076"/>
          <ac:spMkLst>
            <pc:docMk/>
            <pc:sldMk cId="2359691708" sldId="385"/>
            <ac:spMk id="4" creationId="{E28796AA-B3C5-5E40-33BA-3EE38E19478D}"/>
          </ac:spMkLst>
        </pc:spChg>
        <pc:spChg chg="del mod">
          <ac:chgData name="Siegbert Rudolph" userId="2af4d44886c067cc" providerId="LiveId" clId="{50A035E8-781A-440C-AA04-66B827ADF8D7}" dt="2024-03-26T16:00:46.537" v="1308" actId="478"/>
          <ac:spMkLst>
            <pc:docMk/>
            <pc:sldMk cId="2359691708" sldId="385"/>
            <ac:spMk id="6" creationId="{05E22816-0E00-D0D4-A1C2-2D20E7688843}"/>
          </ac:spMkLst>
        </pc:spChg>
        <pc:spChg chg="del">
          <ac:chgData name="Siegbert Rudolph" userId="2af4d44886c067cc" providerId="LiveId" clId="{50A035E8-781A-440C-AA04-66B827ADF8D7}" dt="2022-09-20T17:18:11.664" v="84" actId="478"/>
          <ac:spMkLst>
            <pc:docMk/>
            <pc:sldMk cId="2359691708" sldId="385"/>
            <ac:spMk id="6" creationId="{252E45CD-B510-F959-1EFE-8B7883B45FE3}"/>
          </ac:spMkLst>
        </pc:spChg>
        <pc:spChg chg="mod">
          <ac:chgData name="Siegbert Rudolph" userId="2af4d44886c067cc" providerId="LiveId" clId="{50A035E8-781A-440C-AA04-66B827ADF8D7}" dt="2022-09-23T17:20:51.485" v="497" actId="1076"/>
          <ac:spMkLst>
            <pc:docMk/>
            <pc:sldMk cId="2359691708" sldId="385"/>
            <ac:spMk id="6" creationId="{9E7130A9-92B0-EB87-49CC-BAD1D72325D3}"/>
          </ac:spMkLst>
        </pc:spChg>
      </pc:sldChg>
      <pc:sldChg chg="delSp modSp mod">
        <pc:chgData name="Siegbert Rudolph" userId="2af4d44886c067cc" providerId="LiveId" clId="{50A035E8-781A-440C-AA04-66B827ADF8D7}" dt="2024-03-26T16:00:46.545" v="1319" actId="1076"/>
        <pc:sldMkLst>
          <pc:docMk/>
          <pc:sldMk cId="298265029" sldId="386"/>
        </pc:sldMkLst>
        <pc:spChg chg="del">
          <ac:chgData name="Siegbert Rudolph" userId="2af4d44886c067cc" providerId="LiveId" clId="{50A035E8-781A-440C-AA04-66B827ADF8D7}" dt="2023-08-18T15:18:59.728" v="906" actId="478"/>
          <ac:spMkLst>
            <pc:docMk/>
            <pc:sldMk cId="298265029" sldId="386"/>
            <ac:spMk id="4" creationId="{0D88B3AD-894A-E9C2-1E63-A52D1C6C5AA4}"/>
          </ac:spMkLst>
        </pc:spChg>
        <pc:spChg chg="mod">
          <ac:chgData name="Siegbert Rudolph" userId="2af4d44886c067cc" providerId="LiveId" clId="{50A035E8-781A-440C-AA04-66B827ADF8D7}" dt="2024-03-26T16:00:46.545" v="1319" actId="1076"/>
          <ac:spMkLst>
            <pc:docMk/>
            <pc:sldMk cId="298265029" sldId="386"/>
            <ac:spMk id="4" creationId="{13DBBEDF-EA62-13BC-49EC-FB48C41181CD}"/>
          </ac:spMkLst>
        </pc:spChg>
        <pc:spChg chg="del mod">
          <ac:chgData name="Siegbert Rudolph" userId="2af4d44886c067cc" providerId="LiveId" clId="{50A035E8-781A-440C-AA04-66B827ADF8D7}" dt="2022-09-23T17:20:51.485" v="498" actId="478"/>
          <ac:spMkLst>
            <pc:docMk/>
            <pc:sldMk cId="298265029" sldId="386"/>
            <ac:spMk id="4" creationId="{8B146F09-BB03-7BA7-9D9C-32672E00FFCD}"/>
          </ac:spMkLst>
        </pc:spChg>
        <pc:spChg chg="mod">
          <ac:chgData name="Siegbert Rudolph" userId="2af4d44886c067cc" providerId="LiveId" clId="{50A035E8-781A-440C-AA04-66B827ADF8D7}" dt="2022-09-23T17:20:51.485" v="503" actId="1076"/>
          <ac:spMkLst>
            <pc:docMk/>
            <pc:sldMk cId="298265029" sldId="386"/>
            <ac:spMk id="6" creationId="{2B07A8B4-DD02-CD7C-8FAF-CE0B5FBC1384}"/>
          </ac:spMkLst>
        </pc:spChg>
        <pc:spChg chg="del mod">
          <ac:chgData name="Siegbert Rudolph" userId="2af4d44886c067cc" providerId="LiveId" clId="{50A035E8-781A-440C-AA04-66B827ADF8D7}" dt="2024-03-26T16:00:46.541" v="1314" actId="478"/>
          <ac:spMkLst>
            <pc:docMk/>
            <pc:sldMk cId="298265029" sldId="386"/>
            <ac:spMk id="6" creationId="{44B6B58B-D509-C58A-E1CE-835D826507AF}"/>
          </ac:spMkLst>
        </pc:spChg>
        <pc:spChg chg="del">
          <ac:chgData name="Siegbert Rudolph" userId="2af4d44886c067cc" providerId="LiveId" clId="{50A035E8-781A-440C-AA04-66B827ADF8D7}" dt="2022-09-20T17:18:11.673" v="90" actId="478"/>
          <ac:spMkLst>
            <pc:docMk/>
            <pc:sldMk cId="298265029" sldId="386"/>
            <ac:spMk id="6" creationId="{A67CFA60-ABD6-F3BA-D8B6-7C744A6967F9}"/>
          </ac:spMkLst>
        </pc:spChg>
      </pc:sldChg>
      <pc:sldChg chg="delSp modSp mod">
        <pc:chgData name="Siegbert Rudolph" userId="2af4d44886c067cc" providerId="LiveId" clId="{50A035E8-781A-440C-AA04-66B827ADF8D7}" dt="2024-03-26T16:00:46.553" v="1325" actId="1076"/>
        <pc:sldMkLst>
          <pc:docMk/>
          <pc:sldMk cId="2901121839" sldId="387"/>
        </pc:sldMkLst>
        <pc:spChg chg="del mod">
          <ac:chgData name="Siegbert Rudolph" userId="2af4d44886c067cc" providerId="LiveId" clId="{50A035E8-781A-440C-AA04-66B827ADF8D7}" dt="2022-09-23T17:20:51.485" v="504" actId="478"/>
          <ac:spMkLst>
            <pc:docMk/>
            <pc:sldMk cId="2901121839" sldId="387"/>
            <ac:spMk id="4" creationId="{09B87205-19F7-7FAD-0583-785B48A470A7}"/>
          </ac:spMkLst>
        </pc:spChg>
        <pc:spChg chg="del">
          <ac:chgData name="Siegbert Rudolph" userId="2af4d44886c067cc" providerId="LiveId" clId="{50A035E8-781A-440C-AA04-66B827ADF8D7}" dt="2023-08-18T15:18:59.735" v="912" actId="478"/>
          <ac:spMkLst>
            <pc:docMk/>
            <pc:sldMk cId="2901121839" sldId="387"/>
            <ac:spMk id="4" creationId="{154A7749-EADF-A1B0-FB08-00C971654F9E}"/>
          </ac:spMkLst>
        </pc:spChg>
        <pc:spChg chg="mod">
          <ac:chgData name="Siegbert Rudolph" userId="2af4d44886c067cc" providerId="LiveId" clId="{50A035E8-781A-440C-AA04-66B827ADF8D7}" dt="2024-03-26T16:00:46.553" v="1325" actId="1076"/>
          <ac:spMkLst>
            <pc:docMk/>
            <pc:sldMk cId="2901121839" sldId="387"/>
            <ac:spMk id="4" creationId="{8C52CEFA-DF90-8C77-68B3-38009E0416A4}"/>
          </ac:spMkLst>
        </pc:spChg>
        <pc:spChg chg="del mod">
          <ac:chgData name="Siegbert Rudolph" userId="2af4d44886c067cc" providerId="LiveId" clId="{50A035E8-781A-440C-AA04-66B827ADF8D7}" dt="2024-03-26T16:00:46.549" v="1320" actId="478"/>
          <ac:spMkLst>
            <pc:docMk/>
            <pc:sldMk cId="2901121839" sldId="387"/>
            <ac:spMk id="6" creationId="{4C136E71-DA66-002A-49B5-45A6BEF72CD0}"/>
          </ac:spMkLst>
        </pc:spChg>
        <pc:spChg chg="del">
          <ac:chgData name="Siegbert Rudolph" userId="2af4d44886c067cc" providerId="LiveId" clId="{50A035E8-781A-440C-AA04-66B827ADF8D7}" dt="2022-09-20T17:18:11.680" v="96" actId="478"/>
          <ac:spMkLst>
            <pc:docMk/>
            <pc:sldMk cId="2901121839" sldId="387"/>
            <ac:spMk id="6" creationId="{5CE654EB-91B1-D04A-54E0-F97121E2980F}"/>
          </ac:spMkLst>
        </pc:spChg>
        <pc:spChg chg="mod">
          <ac:chgData name="Siegbert Rudolph" userId="2af4d44886c067cc" providerId="LiveId" clId="{50A035E8-781A-440C-AA04-66B827ADF8D7}" dt="2022-09-23T17:20:51.501" v="509" actId="1076"/>
          <ac:spMkLst>
            <pc:docMk/>
            <pc:sldMk cId="2901121839" sldId="387"/>
            <ac:spMk id="6" creationId="{F9F9A2DC-DB7D-E105-00F6-2B59969348E1}"/>
          </ac:spMkLst>
        </pc:spChg>
      </pc:sldChg>
      <pc:sldChg chg="delSp modSp mod">
        <pc:chgData name="Siegbert Rudolph" userId="2af4d44886c067cc" providerId="LiveId" clId="{50A035E8-781A-440C-AA04-66B827ADF8D7}" dt="2024-03-26T16:00:46.561" v="1331" actId="1076"/>
        <pc:sldMkLst>
          <pc:docMk/>
          <pc:sldMk cId="3174037733" sldId="388"/>
        </pc:sldMkLst>
        <pc:spChg chg="del">
          <ac:chgData name="Siegbert Rudolph" userId="2af4d44886c067cc" providerId="LiveId" clId="{50A035E8-781A-440C-AA04-66B827ADF8D7}" dt="2023-08-18T15:18:59.735" v="918" actId="478"/>
          <ac:spMkLst>
            <pc:docMk/>
            <pc:sldMk cId="3174037733" sldId="388"/>
            <ac:spMk id="4" creationId="{16ECD434-5DB1-6228-9A41-2E290F283E0E}"/>
          </ac:spMkLst>
        </pc:spChg>
        <pc:spChg chg="del mod">
          <ac:chgData name="Siegbert Rudolph" userId="2af4d44886c067cc" providerId="LiveId" clId="{50A035E8-781A-440C-AA04-66B827ADF8D7}" dt="2022-09-23T17:20:51.501" v="510" actId="478"/>
          <ac:spMkLst>
            <pc:docMk/>
            <pc:sldMk cId="3174037733" sldId="388"/>
            <ac:spMk id="4" creationId="{C321350E-5C53-D9CB-D42B-0ACC4782128E}"/>
          </ac:spMkLst>
        </pc:spChg>
        <pc:spChg chg="mod">
          <ac:chgData name="Siegbert Rudolph" userId="2af4d44886c067cc" providerId="LiveId" clId="{50A035E8-781A-440C-AA04-66B827ADF8D7}" dt="2024-03-26T16:00:46.561" v="1331" actId="1076"/>
          <ac:spMkLst>
            <pc:docMk/>
            <pc:sldMk cId="3174037733" sldId="388"/>
            <ac:spMk id="4" creationId="{EDCC0E45-7D2F-E3CD-9E73-DC150DC243CF}"/>
          </ac:spMkLst>
        </pc:spChg>
        <pc:spChg chg="del mod">
          <ac:chgData name="Siegbert Rudolph" userId="2af4d44886c067cc" providerId="LiveId" clId="{50A035E8-781A-440C-AA04-66B827ADF8D7}" dt="2024-03-26T16:00:46.553" v="1326" actId="478"/>
          <ac:spMkLst>
            <pc:docMk/>
            <pc:sldMk cId="3174037733" sldId="388"/>
            <ac:spMk id="6" creationId="{5D1B6BD0-220E-3A43-F086-8D6558EFC126}"/>
          </ac:spMkLst>
        </pc:spChg>
        <pc:spChg chg="del">
          <ac:chgData name="Siegbert Rudolph" userId="2af4d44886c067cc" providerId="LiveId" clId="{50A035E8-781A-440C-AA04-66B827ADF8D7}" dt="2022-09-20T17:18:11.688" v="102" actId="478"/>
          <ac:spMkLst>
            <pc:docMk/>
            <pc:sldMk cId="3174037733" sldId="388"/>
            <ac:spMk id="6" creationId="{C16476D7-C75E-6889-A77A-13FBD4BA7F4F}"/>
          </ac:spMkLst>
        </pc:spChg>
        <pc:spChg chg="mod">
          <ac:chgData name="Siegbert Rudolph" userId="2af4d44886c067cc" providerId="LiveId" clId="{50A035E8-781A-440C-AA04-66B827ADF8D7}" dt="2022-09-23T17:20:51.501" v="515" actId="1076"/>
          <ac:spMkLst>
            <pc:docMk/>
            <pc:sldMk cId="3174037733" sldId="388"/>
            <ac:spMk id="6" creationId="{FAD6D4A5-C9F7-A71B-56C2-8D54E1EA3C80}"/>
          </ac:spMkLst>
        </pc:spChg>
      </pc:sldChg>
      <pc:sldChg chg="delSp modSp mod">
        <pc:chgData name="Siegbert Rudolph" userId="2af4d44886c067cc" providerId="LiveId" clId="{50A035E8-781A-440C-AA04-66B827ADF8D7}" dt="2024-03-26T16:00:46.598" v="1373" actId="1076"/>
        <pc:sldMkLst>
          <pc:docMk/>
          <pc:sldMk cId="3250359255" sldId="389"/>
        </pc:sldMkLst>
        <pc:spChg chg="mod">
          <ac:chgData name="Siegbert Rudolph" userId="2af4d44886c067cc" providerId="LiveId" clId="{50A035E8-781A-440C-AA04-66B827ADF8D7}" dt="2024-03-26T16:00:46.598" v="1373" actId="1076"/>
          <ac:spMkLst>
            <pc:docMk/>
            <pc:sldMk cId="3250359255" sldId="389"/>
            <ac:spMk id="2" creationId="{37D09FED-9270-AA77-38FF-C731D6ED0376}"/>
          </ac:spMkLst>
        </pc:spChg>
        <pc:spChg chg="del mod">
          <ac:chgData name="Siegbert Rudolph" userId="2af4d44886c067cc" providerId="LiveId" clId="{50A035E8-781A-440C-AA04-66B827ADF8D7}" dt="2022-09-23T17:20:51.532" v="552" actId="478"/>
          <ac:spMkLst>
            <pc:docMk/>
            <pc:sldMk cId="3250359255" sldId="389"/>
            <ac:spMk id="2" creationId="{7EDBAE69-4461-0A05-EDB8-8F19C4819B61}"/>
          </ac:spMkLst>
        </pc:spChg>
        <pc:spChg chg="del">
          <ac:chgData name="Siegbert Rudolph" userId="2af4d44886c067cc" providerId="LiveId" clId="{50A035E8-781A-440C-AA04-66B827ADF8D7}" dt="2023-08-18T15:18:59.766" v="960" actId="478"/>
          <ac:spMkLst>
            <pc:docMk/>
            <pc:sldMk cId="3250359255" sldId="389"/>
            <ac:spMk id="2" creationId="{F69617F4-CCA0-9194-12CC-738EEBDC354B}"/>
          </ac:spMkLst>
        </pc:spChg>
        <pc:spChg chg="del">
          <ac:chgData name="Siegbert Rudolph" userId="2af4d44886c067cc" providerId="LiveId" clId="{50A035E8-781A-440C-AA04-66B827ADF8D7}" dt="2022-09-20T17:18:11.742" v="144" actId="478"/>
          <ac:spMkLst>
            <pc:docMk/>
            <pc:sldMk cId="3250359255" sldId="389"/>
            <ac:spMk id="6" creationId="{397E3C43-DD5A-533A-4371-733EA0088AFE}"/>
          </ac:spMkLst>
        </pc:spChg>
        <pc:spChg chg="del mod">
          <ac:chgData name="Siegbert Rudolph" userId="2af4d44886c067cc" providerId="LiveId" clId="{50A035E8-781A-440C-AA04-66B827ADF8D7}" dt="2024-03-26T16:00:46.590" v="1368" actId="478"/>
          <ac:spMkLst>
            <pc:docMk/>
            <pc:sldMk cId="3250359255" sldId="389"/>
            <ac:spMk id="6" creationId="{56C469DF-89B8-33C2-8A03-C820A7120C28}"/>
          </ac:spMkLst>
        </pc:spChg>
        <pc:spChg chg="mod">
          <ac:chgData name="Siegbert Rudolph" userId="2af4d44886c067cc" providerId="LiveId" clId="{50A035E8-781A-440C-AA04-66B827ADF8D7}" dt="2022-09-23T17:20:51.532" v="557" actId="1076"/>
          <ac:spMkLst>
            <pc:docMk/>
            <pc:sldMk cId="3250359255" sldId="389"/>
            <ac:spMk id="6" creationId="{6764BFCE-7FE6-4623-F824-9A3AB616BADE}"/>
          </ac:spMkLst>
        </pc:spChg>
      </pc:sldChg>
      <pc:sldChg chg="delSp modSp mod">
        <pc:chgData name="Siegbert Rudolph" userId="2af4d44886c067cc" providerId="LiveId" clId="{50A035E8-781A-440C-AA04-66B827ADF8D7}" dt="2024-03-26T16:00:46.569" v="1343" actId="1076"/>
        <pc:sldMkLst>
          <pc:docMk/>
          <pc:sldMk cId="4119512314" sldId="390"/>
        </pc:sldMkLst>
        <pc:spChg chg="del">
          <ac:chgData name="Siegbert Rudolph" userId="2af4d44886c067cc" providerId="LiveId" clId="{50A035E8-781A-440C-AA04-66B827ADF8D7}" dt="2023-08-18T15:18:59.751" v="930" actId="478"/>
          <ac:spMkLst>
            <pc:docMk/>
            <pc:sldMk cId="4119512314" sldId="390"/>
            <ac:spMk id="4" creationId="{3748DA80-5795-9494-EB26-9665600055BF}"/>
          </ac:spMkLst>
        </pc:spChg>
        <pc:spChg chg="mod">
          <ac:chgData name="Siegbert Rudolph" userId="2af4d44886c067cc" providerId="LiveId" clId="{50A035E8-781A-440C-AA04-66B827ADF8D7}" dt="2024-03-26T16:00:46.569" v="1343" actId="1076"/>
          <ac:spMkLst>
            <pc:docMk/>
            <pc:sldMk cId="4119512314" sldId="390"/>
            <ac:spMk id="4" creationId="{C638A205-4A54-3E17-532E-0411A9A3ABB7}"/>
          </ac:spMkLst>
        </pc:spChg>
        <pc:spChg chg="del mod">
          <ac:chgData name="Siegbert Rudolph" userId="2af4d44886c067cc" providerId="LiveId" clId="{50A035E8-781A-440C-AA04-66B827ADF8D7}" dt="2022-09-23T17:20:51.501" v="522" actId="478"/>
          <ac:spMkLst>
            <pc:docMk/>
            <pc:sldMk cId="4119512314" sldId="390"/>
            <ac:spMk id="4" creationId="{F443A922-FFEA-8E8B-2DA4-4D4C6FBC8141}"/>
          </ac:spMkLst>
        </pc:spChg>
        <pc:spChg chg="mod">
          <ac:chgData name="Siegbert Rudolph" userId="2af4d44886c067cc" providerId="LiveId" clId="{50A035E8-781A-440C-AA04-66B827ADF8D7}" dt="2022-09-23T17:20:51.501" v="527" actId="1076"/>
          <ac:spMkLst>
            <pc:docMk/>
            <pc:sldMk cId="4119512314" sldId="390"/>
            <ac:spMk id="6" creationId="{61618415-C43E-F987-9D38-AD3B9C94C5A4}"/>
          </ac:spMkLst>
        </pc:spChg>
        <pc:spChg chg="del">
          <ac:chgData name="Siegbert Rudolph" userId="2af4d44886c067cc" providerId="LiveId" clId="{50A035E8-781A-440C-AA04-66B827ADF8D7}" dt="2022-09-20T17:18:11.703" v="114" actId="478"/>
          <ac:spMkLst>
            <pc:docMk/>
            <pc:sldMk cId="4119512314" sldId="390"/>
            <ac:spMk id="6" creationId="{72C09DCF-EF82-3BC2-A245-1ACD4477921F}"/>
          </ac:spMkLst>
        </pc:spChg>
        <pc:spChg chg="del mod">
          <ac:chgData name="Siegbert Rudolph" userId="2af4d44886c067cc" providerId="LiveId" clId="{50A035E8-781A-440C-AA04-66B827ADF8D7}" dt="2024-03-26T16:00:46.565" v="1338" actId="478"/>
          <ac:spMkLst>
            <pc:docMk/>
            <pc:sldMk cId="4119512314" sldId="390"/>
            <ac:spMk id="6" creationId="{83A0E92C-8C46-1089-30BC-4966FF86CD91}"/>
          </ac:spMkLst>
        </pc:spChg>
      </pc:sldChg>
      <pc:sldChg chg="delSp modSp mod">
        <pc:chgData name="Siegbert Rudolph" userId="2af4d44886c067cc" providerId="LiveId" clId="{50A035E8-781A-440C-AA04-66B827ADF8D7}" dt="2024-03-26T16:00:46.573" v="1349" actId="1076"/>
        <pc:sldMkLst>
          <pc:docMk/>
          <pc:sldMk cId="2204056481" sldId="391"/>
        </pc:sldMkLst>
        <pc:spChg chg="del">
          <ac:chgData name="Siegbert Rudolph" userId="2af4d44886c067cc" providerId="LiveId" clId="{50A035E8-781A-440C-AA04-66B827ADF8D7}" dt="2023-08-18T15:18:59.751" v="936" actId="478"/>
          <ac:spMkLst>
            <pc:docMk/>
            <pc:sldMk cId="2204056481" sldId="391"/>
            <ac:spMk id="4" creationId="{69AF3E8F-C2FE-7879-ADC9-F07174C6D9B0}"/>
          </ac:spMkLst>
        </pc:spChg>
        <pc:spChg chg="mod">
          <ac:chgData name="Siegbert Rudolph" userId="2af4d44886c067cc" providerId="LiveId" clId="{50A035E8-781A-440C-AA04-66B827ADF8D7}" dt="2024-03-26T16:00:46.573" v="1349" actId="1076"/>
          <ac:spMkLst>
            <pc:docMk/>
            <pc:sldMk cId="2204056481" sldId="391"/>
            <ac:spMk id="4" creationId="{A5F61F18-C756-6946-D1DB-A4BF7786422A}"/>
          </ac:spMkLst>
        </pc:spChg>
        <pc:spChg chg="del mod">
          <ac:chgData name="Siegbert Rudolph" userId="2af4d44886c067cc" providerId="LiveId" clId="{50A035E8-781A-440C-AA04-66B827ADF8D7}" dt="2022-09-23T17:20:51.501" v="528" actId="478"/>
          <ac:spMkLst>
            <pc:docMk/>
            <pc:sldMk cId="2204056481" sldId="391"/>
            <ac:spMk id="4" creationId="{F78E03CE-E018-19CE-6F0F-50BF977236CE}"/>
          </ac:spMkLst>
        </pc:spChg>
        <pc:spChg chg="del">
          <ac:chgData name="Siegbert Rudolph" userId="2af4d44886c067cc" providerId="LiveId" clId="{50A035E8-781A-440C-AA04-66B827ADF8D7}" dt="2022-09-20T17:18:11.711" v="120" actId="478"/>
          <ac:spMkLst>
            <pc:docMk/>
            <pc:sldMk cId="2204056481" sldId="391"/>
            <ac:spMk id="6" creationId="{7E686F3F-4E8D-C9CB-86D3-2C351690464C}"/>
          </ac:spMkLst>
        </pc:spChg>
        <pc:spChg chg="del mod">
          <ac:chgData name="Siegbert Rudolph" userId="2af4d44886c067cc" providerId="LiveId" clId="{50A035E8-781A-440C-AA04-66B827ADF8D7}" dt="2024-03-26T16:00:46.569" v="1344" actId="478"/>
          <ac:spMkLst>
            <pc:docMk/>
            <pc:sldMk cId="2204056481" sldId="391"/>
            <ac:spMk id="6" creationId="{9BC76261-24C4-4907-0692-22942C8F9189}"/>
          </ac:spMkLst>
        </pc:spChg>
        <pc:spChg chg="mod">
          <ac:chgData name="Siegbert Rudolph" userId="2af4d44886c067cc" providerId="LiveId" clId="{50A035E8-781A-440C-AA04-66B827ADF8D7}" dt="2022-09-23T17:20:51.516" v="533" actId="1076"/>
          <ac:spMkLst>
            <pc:docMk/>
            <pc:sldMk cId="2204056481" sldId="391"/>
            <ac:spMk id="6" creationId="{B7FFABEE-B01E-6ADB-3B68-E09CB5EB0DB3}"/>
          </ac:spMkLst>
        </pc:spChg>
      </pc:sldChg>
      <pc:sldChg chg="delSp modSp mod">
        <pc:chgData name="Siegbert Rudolph" userId="2af4d44886c067cc" providerId="LiveId" clId="{50A035E8-781A-440C-AA04-66B827ADF8D7}" dt="2024-03-26T16:00:46.581" v="1355" actId="1076"/>
        <pc:sldMkLst>
          <pc:docMk/>
          <pc:sldMk cId="2041941340" sldId="392"/>
        </pc:sldMkLst>
        <pc:spChg chg="mod">
          <ac:chgData name="Siegbert Rudolph" userId="2af4d44886c067cc" providerId="LiveId" clId="{50A035E8-781A-440C-AA04-66B827ADF8D7}" dt="2024-03-26T16:00:46.581" v="1355" actId="1076"/>
          <ac:spMkLst>
            <pc:docMk/>
            <pc:sldMk cId="2041941340" sldId="392"/>
            <ac:spMk id="4" creationId="{514E2291-84C6-7EAA-AC00-FA2223700529}"/>
          </ac:spMkLst>
        </pc:spChg>
        <pc:spChg chg="del mod">
          <ac:chgData name="Siegbert Rudolph" userId="2af4d44886c067cc" providerId="LiveId" clId="{50A035E8-781A-440C-AA04-66B827ADF8D7}" dt="2022-09-23T17:20:51.516" v="534" actId="478"/>
          <ac:spMkLst>
            <pc:docMk/>
            <pc:sldMk cId="2041941340" sldId="392"/>
            <ac:spMk id="4" creationId="{A55E52D5-EA26-C516-E7C6-024DDED2F577}"/>
          </ac:spMkLst>
        </pc:spChg>
        <pc:spChg chg="del">
          <ac:chgData name="Siegbert Rudolph" userId="2af4d44886c067cc" providerId="LiveId" clId="{50A035E8-781A-440C-AA04-66B827ADF8D7}" dt="2023-08-18T15:18:59.751" v="942" actId="478"/>
          <ac:spMkLst>
            <pc:docMk/>
            <pc:sldMk cId="2041941340" sldId="392"/>
            <ac:spMk id="4" creationId="{FEC3BB16-566E-F8E9-B553-2A7BE90AC3BC}"/>
          </ac:spMkLst>
        </pc:spChg>
        <pc:spChg chg="del">
          <ac:chgData name="Siegbert Rudolph" userId="2af4d44886c067cc" providerId="LiveId" clId="{50A035E8-781A-440C-AA04-66B827ADF8D7}" dt="2022-09-20T17:18:11.718" v="126" actId="478"/>
          <ac:spMkLst>
            <pc:docMk/>
            <pc:sldMk cId="2041941340" sldId="392"/>
            <ac:spMk id="6" creationId="{22A671D3-72DF-0A81-6B78-3F70A3C1AF51}"/>
          </ac:spMkLst>
        </pc:spChg>
        <pc:spChg chg="mod">
          <ac:chgData name="Siegbert Rudolph" userId="2af4d44886c067cc" providerId="LiveId" clId="{50A035E8-781A-440C-AA04-66B827ADF8D7}" dt="2022-09-23T17:20:51.516" v="539" actId="1076"/>
          <ac:spMkLst>
            <pc:docMk/>
            <pc:sldMk cId="2041941340" sldId="392"/>
            <ac:spMk id="6" creationId="{7A869608-DB1B-92B8-336B-6E356FC698B0}"/>
          </ac:spMkLst>
        </pc:spChg>
        <pc:spChg chg="del mod">
          <ac:chgData name="Siegbert Rudolph" userId="2af4d44886c067cc" providerId="LiveId" clId="{50A035E8-781A-440C-AA04-66B827ADF8D7}" dt="2024-03-26T16:00:46.577" v="1350" actId="478"/>
          <ac:spMkLst>
            <pc:docMk/>
            <pc:sldMk cId="2041941340" sldId="392"/>
            <ac:spMk id="6" creationId="{827DD8E9-5B72-0CED-4AFF-14BE6185BC79}"/>
          </ac:spMkLst>
        </pc:spChg>
      </pc:sldChg>
      <pc:sldChg chg="delSp modSp mod">
        <pc:chgData name="Siegbert Rudolph" userId="2af4d44886c067cc" providerId="LiveId" clId="{50A035E8-781A-440C-AA04-66B827ADF8D7}" dt="2024-03-26T16:00:46.585" v="1361" actId="1076"/>
        <pc:sldMkLst>
          <pc:docMk/>
          <pc:sldMk cId="2565816666" sldId="393"/>
        </pc:sldMkLst>
        <pc:spChg chg="del">
          <ac:chgData name="Siegbert Rudolph" userId="2af4d44886c067cc" providerId="LiveId" clId="{50A035E8-781A-440C-AA04-66B827ADF8D7}" dt="2023-08-18T15:18:59.766" v="948" actId="478"/>
          <ac:spMkLst>
            <pc:docMk/>
            <pc:sldMk cId="2565816666" sldId="393"/>
            <ac:spMk id="4" creationId="{3C9F940C-36F4-5CE9-2B82-86FA5C86097C}"/>
          </ac:spMkLst>
        </pc:spChg>
        <pc:spChg chg="mod">
          <ac:chgData name="Siegbert Rudolph" userId="2af4d44886c067cc" providerId="LiveId" clId="{50A035E8-781A-440C-AA04-66B827ADF8D7}" dt="2024-03-26T16:00:46.585" v="1361" actId="1076"/>
          <ac:spMkLst>
            <pc:docMk/>
            <pc:sldMk cId="2565816666" sldId="393"/>
            <ac:spMk id="4" creationId="{E9E4AAD6-4DAF-CA2A-0C94-B57637D075FF}"/>
          </ac:spMkLst>
        </pc:spChg>
        <pc:spChg chg="del mod">
          <ac:chgData name="Siegbert Rudolph" userId="2af4d44886c067cc" providerId="LiveId" clId="{50A035E8-781A-440C-AA04-66B827ADF8D7}" dt="2022-09-23T17:20:51.516" v="540" actId="478"/>
          <ac:spMkLst>
            <pc:docMk/>
            <pc:sldMk cId="2565816666" sldId="393"/>
            <ac:spMk id="4" creationId="{FC514239-AD09-7C0C-496D-70C54D24481B}"/>
          </ac:spMkLst>
        </pc:spChg>
        <pc:spChg chg="del">
          <ac:chgData name="Siegbert Rudolph" userId="2af4d44886c067cc" providerId="LiveId" clId="{50A035E8-781A-440C-AA04-66B827ADF8D7}" dt="2022-09-20T17:18:11.727" v="132" actId="478"/>
          <ac:spMkLst>
            <pc:docMk/>
            <pc:sldMk cId="2565816666" sldId="393"/>
            <ac:spMk id="6" creationId="{486A93AD-0A7C-28C7-0987-913F07DA0D07}"/>
          </ac:spMkLst>
        </pc:spChg>
        <pc:spChg chg="del mod">
          <ac:chgData name="Siegbert Rudolph" userId="2af4d44886c067cc" providerId="LiveId" clId="{50A035E8-781A-440C-AA04-66B827ADF8D7}" dt="2024-03-26T16:00:46.581" v="1356" actId="478"/>
          <ac:spMkLst>
            <pc:docMk/>
            <pc:sldMk cId="2565816666" sldId="393"/>
            <ac:spMk id="6" creationId="{F02CC273-11A0-2F54-C9E3-2BF63CC23BF3}"/>
          </ac:spMkLst>
        </pc:spChg>
        <pc:spChg chg="mod">
          <ac:chgData name="Siegbert Rudolph" userId="2af4d44886c067cc" providerId="LiveId" clId="{50A035E8-781A-440C-AA04-66B827ADF8D7}" dt="2022-09-23T17:20:51.516" v="545" actId="1076"/>
          <ac:spMkLst>
            <pc:docMk/>
            <pc:sldMk cId="2565816666" sldId="393"/>
            <ac:spMk id="6" creationId="{F3DAC259-61E4-4360-9339-28C31BA4C7F4}"/>
          </ac:spMkLst>
        </pc:spChg>
      </pc:sldChg>
      <pc:sldChg chg="delSp modSp mod">
        <pc:chgData name="Siegbert Rudolph" userId="2af4d44886c067cc" providerId="LiveId" clId="{50A035E8-781A-440C-AA04-66B827ADF8D7}" dt="2024-03-26T16:00:46.590" v="1367" actId="1076"/>
        <pc:sldMkLst>
          <pc:docMk/>
          <pc:sldMk cId="2769007688" sldId="394"/>
        </pc:sldMkLst>
        <pc:spChg chg="del mod">
          <ac:chgData name="Siegbert Rudolph" userId="2af4d44886c067cc" providerId="LiveId" clId="{50A035E8-781A-440C-AA04-66B827ADF8D7}" dt="2022-09-23T17:20:51.516" v="546" actId="478"/>
          <ac:spMkLst>
            <pc:docMk/>
            <pc:sldMk cId="2769007688" sldId="394"/>
            <ac:spMk id="4" creationId="{18ACD512-D493-B3B8-9157-3652732C013B}"/>
          </ac:spMkLst>
        </pc:spChg>
        <pc:spChg chg="mod">
          <ac:chgData name="Siegbert Rudolph" userId="2af4d44886c067cc" providerId="LiveId" clId="{50A035E8-781A-440C-AA04-66B827ADF8D7}" dt="2024-03-26T16:00:46.590" v="1367" actId="1076"/>
          <ac:spMkLst>
            <pc:docMk/>
            <pc:sldMk cId="2769007688" sldId="394"/>
            <ac:spMk id="4" creationId="{9DA98443-1CCE-219A-1931-A19A6C5003EE}"/>
          </ac:spMkLst>
        </pc:spChg>
        <pc:spChg chg="del">
          <ac:chgData name="Siegbert Rudolph" userId="2af4d44886c067cc" providerId="LiveId" clId="{50A035E8-781A-440C-AA04-66B827ADF8D7}" dt="2023-08-18T15:18:59.766" v="954" actId="478"/>
          <ac:spMkLst>
            <pc:docMk/>
            <pc:sldMk cId="2769007688" sldId="394"/>
            <ac:spMk id="4" creationId="{B3FE711A-3F37-0437-85DB-D3E542A98AB5}"/>
          </ac:spMkLst>
        </pc:spChg>
        <pc:spChg chg="mod">
          <ac:chgData name="Siegbert Rudolph" userId="2af4d44886c067cc" providerId="LiveId" clId="{50A035E8-781A-440C-AA04-66B827ADF8D7}" dt="2022-09-23T17:20:51.516" v="551" actId="1076"/>
          <ac:spMkLst>
            <pc:docMk/>
            <pc:sldMk cId="2769007688" sldId="394"/>
            <ac:spMk id="6" creationId="{18A08D22-FD4E-B01D-74DF-BD69F2DE94D5}"/>
          </ac:spMkLst>
        </pc:spChg>
        <pc:spChg chg="del mod">
          <ac:chgData name="Siegbert Rudolph" userId="2af4d44886c067cc" providerId="LiveId" clId="{50A035E8-781A-440C-AA04-66B827ADF8D7}" dt="2024-03-26T16:00:46.585" v="1362" actId="478"/>
          <ac:spMkLst>
            <pc:docMk/>
            <pc:sldMk cId="2769007688" sldId="394"/>
            <ac:spMk id="6" creationId="{1A3753AB-B31B-7663-F4ED-B40964B111E8}"/>
          </ac:spMkLst>
        </pc:spChg>
        <pc:spChg chg="del">
          <ac:chgData name="Siegbert Rudolph" userId="2af4d44886c067cc" providerId="LiveId" clId="{50A035E8-781A-440C-AA04-66B827ADF8D7}" dt="2022-09-20T17:18:11.735" v="138" actId="478"/>
          <ac:spMkLst>
            <pc:docMk/>
            <pc:sldMk cId="2769007688" sldId="394"/>
            <ac:spMk id="6" creationId="{AC4ED758-9DBB-D9BB-3BCD-CF804A65DE33}"/>
          </ac:spMkLst>
        </pc:spChg>
      </pc:sldChg>
      <pc:sldChg chg="delSp modSp mod">
        <pc:chgData name="Siegbert Rudolph" userId="2af4d44886c067cc" providerId="LiveId" clId="{50A035E8-781A-440C-AA04-66B827ADF8D7}" dt="2024-03-26T16:00:46.631" v="1409" actId="1076"/>
        <pc:sldMkLst>
          <pc:docMk/>
          <pc:sldMk cId="2920850910" sldId="395"/>
        </pc:sldMkLst>
        <pc:spChg chg="mod">
          <ac:chgData name="Siegbert Rudolph" userId="2af4d44886c067cc" providerId="LiveId" clId="{50A035E8-781A-440C-AA04-66B827ADF8D7}" dt="2024-03-26T16:00:46.631" v="1409" actId="1076"/>
          <ac:spMkLst>
            <pc:docMk/>
            <pc:sldMk cId="2920850910" sldId="395"/>
            <ac:spMk id="2" creationId="{8D6F3043-D32F-342F-DDA5-9EF00B16559E}"/>
          </ac:spMkLst>
        </pc:spChg>
        <pc:spChg chg="del">
          <ac:chgData name="Siegbert Rudolph" userId="2af4d44886c067cc" providerId="LiveId" clId="{50A035E8-781A-440C-AA04-66B827ADF8D7}" dt="2023-08-18T15:18:59.797" v="996" actId="478"/>
          <ac:spMkLst>
            <pc:docMk/>
            <pc:sldMk cId="2920850910" sldId="395"/>
            <ac:spMk id="2" creationId="{E46D5E7B-F09B-AFEE-7F06-F4DB9D2A2F23}"/>
          </ac:spMkLst>
        </pc:spChg>
        <pc:spChg chg="del mod">
          <ac:chgData name="Siegbert Rudolph" userId="2af4d44886c067cc" providerId="LiveId" clId="{50A035E8-781A-440C-AA04-66B827ADF8D7}" dt="2022-09-23T17:20:51.561" v="588" actId="478"/>
          <ac:spMkLst>
            <pc:docMk/>
            <pc:sldMk cId="2920850910" sldId="395"/>
            <ac:spMk id="2" creationId="{F0C74343-AECB-5890-3FBE-5DA3B9272A16}"/>
          </ac:spMkLst>
        </pc:spChg>
        <pc:spChg chg="del mod">
          <ac:chgData name="Siegbert Rudolph" userId="2af4d44886c067cc" providerId="LiveId" clId="{50A035E8-781A-440C-AA04-66B827ADF8D7}" dt="2024-03-26T16:00:46.627" v="1404" actId="478"/>
          <ac:spMkLst>
            <pc:docMk/>
            <pc:sldMk cId="2920850910" sldId="395"/>
            <ac:spMk id="6" creationId="{7F2B9A5D-F272-C751-0902-8E210B0611F8}"/>
          </ac:spMkLst>
        </pc:spChg>
        <pc:spChg chg="mod">
          <ac:chgData name="Siegbert Rudolph" userId="2af4d44886c067cc" providerId="LiveId" clId="{50A035E8-781A-440C-AA04-66B827ADF8D7}" dt="2022-09-23T17:20:51.561" v="593" actId="1076"/>
          <ac:spMkLst>
            <pc:docMk/>
            <pc:sldMk cId="2920850910" sldId="395"/>
            <ac:spMk id="6" creationId="{B0D9A5D1-7372-3930-3178-42C1C53C16A2}"/>
          </ac:spMkLst>
        </pc:spChg>
        <pc:spChg chg="del">
          <ac:chgData name="Siegbert Rudolph" userId="2af4d44886c067cc" providerId="LiveId" clId="{50A035E8-781A-440C-AA04-66B827ADF8D7}" dt="2022-09-20T17:18:11.784" v="180" actId="478"/>
          <ac:spMkLst>
            <pc:docMk/>
            <pc:sldMk cId="2920850910" sldId="395"/>
            <ac:spMk id="6" creationId="{C5A24BFF-A8EC-868F-42AC-42E7CC9411AE}"/>
          </ac:spMkLst>
        </pc:spChg>
      </pc:sldChg>
      <pc:sldChg chg="delSp modSp mod">
        <pc:chgData name="Siegbert Rudolph" userId="2af4d44886c067cc" providerId="LiveId" clId="{50A035E8-781A-440C-AA04-66B827ADF8D7}" dt="2024-03-26T16:00:46.746" v="1553" actId="1076"/>
        <pc:sldMkLst>
          <pc:docMk/>
          <pc:sldMk cId="1876341957" sldId="396"/>
        </pc:sldMkLst>
        <pc:spChg chg="del mod">
          <ac:chgData name="Siegbert Rudolph" userId="2af4d44886c067cc" providerId="LiveId" clId="{50A035E8-781A-440C-AA04-66B827ADF8D7}" dt="2022-09-23T17:20:51.699" v="732" actId="478"/>
          <ac:spMkLst>
            <pc:docMk/>
            <pc:sldMk cId="1876341957" sldId="396"/>
            <ac:spMk id="2" creationId="{9CBB5201-700D-E251-DEC6-4C897E717C06}"/>
          </ac:spMkLst>
        </pc:spChg>
        <pc:spChg chg="mod">
          <ac:chgData name="Siegbert Rudolph" userId="2af4d44886c067cc" providerId="LiveId" clId="{50A035E8-781A-440C-AA04-66B827ADF8D7}" dt="2024-03-26T16:00:46.746" v="1553" actId="1076"/>
          <ac:spMkLst>
            <pc:docMk/>
            <pc:sldMk cId="1876341957" sldId="396"/>
            <ac:spMk id="2" creationId="{E66AC408-D883-1CF0-88D2-896B3B37E949}"/>
          </ac:spMkLst>
        </pc:spChg>
        <pc:spChg chg="del">
          <ac:chgData name="Siegbert Rudolph" userId="2af4d44886c067cc" providerId="LiveId" clId="{50A035E8-781A-440C-AA04-66B827ADF8D7}" dt="2023-08-18T15:18:59.898" v="1140" actId="478"/>
          <ac:spMkLst>
            <pc:docMk/>
            <pc:sldMk cId="1876341957" sldId="396"/>
            <ac:spMk id="2" creationId="{EED00902-C156-DE4C-CFB8-F66EC1B29A0D}"/>
          </ac:spMkLst>
        </pc:spChg>
        <pc:spChg chg="del mod">
          <ac:chgData name="Siegbert Rudolph" userId="2af4d44886c067cc" providerId="LiveId" clId="{50A035E8-781A-440C-AA04-66B827ADF8D7}" dt="2024-03-26T16:00:46.742" v="1548" actId="478"/>
          <ac:spMkLst>
            <pc:docMk/>
            <pc:sldMk cId="1876341957" sldId="396"/>
            <ac:spMk id="6" creationId="{116044C7-AFC5-1152-0F1D-8AC0BA4F95EA}"/>
          </ac:spMkLst>
        </pc:spChg>
        <pc:spChg chg="mod">
          <ac:chgData name="Siegbert Rudolph" userId="2af4d44886c067cc" providerId="LiveId" clId="{50A035E8-781A-440C-AA04-66B827ADF8D7}" dt="2022-09-23T17:20:51.701" v="737" actId="1076"/>
          <ac:spMkLst>
            <pc:docMk/>
            <pc:sldMk cId="1876341957" sldId="396"/>
            <ac:spMk id="6" creationId="{1CBD106F-B208-71A0-488F-56F86937EA12}"/>
          </ac:spMkLst>
        </pc:spChg>
        <pc:spChg chg="del">
          <ac:chgData name="Siegbert Rudolph" userId="2af4d44886c067cc" providerId="LiveId" clId="{50A035E8-781A-440C-AA04-66B827ADF8D7}" dt="2022-09-20T17:18:11.914" v="324" actId="478"/>
          <ac:spMkLst>
            <pc:docMk/>
            <pc:sldMk cId="1876341957" sldId="396"/>
            <ac:spMk id="6" creationId="{8F7B348D-23C0-DC99-556D-F5217E05BC52}"/>
          </ac:spMkLst>
        </pc:spChg>
      </pc:sldChg>
      <pc:sldChg chg="delSp modSp mod">
        <pc:chgData name="Siegbert Rudolph" userId="2af4d44886c067cc" providerId="LiveId" clId="{50A035E8-781A-440C-AA04-66B827ADF8D7}" dt="2024-03-26T16:00:46.607" v="1385" actId="1076"/>
        <pc:sldMkLst>
          <pc:docMk/>
          <pc:sldMk cId="813588847" sldId="397"/>
        </pc:sldMkLst>
        <pc:spChg chg="del">
          <ac:chgData name="Siegbert Rudolph" userId="2af4d44886c067cc" providerId="LiveId" clId="{50A035E8-781A-440C-AA04-66B827ADF8D7}" dt="2023-08-18T15:18:59.782" v="972" actId="478"/>
          <ac:spMkLst>
            <pc:docMk/>
            <pc:sldMk cId="813588847" sldId="397"/>
            <ac:spMk id="2" creationId="{050E7B61-5740-271D-F35E-644114BBC577}"/>
          </ac:spMkLst>
        </pc:spChg>
        <pc:spChg chg="del mod">
          <ac:chgData name="Siegbert Rudolph" userId="2af4d44886c067cc" providerId="LiveId" clId="{50A035E8-781A-440C-AA04-66B827ADF8D7}" dt="2022-09-23T17:20:51.541" v="564" actId="478"/>
          <ac:spMkLst>
            <pc:docMk/>
            <pc:sldMk cId="813588847" sldId="397"/>
            <ac:spMk id="2" creationId="{36776B28-FBD6-8A31-72AC-C4FE37520451}"/>
          </ac:spMkLst>
        </pc:spChg>
        <pc:spChg chg="mod">
          <ac:chgData name="Siegbert Rudolph" userId="2af4d44886c067cc" providerId="LiveId" clId="{50A035E8-781A-440C-AA04-66B827ADF8D7}" dt="2024-03-26T16:00:46.607" v="1385" actId="1076"/>
          <ac:spMkLst>
            <pc:docMk/>
            <pc:sldMk cId="813588847" sldId="397"/>
            <ac:spMk id="2" creationId="{5F8251F4-6F8E-FB4F-4FB7-73996BE33D12}"/>
          </ac:spMkLst>
        </pc:spChg>
        <pc:spChg chg="del">
          <ac:chgData name="Siegbert Rudolph" userId="2af4d44886c067cc" providerId="LiveId" clId="{50A035E8-781A-440C-AA04-66B827ADF8D7}" dt="2022-09-20T17:18:11.759" v="156" actId="478"/>
          <ac:spMkLst>
            <pc:docMk/>
            <pc:sldMk cId="813588847" sldId="397"/>
            <ac:spMk id="4" creationId="{17275509-9F8B-D0B9-58A1-0EF1DEC11582}"/>
          </ac:spMkLst>
        </pc:spChg>
        <pc:spChg chg="del mod">
          <ac:chgData name="Siegbert Rudolph" userId="2af4d44886c067cc" providerId="LiveId" clId="{50A035E8-781A-440C-AA04-66B827ADF8D7}" dt="2024-03-26T16:00:46.602" v="1380" actId="478"/>
          <ac:spMkLst>
            <pc:docMk/>
            <pc:sldMk cId="813588847" sldId="397"/>
            <ac:spMk id="4" creationId="{23D58B73-ACC3-FF8B-3247-CD2CD79D5043}"/>
          </ac:spMkLst>
        </pc:spChg>
        <pc:spChg chg="mod">
          <ac:chgData name="Siegbert Rudolph" userId="2af4d44886c067cc" providerId="LiveId" clId="{50A035E8-781A-440C-AA04-66B827ADF8D7}" dt="2022-09-23T17:20:51.541" v="569" actId="1076"/>
          <ac:spMkLst>
            <pc:docMk/>
            <pc:sldMk cId="813588847" sldId="397"/>
            <ac:spMk id="4" creationId="{4BD89D35-0772-71D8-E9A3-B9EF7B252C0A}"/>
          </ac:spMkLst>
        </pc:spChg>
      </pc:sldChg>
      <pc:sldChg chg="delSp modSp mod">
        <pc:chgData name="Siegbert Rudolph" userId="2af4d44886c067cc" providerId="LiveId" clId="{50A035E8-781A-440C-AA04-66B827ADF8D7}" dt="2024-03-26T16:00:46.615" v="1391" actId="1076"/>
        <pc:sldMkLst>
          <pc:docMk/>
          <pc:sldMk cId="1426937628" sldId="398"/>
        </pc:sldMkLst>
        <pc:spChg chg="del mod">
          <ac:chgData name="Siegbert Rudolph" userId="2af4d44886c067cc" providerId="LiveId" clId="{50A035E8-781A-440C-AA04-66B827ADF8D7}" dt="2022-09-23T17:20:51.541" v="570" actId="478"/>
          <ac:spMkLst>
            <pc:docMk/>
            <pc:sldMk cId="1426937628" sldId="398"/>
            <ac:spMk id="2" creationId="{15612404-AF5C-D820-FCD6-90DA422F63A0}"/>
          </ac:spMkLst>
        </pc:spChg>
        <pc:spChg chg="del">
          <ac:chgData name="Siegbert Rudolph" userId="2af4d44886c067cc" providerId="LiveId" clId="{50A035E8-781A-440C-AA04-66B827ADF8D7}" dt="2023-08-18T15:18:59.782" v="978" actId="478"/>
          <ac:spMkLst>
            <pc:docMk/>
            <pc:sldMk cId="1426937628" sldId="398"/>
            <ac:spMk id="2" creationId="{2B149B6C-C509-D2E7-0843-0DE943C38D38}"/>
          </ac:spMkLst>
        </pc:spChg>
        <pc:spChg chg="mod">
          <ac:chgData name="Siegbert Rudolph" userId="2af4d44886c067cc" providerId="LiveId" clId="{50A035E8-781A-440C-AA04-66B827ADF8D7}" dt="2024-03-26T16:00:46.615" v="1391" actId="1076"/>
          <ac:spMkLst>
            <pc:docMk/>
            <pc:sldMk cId="1426937628" sldId="398"/>
            <ac:spMk id="2" creationId="{9581D16B-D1A4-7268-F452-1F90509DE9D5}"/>
          </ac:spMkLst>
        </pc:spChg>
        <pc:spChg chg="del">
          <ac:chgData name="Siegbert Rudolph" userId="2af4d44886c067cc" providerId="LiveId" clId="{50A035E8-781A-440C-AA04-66B827ADF8D7}" dt="2022-09-20T17:18:11.765" v="162" actId="478"/>
          <ac:spMkLst>
            <pc:docMk/>
            <pc:sldMk cId="1426937628" sldId="398"/>
            <ac:spMk id="4" creationId="{1F5957DE-8C2B-B0CB-573C-09EDA651147E}"/>
          </ac:spMkLst>
        </pc:spChg>
        <pc:spChg chg="del mod">
          <ac:chgData name="Siegbert Rudolph" userId="2af4d44886c067cc" providerId="LiveId" clId="{50A035E8-781A-440C-AA04-66B827ADF8D7}" dt="2024-03-26T16:00:46.607" v="1386" actId="478"/>
          <ac:spMkLst>
            <pc:docMk/>
            <pc:sldMk cId="1426937628" sldId="398"/>
            <ac:spMk id="4" creationId="{22826EA0-0D7F-E599-D524-4E59C1DA8878}"/>
          </ac:spMkLst>
        </pc:spChg>
        <pc:spChg chg="mod">
          <ac:chgData name="Siegbert Rudolph" userId="2af4d44886c067cc" providerId="LiveId" clId="{50A035E8-781A-440C-AA04-66B827ADF8D7}" dt="2022-09-23T17:20:51.549" v="575" actId="1076"/>
          <ac:spMkLst>
            <pc:docMk/>
            <pc:sldMk cId="1426937628" sldId="398"/>
            <ac:spMk id="4" creationId="{2E212D03-253C-7879-0744-87F660144D56}"/>
          </ac:spMkLst>
        </pc:spChg>
      </pc:sldChg>
      <pc:sldChg chg="delSp modSp mod">
        <pc:chgData name="Siegbert Rudolph" userId="2af4d44886c067cc" providerId="LiveId" clId="{50A035E8-781A-440C-AA04-66B827ADF8D7}" dt="2024-03-26T16:00:46.619" v="1397" actId="1076"/>
        <pc:sldMkLst>
          <pc:docMk/>
          <pc:sldMk cId="1607785240" sldId="399"/>
        </pc:sldMkLst>
        <pc:spChg chg="del mod">
          <ac:chgData name="Siegbert Rudolph" userId="2af4d44886c067cc" providerId="LiveId" clId="{50A035E8-781A-440C-AA04-66B827ADF8D7}" dt="2022-09-23T17:20:51.549" v="576" actId="478"/>
          <ac:spMkLst>
            <pc:docMk/>
            <pc:sldMk cId="1607785240" sldId="399"/>
            <ac:spMk id="2" creationId="{65787110-4CC2-AEDF-868F-CC3A0F22B28F}"/>
          </ac:spMkLst>
        </pc:spChg>
        <pc:spChg chg="mod">
          <ac:chgData name="Siegbert Rudolph" userId="2af4d44886c067cc" providerId="LiveId" clId="{50A035E8-781A-440C-AA04-66B827ADF8D7}" dt="2024-03-26T16:00:46.619" v="1397" actId="1076"/>
          <ac:spMkLst>
            <pc:docMk/>
            <pc:sldMk cId="1607785240" sldId="399"/>
            <ac:spMk id="2" creationId="{7A73239F-5C70-0216-6E04-F523A771FFAB}"/>
          </ac:spMkLst>
        </pc:spChg>
        <pc:spChg chg="del">
          <ac:chgData name="Siegbert Rudolph" userId="2af4d44886c067cc" providerId="LiveId" clId="{50A035E8-781A-440C-AA04-66B827ADF8D7}" dt="2023-08-18T15:18:59.782" v="984" actId="478"/>
          <ac:spMkLst>
            <pc:docMk/>
            <pc:sldMk cId="1607785240" sldId="399"/>
            <ac:spMk id="2" creationId="{F9A5F75E-FA0A-AA2D-1A7B-E957B80C0D7A}"/>
          </ac:spMkLst>
        </pc:spChg>
        <pc:spChg chg="del">
          <ac:chgData name="Siegbert Rudolph" userId="2af4d44886c067cc" providerId="LiveId" clId="{50A035E8-781A-440C-AA04-66B827ADF8D7}" dt="2022-09-20T17:18:11.771" v="168" actId="478"/>
          <ac:spMkLst>
            <pc:docMk/>
            <pc:sldMk cId="1607785240" sldId="399"/>
            <ac:spMk id="4" creationId="{6BE01A46-FF1E-C4EB-BB34-A478B64F965C}"/>
          </ac:spMkLst>
        </pc:spChg>
        <pc:spChg chg="mod">
          <ac:chgData name="Siegbert Rudolph" userId="2af4d44886c067cc" providerId="LiveId" clId="{50A035E8-781A-440C-AA04-66B827ADF8D7}" dt="2022-09-23T17:20:51.551" v="581" actId="1076"/>
          <ac:spMkLst>
            <pc:docMk/>
            <pc:sldMk cId="1607785240" sldId="399"/>
            <ac:spMk id="4" creationId="{8ED44E1F-28B7-C2F9-1EF9-687F783A0EF9}"/>
          </ac:spMkLst>
        </pc:spChg>
        <pc:spChg chg="del mod">
          <ac:chgData name="Siegbert Rudolph" userId="2af4d44886c067cc" providerId="LiveId" clId="{50A035E8-781A-440C-AA04-66B827ADF8D7}" dt="2024-03-26T16:00:46.615" v="1392" actId="478"/>
          <ac:spMkLst>
            <pc:docMk/>
            <pc:sldMk cId="1607785240" sldId="399"/>
            <ac:spMk id="4" creationId="{91961317-B91B-97FF-715E-1BB588C509D9}"/>
          </ac:spMkLst>
        </pc:spChg>
      </pc:sldChg>
      <pc:sldChg chg="delSp modSp mod">
        <pc:chgData name="Siegbert Rudolph" userId="2af4d44886c067cc" providerId="LiveId" clId="{50A035E8-781A-440C-AA04-66B827ADF8D7}" dt="2024-03-26T16:00:46.627" v="1403" actId="1076"/>
        <pc:sldMkLst>
          <pc:docMk/>
          <pc:sldMk cId="2211809859" sldId="400"/>
        </pc:sldMkLst>
        <pc:spChg chg="del">
          <ac:chgData name="Siegbert Rudolph" userId="2af4d44886c067cc" providerId="LiveId" clId="{50A035E8-781A-440C-AA04-66B827ADF8D7}" dt="2023-08-18T15:18:59.797" v="990" actId="478"/>
          <ac:spMkLst>
            <pc:docMk/>
            <pc:sldMk cId="2211809859" sldId="400"/>
            <ac:spMk id="2" creationId="{060DDC85-B240-13F6-5DE9-F7103C3E5936}"/>
          </ac:spMkLst>
        </pc:spChg>
        <pc:spChg chg="mod">
          <ac:chgData name="Siegbert Rudolph" userId="2af4d44886c067cc" providerId="LiveId" clId="{50A035E8-781A-440C-AA04-66B827ADF8D7}" dt="2024-03-26T16:00:46.627" v="1403" actId="1076"/>
          <ac:spMkLst>
            <pc:docMk/>
            <pc:sldMk cId="2211809859" sldId="400"/>
            <ac:spMk id="2" creationId="{49A3083A-D3F6-F7AB-311A-3DB3026241F8}"/>
          </ac:spMkLst>
        </pc:spChg>
        <pc:spChg chg="del mod">
          <ac:chgData name="Siegbert Rudolph" userId="2af4d44886c067cc" providerId="LiveId" clId="{50A035E8-781A-440C-AA04-66B827ADF8D7}" dt="2022-09-23T17:20:51.551" v="582" actId="478"/>
          <ac:spMkLst>
            <pc:docMk/>
            <pc:sldMk cId="2211809859" sldId="400"/>
            <ac:spMk id="2" creationId="{9F6AFDAB-7D7B-9E65-4151-10E0FD519461}"/>
          </ac:spMkLst>
        </pc:spChg>
        <pc:spChg chg="del mod">
          <ac:chgData name="Siegbert Rudolph" userId="2af4d44886c067cc" providerId="LiveId" clId="{50A035E8-781A-440C-AA04-66B827ADF8D7}" dt="2024-03-26T16:00:46.619" v="1398" actId="478"/>
          <ac:spMkLst>
            <pc:docMk/>
            <pc:sldMk cId="2211809859" sldId="400"/>
            <ac:spMk id="4" creationId="{264EC1AB-8992-0E66-7D85-3094A5E169EE}"/>
          </ac:spMkLst>
        </pc:spChg>
        <pc:spChg chg="del">
          <ac:chgData name="Siegbert Rudolph" userId="2af4d44886c067cc" providerId="LiveId" clId="{50A035E8-781A-440C-AA04-66B827ADF8D7}" dt="2022-09-20T17:18:11.777" v="174" actId="478"/>
          <ac:spMkLst>
            <pc:docMk/>
            <pc:sldMk cId="2211809859" sldId="400"/>
            <ac:spMk id="4" creationId="{6504ABD7-B7C5-74C7-CFAC-072F32C4687C}"/>
          </ac:spMkLst>
        </pc:spChg>
        <pc:spChg chg="mod">
          <ac:chgData name="Siegbert Rudolph" userId="2af4d44886c067cc" providerId="LiveId" clId="{50A035E8-781A-440C-AA04-66B827ADF8D7}" dt="2022-09-23T17:20:51.561" v="587" actId="1076"/>
          <ac:spMkLst>
            <pc:docMk/>
            <pc:sldMk cId="2211809859" sldId="400"/>
            <ac:spMk id="4" creationId="{6F080337-D04F-B78E-0EF6-7907554D6FD0}"/>
          </ac:spMkLst>
        </pc:spChg>
      </pc:sldChg>
      <pc:sldChg chg="delSp modSp mod">
        <pc:chgData name="Siegbert Rudolph" userId="2af4d44886c067cc" providerId="LiveId" clId="{50A035E8-781A-440C-AA04-66B827ADF8D7}" dt="2024-03-26T16:00:46.663" v="1445" actId="1076"/>
        <pc:sldMkLst>
          <pc:docMk/>
          <pc:sldMk cId="162414404" sldId="401"/>
        </pc:sldMkLst>
        <pc:spChg chg="del">
          <ac:chgData name="Siegbert Rudolph" userId="2af4d44886c067cc" providerId="LiveId" clId="{50A035E8-781A-440C-AA04-66B827ADF8D7}" dt="2023-08-18T15:18:59.829" v="1032" actId="478"/>
          <ac:spMkLst>
            <pc:docMk/>
            <pc:sldMk cId="162414404" sldId="401"/>
            <ac:spMk id="2" creationId="{2B0D1521-060A-5306-D5CE-4004CE296C14}"/>
          </ac:spMkLst>
        </pc:spChg>
        <pc:spChg chg="mod">
          <ac:chgData name="Siegbert Rudolph" userId="2af4d44886c067cc" providerId="LiveId" clId="{50A035E8-781A-440C-AA04-66B827ADF8D7}" dt="2024-03-26T16:00:46.663" v="1445" actId="1076"/>
          <ac:spMkLst>
            <pc:docMk/>
            <pc:sldMk cId="162414404" sldId="401"/>
            <ac:spMk id="2" creationId="{88A0B8BD-BED5-C405-C039-54453ABA0464}"/>
          </ac:spMkLst>
        </pc:spChg>
        <pc:spChg chg="del mod">
          <ac:chgData name="Siegbert Rudolph" userId="2af4d44886c067cc" providerId="LiveId" clId="{50A035E8-781A-440C-AA04-66B827ADF8D7}" dt="2022-09-23T17:20:51.599" v="624" actId="478"/>
          <ac:spMkLst>
            <pc:docMk/>
            <pc:sldMk cId="162414404" sldId="401"/>
            <ac:spMk id="2" creationId="{E5E7B135-2847-49F3-DCD6-BEBBF68E1BA8}"/>
          </ac:spMkLst>
        </pc:spChg>
        <pc:spChg chg="mod">
          <ac:chgData name="Siegbert Rudolph" userId="2af4d44886c067cc" providerId="LiveId" clId="{50A035E8-781A-440C-AA04-66B827ADF8D7}" dt="2022-09-23T17:20:51.601" v="629" actId="1076"/>
          <ac:spMkLst>
            <pc:docMk/>
            <pc:sldMk cId="162414404" sldId="401"/>
            <ac:spMk id="6" creationId="{68039776-1898-77B5-6605-134EAD974568}"/>
          </ac:spMkLst>
        </pc:spChg>
        <pc:spChg chg="del">
          <ac:chgData name="Siegbert Rudolph" userId="2af4d44886c067cc" providerId="LiveId" clId="{50A035E8-781A-440C-AA04-66B827ADF8D7}" dt="2022-09-20T17:18:11.825" v="216" actId="478"/>
          <ac:spMkLst>
            <pc:docMk/>
            <pc:sldMk cId="162414404" sldId="401"/>
            <ac:spMk id="6" creationId="{804D13DF-A99D-A257-88A5-99CBAFE9ABDA}"/>
          </ac:spMkLst>
        </pc:spChg>
        <pc:spChg chg="del mod">
          <ac:chgData name="Siegbert Rudolph" userId="2af4d44886c067cc" providerId="LiveId" clId="{50A035E8-781A-440C-AA04-66B827ADF8D7}" dt="2024-03-26T16:00:46.659" v="1440" actId="478"/>
          <ac:spMkLst>
            <pc:docMk/>
            <pc:sldMk cId="162414404" sldId="401"/>
            <ac:spMk id="6" creationId="{9588B224-9AC7-6A09-2646-E621A6F6CC91}"/>
          </ac:spMkLst>
        </pc:spChg>
      </pc:sldChg>
      <pc:sldChg chg="delSp modSp mod">
        <pc:chgData name="Siegbert Rudolph" userId="2af4d44886c067cc" providerId="LiveId" clId="{50A035E8-781A-440C-AA04-66B827ADF8D7}" dt="2024-03-26T16:00:46.639" v="1415" actId="1076"/>
        <pc:sldMkLst>
          <pc:docMk/>
          <pc:sldMk cId="934985329" sldId="402"/>
        </pc:sldMkLst>
        <pc:spChg chg="del">
          <ac:chgData name="Siegbert Rudolph" userId="2af4d44886c067cc" providerId="LiveId" clId="{50A035E8-781A-440C-AA04-66B827ADF8D7}" dt="2023-08-18T15:18:59.797" v="1002" actId="478"/>
          <ac:spMkLst>
            <pc:docMk/>
            <pc:sldMk cId="934985329" sldId="402"/>
            <ac:spMk id="2" creationId="{31280D8D-B6FB-94A7-2734-15EA17385238}"/>
          </ac:spMkLst>
        </pc:spChg>
        <pc:spChg chg="mod">
          <ac:chgData name="Siegbert Rudolph" userId="2af4d44886c067cc" providerId="LiveId" clId="{50A035E8-781A-440C-AA04-66B827ADF8D7}" dt="2024-03-26T16:00:46.639" v="1415" actId="1076"/>
          <ac:spMkLst>
            <pc:docMk/>
            <pc:sldMk cId="934985329" sldId="402"/>
            <ac:spMk id="2" creationId="{4346F0F0-3018-9FEC-1A7D-0DF4911953C9}"/>
          </ac:spMkLst>
        </pc:spChg>
        <pc:spChg chg="del mod">
          <ac:chgData name="Siegbert Rudolph" userId="2af4d44886c067cc" providerId="LiveId" clId="{50A035E8-781A-440C-AA04-66B827ADF8D7}" dt="2022-09-23T17:20:51.561" v="594" actId="478"/>
          <ac:spMkLst>
            <pc:docMk/>
            <pc:sldMk cId="934985329" sldId="402"/>
            <ac:spMk id="2" creationId="{8D311EB4-88D0-482F-0E32-E2E5F05B584B}"/>
          </ac:spMkLst>
        </pc:spChg>
        <pc:spChg chg="mod">
          <ac:chgData name="Siegbert Rudolph" userId="2af4d44886c067cc" providerId="LiveId" clId="{50A035E8-781A-440C-AA04-66B827ADF8D7}" dt="2022-09-23T17:20:51.571" v="599" actId="1076"/>
          <ac:spMkLst>
            <pc:docMk/>
            <pc:sldMk cId="934985329" sldId="402"/>
            <ac:spMk id="4" creationId="{3AD9E9B0-FBCE-CBBF-CB68-871D5B17779C}"/>
          </ac:spMkLst>
        </pc:spChg>
        <pc:spChg chg="del">
          <ac:chgData name="Siegbert Rudolph" userId="2af4d44886c067cc" providerId="LiveId" clId="{50A035E8-781A-440C-AA04-66B827ADF8D7}" dt="2022-09-20T17:18:11.790" v="186" actId="478"/>
          <ac:spMkLst>
            <pc:docMk/>
            <pc:sldMk cId="934985329" sldId="402"/>
            <ac:spMk id="4" creationId="{86CB2B36-18C9-8C21-1F51-9F5173853F99}"/>
          </ac:spMkLst>
        </pc:spChg>
        <pc:spChg chg="del mod">
          <ac:chgData name="Siegbert Rudolph" userId="2af4d44886c067cc" providerId="LiveId" clId="{50A035E8-781A-440C-AA04-66B827ADF8D7}" dt="2024-03-26T16:00:46.631" v="1410" actId="478"/>
          <ac:spMkLst>
            <pc:docMk/>
            <pc:sldMk cId="934985329" sldId="402"/>
            <ac:spMk id="4" creationId="{BA3089CB-258F-572D-89A5-58DD8E9A61EC}"/>
          </ac:spMkLst>
        </pc:spChg>
      </pc:sldChg>
      <pc:sldChg chg="delSp modSp mod">
        <pc:chgData name="Siegbert Rudolph" userId="2af4d44886c067cc" providerId="LiveId" clId="{50A035E8-781A-440C-AA04-66B827ADF8D7}" dt="2024-03-26T16:00:46.643" v="1421" actId="1076"/>
        <pc:sldMkLst>
          <pc:docMk/>
          <pc:sldMk cId="4275112390" sldId="403"/>
        </pc:sldMkLst>
        <pc:spChg chg="del mod">
          <ac:chgData name="Siegbert Rudolph" userId="2af4d44886c067cc" providerId="LiveId" clId="{50A035E8-781A-440C-AA04-66B827ADF8D7}" dt="2022-09-23T17:20:51.571" v="600" actId="478"/>
          <ac:spMkLst>
            <pc:docMk/>
            <pc:sldMk cId="4275112390" sldId="403"/>
            <ac:spMk id="2" creationId="{1110AA7E-BBA6-0F77-3796-726DF6AE1D9A}"/>
          </ac:spMkLst>
        </pc:spChg>
        <pc:spChg chg="del">
          <ac:chgData name="Siegbert Rudolph" userId="2af4d44886c067cc" providerId="LiveId" clId="{50A035E8-781A-440C-AA04-66B827ADF8D7}" dt="2023-08-18T15:18:59.813" v="1008" actId="478"/>
          <ac:spMkLst>
            <pc:docMk/>
            <pc:sldMk cId="4275112390" sldId="403"/>
            <ac:spMk id="2" creationId="{215CEC7D-43D3-C4D2-71CD-0161BF599DFE}"/>
          </ac:spMkLst>
        </pc:spChg>
        <pc:spChg chg="mod">
          <ac:chgData name="Siegbert Rudolph" userId="2af4d44886c067cc" providerId="LiveId" clId="{50A035E8-781A-440C-AA04-66B827ADF8D7}" dt="2024-03-26T16:00:46.643" v="1421" actId="1076"/>
          <ac:spMkLst>
            <pc:docMk/>
            <pc:sldMk cId="4275112390" sldId="403"/>
            <ac:spMk id="2" creationId="{9B60D87E-9DF1-3613-5A7D-C6964A41F7A2}"/>
          </ac:spMkLst>
        </pc:spChg>
        <pc:spChg chg="mod">
          <ac:chgData name="Siegbert Rudolph" userId="2af4d44886c067cc" providerId="LiveId" clId="{50A035E8-781A-440C-AA04-66B827ADF8D7}" dt="2022-09-23T17:20:51.579" v="605" actId="1076"/>
          <ac:spMkLst>
            <pc:docMk/>
            <pc:sldMk cId="4275112390" sldId="403"/>
            <ac:spMk id="4" creationId="{6BAECC25-9FDC-A4AE-CB23-E9292A0F6D14}"/>
          </ac:spMkLst>
        </pc:spChg>
        <pc:spChg chg="del">
          <ac:chgData name="Siegbert Rudolph" userId="2af4d44886c067cc" providerId="LiveId" clId="{50A035E8-781A-440C-AA04-66B827ADF8D7}" dt="2022-09-20T17:18:11.796" v="192" actId="478"/>
          <ac:spMkLst>
            <pc:docMk/>
            <pc:sldMk cId="4275112390" sldId="403"/>
            <ac:spMk id="4" creationId="{8E17223A-45E0-9446-6ECB-7D71FC23B8A8}"/>
          </ac:spMkLst>
        </pc:spChg>
        <pc:spChg chg="del mod">
          <ac:chgData name="Siegbert Rudolph" userId="2af4d44886c067cc" providerId="LiveId" clId="{50A035E8-781A-440C-AA04-66B827ADF8D7}" dt="2024-03-26T16:00:46.639" v="1416" actId="478"/>
          <ac:spMkLst>
            <pc:docMk/>
            <pc:sldMk cId="4275112390" sldId="403"/>
            <ac:spMk id="4" creationId="{BCE3BD98-E687-60C3-8412-34EEBB71FC06}"/>
          </ac:spMkLst>
        </pc:spChg>
      </pc:sldChg>
      <pc:sldChg chg="delSp modSp mod">
        <pc:chgData name="Siegbert Rudolph" userId="2af4d44886c067cc" providerId="LiveId" clId="{50A035E8-781A-440C-AA04-66B827ADF8D7}" dt="2024-03-26T16:00:46.647" v="1427" actId="1076"/>
        <pc:sldMkLst>
          <pc:docMk/>
          <pc:sldMk cId="3716941106" sldId="404"/>
        </pc:sldMkLst>
        <pc:spChg chg="mod">
          <ac:chgData name="Siegbert Rudolph" userId="2af4d44886c067cc" providerId="LiveId" clId="{50A035E8-781A-440C-AA04-66B827ADF8D7}" dt="2024-03-26T16:00:46.647" v="1427" actId="1076"/>
          <ac:spMkLst>
            <pc:docMk/>
            <pc:sldMk cId="3716941106" sldId="404"/>
            <ac:spMk id="2" creationId="{3A693FD4-04F7-0FEA-E912-C3EE67D06582}"/>
          </ac:spMkLst>
        </pc:spChg>
        <pc:spChg chg="del">
          <ac:chgData name="Siegbert Rudolph" userId="2af4d44886c067cc" providerId="LiveId" clId="{50A035E8-781A-440C-AA04-66B827ADF8D7}" dt="2023-08-18T15:18:59.813" v="1014" actId="478"/>
          <ac:spMkLst>
            <pc:docMk/>
            <pc:sldMk cId="3716941106" sldId="404"/>
            <ac:spMk id="2" creationId="{D05466DD-169E-99B0-9BB3-35B51A8B41F7}"/>
          </ac:spMkLst>
        </pc:spChg>
        <pc:spChg chg="del mod">
          <ac:chgData name="Siegbert Rudolph" userId="2af4d44886c067cc" providerId="LiveId" clId="{50A035E8-781A-440C-AA04-66B827ADF8D7}" dt="2022-09-23T17:20:51.579" v="606" actId="478"/>
          <ac:spMkLst>
            <pc:docMk/>
            <pc:sldMk cId="3716941106" sldId="404"/>
            <ac:spMk id="2" creationId="{F5B4A173-5BED-50B3-46EE-897B4C504BBA}"/>
          </ac:spMkLst>
        </pc:spChg>
        <pc:spChg chg="del mod">
          <ac:chgData name="Siegbert Rudolph" userId="2af4d44886c067cc" providerId="LiveId" clId="{50A035E8-781A-440C-AA04-66B827ADF8D7}" dt="2024-03-26T16:00:46.643" v="1422" actId="478"/>
          <ac:spMkLst>
            <pc:docMk/>
            <pc:sldMk cId="3716941106" sldId="404"/>
            <ac:spMk id="4" creationId="{5E2AB111-8C5C-276F-D97E-5EC4D08E4C0A}"/>
          </ac:spMkLst>
        </pc:spChg>
        <pc:spChg chg="mod">
          <ac:chgData name="Siegbert Rudolph" userId="2af4d44886c067cc" providerId="LiveId" clId="{50A035E8-781A-440C-AA04-66B827ADF8D7}" dt="2022-09-23T17:20:51.581" v="611" actId="1076"/>
          <ac:spMkLst>
            <pc:docMk/>
            <pc:sldMk cId="3716941106" sldId="404"/>
            <ac:spMk id="4" creationId="{69A1EA9D-9B21-A9F2-B6E3-1CCF06D87540}"/>
          </ac:spMkLst>
        </pc:spChg>
        <pc:spChg chg="del">
          <ac:chgData name="Siegbert Rudolph" userId="2af4d44886c067cc" providerId="LiveId" clId="{50A035E8-781A-440C-AA04-66B827ADF8D7}" dt="2022-09-20T17:18:11.802" v="198" actId="478"/>
          <ac:spMkLst>
            <pc:docMk/>
            <pc:sldMk cId="3716941106" sldId="404"/>
            <ac:spMk id="4" creationId="{B55FC308-B477-D369-F901-405E32067454}"/>
          </ac:spMkLst>
        </pc:spChg>
      </pc:sldChg>
      <pc:sldChg chg="delSp modSp mod">
        <pc:chgData name="Siegbert Rudolph" userId="2af4d44886c067cc" providerId="LiveId" clId="{50A035E8-781A-440C-AA04-66B827ADF8D7}" dt="2024-03-26T16:00:46.651" v="1433" actId="1076"/>
        <pc:sldMkLst>
          <pc:docMk/>
          <pc:sldMk cId="3855436233" sldId="405"/>
        </pc:sldMkLst>
        <pc:spChg chg="del mod">
          <ac:chgData name="Siegbert Rudolph" userId="2af4d44886c067cc" providerId="LiveId" clId="{50A035E8-781A-440C-AA04-66B827ADF8D7}" dt="2022-09-23T17:20:51.581" v="612" actId="478"/>
          <ac:spMkLst>
            <pc:docMk/>
            <pc:sldMk cId="3855436233" sldId="405"/>
            <ac:spMk id="2" creationId="{D7670248-A37D-331D-AD8B-0279534C4D37}"/>
          </ac:spMkLst>
        </pc:spChg>
        <pc:spChg chg="del">
          <ac:chgData name="Siegbert Rudolph" userId="2af4d44886c067cc" providerId="LiveId" clId="{50A035E8-781A-440C-AA04-66B827ADF8D7}" dt="2023-08-18T15:18:59.813" v="1020" actId="478"/>
          <ac:spMkLst>
            <pc:docMk/>
            <pc:sldMk cId="3855436233" sldId="405"/>
            <ac:spMk id="2" creationId="{E0B5C641-FD11-1AC5-0B0E-37B2E7D0B54B}"/>
          </ac:spMkLst>
        </pc:spChg>
        <pc:spChg chg="mod">
          <ac:chgData name="Siegbert Rudolph" userId="2af4d44886c067cc" providerId="LiveId" clId="{50A035E8-781A-440C-AA04-66B827ADF8D7}" dt="2024-03-26T16:00:46.651" v="1433" actId="1076"/>
          <ac:spMkLst>
            <pc:docMk/>
            <pc:sldMk cId="3855436233" sldId="405"/>
            <ac:spMk id="2" creationId="{E7607C3A-AD17-8666-95F4-3CEDB9C13F3F}"/>
          </ac:spMkLst>
        </pc:spChg>
        <pc:spChg chg="mod">
          <ac:chgData name="Siegbert Rudolph" userId="2af4d44886c067cc" providerId="LiveId" clId="{50A035E8-781A-440C-AA04-66B827ADF8D7}" dt="2022-09-23T17:20:51.591" v="617" actId="1076"/>
          <ac:spMkLst>
            <pc:docMk/>
            <pc:sldMk cId="3855436233" sldId="405"/>
            <ac:spMk id="4" creationId="{1E8E8D64-613F-6A75-5601-34095ADEF960}"/>
          </ac:spMkLst>
        </pc:spChg>
        <pc:spChg chg="del">
          <ac:chgData name="Siegbert Rudolph" userId="2af4d44886c067cc" providerId="LiveId" clId="{50A035E8-781A-440C-AA04-66B827ADF8D7}" dt="2022-09-20T17:18:11.810" v="204" actId="478"/>
          <ac:spMkLst>
            <pc:docMk/>
            <pc:sldMk cId="3855436233" sldId="405"/>
            <ac:spMk id="4" creationId="{3669A793-957A-4698-221B-362DDAE18B95}"/>
          </ac:spMkLst>
        </pc:spChg>
        <pc:spChg chg="del mod">
          <ac:chgData name="Siegbert Rudolph" userId="2af4d44886c067cc" providerId="LiveId" clId="{50A035E8-781A-440C-AA04-66B827ADF8D7}" dt="2024-03-26T16:00:46.647" v="1428" actId="478"/>
          <ac:spMkLst>
            <pc:docMk/>
            <pc:sldMk cId="3855436233" sldId="405"/>
            <ac:spMk id="4" creationId="{F1315515-A32C-1908-2E65-8D0E0595F325}"/>
          </ac:spMkLst>
        </pc:spChg>
      </pc:sldChg>
      <pc:sldChg chg="delSp modSp mod">
        <pc:chgData name="Siegbert Rudolph" userId="2af4d44886c067cc" providerId="LiveId" clId="{50A035E8-781A-440C-AA04-66B827ADF8D7}" dt="2024-03-26T16:00:46.655" v="1439" actId="1076"/>
        <pc:sldMkLst>
          <pc:docMk/>
          <pc:sldMk cId="1609584720" sldId="406"/>
        </pc:sldMkLst>
        <pc:spChg chg="del mod">
          <ac:chgData name="Siegbert Rudolph" userId="2af4d44886c067cc" providerId="LiveId" clId="{50A035E8-781A-440C-AA04-66B827ADF8D7}" dt="2022-09-23T17:20:51.591" v="618" actId="478"/>
          <ac:spMkLst>
            <pc:docMk/>
            <pc:sldMk cId="1609584720" sldId="406"/>
            <ac:spMk id="2" creationId="{5E8F30D4-579D-0A47-9525-2C94A6D9312A}"/>
          </ac:spMkLst>
        </pc:spChg>
        <pc:spChg chg="del">
          <ac:chgData name="Siegbert Rudolph" userId="2af4d44886c067cc" providerId="LiveId" clId="{50A035E8-781A-440C-AA04-66B827ADF8D7}" dt="2023-08-18T15:18:59.813" v="1026" actId="478"/>
          <ac:spMkLst>
            <pc:docMk/>
            <pc:sldMk cId="1609584720" sldId="406"/>
            <ac:spMk id="2" creationId="{77C0E077-317B-EBF9-5AFD-9CAF336B9EF6}"/>
          </ac:spMkLst>
        </pc:spChg>
        <pc:spChg chg="mod">
          <ac:chgData name="Siegbert Rudolph" userId="2af4d44886c067cc" providerId="LiveId" clId="{50A035E8-781A-440C-AA04-66B827ADF8D7}" dt="2024-03-26T16:00:46.655" v="1439" actId="1076"/>
          <ac:spMkLst>
            <pc:docMk/>
            <pc:sldMk cId="1609584720" sldId="406"/>
            <ac:spMk id="2" creationId="{CADF01CA-7567-F0D7-0E46-A8F2488C19FD}"/>
          </ac:spMkLst>
        </pc:spChg>
        <pc:spChg chg="mod">
          <ac:chgData name="Siegbert Rudolph" userId="2af4d44886c067cc" providerId="LiveId" clId="{50A035E8-781A-440C-AA04-66B827ADF8D7}" dt="2022-09-23T17:20:51.599" v="623" actId="1076"/>
          <ac:spMkLst>
            <pc:docMk/>
            <pc:sldMk cId="1609584720" sldId="406"/>
            <ac:spMk id="4" creationId="{30BF9030-3DD4-1345-AE0F-9DDA04CBCB25}"/>
          </ac:spMkLst>
        </pc:spChg>
        <pc:spChg chg="del">
          <ac:chgData name="Siegbert Rudolph" userId="2af4d44886c067cc" providerId="LiveId" clId="{50A035E8-781A-440C-AA04-66B827ADF8D7}" dt="2022-09-20T17:18:11.818" v="210" actId="478"/>
          <ac:spMkLst>
            <pc:docMk/>
            <pc:sldMk cId="1609584720" sldId="406"/>
            <ac:spMk id="4" creationId="{695B4798-38F3-E5F2-82B6-E3F3E44DE4D9}"/>
          </ac:spMkLst>
        </pc:spChg>
        <pc:spChg chg="del mod">
          <ac:chgData name="Siegbert Rudolph" userId="2af4d44886c067cc" providerId="LiveId" clId="{50A035E8-781A-440C-AA04-66B827ADF8D7}" dt="2024-03-26T16:00:46.651" v="1434" actId="478"/>
          <ac:spMkLst>
            <pc:docMk/>
            <pc:sldMk cId="1609584720" sldId="406"/>
            <ac:spMk id="4" creationId="{B3C21821-8EB8-3954-B1CB-3FD450A7AC59}"/>
          </ac:spMkLst>
        </pc:spChg>
      </pc:sldChg>
      <pc:sldChg chg="delSp modSp mod">
        <pc:chgData name="Siegbert Rudolph" userId="2af4d44886c067cc" providerId="LiveId" clId="{50A035E8-781A-440C-AA04-66B827ADF8D7}" dt="2024-03-26T16:00:46.691" v="1481" actId="1076"/>
        <pc:sldMkLst>
          <pc:docMk/>
          <pc:sldMk cId="2709250193" sldId="407"/>
        </pc:sldMkLst>
        <pc:spChg chg="mod">
          <ac:chgData name="Siegbert Rudolph" userId="2af4d44886c067cc" providerId="LiveId" clId="{50A035E8-781A-440C-AA04-66B827ADF8D7}" dt="2024-03-26T16:00:46.691" v="1481" actId="1076"/>
          <ac:spMkLst>
            <pc:docMk/>
            <pc:sldMk cId="2709250193" sldId="407"/>
            <ac:spMk id="2" creationId="{0937CB6F-BD01-6FC2-585E-58CE12C8916B}"/>
          </ac:spMkLst>
        </pc:spChg>
        <pc:spChg chg="del">
          <ac:chgData name="Siegbert Rudolph" userId="2af4d44886c067cc" providerId="LiveId" clId="{50A035E8-781A-440C-AA04-66B827ADF8D7}" dt="2023-08-18T15:18:59.851" v="1068" actId="478"/>
          <ac:spMkLst>
            <pc:docMk/>
            <pc:sldMk cId="2709250193" sldId="407"/>
            <ac:spMk id="2" creationId="{3C0557DE-6EDD-3307-76B2-4AFF7ADF1A07}"/>
          </ac:spMkLst>
        </pc:spChg>
        <pc:spChg chg="del mod">
          <ac:chgData name="Siegbert Rudolph" userId="2af4d44886c067cc" providerId="LiveId" clId="{50A035E8-781A-440C-AA04-66B827ADF8D7}" dt="2022-09-23T17:20:51.631" v="660" actId="478"/>
          <ac:spMkLst>
            <pc:docMk/>
            <pc:sldMk cId="2709250193" sldId="407"/>
            <ac:spMk id="2" creationId="{B2720E9B-46D2-EB7B-3ECD-5A5D7F9DAEA4}"/>
          </ac:spMkLst>
        </pc:spChg>
        <pc:spChg chg="del mod">
          <ac:chgData name="Siegbert Rudolph" userId="2af4d44886c067cc" providerId="LiveId" clId="{50A035E8-781A-440C-AA04-66B827ADF8D7}" dt="2024-03-26T16:00:46.687" v="1476" actId="478"/>
          <ac:spMkLst>
            <pc:docMk/>
            <pc:sldMk cId="2709250193" sldId="407"/>
            <ac:spMk id="6" creationId="{202634BC-FC57-CE68-7F27-14497413F8E4}"/>
          </ac:spMkLst>
        </pc:spChg>
        <pc:spChg chg="del">
          <ac:chgData name="Siegbert Rudolph" userId="2af4d44886c067cc" providerId="LiveId" clId="{50A035E8-781A-440C-AA04-66B827ADF8D7}" dt="2022-09-20T17:18:11.855" v="252" actId="478"/>
          <ac:spMkLst>
            <pc:docMk/>
            <pc:sldMk cId="2709250193" sldId="407"/>
            <ac:spMk id="6" creationId="{C33854A1-0D66-2D9D-38A0-E976A6CA9442}"/>
          </ac:spMkLst>
        </pc:spChg>
        <pc:spChg chg="mod">
          <ac:chgData name="Siegbert Rudolph" userId="2af4d44886c067cc" providerId="LiveId" clId="{50A035E8-781A-440C-AA04-66B827ADF8D7}" dt="2022-09-23T17:20:51.641" v="665" actId="1076"/>
          <ac:spMkLst>
            <pc:docMk/>
            <pc:sldMk cId="2709250193" sldId="407"/>
            <ac:spMk id="6" creationId="{D7288B55-177D-F25B-AF70-36858BAB7F80}"/>
          </ac:spMkLst>
        </pc:spChg>
      </pc:sldChg>
      <pc:sldChg chg="delSp modSp mod">
        <pc:chgData name="Siegbert Rudolph" userId="2af4d44886c067cc" providerId="LiveId" clId="{50A035E8-781A-440C-AA04-66B827ADF8D7}" dt="2024-03-26T16:00:46.667" v="1451" actId="1076"/>
        <pc:sldMkLst>
          <pc:docMk/>
          <pc:sldMk cId="4095351873" sldId="408"/>
        </pc:sldMkLst>
        <pc:spChg chg="mod">
          <ac:chgData name="Siegbert Rudolph" userId="2af4d44886c067cc" providerId="LiveId" clId="{50A035E8-781A-440C-AA04-66B827ADF8D7}" dt="2024-03-26T16:00:46.667" v="1451" actId="1076"/>
          <ac:spMkLst>
            <pc:docMk/>
            <pc:sldMk cId="4095351873" sldId="408"/>
            <ac:spMk id="2" creationId="{52F62D95-A02A-BE1B-7D08-4E47CF420805}"/>
          </ac:spMkLst>
        </pc:spChg>
        <pc:spChg chg="del mod">
          <ac:chgData name="Siegbert Rudolph" userId="2af4d44886c067cc" providerId="LiveId" clId="{50A035E8-781A-440C-AA04-66B827ADF8D7}" dt="2022-09-23T17:20:51.601" v="630" actId="478"/>
          <ac:spMkLst>
            <pc:docMk/>
            <pc:sldMk cId="4095351873" sldId="408"/>
            <ac:spMk id="2" creationId="{AF4E8B2D-7FC7-CF65-C161-2578F7ECCE09}"/>
          </ac:spMkLst>
        </pc:spChg>
        <pc:spChg chg="del">
          <ac:chgData name="Siegbert Rudolph" userId="2af4d44886c067cc" providerId="LiveId" clId="{50A035E8-781A-440C-AA04-66B827ADF8D7}" dt="2023-08-18T15:18:59.829" v="1038" actId="478"/>
          <ac:spMkLst>
            <pc:docMk/>
            <pc:sldMk cId="4095351873" sldId="408"/>
            <ac:spMk id="2" creationId="{DC2F6928-53F8-9324-420C-109CDE32750B}"/>
          </ac:spMkLst>
        </pc:spChg>
        <pc:spChg chg="mod">
          <ac:chgData name="Siegbert Rudolph" userId="2af4d44886c067cc" providerId="LiveId" clId="{50A035E8-781A-440C-AA04-66B827ADF8D7}" dt="2022-09-23T17:20:51.611" v="635" actId="1076"/>
          <ac:spMkLst>
            <pc:docMk/>
            <pc:sldMk cId="4095351873" sldId="408"/>
            <ac:spMk id="4" creationId="{688C2C8E-9F9C-A6A9-A1EA-DC1FBBC22166}"/>
          </ac:spMkLst>
        </pc:spChg>
        <pc:spChg chg="del mod">
          <ac:chgData name="Siegbert Rudolph" userId="2af4d44886c067cc" providerId="LiveId" clId="{50A035E8-781A-440C-AA04-66B827ADF8D7}" dt="2024-03-26T16:00:46.663" v="1446" actId="478"/>
          <ac:spMkLst>
            <pc:docMk/>
            <pc:sldMk cId="4095351873" sldId="408"/>
            <ac:spMk id="4" creationId="{6D2F700A-823A-8EF9-3285-1CE6F85B2185}"/>
          </ac:spMkLst>
        </pc:spChg>
        <pc:spChg chg="del">
          <ac:chgData name="Siegbert Rudolph" userId="2af4d44886c067cc" providerId="LiveId" clId="{50A035E8-781A-440C-AA04-66B827ADF8D7}" dt="2022-09-20T17:18:11.831" v="222" actId="478"/>
          <ac:spMkLst>
            <pc:docMk/>
            <pc:sldMk cId="4095351873" sldId="408"/>
            <ac:spMk id="4" creationId="{FD2525F6-73EA-2E7D-C241-9BB3582EE8BA}"/>
          </ac:spMkLst>
        </pc:spChg>
      </pc:sldChg>
      <pc:sldChg chg="delSp modSp mod">
        <pc:chgData name="Siegbert Rudolph" userId="2af4d44886c067cc" providerId="LiveId" clId="{50A035E8-781A-440C-AA04-66B827ADF8D7}" dt="2024-03-26T16:00:46.671" v="1457" actId="1076"/>
        <pc:sldMkLst>
          <pc:docMk/>
          <pc:sldMk cId="2801788521" sldId="409"/>
        </pc:sldMkLst>
        <pc:spChg chg="mod">
          <ac:chgData name="Siegbert Rudolph" userId="2af4d44886c067cc" providerId="LiveId" clId="{50A035E8-781A-440C-AA04-66B827ADF8D7}" dt="2024-03-26T16:00:46.671" v="1457" actId="1076"/>
          <ac:spMkLst>
            <pc:docMk/>
            <pc:sldMk cId="2801788521" sldId="409"/>
            <ac:spMk id="2" creationId="{2CA8370A-AD36-FC53-6FE6-76386483F2CE}"/>
          </ac:spMkLst>
        </pc:spChg>
        <pc:spChg chg="del">
          <ac:chgData name="Siegbert Rudolph" userId="2af4d44886c067cc" providerId="LiveId" clId="{50A035E8-781A-440C-AA04-66B827ADF8D7}" dt="2023-08-18T15:18:59.835" v="1044" actId="478"/>
          <ac:spMkLst>
            <pc:docMk/>
            <pc:sldMk cId="2801788521" sldId="409"/>
            <ac:spMk id="2" creationId="{80F766E9-E6CF-C6E5-D94F-F2948B7F7058}"/>
          </ac:spMkLst>
        </pc:spChg>
        <pc:spChg chg="del mod">
          <ac:chgData name="Siegbert Rudolph" userId="2af4d44886c067cc" providerId="LiveId" clId="{50A035E8-781A-440C-AA04-66B827ADF8D7}" dt="2022-09-23T17:20:51.611" v="636" actId="478"/>
          <ac:spMkLst>
            <pc:docMk/>
            <pc:sldMk cId="2801788521" sldId="409"/>
            <ac:spMk id="2" creationId="{F22447D9-7F92-8384-70D4-8836844791C0}"/>
          </ac:spMkLst>
        </pc:spChg>
        <pc:spChg chg="mod">
          <ac:chgData name="Siegbert Rudolph" userId="2af4d44886c067cc" providerId="LiveId" clId="{50A035E8-781A-440C-AA04-66B827ADF8D7}" dt="2022-09-23T17:20:51.611" v="641" actId="1076"/>
          <ac:spMkLst>
            <pc:docMk/>
            <pc:sldMk cId="2801788521" sldId="409"/>
            <ac:spMk id="4" creationId="{5FB8CF59-BC58-6790-7844-D3C754DCD6DA}"/>
          </ac:spMkLst>
        </pc:spChg>
        <pc:spChg chg="del">
          <ac:chgData name="Siegbert Rudolph" userId="2af4d44886c067cc" providerId="LiveId" clId="{50A035E8-781A-440C-AA04-66B827ADF8D7}" dt="2022-09-20T17:18:11.836" v="228" actId="478"/>
          <ac:spMkLst>
            <pc:docMk/>
            <pc:sldMk cId="2801788521" sldId="409"/>
            <ac:spMk id="4" creationId="{68C73DB6-4EA2-A1F1-AC1E-252F8B77081B}"/>
          </ac:spMkLst>
        </pc:spChg>
        <pc:spChg chg="del mod">
          <ac:chgData name="Siegbert Rudolph" userId="2af4d44886c067cc" providerId="LiveId" clId="{50A035E8-781A-440C-AA04-66B827ADF8D7}" dt="2024-03-26T16:00:46.667" v="1452" actId="478"/>
          <ac:spMkLst>
            <pc:docMk/>
            <pc:sldMk cId="2801788521" sldId="409"/>
            <ac:spMk id="4" creationId="{A7C86CA9-570B-6C3F-10A4-215D80468131}"/>
          </ac:spMkLst>
        </pc:spChg>
      </pc:sldChg>
      <pc:sldChg chg="delSp modSp mod">
        <pc:chgData name="Siegbert Rudolph" userId="2af4d44886c067cc" providerId="LiveId" clId="{50A035E8-781A-440C-AA04-66B827ADF8D7}" dt="2024-03-26T16:00:46.675" v="1463" actId="1076"/>
        <pc:sldMkLst>
          <pc:docMk/>
          <pc:sldMk cId="3999914774" sldId="410"/>
        </pc:sldMkLst>
        <pc:spChg chg="del mod">
          <ac:chgData name="Siegbert Rudolph" userId="2af4d44886c067cc" providerId="LiveId" clId="{50A035E8-781A-440C-AA04-66B827ADF8D7}" dt="2022-09-23T17:20:51.611" v="642" actId="478"/>
          <ac:spMkLst>
            <pc:docMk/>
            <pc:sldMk cId="3999914774" sldId="410"/>
            <ac:spMk id="2" creationId="{10A000BF-44BB-1D3B-B127-D8BE3CC3245C}"/>
          </ac:spMkLst>
        </pc:spChg>
        <pc:spChg chg="del">
          <ac:chgData name="Siegbert Rudolph" userId="2af4d44886c067cc" providerId="LiveId" clId="{50A035E8-781A-440C-AA04-66B827ADF8D7}" dt="2023-08-18T15:18:59.835" v="1050" actId="478"/>
          <ac:spMkLst>
            <pc:docMk/>
            <pc:sldMk cId="3999914774" sldId="410"/>
            <ac:spMk id="2" creationId="{2273905D-9DD7-7341-4A1C-DD66435246B9}"/>
          </ac:spMkLst>
        </pc:spChg>
        <pc:spChg chg="mod">
          <ac:chgData name="Siegbert Rudolph" userId="2af4d44886c067cc" providerId="LiveId" clId="{50A035E8-781A-440C-AA04-66B827ADF8D7}" dt="2024-03-26T16:00:46.675" v="1463" actId="1076"/>
          <ac:spMkLst>
            <pc:docMk/>
            <pc:sldMk cId="3999914774" sldId="410"/>
            <ac:spMk id="2" creationId="{323F40F9-E0E8-B7AE-160D-DEE4A1FAC2FF}"/>
          </ac:spMkLst>
        </pc:spChg>
        <pc:spChg chg="del mod">
          <ac:chgData name="Siegbert Rudolph" userId="2af4d44886c067cc" providerId="LiveId" clId="{50A035E8-781A-440C-AA04-66B827ADF8D7}" dt="2024-03-26T16:00:46.671" v="1458" actId="478"/>
          <ac:spMkLst>
            <pc:docMk/>
            <pc:sldMk cId="3999914774" sldId="410"/>
            <ac:spMk id="4" creationId="{7EE002BB-3D32-5355-3489-73725483DA75}"/>
          </ac:spMkLst>
        </pc:spChg>
        <pc:spChg chg="del">
          <ac:chgData name="Siegbert Rudolph" userId="2af4d44886c067cc" providerId="LiveId" clId="{50A035E8-781A-440C-AA04-66B827ADF8D7}" dt="2022-09-20T17:18:11.841" v="234" actId="478"/>
          <ac:spMkLst>
            <pc:docMk/>
            <pc:sldMk cId="3999914774" sldId="410"/>
            <ac:spMk id="4" creationId="{89647077-A4E7-8E8A-AF84-2F231043CD2B}"/>
          </ac:spMkLst>
        </pc:spChg>
        <pc:spChg chg="mod">
          <ac:chgData name="Siegbert Rudolph" userId="2af4d44886c067cc" providerId="LiveId" clId="{50A035E8-781A-440C-AA04-66B827ADF8D7}" dt="2022-09-23T17:20:51.621" v="647" actId="1076"/>
          <ac:spMkLst>
            <pc:docMk/>
            <pc:sldMk cId="3999914774" sldId="410"/>
            <ac:spMk id="4" creationId="{B2A28F80-580B-2377-2869-6358EEE3F7BE}"/>
          </ac:spMkLst>
        </pc:spChg>
      </pc:sldChg>
      <pc:sldChg chg="delSp modSp mod">
        <pc:chgData name="Siegbert Rudolph" userId="2af4d44886c067cc" providerId="LiveId" clId="{50A035E8-781A-440C-AA04-66B827ADF8D7}" dt="2024-03-26T16:00:46.679" v="1469" actId="1076"/>
        <pc:sldMkLst>
          <pc:docMk/>
          <pc:sldMk cId="3639445539" sldId="411"/>
        </pc:sldMkLst>
        <pc:spChg chg="del mod">
          <ac:chgData name="Siegbert Rudolph" userId="2af4d44886c067cc" providerId="LiveId" clId="{50A035E8-781A-440C-AA04-66B827ADF8D7}" dt="2022-09-23T17:20:51.621" v="648" actId="478"/>
          <ac:spMkLst>
            <pc:docMk/>
            <pc:sldMk cId="3639445539" sldId="411"/>
            <ac:spMk id="2" creationId="{A6823659-0345-6F30-42B5-3A7253E0E6A0}"/>
          </ac:spMkLst>
        </pc:spChg>
        <pc:spChg chg="mod">
          <ac:chgData name="Siegbert Rudolph" userId="2af4d44886c067cc" providerId="LiveId" clId="{50A035E8-781A-440C-AA04-66B827ADF8D7}" dt="2024-03-26T16:00:46.679" v="1469" actId="1076"/>
          <ac:spMkLst>
            <pc:docMk/>
            <pc:sldMk cId="3639445539" sldId="411"/>
            <ac:spMk id="2" creationId="{C174FA92-BBBF-7D4D-DC8D-703BF1301E70}"/>
          </ac:spMkLst>
        </pc:spChg>
        <pc:spChg chg="del">
          <ac:chgData name="Siegbert Rudolph" userId="2af4d44886c067cc" providerId="LiveId" clId="{50A035E8-781A-440C-AA04-66B827ADF8D7}" dt="2023-08-18T15:18:59.835" v="1056" actId="478"/>
          <ac:spMkLst>
            <pc:docMk/>
            <pc:sldMk cId="3639445539" sldId="411"/>
            <ac:spMk id="2" creationId="{F8A0C58B-3E66-9BCC-64C5-32BD15B27389}"/>
          </ac:spMkLst>
        </pc:spChg>
        <pc:spChg chg="mod">
          <ac:chgData name="Siegbert Rudolph" userId="2af4d44886c067cc" providerId="LiveId" clId="{50A035E8-781A-440C-AA04-66B827ADF8D7}" dt="2022-09-23T17:20:51.629" v="653" actId="1076"/>
          <ac:spMkLst>
            <pc:docMk/>
            <pc:sldMk cId="3639445539" sldId="411"/>
            <ac:spMk id="4" creationId="{1D16A37C-35F6-4A7B-F051-DD445B95D20F}"/>
          </ac:spMkLst>
        </pc:spChg>
        <pc:spChg chg="del">
          <ac:chgData name="Siegbert Rudolph" userId="2af4d44886c067cc" providerId="LiveId" clId="{50A035E8-781A-440C-AA04-66B827ADF8D7}" dt="2022-09-20T17:18:11.846" v="240" actId="478"/>
          <ac:spMkLst>
            <pc:docMk/>
            <pc:sldMk cId="3639445539" sldId="411"/>
            <ac:spMk id="4" creationId="{AFC6C539-01A0-8120-E6AC-75BAF1B5C0F9}"/>
          </ac:spMkLst>
        </pc:spChg>
        <pc:spChg chg="del mod">
          <ac:chgData name="Siegbert Rudolph" userId="2af4d44886c067cc" providerId="LiveId" clId="{50A035E8-781A-440C-AA04-66B827ADF8D7}" dt="2024-03-26T16:00:46.675" v="1464" actId="478"/>
          <ac:spMkLst>
            <pc:docMk/>
            <pc:sldMk cId="3639445539" sldId="411"/>
            <ac:spMk id="4" creationId="{B2FA59F1-EA2A-AD7D-4A6A-E719D90004E0}"/>
          </ac:spMkLst>
        </pc:spChg>
      </pc:sldChg>
      <pc:sldChg chg="delSp modSp mod">
        <pc:chgData name="Siegbert Rudolph" userId="2af4d44886c067cc" providerId="LiveId" clId="{50A035E8-781A-440C-AA04-66B827ADF8D7}" dt="2024-03-26T16:00:46.687" v="1475" actId="1076"/>
        <pc:sldMkLst>
          <pc:docMk/>
          <pc:sldMk cId="883585723" sldId="412"/>
        </pc:sldMkLst>
        <pc:spChg chg="del mod">
          <ac:chgData name="Siegbert Rudolph" userId="2af4d44886c067cc" providerId="LiveId" clId="{50A035E8-781A-440C-AA04-66B827ADF8D7}" dt="2022-09-23T17:20:51.631" v="654" actId="478"/>
          <ac:spMkLst>
            <pc:docMk/>
            <pc:sldMk cId="883585723" sldId="412"/>
            <ac:spMk id="2" creationId="{390177A1-9AA7-977D-2EAC-8BECF8E2A501}"/>
          </ac:spMkLst>
        </pc:spChg>
        <pc:spChg chg="mod">
          <ac:chgData name="Siegbert Rudolph" userId="2af4d44886c067cc" providerId="LiveId" clId="{50A035E8-781A-440C-AA04-66B827ADF8D7}" dt="2024-03-26T16:00:46.687" v="1475" actId="1076"/>
          <ac:spMkLst>
            <pc:docMk/>
            <pc:sldMk cId="883585723" sldId="412"/>
            <ac:spMk id="2" creationId="{9E3B6A60-4443-3F1C-DB0D-005E51E73DF6}"/>
          </ac:spMkLst>
        </pc:spChg>
        <pc:spChg chg="del">
          <ac:chgData name="Siegbert Rudolph" userId="2af4d44886c067cc" providerId="LiveId" clId="{50A035E8-781A-440C-AA04-66B827ADF8D7}" dt="2023-08-18T15:18:59.835" v="1062" actId="478"/>
          <ac:spMkLst>
            <pc:docMk/>
            <pc:sldMk cId="883585723" sldId="412"/>
            <ac:spMk id="2" creationId="{EADE8072-C0AB-6F95-F47D-E46728B5AE3B}"/>
          </ac:spMkLst>
        </pc:spChg>
        <pc:spChg chg="del">
          <ac:chgData name="Siegbert Rudolph" userId="2af4d44886c067cc" providerId="LiveId" clId="{50A035E8-781A-440C-AA04-66B827ADF8D7}" dt="2022-09-20T17:18:11.851" v="246" actId="478"/>
          <ac:spMkLst>
            <pc:docMk/>
            <pc:sldMk cId="883585723" sldId="412"/>
            <ac:spMk id="4" creationId="{0FC514B9-D3D7-9D47-2752-4EDC6B2CAF27}"/>
          </ac:spMkLst>
        </pc:spChg>
        <pc:spChg chg="mod">
          <ac:chgData name="Siegbert Rudolph" userId="2af4d44886c067cc" providerId="LiveId" clId="{50A035E8-781A-440C-AA04-66B827ADF8D7}" dt="2022-09-23T17:20:51.631" v="659" actId="1076"/>
          <ac:spMkLst>
            <pc:docMk/>
            <pc:sldMk cId="883585723" sldId="412"/>
            <ac:spMk id="4" creationId="{21CD4248-7EBA-0B86-914B-8DC82E76CC7B}"/>
          </ac:spMkLst>
        </pc:spChg>
        <pc:spChg chg="del mod">
          <ac:chgData name="Siegbert Rudolph" userId="2af4d44886c067cc" providerId="LiveId" clId="{50A035E8-781A-440C-AA04-66B827ADF8D7}" dt="2024-03-26T16:00:46.679" v="1470" actId="478"/>
          <ac:spMkLst>
            <pc:docMk/>
            <pc:sldMk cId="883585723" sldId="412"/>
            <ac:spMk id="4" creationId="{59CE6ABB-254E-6A91-BA75-22FF3BA7E0BD}"/>
          </ac:spMkLst>
        </pc:spChg>
      </pc:sldChg>
      <pc:sldChg chg="delSp modSp mod">
        <pc:chgData name="Siegbert Rudolph" userId="2af4d44886c067cc" providerId="LiveId" clId="{50A035E8-781A-440C-AA04-66B827ADF8D7}" dt="2024-03-26T16:00:46.718" v="1517" actId="1076"/>
        <pc:sldMkLst>
          <pc:docMk/>
          <pc:sldMk cId="3837780590" sldId="413"/>
        </pc:sldMkLst>
        <pc:spChg chg="del mod">
          <ac:chgData name="Siegbert Rudolph" userId="2af4d44886c067cc" providerId="LiveId" clId="{50A035E8-781A-440C-AA04-66B827ADF8D7}" dt="2022-09-23T17:20:51.671" v="696" actId="478"/>
          <ac:spMkLst>
            <pc:docMk/>
            <pc:sldMk cId="3837780590" sldId="413"/>
            <ac:spMk id="2" creationId="{241E151F-63D5-4722-809B-C9456C028C8E}"/>
          </ac:spMkLst>
        </pc:spChg>
        <pc:spChg chg="del">
          <ac:chgData name="Siegbert Rudolph" userId="2af4d44886c067cc" providerId="LiveId" clId="{50A035E8-781A-440C-AA04-66B827ADF8D7}" dt="2023-08-18T15:18:59.882" v="1104" actId="478"/>
          <ac:spMkLst>
            <pc:docMk/>
            <pc:sldMk cId="3837780590" sldId="413"/>
            <ac:spMk id="2" creationId="{38B42AE5-330B-94DF-4C35-E84739CCA1D5}"/>
          </ac:spMkLst>
        </pc:spChg>
        <pc:spChg chg="mod">
          <ac:chgData name="Siegbert Rudolph" userId="2af4d44886c067cc" providerId="LiveId" clId="{50A035E8-781A-440C-AA04-66B827ADF8D7}" dt="2024-03-26T16:00:46.718" v="1517" actId="1076"/>
          <ac:spMkLst>
            <pc:docMk/>
            <pc:sldMk cId="3837780590" sldId="413"/>
            <ac:spMk id="2" creationId="{EA92E932-5912-C5CC-D537-652C4D242C79}"/>
          </ac:spMkLst>
        </pc:spChg>
        <pc:spChg chg="mod">
          <ac:chgData name="Siegbert Rudolph" userId="2af4d44886c067cc" providerId="LiveId" clId="{50A035E8-781A-440C-AA04-66B827ADF8D7}" dt="2022-09-23T17:20:51.679" v="701" actId="1076"/>
          <ac:spMkLst>
            <pc:docMk/>
            <pc:sldMk cId="3837780590" sldId="413"/>
            <ac:spMk id="6" creationId="{49774F86-7B52-FD3F-FF50-978E36451773}"/>
          </ac:spMkLst>
        </pc:spChg>
        <pc:spChg chg="del mod">
          <ac:chgData name="Siegbert Rudolph" userId="2af4d44886c067cc" providerId="LiveId" clId="{50A035E8-781A-440C-AA04-66B827ADF8D7}" dt="2024-03-26T16:00:46.714" v="1512" actId="478"/>
          <ac:spMkLst>
            <pc:docMk/>
            <pc:sldMk cId="3837780590" sldId="413"/>
            <ac:spMk id="6" creationId="{8BBF8602-A207-3383-279A-4EFA063BC8D4}"/>
          </ac:spMkLst>
        </pc:spChg>
        <pc:spChg chg="del">
          <ac:chgData name="Siegbert Rudolph" userId="2af4d44886c067cc" providerId="LiveId" clId="{50A035E8-781A-440C-AA04-66B827ADF8D7}" dt="2022-09-20T17:18:11.884" v="288" actId="478"/>
          <ac:spMkLst>
            <pc:docMk/>
            <pc:sldMk cId="3837780590" sldId="413"/>
            <ac:spMk id="6" creationId="{B547AF42-12A3-43F6-99A3-493F1650AB42}"/>
          </ac:spMkLst>
        </pc:spChg>
      </pc:sldChg>
      <pc:sldChg chg="delSp modSp mod">
        <pc:chgData name="Siegbert Rudolph" userId="2af4d44886c067cc" providerId="LiveId" clId="{50A035E8-781A-440C-AA04-66B827ADF8D7}" dt="2024-03-26T16:00:46.695" v="1487" actId="1076"/>
        <pc:sldMkLst>
          <pc:docMk/>
          <pc:sldMk cId="2921474751" sldId="414"/>
        </pc:sldMkLst>
        <pc:spChg chg="mod">
          <ac:chgData name="Siegbert Rudolph" userId="2af4d44886c067cc" providerId="LiveId" clId="{50A035E8-781A-440C-AA04-66B827ADF8D7}" dt="2024-03-26T16:00:46.695" v="1487" actId="1076"/>
          <ac:spMkLst>
            <pc:docMk/>
            <pc:sldMk cId="2921474751" sldId="414"/>
            <ac:spMk id="2" creationId="{76192C46-3625-BEA5-C87E-FAE59F5E0738}"/>
          </ac:spMkLst>
        </pc:spChg>
        <pc:spChg chg="del">
          <ac:chgData name="Siegbert Rudolph" userId="2af4d44886c067cc" providerId="LiveId" clId="{50A035E8-781A-440C-AA04-66B827ADF8D7}" dt="2023-08-18T15:18:59.851" v="1074" actId="478"/>
          <ac:spMkLst>
            <pc:docMk/>
            <pc:sldMk cId="2921474751" sldId="414"/>
            <ac:spMk id="2" creationId="{7B074F19-F1C7-AFEA-9686-228F0BA78C47}"/>
          </ac:spMkLst>
        </pc:spChg>
        <pc:spChg chg="del mod">
          <ac:chgData name="Siegbert Rudolph" userId="2af4d44886c067cc" providerId="LiveId" clId="{50A035E8-781A-440C-AA04-66B827ADF8D7}" dt="2022-09-23T17:20:51.641" v="666" actId="478"/>
          <ac:spMkLst>
            <pc:docMk/>
            <pc:sldMk cId="2921474751" sldId="414"/>
            <ac:spMk id="2" creationId="{91113A59-47E9-CA2E-DFFB-104B3E64B8A3}"/>
          </ac:spMkLst>
        </pc:spChg>
        <pc:spChg chg="mod">
          <ac:chgData name="Siegbert Rudolph" userId="2af4d44886c067cc" providerId="LiveId" clId="{50A035E8-781A-440C-AA04-66B827ADF8D7}" dt="2022-09-23T17:20:51.651" v="671" actId="1076"/>
          <ac:spMkLst>
            <pc:docMk/>
            <pc:sldMk cId="2921474751" sldId="414"/>
            <ac:spMk id="4" creationId="{105BB2D9-8739-92FB-09C9-E5CB7DDAAA48}"/>
          </ac:spMkLst>
        </pc:spChg>
        <pc:spChg chg="del mod">
          <ac:chgData name="Siegbert Rudolph" userId="2af4d44886c067cc" providerId="LiveId" clId="{50A035E8-781A-440C-AA04-66B827ADF8D7}" dt="2024-03-26T16:00:46.691" v="1482" actId="478"/>
          <ac:spMkLst>
            <pc:docMk/>
            <pc:sldMk cId="2921474751" sldId="414"/>
            <ac:spMk id="4" creationId="{59297E92-F8AE-F299-0311-BE274B3D63B2}"/>
          </ac:spMkLst>
        </pc:spChg>
        <pc:spChg chg="del">
          <ac:chgData name="Siegbert Rudolph" userId="2af4d44886c067cc" providerId="LiveId" clId="{50A035E8-781A-440C-AA04-66B827ADF8D7}" dt="2022-09-20T17:18:11.860" v="258" actId="478"/>
          <ac:spMkLst>
            <pc:docMk/>
            <pc:sldMk cId="2921474751" sldId="414"/>
            <ac:spMk id="4" creationId="{C569A5E6-DBE4-31E1-596F-F84C4089B25E}"/>
          </ac:spMkLst>
        </pc:spChg>
      </pc:sldChg>
      <pc:sldChg chg="delSp modSp mod">
        <pc:chgData name="Siegbert Rudolph" userId="2af4d44886c067cc" providerId="LiveId" clId="{50A035E8-781A-440C-AA04-66B827ADF8D7}" dt="2024-03-26T16:00:46.699" v="1493" actId="1076"/>
        <pc:sldMkLst>
          <pc:docMk/>
          <pc:sldMk cId="563074186" sldId="415"/>
        </pc:sldMkLst>
        <pc:spChg chg="mod">
          <ac:chgData name="Siegbert Rudolph" userId="2af4d44886c067cc" providerId="LiveId" clId="{50A035E8-781A-440C-AA04-66B827ADF8D7}" dt="2024-03-26T16:00:46.699" v="1493" actId="1076"/>
          <ac:spMkLst>
            <pc:docMk/>
            <pc:sldMk cId="563074186" sldId="415"/>
            <ac:spMk id="2" creationId="{18FC7204-7604-3B04-3F42-FE43A3C9F7D7}"/>
          </ac:spMkLst>
        </pc:spChg>
        <pc:spChg chg="del">
          <ac:chgData name="Siegbert Rudolph" userId="2af4d44886c067cc" providerId="LiveId" clId="{50A035E8-781A-440C-AA04-66B827ADF8D7}" dt="2023-08-18T15:18:59.851" v="1080" actId="478"/>
          <ac:spMkLst>
            <pc:docMk/>
            <pc:sldMk cId="563074186" sldId="415"/>
            <ac:spMk id="2" creationId="{8C88E4C4-0611-6430-D8F6-2F6FA07D0486}"/>
          </ac:spMkLst>
        </pc:spChg>
        <pc:spChg chg="del mod">
          <ac:chgData name="Siegbert Rudolph" userId="2af4d44886c067cc" providerId="LiveId" clId="{50A035E8-781A-440C-AA04-66B827ADF8D7}" dt="2022-09-23T17:20:51.651" v="672" actId="478"/>
          <ac:spMkLst>
            <pc:docMk/>
            <pc:sldMk cId="563074186" sldId="415"/>
            <ac:spMk id="2" creationId="{E196E118-617D-5198-CFEE-BD2D50E1BFA9}"/>
          </ac:spMkLst>
        </pc:spChg>
        <pc:spChg chg="del">
          <ac:chgData name="Siegbert Rudolph" userId="2af4d44886c067cc" providerId="LiveId" clId="{50A035E8-781A-440C-AA04-66B827ADF8D7}" dt="2022-09-20T17:18:11.864" v="264" actId="478"/>
          <ac:spMkLst>
            <pc:docMk/>
            <pc:sldMk cId="563074186" sldId="415"/>
            <ac:spMk id="4" creationId="{541F861B-A7D1-1E20-27FA-7DC7FC45E2C6}"/>
          </ac:spMkLst>
        </pc:spChg>
        <pc:spChg chg="mod">
          <ac:chgData name="Siegbert Rudolph" userId="2af4d44886c067cc" providerId="LiveId" clId="{50A035E8-781A-440C-AA04-66B827ADF8D7}" dt="2022-09-23T17:20:51.659" v="677" actId="1076"/>
          <ac:spMkLst>
            <pc:docMk/>
            <pc:sldMk cId="563074186" sldId="415"/>
            <ac:spMk id="4" creationId="{C0E3688C-F5F7-A7C5-7709-744BC520ED18}"/>
          </ac:spMkLst>
        </pc:spChg>
        <pc:spChg chg="del mod">
          <ac:chgData name="Siegbert Rudolph" userId="2af4d44886c067cc" providerId="LiveId" clId="{50A035E8-781A-440C-AA04-66B827ADF8D7}" dt="2024-03-26T16:00:46.695" v="1488" actId="478"/>
          <ac:spMkLst>
            <pc:docMk/>
            <pc:sldMk cId="563074186" sldId="415"/>
            <ac:spMk id="4" creationId="{D3498948-4C4D-3DE1-2879-C4DC9B1D3099}"/>
          </ac:spMkLst>
        </pc:spChg>
      </pc:sldChg>
      <pc:sldChg chg="delSp modSp mod">
        <pc:chgData name="Siegbert Rudolph" userId="2af4d44886c067cc" providerId="LiveId" clId="{50A035E8-781A-440C-AA04-66B827ADF8D7}" dt="2024-03-26T16:00:46.705" v="1499" actId="1076"/>
        <pc:sldMkLst>
          <pc:docMk/>
          <pc:sldMk cId="965958627" sldId="416"/>
        </pc:sldMkLst>
        <pc:spChg chg="mod">
          <ac:chgData name="Siegbert Rudolph" userId="2af4d44886c067cc" providerId="LiveId" clId="{50A035E8-781A-440C-AA04-66B827ADF8D7}" dt="2024-03-26T16:00:46.705" v="1499" actId="1076"/>
          <ac:spMkLst>
            <pc:docMk/>
            <pc:sldMk cId="965958627" sldId="416"/>
            <ac:spMk id="2" creationId="{685E87AE-1A2B-05BB-6796-54B3382279E6}"/>
          </ac:spMkLst>
        </pc:spChg>
        <pc:spChg chg="del">
          <ac:chgData name="Siegbert Rudolph" userId="2af4d44886c067cc" providerId="LiveId" clId="{50A035E8-781A-440C-AA04-66B827ADF8D7}" dt="2023-08-18T15:18:59.866" v="1086" actId="478"/>
          <ac:spMkLst>
            <pc:docMk/>
            <pc:sldMk cId="965958627" sldId="416"/>
            <ac:spMk id="2" creationId="{C8BC5729-4392-1993-4743-92E617FF252F}"/>
          </ac:spMkLst>
        </pc:spChg>
        <pc:spChg chg="del mod">
          <ac:chgData name="Siegbert Rudolph" userId="2af4d44886c067cc" providerId="LiveId" clId="{50A035E8-781A-440C-AA04-66B827ADF8D7}" dt="2022-09-23T17:20:51.659" v="678" actId="478"/>
          <ac:spMkLst>
            <pc:docMk/>
            <pc:sldMk cId="965958627" sldId="416"/>
            <ac:spMk id="2" creationId="{FA3D5E0A-0F28-FC25-7934-3A71D0A4F4F7}"/>
          </ac:spMkLst>
        </pc:spChg>
        <pc:spChg chg="del">
          <ac:chgData name="Siegbert Rudolph" userId="2af4d44886c067cc" providerId="LiveId" clId="{50A035E8-781A-440C-AA04-66B827ADF8D7}" dt="2022-09-20T17:18:11.870" v="270" actId="478"/>
          <ac:spMkLst>
            <pc:docMk/>
            <pc:sldMk cId="965958627" sldId="416"/>
            <ac:spMk id="4" creationId="{1801D6A8-8663-96D0-F657-8E14DD1B30AA}"/>
          </ac:spMkLst>
        </pc:spChg>
        <pc:spChg chg="mod">
          <ac:chgData name="Siegbert Rudolph" userId="2af4d44886c067cc" providerId="LiveId" clId="{50A035E8-781A-440C-AA04-66B827ADF8D7}" dt="2022-09-23T17:20:51.661" v="683" actId="1076"/>
          <ac:spMkLst>
            <pc:docMk/>
            <pc:sldMk cId="965958627" sldId="416"/>
            <ac:spMk id="4" creationId="{9B391F0C-E2BB-8719-15D3-24C3B863BCB6}"/>
          </ac:spMkLst>
        </pc:spChg>
        <pc:spChg chg="del mod">
          <ac:chgData name="Siegbert Rudolph" userId="2af4d44886c067cc" providerId="LiveId" clId="{50A035E8-781A-440C-AA04-66B827ADF8D7}" dt="2024-03-26T16:00:46.699" v="1494" actId="478"/>
          <ac:spMkLst>
            <pc:docMk/>
            <pc:sldMk cId="965958627" sldId="416"/>
            <ac:spMk id="4" creationId="{B3577B66-4BA8-C398-7C2B-6CF5B0B7BE9E}"/>
          </ac:spMkLst>
        </pc:spChg>
      </pc:sldChg>
      <pc:sldChg chg="delSp modSp mod">
        <pc:chgData name="Siegbert Rudolph" userId="2af4d44886c067cc" providerId="LiveId" clId="{50A035E8-781A-440C-AA04-66B827ADF8D7}" dt="2024-03-26T16:00:46.710" v="1505" actId="1076"/>
        <pc:sldMkLst>
          <pc:docMk/>
          <pc:sldMk cId="584911293" sldId="417"/>
        </pc:sldMkLst>
        <pc:spChg chg="del">
          <ac:chgData name="Siegbert Rudolph" userId="2af4d44886c067cc" providerId="LiveId" clId="{50A035E8-781A-440C-AA04-66B827ADF8D7}" dt="2023-08-18T15:18:59.866" v="1092" actId="478"/>
          <ac:spMkLst>
            <pc:docMk/>
            <pc:sldMk cId="584911293" sldId="417"/>
            <ac:spMk id="2" creationId="{4D80C0A6-0043-16B7-C08D-3C3ECA594C35}"/>
          </ac:spMkLst>
        </pc:spChg>
        <pc:spChg chg="mod">
          <ac:chgData name="Siegbert Rudolph" userId="2af4d44886c067cc" providerId="LiveId" clId="{50A035E8-781A-440C-AA04-66B827ADF8D7}" dt="2024-03-26T16:00:46.710" v="1505" actId="1076"/>
          <ac:spMkLst>
            <pc:docMk/>
            <pc:sldMk cId="584911293" sldId="417"/>
            <ac:spMk id="2" creationId="{5E068FF2-CEC7-1DDF-67C7-DFDD634866B1}"/>
          </ac:spMkLst>
        </pc:spChg>
        <pc:spChg chg="del mod">
          <ac:chgData name="Siegbert Rudolph" userId="2af4d44886c067cc" providerId="LiveId" clId="{50A035E8-781A-440C-AA04-66B827ADF8D7}" dt="2022-09-23T17:20:51.661" v="684" actId="478"/>
          <ac:spMkLst>
            <pc:docMk/>
            <pc:sldMk cId="584911293" sldId="417"/>
            <ac:spMk id="2" creationId="{7DA06B6E-DC2A-17C6-668A-4D5A46DD85D0}"/>
          </ac:spMkLst>
        </pc:spChg>
        <pc:spChg chg="mod">
          <ac:chgData name="Siegbert Rudolph" userId="2af4d44886c067cc" providerId="LiveId" clId="{50A035E8-781A-440C-AA04-66B827ADF8D7}" dt="2022-09-23T17:20:51.671" v="689" actId="1076"/>
          <ac:spMkLst>
            <pc:docMk/>
            <pc:sldMk cId="584911293" sldId="417"/>
            <ac:spMk id="4" creationId="{384281C1-5A0C-45D8-AEBD-9CD02009F43C}"/>
          </ac:spMkLst>
        </pc:spChg>
        <pc:spChg chg="del">
          <ac:chgData name="Siegbert Rudolph" userId="2af4d44886c067cc" providerId="LiveId" clId="{50A035E8-781A-440C-AA04-66B827ADF8D7}" dt="2022-09-20T17:18:11.874" v="276" actId="478"/>
          <ac:spMkLst>
            <pc:docMk/>
            <pc:sldMk cId="584911293" sldId="417"/>
            <ac:spMk id="4" creationId="{9C845E44-CA7C-1ABA-F944-A408E2536C49}"/>
          </ac:spMkLst>
        </pc:spChg>
        <pc:spChg chg="del mod">
          <ac:chgData name="Siegbert Rudolph" userId="2af4d44886c067cc" providerId="LiveId" clId="{50A035E8-781A-440C-AA04-66B827ADF8D7}" dt="2024-03-26T16:00:46.706" v="1500" actId="478"/>
          <ac:spMkLst>
            <pc:docMk/>
            <pc:sldMk cId="584911293" sldId="417"/>
            <ac:spMk id="4" creationId="{EC6DF6A9-0521-7B8F-9B95-813A89D49CD0}"/>
          </ac:spMkLst>
        </pc:spChg>
      </pc:sldChg>
      <pc:sldChg chg="delSp modSp mod">
        <pc:chgData name="Siegbert Rudolph" userId="2af4d44886c067cc" providerId="LiveId" clId="{50A035E8-781A-440C-AA04-66B827ADF8D7}" dt="2024-03-26T16:00:46.714" v="1511" actId="1076"/>
        <pc:sldMkLst>
          <pc:docMk/>
          <pc:sldMk cId="144660232" sldId="418"/>
        </pc:sldMkLst>
        <pc:spChg chg="mod">
          <ac:chgData name="Siegbert Rudolph" userId="2af4d44886c067cc" providerId="LiveId" clId="{50A035E8-781A-440C-AA04-66B827ADF8D7}" dt="2024-03-26T16:00:46.714" v="1511" actId="1076"/>
          <ac:spMkLst>
            <pc:docMk/>
            <pc:sldMk cId="144660232" sldId="418"/>
            <ac:spMk id="2" creationId="{0EEDCE1C-5917-1B3E-BDD3-A4F41302504A}"/>
          </ac:spMkLst>
        </pc:spChg>
        <pc:spChg chg="del">
          <ac:chgData name="Siegbert Rudolph" userId="2af4d44886c067cc" providerId="LiveId" clId="{50A035E8-781A-440C-AA04-66B827ADF8D7}" dt="2023-08-18T15:18:59.866" v="1098" actId="478"/>
          <ac:spMkLst>
            <pc:docMk/>
            <pc:sldMk cId="144660232" sldId="418"/>
            <ac:spMk id="2" creationId="{D7482254-BF59-24D0-C508-3A061FFBCEFB}"/>
          </ac:spMkLst>
        </pc:spChg>
        <pc:spChg chg="del mod">
          <ac:chgData name="Siegbert Rudolph" userId="2af4d44886c067cc" providerId="LiveId" clId="{50A035E8-781A-440C-AA04-66B827ADF8D7}" dt="2022-09-23T17:20:51.671" v="690" actId="478"/>
          <ac:spMkLst>
            <pc:docMk/>
            <pc:sldMk cId="144660232" sldId="418"/>
            <ac:spMk id="2" creationId="{E4C6006E-D3A8-6ADD-DD19-828E71C810C7}"/>
          </ac:spMkLst>
        </pc:spChg>
        <pc:spChg chg="del mod">
          <ac:chgData name="Siegbert Rudolph" userId="2af4d44886c067cc" providerId="LiveId" clId="{50A035E8-781A-440C-AA04-66B827ADF8D7}" dt="2024-03-26T16:00:46.710" v="1506" actId="478"/>
          <ac:spMkLst>
            <pc:docMk/>
            <pc:sldMk cId="144660232" sldId="418"/>
            <ac:spMk id="4" creationId="{30990A28-05F9-CE3E-BA3B-C69C35832487}"/>
          </ac:spMkLst>
        </pc:spChg>
        <pc:spChg chg="del">
          <ac:chgData name="Siegbert Rudolph" userId="2af4d44886c067cc" providerId="LiveId" clId="{50A035E8-781A-440C-AA04-66B827ADF8D7}" dt="2022-09-20T17:18:11.879" v="282" actId="478"/>
          <ac:spMkLst>
            <pc:docMk/>
            <pc:sldMk cId="144660232" sldId="418"/>
            <ac:spMk id="4" creationId="{AE214867-B94A-4CEE-E874-34AD76516DF6}"/>
          </ac:spMkLst>
        </pc:spChg>
        <pc:spChg chg="mod">
          <ac:chgData name="Siegbert Rudolph" userId="2af4d44886c067cc" providerId="LiveId" clId="{50A035E8-781A-440C-AA04-66B827ADF8D7}" dt="2022-09-23T17:20:51.671" v="695" actId="1076"/>
          <ac:spMkLst>
            <pc:docMk/>
            <pc:sldMk cId="144660232" sldId="418"/>
            <ac:spMk id="4" creationId="{F9EF8833-5986-539E-93B9-A3CC2BE906FD}"/>
          </ac:spMkLst>
        </pc:spChg>
      </pc:sldChg>
      <pc:sldChg chg="delSp modSp mod">
        <pc:chgData name="Siegbert Rudolph" userId="2af4d44886c067cc" providerId="LiveId" clId="{50A035E8-781A-440C-AA04-66B827ADF8D7}" dt="2024-03-26T16:00:46.726" v="1529" actId="1076"/>
        <pc:sldMkLst>
          <pc:docMk/>
          <pc:sldMk cId="3487130487" sldId="419"/>
        </pc:sldMkLst>
        <pc:spChg chg="mod">
          <ac:chgData name="Siegbert Rudolph" userId="2af4d44886c067cc" providerId="LiveId" clId="{50A035E8-781A-440C-AA04-66B827ADF8D7}" dt="2024-03-26T16:00:46.726" v="1529" actId="1076"/>
          <ac:spMkLst>
            <pc:docMk/>
            <pc:sldMk cId="3487130487" sldId="419"/>
            <ac:spMk id="4" creationId="{05652976-F425-708B-669C-E54D2F021CCA}"/>
          </ac:spMkLst>
        </pc:spChg>
        <pc:spChg chg="del">
          <ac:chgData name="Siegbert Rudolph" userId="2af4d44886c067cc" providerId="LiveId" clId="{50A035E8-781A-440C-AA04-66B827ADF8D7}" dt="2023-08-18T15:18:59.882" v="1116" actId="478"/>
          <ac:spMkLst>
            <pc:docMk/>
            <pc:sldMk cId="3487130487" sldId="419"/>
            <ac:spMk id="4" creationId="{624EA5D7-8094-B8BF-2D13-C25F72B083E9}"/>
          </ac:spMkLst>
        </pc:spChg>
        <pc:spChg chg="del mod">
          <ac:chgData name="Siegbert Rudolph" userId="2af4d44886c067cc" providerId="LiveId" clId="{50A035E8-781A-440C-AA04-66B827ADF8D7}" dt="2022-09-23T17:20:51.681" v="708" actId="478"/>
          <ac:spMkLst>
            <pc:docMk/>
            <pc:sldMk cId="3487130487" sldId="419"/>
            <ac:spMk id="4" creationId="{6353FD2A-7203-3ACD-67E5-C0D9F68383C4}"/>
          </ac:spMkLst>
        </pc:spChg>
        <pc:spChg chg="del mod">
          <ac:chgData name="Siegbert Rudolph" userId="2af4d44886c067cc" providerId="LiveId" clId="{50A035E8-781A-440C-AA04-66B827ADF8D7}" dt="2024-03-26T16:00:46.722" v="1524" actId="478"/>
          <ac:spMkLst>
            <pc:docMk/>
            <pc:sldMk cId="3487130487" sldId="419"/>
            <ac:spMk id="6" creationId="{30CF1233-E0A9-3BC8-9431-DADD683EA5CD}"/>
          </ac:spMkLst>
        </pc:spChg>
        <pc:spChg chg="mod">
          <ac:chgData name="Siegbert Rudolph" userId="2af4d44886c067cc" providerId="LiveId" clId="{50A035E8-781A-440C-AA04-66B827ADF8D7}" dt="2022-09-23T17:20:51.681" v="713" actId="1076"/>
          <ac:spMkLst>
            <pc:docMk/>
            <pc:sldMk cId="3487130487" sldId="419"/>
            <ac:spMk id="6" creationId="{B1961C95-F72B-E445-E128-1CD6DF76B78F}"/>
          </ac:spMkLst>
        </pc:spChg>
        <pc:spChg chg="del">
          <ac:chgData name="Siegbert Rudolph" userId="2af4d44886c067cc" providerId="LiveId" clId="{50A035E8-781A-440C-AA04-66B827ADF8D7}" dt="2022-09-20T17:18:11.894" v="300" actId="478"/>
          <ac:spMkLst>
            <pc:docMk/>
            <pc:sldMk cId="3487130487" sldId="419"/>
            <ac:spMk id="6" creationId="{B87A0FDF-3096-8C66-23E4-7A7BAC80593C}"/>
          </ac:spMkLst>
        </pc:spChg>
      </pc:sldChg>
      <pc:sldChg chg="delSp modSp mod">
        <pc:chgData name="Siegbert Rudolph" userId="2af4d44886c067cc" providerId="LiveId" clId="{50A035E8-781A-440C-AA04-66B827ADF8D7}" dt="2024-03-26T16:00:46.734" v="1535" actId="1076"/>
        <pc:sldMkLst>
          <pc:docMk/>
          <pc:sldMk cId="973465421" sldId="420"/>
        </pc:sldMkLst>
        <pc:spChg chg="mod">
          <ac:chgData name="Siegbert Rudolph" userId="2af4d44886c067cc" providerId="LiveId" clId="{50A035E8-781A-440C-AA04-66B827ADF8D7}" dt="2024-03-26T16:00:46.734" v="1535" actId="1076"/>
          <ac:spMkLst>
            <pc:docMk/>
            <pc:sldMk cId="973465421" sldId="420"/>
            <ac:spMk id="4" creationId="{7AE00285-36C2-E3AB-EC19-2804D12A0074}"/>
          </ac:spMkLst>
        </pc:spChg>
        <pc:spChg chg="del mod">
          <ac:chgData name="Siegbert Rudolph" userId="2af4d44886c067cc" providerId="LiveId" clId="{50A035E8-781A-440C-AA04-66B827ADF8D7}" dt="2022-09-23T17:20:51.681" v="714" actId="478"/>
          <ac:spMkLst>
            <pc:docMk/>
            <pc:sldMk cId="973465421" sldId="420"/>
            <ac:spMk id="4" creationId="{DCEF65F9-4325-1CEF-ABFC-D1A39F22AD0C}"/>
          </ac:spMkLst>
        </pc:spChg>
        <pc:spChg chg="del">
          <ac:chgData name="Siegbert Rudolph" userId="2af4d44886c067cc" providerId="LiveId" clId="{50A035E8-781A-440C-AA04-66B827ADF8D7}" dt="2023-08-18T15:18:59.898" v="1122" actId="478"/>
          <ac:spMkLst>
            <pc:docMk/>
            <pc:sldMk cId="973465421" sldId="420"/>
            <ac:spMk id="4" creationId="{E1F2F29F-621D-7B01-9506-84F4D73D3643}"/>
          </ac:spMkLst>
        </pc:spChg>
        <pc:spChg chg="mod">
          <ac:chgData name="Siegbert Rudolph" userId="2af4d44886c067cc" providerId="LiveId" clId="{50A035E8-781A-440C-AA04-66B827ADF8D7}" dt="2022-09-23T17:20:51.691" v="719" actId="1076"/>
          <ac:spMkLst>
            <pc:docMk/>
            <pc:sldMk cId="973465421" sldId="420"/>
            <ac:spMk id="6" creationId="{0BAE4646-1A97-046F-380F-736C4C8A3D29}"/>
          </ac:spMkLst>
        </pc:spChg>
        <pc:spChg chg="del">
          <ac:chgData name="Siegbert Rudolph" userId="2af4d44886c067cc" providerId="LiveId" clId="{50A035E8-781A-440C-AA04-66B827ADF8D7}" dt="2022-09-20T17:18:11.899" v="306" actId="478"/>
          <ac:spMkLst>
            <pc:docMk/>
            <pc:sldMk cId="973465421" sldId="420"/>
            <ac:spMk id="6" creationId="{636EC90C-6884-38E7-35CC-6496A06C7666}"/>
          </ac:spMkLst>
        </pc:spChg>
        <pc:spChg chg="del mod">
          <ac:chgData name="Siegbert Rudolph" userId="2af4d44886c067cc" providerId="LiveId" clId="{50A035E8-781A-440C-AA04-66B827ADF8D7}" dt="2024-03-26T16:00:46.730" v="1530" actId="478"/>
          <ac:spMkLst>
            <pc:docMk/>
            <pc:sldMk cId="973465421" sldId="420"/>
            <ac:spMk id="6" creationId="{BACC0A48-6AE9-A445-FC3B-6C858C24D585}"/>
          </ac:spMkLst>
        </pc:spChg>
      </pc:sldChg>
      <pc:sldChg chg="delSp modSp mod">
        <pc:chgData name="Siegbert Rudolph" userId="2af4d44886c067cc" providerId="LiveId" clId="{50A035E8-781A-440C-AA04-66B827ADF8D7}" dt="2024-03-26T16:00:46.738" v="1541" actId="1076"/>
        <pc:sldMkLst>
          <pc:docMk/>
          <pc:sldMk cId="2288281784" sldId="421"/>
        </pc:sldMkLst>
        <pc:spChg chg="del">
          <ac:chgData name="Siegbert Rudolph" userId="2af4d44886c067cc" providerId="LiveId" clId="{50A035E8-781A-440C-AA04-66B827ADF8D7}" dt="2023-08-18T15:18:59.898" v="1128" actId="478"/>
          <ac:spMkLst>
            <pc:docMk/>
            <pc:sldMk cId="2288281784" sldId="421"/>
            <ac:spMk id="4" creationId="{72DC3DC2-D461-139A-B64E-22DE4FCB6A26}"/>
          </ac:spMkLst>
        </pc:spChg>
        <pc:spChg chg="mod">
          <ac:chgData name="Siegbert Rudolph" userId="2af4d44886c067cc" providerId="LiveId" clId="{50A035E8-781A-440C-AA04-66B827ADF8D7}" dt="2024-03-26T16:00:46.738" v="1541" actId="1076"/>
          <ac:spMkLst>
            <pc:docMk/>
            <pc:sldMk cId="2288281784" sldId="421"/>
            <ac:spMk id="4" creationId="{E91A5E9A-6365-0D13-3202-CB83C5370FEA}"/>
          </ac:spMkLst>
        </pc:spChg>
        <pc:spChg chg="del mod">
          <ac:chgData name="Siegbert Rudolph" userId="2af4d44886c067cc" providerId="LiveId" clId="{50A035E8-781A-440C-AA04-66B827ADF8D7}" dt="2022-09-23T17:20:51.691" v="720" actId="478"/>
          <ac:spMkLst>
            <pc:docMk/>
            <pc:sldMk cId="2288281784" sldId="421"/>
            <ac:spMk id="4" creationId="{F267E56F-AB57-B4F4-DEB3-16A4061D43E3}"/>
          </ac:spMkLst>
        </pc:spChg>
        <pc:spChg chg="mod">
          <ac:chgData name="Siegbert Rudolph" userId="2af4d44886c067cc" providerId="LiveId" clId="{50A035E8-781A-440C-AA04-66B827ADF8D7}" dt="2022-09-23T17:20:51.691" v="725" actId="1076"/>
          <ac:spMkLst>
            <pc:docMk/>
            <pc:sldMk cId="2288281784" sldId="421"/>
            <ac:spMk id="6" creationId="{0165AAE8-17F6-C841-DF2C-20B1414D6DF2}"/>
          </ac:spMkLst>
        </pc:spChg>
        <pc:spChg chg="del">
          <ac:chgData name="Siegbert Rudolph" userId="2af4d44886c067cc" providerId="LiveId" clId="{50A035E8-781A-440C-AA04-66B827ADF8D7}" dt="2022-09-20T17:18:11.904" v="312" actId="478"/>
          <ac:spMkLst>
            <pc:docMk/>
            <pc:sldMk cId="2288281784" sldId="421"/>
            <ac:spMk id="6" creationId="{B1D75035-E0AF-BEC6-B9D0-B47760FFB682}"/>
          </ac:spMkLst>
        </pc:spChg>
        <pc:spChg chg="del mod">
          <ac:chgData name="Siegbert Rudolph" userId="2af4d44886c067cc" providerId="LiveId" clId="{50A035E8-781A-440C-AA04-66B827ADF8D7}" dt="2024-03-26T16:00:46.734" v="1536" actId="478"/>
          <ac:spMkLst>
            <pc:docMk/>
            <pc:sldMk cId="2288281784" sldId="421"/>
            <ac:spMk id="6" creationId="{D8004480-B7F0-B1E0-A3C1-8D77E52C06A3}"/>
          </ac:spMkLst>
        </pc:spChg>
      </pc:sldChg>
      <pc:sldChg chg="delSp modSp mod">
        <pc:chgData name="Siegbert Rudolph" userId="2af4d44886c067cc" providerId="LiveId" clId="{50A035E8-781A-440C-AA04-66B827ADF8D7}" dt="2024-03-26T16:00:46.742" v="1547" actId="1076"/>
        <pc:sldMkLst>
          <pc:docMk/>
          <pc:sldMk cId="315012776" sldId="422"/>
        </pc:sldMkLst>
        <pc:spChg chg="del mod">
          <ac:chgData name="Siegbert Rudolph" userId="2af4d44886c067cc" providerId="LiveId" clId="{50A035E8-781A-440C-AA04-66B827ADF8D7}" dt="2022-09-23T17:20:51.691" v="726" actId="478"/>
          <ac:spMkLst>
            <pc:docMk/>
            <pc:sldMk cId="315012776" sldId="422"/>
            <ac:spMk id="4" creationId="{3F82406F-3C66-FC63-023A-5CF3EAA6FA42}"/>
          </ac:spMkLst>
        </pc:spChg>
        <pc:spChg chg="del">
          <ac:chgData name="Siegbert Rudolph" userId="2af4d44886c067cc" providerId="LiveId" clId="{50A035E8-781A-440C-AA04-66B827ADF8D7}" dt="2023-08-18T15:18:59.898" v="1134" actId="478"/>
          <ac:spMkLst>
            <pc:docMk/>
            <pc:sldMk cId="315012776" sldId="422"/>
            <ac:spMk id="4" creationId="{C100CA24-EFA0-DDB2-083B-2F5D754B8FF5}"/>
          </ac:spMkLst>
        </pc:spChg>
        <pc:spChg chg="mod">
          <ac:chgData name="Siegbert Rudolph" userId="2af4d44886c067cc" providerId="LiveId" clId="{50A035E8-781A-440C-AA04-66B827ADF8D7}" dt="2024-03-26T16:00:46.742" v="1547" actId="1076"/>
          <ac:spMkLst>
            <pc:docMk/>
            <pc:sldMk cId="315012776" sldId="422"/>
            <ac:spMk id="4" creationId="{F2D4C4DC-BE8D-C6AF-E333-B3DAD1434BDD}"/>
          </ac:spMkLst>
        </pc:spChg>
        <pc:spChg chg="del">
          <ac:chgData name="Siegbert Rudolph" userId="2af4d44886c067cc" providerId="LiveId" clId="{50A035E8-781A-440C-AA04-66B827ADF8D7}" dt="2022-09-20T17:18:11.909" v="318" actId="478"/>
          <ac:spMkLst>
            <pc:docMk/>
            <pc:sldMk cId="315012776" sldId="422"/>
            <ac:spMk id="6" creationId="{2F35CC84-7C4F-6CCF-FAF5-3A202E126ADF}"/>
          </ac:spMkLst>
        </pc:spChg>
        <pc:spChg chg="mod">
          <ac:chgData name="Siegbert Rudolph" userId="2af4d44886c067cc" providerId="LiveId" clId="{50A035E8-781A-440C-AA04-66B827ADF8D7}" dt="2022-09-23T17:20:51.699" v="731" actId="1076"/>
          <ac:spMkLst>
            <pc:docMk/>
            <pc:sldMk cId="315012776" sldId="422"/>
            <ac:spMk id="6" creationId="{41C1516D-4A62-89CA-D2D0-9A54B5D13A47}"/>
          </ac:spMkLst>
        </pc:spChg>
        <pc:spChg chg="del mod">
          <ac:chgData name="Siegbert Rudolph" userId="2af4d44886c067cc" providerId="LiveId" clId="{50A035E8-781A-440C-AA04-66B827ADF8D7}" dt="2024-03-26T16:00:46.738" v="1542" actId="478"/>
          <ac:spMkLst>
            <pc:docMk/>
            <pc:sldMk cId="315012776" sldId="422"/>
            <ac:spMk id="6" creationId="{7883E3D8-CB93-44C2-1D9D-BFFFAB679B35}"/>
          </ac:spMkLst>
        </pc:spChg>
      </pc:sldChg>
      <pc:sldChg chg="delSp modSp mod">
        <pc:chgData name="Siegbert Rudolph" userId="2af4d44886c067cc" providerId="LiveId" clId="{50A035E8-781A-440C-AA04-66B827ADF8D7}" dt="2024-03-26T16:00:46.774" v="1589" actId="1076"/>
        <pc:sldMkLst>
          <pc:docMk/>
          <pc:sldMk cId="545769550" sldId="423"/>
        </pc:sldMkLst>
        <pc:spChg chg="del mod">
          <ac:chgData name="Siegbert Rudolph" userId="2af4d44886c067cc" providerId="LiveId" clId="{50A035E8-781A-440C-AA04-66B827ADF8D7}" dt="2022-09-23T17:20:51.721" v="768" actId="478"/>
          <ac:spMkLst>
            <pc:docMk/>
            <pc:sldMk cId="545769550" sldId="423"/>
            <ac:spMk id="2" creationId="{14A1AA63-78E2-8108-6F61-8637605A9D43}"/>
          </ac:spMkLst>
        </pc:spChg>
        <pc:spChg chg="mod">
          <ac:chgData name="Siegbert Rudolph" userId="2af4d44886c067cc" providerId="LiveId" clId="{50A035E8-781A-440C-AA04-66B827ADF8D7}" dt="2024-03-26T16:00:46.774" v="1589" actId="1076"/>
          <ac:spMkLst>
            <pc:docMk/>
            <pc:sldMk cId="545769550" sldId="423"/>
            <ac:spMk id="2" creationId="{90D2A896-4A4B-D904-47C8-396264F6642A}"/>
          </ac:spMkLst>
        </pc:spChg>
        <pc:spChg chg="del">
          <ac:chgData name="Siegbert Rudolph" userId="2af4d44886c067cc" providerId="LiveId" clId="{50A035E8-781A-440C-AA04-66B827ADF8D7}" dt="2023-08-18T15:18:59.935" v="1176" actId="478"/>
          <ac:spMkLst>
            <pc:docMk/>
            <pc:sldMk cId="545769550" sldId="423"/>
            <ac:spMk id="2" creationId="{A0A6C5CF-45FC-3536-3935-12F61BEEDA99}"/>
          </ac:spMkLst>
        </pc:spChg>
        <pc:spChg chg="del">
          <ac:chgData name="Siegbert Rudolph" userId="2af4d44886c067cc" providerId="LiveId" clId="{50A035E8-781A-440C-AA04-66B827ADF8D7}" dt="2022-09-20T17:18:11.946" v="360" actId="478"/>
          <ac:spMkLst>
            <pc:docMk/>
            <pc:sldMk cId="545769550" sldId="423"/>
            <ac:spMk id="6" creationId="{6F742DD0-6C1C-6618-02BB-CB0B61E45629}"/>
          </ac:spMkLst>
        </pc:spChg>
        <pc:spChg chg="mod">
          <ac:chgData name="Siegbert Rudolph" userId="2af4d44886c067cc" providerId="LiveId" clId="{50A035E8-781A-440C-AA04-66B827ADF8D7}" dt="2022-09-23T17:20:51.731" v="773" actId="1076"/>
          <ac:spMkLst>
            <pc:docMk/>
            <pc:sldMk cId="545769550" sldId="423"/>
            <ac:spMk id="6" creationId="{88ED973C-3A16-0903-89C3-79CC69FF7FD8}"/>
          </ac:spMkLst>
        </pc:spChg>
        <pc:spChg chg="del mod">
          <ac:chgData name="Siegbert Rudolph" userId="2af4d44886c067cc" providerId="LiveId" clId="{50A035E8-781A-440C-AA04-66B827ADF8D7}" dt="2024-03-26T16:00:46.770" v="1584" actId="478"/>
          <ac:spMkLst>
            <pc:docMk/>
            <pc:sldMk cId="545769550" sldId="423"/>
            <ac:spMk id="6" creationId="{A6AC3D55-9E57-1FC6-BAB7-760F79E93927}"/>
          </ac:spMkLst>
        </pc:spChg>
      </pc:sldChg>
      <pc:sldChg chg="delSp modSp mod">
        <pc:chgData name="Siegbert Rudolph" userId="2af4d44886c067cc" providerId="LiveId" clId="{50A035E8-781A-440C-AA04-66B827ADF8D7}" dt="2024-03-26T16:00:46.750" v="1559" actId="1076"/>
        <pc:sldMkLst>
          <pc:docMk/>
          <pc:sldMk cId="3114015765" sldId="424"/>
        </pc:sldMkLst>
        <pc:spChg chg="del">
          <ac:chgData name="Siegbert Rudolph" userId="2af4d44886c067cc" providerId="LiveId" clId="{50A035E8-781A-440C-AA04-66B827ADF8D7}" dt="2023-08-18T15:18:59.913" v="1146" actId="478"/>
          <ac:spMkLst>
            <pc:docMk/>
            <pc:sldMk cId="3114015765" sldId="424"/>
            <ac:spMk id="4" creationId="{25B9E276-46E7-CEAF-B65D-E6FBF4FD68D8}"/>
          </ac:spMkLst>
        </pc:spChg>
        <pc:spChg chg="mod">
          <ac:chgData name="Siegbert Rudolph" userId="2af4d44886c067cc" providerId="LiveId" clId="{50A035E8-781A-440C-AA04-66B827ADF8D7}" dt="2024-03-26T16:00:46.750" v="1559" actId="1076"/>
          <ac:spMkLst>
            <pc:docMk/>
            <pc:sldMk cId="3114015765" sldId="424"/>
            <ac:spMk id="4" creationId="{5A6A8473-2858-B83A-92FC-A65A79865708}"/>
          </ac:spMkLst>
        </pc:spChg>
        <pc:spChg chg="del mod">
          <ac:chgData name="Siegbert Rudolph" userId="2af4d44886c067cc" providerId="LiveId" clId="{50A035E8-781A-440C-AA04-66B827ADF8D7}" dt="2022-09-23T17:20:51.701" v="738" actId="478"/>
          <ac:spMkLst>
            <pc:docMk/>
            <pc:sldMk cId="3114015765" sldId="424"/>
            <ac:spMk id="4" creationId="{AA9AB2AB-5389-1E37-05BE-3EE65C67ECCC}"/>
          </ac:spMkLst>
        </pc:spChg>
        <pc:spChg chg="mod">
          <ac:chgData name="Siegbert Rudolph" userId="2af4d44886c067cc" providerId="LiveId" clId="{50A035E8-781A-440C-AA04-66B827ADF8D7}" dt="2022-09-23T17:20:51.709" v="743" actId="1076"/>
          <ac:spMkLst>
            <pc:docMk/>
            <pc:sldMk cId="3114015765" sldId="424"/>
            <ac:spMk id="6" creationId="{694F4770-64CA-741B-F837-C795B66B38D3}"/>
          </ac:spMkLst>
        </pc:spChg>
        <pc:spChg chg="del mod">
          <ac:chgData name="Siegbert Rudolph" userId="2af4d44886c067cc" providerId="LiveId" clId="{50A035E8-781A-440C-AA04-66B827ADF8D7}" dt="2024-03-26T16:00:46.746" v="1554" actId="478"/>
          <ac:spMkLst>
            <pc:docMk/>
            <pc:sldMk cId="3114015765" sldId="424"/>
            <ac:spMk id="6" creationId="{80527761-FA42-FCC4-F7D1-8347592A5D38}"/>
          </ac:spMkLst>
        </pc:spChg>
        <pc:spChg chg="del">
          <ac:chgData name="Siegbert Rudolph" userId="2af4d44886c067cc" providerId="LiveId" clId="{50A035E8-781A-440C-AA04-66B827ADF8D7}" dt="2022-09-20T17:18:11.919" v="330" actId="478"/>
          <ac:spMkLst>
            <pc:docMk/>
            <pc:sldMk cId="3114015765" sldId="424"/>
            <ac:spMk id="6" creationId="{C1F41D6F-2B4B-25D1-9BD0-26E249B82895}"/>
          </ac:spMkLst>
        </pc:spChg>
      </pc:sldChg>
      <pc:sldChg chg="delSp modSp mod">
        <pc:chgData name="Siegbert Rudolph" userId="2af4d44886c067cc" providerId="LiveId" clId="{50A035E8-781A-440C-AA04-66B827ADF8D7}" dt="2024-03-26T16:00:46.754" v="1565" actId="1076"/>
        <pc:sldMkLst>
          <pc:docMk/>
          <pc:sldMk cId="4263277332" sldId="425"/>
        </pc:sldMkLst>
        <pc:spChg chg="del">
          <ac:chgData name="Siegbert Rudolph" userId="2af4d44886c067cc" providerId="LiveId" clId="{50A035E8-781A-440C-AA04-66B827ADF8D7}" dt="2023-08-18T15:18:59.913" v="1152" actId="478"/>
          <ac:spMkLst>
            <pc:docMk/>
            <pc:sldMk cId="4263277332" sldId="425"/>
            <ac:spMk id="4" creationId="{054FF5AC-2845-8FB1-0538-B620A2EBDCED}"/>
          </ac:spMkLst>
        </pc:spChg>
        <pc:spChg chg="del mod">
          <ac:chgData name="Siegbert Rudolph" userId="2af4d44886c067cc" providerId="LiveId" clId="{50A035E8-781A-440C-AA04-66B827ADF8D7}" dt="2022-09-23T17:20:51.709" v="744" actId="478"/>
          <ac:spMkLst>
            <pc:docMk/>
            <pc:sldMk cId="4263277332" sldId="425"/>
            <ac:spMk id="4" creationId="{2BF000A9-C6CD-C92E-93AD-AF5903071AD6}"/>
          </ac:spMkLst>
        </pc:spChg>
        <pc:spChg chg="mod">
          <ac:chgData name="Siegbert Rudolph" userId="2af4d44886c067cc" providerId="LiveId" clId="{50A035E8-781A-440C-AA04-66B827ADF8D7}" dt="2024-03-26T16:00:46.754" v="1565" actId="1076"/>
          <ac:spMkLst>
            <pc:docMk/>
            <pc:sldMk cId="4263277332" sldId="425"/>
            <ac:spMk id="4" creationId="{88C366A1-AE26-16CC-078D-208C8CE98FB3}"/>
          </ac:spMkLst>
        </pc:spChg>
        <pc:spChg chg="del mod">
          <ac:chgData name="Siegbert Rudolph" userId="2af4d44886c067cc" providerId="LiveId" clId="{50A035E8-781A-440C-AA04-66B827ADF8D7}" dt="2024-03-26T16:00:46.750" v="1560" actId="478"/>
          <ac:spMkLst>
            <pc:docMk/>
            <pc:sldMk cId="4263277332" sldId="425"/>
            <ac:spMk id="6" creationId="{137A1BF4-8FDE-AB98-3C6B-FA1CD945793C}"/>
          </ac:spMkLst>
        </pc:spChg>
        <pc:spChg chg="mod">
          <ac:chgData name="Siegbert Rudolph" userId="2af4d44886c067cc" providerId="LiveId" clId="{50A035E8-781A-440C-AA04-66B827ADF8D7}" dt="2022-09-23T17:20:51.711" v="749" actId="1076"/>
          <ac:spMkLst>
            <pc:docMk/>
            <pc:sldMk cId="4263277332" sldId="425"/>
            <ac:spMk id="6" creationId="{7FE34498-D9A0-FD7F-7309-773ACAB0DF81}"/>
          </ac:spMkLst>
        </pc:spChg>
        <pc:spChg chg="del">
          <ac:chgData name="Siegbert Rudolph" userId="2af4d44886c067cc" providerId="LiveId" clId="{50A035E8-781A-440C-AA04-66B827ADF8D7}" dt="2022-09-20T17:18:11.925" v="336" actId="478"/>
          <ac:spMkLst>
            <pc:docMk/>
            <pc:sldMk cId="4263277332" sldId="425"/>
            <ac:spMk id="6" creationId="{9FAFDF96-8C3A-4E5F-1F42-E69C24EC4C43}"/>
          </ac:spMkLst>
        </pc:spChg>
      </pc:sldChg>
      <pc:sldChg chg="delSp modSp mod">
        <pc:chgData name="Siegbert Rudolph" userId="2af4d44886c067cc" providerId="LiveId" clId="{50A035E8-781A-440C-AA04-66B827ADF8D7}" dt="2024-03-26T16:00:46.762" v="1571" actId="1076"/>
        <pc:sldMkLst>
          <pc:docMk/>
          <pc:sldMk cId="215631311" sldId="426"/>
        </pc:sldMkLst>
        <pc:spChg chg="del mod">
          <ac:chgData name="Siegbert Rudolph" userId="2af4d44886c067cc" providerId="LiveId" clId="{50A035E8-781A-440C-AA04-66B827ADF8D7}" dt="2022-09-23T17:20:51.711" v="750" actId="478"/>
          <ac:spMkLst>
            <pc:docMk/>
            <pc:sldMk cId="215631311" sldId="426"/>
            <ac:spMk id="4" creationId="{1F66A862-71FE-5FC2-5FFB-0F8E811D9DF5}"/>
          </ac:spMkLst>
        </pc:spChg>
        <pc:spChg chg="del">
          <ac:chgData name="Siegbert Rudolph" userId="2af4d44886c067cc" providerId="LiveId" clId="{50A035E8-781A-440C-AA04-66B827ADF8D7}" dt="2023-08-18T15:18:59.913" v="1158" actId="478"/>
          <ac:spMkLst>
            <pc:docMk/>
            <pc:sldMk cId="215631311" sldId="426"/>
            <ac:spMk id="4" creationId="{2FF27E46-77D1-A882-152F-214A50EE314C}"/>
          </ac:spMkLst>
        </pc:spChg>
        <pc:spChg chg="mod">
          <ac:chgData name="Siegbert Rudolph" userId="2af4d44886c067cc" providerId="LiveId" clId="{50A035E8-781A-440C-AA04-66B827ADF8D7}" dt="2024-03-26T16:00:46.762" v="1571" actId="1076"/>
          <ac:spMkLst>
            <pc:docMk/>
            <pc:sldMk cId="215631311" sldId="426"/>
            <ac:spMk id="4" creationId="{87CFF544-C871-BD16-145C-96C760A9E14C}"/>
          </ac:spMkLst>
        </pc:spChg>
        <pc:spChg chg="mod">
          <ac:chgData name="Siegbert Rudolph" userId="2af4d44886c067cc" providerId="LiveId" clId="{50A035E8-781A-440C-AA04-66B827ADF8D7}" dt="2022-09-23T17:20:51.711" v="755" actId="1076"/>
          <ac:spMkLst>
            <pc:docMk/>
            <pc:sldMk cId="215631311" sldId="426"/>
            <ac:spMk id="6" creationId="{4DC865CC-054D-8FA1-CE42-2093CCAEBFAA}"/>
          </ac:spMkLst>
        </pc:spChg>
        <pc:spChg chg="del mod">
          <ac:chgData name="Siegbert Rudolph" userId="2af4d44886c067cc" providerId="LiveId" clId="{50A035E8-781A-440C-AA04-66B827ADF8D7}" dt="2024-03-26T16:00:46.758" v="1566" actId="478"/>
          <ac:spMkLst>
            <pc:docMk/>
            <pc:sldMk cId="215631311" sldId="426"/>
            <ac:spMk id="6" creationId="{810FCCCC-370F-4DA0-3AB8-75EA2EBBF7AB}"/>
          </ac:spMkLst>
        </pc:spChg>
        <pc:spChg chg="del">
          <ac:chgData name="Siegbert Rudolph" userId="2af4d44886c067cc" providerId="LiveId" clId="{50A035E8-781A-440C-AA04-66B827ADF8D7}" dt="2022-09-20T17:18:11.930" v="342" actId="478"/>
          <ac:spMkLst>
            <pc:docMk/>
            <pc:sldMk cId="215631311" sldId="426"/>
            <ac:spMk id="6" creationId="{D68A3171-730F-EF05-FC14-57C7604D511E}"/>
          </ac:spMkLst>
        </pc:spChg>
      </pc:sldChg>
      <pc:sldChg chg="delSp modSp mod">
        <pc:chgData name="Siegbert Rudolph" userId="2af4d44886c067cc" providerId="LiveId" clId="{50A035E8-781A-440C-AA04-66B827ADF8D7}" dt="2024-03-26T16:00:46.766" v="1577" actId="1076"/>
        <pc:sldMkLst>
          <pc:docMk/>
          <pc:sldMk cId="1306701665" sldId="427"/>
        </pc:sldMkLst>
        <pc:spChg chg="mod">
          <ac:chgData name="Siegbert Rudolph" userId="2af4d44886c067cc" providerId="LiveId" clId="{50A035E8-781A-440C-AA04-66B827ADF8D7}" dt="2024-03-26T16:00:46.766" v="1577" actId="1076"/>
          <ac:spMkLst>
            <pc:docMk/>
            <pc:sldMk cId="1306701665" sldId="427"/>
            <ac:spMk id="4" creationId="{3DB6B1EA-F448-76C0-CA75-7C02E88FD4C1}"/>
          </ac:spMkLst>
        </pc:spChg>
        <pc:spChg chg="del mod">
          <ac:chgData name="Siegbert Rudolph" userId="2af4d44886c067cc" providerId="LiveId" clId="{50A035E8-781A-440C-AA04-66B827ADF8D7}" dt="2022-09-23T17:20:51.711" v="756" actId="478"/>
          <ac:spMkLst>
            <pc:docMk/>
            <pc:sldMk cId="1306701665" sldId="427"/>
            <ac:spMk id="4" creationId="{6040FE41-D20D-71C2-6E9D-FCC199E4E175}"/>
          </ac:spMkLst>
        </pc:spChg>
        <pc:spChg chg="del">
          <ac:chgData name="Siegbert Rudolph" userId="2af4d44886c067cc" providerId="LiveId" clId="{50A035E8-781A-440C-AA04-66B827ADF8D7}" dt="2023-08-18T15:18:59.929" v="1164" actId="478"/>
          <ac:spMkLst>
            <pc:docMk/>
            <pc:sldMk cId="1306701665" sldId="427"/>
            <ac:spMk id="4" creationId="{9F71C6F7-88BA-BDBE-7992-18624F1224DE}"/>
          </ac:spMkLst>
        </pc:spChg>
        <pc:spChg chg="del mod">
          <ac:chgData name="Siegbert Rudolph" userId="2af4d44886c067cc" providerId="LiveId" clId="{50A035E8-781A-440C-AA04-66B827ADF8D7}" dt="2024-03-26T16:00:46.762" v="1572" actId="478"/>
          <ac:spMkLst>
            <pc:docMk/>
            <pc:sldMk cId="1306701665" sldId="427"/>
            <ac:spMk id="6" creationId="{7CA68291-2B45-20E3-6279-41F981D65DB1}"/>
          </ac:spMkLst>
        </pc:spChg>
        <pc:spChg chg="del">
          <ac:chgData name="Siegbert Rudolph" userId="2af4d44886c067cc" providerId="LiveId" clId="{50A035E8-781A-440C-AA04-66B827ADF8D7}" dt="2022-09-20T17:18:11.935" v="348" actId="478"/>
          <ac:spMkLst>
            <pc:docMk/>
            <pc:sldMk cId="1306701665" sldId="427"/>
            <ac:spMk id="6" creationId="{8F6A5AEA-38BC-E042-15D7-9CACF7E6845A}"/>
          </ac:spMkLst>
        </pc:spChg>
        <pc:spChg chg="mod">
          <ac:chgData name="Siegbert Rudolph" userId="2af4d44886c067cc" providerId="LiveId" clId="{50A035E8-781A-440C-AA04-66B827ADF8D7}" dt="2022-09-23T17:20:51.721" v="761" actId="1076"/>
          <ac:spMkLst>
            <pc:docMk/>
            <pc:sldMk cId="1306701665" sldId="427"/>
            <ac:spMk id="6" creationId="{AC992715-EC8E-9360-5527-1044ED9F9F5B}"/>
          </ac:spMkLst>
        </pc:spChg>
      </pc:sldChg>
      <pc:sldChg chg="delSp modSp mod">
        <pc:chgData name="Siegbert Rudolph" userId="2af4d44886c067cc" providerId="LiveId" clId="{50A035E8-781A-440C-AA04-66B827ADF8D7}" dt="2024-03-26T16:00:46.770" v="1583" actId="1076"/>
        <pc:sldMkLst>
          <pc:docMk/>
          <pc:sldMk cId="3033018973" sldId="428"/>
        </pc:sldMkLst>
        <pc:spChg chg="mod">
          <ac:chgData name="Siegbert Rudolph" userId="2af4d44886c067cc" providerId="LiveId" clId="{50A035E8-781A-440C-AA04-66B827ADF8D7}" dt="2024-03-26T16:00:46.770" v="1583" actId="1076"/>
          <ac:spMkLst>
            <pc:docMk/>
            <pc:sldMk cId="3033018973" sldId="428"/>
            <ac:spMk id="4" creationId="{012CFB93-8524-187A-0724-F72FD3E07F1D}"/>
          </ac:spMkLst>
        </pc:spChg>
        <pc:spChg chg="del mod">
          <ac:chgData name="Siegbert Rudolph" userId="2af4d44886c067cc" providerId="LiveId" clId="{50A035E8-781A-440C-AA04-66B827ADF8D7}" dt="2022-09-23T17:20:51.721" v="762" actId="478"/>
          <ac:spMkLst>
            <pc:docMk/>
            <pc:sldMk cId="3033018973" sldId="428"/>
            <ac:spMk id="4" creationId="{70D150D8-45E1-7C44-F33D-D52F1F636BEF}"/>
          </ac:spMkLst>
        </pc:spChg>
        <pc:spChg chg="del">
          <ac:chgData name="Siegbert Rudolph" userId="2af4d44886c067cc" providerId="LiveId" clId="{50A035E8-781A-440C-AA04-66B827ADF8D7}" dt="2023-08-18T15:18:59.929" v="1170" actId="478"/>
          <ac:spMkLst>
            <pc:docMk/>
            <pc:sldMk cId="3033018973" sldId="428"/>
            <ac:spMk id="4" creationId="{D6DBA610-002D-C07C-13C2-79B7322F982A}"/>
          </ac:spMkLst>
        </pc:spChg>
        <pc:spChg chg="del mod">
          <ac:chgData name="Siegbert Rudolph" userId="2af4d44886c067cc" providerId="LiveId" clId="{50A035E8-781A-440C-AA04-66B827ADF8D7}" dt="2024-03-26T16:00:46.766" v="1578" actId="478"/>
          <ac:spMkLst>
            <pc:docMk/>
            <pc:sldMk cId="3033018973" sldId="428"/>
            <ac:spMk id="6" creationId="{2A27C2E0-23A6-136D-F72C-C21908F6D689}"/>
          </ac:spMkLst>
        </pc:spChg>
        <pc:spChg chg="del">
          <ac:chgData name="Siegbert Rudolph" userId="2af4d44886c067cc" providerId="LiveId" clId="{50A035E8-781A-440C-AA04-66B827ADF8D7}" dt="2022-09-20T17:18:11.942" v="354" actId="478"/>
          <ac:spMkLst>
            <pc:docMk/>
            <pc:sldMk cId="3033018973" sldId="428"/>
            <ac:spMk id="6" creationId="{7A732FBF-1C1B-DBE2-29E9-B53475F05038}"/>
          </ac:spMkLst>
        </pc:spChg>
        <pc:spChg chg="mod">
          <ac:chgData name="Siegbert Rudolph" userId="2af4d44886c067cc" providerId="LiveId" clId="{50A035E8-781A-440C-AA04-66B827ADF8D7}" dt="2022-09-23T17:20:51.721" v="767" actId="1076"/>
          <ac:spMkLst>
            <pc:docMk/>
            <pc:sldMk cId="3033018973" sldId="428"/>
            <ac:spMk id="6" creationId="{D87E406B-101B-B538-4DC3-7C52D77E1201}"/>
          </ac:spMkLst>
        </pc:spChg>
      </pc:sldChg>
      <pc:sldChg chg="delSp modSp mod">
        <pc:chgData name="Siegbert Rudolph" userId="2af4d44886c067cc" providerId="LiveId" clId="{50A035E8-781A-440C-AA04-66B827ADF8D7}" dt="2024-03-26T16:00:46.802" v="1625" actId="1076"/>
        <pc:sldMkLst>
          <pc:docMk/>
          <pc:sldMk cId="2843829580" sldId="429"/>
        </pc:sldMkLst>
        <pc:spChg chg="mod">
          <ac:chgData name="Siegbert Rudolph" userId="2af4d44886c067cc" providerId="LiveId" clId="{50A035E8-781A-440C-AA04-66B827ADF8D7}" dt="2024-03-26T16:00:46.802" v="1625" actId="1076"/>
          <ac:spMkLst>
            <pc:docMk/>
            <pc:sldMk cId="2843829580" sldId="429"/>
            <ac:spMk id="2" creationId="{71FCCEDB-85A4-AE14-629D-A45EBBE6FAC5}"/>
          </ac:spMkLst>
        </pc:spChg>
        <pc:spChg chg="del mod">
          <ac:chgData name="Siegbert Rudolph" userId="2af4d44886c067cc" providerId="LiveId" clId="{50A035E8-781A-440C-AA04-66B827ADF8D7}" dt="2022-09-23T17:20:51.752" v="804" actId="478"/>
          <ac:spMkLst>
            <pc:docMk/>
            <pc:sldMk cId="2843829580" sldId="429"/>
            <ac:spMk id="2" creationId="{B8C648D3-FED7-4D36-25DE-B10C8181E994}"/>
          </ac:spMkLst>
        </pc:spChg>
        <pc:spChg chg="del">
          <ac:chgData name="Siegbert Rudolph" userId="2af4d44886c067cc" providerId="LiveId" clId="{50A035E8-781A-440C-AA04-66B827ADF8D7}" dt="2023-08-18T15:18:59.967" v="1212" actId="478"/>
          <ac:spMkLst>
            <pc:docMk/>
            <pc:sldMk cId="2843829580" sldId="429"/>
            <ac:spMk id="2" creationId="{DF784E45-B44C-D98A-CCF6-C171D7339E90}"/>
          </ac:spMkLst>
        </pc:spChg>
        <pc:spChg chg="del">
          <ac:chgData name="Siegbert Rudolph" userId="2af4d44886c067cc" providerId="LiveId" clId="{50A035E8-781A-440C-AA04-66B827ADF8D7}" dt="2022-09-20T17:18:11.984" v="396" actId="478"/>
          <ac:spMkLst>
            <pc:docMk/>
            <pc:sldMk cId="2843829580" sldId="429"/>
            <ac:spMk id="6" creationId="{9981CC13-892B-50B5-4C59-51E39DD7A83F}"/>
          </ac:spMkLst>
        </pc:spChg>
        <pc:spChg chg="mod">
          <ac:chgData name="Siegbert Rudolph" userId="2af4d44886c067cc" providerId="LiveId" clId="{50A035E8-781A-440C-AA04-66B827ADF8D7}" dt="2022-09-23T17:20:51.760" v="809" actId="1076"/>
          <ac:spMkLst>
            <pc:docMk/>
            <pc:sldMk cId="2843829580" sldId="429"/>
            <ac:spMk id="6" creationId="{9AA179DE-EF32-E4DB-AEF3-9826376752E3}"/>
          </ac:spMkLst>
        </pc:spChg>
        <pc:spChg chg="del mod">
          <ac:chgData name="Siegbert Rudolph" userId="2af4d44886c067cc" providerId="LiveId" clId="{50A035E8-781A-440C-AA04-66B827ADF8D7}" dt="2024-03-26T16:00:46.798" v="1620" actId="478"/>
          <ac:spMkLst>
            <pc:docMk/>
            <pc:sldMk cId="2843829580" sldId="429"/>
            <ac:spMk id="6" creationId="{ACD5FB0A-C0D6-0E26-38AD-AE3AAA63C1D5}"/>
          </ac:spMkLst>
        </pc:spChg>
      </pc:sldChg>
      <pc:sldChg chg="delSp modSp mod">
        <pc:chgData name="Siegbert Rudolph" userId="2af4d44886c067cc" providerId="LiveId" clId="{50A035E8-781A-440C-AA04-66B827ADF8D7}" dt="2024-03-26T16:00:46.778" v="1595" actId="1076"/>
        <pc:sldMkLst>
          <pc:docMk/>
          <pc:sldMk cId="3708769810" sldId="430"/>
        </pc:sldMkLst>
        <pc:spChg chg="mod">
          <ac:chgData name="Siegbert Rudolph" userId="2af4d44886c067cc" providerId="LiveId" clId="{50A035E8-781A-440C-AA04-66B827ADF8D7}" dt="2024-03-26T16:00:46.778" v="1595" actId="1076"/>
          <ac:spMkLst>
            <pc:docMk/>
            <pc:sldMk cId="3708769810" sldId="430"/>
            <ac:spMk id="4" creationId="{30DB8146-F8E2-7A94-03C9-4021B2888665}"/>
          </ac:spMkLst>
        </pc:spChg>
        <pc:spChg chg="del mod">
          <ac:chgData name="Siegbert Rudolph" userId="2af4d44886c067cc" providerId="LiveId" clId="{50A035E8-781A-440C-AA04-66B827ADF8D7}" dt="2022-09-23T17:20:51.731" v="774" actId="478"/>
          <ac:spMkLst>
            <pc:docMk/>
            <pc:sldMk cId="3708769810" sldId="430"/>
            <ac:spMk id="4" creationId="{383303C0-71DC-F002-BB67-F8C6A2BCE097}"/>
          </ac:spMkLst>
        </pc:spChg>
        <pc:spChg chg="del">
          <ac:chgData name="Siegbert Rudolph" userId="2af4d44886c067cc" providerId="LiveId" clId="{50A035E8-781A-440C-AA04-66B827ADF8D7}" dt="2023-08-18T15:18:59.935" v="1182" actId="478"/>
          <ac:spMkLst>
            <pc:docMk/>
            <pc:sldMk cId="3708769810" sldId="430"/>
            <ac:spMk id="4" creationId="{3CA1A95C-E614-19FB-8BE7-1C308EA41369}"/>
          </ac:spMkLst>
        </pc:spChg>
        <pc:spChg chg="del">
          <ac:chgData name="Siegbert Rudolph" userId="2af4d44886c067cc" providerId="LiveId" clId="{50A035E8-781A-440C-AA04-66B827ADF8D7}" dt="2022-09-20T17:18:11.952" v="366" actId="478"/>
          <ac:spMkLst>
            <pc:docMk/>
            <pc:sldMk cId="3708769810" sldId="430"/>
            <ac:spMk id="6" creationId="{2482B452-2381-BF6F-13EA-AE6632A3A1D0}"/>
          </ac:spMkLst>
        </pc:spChg>
        <pc:spChg chg="mod">
          <ac:chgData name="Siegbert Rudolph" userId="2af4d44886c067cc" providerId="LiveId" clId="{50A035E8-781A-440C-AA04-66B827ADF8D7}" dt="2022-09-23T17:20:51.731" v="779" actId="1076"/>
          <ac:spMkLst>
            <pc:docMk/>
            <pc:sldMk cId="3708769810" sldId="430"/>
            <ac:spMk id="6" creationId="{3D6A8EB1-D56A-48E0-7F84-37A41B5C721E}"/>
          </ac:spMkLst>
        </pc:spChg>
        <pc:spChg chg="del mod">
          <ac:chgData name="Siegbert Rudolph" userId="2af4d44886c067cc" providerId="LiveId" clId="{50A035E8-781A-440C-AA04-66B827ADF8D7}" dt="2024-03-26T16:00:46.774" v="1590" actId="478"/>
          <ac:spMkLst>
            <pc:docMk/>
            <pc:sldMk cId="3708769810" sldId="430"/>
            <ac:spMk id="6" creationId="{7D5BE12A-4772-C7C6-ED1D-AF454EB3F033}"/>
          </ac:spMkLst>
        </pc:spChg>
      </pc:sldChg>
      <pc:sldChg chg="delSp modSp mod">
        <pc:chgData name="Siegbert Rudolph" userId="2af4d44886c067cc" providerId="LiveId" clId="{50A035E8-781A-440C-AA04-66B827ADF8D7}" dt="2024-03-26T16:00:46.786" v="1601" actId="1076"/>
        <pc:sldMkLst>
          <pc:docMk/>
          <pc:sldMk cId="266353194" sldId="431"/>
        </pc:sldMkLst>
        <pc:spChg chg="del">
          <ac:chgData name="Siegbert Rudolph" userId="2af4d44886c067cc" providerId="LiveId" clId="{50A035E8-781A-440C-AA04-66B827ADF8D7}" dt="2023-08-18T15:18:59.935" v="1188" actId="478"/>
          <ac:spMkLst>
            <pc:docMk/>
            <pc:sldMk cId="266353194" sldId="431"/>
            <ac:spMk id="4" creationId="{209CB972-1D99-143C-AA99-F84750F2E0C9}"/>
          </ac:spMkLst>
        </pc:spChg>
        <pc:spChg chg="mod">
          <ac:chgData name="Siegbert Rudolph" userId="2af4d44886c067cc" providerId="LiveId" clId="{50A035E8-781A-440C-AA04-66B827ADF8D7}" dt="2024-03-26T16:00:46.786" v="1601" actId="1076"/>
          <ac:spMkLst>
            <pc:docMk/>
            <pc:sldMk cId="266353194" sldId="431"/>
            <ac:spMk id="4" creationId="{944CD7A7-08EC-2FF5-19D0-0FCCC0CD2435}"/>
          </ac:spMkLst>
        </pc:spChg>
        <pc:spChg chg="del mod">
          <ac:chgData name="Siegbert Rudolph" userId="2af4d44886c067cc" providerId="LiveId" clId="{50A035E8-781A-440C-AA04-66B827ADF8D7}" dt="2022-09-23T17:20:51.731" v="780" actId="478"/>
          <ac:spMkLst>
            <pc:docMk/>
            <pc:sldMk cId="266353194" sldId="431"/>
            <ac:spMk id="4" creationId="{AAC2405C-07DB-8020-4AA2-91CB17CF0D0F}"/>
          </ac:spMkLst>
        </pc:spChg>
        <pc:spChg chg="del">
          <ac:chgData name="Siegbert Rudolph" userId="2af4d44886c067cc" providerId="LiveId" clId="{50A035E8-781A-440C-AA04-66B827ADF8D7}" dt="2022-09-20T17:18:11.958" v="372" actId="478"/>
          <ac:spMkLst>
            <pc:docMk/>
            <pc:sldMk cId="266353194" sldId="431"/>
            <ac:spMk id="6" creationId="{415F8882-437C-E3CF-CE09-7D99B3A19C66}"/>
          </ac:spMkLst>
        </pc:spChg>
        <pc:spChg chg="mod">
          <ac:chgData name="Siegbert Rudolph" userId="2af4d44886c067cc" providerId="LiveId" clId="{50A035E8-781A-440C-AA04-66B827ADF8D7}" dt="2022-09-23T17:20:51.740" v="785" actId="1076"/>
          <ac:spMkLst>
            <pc:docMk/>
            <pc:sldMk cId="266353194" sldId="431"/>
            <ac:spMk id="6" creationId="{69F3C0BC-6DE6-3198-3FF5-258DDE7EFB7E}"/>
          </ac:spMkLst>
        </pc:spChg>
        <pc:spChg chg="del mod">
          <ac:chgData name="Siegbert Rudolph" userId="2af4d44886c067cc" providerId="LiveId" clId="{50A035E8-781A-440C-AA04-66B827ADF8D7}" dt="2024-03-26T16:00:46.782" v="1596" actId="478"/>
          <ac:spMkLst>
            <pc:docMk/>
            <pc:sldMk cId="266353194" sldId="431"/>
            <ac:spMk id="6" creationId="{A36AE98F-318E-D303-6442-F1277EB6AFBF}"/>
          </ac:spMkLst>
        </pc:spChg>
      </pc:sldChg>
      <pc:sldChg chg="delSp modSp mod">
        <pc:chgData name="Siegbert Rudolph" userId="2af4d44886c067cc" providerId="LiveId" clId="{50A035E8-781A-440C-AA04-66B827ADF8D7}" dt="2024-03-26T16:00:46.790" v="1607" actId="1076"/>
        <pc:sldMkLst>
          <pc:docMk/>
          <pc:sldMk cId="591790980" sldId="432"/>
        </pc:sldMkLst>
        <pc:spChg chg="del mod">
          <ac:chgData name="Siegbert Rudolph" userId="2af4d44886c067cc" providerId="LiveId" clId="{50A035E8-781A-440C-AA04-66B827ADF8D7}" dt="2022-09-23T17:20:51.740" v="786" actId="478"/>
          <ac:spMkLst>
            <pc:docMk/>
            <pc:sldMk cId="591790980" sldId="432"/>
            <ac:spMk id="4" creationId="{6D3E35D3-526D-DF84-7FE2-EB693B9DC5C2}"/>
          </ac:spMkLst>
        </pc:spChg>
        <pc:spChg chg="mod">
          <ac:chgData name="Siegbert Rudolph" userId="2af4d44886c067cc" providerId="LiveId" clId="{50A035E8-781A-440C-AA04-66B827ADF8D7}" dt="2024-03-26T16:00:46.790" v="1607" actId="1076"/>
          <ac:spMkLst>
            <pc:docMk/>
            <pc:sldMk cId="591790980" sldId="432"/>
            <ac:spMk id="4" creationId="{B999CADF-8A80-6199-1F95-CBF84A82D270}"/>
          </ac:spMkLst>
        </pc:spChg>
        <pc:spChg chg="del">
          <ac:chgData name="Siegbert Rudolph" userId="2af4d44886c067cc" providerId="LiveId" clId="{50A035E8-781A-440C-AA04-66B827ADF8D7}" dt="2023-08-18T15:18:59.951" v="1194" actId="478"/>
          <ac:spMkLst>
            <pc:docMk/>
            <pc:sldMk cId="591790980" sldId="432"/>
            <ac:spMk id="4" creationId="{EF6C1DE1-3014-EBDD-1784-8DF3D65F1A83}"/>
          </ac:spMkLst>
        </pc:spChg>
        <pc:spChg chg="mod">
          <ac:chgData name="Siegbert Rudolph" userId="2af4d44886c067cc" providerId="LiveId" clId="{50A035E8-781A-440C-AA04-66B827ADF8D7}" dt="2022-09-23T17:20:51.742" v="791" actId="1076"/>
          <ac:spMkLst>
            <pc:docMk/>
            <pc:sldMk cId="591790980" sldId="432"/>
            <ac:spMk id="6" creationId="{7C4926F8-D4F3-5087-C72F-E3CE6CF67F65}"/>
          </ac:spMkLst>
        </pc:spChg>
        <pc:spChg chg="del mod">
          <ac:chgData name="Siegbert Rudolph" userId="2af4d44886c067cc" providerId="LiveId" clId="{50A035E8-781A-440C-AA04-66B827ADF8D7}" dt="2024-03-26T16:00:46.786" v="1602" actId="478"/>
          <ac:spMkLst>
            <pc:docMk/>
            <pc:sldMk cId="591790980" sldId="432"/>
            <ac:spMk id="6" creationId="{AF976C1B-CF84-1C26-855C-4CE0E5F16226}"/>
          </ac:spMkLst>
        </pc:spChg>
        <pc:spChg chg="del">
          <ac:chgData name="Siegbert Rudolph" userId="2af4d44886c067cc" providerId="LiveId" clId="{50A035E8-781A-440C-AA04-66B827ADF8D7}" dt="2022-09-20T17:18:11.964" v="378" actId="478"/>
          <ac:spMkLst>
            <pc:docMk/>
            <pc:sldMk cId="591790980" sldId="432"/>
            <ac:spMk id="6" creationId="{B77EC2E7-BC6D-DF24-AD37-50192C88E7C7}"/>
          </ac:spMkLst>
        </pc:spChg>
      </pc:sldChg>
      <pc:sldChg chg="delSp modSp mod">
        <pc:chgData name="Siegbert Rudolph" userId="2af4d44886c067cc" providerId="LiveId" clId="{50A035E8-781A-440C-AA04-66B827ADF8D7}" dt="2024-03-26T16:00:46.794" v="1613" actId="1076"/>
        <pc:sldMkLst>
          <pc:docMk/>
          <pc:sldMk cId="1086043265" sldId="433"/>
        </pc:sldMkLst>
        <pc:spChg chg="mod">
          <ac:chgData name="Siegbert Rudolph" userId="2af4d44886c067cc" providerId="LiveId" clId="{50A035E8-781A-440C-AA04-66B827ADF8D7}" dt="2024-03-26T16:00:46.794" v="1613" actId="1076"/>
          <ac:spMkLst>
            <pc:docMk/>
            <pc:sldMk cId="1086043265" sldId="433"/>
            <ac:spMk id="4" creationId="{3DE4100A-F53E-A63E-3C7C-DDC87C4E68B5}"/>
          </ac:spMkLst>
        </pc:spChg>
        <pc:spChg chg="del mod">
          <ac:chgData name="Siegbert Rudolph" userId="2af4d44886c067cc" providerId="LiveId" clId="{50A035E8-781A-440C-AA04-66B827ADF8D7}" dt="2022-09-23T17:20:51.742" v="792" actId="478"/>
          <ac:spMkLst>
            <pc:docMk/>
            <pc:sldMk cId="1086043265" sldId="433"/>
            <ac:spMk id="4" creationId="{79C6142B-A1F0-45F3-286A-EBE1C9623087}"/>
          </ac:spMkLst>
        </pc:spChg>
        <pc:spChg chg="del">
          <ac:chgData name="Siegbert Rudolph" userId="2af4d44886c067cc" providerId="LiveId" clId="{50A035E8-781A-440C-AA04-66B827ADF8D7}" dt="2023-08-18T15:18:59.951" v="1200" actId="478"/>
          <ac:spMkLst>
            <pc:docMk/>
            <pc:sldMk cId="1086043265" sldId="433"/>
            <ac:spMk id="4" creationId="{B27A0609-D2A2-00E5-756C-72C5E8DFBA6D}"/>
          </ac:spMkLst>
        </pc:spChg>
        <pc:spChg chg="mod">
          <ac:chgData name="Siegbert Rudolph" userId="2af4d44886c067cc" providerId="LiveId" clId="{50A035E8-781A-440C-AA04-66B827ADF8D7}" dt="2022-09-23T17:20:51.750" v="797" actId="1076"/>
          <ac:spMkLst>
            <pc:docMk/>
            <pc:sldMk cId="1086043265" sldId="433"/>
            <ac:spMk id="6" creationId="{2FEC61A5-6E7C-D3A6-06DC-74D988B5894E}"/>
          </ac:spMkLst>
        </pc:spChg>
        <pc:spChg chg="del">
          <ac:chgData name="Siegbert Rudolph" userId="2af4d44886c067cc" providerId="LiveId" clId="{50A035E8-781A-440C-AA04-66B827ADF8D7}" dt="2022-09-20T17:18:11.970" v="384" actId="478"/>
          <ac:spMkLst>
            <pc:docMk/>
            <pc:sldMk cId="1086043265" sldId="433"/>
            <ac:spMk id="6" creationId="{796884E3-D22F-D1BC-F81D-2CABC346E62C}"/>
          </ac:spMkLst>
        </pc:spChg>
        <pc:spChg chg="del mod">
          <ac:chgData name="Siegbert Rudolph" userId="2af4d44886c067cc" providerId="LiveId" clId="{50A035E8-781A-440C-AA04-66B827ADF8D7}" dt="2024-03-26T16:00:46.790" v="1608" actId="478"/>
          <ac:spMkLst>
            <pc:docMk/>
            <pc:sldMk cId="1086043265" sldId="433"/>
            <ac:spMk id="6" creationId="{B5185217-027B-E045-269C-ABD75FA95792}"/>
          </ac:spMkLst>
        </pc:spChg>
      </pc:sldChg>
      <pc:sldChg chg="delSp modSp mod">
        <pc:chgData name="Siegbert Rudolph" userId="2af4d44886c067cc" providerId="LiveId" clId="{50A035E8-781A-440C-AA04-66B827ADF8D7}" dt="2024-03-26T16:00:46.798" v="1619" actId="1076"/>
        <pc:sldMkLst>
          <pc:docMk/>
          <pc:sldMk cId="3127438085" sldId="434"/>
        </pc:sldMkLst>
        <pc:spChg chg="del mod">
          <ac:chgData name="Siegbert Rudolph" userId="2af4d44886c067cc" providerId="LiveId" clId="{50A035E8-781A-440C-AA04-66B827ADF8D7}" dt="2022-09-23T17:20:51.750" v="798" actId="478"/>
          <ac:spMkLst>
            <pc:docMk/>
            <pc:sldMk cId="3127438085" sldId="434"/>
            <ac:spMk id="4" creationId="{4BC5F0A8-3000-F049-A3C7-6064D7E87F8B}"/>
          </ac:spMkLst>
        </pc:spChg>
        <pc:spChg chg="del">
          <ac:chgData name="Siegbert Rudolph" userId="2af4d44886c067cc" providerId="LiveId" clId="{50A035E8-781A-440C-AA04-66B827ADF8D7}" dt="2023-08-18T15:18:59.951" v="1206" actId="478"/>
          <ac:spMkLst>
            <pc:docMk/>
            <pc:sldMk cId="3127438085" sldId="434"/>
            <ac:spMk id="4" creationId="{5CD0504E-AA37-CE9F-4818-D1CBA913C3F3}"/>
          </ac:spMkLst>
        </pc:spChg>
        <pc:spChg chg="mod">
          <ac:chgData name="Siegbert Rudolph" userId="2af4d44886c067cc" providerId="LiveId" clId="{50A035E8-781A-440C-AA04-66B827ADF8D7}" dt="2024-03-26T16:00:46.798" v="1619" actId="1076"/>
          <ac:spMkLst>
            <pc:docMk/>
            <pc:sldMk cId="3127438085" sldId="434"/>
            <ac:spMk id="4" creationId="{DA689880-6262-8F11-473C-00F64AAFDCB7}"/>
          </ac:spMkLst>
        </pc:spChg>
        <pc:spChg chg="del mod">
          <ac:chgData name="Siegbert Rudolph" userId="2af4d44886c067cc" providerId="LiveId" clId="{50A035E8-781A-440C-AA04-66B827ADF8D7}" dt="2024-03-26T16:00:46.794" v="1614" actId="478"/>
          <ac:spMkLst>
            <pc:docMk/>
            <pc:sldMk cId="3127438085" sldId="434"/>
            <ac:spMk id="6" creationId="{55599F9F-FD25-AA85-7ACB-AF2D6AA9486C}"/>
          </ac:spMkLst>
        </pc:spChg>
        <pc:spChg chg="mod">
          <ac:chgData name="Siegbert Rudolph" userId="2af4d44886c067cc" providerId="LiveId" clId="{50A035E8-781A-440C-AA04-66B827ADF8D7}" dt="2022-09-23T17:20:51.752" v="803" actId="1076"/>
          <ac:spMkLst>
            <pc:docMk/>
            <pc:sldMk cId="3127438085" sldId="434"/>
            <ac:spMk id="6" creationId="{842A2AA4-780D-BF8F-E3A7-B514184E0091}"/>
          </ac:spMkLst>
        </pc:spChg>
        <pc:spChg chg="del">
          <ac:chgData name="Siegbert Rudolph" userId="2af4d44886c067cc" providerId="LiveId" clId="{50A035E8-781A-440C-AA04-66B827ADF8D7}" dt="2022-09-20T17:18:11.977" v="390" actId="478"/>
          <ac:spMkLst>
            <pc:docMk/>
            <pc:sldMk cId="3127438085" sldId="434"/>
            <ac:spMk id="6" creationId="{D93882F4-4350-D4DD-AA39-E3A82945E395}"/>
          </ac:spMkLst>
        </pc:spChg>
      </pc:sldChg>
    </pc:docChg>
  </pc:docChgLst>
  <pc:docChgLst>
    <pc:chgData name="Siegbert Rudolph" userId="2af4d44886c067cc" providerId="LiveId" clId="{517FFEF0-DABE-4F95-9F42-B502B3A88A21}"/>
    <pc:docChg chg="undo custSel addSld delSld modSld sldOrd">
      <pc:chgData name="Siegbert Rudolph" userId="2af4d44886c067cc" providerId="LiveId" clId="{517FFEF0-DABE-4F95-9F42-B502B3A88A21}" dt="2019-06-15T13:24:13.307" v="2638" actId="478"/>
      <pc:docMkLst>
        <pc:docMk/>
      </pc:docMkLst>
      <pc:sldChg chg="modTransition">
        <pc:chgData name="Siegbert Rudolph" userId="2af4d44886c067cc" providerId="LiveId" clId="{517FFEF0-DABE-4F95-9F42-B502B3A88A21}" dt="2019-06-14T16:17:58.188" v="7"/>
        <pc:sldMkLst>
          <pc:docMk/>
          <pc:sldMk cId="2216826815" sldId="281"/>
        </pc:sldMkLst>
      </pc:sldChg>
      <pc:sldChg chg="modSp modTransition modAnim">
        <pc:chgData name="Siegbert Rudolph" userId="2af4d44886c067cc" providerId="LiveId" clId="{517FFEF0-DABE-4F95-9F42-B502B3A88A21}" dt="2019-06-15T10:43:32.579" v="426" actId="20577"/>
        <pc:sldMkLst>
          <pc:docMk/>
          <pc:sldMk cId="3881716184" sldId="325"/>
        </pc:sldMkLst>
        <pc:spChg chg="mod">
          <ac:chgData name="Siegbert Rudolph" userId="2af4d44886c067cc" providerId="LiveId" clId="{517FFEF0-DABE-4F95-9F42-B502B3A88A21}" dt="2019-06-15T10:43:02.545" v="346" actId="20577"/>
          <ac:spMkLst>
            <pc:docMk/>
            <pc:sldMk cId="3881716184" sldId="325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4T16:16:40.569" v="1" actId="20577"/>
          <ac:spMkLst>
            <pc:docMk/>
            <pc:sldMk cId="3881716184" sldId="325"/>
            <ac:spMk id="8" creationId="{E9B0A00A-33A1-4682-9968-D006033D96B2}"/>
          </ac:spMkLst>
        </pc:spChg>
        <pc:spChg chg="mod">
          <ac:chgData name="Siegbert Rudolph" userId="2af4d44886c067cc" providerId="LiveId" clId="{517FFEF0-DABE-4F95-9F42-B502B3A88A21}" dt="2019-06-15T10:43:14.897" v="385" actId="20577"/>
          <ac:spMkLst>
            <pc:docMk/>
            <pc:sldMk cId="3881716184" sldId="325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0:43:32.579" v="426" actId="20577"/>
          <ac:spMkLst>
            <pc:docMk/>
            <pc:sldMk cId="3881716184" sldId="325"/>
            <ac:spMk id="10" creationId="{72012B35-7F17-496B-AEDB-42DF07080FCE}"/>
          </ac:spMkLst>
        </pc:spChg>
      </pc:sldChg>
      <pc:sldChg chg="addSp delSp modSp delAnim modAnim">
        <pc:chgData name="Siegbert Rudolph" userId="2af4d44886c067cc" providerId="LiveId" clId="{517FFEF0-DABE-4F95-9F42-B502B3A88A21}" dt="2019-06-15T12:36:55.184" v="2077" actId="166"/>
        <pc:sldMkLst>
          <pc:docMk/>
          <pc:sldMk cId="4062732763" sldId="363"/>
        </pc:sldMkLst>
        <pc:spChg chg="del">
          <ac:chgData name="Siegbert Rudolph" userId="2af4d44886c067cc" providerId="LiveId" clId="{517FFEF0-DABE-4F95-9F42-B502B3A88A21}" dt="2019-06-15T07:35:07.624" v="11" actId="478"/>
          <ac:spMkLst>
            <pc:docMk/>
            <pc:sldMk cId="4062732763" sldId="363"/>
            <ac:spMk id="15" creationId="{B093EFB1-A103-44D0-BC7D-83DBB8D7652B}"/>
          </ac:spMkLst>
        </pc:spChg>
        <pc:spChg chg="mod">
          <ac:chgData name="Siegbert Rudolph" userId="2af4d44886c067cc" providerId="LiveId" clId="{517FFEF0-DABE-4F95-9F42-B502B3A88A21}" dt="2019-06-15T07:41:58.024" v="29" actId="14100"/>
          <ac:spMkLst>
            <pc:docMk/>
            <pc:sldMk cId="4062732763" sldId="363"/>
            <ac:spMk id="16" creationId="{FCCA0C85-11BB-415C-910E-3C4948A89DE0}"/>
          </ac:spMkLst>
        </pc:spChg>
        <pc:spChg chg="add ord">
          <ac:chgData name="Siegbert Rudolph" userId="2af4d44886c067cc" providerId="LiveId" clId="{517FFEF0-DABE-4F95-9F42-B502B3A88A21}" dt="2019-06-15T12:36:55.184" v="2077" actId="166"/>
          <ac:spMkLst>
            <pc:docMk/>
            <pc:sldMk cId="4062732763" sldId="363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7:41:48.302" v="27" actId="1076"/>
          <ac:spMkLst>
            <pc:docMk/>
            <pc:sldMk cId="4062732763" sldId="363"/>
            <ac:spMk id="21" creationId="{6F77CADE-300C-4158-BA32-82134A7BAE10}"/>
          </ac:spMkLst>
        </pc:spChg>
        <pc:picChg chg="add mod ord">
          <ac:chgData name="Siegbert Rudolph" userId="2af4d44886c067cc" providerId="LiveId" clId="{517FFEF0-DABE-4F95-9F42-B502B3A88A21}" dt="2019-06-15T07:41:55.089" v="28" actId="167"/>
          <ac:picMkLst>
            <pc:docMk/>
            <pc:sldMk cId="4062732763" sldId="363"/>
            <ac:picMk id="2" creationId="{2681C317-2B63-49C6-9B76-ABEAB151274F}"/>
          </ac:picMkLst>
        </pc:picChg>
        <pc:picChg chg="del">
          <ac:chgData name="Siegbert Rudolph" userId="2af4d44886c067cc" providerId="LiveId" clId="{517FFEF0-DABE-4F95-9F42-B502B3A88A21}" dt="2019-06-15T12:36:07.137" v="2067" actId="478"/>
          <ac:picMkLst>
            <pc:docMk/>
            <pc:sldMk cId="4062732763" sldId="363"/>
            <ac:picMk id="4" creationId="{E194B58E-55E6-42FD-8980-B968ED1DDC4A}"/>
          </ac:picMkLst>
        </pc:picChg>
        <pc:picChg chg="del">
          <ac:chgData name="Siegbert Rudolph" userId="2af4d44886c067cc" providerId="LiveId" clId="{517FFEF0-DABE-4F95-9F42-B502B3A88A21}" dt="2019-06-14T16:17:33.804" v="2" actId="478"/>
          <ac:picMkLst>
            <pc:docMk/>
            <pc:sldMk cId="4062732763" sldId="363"/>
            <ac:picMk id="6" creationId="{B7995D5E-1D09-4E0D-91B9-A11D0770181B}"/>
          </ac:picMkLst>
        </pc:picChg>
        <pc:picChg chg="add mod">
          <ac:chgData name="Siegbert Rudolph" userId="2af4d44886c067cc" providerId="LiveId" clId="{517FFEF0-DABE-4F95-9F42-B502B3A88A21}" dt="2019-06-15T12:36:03.366" v="2066" actId="1076"/>
          <ac:picMkLst>
            <pc:docMk/>
            <pc:sldMk cId="4062732763" sldId="363"/>
            <ac:picMk id="15" creationId="{2C00AC2C-6C74-4FD8-9732-778C44FCDA83}"/>
          </ac:picMkLst>
        </pc:picChg>
        <pc:picChg chg="del">
          <ac:chgData name="Siegbert Rudolph" userId="2af4d44886c067cc" providerId="LiveId" clId="{517FFEF0-DABE-4F95-9F42-B502B3A88A21}" dt="2019-06-15T12:36:07.137" v="2067" actId="478"/>
          <ac:picMkLst>
            <pc:docMk/>
            <pc:sldMk cId="4062732763" sldId="363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36:00.045" v="2065" actId="1076"/>
          <ac:picMkLst>
            <pc:docMk/>
            <pc:sldMk cId="4062732763" sldId="363"/>
            <ac:picMk id="22" creationId="{4B235869-2D60-46CE-AAB4-A7C5DE7674C9}"/>
          </ac:picMkLst>
        </pc:picChg>
      </pc:sldChg>
      <pc:sldChg chg="addSp delSp modSp delAnim modAnim">
        <pc:chgData name="Siegbert Rudolph" userId="2af4d44886c067cc" providerId="LiveId" clId="{517FFEF0-DABE-4F95-9F42-B502B3A88A21}" dt="2019-06-15T13:23:19.242" v="2634" actId="478"/>
        <pc:sldMkLst>
          <pc:docMk/>
          <pc:sldMk cId="735928261" sldId="371"/>
        </pc:sldMkLst>
        <pc:spChg chg="mod">
          <ac:chgData name="Siegbert Rudolph" userId="2af4d44886c067cc" providerId="LiveId" clId="{517FFEF0-DABE-4F95-9F42-B502B3A88A21}" dt="2019-06-15T10:18:19.122" v="99" actId="14100"/>
          <ac:spMkLst>
            <pc:docMk/>
            <pc:sldMk cId="735928261" sldId="371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56:11.484" v="2292" actId="166"/>
          <ac:spMkLst>
            <pc:docMk/>
            <pc:sldMk cId="735928261" sldId="371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18:16.662" v="98" actId="1076"/>
          <ac:spMkLst>
            <pc:docMk/>
            <pc:sldMk cId="735928261" sldId="371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07:37:50.377" v="16" actId="478"/>
          <ac:picMkLst>
            <pc:docMk/>
            <pc:sldMk cId="735928261" sldId="371"/>
            <ac:picMk id="2" creationId="{2681C317-2B63-49C6-9B76-ABEAB151274F}"/>
          </ac:picMkLst>
        </pc:picChg>
        <pc:picChg chg="del">
          <ac:chgData name="Siegbert Rudolph" userId="2af4d44886c067cc" providerId="LiveId" clId="{517FFEF0-DABE-4F95-9F42-B502B3A88A21}" dt="2019-06-15T13:23:19.242" v="2634" actId="478"/>
          <ac:picMkLst>
            <pc:docMk/>
            <pc:sldMk cId="735928261" sldId="371"/>
            <ac:picMk id="4" creationId="{E194B58E-55E6-42FD-8980-B968ED1DDC4A}"/>
          </ac:picMkLst>
        </pc:picChg>
        <pc:picChg chg="add mod ord">
          <ac:chgData name="Siegbert Rudolph" userId="2af4d44886c067cc" providerId="LiveId" clId="{517FFEF0-DABE-4F95-9F42-B502B3A88A21}" dt="2019-06-15T07:42:03.614" v="30" actId="167"/>
          <ac:picMkLst>
            <pc:docMk/>
            <pc:sldMk cId="735928261" sldId="371"/>
            <ac:picMk id="6" creationId="{9BE72407-B16B-456F-8D47-48ABA992B9D1}"/>
          </ac:picMkLst>
        </pc:picChg>
        <pc:picChg chg="add mod">
          <ac:chgData name="Siegbert Rudolph" userId="2af4d44886c067cc" providerId="LiveId" clId="{517FFEF0-DABE-4F95-9F42-B502B3A88A21}" dt="2019-06-15T12:56:07.223" v="2291" actId="1076"/>
          <ac:picMkLst>
            <pc:docMk/>
            <pc:sldMk cId="735928261" sldId="371"/>
            <ac:picMk id="15" creationId="{11CCB3D5-561B-4F8B-864D-781BDF3B0D14}"/>
          </ac:picMkLst>
        </pc:picChg>
        <pc:picChg chg="del">
          <ac:chgData name="Siegbert Rudolph" userId="2af4d44886c067cc" providerId="LiveId" clId="{517FFEF0-DABE-4F95-9F42-B502B3A88A21}" dt="2019-06-15T13:23:19.242" v="2634" actId="478"/>
          <ac:picMkLst>
            <pc:docMk/>
            <pc:sldMk cId="735928261" sldId="371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6:04.647" v="2290" actId="1076"/>
          <ac:picMkLst>
            <pc:docMk/>
            <pc:sldMk cId="735928261" sldId="371"/>
            <ac:picMk id="22" creationId="{47639C6E-AC6B-4A0E-AB83-CAABF9BB95DB}"/>
          </ac:picMkLst>
        </pc:picChg>
      </pc:sldChg>
      <pc:sldChg chg="addSp delSp modSp add ord delAnim modAnim">
        <pc:chgData name="Siegbert Rudolph" userId="2af4d44886c067cc" providerId="LiveId" clId="{517FFEF0-DABE-4F95-9F42-B502B3A88A21}" dt="2019-06-15T13:08:40.687" v="2492" actId="166"/>
        <pc:sldMkLst>
          <pc:docMk/>
          <pc:sldMk cId="4210732443" sldId="372"/>
        </pc:sldMkLst>
        <pc:spChg chg="mod">
          <ac:chgData name="Siegbert Rudolph" userId="2af4d44886c067cc" providerId="LiveId" clId="{517FFEF0-DABE-4F95-9F42-B502B3A88A21}" dt="2019-06-15T10:29:52.136" v="218" actId="14100"/>
          <ac:spMkLst>
            <pc:docMk/>
            <pc:sldMk cId="4210732443" sldId="372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8:40.687" v="2492" actId="166"/>
          <ac:spMkLst>
            <pc:docMk/>
            <pc:sldMk cId="4210732443" sldId="372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9:48.824" v="217" actId="1076"/>
          <ac:spMkLst>
            <pc:docMk/>
            <pc:sldMk cId="4210732443" sldId="372"/>
            <ac:spMk id="21" creationId="{6F77CADE-300C-4158-BA32-82134A7BAE10}"/>
          </ac:spMkLst>
        </pc:spChg>
        <pc:picChg chg="add mod ord">
          <ac:chgData name="Siegbert Rudolph" userId="2af4d44886c067cc" providerId="LiveId" clId="{517FFEF0-DABE-4F95-9F42-B502B3A88A21}" dt="2019-06-15T07:42:10.601" v="31" actId="167"/>
          <ac:picMkLst>
            <pc:docMk/>
            <pc:sldMk cId="4210732443" sldId="372"/>
            <ac:picMk id="2" creationId="{1B6CB7C9-1109-4A4C-8336-146BDEC666A6}"/>
          </ac:picMkLst>
        </pc:picChg>
        <pc:picChg chg="del">
          <ac:chgData name="Siegbert Rudolph" userId="2af4d44886c067cc" providerId="LiveId" clId="{517FFEF0-DABE-4F95-9F42-B502B3A88A21}" dt="2019-06-15T13:08:37.480" v="2491" actId="478"/>
          <ac:picMkLst>
            <pc:docMk/>
            <pc:sldMk cId="4210732443" sldId="372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8:33.419" v="2490" actId="1076"/>
          <ac:picMkLst>
            <pc:docMk/>
            <pc:sldMk cId="4210732443" sldId="372"/>
            <ac:picMk id="15" creationId="{2B7F8610-BD78-4924-B2A4-7C2B3B5F690C}"/>
          </ac:picMkLst>
        </pc:picChg>
        <pc:picChg chg="del">
          <ac:chgData name="Siegbert Rudolph" userId="2af4d44886c067cc" providerId="LiveId" clId="{517FFEF0-DABE-4F95-9F42-B502B3A88A21}" dt="2019-06-15T13:08:37.480" v="2491" actId="478"/>
          <ac:picMkLst>
            <pc:docMk/>
            <pc:sldMk cId="4210732443" sldId="372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8:29.609" v="2489" actId="1076"/>
          <ac:picMkLst>
            <pc:docMk/>
            <pc:sldMk cId="4210732443" sldId="372"/>
            <ac:picMk id="22" creationId="{F7BF9EDC-2B28-42E6-8788-5D049EBA37E4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37:00.624" v="2078" actId="166"/>
        <pc:sldMkLst>
          <pc:docMk/>
          <pc:sldMk cId="2796207542" sldId="373"/>
        </pc:sldMkLst>
        <pc:spChg chg="mod">
          <ac:chgData name="Siegbert Rudolph" userId="2af4d44886c067cc" providerId="LiveId" clId="{517FFEF0-DABE-4F95-9F42-B502B3A88A21}" dt="2019-06-15T07:46:12.086" v="34" actId="14100"/>
          <ac:spMkLst>
            <pc:docMk/>
            <pc:sldMk cId="2796207542" sldId="373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37:00.624" v="2078" actId="166"/>
          <ac:spMkLst>
            <pc:docMk/>
            <pc:sldMk cId="2796207542" sldId="373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7:46:08.252" v="33" actId="1076"/>
          <ac:spMkLst>
            <pc:docMk/>
            <pc:sldMk cId="2796207542" sldId="373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36:48.752" v="2076" actId="478"/>
          <ac:picMkLst>
            <pc:docMk/>
            <pc:sldMk cId="2796207542" sldId="373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36:44.427" v="2075" actId="1076"/>
          <ac:picMkLst>
            <pc:docMk/>
            <pc:sldMk cId="2796207542" sldId="373"/>
            <ac:picMk id="15" creationId="{F4FF3997-C1FB-4541-B931-C6B85F5905BA}"/>
          </ac:picMkLst>
        </pc:picChg>
        <pc:picChg chg="del">
          <ac:chgData name="Siegbert Rudolph" userId="2af4d44886c067cc" providerId="LiveId" clId="{517FFEF0-DABE-4F95-9F42-B502B3A88A21}" dt="2019-06-15T12:36:48.752" v="2076" actId="478"/>
          <ac:picMkLst>
            <pc:docMk/>
            <pc:sldMk cId="2796207542" sldId="373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36:41.555" v="2074" actId="1076"/>
          <ac:picMkLst>
            <pc:docMk/>
            <pc:sldMk cId="2796207542" sldId="373"/>
            <ac:picMk id="22" creationId="{87192E36-C997-4BB1-9180-303D71E544B3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37:37.992" v="2089" actId="166"/>
        <pc:sldMkLst>
          <pc:docMk/>
          <pc:sldMk cId="1469596858" sldId="374"/>
        </pc:sldMkLst>
        <pc:spChg chg="mod">
          <ac:chgData name="Siegbert Rudolph" userId="2af4d44886c067cc" providerId="LiveId" clId="{517FFEF0-DABE-4F95-9F42-B502B3A88A21}" dt="2019-06-15T07:46:34.539" v="37" actId="14100"/>
          <ac:spMkLst>
            <pc:docMk/>
            <pc:sldMk cId="1469596858" sldId="374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37:37.992" v="2089" actId="166"/>
          <ac:spMkLst>
            <pc:docMk/>
            <pc:sldMk cId="1469596858" sldId="374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7:46:28.898" v="36" actId="1076"/>
          <ac:spMkLst>
            <pc:docMk/>
            <pc:sldMk cId="1469596858" sldId="374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37:34.816" v="2088" actId="478"/>
          <ac:picMkLst>
            <pc:docMk/>
            <pc:sldMk cId="1469596858" sldId="374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37:31.040" v="2087" actId="1076"/>
          <ac:picMkLst>
            <pc:docMk/>
            <pc:sldMk cId="1469596858" sldId="374"/>
            <ac:picMk id="15" creationId="{66C5FEA3-1B5D-4796-95F1-E0C78849F131}"/>
          </ac:picMkLst>
        </pc:picChg>
        <pc:picChg chg="del">
          <ac:chgData name="Siegbert Rudolph" userId="2af4d44886c067cc" providerId="LiveId" clId="{517FFEF0-DABE-4F95-9F42-B502B3A88A21}" dt="2019-06-15T12:37:34.816" v="2088" actId="478"/>
          <ac:picMkLst>
            <pc:docMk/>
            <pc:sldMk cId="1469596858" sldId="374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37:28.545" v="2086" actId="1076"/>
          <ac:picMkLst>
            <pc:docMk/>
            <pc:sldMk cId="1469596858" sldId="374"/>
            <ac:picMk id="22" creationId="{97DE7330-8E4D-4AFD-AB19-370C78DB7E95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38:14.405" v="2099" actId="166"/>
        <pc:sldMkLst>
          <pc:docMk/>
          <pc:sldMk cId="1324670555" sldId="375"/>
        </pc:sldMkLst>
        <pc:spChg chg="mod">
          <ac:chgData name="Siegbert Rudolph" userId="2af4d44886c067cc" providerId="LiveId" clId="{517FFEF0-DABE-4F95-9F42-B502B3A88A21}" dt="2019-06-15T07:46:46.368" v="39" actId="1076"/>
          <ac:spMkLst>
            <pc:docMk/>
            <pc:sldMk cId="1324670555" sldId="375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38:14.405" v="2099" actId="166"/>
          <ac:spMkLst>
            <pc:docMk/>
            <pc:sldMk cId="1324670555" sldId="375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7:46:46.368" v="39" actId="1076"/>
          <ac:spMkLst>
            <pc:docMk/>
            <pc:sldMk cId="1324670555" sldId="375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38:10.165" v="2098" actId="478"/>
          <ac:picMkLst>
            <pc:docMk/>
            <pc:sldMk cId="1324670555" sldId="375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38:05.201" v="2097" actId="1076"/>
          <ac:picMkLst>
            <pc:docMk/>
            <pc:sldMk cId="1324670555" sldId="375"/>
            <ac:picMk id="15" creationId="{40583217-4532-44FC-A380-D745B514A1B2}"/>
          </ac:picMkLst>
        </pc:picChg>
        <pc:picChg chg="del">
          <ac:chgData name="Siegbert Rudolph" userId="2af4d44886c067cc" providerId="LiveId" clId="{517FFEF0-DABE-4F95-9F42-B502B3A88A21}" dt="2019-06-15T12:38:10.165" v="2098" actId="478"/>
          <ac:picMkLst>
            <pc:docMk/>
            <pc:sldMk cId="1324670555" sldId="375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38:00.555" v="2096" actId="1076"/>
          <ac:picMkLst>
            <pc:docMk/>
            <pc:sldMk cId="1324670555" sldId="375"/>
            <ac:picMk id="22" creationId="{355E9641-4EC9-4AFE-A095-586D3065EF40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38:53.110" v="2109" actId="166"/>
        <pc:sldMkLst>
          <pc:docMk/>
          <pc:sldMk cId="1954577758" sldId="376"/>
        </pc:sldMkLst>
        <pc:spChg chg="mod">
          <ac:chgData name="Siegbert Rudolph" userId="2af4d44886c067cc" providerId="LiveId" clId="{517FFEF0-DABE-4F95-9F42-B502B3A88A21}" dt="2019-06-15T07:47:04.316" v="41" actId="1076"/>
          <ac:spMkLst>
            <pc:docMk/>
            <pc:sldMk cId="1954577758" sldId="376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38:53.110" v="2109" actId="166"/>
          <ac:spMkLst>
            <pc:docMk/>
            <pc:sldMk cId="1954577758" sldId="376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7:47:04.316" v="41" actId="1076"/>
          <ac:spMkLst>
            <pc:docMk/>
            <pc:sldMk cId="1954577758" sldId="376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38:47.991" v="2108" actId="478"/>
          <ac:picMkLst>
            <pc:docMk/>
            <pc:sldMk cId="1954577758" sldId="376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38:39.217" v="2107" actId="1076"/>
          <ac:picMkLst>
            <pc:docMk/>
            <pc:sldMk cId="1954577758" sldId="376"/>
            <ac:picMk id="15" creationId="{D68B0730-2ADB-4237-8547-1789D6A44B12}"/>
          </ac:picMkLst>
        </pc:picChg>
        <pc:picChg chg="del">
          <ac:chgData name="Siegbert Rudolph" userId="2af4d44886c067cc" providerId="LiveId" clId="{517FFEF0-DABE-4F95-9F42-B502B3A88A21}" dt="2019-06-15T12:38:47.991" v="2108" actId="478"/>
          <ac:picMkLst>
            <pc:docMk/>
            <pc:sldMk cId="1954577758" sldId="376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38:37.117" v="2106" actId="1076"/>
          <ac:picMkLst>
            <pc:docMk/>
            <pc:sldMk cId="1954577758" sldId="376"/>
            <ac:picMk id="22" creationId="{87A38F0B-8CD9-4A08-B34D-969D362D703B}"/>
          </ac:picMkLst>
        </pc:picChg>
      </pc:sldChg>
      <pc:sldChg chg="addSp delSp modSp add ord delAnim modAnim">
        <pc:chgData name="Siegbert Rudolph" userId="2af4d44886c067cc" providerId="LiveId" clId="{517FFEF0-DABE-4F95-9F42-B502B3A88A21}" dt="2019-06-15T12:39:31.876" v="2119" actId="166"/>
        <pc:sldMkLst>
          <pc:docMk/>
          <pc:sldMk cId="3292507203" sldId="377"/>
        </pc:sldMkLst>
        <pc:spChg chg="mod">
          <ac:chgData name="Siegbert Rudolph" userId="2af4d44886c067cc" providerId="LiveId" clId="{517FFEF0-DABE-4F95-9F42-B502B3A88A21}" dt="2019-06-15T07:59:10.393" v="45" actId="14100"/>
          <ac:spMkLst>
            <pc:docMk/>
            <pc:sldMk cId="3292507203" sldId="377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39:31.876" v="2119" actId="166"/>
          <ac:spMkLst>
            <pc:docMk/>
            <pc:sldMk cId="3292507203" sldId="377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7:59:06.269" v="44" actId="1076"/>
          <ac:spMkLst>
            <pc:docMk/>
            <pc:sldMk cId="3292507203" sldId="377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39:28.413" v="2118" actId="478"/>
          <ac:picMkLst>
            <pc:docMk/>
            <pc:sldMk cId="3292507203" sldId="377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39:24.199" v="2117" actId="1076"/>
          <ac:picMkLst>
            <pc:docMk/>
            <pc:sldMk cId="3292507203" sldId="377"/>
            <ac:picMk id="15" creationId="{8AC7281D-6E77-4E3A-BDF0-FC67F2AEC205}"/>
          </ac:picMkLst>
        </pc:picChg>
        <pc:picChg chg="del">
          <ac:chgData name="Siegbert Rudolph" userId="2af4d44886c067cc" providerId="LiveId" clId="{517FFEF0-DABE-4F95-9F42-B502B3A88A21}" dt="2019-06-15T12:39:28.413" v="2118" actId="478"/>
          <ac:picMkLst>
            <pc:docMk/>
            <pc:sldMk cId="3292507203" sldId="377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39:21.929" v="2116" actId="1076"/>
          <ac:picMkLst>
            <pc:docMk/>
            <pc:sldMk cId="3292507203" sldId="377"/>
            <ac:picMk id="22" creationId="{505D3D6F-08ED-4D0D-95F4-BBD6315816DD}"/>
          </ac:picMkLst>
        </pc:picChg>
      </pc:sldChg>
      <pc:sldChg chg="modSp">
        <pc:chgData name="Siegbert Rudolph" userId="2af4d44886c067cc" providerId="LiveId" clId="{517FFEF0-DABE-4F95-9F42-B502B3A88A21}" dt="2019-06-15T10:45:00.827" v="549" actId="20577"/>
        <pc:sldMkLst>
          <pc:docMk/>
          <pc:sldMk cId="2143160470" sldId="378"/>
        </pc:sldMkLst>
        <pc:spChg chg="mod">
          <ac:chgData name="Siegbert Rudolph" userId="2af4d44886c067cc" providerId="LiveId" clId="{517FFEF0-DABE-4F95-9F42-B502B3A88A21}" dt="2019-06-15T10:44:04.849" v="467" actId="20577"/>
          <ac:spMkLst>
            <pc:docMk/>
            <pc:sldMk cId="2143160470" sldId="378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0:44:18.482" v="508" actId="20577"/>
          <ac:spMkLst>
            <pc:docMk/>
            <pc:sldMk cId="2143160470" sldId="378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0:45:00.827" v="549" actId="20577"/>
          <ac:spMkLst>
            <pc:docMk/>
            <pc:sldMk cId="2143160470" sldId="378"/>
            <ac:spMk id="10" creationId="{72012B35-7F17-496B-AEDB-42DF07080FCE}"/>
          </ac:spMkLst>
        </pc:spChg>
      </pc:sldChg>
      <pc:sldChg chg="addSp delSp modSp add delAnim modAnim">
        <pc:chgData name="Siegbert Rudolph" userId="2af4d44886c067cc" providerId="LiveId" clId="{517FFEF0-DABE-4F95-9F42-B502B3A88A21}" dt="2019-06-15T12:40:09.806" v="2129" actId="166"/>
        <pc:sldMkLst>
          <pc:docMk/>
          <pc:sldMk cId="2714909932" sldId="379"/>
        </pc:sldMkLst>
        <pc:spChg chg="mod">
          <ac:chgData name="Siegbert Rudolph" userId="2af4d44886c067cc" providerId="LiveId" clId="{517FFEF0-DABE-4F95-9F42-B502B3A88A21}" dt="2019-06-15T07:59:42.941" v="48" actId="14100"/>
          <ac:spMkLst>
            <pc:docMk/>
            <pc:sldMk cId="2714909932" sldId="379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40:09.806" v="2129" actId="166"/>
          <ac:spMkLst>
            <pc:docMk/>
            <pc:sldMk cId="2714909932" sldId="379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7:59:39.437" v="47" actId="1076"/>
          <ac:spMkLst>
            <pc:docMk/>
            <pc:sldMk cId="2714909932" sldId="379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40:05.427" v="2128" actId="478"/>
          <ac:picMkLst>
            <pc:docMk/>
            <pc:sldMk cId="2714909932" sldId="379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40:01.133" v="2127" actId="1076"/>
          <ac:picMkLst>
            <pc:docMk/>
            <pc:sldMk cId="2714909932" sldId="379"/>
            <ac:picMk id="15" creationId="{848CB2B4-811F-4961-94AA-0CF81AD2D945}"/>
          </ac:picMkLst>
        </pc:picChg>
        <pc:picChg chg="del">
          <ac:chgData name="Siegbert Rudolph" userId="2af4d44886c067cc" providerId="LiveId" clId="{517FFEF0-DABE-4F95-9F42-B502B3A88A21}" dt="2019-06-15T12:40:05.427" v="2128" actId="478"/>
          <ac:picMkLst>
            <pc:docMk/>
            <pc:sldMk cId="2714909932" sldId="379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39:59.073" v="2126" actId="1076"/>
          <ac:picMkLst>
            <pc:docMk/>
            <pc:sldMk cId="2714909932" sldId="379"/>
            <ac:picMk id="22" creationId="{29CD5DF2-84CB-4082-866C-8D7D18DD3BE9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40:49.680" v="2139" actId="166"/>
        <pc:sldMkLst>
          <pc:docMk/>
          <pc:sldMk cId="3787387915" sldId="380"/>
        </pc:sldMkLst>
        <pc:spChg chg="mod">
          <ac:chgData name="Siegbert Rudolph" userId="2af4d44886c067cc" providerId="LiveId" clId="{517FFEF0-DABE-4F95-9F42-B502B3A88A21}" dt="2019-06-15T07:59:58.298" v="50" actId="1076"/>
          <ac:spMkLst>
            <pc:docMk/>
            <pc:sldMk cId="3787387915" sldId="380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40:49.680" v="2139" actId="166"/>
          <ac:spMkLst>
            <pc:docMk/>
            <pc:sldMk cId="3787387915" sldId="380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7:59:58.298" v="50" actId="1076"/>
          <ac:spMkLst>
            <pc:docMk/>
            <pc:sldMk cId="3787387915" sldId="380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40:46.037" v="2138" actId="478"/>
          <ac:picMkLst>
            <pc:docMk/>
            <pc:sldMk cId="3787387915" sldId="380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40:41.979" v="2137" actId="1076"/>
          <ac:picMkLst>
            <pc:docMk/>
            <pc:sldMk cId="3787387915" sldId="380"/>
            <ac:picMk id="15" creationId="{B1B822B5-E4E4-429F-AB01-C79E4D5A6BBC}"/>
          </ac:picMkLst>
        </pc:picChg>
        <pc:picChg chg="del">
          <ac:chgData name="Siegbert Rudolph" userId="2af4d44886c067cc" providerId="LiveId" clId="{517FFEF0-DABE-4F95-9F42-B502B3A88A21}" dt="2019-06-15T12:40:46.037" v="2138" actId="478"/>
          <ac:picMkLst>
            <pc:docMk/>
            <pc:sldMk cId="3787387915" sldId="380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40:39.733" v="2136" actId="1076"/>
          <ac:picMkLst>
            <pc:docMk/>
            <pc:sldMk cId="3787387915" sldId="380"/>
            <ac:picMk id="22" creationId="{6FCD9221-DE67-4099-884E-DAFFAA61113A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41:23.931" v="2149" actId="166"/>
        <pc:sldMkLst>
          <pc:docMk/>
          <pc:sldMk cId="224971073" sldId="381"/>
        </pc:sldMkLst>
        <pc:spChg chg="mod">
          <ac:chgData name="Siegbert Rudolph" userId="2af4d44886c067cc" providerId="LiveId" clId="{517FFEF0-DABE-4F95-9F42-B502B3A88A21}" dt="2019-06-15T08:00:12.447" v="52" actId="1076"/>
          <ac:spMkLst>
            <pc:docMk/>
            <pc:sldMk cId="224971073" sldId="381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41:23.931" v="2149" actId="166"/>
          <ac:spMkLst>
            <pc:docMk/>
            <pc:sldMk cId="224971073" sldId="381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8:00:12.447" v="52" actId="1076"/>
          <ac:spMkLst>
            <pc:docMk/>
            <pc:sldMk cId="224971073" sldId="381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41:19.520" v="2148" actId="478"/>
          <ac:picMkLst>
            <pc:docMk/>
            <pc:sldMk cId="224971073" sldId="381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41:14.851" v="2147" actId="1076"/>
          <ac:picMkLst>
            <pc:docMk/>
            <pc:sldMk cId="224971073" sldId="381"/>
            <ac:picMk id="15" creationId="{2DD0EF42-E487-4298-888A-D934DAC09963}"/>
          </ac:picMkLst>
        </pc:picChg>
        <pc:picChg chg="del">
          <ac:chgData name="Siegbert Rudolph" userId="2af4d44886c067cc" providerId="LiveId" clId="{517FFEF0-DABE-4F95-9F42-B502B3A88A21}" dt="2019-06-15T12:41:19.520" v="2148" actId="478"/>
          <ac:picMkLst>
            <pc:docMk/>
            <pc:sldMk cId="224971073" sldId="381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41:13.061" v="2146" actId="1076"/>
          <ac:picMkLst>
            <pc:docMk/>
            <pc:sldMk cId="224971073" sldId="381"/>
            <ac:picMk id="22" creationId="{BBE0F458-3B6B-405C-B441-B58723DD2B8C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42:05.054" v="2159" actId="478"/>
        <pc:sldMkLst>
          <pc:docMk/>
          <pc:sldMk cId="2592370189" sldId="382"/>
        </pc:sldMkLst>
        <pc:spChg chg="mod">
          <ac:chgData name="Siegbert Rudolph" userId="2af4d44886c067cc" providerId="LiveId" clId="{517FFEF0-DABE-4F95-9F42-B502B3A88A21}" dt="2019-06-15T08:00:32.630" v="56" actId="14100"/>
          <ac:spMkLst>
            <pc:docMk/>
            <pc:sldMk cId="2592370189" sldId="382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41:56.465" v="2158" actId="166"/>
          <ac:spMkLst>
            <pc:docMk/>
            <pc:sldMk cId="2592370189" sldId="382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8:00:29.757" v="54" actId="1076"/>
          <ac:spMkLst>
            <pc:docMk/>
            <pc:sldMk cId="2592370189" sldId="382"/>
            <ac:spMk id="21" creationId="{6F77CADE-300C-4158-BA32-82134A7BAE10}"/>
          </ac:spMkLst>
        </pc:spChg>
        <pc:picChg chg="mod">
          <ac:chgData name="Siegbert Rudolph" userId="2af4d44886c067cc" providerId="LiveId" clId="{517FFEF0-DABE-4F95-9F42-B502B3A88A21}" dt="2019-06-15T08:00:30.702" v="55" actId="1076"/>
          <ac:picMkLst>
            <pc:docMk/>
            <pc:sldMk cId="2592370189" sldId="382"/>
            <ac:picMk id="2" creationId="{2681C317-2B63-49C6-9B76-ABEAB151274F}"/>
          </ac:picMkLst>
        </pc:picChg>
        <pc:picChg chg="del">
          <ac:chgData name="Siegbert Rudolph" userId="2af4d44886c067cc" providerId="LiveId" clId="{517FFEF0-DABE-4F95-9F42-B502B3A88A21}" dt="2019-06-15T12:42:05.054" v="2159" actId="478"/>
          <ac:picMkLst>
            <pc:docMk/>
            <pc:sldMk cId="2592370189" sldId="382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41:52.545" v="2157" actId="1076"/>
          <ac:picMkLst>
            <pc:docMk/>
            <pc:sldMk cId="2592370189" sldId="382"/>
            <ac:picMk id="15" creationId="{171389DE-0004-4E5D-BA70-9BE15FC2F91C}"/>
          </ac:picMkLst>
        </pc:picChg>
        <pc:picChg chg="del">
          <ac:chgData name="Siegbert Rudolph" userId="2af4d44886c067cc" providerId="LiveId" clId="{517FFEF0-DABE-4F95-9F42-B502B3A88A21}" dt="2019-06-15T12:42:05.054" v="2159" actId="478"/>
          <ac:picMkLst>
            <pc:docMk/>
            <pc:sldMk cId="2592370189" sldId="382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41:49.973" v="2156" actId="1076"/>
          <ac:picMkLst>
            <pc:docMk/>
            <pc:sldMk cId="2592370189" sldId="382"/>
            <ac:picMk id="22" creationId="{F1274837-BD9B-44BF-A633-2DF3391CCCC4}"/>
          </ac:picMkLst>
        </pc:picChg>
      </pc:sldChg>
      <pc:sldChg chg="modSp add">
        <pc:chgData name="Siegbert Rudolph" userId="2af4d44886c067cc" providerId="LiveId" clId="{517FFEF0-DABE-4F95-9F42-B502B3A88A21}" dt="2019-06-15T10:46:09.658" v="683" actId="20577"/>
        <pc:sldMkLst>
          <pc:docMk/>
          <pc:sldMk cId="2077202610" sldId="383"/>
        </pc:sldMkLst>
        <pc:spChg chg="mod">
          <ac:chgData name="Siegbert Rudolph" userId="2af4d44886c067cc" providerId="LiveId" clId="{517FFEF0-DABE-4F95-9F42-B502B3A88A21}" dt="2019-06-15T10:45:42.234" v="593" actId="20577"/>
          <ac:spMkLst>
            <pc:docMk/>
            <pc:sldMk cId="2077202610" sldId="383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0:45:54.834" v="637" actId="20577"/>
          <ac:spMkLst>
            <pc:docMk/>
            <pc:sldMk cId="2077202610" sldId="383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0:46:09.658" v="683" actId="20577"/>
          <ac:spMkLst>
            <pc:docMk/>
            <pc:sldMk cId="2077202610" sldId="383"/>
            <ac:spMk id="10" creationId="{72012B35-7F17-496B-AEDB-42DF07080FCE}"/>
          </ac:spMkLst>
        </pc:spChg>
      </pc:sldChg>
      <pc:sldChg chg="addSp delSp modSp delAnim modAnim">
        <pc:chgData name="Siegbert Rudolph" userId="2af4d44886c067cc" providerId="LiveId" clId="{517FFEF0-DABE-4F95-9F42-B502B3A88A21}" dt="2019-06-15T12:42:50.960" v="2170" actId="166"/>
        <pc:sldMkLst>
          <pc:docMk/>
          <pc:sldMk cId="1326429324" sldId="384"/>
        </pc:sldMkLst>
        <pc:spChg chg="mod">
          <ac:chgData name="Siegbert Rudolph" userId="2af4d44886c067cc" providerId="LiveId" clId="{517FFEF0-DABE-4F95-9F42-B502B3A88A21}" dt="2019-06-15T08:01:05.615" v="60" actId="14100"/>
          <ac:spMkLst>
            <pc:docMk/>
            <pc:sldMk cId="1326429324" sldId="384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42:50.960" v="2170" actId="166"/>
          <ac:spMkLst>
            <pc:docMk/>
            <pc:sldMk cId="1326429324" sldId="384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8:01:02.837" v="58" actId="1076"/>
          <ac:spMkLst>
            <pc:docMk/>
            <pc:sldMk cId="1326429324" sldId="384"/>
            <ac:spMk id="21" creationId="{6F77CADE-300C-4158-BA32-82134A7BAE10}"/>
          </ac:spMkLst>
        </pc:spChg>
        <pc:picChg chg="mod">
          <ac:chgData name="Siegbert Rudolph" userId="2af4d44886c067cc" providerId="LiveId" clId="{517FFEF0-DABE-4F95-9F42-B502B3A88A21}" dt="2019-06-15T08:01:04.009" v="59" actId="1076"/>
          <ac:picMkLst>
            <pc:docMk/>
            <pc:sldMk cId="1326429324" sldId="384"/>
            <ac:picMk id="2" creationId="{2681C317-2B63-49C6-9B76-ABEAB151274F}"/>
          </ac:picMkLst>
        </pc:picChg>
        <pc:picChg chg="del">
          <ac:chgData name="Siegbert Rudolph" userId="2af4d44886c067cc" providerId="LiveId" clId="{517FFEF0-DABE-4F95-9F42-B502B3A88A21}" dt="2019-06-15T12:42:46.604" v="2169" actId="478"/>
          <ac:picMkLst>
            <pc:docMk/>
            <pc:sldMk cId="1326429324" sldId="384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42:42.245" v="2168" actId="1076"/>
          <ac:picMkLst>
            <pc:docMk/>
            <pc:sldMk cId="1326429324" sldId="384"/>
            <ac:picMk id="15" creationId="{ACE7A0FD-FCAD-4CDE-B272-275E3CA218FF}"/>
          </ac:picMkLst>
        </pc:picChg>
        <pc:picChg chg="del">
          <ac:chgData name="Siegbert Rudolph" userId="2af4d44886c067cc" providerId="LiveId" clId="{517FFEF0-DABE-4F95-9F42-B502B3A88A21}" dt="2019-06-15T12:42:46.604" v="2169" actId="478"/>
          <ac:picMkLst>
            <pc:docMk/>
            <pc:sldMk cId="1326429324" sldId="384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42:40.153" v="2167" actId="1076"/>
          <ac:picMkLst>
            <pc:docMk/>
            <pc:sldMk cId="1326429324" sldId="384"/>
            <ac:picMk id="22" creationId="{098E3494-8CD6-441C-A05F-5BCACB74BE59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43:24.621" v="2180" actId="166"/>
        <pc:sldMkLst>
          <pc:docMk/>
          <pc:sldMk cId="2359691708" sldId="385"/>
        </pc:sldMkLst>
        <pc:spChg chg="mod">
          <ac:chgData name="Siegbert Rudolph" userId="2af4d44886c067cc" providerId="LiveId" clId="{517FFEF0-DABE-4F95-9F42-B502B3A88A21}" dt="2019-06-15T08:01:32.531" v="62" actId="1076"/>
          <ac:spMkLst>
            <pc:docMk/>
            <pc:sldMk cId="2359691708" sldId="385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43:24.621" v="2180" actId="166"/>
          <ac:spMkLst>
            <pc:docMk/>
            <pc:sldMk cId="2359691708" sldId="385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8:01:32.531" v="62" actId="1076"/>
          <ac:spMkLst>
            <pc:docMk/>
            <pc:sldMk cId="2359691708" sldId="385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43:20.294" v="2179" actId="478"/>
          <ac:picMkLst>
            <pc:docMk/>
            <pc:sldMk cId="2359691708" sldId="385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43:16.395" v="2178" actId="1076"/>
          <ac:picMkLst>
            <pc:docMk/>
            <pc:sldMk cId="2359691708" sldId="385"/>
            <ac:picMk id="15" creationId="{2C528C88-415A-4DFF-B18F-CFADDDB73C0E}"/>
          </ac:picMkLst>
        </pc:picChg>
        <pc:picChg chg="del">
          <ac:chgData name="Siegbert Rudolph" userId="2af4d44886c067cc" providerId="LiveId" clId="{517FFEF0-DABE-4F95-9F42-B502B3A88A21}" dt="2019-06-15T12:43:20.294" v="2179" actId="478"/>
          <ac:picMkLst>
            <pc:docMk/>
            <pc:sldMk cId="2359691708" sldId="385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43:14.220" v="2177" actId="1076"/>
          <ac:picMkLst>
            <pc:docMk/>
            <pc:sldMk cId="2359691708" sldId="385"/>
            <ac:picMk id="22" creationId="{6531CA12-8B5E-4A3D-BF2A-E29B83BCA38C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44:07.290" v="2190" actId="166"/>
        <pc:sldMkLst>
          <pc:docMk/>
          <pc:sldMk cId="298265029" sldId="386"/>
        </pc:sldMkLst>
        <pc:spChg chg="mod">
          <ac:chgData name="Siegbert Rudolph" userId="2af4d44886c067cc" providerId="LiveId" clId="{517FFEF0-DABE-4F95-9F42-B502B3A88A21}" dt="2019-06-15T08:01:44.869" v="64" actId="1076"/>
          <ac:spMkLst>
            <pc:docMk/>
            <pc:sldMk cId="298265029" sldId="386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44:07.290" v="2190" actId="166"/>
          <ac:spMkLst>
            <pc:docMk/>
            <pc:sldMk cId="298265029" sldId="386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8:01:44.869" v="64" actId="1076"/>
          <ac:spMkLst>
            <pc:docMk/>
            <pc:sldMk cId="298265029" sldId="386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44:02.147" v="2189" actId="478"/>
          <ac:picMkLst>
            <pc:docMk/>
            <pc:sldMk cId="298265029" sldId="386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43:57.791" v="2188" actId="1076"/>
          <ac:picMkLst>
            <pc:docMk/>
            <pc:sldMk cId="298265029" sldId="386"/>
            <ac:picMk id="15" creationId="{BC550152-D7B7-4DFC-AD27-23F7A9390BA0}"/>
          </ac:picMkLst>
        </pc:picChg>
        <pc:picChg chg="del">
          <ac:chgData name="Siegbert Rudolph" userId="2af4d44886c067cc" providerId="LiveId" clId="{517FFEF0-DABE-4F95-9F42-B502B3A88A21}" dt="2019-06-15T12:44:02.147" v="2189" actId="478"/>
          <ac:picMkLst>
            <pc:docMk/>
            <pc:sldMk cId="298265029" sldId="386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43:54.164" v="2187" actId="1076"/>
          <ac:picMkLst>
            <pc:docMk/>
            <pc:sldMk cId="298265029" sldId="386"/>
            <ac:picMk id="22" creationId="{BADBE1C4-4F9D-4397-8D54-12F9101AA87B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22:48.889" v="2633"/>
        <pc:sldMkLst>
          <pc:docMk/>
          <pc:sldMk cId="2901121839" sldId="387"/>
        </pc:sldMkLst>
        <pc:spChg chg="add mod">
          <ac:chgData name="Siegbert Rudolph" userId="2af4d44886c067cc" providerId="LiveId" clId="{517FFEF0-DABE-4F95-9F42-B502B3A88A21}" dt="2019-06-15T08:02:10.484" v="67" actId="1076"/>
          <ac:spMkLst>
            <pc:docMk/>
            <pc:sldMk cId="2901121839" sldId="387"/>
            <ac:spMk id="15" creationId="{0064541A-BFD0-4E20-B4AA-197A0677D598}"/>
          </ac:spMkLst>
        </pc:spChg>
        <pc:spChg chg="del">
          <ac:chgData name="Siegbert Rudolph" userId="2af4d44886c067cc" providerId="LiveId" clId="{517FFEF0-DABE-4F95-9F42-B502B3A88A21}" dt="2019-06-15T08:03:14.747" v="72" actId="478"/>
          <ac:spMkLst>
            <pc:docMk/>
            <pc:sldMk cId="2901121839" sldId="387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45:35.063" v="2205" actId="166"/>
          <ac:spMkLst>
            <pc:docMk/>
            <pc:sldMk cId="2901121839" sldId="387"/>
            <ac:spMk id="17" creationId="{07D038F4-5710-4220-B652-B036FB2C6A0E}"/>
          </ac:spMkLst>
        </pc:spChg>
        <pc:spChg chg="del">
          <ac:chgData name="Siegbert Rudolph" userId="2af4d44886c067cc" providerId="LiveId" clId="{517FFEF0-DABE-4F95-9F42-B502B3A88A21}" dt="2019-06-15T08:03:14.747" v="72" actId="478"/>
          <ac:spMkLst>
            <pc:docMk/>
            <pc:sldMk cId="2901121839" sldId="387"/>
            <ac:spMk id="21" creationId="{6F77CADE-300C-4158-BA32-82134A7BAE10}"/>
          </ac:spMkLst>
        </pc:spChg>
        <pc:spChg chg="add mod">
          <ac:chgData name="Siegbert Rudolph" userId="2af4d44886c067cc" providerId="LiveId" clId="{517FFEF0-DABE-4F95-9F42-B502B3A88A21}" dt="2019-06-15T08:02:10.484" v="67" actId="1076"/>
          <ac:spMkLst>
            <pc:docMk/>
            <pc:sldMk cId="2901121839" sldId="387"/>
            <ac:spMk id="22" creationId="{F1E22716-F020-46EB-80E2-FD23E4615EBC}"/>
          </ac:spMkLst>
        </pc:spChg>
        <pc:picChg chg="del">
          <ac:chgData name="Siegbert Rudolph" userId="2af4d44886c067cc" providerId="LiveId" clId="{517FFEF0-DABE-4F95-9F42-B502B3A88A21}" dt="2019-06-15T12:45:30.034" v="2204" actId="478"/>
          <ac:picMkLst>
            <pc:docMk/>
            <pc:sldMk cId="2901121839" sldId="387"/>
            <ac:picMk id="4" creationId="{E194B58E-55E6-42FD-8980-B968ED1DDC4A}"/>
          </ac:picMkLst>
        </pc:picChg>
        <pc:picChg chg="add del">
          <ac:chgData name="Siegbert Rudolph" userId="2af4d44886c067cc" providerId="LiveId" clId="{517FFEF0-DABE-4F95-9F42-B502B3A88A21}" dt="2019-06-15T12:44:39.059" v="2196"/>
          <ac:picMkLst>
            <pc:docMk/>
            <pc:sldMk cId="2901121839" sldId="387"/>
            <ac:picMk id="16" creationId="{5698C0B2-98EC-4157-8E87-63BE85A8306A}"/>
          </ac:picMkLst>
        </pc:picChg>
        <pc:picChg chg="del">
          <ac:chgData name="Siegbert Rudolph" userId="2af4d44886c067cc" providerId="LiveId" clId="{517FFEF0-DABE-4F95-9F42-B502B3A88A21}" dt="2019-06-15T12:45:30.034" v="2204" actId="478"/>
          <ac:picMkLst>
            <pc:docMk/>
            <pc:sldMk cId="2901121839" sldId="387"/>
            <ac:picMk id="20" creationId="{2F84924C-21C7-4224-9E69-B7CFE242307E}"/>
          </ac:picMkLst>
        </pc:picChg>
        <pc:picChg chg="add del">
          <ac:chgData name="Siegbert Rudolph" userId="2af4d44886c067cc" providerId="LiveId" clId="{517FFEF0-DABE-4F95-9F42-B502B3A88A21}" dt="2019-06-15T12:44:38.454" v="2195"/>
          <ac:picMkLst>
            <pc:docMk/>
            <pc:sldMk cId="2901121839" sldId="387"/>
            <ac:picMk id="21" creationId="{FB84426A-15B3-4785-804E-6D90932FCCA1}"/>
          </ac:picMkLst>
        </pc:picChg>
        <pc:picChg chg="add mod">
          <ac:chgData name="Siegbert Rudolph" userId="2af4d44886c067cc" providerId="LiveId" clId="{517FFEF0-DABE-4F95-9F42-B502B3A88A21}" dt="2019-06-15T12:45:25.198" v="2203" actId="1076"/>
          <ac:picMkLst>
            <pc:docMk/>
            <pc:sldMk cId="2901121839" sldId="387"/>
            <ac:picMk id="23" creationId="{4D2CF66A-4503-49D1-9CB6-CAF0319CC3B8}"/>
          </ac:picMkLst>
        </pc:picChg>
        <pc:picChg chg="add mod">
          <ac:chgData name="Siegbert Rudolph" userId="2af4d44886c067cc" providerId="LiveId" clId="{517FFEF0-DABE-4F95-9F42-B502B3A88A21}" dt="2019-06-15T12:45:22.867" v="2202" actId="1076"/>
          <ac:picMkLst>
            <pc:docMk/>
            <pc:sldMk cId="2901121839" sldId="387"/>
            <ac:picMk id="24" creationId="{A03C5A15-1FA9-40C4-9D51-838C22135276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50:08.882" v="2222" actId="166"/>
        <pc:sldMkLst>
          <pc:docMk/>
          <pc:sldMk cId="3174037733" sldId="388"/>
        </pc:sldMkLst>
        <pc:spChg chg="mod">
          <ac:chgData name="Siegbert Rudolph" userId="2af4d44886c067cc" providerId="LiveId" clId="{517FFEF0-DABE-4F95-9F42-B502B3A88A21}" dt="2019-06-15T08:02:31.441" v="70" actId="14100"/>
          <ac:spMkLst>
            <pc:docMk/>
            <pc:sldMk cId="3174037733" sldId="388"/>
            <ac:spMk id="15" creationId="{0064541A-BFD0-4E20-B4AA-197A0677D598}"/>
          </ac:spMkLst>
        </pc:spChg>
        <pc:spChg chg="del">
          <ac:chgData name="Siegbert Rudolph" userId="2af4d44886c067cc" providerId="LiveId" clId="{517FFEF0-DABE-4F95-9F42-B502B3A88A21}" dt="2019-06-15T08:03:27.611" v="73" actId="478"/>
          <ac:spMkLst>
            <pc:docMk/>
            <pc:sldMk cId="3174037733" sldId="388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50:08.882" v="2222" actId="166"/>
          <ac:spMkLst>
            <pc:docMk/>
            <pc:sldMk cId="3174037733" sldId="388"/>
            <ac:spMk id="17" creationId="{07D038F4-5710-4220-B652-B036FB2C6A0E}"/>
          </ac:spMkLst>
        </pc:spChg>
        <pc:spChg chg="del">
          <ac:chgData name="Siegbert Rudolph" userId="2af4d44886c067cc" providerId="LiveId" clId="{517FFEF0-DABE-4F95-9F42-B502B3A88A21}" dt="2019-06-15T08:03:27.611" v="73" actId="478"/>
          <ac:spMkLst>
            <pc:docMk/>
            <pc:sldMk cId="3174037733" sldId="388"/>
            <ac:spMk id="21" creationId="{6F77CADE-300C-4158-BA32-82134A7BAE10}"/>
          </ac:spMkLst>
        </pc:spChg>
        <pc:spChg chg="mod">
          <ac:chgData name="Siegbert Rudolph" userId="2af4d44886c067cc" providerId="LiveId" clId="{517FFEF0-DABE-4F95-9F42-B502B3A88A21}" dt="2019-06-15T08:02:27.921" v="69" actId="1076"/>
          <ac:spMkLst>
            <pc:docMk/>
            <pc:sldMk cId="3174037733" sldId="388"/>
            <ac:spMk id="22" creationId="{F1E22716-F020-46EB-80E2-FD23E4615EBC}"/>
          </ac:spMkLst>
        </pc:spChg>
        <pc:picChg chg="del">
          <ac:chgData name="Siegbert Rudolph" userId="2af4d44886c067cc" providerId="LiveId" clId="{517FFEF0-DABE-4F95-9F42-B502B3A88A21}" dt="2019-06-15T12:50:05.283" v="2221" actId="478"/>
          <ac:picMkLst>
            <pc:docMk/>
            <pc:sldMk cId="3174037733" sldId="388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0:00.497" v="2220" actId="1076"/>
          <ac:picMkLst>
            <pc:docMk/>
            <pc:sldMk cId="3174037733" sldId="388"/>
            <ac:picMk id="16" creationId="{C69B056A-F286-4BE7-8DE3-AACBDB6EB670}"/>
          </ac:picMkLst>
        </pc:picChg>
        <pc:picChg chg="del">
          <ac:chgData name="Siegbert Rudolph" userId="2af4d44886c067cc" providerId="LiveId" clId="{517FFEF0-DABE-4F95-9F42-B502B3A88A21}" dt="2019-06-15T12:50:05.283" v="2221" actId="478"/>
          <ac:picMkLst>
            <pc:docMk/>
            <pc:sldMk cId="3174037733" sldId="388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49:58.569" v="2219" actId="1076"/>
          <ac:picMkLst>
            <pc:docMk/>
            <pc:sldMk cId="3174037733" sldId="388"/>
            <ac:picMk id="21" creationId="{9CCF5F4D-8349-4DA4-A00C-5673AF9F2737}"/>
          </ac:picMkLst>
        </pc:picChg>
      </pc:sldChg>
      <pc:sldChg chg="modSp add">
        <pc:chgData name="Siegbert Rudolph" userId="2af4d44886c067cc" providerId="LiveId" clId="{517FFEF0-DABE-4F95-9F42-B502B3A88A21}" dt="2019-06-15T10:47:10.041" v="808" actId="20577"/>
        <pc:sldMkLst>
          <pc:docMk/>
          <pc:sldMk cId="3250359255" sldId="389"/>
        </pc:sldMkLst>
        <pc:spChg chg="mod">
          <ac:chgData name="Siegbert Rudolph" userId="2af4d44886c067cc" providerId="LiveId" clId="{517FFEF0-DABE-4F95-9F42-B502B3A88A21}" dt="2019-06-15T10:46:44.185" v="724" actId="20577"/>
          <ac:spMkLst>
            <pc:docMk/>
            <pc:sldMk cId="3250359255" sldId="389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0:46:56.777" v="767" actId="20577"/>
          <ac:spMkLst>
            <pc:docMk/>
            <pc:sldMk cId="3250359255" sldId="389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0:47:10.041" v="808" actId="20577"/>
          <ac:spMkLst>
            <pc:docMk/>
            <pc:sldMk cId="3250359255" sldId="389"/>
            <ac:spMk id="10" creationId="{72012B35-7F17-496B-AEDB-42DF07080FCE}"/>
          </ac:spMkLst>
        </pc:spChg>
      </pc:sldChg>
      <pc:sldChg chg="addSp delSp modSp delAnim modAnim">
        <pc:chgData name="Siegbert Rudolph" userId="2af4d44886c067cc" providerId="LiveId" clId="{517FFEF0-DABE-4F95-9F42-B502B3A88A21}" dt="2019-06-15T12:52:11.655" v="2234" actId="166"/>
        <pc:sldMkLst>
          <pc:docMk/>
          <pc:sldMk cId="4119512314" sldId="390"/>
        </pc:sldMkLst>
        <pc:spChg chg="mod">
          <ac:chgData name="Siegbert Rudolph" userId="2af4d44886c067cc" providerId="LiveId" clId="{517FFEF0-DABE-4F95-9F42-B502B3A88A21}" dt="2019-06-15T08:04:02.213" v="78" actId="14100"/>
          <ac:spMkLst>
            <pc:docMk/>
            <pc:sldMk cId="4119512314" sldId="390"/>
            <ac:spMk id="15" creationId="{0064541A-BFD0-4E20-B4AA-197A0677D598}"/>
          </ac:spMkLst>
        </pc:spChg>
        <pc:spChg chg="del">
          <ac:chgData name="Siegbert Rudolph" userId="2af4d44886c067cc" providerId="LiveId" clId="{517FFEF0-DABE-4F95-9F42-B502B3A88A21}" dt="2019-06-15T08:03:43.922" v="76" actId="478"/>
          <ac:spMkLst>
            <pc:docMk/>
            <pc:sldMk cId="4119512314" sldId="390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52:11.655" v="2234" actId="166"/>
          <ac:spMkLst>
            <pc:docMk/>
            <pc:sldMk cId="4119512314" sldId="390"/>
            <ac:spMk id="17" creationId="{07D038F4-5710-4220-B652-B036FB2C6A0E}"/>
          </ac:spMkLst>
        </pc:spChg>
        <pc:spChg chg="del">
          <ac:chgData name="Siegbert Rudolph" userId="2af4d44886c067cc" providerId="LiveId" clId="{517FFEF0-DABE-4F95-9F42-B502B3A88A21}" dt="2019-06-15T08:03:43.922" v="76" actId="478"/>
          <ac:spMkLst>
            <pc:docMk/>
            <pc:sldMk cId="4119512314" sldId="390"/>
            <ac:spMk id="21" creationId="{6F77CADE-300C-4158-BA32-82134A7BAE10}"/>
          </ac:spMkLst>
        </pc:spChg>
        <pc:spChg chg="mod">
          <ac:chgData name="Siegbert Rudolph" userId="2af4d44886c067cc" providerId="LiveId" clId="{517FFEF0-DABE-4F95-9F42-B502B3A88A21}" dt="2019-06-15T08:03:58.901" v="77" actId="1076"/>
          <ac:spMkLst>
            <pc:docMk/>
            <pc:sldMk cId="4119512314" sldId="390"/>
            <ac:spMk id="22" creationId="{F1E22716-F020-46EB-80E2-FD23E4615EBC}"/>
          </ac:spMkLst>
        </pc:spChg>
        <pc:picChg chg="mod">
          <ac:chgData name="Siegbert Rudolph" userId="2af4d44886c067cc" providerId="LiveId" clId="{517FFEF0-DABE-4F95-9F42-B502B3A88A21}" dt="2019-06-15T08:03:40.222" v="75" actId="1076"/>
          <ac:picMkLst>
            <pc:docMk/>
            <pc:sldMk cId="4119512314" sldId="390"/>
            <ac:picMk id="2" creationId="{2681C317-2B63-49C6-9B76-ABEAB151274F}"/>
          </ac:picMkLst>
        </pc:picChg>
        <pc:picChg chg="del">
          <ac:chgData name="Siegbert Rudolph" userId="2af4d44886c067cc" providerId="LiveId" clId="{517FFEF0-DABE-4F95-9F42-B502B3A88A21}" dt="2019-06-15T12:52:08.115" v="2233" actId="478"/>
          <ac:picMkLst>
            <pc:docMk/>
            <pc:sldMk cId="4119512314" sldId="390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2:04.370" v="2232" actId="1076"/>
          <ac:picMkLst>
            <pc:docMk/>
            <pc:sldMk cId="4119512314" sldId="390"/>
            <ac:picMk id="16" creationId="{4B11BF38-B493-425D-920D-4927C08A29C6}"/>
          </ac:picMkLst>
        </pc:picChg>
        <pc:picChg chg="del">
          <ac:chgData name="Siegbert Rudolph" userId="2af4d44886c067cc" providerId="LiveId" clId="{517FFEF0-DABE-4F95-9F42-B502B3A88A21}" dt="2019-06-15T12:52:08.115" v="2233" actId="478"/>
          <ac:picMkLst>
            <pc:docMk/>
            <pc:sldMk cId="4119512314" sldId="390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2:01.463" v="2231" actId="1076"/>
          <ac:picMkLst>
            <pc:docMk/>
            <pc:sldMk cId="4119512314" sldId="390"/>
            <ac:picMk id="21" creationId="{867C3848-804C-4AB2-8826-6463178D8DBE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52:54.586" v="2245" actId="166"/>
        <pc:sldMkLst>
          <pc:docMk/>
          <pc:sldMk cId="2204056481" sldId="391"/>
        </pc:sldMkLst>
        <pc:spChg chg="mod">
          <ac:chgData name="Siegbert Rudolph" userId="2af4d44886c067cc" providerId="LiveId" clId="{517FFEF0-DABE-4F95-9F42-B502B3A88A21}" dt="2019-06-15T08:04:11.151" v="80" actId="1076"/>
          <ac:spMkLst>
            <pc:docMk/>
            <pc:sldMk cId="2204056481" sldId="391"/>
            <ac:spMk id="15" creationId="{0064541A-BFD0-4E20-B4AA-197A0677D598}"/>
          </ac:spMkLst>
        </pc:spChg>
        <pc:spChg chg="ord">
          <ac:chgData name="Siegbert Rudolph" userId="2af4d44886c067cc" providerId="LiveId" clId="{517FFEF0-DABE-4F95-9F42-B502B3A88A21}" dt="2019-06-15T12:52:54.586" v="2245" actId="166"/>
          <ac:spMkLst>
            <pc:docMk/>
            <pc:sldMk cId="2204056481" sldId="391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8:04:11.151" v="80" actId="1076"/>
          <ac:spMkLst>
            <pc:docMk/>
            <pc:sldMk cId="2204056481" sldId="391"/>
            <ac:spMk id="22" creationId="{F1E22716-F020-46EB-80E2-FD23E4615EBC}"/>
          </ac:spMkLst>
        </pc:spChg>
        <pc:picChg chg="del">
          <ac:chgData name="Siegbert Rudolph" userId="2af4d44886c067cc" providerId="LiveId" clId="{517FFEF0-DABE-4F95-9F42-B502B3A88A21}" dt="2019-06-15T12:52:50.350" v="2244" actId="478"/>
          <ac:picMkLst>
            <pc:docMk/>
            <pc:sldMk cId="2204056481" sldId="391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2:45.095" v="2243" actId="1076"/>
          <ac:picMkLst>
            <pc:docMk/>
            <pc:sldMk cId="2204056481" sldId="391"/>
            <ac:picMk id="16" creationId="{A85FC809-3F46-4A39-88A4-B8AD599C7EA7}"/>
          </ac:picMkLst>
        </pc:picChg>
        <pc:picChg chg="del">
          <ac:chgData name="Siegbert Rudolph" userId="2af4d44886c067cc" providerId="LiveId" clId="{517FFEF0-DABE-4F95-9F42-B502B3A88A21}" dt="2019-06-15T12:52:50.350" v="2244" actId="478"/>
          <ac:picMkLst>
            <pc:docMk/>
            <pc:sldMk cId="2204056481" sldId="391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2:42.201" v="2242" actId="1076"/>
          <ac:picMkLst>
            <pc:docMk/>
            <pc:sldMk cId="2204056481" sldId="391"/>
            <ac:picMk id="21" creationId="{862B95E0-77F9-44A6-AD3B-0764C226853C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53:52.175" v="2258" actId="166"/>
        <pc:sldMkLst>
          <pc:docMk/>
          <pc:sldMk cId="2041941340" sldId="392"/>
        </pc:sldMkLst>
        <pc:spChg chg="mod">
          <ac:chgData name="Siegbert Rudolph" userId="2af4d44886c067cc" providerId="LiveId" clId="{517FFEF0-DABE-4F95-9F42-B502B3A88A21}" dt="2019-06-15T08:04:24.057" v="82" actId="1076"/>
          <ac:spMkLst>
            <pc:docMk/>
            <pc:sldMk cId="2041941340" sldId="392"/>
            <ac:spMk id="15" creationId="{0064541A-BFD0-4E20-B4AA-197A0677D598}"/>
          </ac:spMkLst>
        </pc:spChg>
        <pc:spChg chg="ord">
          <ac:chgData name="Siegbert Rudolph" userId="2af4d44886c067cc" providerId="LiveId" clId="{517FFEF0-DABE-4F95-9F42-B502B3A88A21}" dt="2019-06-15T12:53:52.175" v="2258" actId="166"/>
          <ac:spMkLst>
            <pc:docMk/>
            <pc:sldMk cId="2041941340" sldId="392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8:04:24.057" v="82" actId="1076"/>
          <ac:spMkLst>
            <pc:docMk/>
            <pc:sldMk cId="2041941340" sldId="392"/>
            <ac:spMk id="22" creationId="{F1E22716-F020-46EB-80E2-FD23E4615EBC}"/>
          </ac:spMkLst>
        </pc:spChg>
        <pc:picChg chg="del">
          <ac:chgData name="Siegbert Rudolph" userId="2af4d44886c067cc" providerId="LiveId" clId="{517FFEF0-DABE-4F95-9F42-B502B3A88A21}" dt="2019-06-15T12:53:47.781" v="2257" actId="478"/>
          <ac:picMkLst>
            <pc:docMk/>
            <pc:sldMk cId="2041941340" sldId="392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3:44.143" v="2256" actId="1076"/>
          <ac:picMkLst>
            <pc:docMk/>
            <pc:sldMk cId="2041941340" sldId="392"/>
            <ac:picMk id="16" creationId="{14F02AEF-E1EA-43F3-A690-C69F99878F00}"/>
          </ac:picMkLst>
        </pc:picChg>
        <pc:picChg chg="del">
          <ac:chgData name="Siegbert Rudolph" userId="2af4d44886c067cc" providerId="LiveId" clId="{517FFEF0-DABE-4F95-9F42-B502B3A88A21}" dt="2019-06-15T12:53:47.781" v="2257" actId="478"/>
          <ac:picMkLst>
            <pc:docMk/>
            <pc:sldMk cId="2041941340" sldId="392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3:42.185" v="2255" actId="1076"/>
          <ac:picMkLst>
            <pc:docMk/>
            <pc:sldMk cId="2041941340" sldId="392"/>
            <ac:picMk id="21" creationId="{D74B38EB-0089-4E1D-937B-1B55B1E12B41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54:37.317" v="2269" actId="166"/>
        <pc:sldMkLst>
          <pc:docMk/>
          <pc:sldMk cId="2565816666" sldId="393"/>
        </pc:sldMkLst>
        <pc:spChg chg="mod">
          <ac:chgData name="Siegbert Rudolph" userId="2af4d44886c067cc" providerId="LiveId" clId="{517FFEF0-DABE-4F95-9F42-B502B3A88A21}" dt="2019-06-15T08:04:39.649" v="84" actId="1076"/>
          <ac:spMkLst>
            <pc:docMk/>
            <pc:sldMk cId="2565816666" sldId="393"/>
            <ac:spMk id="15" creationId="{0064541A-BFD0-4E20-B4AA-197A0677D598}"/>
          </ac:spMkLst>
        </pc:spChg>
        <pc:spChg chg="ord">
          <ac:chgData name="Siegbert Rudolph" userId="2af4d44886c067cc" providerId="LiveId" clId="{517FFEF0-DABE-4F95-9F42-B502B3A88A21}" dt="2019-06-15T12:54:37.317" v="2269" actId="166"/>
          <ac:spMkLst>
            <pc:docMk/>
            <pc:sldMk cId="2565816666" sldId="393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8:04:39.649" v="84" actId="1076"/>
          <ac:spMkLst>
            <pc:docMk/>
            <pc:sldMk cId="2565816666" sldId="393"/>
            <ac:spMk id="22" creationId="{F1E22716-F020-46EB-80E2-FD23E4615EBC}"/>
          </ac:spMkLst>
        </pc:spChg>
        <pc:picChg chg="del">
          <ac:chgData name="Siegbert Rudolph" userId="2af4d44886c067cc" providerId="LiveId" clId="{517FFEF0-DABE-4F95-9F42-B502B3A88A21}" dt="2019-06-15T12:54:33.609" v="2268" actId="478"/>
          <ac:picMkLst>
            <pc:docMk/>
            <pc:sldMk cId="2565816666" sldId="393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4:20.724" v="2265" actId="1076"/>
          <ac:picMkLst>
            <pc:docMk/>
            <pc:sldMk cId="2565816666" sldId="393"/>
            <ac:picMk id="16" creationId="{214EE5C8-47D0-49EC-B409-F3501CA70B9D}"/>
          </ac:picMkLst>
        </pc:picChg>
        <pc:picChg chg="del">
          <ac:chgData name="Siegbert Rudolph" userId="2af4d44886c067cc" providerId="LiveId" clId="{517FFEF0-DABE-4F95-9F42-B502B3A88A21}" dt="2019-06-15T12:54:33.609" v="2268" actId="478"/>
          <ac:picMkLst>
            <pc:docMk/>
            <pc:sldMk cId="2565816666" sldId="393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4:18.463" v="2264" actId="1076"/>
          <ac:picMkLst>
            <pc:docMk/>
            <pc:sldMk cId="2565816666" sldId="393"/>
            <ac:picMk id="21" creationId="{D133F906-9D24-4D35-B9B3-BA8D75E7D96D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55:25.783" v="2283" actId="166"/>
        <pc:sldMkLst>
          <pc:docMk/>
          <pc:sldMk cId="2769007688" sldId="394"/>
        </pc:sldMkLst>
        <pc:spChg chg="mod">
          <ac:chgData name="Siegbert Rudolph" userId="2af4d44886c067cc" providerId="LiveId" clId="{517FFEF0-DABE-4F95-9F42-B502B3A88A21}" dt="2019-06-15T08:04:54.817" v="87" actId="14100"/>
          <ac:spMkLst>
            <pc:docMk/>
            <pc:sldMk cId="2769007688" sldId="394"/>
            <ac:spMk id="15" creationId="{0064541A-BFD0-4E20-B4AA-197A0677D598}"/>
          </ac:spMkLst>
        </pc:spChg>
        <pc:spChg chg="ord">
          <ac:chgData name="Siegbert Rudolph" userId="2af4d44886c067cc" providerId="LiveId" clId="{517FFEF0-DABE-4F95-9F42-B502B3A88A21}" dt="2019-06-15T12:55:25.783" v="2283" actId="166"/>
          <ac:spMkLst>
            <pc:docMk/>
            <pc:sldMk cId="2769007688" sldId="394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08:04:51.777" v="86" actId="1076"/>
          <ac:spMkLst>
            <pc:docMk/>
            <pc:sldMk cId="2769007688" sldId="394"/>
            <ac:spMk id="22" creationId="{F1E22716-F020-46EB-80E2-FD23E4615EBC}"/>
          </ac:spMkLst>
        </pc:spChg>
        <pc:picChg chg="del">
          <ac:chgData name="Siegbert Rudolph" userId="2af4d44886c067cc" providerId="LiveId" clId="{517FFEF0-DABE-4F95-9F42-B502B3A88A21}" dt="2019-06-15T12:55:18.785" v="2281" actId="478"/>
          <ac:picMkLst>
            <pc:docMk/>
            <pc:sldMk cId="2769007688" sldId="394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5:09.663" v="2278" actId="1076"/>
          <ac:picMkLst>
            <pc:docMk/>
            <pc:sldMk cId="2769007688" sldId="394"/>
            <ac:picMk id="16" creationId="{694E1DEC-F940-41FD-B58A-96251E821994}"/>
          </ac:picMkLst>
        </pc:picChg>
        <pc:picChg chg="del">
          <ac:chgData name="Siegbert Rudolph" userId="2af4d44886c067cc" providerId="LiveId" clId="{517FFEF0-DABE-4F95-9F42-B502B3A88A21}" dt="2019-06-15T12:55:18.785" v="2281" actId="478"/>
          <ac:picMkLst>
            <pc:docMk/>
            <pc:sldMk cId="2769007688" sldId="394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5:21.451" v="2282" actId="1076"/>
          <ac:picMkLst>
            <pc:docMk/>
            <pc:sldMk cId="2769007688" sldId="394"/>
            <ac:picMk id="21" creationId="{DADC8B77-B6AC-4DAA-9F1B-A713EF21B920}"/>
          </ac:picMkLst>
        </pc:picChg>
      </pc:sldChg>
      <pc:sldChg chg="modSp">
        <pc:chgData name="Siegbert Rudolph" userId="2af4d44886c067cc" providerId="LiveId" clId="{517FFEF0-DABE-4F95-9F42-B502B3A88A21}" dt="2019-06-15T12:15:35.679" v="962" actId="20577"/>
        <pc:sldMkLst>
          <pc:docMk/>
          <pc:sldMk cId="2920850910" sldId="395"/>
        </pc:sldMkLst>
        <pc:spChg chg="mod">
          <ac:chgData name="Siegbert Rudolph" userId="2af4d44886c067cc" providerId="LiveId" clId="{517FFEF0-DABE-4F95-9F42-B502B3A88A21}" dt="2019-06-15T10:48:14.203" v="854" actId="20577"/>
          <ac:spMkLst>
            <pc:docMk/>
            <pc:sldMk cId="2920850910" sldId="395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2:15:16.793" v="906" actId="20577"/>
          <ac:spMkLst>
            <pc:docMk/>
            <pc:sldMk cId="2920850910" sldId="395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2:15:35.679" v="962" actId="20577"/>
          <ac:spMkLst>
            <pc:docMk/>
            <pc:sldMk cId="2920850910" sldId="395"/>
            <ac:spMk id="10" creationId="{72012B35-7F17-496B-AEDB-42DF07080FCE}"/>
          </ac:spMkLst>
        </pc:spChg>
      </pc:sldChg>
      <pc:sldChg chg="modSp ord">
        <pc:chgData name="Siegbert Rudolph" userId="2af4d44886c067cc" providerId="LiveId" clId="{517FFEF0-DABE-4F95-9F42-B502B3A88A21}" dt="2019-06-15T12:21:41.288" v="1581" actId="20577"/>
        <pc:sldMkLst>
          <pc:docMk/>
          <pc:sldMk cId="1876341957" sldId="396"/>
        </pc:sldMkLst>
        <pc:spChg chg="mod">
          <ac:chgData name="Siegbert Rudolph" userId="2af4d44886c067cc" providerId="LiveId" clId="{517FFEF0-DABE-4F95-9F42-B502B3A88A21}" dt="2019-06-15T12:20:50.744" v="1453" actId="20577"/>
          <ac:spMkLst>
            <pc:docMk/>
            <pc:sldMk cId="1876341957" sldId="396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2:21:11.036" v="1516" actId="20577"/>
          <ac:spMkLst>
            <pc:docMk/>
            <pc:sldMk cId="1876341957" sldId="396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2:21:41.288" v="1581" actId="20577"/>
          <ac:spMkLst>
            <pc:docMk/>
            <pc:sldMk cId="1876341957" sldId="396"/>
            <ac:spMk id="10" creationId="{72012B35-7F17-496B-AEDB-42DF07080FCE}"/>
          </ac:spMkLst>
        </pc:spChg>
      </pc:sldChg>
      <pc:sldChg chg="addSp delSp modSp add ord delAnim modAnim">
        <pc:chgData name="Siegbert Rudolph" userId="2af4d44886c067cc" providerId="LiveId" clId="{517FFEF0-DABE-4F95-9F42-B502B3A88A21}" dt="2019-06-15T12:56:49.718" v="2302" actId="478"/>
        <pc:sldMkLst>
          <pc:docMk/>
          <pc:sldMk cId="813588847" sldId="397"/>
        </pc:sldMkLst>
        <pc:spChg chg="mod">
          <ac:chgData name="Siegbert Rudolph" userId="2af4d44886c067cc" providerId="LiveId" clId="{517FFEF0-DABE-4F95-9F42-B502B3A88A21}" dt="2019-06-15T10:19:37.054" v="124" actId="14100"/>
          <ac:spMkLst>
            <pc:docMk/>
            <pc:sldMk cId="813588847" sldId="397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56:43.808" v="2301" actId="166"/>
          <ac:spMkLst>
            <pc:docMk/>
            <pc:sldMk cId="813588847" sldId="397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19:26.659" v="108" actId="1076"/>
          <ac:spMkLst>
            <pc:docMk/>
            <pc:sldMk cId="813588847" sldId="397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56:49.718" v="2302" actId="478"/>
          <ac:picMkLst>
            <pc:docMk/>
            <pc:sldMk cId="813588847" sldId="397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6:40.564" v="2300" actId="1076"/>
          <ac:picMkLst>
            <pc:docMk/>
            <pc:sldMk cId="813588847" sldId="397"/>
            <ac:picMk id="15" creationId="{D5EB4F6E-6FDC-4479-A7D7-198575973096}"/>
          </ac:picMkLst>
        </pc:picChg>
        <pc:picChg chg="del">
          <ac:chgData name="Siegbert Rudolph" userId="2af4d44886c067cc" providerId="LiveId" clId="{517FFEF0-DABE-4F95-9F42-B502B3A88A21}" dt="2019-06-15T12:56:49.718" v="2302" actId="478"/>
          <ac:picMkLst>
            <pc:docMk/>
            <pc:sldMk cId="813588847" sldId="397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6:37.711" v="2299" actId="1076"/>
          <ac:picMkLst>
            <pc:docMk/>
            <pc:sldMk cId="813588847" sldId="397"/>
            <ac:picMk id="22" creationId="{7FA6060B-8DE4-4540-96B4-59551A74E426}"/>
          </ac:picMkLst>
        </pc:picChg>
      </pc:sldChg>
      <pc:sldChg chg="addSp delSp modSp add ord delAnim modAnim">
        <pc:chgData name="Siegbert Rudolph" userId="2af4d44886c067cc" providerId="LiveId" clId="{517FFEF0-DABE-4F95-9F42-B502B3A88A21}" dt="2019-06-15T12:57:24.254" v="2312" actId="166"/>
        <pc:sldMkLst>
          <pc:docMk/>
          <pc:sldMk cId="1426937628" sldId="398"/>
        </pc:sldMkLst>
        <pc:spChg chg="mod">
          <ac:chgData name="Siegbert Rudolph" userId="2af4d44886c067cc" providerId="LiveId" clId="{517FFEF0-DABE-4F95-9F42-B502B3A88A21}" dt="2019-06-15T10:19:50.458" v="126" actId="14100"/>
          <ac:spMkLst>
            <pc:docMk/>
            <pc:sldMk cId="1426937628" sldId="398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57:24.254" v="2312" actId="166"/>
          <ac:spMkLst>
            <pc:docMk/>
            <pc:sldMk cId="1426937628" sldId="398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19:44.828" v="125" actId="1076"/>
          <ac:spMkLst>
            <pc:docMk/>
            <pc:sldMk cId="1426937628" sldId="398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57:20.356" v="2311" actId="478"/>
          <ac:picMkLst>
            <pc:docMk/>
            <pc:sldMk cId="1426937628" sldId="398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7:15.435" v="2310" actId="1076"/>
          <ac:picMkLst>
            <pc:docMk/>
            <pc:sldMk cId="1426937628" sldId="398"/>
            <ac:picMk id="15" creationId="{06248311-88F3-4F14-B8A9-9EB9D628A994}"/>
          </ac:picMkLst>
        </pc:picChg>
        <pc:picChg chg="del">
          <ac:chgData name="Siegbert Rudolph" userId="2af4d44886c067cc" providerId="LiveId" clId="{517FFEF0-DABE-4F95-9F42-B502B3A88A21}" dt="2019-06-15T12:57:20.356" v="2311" actId="478"/>
          <ac:picMkLst>
            <pc:docMk/>
            <pc:sldMk cId="1426937628" sldId="398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7:12.257" v="2309" actId="1076"/>
          <ac:picMkLst>
            <pc:docMk/>
            <pc:sldMk cId="1426937628" sldId="398"/>
            <ac:picMk id="22" creationId="{16F6D93C-A831-4EA7-89D1-1DB78DB8E62D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23:29.980" v="2635" actId="478"/>
        <pc:sldMkLst>
          <pc:docMk/>
          <pc:sldMk cId="1607785240" sldId="399"/>
        </pc:sldMkLst>
        <pc:spChg chg="mod">
          <ac:chgData name="Siegbert Rudolph" userId="2af4d44886c067cc" providerId="LiveId" clId="{517FFEF0-DABE-4F95-9F42-B502B3A88A21}" dt="2019-06-15T10:20:26.054" v="133" actId="14100"/>
          <ac:spMkLst>
            <pc:docMk/>
            <pc:sldMk cId="1607785240" sldId="399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57:59.397" v="2321" actId="166"/>
          <ac:spMkLst>
            <pc:docMk/>
            <pc:sldMk cId="1607785240" sldId="399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0:18.545" v="132" actId="14100"/>
          <ac:spMkLst>
            <pc:docMk/>
            <pc:sldMk cId="1607785240" sldId="399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23:29.980" v="2635" actId="478"/>
          <ac:picMkLst>
            <pc:docMk/>
            <pc:sldMk cId="1607785240" sldId="399"/>
            <ac:picMk id="4" creationId="{E194B58E-55E6-42FD-8980-B968ED1DDC4A}"/>
          </ac:picMkLst>
        </pc:picChg>
        <pc:picChg chg="mod">
          <ac:chgData name="Siegbert Rudolph" userId="2af4d44886c067cc" providerId="LiveId" clId="{517FFEF0-DABE-4F95-9F42-B502B3A88A21}" dt="2019-06-15T10:20:05.135" v="129" actId="1076"/>
          <ac:picMkLst>
            <pc:docMk/>
            <pc:sldMk cId="1607785240" sldId="399"/>
            <ac:picMk id="6" creationId="{9BE72407-B16B-456F-8D47-48ABA992B9D1}"/>
          </ac:picMkLst>
        </pc:picChg>
        <pc:picChg chg="add mod">
          <ac:chgData name="Siegbert Rudolph" userId="2af4d44886c067cc" providerId="LiveId" clId="{517FFEF0-DABE-4F95-9F42-B502B3A88A21}" dt="2019-06-15T12:57:55.341" v="2320" actId="1076"/>
          <ac:picMkLst>
            <pc:docMk/>
            <pc:sldMk cId="1607785240" sldId="399"/>
            <ac:picMk id="15" creationId="{299003F5-E74E-4E82-997C-96F84E4B7C3E}"/>
          </ac:picMkLst>
        </pc:picChg>
        <pc:picChg chg="del">
          <ac:chgData name="Siegbert Rudolph" userId="2af4d44886c067cc" providerId="LiveId" clId="{517FFEF0-DABE-4F95-9F42-B502B3A88A21}" dt="2019-06-15T13:23:29.980" v="2635" actId="478"/>
          <ac:picMkLst>
            <pc:docMk/>
            <pc:sldMk cId="1607785240" sldId="399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7:53.227" v="2319" actId="1076"/>
          <ac:picMkLst>
            <pc:docMk/>
            <pc:sldMk cId="1607785240" sldId="399"/>
            <ac:picMk id="22" creationId="{AA5F9FD1-BDE0-4743-9A58-3AA391B6EA79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58:36.011" v="2331" actId="166"/>
        <pc:sldMkLst>
          <pc:docMk/>
          <pc:sldMk cId="2211809859" sldId="400"/>
        </pc:sldMkLst>
        <pc:spChg chg="mod">
          <ac:chgData name="Siegbert Rudolph" userId="2af4d44886c067cc" providerId="LiveId" clId="{517FFEF0-DABE-4F95-9F42-B502B3A88A21}" dt="2019-06-15T10:20:51.346" v="138" actId="14100"/>
          <ac:spMkLst>
            <pc:docMk/>
            <pc:sldMk cId="2211809859" sldId="400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58:36.011" v="2331" actId="166"/>
          <ac:spMkLst>
            <pc:docMk/>
            <pc:sldMk cId="2211809859" sldId="400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0:47.710" v="137" actId="1076"/>
          <ac:spMkLst>
            <pc:docMk/>
            <pc:sldMk cId="2211809859" sldId="400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58:31.843" v="2330" actId="478"/>
          <ac:picMkLst>
            <pc:docMk/>
            <pc:sldMk cId="2211809859" sldId="400"/>
            <ac:picMk id="4" creationId="{E194B58E-55E6-42FD-8980-B968ED1DDC4A}"/>
          </ac:picMkLst>
        </pc:picChg>
        <pc:picChg chg="mod">
          <ac:chgData name="Siegbert Rudolph" userId="2af4d44886c067cc" providerId="LiveId" clId="{517FFEF0-DABE-4F95-9F42-B502B3A88A21}" dt="2019-06-15T10:20:40.563" v="136" actId="1076"/>
          <ac:picMkLst>
            <pc:docMk/>
            <pc:sldMk cId="2211809859" sldId="400"/>
            <ac:picMk id="6" creationId="{9BE72407-B16B-456F-8D47-48ABA992B9D1}"/>
          </ac:picMkLst>
        </pc:picChg>
        <pc:picChg chg="add mod">
          <ac:chgData name="Siegbert Rudolph" userId="2af4d44886c067cc" providerId="LiveId" clId="{517FFEF0-DABE-4F95-9F42-B502B3A88A21}" dt="2019-06-15T12:58:26.739" v="2329" actId="1076"/>
          <ac:picMkLst>
            <pc:docMk/>
            <pc:sldMk cId="2211809859" sldId="400"/>
            <ac:picMk id="15" creationId="{57B9BEF1-E21E-4616-B646-D6ACBE4E75D2}"/>
          </ac:picMkLst>
        </pc:picChg>
        <pc:picChg chg="del">
          <ac:chgData name="Siegbert Rudolph" userId="2af4d44886c067cc" providerId="LiveId" clId="{517FFEF0-DABE-4F95-9F42-B502B3A88A21}" dt="2019-06-15T12:58:31.843" v="2330" actId="478"/>
          <ac:picMkLst>
            <pc:docMk/>
            <pc:sldMk cId="2211809859" sldId="400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8:24.315" v="2328" actId="1076"/>
          <ac:picMkLst>
            <pc:docMk/>
            <pc:sldMk cId="2211809859" sldId="400"/>
            <ac:picMk id="22" creationId="{5BACEF40-5FCC-4C54-97E4-A2A058C00F8C}"/>
          </ac:picMkLst>
        </pc:picChg>
      </pc:sldChg>
      <pc:sldChg chg="modSp add ord">
        <pc:chgData name="Siegbert Rudolph" userId="2af4d44886c067cc" providerId="LiveId" clId="{517FFEF0-DABE-4F95-9F42-B502B3A88A21}" dt="2019-06-15T12:16:56.270" v="1094" actId="20577"/>
        <pc:sldMkLst>
          <pc:docMk/>
          <pc:sldMk cId="162414404" sldId="401"/>
        </pc:sldMkLst>
        <pc:spChg chg="mod">
          <ac:chgData name="Siegbert Rudolph" userId="2af4d44886c067cc" providerId="LiveId" clId="{517FFEF0-DABE-4F95-9F42-B502B3A88A21}" dt="2019-06-15T12:16:18.024" v="1006" actId="20577"/>
          <ac:spMkLst>
            <pc:docMk/>
            <pc:sldMk cId="162414404" sldId="401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2:16:31.909" v="1050" actId="20577"/>
          <ac:spMkLst>
            <pc:docMk/>
            <pc:sldMk cId="162414404" sldId="401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2:16:56.270" v="1094" actId="20577"/>
          <ac:spMkLst>
            <pc:docMk/>
            <pc:sldMk cId="162414404" sldId="401"/>
            <ac:spMk id="10" creationId="{72012B35-7F17-496B-AEDB-42DF07080FCE}"/>
          </ac:spMkLst>
        </pc:spChg>
      </pc:sldChg>
      <pc:sldChg chg="addSp delSp modSp delAnim modAnim">
        <pc:chgData name="Siegbert Rudolph" userId="2af4d44886c067cc" providerId="LiveId" clId="{517FFEF0-DABE-4F95-9F42-B502B3A88A21}" dt="2019-06-15T12:59:16.893" v="2342" actId="166"/>
        <pc:sldMkLst>
          <pc:docMk/>
          <pc:sldMk cId="934985329" sldId="402"/>
        </pc:sldMkLst>
        <pc:spChg chg="mod">
          <ac:chgData name="Siegbert Rudolph" userId="2af4d44886c067cc" providerId="LiveId" clId="{517FFEF0-DABE-4F95-9F42-B502B3A88A21}" dt="2019-06-15T10:21:20.494" v="141" actId="14100"/>
          <ac:spMkLst>
            <pc:docMk/>
            <pc:sldMk cId="934985329" sldId="402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59:16.893" v="2342" actId="166"/>
          <ac:spMkLst>
            <pc:docMk/>
            <pc:sldMk cId="934985329" sldId="402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1:16.609" v="140" actId="1076"/>
          <ac:spMkLst>
            <pc:docMk/>
            <pc:sldMk cId="934985329" sldId="402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59:13.499" v="2341" actId="478"/>
          <ac:picMkLst>
            <pc:docMk/>
            <pc:sldMk cId="934985329" sldId="402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9:09.389" v="2340" actId="1076"/>
          <ac:picMkLst>
            <pc:docMk/>
            <pc:sldMk cId="934985329" sldId="402"/>
            <ac:picMk id="15" creationId="{7EE7875E-CACF-4E8B-9E63-F2DA43470285}"/>
          </ac:picMkLst>
        </pc:picChg>
        <pc:picChg chg="del">
          <ac:chgData name="Siegbert Rudolph" userId="2af4d44886c067cc" providerId="LiveId" clId="{517FFEF0-DABE-4F95-9F42-B502B3A88A21}" dt="2019-06-15T12:59:13.499" v="2341" actId="478"/>
          <ac:picMkLst>
            <pc:docMk/>
            <pc:sldMk cId="934985329" sldId="402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9:06.296" v="2339" actId="1076"/>
          <ac:picMkLst>
            <pc:docMk/>
            <pc:sldMk cId="934985329" sldId="402"/>
            <ac:picMk id="22" creationId="{7D243C9C-D2E8-4321-858B-EF4C05FA7963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2:59:55.517" v="2352" actId="478"/>
        <pc:sldMkLst>
          <pc:docMk/>
          <pc:sldMk cId="4275112390" sldId="403"/>
        </pc:sldMkLst>
        <pc:spChg chg="mod">
          <ac:chgData name="Siegbert Rudolph" userId="2af4d44886c067cc" providerId="LiveId" clId="{517FFEF0-DABE-4F95-9F42-B502B3A88A21}" dt="2019-06-15T10:21:36" v="143" actId="1076"/>
          <ac:spMkLst>
            <pc:docMk/>
            <pc:sldMk cId="4275112390" sldId="403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2:59:48.148" v="2351" actId="166"/>
          <ac:spMkLst>
            <pc:docMk/>
            <pc:sldMk cId="4275112390" sldId="403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1:36" v="143" actId="1076"/>
          <ac:spMkLst>
            <pc:docMk/>
            <pc:sldMk cId="4275112390" sldId="403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2:59:55.517" v="2352" actId="478"/>
          <ac:picMkLst>
            <pc:docMk/>
            <pc:sldMk cId="4275112390" sldId="403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2:59:44.056" v="2350" actId="1076"/>
          <ac:picMkLst>
            <pc:docMk/>
            <pc:sldMk cId="4275112390" sldId="403"/>
            <ac:picMk id="15" creationId="{89AE007D-C7D0-4BA2-978F-620DED4ACA77}"/>
          </ac:picMkLst>
        </pc:picChg>
        <pc:picChg chg="del">
          <ac:chgData name="Siegbert Rudolph" userId="2af4d44886c067cc" providerId="LiveId" clId="{517FFEF0-DABE-4F95-9F42-B502B3A88A21}" dt="2019-06-15T12:59:55.517" v="2352" actId="478"/>
          <ac:picMkLst>
            <pc:docMk/>
            <pc:sldMk cId="4275112390" sldId="403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2:59:41.024" v="2349" actId="1076"/>
          <ac:picMkLst>
            <pc:docMk/>
            <pc:sldMk cId="4275112390" sldId="403"/>
            <ac:picMk id="22" creationId="{360E428B-AD88-4026-8AEC-92CCA9DA36B6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0:36.799" v="2362" actId="166"/>
        <pc:sldMkLst>
          <pc:docMk/>
          <pc:sldMk cId="3716941106" sldId="404"/>
        </pc:sldMkLst>
        <pc:spChg chg="mod">
          <ac:chgData name="Siegbert Rudolph" userId="2af4d44886c067cc" providerId="LiveId" clId="{517FFEF0-DABE-4F95-9F42-B502B3A88A21}" dt="2019-06-15T10:21:51.660" v="145" actId="1076"/>
          <ac:spMkLst>
            <pc:docMk/>
            <pc:sldMk cId="3716941106" sldId="404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0:36.799" v="2362" actId="166"/>
          <ac:spMkLst>
            <pc:docMk/>
            <pc:sldMk cId="3716941106" sldId="404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1:51.660" v="145" actId="1076"/>
          <ac:spMkLst>
            <pc:docMk/>
            <pc:sldMk cId="3716941106" sldId="404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0:32.175" v="2361" actId="478"/>
          <ac:picMkLst>
            <pc:docMk/>
            <pc:sldMk cId="3716941106" sldId="404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0:28.317" v="2360" actId="1076"/>
          <ac:picMkLst>
            <pc:docMk/>
            <pc:sldMk cId="3716941106" sldId="404"/>
            <ac:picMk id="15" creationId="{42125835-A162-489A-9181-3A8A506D51C8}"/>
          </ac:picMkLst>
        </pc:picChg>
        <pc:picChg chg="del">
          <ac:chgData name="Siegbert Rudolph" userId="2af4d44886c067cc" providerId="LiveId" clId="{517FFEF0-DABE-4F95-9F42-B502B3A88A21}" dt="2019-06-15T13:00:32.175" v="2361" actId="478"/>
          <ac:picMkLst>
            <pc:docMk/>
            <pc:sldMk cId="3716941106" sldId="404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0:25.595" v="2359" actId="1076"/>
          <ac:picMkLst>
            <pc:docMk/>
            <pc:sldMk cId="3716941106" sldId="404"/>
            <ac:picMk id="22" creationId="{67CD2399-9184-4999-B72A-79C74C6345EA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1:11.318" v="2372" actId="166"/>
        <pc:sldMkLst>
          <pc:docMk/>
          <pc:sldMk cId="3855436233" sldId="405"/>
        </pc:sldMkLst>
        <pc:spChg chg="mod">
          <ac:chgData name="Siegbert Rudolph" userId="2af4d44886c067cc" providerId="LiveId" clId="{517FFEF0-DABE-4F95-9F42-B502B3A88A21}" dt="2019-06-15T10:22:10.496" v="148" actId="14100"/>
          <ac:spMkLst>
            <pc:docMk/>
            <pc:sldMk cId="3855436233" sldId="405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1:11.318" v="2372" actId="166"/>
          <ac:spMkLst>
            <pc:docMk/>
            <pc:sldMk cId="3855436233" sldId="405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2:06.113" v="147" actId="1076"/>
          <ac:spMkLst>
            <pc:docMk/>
            <pc:sldMk cId="3855436233" sldId="405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1:07.457" v="2371" actId="478"/>
          <ac:picMkLst>
            <pc:docMk/>
            <pc:sldMk cId="3855436233" sldId="405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1:03.631" v="2370" actId="1076"/>
          <ac:picMkLst>
            <pc:docMk/>
            <pc:sldMk cId="3855436233" sldId="405"/>
            <ac:picMk id="15" creationId="{692D2B9B-4D91-4446-ADF1-DA64A91972F7}"/>
          </ac:picMkLst>
        </pc:picChg>
        <pc:picChg chg="del">
          <ac:chgData name="Siegbert Rudolph" userId="2af4d44886c067cc" providerId="LiveId" clId="{517FFEF0-DABE-4F95-9F42-B502B3A88A21}" dt="2019-06-15T13:01:07.457" v="2371" actId="478"/>
          <ac:picMkLst>
            <pc:docMk/>
            <pc:sldMk cId="3855436233" sldId="405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1:00.182" v="2369" actId="1076"/>
          <ac:picMkLst>
            <pc:docMk/>
            <pc:sldMk cId="3855436233" sldId="405"/>
            <ac:picMk id="22" creationId="{3764DF91-B070-4327-9F12-EA15E64A46A3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23:43.890" v="2636" actId="478"/>
        <pc:sldMkLst>
          <pc:docMk/>
          <pc:sldMk cId="1609584720" sldId="406"/>
        </pc:sldMkLst>
        <pc:spChg chg="mod">
          <ac:chgData name="Siegbert Rudolph" userId="2af4d44886c067cc" providerId="LiveId" clId="{517FFEF0-DABE-4F95-9F42-B502B3A88A21}" dt="2019-06-15T10:22:35.880" v="151" actId="14100"/>
          <ac:spMkLst>
            <pc:docMk/>
            <pc:sldMk cId="1609584720" sldId="406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1:39.970" v="2381" actId="166"/>
          <ac:spMkLst>
            <pc:docMk/>
            <pc:sldMk cId="1609584720" sldId="406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2:28.160" v="150" actId="1076"/>
          <ac:spMkLst>
            <pc:docMk/>
            <pc:sldMk cId="1609584720" sldId="406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23:43.890" v="2636" actId="478"/>
          <ac:picMkLst>
            <pc:docMk/>
            <pc:sldMk cId="1609584720" sldId="406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1:33.953" v="2380" actId="1076"/>
          <ac:picMkLst>
            <pc:docMk/>
            <pc:sldMk cId="1609584720" sldId="406"/>
            <ac:picMk id="15" creationId="{7EE67477-A17D-44D2-A082-7BC8A9A225D5}"/>
          </ac:picMkLst>
        </pc:picChg>
        <pc:picChg chg="del">
          <ac:chgData name="Siegbert Rudolph" userId="2af4d44886c067cc" providerId="LiveId" clId="{517FFEF0-DABE-4F95-9F42-B502B3A88A21}" dt="2019-06-15T13:23:43.890" v="2636" actId="478"/>
          <ac:picMkLst>
            <pc:docMk/>
            <pc:sldMk cId="1609584720" sldId="406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1:31.308" v="2379" actId="1076"/>
          <ac:picMkLst>
            <pc:docMk/>
            <pc:sldMk cId="1609584720" sldId="406"/>
            <ac:picMk id="22" creationId="{40C3BFC1-9140-4566-AF0C-B968B7C3A4B6}"/>
          </ac:picMkLst>
        </pc:picChg>
      </pc:sldChg>
      <pc:sldChg chg="modSp add ord">
        <pc:chgData name="Siegbert Rudolph" userId="2af4d44886c067cc" providerId="LiveId" clId="{517FFEF0-DABE-4F95-9F42-B502B3A88A21}" dt="2019-06-15T12:18:13.230" v="1242" actId="20577"/>
        <pc:sldMkLst>
          <pc:docMk/>
          <pc:sldMk cId="2709250193" sldId="407"/>
        </pc:sldMkLst>
        <pc:spChg chg="mod">
          <ac:chgData name="Siegbert Rudolph" userId="2af4d44886c067cc" providerId="LiveId" clId="{517FFEF0-DABE-4F95-9F42-B502B3A88A21}" dt="2019-06-15T12:17:33.576" v="1142" actId="20577"/>
          <ac:spMkLst>
            <pc:docMk/>
            <pc:sldMk cId="2709250193" sldId="407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2:17:48.371" v="1190" actId="20577"/>
          <ac:spMkLst>
            <pc:docMk/>
            <pc:sldMk cId="2709250193" sldId="407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2:18:13.230" v="1242" actId="20577"/>
          <ac:spMkLst>
            <pc:docMk/>
            <pc:sldMk cId="2709250193" sldId="407"/>
            <ac:spMk id="10" creationId="{72012B35-7F17-496B-AEDB-42DF07080FCE}"/>
          </ac:spMkLst>
        </pc:spChg>
      </pc:sldChg>
      <pc:sldChg chg="addSp delSp modSp add delAnim modAnim">
        <pc:chgData name="Siegbert Rudolph" userId="2af4d44886c067cc" providerId="LiveId" clId="{517FFEF0-DABE-4F95-9F42-B502B3A88A21}" dt="2019-06-15T13:02:23.559" v="2392" actId="166"/>
        <pc:sldMkLst>
          <pc:docMk/>
          <pc:sldMk cId="4095351873" sldId="408"/>
        </pc:sldMkLst>
        <pc:spChg chg="mod">
          <ac:chgData name="Siegbert Rudolph" userId="2af4d44886c067cc" providerId="LiveId" clId="{517FFEF0-DABE-4F95-9F42-B502B3A88A21}" dt="2019-06-15T10:23:08.089" v="157" actId="1076"/>
          <ac:spMkLst>
            <pc:docMk/>
            <pc:sldMk cId="4095351873" sldId="408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2:23.559" v="2392" actId="166"/>
          <ac:spMkLst>
            <pc:docMk/>
            <pc:sldMk cId="4095351873" sldId="408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3:08.089" v="157" actId="1076"/>
          <ac:spMkLst>
            <pc:docMk/>
            <pc:sldMk cId="4095351873" sldId="408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2:20.172" v="2391" actId="478"/>
          <ac:picMkLst>
            <pc:docMk/>
            <pc:sldMk cId="4095351873" sldId="408"/>
            <ac:picMk id="4" creationId="{E194B58E-55E6-42FD-8980-B968ED1DDC4A}"/>
          </ac:picMkLst>
        </pc:picChg>
        <pc:picChg chg="mod">
          <ac:chgData name="Siegbert Rudolph" userId="2af4d44886c067cc" providerId="LiveId" clId="{517FFEF0-DABE-4F95-9F42-B502B3A88A21}" dt="2019-06-15T10:22:58.411" v="156" actId="1076"/>
          <ac:picMkLst>
            <pc:docMk/>
            <pc:sldMk cId="4095351873" sldId="408"/>
            <ac:picMk id="6" creationId="{9BE72407-B16B-456F-8D47-48ABA992B9D1}"/>
          </ac:picMkLst>
        </pc:picChg>
        <pc:picChg chg="add mod">
          <ac:chgData name="Siegbert Rudolph" userId="2af4d44886c067cc" providerId="LiveId" clId="{517FFEF0-DABE-4F95-9F42-B502B3A88A21}" dt="2019-06-15T13:02:16.432" v="2390" actId="1076"/>
          <ac:picMkLst>
            <pc:docMk/>
            <pc:sldMk cId="4095351873" sldId="408"/>
            <ac:picMk id="15" creationId="{20954455-822B-4315-8B72-A9ACE25B6AEB}"/>
          </ac:picMkLst>
        </pc:picChg>
        <pc:picChg chg="del">
          <ac:chgData name="Siegbert Rudolph" userId="2af4d44886c067cc" providerId="LiveId" clId="{517FFEF0-DABE-4F95-9F42-B502B3A88A21}" dt="2019-06-15T13:02:20.172" v="2391" actId="478"/>
          <ac:picMkLst>
            <pc:docMk/>
            <pc:sldMk cId="4095351873" sldId="408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2:13.309" v="2389" actId="1076"/>
          <ac:picMkLst>
            <pc:docMk/>
            <pc:sldMk cId="4095351873" sldId="408"/>
            <ac:picMk id="22" creationId="{752CDB40-A64C-44EE-9CB6-AB9D083E8B66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3:01.822" v="2402" actId="166"/>
        <pc:sldMkLst>
          <pc:docMk/>
          <pc:sldMk cId="2801788521" sldId="409"/>
        </pc:sldMkLst>
        <pc:spChg chg="mod">
          <ac:chgData name="Siegbert Rudolph" userId="2af4d44886c067cc" providerId="LiveId" clId="{517FFEF0-DABE-4F95-9F42-B502B3A88A21}" dt="2019-06-15T10:23:29.934" v="160" actId="14100"/>
          <ac:spMkLst>
            <pc:docMk/>
            <pc:sldMk cId="2801788521" sldId="409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3:01.822" v="2402" actId="166"/>
          <ac:spMkLst>
            <pc:docMk/>
            <pc:sldMk cId="2801788521" sldId="409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3:25.782" v="159" actId="1076"/>
          <ac:spMkLst>
            <pc:docMk/>
            <pc:sldMk cId="2801788521" sldId="409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2:58.368" v="2401" actId="478"/>
          <ac:picMkLst>
            <pc:docMk/>
            <pc:sldMk cId="2801788521" sldId="409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2:54.407" v="2400" actId="1076"/>
          <ac:picMkLst>
            <pc:docMk/>
            <pc:sldMk cId="2801788521" sldId="409"/>
            <ac:picMk id="15" creationId="{F12C6EC7-05CC-47A1-A60E-3E722F3EF6E9}"/>
          </ac:picMkLst>
        </pc:picChg>
        <pc:picChg chg="del">
          <ac:chgData name="Siegbert Rudolph" userId="2af4d44886c067cc" providerId="LiveId" clId="{517FFEF0-DABE-4F95-9F42-B502B3A88A21}" dt="2019-06-15T13:02:58.368" v="2401" actId="478"/>
          <ac:picMkLst>
            <pc:docMk/>
            <pc:sldMk cId="2801788521" sldId="409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2:51.546" v="2399" actId="1076"/>
          <ac:picMkLst>
            <pc:docMk/>
            <pc:sldMk cId="2801788521" sldId="409"/>
            <ac:picMk id="22" creationId="{17B67EF4-147F-4D69-B4B4-50759DF38D33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3:39.304" v="2412" actId="166"/>
        <pc:sldMkLst>
          <pc:docMk/>
          <pc:sldMk cId="3999914774" sldId="410"/>
        </pc:sldMkLst>
        <pc:spChg chg="mod">
          <ac:chgData name="Siegbert Rudolph" userId="2af4d44886c067cc" providerId="LiveId" clId="{517FFEF0-DABE-4F95-9F42-B502B3A88A21}" dt="2019-06-15T10:23:45.836" v="162" actId="1076"/>
          <ac:spMkLst>
            <pc:docMk/>
            <pc:sldMk cId="3999914774" sldId="410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3:39.304" v="2412" actId="166"/>
          <ac:spMkLst>
            <pc:docMk/>
            <pc:sldMk cId="3999914774" sldId="410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3:45.836" v="162" actId="1076"/>
          <ac:spMkLst>
            <pc:docMk/>
            <pc:sldMk cId="3999914774" sldId="410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3:35.936" v="2411" actId="478"/>
          <ac:picMkLst>
            <pc:docMk/>
            <pc:sldMk cId="3999914774" sldId="410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3:30.854" v="2410" actId="1076"/>
          <ac:picMkLst>
            <pc:docMk/>
            <pc:sldMk cId="3999914774" sldId="410"/>
            <ac:picMk id="15" creationId="{E1B4439B-763A-4912-8616-683FA4CD4625}"/>
          </ac:picMkLst>
        </pc:picChg>
        <pc:picChg chg="del">
          <ac:chgData name="Siegbert Rudolph" userId="2af4d44886c067cc" providerId="LiveId" clId="{517FFEF0-DABE-4F95-9F42-B502B3A88A21}" dt="2019-06-15T13:03:35.936" v="2411" actId="478"/>
          <ac:picMkLst>
            <pc:docMk/>
            <pc:sldMk cId="3999914774" sldId="410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3:27.883" v="2409" actId="1076"/>
          <ac:picMkLst>
            <pc:docMk/>
            <pc:sldMk cId="3999914774" sldId="410"/>
            <ac:picMk id="22" creationId="{6901A243-6A79-41BE-8054-1D0AAD2A8ECB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4:15.600" v="2422" actId="166"/>
        <pc:sldMkLst>
          <pc:docMk/>
          <pc:sldMk cId="3639445539" sldId="411"/>
        </pc:sldMkLst>
        <pc:spChg chg="mod">
          <ac:chgData name="Siegbert Rudolph" userId="2af4d44886c067cc" providerId="LiveId" clId="{517FFEF0-DABE-4F95-9F42-B502B3A88A21}" dt="2019-06-15T10:24:00.262" v="165" actId="14100"/>
          <ac:spMkLst>
            <pc:docMk/>
            <pc:sldMk cId="3639445539" sldId="411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4:15.600" v="2422" actId="166"/>
          <ac:spMkLst>
            <pc:docMk/>
            <pc:sldMk cId="3639445539" sldId="411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3:57.237" v="164" actId="1076"/>
          <ac:spMkLst>
            <pc:docMk/>
            <pc:sldMk cId="3639445539" sldId="411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4:12.500" v="2421" actId="478"/>
          <ac:picMkLst>
            <pc:docMk/>
            <pc:sldMk cId="3639445539" sldId="411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4:08.311" v="2420" actId="1076"/>
          <ac:picMkLst>
            <pc:docMk/>
            <pc:sldMk cId="3639445539" sldId="411"/>
            <ac:picMk id="15" creationId="{99740A37-4F52-4732-BF43-003FB6A4E438}"/>
          </ac:picMkLst>
        </pc:picChg>
        <pc:picChg chg="del">
          <ac:chgData name="Siegbert Rudolph" userId="2af4d44886c067cc" providerId="LiveId" clId="{517FFEF0-DABE-4F95-9F42-B502B3A88A21}" dt="2019-06-15T13:04:12.500" v="2421" actId="478"/>
          <ac:picMkLst>
            <pc:docMk/>
            <pc:sldMk cId="3639445539" sldId="411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4:05.465" v="2419" actId="1076"/>
          <ac:picMkLst>
            <pc:docMk/>
            <pc:sldMk cId="3639445539" sldId="411"/>
            <ac:picMk id="22" creationId="{C76AD802-7728-4C48-8682-8DA5A0C20CC1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4:48.819" v="2432" actId="166"/>
        <pc:sldMkLst>
          <pc:docMk/>
          <pc:sldMk cId="883585723" sldId="412"/>
        </pc:sldMkLst>
        <pc:spChg chg="mod">
          <ac:chgData name="Siegbert Rudolph" userId="2af4d44886c067cc" providerId="LiveId" clId="{517FFEF0-DABE-4F95-9F42-B502B3A88A21}" dt="2019-06-15T10:24:31.314" v="168" actId="14100"/>
          <ac:spMkLst>
            <pc:docMk/>
            <pc:sldMk cId="883585723" sldId="412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4:48.819" v="2432" actId="166"/>
          <ac:spMkLst>
            <pc:docMk/>
            <pc:sldMk cId="883585723" sldId="412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4:25.632" v="167" actId="1076"/>
          <ac:spMkLst>
            <pc:docMk/>
            <pc:sldMk cId="883585723" sldId="412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4:44.477" v="2431" actId="478"/>
          <ac:picMkLst>
            <pc:docMk/>
            <pc:sldMk cId="883585723" sldId="412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4:40.445" v="2430" actId="1076"/>
          <ac:picMkLst>
            <pc:docMk/>
            <pc:sldMk cId="883585723" sldId="412"/>
            <ac:picMk id="15" creationId="{4E854512-8F35-47E8-B459-7D51A4E5352B}"/>
          </ac:picMkLst>
        </pc:picChg>
        <pc:picChg chg="del">
          <ac:chgData name="Siegbert Rudolph" userId="2af4d44886c067cc" providerId="LiveId" clId="{517FFEF0-DABE-4F95-9F42-B502B3A88A21}" dt="2019-06-15T13:04:44.477" v="2431" actId="478"/>
          <ac:picMkLst>
            <pc:docMk/>
            <pc:sldMk cId="883585723" sldId="412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4:38.140" v="2429" actId="1076"/>
          <ac:picMkLst>
            <pc:docMk/>
            <pc:sldMk cId="883585723" sldId="412"/>
            <ac:picMk id="22" creationId="{2454AD06-02A5-4222-B68A-74E117B48E08}"/>
          </ac:picMkLst>
        </pc:picChg>
      </pc:sldChg>
      <pc:sldChg chg="modSp add">
        <pc:chgData name="Siegbert Rudolph" userId="2af4d44886c067cc" providerId="LiveId" clId="{517FFEF0-DABE-4F95-9F42-B502B3A88A21}" dt="2019-06-15T12:19:57.820" v="1390" actId="20577"/>
        <pc:sldMkLst>
          <pc:docMk/>
          <pc:sldMk cId="3837780590" sldId="413"/>
        </pc:sldMkLst>
        <pc:spChg chg="mod">
          <ac:chgData name="Siegbert Rudolph" userId="2af4d44886c067cc" providerId="LiveId" clId="{517FFEF0-DABE-4F95-9F42-B502B3A88A21}" dt="2019-06-15T12:19:09.629" v="1289" actId="20577"/>
          <ac:spMkLst>
            <pc:docMk/>
            <pc:sldMk cId="3837780590" sldId="413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2:19:34.950" v="1343" actId="20577"/>
          <ac:spMkLst>
            <pc:docMk/>
            <pc:sldMk cId="3837780590" sldId="413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2:19:57.820" v="1390" actId="20577"/>
          <ac:spMkLst>
            <pc:docMk/>
            <pc:sldMk cId="3837780590" sldId="413"/>
            <ac:spMk id="10" creationId="{72012B35-7F17-496B-AEDB-42DF07080FCE}"/>
          </ac:spMkLst>
        </pc:spChg>
      </pc:sldChg>
      <pc:sldChg chg="addSp delSp modSp add delAnim modAnim">
        <pc:chgData name="Siegbert Rudolph" userId="2af4d44886c067cc" providerId="LiveId" clId="{517FFEF0-DABE-4F95-9F42-B502B3A88A21}" dt="2019-06-15T13:05:33.033" v="2442" actId="166"/>
        <pc:sldMkLst>
          <pc:docMk/>
          <pc:sldMk cId="2921474751" sldId="414"/>
        </pc:sldMkLst>
        <pc:spChg chg="mod">
          <ac:chgData name="Siegbert Rudolph" userId="2af4d44886c067cc" providerId="LiveId" clId="{517FFEF0-DABE-4F95-9F42-B502B3A88A21}" dt="2019-06-15T10:25:06.316" v="173" actId="14100"/>
          <ac:spMkLst>
            <pc:docMk/>
            <pc:sldMk cId="2921474751" sldId="414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5:33.033" v="2442" actId="166"/>
          <ac:spMkLst>
            <pc:docMk/>
            <pc:sldMk cId="2921474751" sldId="414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5:03.382" v="172" actId="1076"/>
          <ac:spMkLst>
            <pc:docMk/>
            <pc:sldMk cId="2921474751" sldId="414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5:28.890" v="2441" actId="478"/>
          <ac:picMkLst>
            <pc:docMk/>
            <pc:sldMk cId="2921474751" sldId="414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5:21.957" v="2440" actId="1076"/>
          <ac:picMkLst>
            <pc:docMk/>
            <pc:sldMk cId="2921474751" sldId="414"/>
            <ac:picMk id="15" creationId="{95B28522-4120-4A0B-8A9F-C8D98BD3674B}"/>
          </ac:picMkLst>
        </pc:picChg>
        <pc:picChg chg="del">
          <ac:chgData name="Siegbert Rudolph" userId="2af4d44886c067cc" providerId="LiveId" clId="{517FFEF0-DABE-4F95-9F42-B502B3A88A21}" dt="2019-06-15T13:05:28.890" v="2441" actId="478"/>
          <ac:picMkLst>
            <pc:docMk/>
            <pc:sldMk cId="2921474751" sldId="414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5:18.678" v="2439" actId="1076"/>
          <ac:picMkLst>
            <pc:docMk/>
            <pc:sldMk cId="2921474751" sldId="414"/>
            <ac:picMk id="22" creationId="{69C2BBA0-EA79-45CC-A056-A7D296D33C5E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6:05.745" v="2452" actId="166"/>
        <pc:sldMkLst>
          <pc:docMk/>
          <pc:sldMk cId="563074186" sldId="415"/>
        </pc:sldMkLst>
        <pc:spChg chg="mod">
          <ac:chgData name="Siegbert Rudolph" userId="2af4d44886c067cc" providerId="LiveId" clId="{517FFEF0-DABE-4F95-9F42-B502B3A88A21}" dt="2019-06-15T10:25:21.584" v="175" actId="1076"/>
          <ac:spMkLst>
            <pc:docMk/>
            <pc:sldMk cId="563074186" sldId="415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6:05.745" v="2452" actId="166"/>
          <ac:spMkLst>
            <pc:docMk/>
            <pc:sldMk cId="563074186" sldId="415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5:21.584" v="175" actId="1076"/>
          <ac:spMkLst>
            <pc:docMk/>
            <pc:sldMk cId="563074186" sldId="415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6:02.570" v="2451" actId="478"/>
          <ac:picMkLst>
            <pc:docMk/>
            <pc:sldMk cId="563074186" sldId="415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5:57.841" v="2450" actId="1076"/>
          <ac:picMkLst>
            <pc:docMk/>
            <pc:sldMk cId="563074186" sldId="415"/>
            <ac:picMk id="15" creationId="{1E86B1CA-413C-4AAB-9FA3-1CCFA6F44248}"/>
          </ac:picMkLst>
        </pc:picChg>
        <pc:picChg chg="del">
          <ac:chgData name="Siegbert Rudolph" userId="2af4d44886c067cc" providerId="LiveId" clId="{517FFEF0-DABE-4F95-9F42-B502B3A88A21}" dt="2019-06-15T13:06:02.570" v="2451" actId="478"/>
          <ac:picMkLst>
            <pc:docMk/>
            <pc:sldMk cId="563074186" sldId="415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5:54.361" v="2449" actId="1076"/>
          <ac:picMkLst>
            <pc:docMk/>
            <pc:sldMk cId="563074186" sldId="415"/>
            <ac:picMk id="22" creationId="{8C1AC020-6B55-4415-810C-ED4210534CFF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6:42.995" v="2462" actId="166"/>
        <pc:sldMkLst>
          <pc:docMk/>
          <pc:sldMk cId="965958627" sldId="416"/>
        </pc:sldMkLst>
        <pc:spChg chg="mod">
          <ac:chgData name="Siegbert Rudolph" userId="2af4d44886c067cc" providerId="LiveId" clId="{517FFEF0-DABE-4F95-9F42-B502B3A88A21}" dt="2019-06-15T10:25:48.730" v="192" actId="14100"/>
          <ac:spMkLst>
            <pc:docMk/>
            <pc:sldMk cId="965958627" sldId="416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6:42.995" v="2462" actId="166"/>
          <ac:spMkLst>
            <pc:docMk/>
            <pc:sldMk cId="965958627" sldId="416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5:39.698" v="177" actId="1076"/>
          <ac:spMkLst>
            <pc:docMk/>
            <pc:sldMk cId="965958627" sldId="416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6:38.923" v="2461" actId="478"/>
          <ac:picMkLst>
            <pc:docMk/>
            <pc:sldMk cId="965958627" sldId="416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6:34.549" v="2460" actId="1076"/>
          <ac:picMkLst>
            <pc:docMk/>
            <pc:sldMk cId="965958627" sldId="416"/>
            <ac:picMk id="15" creationId="{A778A49C-9EC8-4E7A-956B-2564F3B17D35}"/>
          </ac:picMkLst>
        </pc:picChg>
        <pc:picChg chg="del">
          <ac:chgData name="Siegbert Rudolph" userId="2af4d44886c067cc" providerId="LiveId" clId="{517FFEF0-DABE-4F95-9F42-B502B3A88A21}" dt="2019-06-15T13:06:38.923" v="2461" actId="478"/>
          <ac:picMkLst>
            <pc:docMk/>
            <pc:sldMk cId="965958627" sldId="416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6:31.657" v="2459" actId="1076"/>
          <ac:picMkLst>
            <pc:docMk/>
            <pc:sldMk cId="965958627" sldId="416"/>
            <ac:picMk id="22" creationId="{65555662-BD20-4DFF-A80B-EA92FD0BC5BE}"/>
          </ac:picMkLst>
        </pc:picChg>
      </pc:sldChg>
      <pc:sldChg chg="addSp delSp modSp add ord delAnim modAnim">
        <pc:chgData name="Siegbert Rudolph" userId="2af4d44886c067cc" providerId="LiveId" clId="{517FFEF0-DABE-4F95-9F42-B502B3A88A21}" dt="2019-06-15T13:07:26.439" v="2472" actId="478"/>
        <pc:sldMkLst>
          <pc:docMk/>
          <pc:sldMk cId="584911293" sldId="417"/>
        </pc:sldMkLst>
        <pc:spChg chg="mod">
          <ac:chgData name="Siegbert Rudolph" userId="2af4d44886c067cc" providerId="LiveId" clId="{517FFEF0-DABE-4F95-9F42-B502B3A88A21}" dt="2019-06-15T10:26:17.564" v="214" actId="1035"/>
          <ac:spMkLst>
            <pc:docMk/>
            <pc:sldMk cId="584911293" sldId="417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7:18.296" v="2471" actId="166"/>
          <ac:spMkLst>
            <pc:docMk/>
            <pc:sldMk cId="584911293" sldId="417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6:17.564" v="214" actId="1035"/>
          <ac:spMkLst>
            <pc:docMk/>
            <pc:sldMk cId="584911293" sldId="417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7:26.439" v="2472" actId="478"/>
          <ac:picMkLst>
            <pc:docMk/>
            <pc:sldMk cId="584911293" sldId="417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7:15.097" v="2470" actId="1076"/>
          <ac:picMkLst>
            <pc:docMk/>
            <pc:sldMk cId="584911293" sldId="417"/>
            <ac:picMk id="15" creationId="{478AF53F-E72C-47DD-BED3-898FC753B6B2}"/>
          </ac:picMkLst>
        </pc:picChg>
        <pc:picChg chg="del">
          <ac:chgData name="Siegbert Rudolph" userId="2af4d44886c067cc" providerId="LiveId" clId="{517FFEF0-DABE-4F95-9F42-B502B3A88A21}" dt="2019-06-15T13:07:26.439" v="2472" actId="478"/>
          <ac:picMkLst>
            <pc:docMk/>
            <pc:sldMk cId="584911293" sldId="417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7:12.321" v="2469" actId="1076"/>
          <ac:picMkLst>
            <pc:docMk/>
            <pc:sldMk cId="584911293" sldId="417"/>
            <ac:picMk id="22" creationId="{7287F528-5A28-4483-A60D-0F04C39B038D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22:23.279" v="2632" actId="478"/>
        <pc:sldMkLst>
          <pc:docMk/>
          <pc:sldMk cId="144660232" sldId="418"/>
        </pc:sldMkLst>
        <pc:spChg chg="mod">
          <ac:chgData name="Siegbert Rudolph" userId="2af4d44886c067cc" providerId="LiveId" clId="{517FFEF0-DABE-4F95-9F42-B502B3A88A21}" dt="2019-06-15T10:26:31.600" v="216" actId="1076"/>
          <ac:spMkLst>
            <pc:docMk/>
            <pc:sldMk cId="144660232" sldId="418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7:54.225" v="2481" actId="166"/>
          <ac:spMkLst>
            <pc:docMk/>
            <pc:sldMk cId="144660232" sldId="418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26:31.600" v="216" actId="1076"/>
          <ac:spMkLst>
            <pc:docMk/>
            <pc:sldMk cId="144660232" sldId="418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22:23.279" v="2632" actId="478"/>
          <ac:picMkLst>
            <pc:docMk/>
            <pc:sldMk cId="144660232" sldId="418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7:50.471" v="2480" actId="1076"/>
          <ac:picMkLst>
            <pc:docMk/>
            <pc:sldMk cId="144660232" sldId="418"/>
            <ac:picMk id="15" creationId="{BF02581B-AFBC-48AA-B279-5126E7052AD2}"/>
          </ac:picMkLst>
        </pc:picChg>
        <pc:picChg chg="del">
          <ac:chgData name="Siegbert Rudolph" userId="2af4d44886c067cc" providerId="LiveId" clId="{517FFEF0-DABE-4F95-9F42-B502B3A88A21}" dt="2019-06-15T13:22:23.279" v="2632" actId="478"/>
          <ac:picMkLst>
            <pc:docMk/>
            <pc:sldMk cId="144660232" sldId="418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7:47.193" v="2479" actId="1076"/>
          <ac:picMkLst>
            <pc:docMk/>
            <pc:sldMk cId="144660232" sldId="418"/>
            <ac:picMk id="22" creationId="{3CA75005-1879-4A14-AB59-12EE7B47FD40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9:14.824" v="2502" actId="166"/>
        <pc:sldMkLst>
          <pc:docMk/>
          <pc:sldMk cId="3487130487" sldId="419"/>
        </pc:sldMkLst>
        <pc:spChg chg="mod">
          <ac:chgData name="Siegbert Rudolph" userId="2af4d44886c067cc" providerId="LiveId" clId="{517FFEF0-DABE-4F95-9F42-B502B3A88A21}" dt="2019-06-15T10:30:02.684" v="220" actId="1076"/>
          <ac:spMkLst>
            <pc:docMk/>
            <pc:sldMk cId="3487130487" sldId="419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9:14.824" v="2502" actId="166"/>
          <ac:spMkLst>
            <pc:docMk/>
            <pc:sldMk cId="3487130487" sldId="419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0:02.684" v="220" actId="1076"/>
          <ac:spMkLst>
            <pc:docMk/>
            <pc:sldMk cId="3487130487" sldId="419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9:10.452" v="2501" actId="478"/>
          <ac:picMkLst>
            <pc:docMk/>
            <pc:sldMk cId="3487130487" sldId="419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9:06.585" v="2500" actId="1076"/>
          <ac:picMkLst>
            <pc:docMk/>
            <pc:sldMk cId="3487130487" sldId="419"/>
            <ac:picMk id="15" creationId="{A4356E1A-3A21-410B-83E8-F8747371BD30}"/>
          </ac:picMkLst>
        </pc:picChg>
        <pc:picChg chg="del">
          <ac:chgData name="Siegbert Rudolph" userId="2af4d44886c067cc" providerId="LiveId" clId="{517FFEF0-DABE-4F95-9F42-B502B3A88A21}" dt="2019-06-15T13:09:10.452" v="2501" actId="478"/>
          <ac:picMkLst>
            <pc:docMk/>
            <pc:sldMk cId="3487130487" sldId="419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9:03.337" v="2499" actId="1076"/>
          <ac:picMkLst>
            <pc:docMk/>
            <pc:sldMk cId="3487130487" sldId="419"/>
            <ac:picMk id="22" creationId="{A2469FAB-B9D7-4979-8A0E-9ABE7C3FC198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09:48.895" v="2512" actId="166"/>
        <pc:sldMkLst>
          <pc:docMk/>
          <pc:sldMk cId="973465421" sldId="420"/>
        </pc:sldMkLst>
        <pc:spChg chg="mod">
          <ac:chgData name="Siegbert Rudolph" userId="2af4d44886c067cc" providerId="LiveId" clId="{517FFEF0-DABE-4F95-9F42-B502B3A88A21}" dt="2019-06-15T10:30:20.782" v="223" actId="14100"/>
          <ac:spMkLst>
            <pc:docMk/>
            <pc:sldMk cId="973465421" sldId="420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09:48.895" v="2512" actId="166"/>
          <ac:spMkLst>
            <pc:docMk/>
            <pc:sldMk cId="973465421" sldId="420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0:16.651" v="222" actId="1076"/>
          <ac:spMkLst>
            <pc:docMk/>
            <pc:sldMk cId="973465421" sldId="420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09:46.255" v="2511" actId="478"/>
          <ac:picMkLst>
            <pc:docMk/>
            <pc:sldMk cId="973465421" sldId="420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09:41.549" v="2510" actId="1076"/>
          <ac:picMkLst>
            <pc:docMk/>
            <pc:sldMk cId="973465421" sldId="420"/>
            <ac:picMk id="15" creationId="{CEF54DD0-372D-41B3-85F8-84E5B82BB6CD}"/>
          </ac:picMkLst>
        </pc:picChg>
        <pc:picChg chg="del">
          <ac:chgData name="Siegbert Rudolph" userId="2af4d44886c067cc" providerId="LiveId" clId="{517FFEF0-DABE-4F95-9F42-B502B3A88A21}" dt="2019-06-15T13:09:46.255" v="2511" actId="478"/>
          <ac:picMkLst>
            <pc:docMk/>
            <pc:sldMk cId="973465421" sldId="420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09:39.011" v="2509" actId="1076"/>
          <ac:picMkLst>
            <pc:docMk/>
            <pc:sldMk cId="973465421" sldId="420"/>
            <ac:picMk id="22" creationId="{5DF47EEF-0DE3-45C9-836C-315A85A45C3B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10:24.168" v="2522" actId="166"/>
        <pc:sldMkLst>
          <pc:docMk/>
          <pc:sldMk cId="2288281784" sldId="421"/>
        </pc:sldMkLst>
        <pc:spChg chg="mod">
          <ac:chgData name="Siegbert Rudolph" userId="2af4d44886c067cc" providerId="LiveId" clId="{517FFEF0-DABE-4F95-9F42-B502B3A88A21}" dt="2019-06-15T10:30:40.856" v="225" actId="1076"/>
          <ac:spMkLst>
            <pc:docMk/>
            <pc:sldMk cId="2288281784" sldId="421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0:24.168" v="2522" actId="166"/>
          <ac:spMkLst>
            <pc:docMk/>
            <pc:sldMk cId="2288281784" sldId="421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0:40.856" v="225" actId="1076"/>
          <ac:spMkLst>
            <pc:docMk/>
            <pc:sldMk cId="2288281784" sldId="421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10:21.196" v="2521" actId="478"/>
          <ac:picMkLst>
            <pc:docMk/>
            <pc:sldMk cId="2288281784" sldId="421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0:17.617" v="2520" actId="1076"/>
          <ac:picMkLst>
            <pc:docMk/>
            <pc:sldMk cId="2288281784" sldId="421"/>
            <ac:picMk id="15" creationId="{923829CC-35FF-4903-AB3A-1AFE7EFA7F28}"/>
          </ac:picMkLst>
        </pc:picChg>
        <pc:picChg chg="del">
          <ac:chgData name="Siegbert Rudolph" userId="2af4d44886c067cc" providerId="LiveId" clId="{517FFEF0-DABE-4F95-9F42-B502B3A88A21}" dt="2019-06-15T13:10:21.196" v="2521" actId="478"/>
          <ac:picMkLst>
            <pc:docMk/>
            <pc:sldMk cId="2288281784" sldId="421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0:14.129" v="2519" actId="1076"/>
          <ac:picMkLst>
            <pc:docMk/>
            <pc:sldMk cId="2288281784" sldId="421"/>
            <ac:picMk id="22" creationId="{CF581D79-1081-4244-8FBF-0B72D4009B9B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11:01.057" v="2532" actId="166"/>
        <pc:sldMkLst>
          <pc:docMk/>
          <pc:sldMk cId="315012776" sldId="422"/>
        </pc:sldMkLst>
        <pc:spChg chg="mod">
          <ac:chgData name="Siegbert Rudolph" userId="2af4d44886c067cc" providerId="LiveId" clId="{517FFEF0-DABE-4F95-9F42-B502B3A88A21}" dt="2019-06-15T10:30:56.398" v="228" actId="14100"/>
          <ac:spMkLst>
            <pc:docMk/>
            <pc:sldMk cId="315012776" sldId="422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1:01.057" v="2532" actId="166"/>
          <ac:spMkLst>
            <pc:docMk/>
            <pc:sldMk cId="315012776" sldId="422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0:52.183" v="227" actId="1076"/>
          <ac:spMkLst>
            <pc:docMk/>
            <pc:sldMk cId="315012776" sldId="422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10:57.393" v="2531" actId="478"/>
          <ac:picMkLst>
            <pc:docMk/>
            <pc:sldMk cId="315012776" sldId="422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0:51.737" v="2530" actId="1076"/>
          <ac:picMkLst>
            <pc:docMk/>
            <pc:sldMk cId="315012776" sldId="422"/>
            <ac:picMk id="15" creationId="{C3FEC697-FE42-4A40-9B7C-CA328E5AE327}"/>
          </ac:picMkLst>
        </pc:picChg>
        <pc:picChg chg="del">
          <ac:chgData name="Siegbert Rudolph" userId="2af4d44886c067cc" providerId="LiveId" clId="{517FFEF0-DABE-4F95-9F42-B502B3A88A21}" dt="2019-06-15T13:10:57.393" v="2531" actId="478"/>
          <ac:picMkLst>
            <pc:docMk/>
            <pc:sldMk cId="315012776" sldId="422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0:48.567" v="2529" actId="1076"/>
          <ac:picMkLst>
            <pc:docMk/>
            <pc:sldMk cId="315012776" sldId="422"/>
            <ac:picMk id="22" creationId="{5BB86F50-A389-4D79-902E-AA297FCB9A15}"/>
          </ac:picMkLst>
        </pc:picChg>
      </pc:sldChg>
      <pc:sldChg chg="modSp add ord">
        <pc:chgData name="Siegbert Rudolph" userId="2af4d44886c067cc" providerId="LiveId" clId="{517FFEF0-DABE-4F95-9F42-B502B3A88A21}" dt="2019-06-15T12:23:07.927" v="1769" actId="20577"/>
        <pc:sldMkLst>
          <pc:docMk/>
          <pc:sldMk cId="545769550" sldId="423"/>
        </pc:sldMkLst>
        <pc:spChg chg="mod">
          <ac:chgData name="Siegbert Rudolph" userId="2af4d44886c067cc" providerId="LiveId" clId="{517FFEF0-DABE-4F95-9F42-B502B3A88A21}" dt="2019-06-15T12:22:15.981" v="1637" actId="20577"/>
          <ac:spMkLst>
            <pc:docMk/>
            <pc:sldMk cId="545769550" sldId="423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2:22:32.352" v="1691" actId="20577"/>
          <ac:spMkLst>
            <pc:docMk/>
            <pc:sldMk cId="545769550" sldId="423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2:23:07.927" v="1769" actId="20577"/>
          <ac:spMkLst>
            <pc:docMk/>
            <pc:sldMk cId="545769550" sldId="423"/>
            <ac:spMk id="10" creationId="{72012B35-7F17-496B-AEDB-42DF07080FCE}"/>
          </ac:spMkLst>
        </pc:spChg>
      </pc:sldChg>
      <pc:sldChg chg="addSp delSp modSp add delAnim modAnim">
        <pc:chgData name="Siegbert Rudolph" userId="2af4d44886c067cc" providerId="LiveId" clId="{517FFEF0-DABE-4F95-9F42-B502B3A88A21}" dt="2019-06-15T13:11:44.706" v="2542" actId="166"/>
        <pc:sldMkLst>
          <pc:docMk/>
          <pc:sldMk cId="3114015765" sldId="424"/>
        </pc:sldMkLst>
        <pc:spChg chg="mod">
          <ac:chgData name="Siegbert Rudolph" userId="2af4d44886c067cc" providerId="LiveId" clId="{517FFEF0-DABE-4F95-9F42-B502B3A88A21}" dt="2019-06-15T10:31:19.378" v="233" actId="14100"/>
          <ac:spMkLst>
            <pc:docMk/>
            <pc:sldMk cId="3114015765" sldId="424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1:44.706" v="2542" actId="166"/>
          <ac:spMkLst>
            <pc:docMk/>
            <pc:sldMk cId="3114015765" sldId="424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1:15.837" v="232" actId="1076"/>
          <ac:spMkLst>
            <pc:docMk/>
            <pc:sldMk cId="3114015765" sldId="424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11:39.514" v="2541" actId="478"/>
          <ac:picMkLst>
            <pc:docMk/>
            <pc:sldMk cId="3114015765" sldId="424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1:35.015" v="2540" actId="1076"/>
          <ac:picMkLst>
            <pc:docMk/>
            <pc:sldMk cId="3114015765" sldId="424"/>
            <ac:picMk id="15" creationId="{4084B390-F6EF-488F-BC0C-A276A98C3E40}"/>
          </ac:picMkLst>
        </pc:picChg>
        <pc:picChg chg="del">
          <ac:chgData name="Siegbert Rudolph" userId="2af4d44886c067cc" providerId="LiveId" clId="{517FFEF0-DABE-4F95-9F42-B502B3A88A21}" dt="2019-06-15T13:11:39.514" v="2541" actId="478"/>
          <ac:picMkLst>
            <pc:docMk/>
            <pc:sldMk cId="3114015765" sldId="424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1:31.853" v="2539" actId="1076"/>
          <ac:picMkLst>
            <pc:docMk/>
            <pc:sldMk cId="3114015765" sldId="424"/>
            <ac:picMk id="22" creationId="{CD21C373-D408-4985-9DDD-B2535BE6D57C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24:05.202" v="2637" actId="478"/>
        <pc:sldMkLst>
          <pc:docMk/>
          <pc:sldMk cId="4263277332" sldId="425"/>
        </pc:sldMkLst>
        <pc:spChg chg="mod">
          <ac:chgData name="Siegbert Rudolph" userId="2af4d44886c067cc" providerId="LiveId" clId="{517FFEF0-DABE-4F95-9F42-B502B3A88A21}" dt="2019-06-15T10:31:47.724" v="236" actId="14100"/>
          <ac:spMkLst>
            <pc:docMk/>
            <pc:sldMk cId="4263277332" sldId="425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2:12.666" v="2551" actId="166"/>
          <ac:spMkLst>
            <pc:docMk/>
            <pc:sldMk cId="4263277332" sldId="425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1:41.096" v="235" actId="1076"/>
          <ac:spMkLst>
            <pc:docMk/>
            <pc:sldMk cId="4263277332" sldId="425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24:05.202" v="2637" actId="478"/>
          <ac:picMkLst>
            <pc:docMk/>
            <pc:sldMk cId="4263277332" sldId="425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2:08.813" v="2550" actId="1076"/>
          <ac:picMkLst>
            <pc:docMk/>
            <pc:sldMk cId="4263277332" sldId="425"/>
            <ac:picMk id="15" creationId="{82DB3B0D-ACA0-43C4-B4A2-5C7A41C54BC5}"/>
          </ac:picMkLst>
        </pc:picChg>
        <pc:picChg chg="del">
          <ac:chgData name="Siegbert Rudolph" userId="2af4d44886c067cc" providerId="LiveId" clId="{517FFEF0-DABE-4F95-9F42-B502B3A88A21}" dt="2019-06-15T13:24:05.202" v="2637" actId="478"/>
          <ac:picMkLst>
            <pc:docMk/>
            <pc:sldMk cId="4263277332" sldId="425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2:05.649" v="2549" actId="1076"/>
          <ac:picMkLst>
            <pc:docMk/>
            <pc:sldMk cId="4263277332" sldId="425"/>
            <ac:picMk id="22" creationId="{731C02B8-E877-42AC-8AAF-5A0A68C4AAB4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24:13.307" v="2638" actId="478"/>
        <pc:sldMkLst>
          <pc:docMk/>
          <pc:sldMk cId="215631311" sldId="426"/>
        </pc:sldMkLst>
        <pc:spChg chg="mod">
          <ac:chgData name="Siegbert Rudolph" userId="2af4d44886c067cc" providerId="LiveId" clId="{517FFEF0-DABE-4F95-9F42-B502B3A88A21}" dt="2019-06-15T10:31:59.400" v="238" actId="1076"/>
          <ac:spMkLst>
            <pc:docMk/>
            <pc:sldMk cId="215631311" sldId="426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2:43.962" v="2560" actId="166"/>
          <ac:spMkLst>
            <pc:docMk/>
            <pc:sldMk cId="215631311" sldId="426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1:59.400" v="238" actId="1076"/>
          <ac:spMkLst>
            <pc:docMk/>
            <pc:sldMk cId="215631311" sldId="426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24:13.307" v="2638" actId="478"/>
          <ac:picMkLst>
            <pc:docMk/>
            <pc:sldMk cId="215631311" sldId="426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2:40.087" v="2559" actId="1076"/>
          <ac:picMkLst>
            <pc:docMk/>
            <pc:sldMk cId="215631311" sldId="426"/>
            <ac:picMk id="15" creationId="{8415FEF7-B115-4789-A65F-57980AF8071E}"/>
          </ac:picMkLst>
        </pc:picChg>
        <pc:picChg chg="del">
          <ac:chgData name="Siegbert Rudolph" userId="2af4d44886c067cc" providerId="LiveId" clId="{517FFEF0-DABE-4F95-9F42-B502B3A88A21}" dt="2019-06-15T13:24:13.307" v="2638" actId="478"/>
          <ac:picMkLst>
            <pc:docMk/>
            <pc:sldMk cId="215631311" sldId="426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2:36.887" v="2558" actId="1076"/>
          <ac:picMkLst>
            <pc:docMk/>
            <pc:sldMk cId="215631311" sldId="426"/>
            <ac:picMk id="22" creationId="{6E5C84E4-2129-4C72-9A69-93333FADCCB2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13:16.793" v="2570" actId="166"/>
        <pc:sldMkLst>
          <pc:docMk/>
          <pc:sldMk cId="1306701665" sldId="427"/>
        </pc:sldMkLst>
        <pc:spChg chg="mod">
          <ac:chgData name="Siegbert Rudolph" userId="2af4d44886c067cc" providerId="LiveId" clId="{517FFEF0-DABE-4F95-9F42-B502B3A88A21}" dt="2019-06-15T10:32:21.997" v="241" actId="14100"/>
          <ac:spMkLst>
            <pc:docMk/>
            <pc:sldMk cId="1306701665" sldId="427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3:16.793" v="2570" actId="166"/>
          <ac:spMkLst>
            <pc:docMk/>
            <pc:sldMk cId="1306701665" sldId="427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2:18.010" v="240" actId="1076"/>
          <ac:spMkLst>
            <pc:docMk/>
            <pc:sldMk cId="1306701665" sldId="427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13:13.517" v="2569" actId="478"/>
          <ac:picMkLst>
            <pc:docMk/>
            <pc:sldMk cId="1306701665" sldId="427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3:09.697" v="2568" actId="1076"/>
          <ac:picMkLst>
            <pc:docMk/>
            <pc:sldMk cId="1306701665" sldId="427"/>
            <ac:picMk id="15" creationId="{F511E3B6-D9EE-497B-B47A-9468E84AB930}"/>
          </ac:picMkLst>
        </pc:picChg>
        <pc:picChg chg="del">
          <ac:chgData name="Siegbert Rudolph" userId="2af4d44886c067cc" providerId="LiveId" clId="{517FFEF0-DABE-4F95-9F42-B502B3A88A21}" dt="2019-06-15T13:13:13.517" v="2569" actId="478"/>
          <ac:picMkLst>
            <pc:docMk/>
            <pc:sldMk cId="1306701665" sldId="427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3:07.002" v="2567" actId="1076"/>
          <ac:picMkLst>
            <pc:docMk/>
            <pc:sldMk cId="1306701665" sldId="427"/>
            <ac:picMk id="22" creationId="{F17DB88E-4207-4B0F-B510-F936A7CA3DB9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14:15.543" v="2580" actId="166"/>
        <pc:sldMkLst>
          <pc:docMk/>
          <pc:sldMk cId="3033018973" sldId="428"/>
        </pc:sldMkLst>
        <pc:spChg chg="mod">
          <ac:chgData name="Siegbert Rudolph" userId="2af4d44886c067cc" providerId="LiveId" clId="{517FFEF0-DABE-4F95-9F42-B502B3A88A21}" dt="2019-06-15T10:32:36.653" v="244" actId="14100"/>
          <ac:spMkLst>
            <pc:docMk/>
            <pc:sldMk cId="3033018973" sldId="428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4:15.543" v="2580" actId="166"/>
          <ac:spMkLst>
            <pc:docMk/>
            <pc:sldMk cId="3033018973" sldId="428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2:33.551" v="243" actId="1076"/>
          <ac:spMkLst>
            <pc:docMk/>
            <pc:sldMk cId="3033018973" sldId="428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14:11.639" v="2579" actId="478"/>
          <ac:picMkLst>
            <pc:docMk/>
            <pc:sldMk cId="3033018973" sldId="428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4:07.748" v="2578" actId="1076"/>
          <ac:picMkLst>
            <pc:docMk/>
            <pc:sldMk cId="3033018973" sldId="428"/>
            <ac:picMk id="15" creationId="{F8A9BD8D-B216-48D2-B99C-CCAB0716FF3A}"/>
          </ac:picMkLst>
        </pc:picChg>
        <pc:picChg chg="del">
          <ac:chgData name="Siegbert Rudolph" userId="2af4d44886c067cc" providerId="LiveId" clId="{517FFEF0-DABE-4F95-9F42-B502B3A88A21}" dt="2019-06-15T13:14:11.639" v="2579" actId="478"/>
          <ac:picMkLst>
            <pc:docMk/>
            <pc:sldMk cId="3033018973" sldId="428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4:04.216" v="2577" actId="1076"/>
          <ac:picMkLst>
            <pc:docMk/>
            <pc:sldMk cId="3033018973" sldId="428"/>
            <ac:picMk id="22" creationId="{A10A090D-36F2-436F-AEEC-C3960EF68869}"/>
          </ac:picMkLst>
        </pc:picChg>
      </pc:sldChg>
      <pc:sldChg chg="modSp add modAnim">
        <pc:chgData name="Siegbert Rudolph" userId="2af4d44886c067cc" providerId="LiveId" clId="{517FFEF0-DABE-4F95-9F42-B502B3A88A21}" dt="2019-06-15T12:24:44.859" v="1980" actId="20577"/>
        <pc:sldMkLst>
          <pc:docMk/>
          <pc:sldMk cId="2843829580" sldId="429"/>
        </pc:sldMkLst>
        <pc:spChg chg="mod">
          <ac:chgData name="Siegbert Rudolph" userId="2af4d44886c067cc" providerId="LiveId" clId="{517FFEF0-DABE-4F95-9F42-B502B3A88A21}" dt="2019-06-15T12:23:42.342" v="1830" actId="20577"/>
          <ac:spMkLst>
            <pc:docMk/>
            <pc:sldMk cId="2843829580" sldId="429"/>
            <ac:spMk id="3" creationId="{00A19445-CD7F-48EE-90DA-3D15DA258478}"/>
          </ac:spMkLst>
        </pc:spChg>
        <pc:spChg chg="mod">
          <ac:chgData name="Siegbert Rudolph" userId="2af4d44886c067cc" providerId="LiveId" clId="{517FFEF0-DABE-4F95-9F42-B502B3A88A21}" dt="2019-06-15T12:24:05.735" v="1901" actId="20577"/>
          <ac:spMkLst>
            <pc:docMk/>
            <pc:sldMk cId="2843829580" sldId="429"/>
            <ac:spMk id="9" creationId="{05F04F11-CA37-4B1E-A939-2FEFC6DE4D33}"/>
          </ac:spMkLst>
        </pc:spChg>
        <pc:spChg chg="mod">
          <ac:chgData name="Siegbert Rudolph" userId="2af4d44886c067cc" providerId="LiveId" clId="{517FFEF0-DABE-4F95-9F42-B502B3A88A21}" dt="2019-06-15T12:24:44.859" v="1980" actId="20577"/>
          <ac:spMkLst>
            <pc:docMk/>
            <pc:sldMk cId="2843829580" sldId="429"/>
            <ac:spMk id="10" creationId="{72012B35-7F17-496B-AEDB-42DF07080FCE}"/>
          </ac:spMkLst>
        </pc:spChg>
      </pc:sldChg>
      <pc:sldChg chg="addSp delSp modSp add delAnim modAnim">
        <pc:chgData name="Siegbert Rudolph" userId="2af4d44886c067cc" providerId="LiveId" clId="{517FFEF0-DABE-4F95-9F42-B502B3A88A21}" dt="2019-06-15T13:18:19.348" v="2590" actId="166"/>
        <pc:sldMkLst>
          <pc:docMk/>
          <pc:sldMk cId="3708769810" sldId="430"/>
        </pc:sldMkLst>
        <pc:spChg chg="mod">
          <ac:chgData name="Siegbert Rudolph" userId="2af4d44886c067cc" providerId="LiveId" clId="{517FFEF0-DABE-4F95-9F42-B502B3A88A21}" dt="2019-06-15T10:33:01.675" v="249" actId="14100"/>
          <ac:spMkLst>
            <pc:docMk/>
            <pc:sldMk cId="3708769810" sldId="430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8:19.348" v="2590" actId="166"/>
          <ac:spMkLst>
            <pc:docMk/>
            <pc:sldMk cId="3708769810" sldId="430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3:06.245" v="250" actId="1076"/>
          <ac:spMkLst>
            <pc:docMk/>
            <pc:sldMk cId="3708769810" sldId="430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18:16.085" v="2589" actId="478"/>
          <ac:picMkLst>
            <pc:docMk/>
            <pc:sldMk cId="3708769810" sldId="430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8:10.893" v="2588" actId="1076"/>
          <ac:picMkLst>
            <pc:docMk/>
            <pc:sldMk cId="3708769810" sldId="430"/>
            <ac:picMk id="15" creationId="{6919F8AC-8B94-477E-8F22-413239C70D40}"/>
          </ac:picMkLst>
        </pc:picChg>
        <pc:picChg chg="del">
          <ac:chgData name="Siegbert Rudolph" userId="2af4d44886c067cc" providerId="LiveId" clId="{517FFEF0-DABE-4F95-9F42-B502B3A88A21}" dt="2019-06-15T13:18:16.085" v="2589" actId="478"/>
          <ac:picMkLst>
            <pc:docMk/>
            <pc:sldMk cId="3708769810" sldId="430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8:08.014" v="2587" actId="1076"/>
          <ac:picMkLst>
            <pc:docMk/>
            <pc:sldMk cId="3708769810" sldId="430"/>
            <ac:picMk id="22" creationId="{A464422F-4718-4429-9C70-00DE9A4B7413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18:56.816" v="2600" actId="166"/>
        <pc:sldMkLst>
          <pc:docMk/>
          <pc:sldMk cId="266353194" sldId="431"/>
        </pc:sldMkLst>
        <pc:spChg chg="mod">
          <ac:chgData name="Siegbert Rudolph" userId="2af4d44886c067cc" providerId="LiveId" clId="{517FFEF0-DABE-4F95-9F42-B502B3A88A21}" dt="2019-06-15T10:33:36.262" v="293" actId="14100"/>
          <ac:spMkLst>
            <pc:docMk/>
            <pc:sldMk cId="266353194" sldId="431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8:56.816" v="2600" actId="166"/>
          <ac:spMkLst>
            <pc:docMk/>
            <pc:sldMk cId="266353194" sldId="431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3:44.034" v="296" actId="1076"/>
          <ac:spMkLst>
            <pc:docMk/>
            <pc:sldMk cId="266353194" sldId="431"/>
            <ac:spMk id="21" creationId="{6F77CADE-300C-4158-BA32-82134A7BAE10}"/>
          </ac:spMkLst>
        </pc:spChg>
        <pc:picChg chg="mod">
          <ac:chgData name="Siegbert Rudolph" userId="2af4d44886c067cc" providerId="LiveId" clId="{517FFEF0-DABE-4F95-9F42-B502B3A88A21}" dt="2019-06-15T10:33:40.044" v="295" actId="1076"/>
          <ac:picMkLst>
            <pc:docMk/>
            <pc:sldMk cId="266353194" sldId="431"/>
            <ac:picMk id="2" creationId="{1B6CB7C9-1109-4A4C-8336-146BDEC666A6}"/>
          </ac:picMkLst>
        </pc:picChg>
        <pc:picChg chg="del">
          <ac:chgData name="Siegbert Rudolph" userId="2af4d44886c067cc" providerId="LiveId" clId="{517FFEF0-DABE-4F95-9F42-B502B3A88A21}" dt="2019-06-15T13:18:52.877" v="2599" actId="478"/>
          <ac:picMkLst>
            <pc:docMk/>
            <pc:sldMk cId="266353194" sldId="431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8:45.402" v="2598" actId="1076"/>
          <ac:picMkLst>
            <pc:docMk/>
            <pc:sldMk cId="266353194" sldId="431"/>
            <ac:picMk id="15" creationId="{8CC4D145-BD8C-4CB1-8314-9B72C657E103}"/>
          </ac:picMkLst>
        </pc:picChg>
        <pc:picChg chg="del">
          <ac:chgData name="Siegbert Rudolph" userId="2af4d44886c067cc" providerId="LiveId" clId="{517FFEF0-DABE-4F95-9F42-B502B3A88A21}" dt="2019-06-15T13:18:52.877" v="2599" actId="478"/>
          <ac:picMkLst>
            <pc:docMk/>
            <pc:sldMk cId="266353194" sldId="431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8:42.733" v="2597" actId="1076"/>
          <ac:picMkLst>
            <pc:docMk/>
            <pc:sldMk cId="266353194" sldId="431"/>
            <ac:picMk id="22" creationId="{7299D1A0-3847-4B7D-81C7-68BE819148CD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19:38.201" v="2610" actId="166"/>
        <pc:sldMkLst>
          <pc:docMk/>
          <pc:sldMk cId="591790980" sldId="432"/>
        </pc:sldMkLst>
        <pc:spChg chg="mod">
          <ac:chgData name="Siegbert Rudolph" userId="2af4d44886c067cc" providerId="LiveId" clId="{517FFEF0-DABE-4F95-9F42-B502B3A88A21}" dt="2019-06-15T10:34:07.111" v="299" actId="14100"/>
          <ac:spMkLst>
            <pc:docMk/>
            <pc:sldMk cId="591790980" sldId="432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19:38.201" v="2610" actId="166"/>
          <ac:spMkLst>
            <pc:docMk/>
            <pc:sldMk cId="591790980" sldId="432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4:02.159" v="298" actId="1076"/>
          <ac:spMkLst>
            <pc:docMk/>
            <pc:sldMk cId="591790980" sldId="432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19:34.094" v="2609" actId="478"/>
          <ac:picMkLst>
            <pc:docMk/>
            <pc:sldMk cId="591790980" sldId="432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19:29.261" v="2608" actId="1076"/>
          <ac:picMkLst>
            <pc:docMk/>
            <pc:sldMk cId="591790980" sldId="432"/>
            <ac:picMk id="15" creationId="{4BED8BB6-0BCB-409C-88CF-FCBD514E8A89}"/>
          </ac:picMkLst>
        </pc:picChg>
        <pc:picChg chg="del">
          <ac:chgData name="Siegbert Rudolph" userId="2af4d44886c067cc" providerId="LiveId" clId="{517FFEF0-DABE-4F95-9F42-B502B3A88A21}" dt="2019-06-15T13:19:34.094" v="2609" actId="478"/>
          <ac:picMkLst>
            <pc:docMk/>
            <pc:sldMk cId="591790980" sldId="432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9:26.569" v="2607" actId="1076"/>
          <ac:picMkLst>
            <pc:docMk/>
            <pc:sldMk cId="591790980" sldId="432"/>
            <ac:picMk id="22" creationId="{98426144-2BB9-4794-B048-CC894E618EEA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20:11.052" v="2620" actId="166"/>
        <pc:sldMkLst>
          <pc:docMk/>
          <pc:sldMk cId="1086043265" sldId="433"/>
        </pc:sldMkLst>
        <pc:spChg chg="mod">
          <ac:chgData name="Siegbert Rudolph" userId="2af4d44886c067cc" providerId="LiveId" clId="{517FFEF0-DABE-4F95-9F42-B502B3A88A21}" dt="2019-06-15T10:34:29.816" v="301" actId="1076"/>
          <ac:spMkLst>
            <pc:docMk/>
            <pc:sldMk cId="1086043265" sldId="433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20:11.052" v="2620" actId="166"/>
          <ac:spMkLst>
            <pc:docMk/>
            <pc:sldMk cId="1086043265" sldId="433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4:29.816" v="301" actId="1076"/>
          <ac:spMkLst>
            <pc:docMk/>
            <pc:sldMk cId="1086043265" sldId="433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20:07.396" v="2619" actId="478"/>
          <ac:picMkLst>
            <pc:docMk/>
            <pc:sldMk cId="1086043265" sldId="433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20:03.454" v="2618" actId="1076"/>
          <ac:picMkLst>
            <pc:docMk/>
            <pc:sldMk cId="1086043265" sldId="433"/>
            <ac:picMk id="15" creationId="{BEE501C4-2E5C-4D23-A0F6-85B733496C67}"/>
          </ac:picMkLst>
        </pc:picChg>
        <pc:picChg chg="del">
          <ac:chgData name="Siegbert Rudolph" userId="2af4d44886c067cc" providerId="LiveId" clId="{517FFEF0-DABE-4F95-9F42-B502B3A88A21}" dt="2019-06-15T13:20:07.396" v="2619" actId="478"/>
          <ac:picMkLst>
            <pc:docMk/>
            <pc:sldMk cId="1086043265" sldId="433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19:59.683" v="2617" actId="1076"/>
          <ac:picMkLst>
            <pc:docMk/>
            <pc:sldMk cId="1086043265" sldId="433"/>
            <ac:picMk id="22" creationId="{62211927-595C-4D8D-B3A0-AF8BB3069982}"/>
          </ac:picMkLst>
        </pc:picChg>
      </pc:sldChg>
      <pc:sldChg chg="addSp delSp modSp add delAnim modAnim">
        <pc:chgData name="Siegbert Rudolph" userId="2af4d44886c067cc" providerId="LiveId" clId="{517FFEF0-DABE-4F95-9F42-B502B3A88A21}" dt="2019-06-15T13:20:49.580" v="2630" actId="166"/>
        <pc:sldMkLst>
          <pc:docMk/>
          <pc:sldMk cId="3127438085" sldId="434"/>
        </pc:sldMkLst>
        <pc:spChg chg="mod">
          <ac:chgData name="Siegbert Rudolph" userId="2af4d44886c067cc" providerId="LiveId" clId="{517FFEF0-DABE-4F95-9F42-B502B3A88A21}" dt="2019-06-15T10:34:48.241" v="304" actId="14100"/>
          <ac:spMkLst>
            <pc:docMk/>
            <pc:sldMk cId="3127438085" sldId="434"/>
            <ac:spMk id="16" creationId="{FCCA0C85-11BB-415C-910E-3C4948A89DE0}"/>
          </ac:spMkLst>
        </pc:spChg>
        <pc:spChg chg="ord">
          <ac:chgData name="Siegbert Rudolph" userId="2af4d44886c067cc" providerId="LiveId" clId="{517FFEF0-DABE-4F95-9F42-B502B3A88A21}" dt="2019-06-15T13:20:49.580" v="2630" actId="166"/>
          <ac:spMkLst>
            <pc:docMk/>
            <pc:sldMk cId="3127438085" sldId="434"/>
            <ac:spMk id="17" creationId="{07D038F4-5710-4220-B652-B036FB2C6A0E}"/>
          </ac:spMkLst>
        </pc:spChg>
        <pc:spChg chg="mod">
          <ac:chgData name="Siegbert Rudolph" userId="2af4d44886c067cc" providerId="LiveId" clId="{517FFEF0-DABE-4F95-9F42-B502B3A88A21}" dt="2019-06-15T10:34:44.343" v="303" actId="1076"/>
          <ac:spMkLst>
            <pc:docMk/>
            <pc:sldMk cId="3127438085" sldId="434"/>
            <ac:spMk id="21" creationId="{6F77CADE-300C-4158-BA32-82134A7BAE10}"/>
          </ac:spMkLst>
        </pc:spChg>
        <pc:picChg chg="del">
          <ac:chgData name="Siegbert Rudolph" userId="2af4d44886c067cc" providerId="LiveId" clId="{517FFEF0-DABE-4F95-9F42-B502B3A88A21}" dt="2019-06-15T13:20:46.686" v="2629" actId="478"/>
          <ac:picMkLst>
            <pc:docMk/>
            <pc:sldMk cId="3127438085" sldId="434"/>
            <ac:picMk id="4" creationId="{E194B58E-55E6-42FD-8980-B968ED1DDC4A}"/>
          </ac:picMkLst>
        </pc:picChg>
        <pc:picChg chg="add mod">
          <ac:chgData name="Siegbert Rudolph" userId="2af4d44886c067cc" providerId="LiveId" clId="{517FFEF0-DABE-4F95-9F42-B502B3A88A21}" dt="2019-06-15T13:20:42.311" v="2628" actId="1076"/>
          <ac:picMkLst>
            <pc:docMk/>
            <pc:sldMk cId="3127438085" sldId="434"/>
            <ac:picMk id="15" creationId="{8A47EE55-6908-4864-A96C-1E992CC06E0B}"/>
          </ac:picMkLst>
        </pc:picChg>
        <pc:picChg chg="del">
          <ac:chgData name="Siegbert Rudolph" userId="2af4d44886c067cc" providerId="LiveId" clId="{517FFEF0-DABE-4F95-9F42-B502B3A88A21}" dt="2019-06-15T13:20:46.686" v="2629" actId="478"/>
          <ac:picMkLst>
            <pc:docMk/>
            <pc:sldMk cId="3127438085" sldId="434"/>
            <ac:picMk id="20" creationId="{2F84924C-21C7-4224-9E69-B7CFE242307E}"/>
          </ac:picMkLst>
        </pc:picChg>
        <pc:picChg chg="add mod">
          <ac:chgData name="Siegbert Rudolph" userId="2af4d44886c067cc" providerId="LiveId" clId="{517FFEF0-DABE-4F95-9F42-B502B3A88A21}" dt="2019-06-15T13:20:39.103" v="2627" actId="1076"/>
          <ac:picMkLst>
            <pc:docMk/>
            <pc:sldMk cId="3127438085" sldId="434"/>
            <ac:picMk id="22" creationId="{CBE3570C-4B09-4BF8-9B7A-B6803800D2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25B33-D058-4996-87F6-00ACB972E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9BA03F-FD4C-47F6-81E6-0FA74D90B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267034-9EC1-4A63-AE18-5535B881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93C7D9-0334-4A3D-95DE-7DDF1F68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4119B-7502-4A9D-BE9B-E9F3E020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0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178A6-77D7-420D-A024-87B934D0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60097D-4F53-4E03-89F3-5526D3EB6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4C7074-5BA8-4F73-B67E-AB45EE73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240963-4A3F-4CBA-A3A0-78AF3059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EF10C-2A08-4E83-8D7E-714F9A9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94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348527-C554-4070-8512-B8961C5B7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45A499-3141-49F8-AE94-68CCABCB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54490B-9DC3-4EA8-80AC-97CA7568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BF397-4466-4F43-B18C-7CE4F25B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E9BC4C-608C-48F9-868B-B8CA8D24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51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4D5C6-8DD3-4AC2-9401-C70CDE03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83FF47-4D9D-4FA4-8970-70BE4F36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BB6896-0DA6-4C54-8F30-ECB268E8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7F65FF-F106-4944-B3B2-8E0C8AE9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4814F3-2F45-4F0E-B474-D51467CC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0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BF19D-B1A3-4082-B2D0-5D3DE81B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ED5822-8C27-4688-AA3F-4DDEAAD83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889A6-140E-4774-8461-36CF2899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D66E46-865B-4591-9A30-D297F65F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A1A297-B686-4E15-9225-BAA0D3BE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8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F0B0-7B31-4A45-956B-407A8782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864314-9809-42DD-90A7-BE670DB2B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001ECC-5F3F-4416-91CB-4519F424F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9CD89D-619F-4201-914F-34A3C0B8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7CA801-1A21-408B-B188-52064825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E9C57E-7726-4AB0-980B-ED4BC074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5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17567-6DAC-434A-97A4-218DA85D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D68CDE-A34C-46DF-B616-1F2787173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225533-1A12-4F7C-9020-3652EE4E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458613-36ED-410A-ABF6-675E1A16C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97185B-0D7D-4DE1-A128-F018066D0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206CBB-A966-4C59-9722-1BAB096D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A9B35C-81F1-4BDC-903F-A37FFAEC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0E23823-592E-4C82-BD46-983B87E6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51297-54FA-4298-9A81-3551145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488974-AD3E-4FD6-A64A-2B896403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9A1E0F-7111-4EC4-A426-1C3367BF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2E7DC2-A7BB-41B9-B09C-FAAA2814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50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C8DB4C-41E5-48B2-80A1-99A79E2B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3327B7-99A4-4157-A6B4-F5C0897F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76E621-BDFB-46C8-A651-AD1EFFA2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8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6F80E-F46C-4AA3-80AC-77B882C5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0A6EDA-0956-4678-A5CE-975916AD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7E77B4-5AB0-40B7-80A4-6C45D1781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807DD2-123A-433E-8587-96B25D9C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091A12-1D9E-4D04-8A95-4AC4C47B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C813D-9B5E-46C5-AF95-CEF4889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0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A7B15-2811-4A61-AE05-C673AC9D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1CC0ED-77C1-4497-8DF3-D38E07DB0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95FDDB-92C5-4B13-81E9-B572612A3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F55D0B-1A4B-42EE-BD05-C9A0038D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1EAB8D-FBC8-4116-AA0F-89EBEA00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EE40BA-1C75-4E3E-BD68-856BE9C3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18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9B6A5C-C846-426B-8CE7-70593C08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6619F-1F31-424D-8DB9-F9C18C4D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D400BF-AB50-44FF-A471-255E6E088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F12501-9267-4778-832E-316FB51AB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4E68DC-05A5-4A25-9EBE-D8BE43DF0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22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>
            <a:extLst>
              <a:ext uri="{FF2B5EF4-FFF2-40B4-BE49-F238E27FC236}">
                <a16:creationId xmlns:a16="http://schemas.microsoft.com/office/drawing/2014/main" id="{C92C482D-9686-42D9-B52D-7B9B4C2E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8" name="shpLesekochValidCheck" descr="lesekoch_logo_mit_Hintergrund-1.jpg">
            <a:extLst>
              <a:ext uri="{FF2B5EF4-FFF2-40B4-BE49-F238E27FC236}">
                <a16:creationId xmlns:a16="http://schemas.microsoft.com/office/drawing/2014/main" id="{53FCCE9C-5FAE-45D8-9B3A-97BA97F40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49A6BFB-36FD-4401-9039-D5A767A2942D}"/>
              </a:ext>
            </a:extLst>
          </p:cNvPr>
          <p:cNvSpPr/>
          <p:nvPr/>
        </p:nvSpPr>
        <p:spPr>
          <a:xfrm>
            <a:off x="2757020" y="4853594"/>
            <a:ext cx="37895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Bedienung: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Makros freischalten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Präsentationsmodus starten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Mit einem Klick geht es weiter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Beenden: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Escape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-Taste drücken</a:t>
            </a: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6EB886F3-1B31-41E1-A9F2-5CC328C0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27" y="1404241"/>
            <a:ext cx="20908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/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/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Textquelle:</a:t>
            </a: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A2EE7442-826F-4593-846B-1746D0343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933" y="1404241"/>
            <a:ext cx="51090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prstClr val="black"/>
                </a:solidFill>
                <a:latin typeface="Trebuchet MS" pitchFamily="34" charset="0"/>
              </a:rPr>
              <a:t>b-d</a:t>
            </a:r>
            <a:endParaRPr lang="de-DE" altLang="de-DE" sz="2800" b="1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prstClr val="black"/>
                </a:solidFill>
                <a:latin typeface="Trebuchet MS" pitchFamily="34" charset="0"/>
              </a:rPr>
              <a:t>12 </a:t>
            </a: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Wörter nach Gehör finden</a:t>
            </a:r>
          </a:p>
        </p:txBody>
      </p:sp>
      <p:sp>
        <p:nvSpPr>
          <p:cNvPr id="14" name="Textfeld 12">
            <a:extLst>
              <a:ext uri="{FF2B5EF4-FFF2-40B4-BE49-F238E27FC236}">
                <a16:creationId xmlns:a16="http://schemas.microsoft.com/office/drawing/2014/main" id="{287BBB64-F1E0-40D7-A4FC-55E694F21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933" y="2256342"/>
            <a:ext cx="3052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6B9AC3-0C71-4D99-84B5-D4BC998A427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7F2448-5766-EC22-FE72-3625EBFCC429}"/>
              </a:ext>
            </a:extLst>
          </p:cNvPr>
          <p:cNvSpPr txBox="1"/>
          <p:nvPr/>
        </p:nvSpPr>
        <p:spPr>
          <a:xfrm>
            <a:off x="190500" y="6724134"/>
            <a:ext cx="523893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</a:t>
            </a:r>
          </a:p>
        </p:txBody>
      </p:sp>
    </p:spTree>
    <p:extLst>
      <p:ext uri="{BB962C8B-B14F-4D97-AF65-F5344CB8AC3E}">
        <p14:creationId xmlns:p14="http://schemas.microsoft.com/office/powerpoint/2010/main" val="2630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" y="1347533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804984" y="3658863"/>
            <a:ext cx="239962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017580" y="375011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5">
            <a:hlinkClick r:id="" action="ppaction://media"/>
            <a:extLst>
              <a:ext uri="{FF2B5EF4-FFF2-40B4-BE49-F238E27FC236}">
                <a16:creationId xmlns:a16="http://schemas.microsoft.com/office/drawing/2014/main" id="{B1B822B5-E4E4-429F-AB01-C79E4D5A6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7202" y="249341"/>
            <a:ext cx="487363" cy="487363"/>
          </a:xfrm>
          <a:prstGeom prst="rect">
            <a:avLst/>
          </a:prstGeom>
        </p:spPr>
      </p:pic>
      <p:pic>
        <p:nvPicPr>
          <p:cNvPr id="22" name="812_8535">
            <a:hlinkClick r:id="" action="ppaction://media"/>
            <a:extLst>
              <a:ext uri="{FF2B5EF4-FFF2-40B4-BE49-F238E27FC236}">
                <a16:creationId xmlns:a16="http://schemas.microsoft.com/office/drawing/2014/main" id="{6FCD9221-DE67-4099-884E-DAFFAA611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04984" y="249342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B9C83A-273B-02FA-3881-F3B5391B5D8E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378738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" y="1347533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4622690"/>
            <a:ext cx="239962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392108" y="471393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6">
            <a:hlinkClick r:id="" action="ppaction://media"/>
            <a:extLst>
              <a:ext uri="{FF2B5EF4-FFF2-40B4-BE49-F238E27FC236}">
                <a16:creationId xmlns:a16="http://schemas.microsoft.com/office/drawing/2014/main" id="{2DD0EF42-E487-4298-888A-D934DAC09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0997" y="257132"/>
            <a:ext cx="487363" cy="487363"/>
          </a:xfrm>
          <a:prstGeom prst="rect">
            <a:avLst/>
          </a:prstGeom>
        </p:spPr>
      </p:pic>
      <p:pic>
        <p:nvPicPr>
          <p:cNvPr id="22" name="812_8536">
            <a:hlinkClick r:id="" action="ppaction://media"/>
            <a:extLst>
              <a:ext uri="{FF2B5EF4-FFF2-40B4-BE49-F238E27FC236}">
                <a16:creationId xmlns:a16="http://schemas.microsoft.com/office/drawing/2014/main" id="{BBE0F458-3B6B-405C-B441-B58723DD2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72981" y="255375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42DD2F0-5FD6-F1AE-B35A-BEBF4BE0A76F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2249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0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26211" y="1712673"/>
            <a:ext cx="183773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476913" y="180392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7">
            <a:hlinkClick r:id="" action="ppaction://media"/>
            <a:extLst>
              <a:ext uri="{FF2B5EF4-FFF2-40B4-BE49-F238E27FC236}">
                <a16:creationId xmlns:a16="http://schemas.microsoft.com/office/drawing/2014/main" id="{171389DE-0004-4E5D-BA70-9BE15FC2F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68091" y="273739"/>
            <a:ext cx="487363" cy="487363"/>
          </a:xfrm>
          <a:prstGeom prst="rect">
            <a:avLst/>
          </a:prstGeom>
        </p:spPr>
      </p:pic>
      <p:pic>
        <p:nvPicPr>
          <p:cNvPr id="22" name="812_8537">
            <a:hlinkClick r:id="" action="ppaction://media"/>
            <a:extLst>
              <a:ext uri="{FF2B5EF4-FFF2-40B4-BE49-F238E27FC236}">
                <a16:creationId xmlns:a16="http://schemas.microsoft.com/office/drawing/2014/main" id="{F1274837-BD9B-44BF-A633-2DF3391CC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26526" y="224532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2BE707-F95D-3733-15AD-3F53FAB22898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25923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8581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baden Bruchbude belebend bedeutend bilden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8581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bedeutend baden bilden belebend Bruchbude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8581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bedeutend Bruchbude bilden baden belebend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362853F-C56E-DB3E-C658-F73D72F68498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21431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39762" y="1687960"/>
            <a:ext cx="223720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089939" y="177920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8">
            <a:hlinkClick r:id="" action="ppaction://media"/>
            <a:extLst>
              <a:ext uri="{FF2B5EF4-FFF2-40B4-BE49-F238E27FC236}">
                <a16:creationId xmlns:a16="http://schemas.microsoft.com/office/drawing/2014/main" id="{ACE7A0FD-FCAD-4CDE-B272-275E3CA21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9731" y="249128"/>
            <a:ext cx="487363" cy="487363"/>
          </a:xfrm>
          <a:prstGeom prst="rect">
            <a:avLst/>
          </a:prstGeom>
        </p:spPr>
      </p:pic>
      <p:pic>
        <p:nvPicPr>
          <p:cNvPr id="22" name="812_8538">
            <a:hlinkClick r:id="" action="ppaction://media"/>
            <a:extLst>
              <a:ext uri="{FF2B5EF4-FFF2-40B4-BE49-F238E27FC236}">
                <a16:creationId xmlns:a16="http://schemas.microsoft.com/office/drawing/2014/main" id="{098E3494-8CD6-441C-A05F-5BCACB74B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41135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BF1DD0-B632-4A2F-BE03-F777C2E2D5BB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14</a:t>
            </a:r>
          </a:p>
        </p:txBody>
      </p:sp>
    </p:spTree>
    <p:extLst>
      <p:ext uri="{BB962C8B-B14F-4D97-AF65-F5344CB8AC3E}">
        <p14:creationId xmlns:p14="http://schemas.microsoft.com/office/powerpoint/2010/main" val="13264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745891" y="5575504"/>
            <a:ext cx="223720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796068" y="566675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9">
            <a:hlinkClick r:id="" action="ppaction://media"/>
            <a:extLst>
              <a:ext uri="{FF2B5EF4-FFF2-40B4-BE49-F238E27FC236}">
                <a16:creationId xmlns:a16="http://schemas.microsoft.com/office/drawing/2014/main" id="{2C528C88-415A-4DFF-B18F-CFADDDB73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9731" y="254793"/>
            <a:ext cx="487363" cy="487363"/>
          </a:xfrm>
          <a:prstGeom prst="rect">
            <a:avLst/>
          </a:prstGeom>
        </p:spPr>
      </p:pic>
      <p:pic>
        <p:nvPicPr>
          <p:cNvPr id="22" name="812_8539">
            <a:hlinkClick r:id="" action="ppaction://media"/>
            <a:extLst>
              <a:ext uri="{FF2B5EF4-FFF2-40B4-BE49-F238E27FC236}">
                <a16:creationId xmlns:a16="http://schemas.microsoft.com/office/drawing/2014/main" id="{6531CA12-8B5E-4A3D-BF2A-E29B83BCA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57340" y="2268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8796AA-B3C5-5E40-33BA-3EE38E19478D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15</a:t>
            </a:r>
          </a:p>
        </p:txBody>
      </p:sp>
    </p:spTree>
    <p:extLst>
      <p:ext uri="{BB962C8B-B14F-4D97-AF65-F5344CB8AC3E}">
        <p14:creationId xmlns:p14="http://schemas.microsoft.com/office/powerpoint/2010/main" val="23596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538518" y="4654926"/>
            <a:ext cx="223720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588695" y="474617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40">
            <a:hlinkClick r:id="" action="ppaction://media"/>
            <a:extLst>
              <a:ext uri="{FF2B5EF4-FFF2-40B4-BE49-F238E27FC236}">
                <a16:creationId xmlns:a16="http://schemas.microsoft.com/office/drawing/2014/main" id="{BC550152-D7B7-4DFC-AD27-23F7A9390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9126" y="254793"/>
            <a:ext cx="487363" cy="487363"/>
          </a:xfrm>
          <a:prstGeom prst="rect">
            <a:avLst/>
          </a:prstGeom>
        </p:spPr>
      </p:pic>
      <p:pic>
        <p:nvPicPr>
          <p:cNvPr id="22" name="812_8540">
            <a:hlinkClick r:id="" action="ppaction://media"/>
            <a:extLst>
              <a:ext uri="{FF2B5EF4-FFF2-40B4-BE49-F238E27FC236}">
                <a16:creationId xmlns:a16="http://schemas.microsoft.com/office/drawing/2014/main" id="{BADBE1C4-4F9D-4397-8D54-12F9101AA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4355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DBBEDF-EA62-13BC-49EC-FB48C41181CD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16</a:t>
            </a:r>
          </a:p>
        </p:txBody>
      </p:sp>
    </p:spTree>
    <p:extLst>
      <p:ext uri="{BB962C8B-B14F-4D97-AF65-F5344CB8AC3E}">
        <p14:creationId xmlns:p14="http://schemas.microsoft.com/office/powerpoint/2010/main" val="2982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64541A-BFD0-4E20-B4AA-197A0677D598}"/>
              </a:ext>
            </a:extLst>
          </p:cNvPr>
          <p:cNvSpPr/>
          <p:nvPr/>
        </p:nvSpPr>
        <p:spPr>
          <a:xfrm>
            <a:off x="79057" y="5631304"/>
            <a:ext cx="223720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E22716-F020-46EB-80E2-FD23E4615EBC}"/>
              </a:ext>
            </a:extLst>
          </p:cNvPr>
          <p:cNvSpPr/>
          <p:nvPr/>
        </p:nvSpPr>
        <p:spPr>
          <a:xfrm>
            <a:off x="2129234" y="572255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3" name="812_8541">
            <a:hlinkClick r:id="" action="ppaction://media"/>
            <a:extLst>
              <a:ext uri="{FF2B5EF4-FFF2-40B4-BE49-F238E27FC236}">
                <a16:creationId xmlns:a16="http://schemas.microsoft.com/office/drawing/2014/main" id="{4D2CF66A-4503-49D1-9CB6-CAF0319CC3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7195" y="232905"/>
            <a:ext cx="487363" cy="487363"/>
          </a:xfrm>
          <a:prstGeom prst="rect">
            <a:avLst/>
          </a:prstGeom>
        </p:spPr>
      </p:pic>
      <p:pic>
        <p:nvPicPr>
          <p:cNvPr id="24" name="812_8541">
            <a:hlinkClick r:id="" action="ppaction://media"/>
            <a:extLst>
              <a:ext uri="{FF2B5EF4-FFF2-40B4-BE49-F238E27FC236}">
                <a16:creationId xmlns:a16="http://schemas.microsoft.com/office/drawing/2014/main" id="{A03C5A15-1FA9-40C4-9D51-838C22135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191270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52CEFA-DF90-8C77-68B3-38009E0416A4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17</a:t>
            </a:r>
          </a:p>
        </p:txBody>
      </p:sp>
    </p:spTree>
    <p:extLst>
      <p:ext uri="{BB962C8B-B14F-4D97-AF65-F5344CB8AC3E}">
        <p14:creationId xmlns:p14="http://schemas.microsoft.com/office/powerpoint/2010/main" val="29011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64541A-BFD0-4E20-B4AA-197A0677D598}"/>
              </a:ext>
            </a:extLst>
          </p:cNvPr>
          <p:cNvSpPr/>
          <p:nvPr/>
        </p:nvSpPr>
        <p:spPr>
          <a:xfrm>
            <a:off x="5962135" y="2690396"/>
            <a:ext cx="179648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E22716-F020-46EB-80E2-FD23E4615EBC}"/>
              </a:ext>
            </a:extLst>
          </p:cNvPr>
          <p:cNvSpPr/>
          <p:nvPr/>
        </p:nvSpPr>
        <p:spPr>
          <a:xfrm>
            <a:off x="7571587" y="278164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6" name="812_8542">
            <a:hlinkClick r:id="" action="ppaction://media"/>
            <a:extLst>
              <a:ext uri="{FF2B5EF4-FFF2-40B4-BE49-F238E27FC236}">
                <a16:creationId xmlns:a16="http://schemas.microsoft.com/office/drawing/2014/main" id="{C69B056A-F286-4BE7-8DE3-AACBDB6EB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9731" y="243554"/>
            <a:ext cx="487363" cy="487363"/>
          </a:xfrm>
          <a:prstGeom prst="rect">
            <a:avLst/>
          </a:prstGeom>
        </p:spPr>
      </p:pic>
      <p:pic>
        <p:nvPicPr>
          <p:cNvPr id="21" name="812_8542">
            <a:hlinkClick r:id="" action="ppaction://media"/>
            <a:extLst>
              <a:ext uri="{FF2B5EF4-FFF2-40B4-BE49-F238E27FC236}">
                <a16:creationId xmlns:a16="http://schemas.microsoft.com/office/drawing/2014/main" id="{9CCF5F4D-8349-4DA4-A00C-5673AF9F2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268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CC0E45-7D2F-E3CD-9E73-DC150DC243CF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18</a:t>
            </a:r>
          </a:p>
        </p:txBody>
      </p:sp>
    </p:spTree>
    <p:extLst>
      <p:ext uri="{BB962C8B-B14F-4D97-AF65-F5344CB8AC3E}">
        <p14:creationId xmlns:p14="http://schemas.microsoft.com/office/powerpoint/2010/main" val="31740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8680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behindern bleibend buddeln bedienen bildlich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8680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bleibend bildlich bedienen buddeln behindern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8680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buddeln bedienen bildlich behindern bleibend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BA417E-A25B-7D74-EF88-E48752E16F3A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19</a:t>
            </a:r>
          </a:p>
        </p:txBody>
      </p:sp>
    </p:spTree>
    <p:extLst>
      <p:ext uri="{BB962C8B-B14F-4D97-AF65-F5344CB8AC3E}">
        <p14:creationId xmlns:p14="http://schemas.microsoft.com/office/powerpoint/2010/main" val="20772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" y="1347533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39762" y="2687779"/>
            <a:ext cx="146459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317330" y="277902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109" y="6364976"/>
            <a:ext cx="2847079" cy="536494"/>
          </a:xfrm>
          <a:prstGeom prst="rect">
            <a:avLst/>
          </a:prstGeom>
        </p:spPr>
      </p:pic>
      <p:pic>
        <p:nvPicPr>
          <p:cNvPr id="15" name="812_8528">
            <a:hlinkClick r:id="" action="ppaction://media"/>
            <a:extLst>
              <a:ext uri="{FF2B5EF4-FFF2-40B4-BE49-F238E27FC236}">
                <a16:creationId xmlns:a16="http://schemas.microsoft.com/office/drawing/2014/main" id="{2C00AC2C-6C74-4FD8-9732-778C44FCD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3195" y="303691"/>
            <a:ext cx="487363" cy="487363"/>
          </a:xfrm>
          <a:prstGeom prst="rect">
            <a:avLst/>
          </a:prstGeom>
        </p:spPr>
      </p:pic>
      <p:pic>
        <p:nvPicPr>
          <p:cNvPr id="22" name="812_8528">
            <a:hlinkClick r:id="" action="ppaction://media"/>
            <a:extLst>
              <a:ext uri="{FF2B5EF4-FFF2-40B4-BE49-F238E27FC236}">
                <a16:creationId xmlns:a16="http://schemas.microsoft.com/office/drawing/2014/main" id="{4B235869-2D60-46CE-AAB4-A7C5DE7674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92579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B0C16B-4FDE-2BFE-E5E2-154F981FC15B}"/>
              </a:ext>
            </a:extLst>
          </p:cNvPr>
          <p:cNvSpPr txBox="1"/>
          <p:nvPr/>
        </p:nvSpPr>
        <p:spPr>
          <a:xfrm>
            <a:off x="190500" y="6724134"/>
            <a:ext cx="523893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40627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64541A-BFD0-4E20-B4AA-197A0677D598}"/>
              </a:ext>
            </a:extLst>
          </p:cNvPr>
          <p:cNvSpPr/>
          <p:nvPr/>
        </p:nvSpPr>
        <p:spPr>
          <a:xfrm>
            <a:off x="179512" y="2681208"/>
            <a:ext cx="214494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E22716-F020-46EB-80E2-FD23E4615EBC}"/>
              </a:ext>
            </a:extLst>
          </p:cNvPr>
          <p:cNvSpPr/>
          <p:nvPr/>
        </p:nvSpPr>
        <p:spPr>
          <a:xfrm>
            <a:off x="2137426" y="277245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6" name="812_8543">
            <a:hlinkClick r:id="" action="ppaction://media"/>
            <a:extLst>
              <a:ext uri="{FF2B5EF4-FFF2-40B4-BE49-F238E27FC236}">
                <a16:creationId xmlns:a16="http://schemas.microsoft.com/office/drawing/2014/main" id="{4B11BF38-B493-425D-920D-4927C08A29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93744" y="305774"/>
            <a:ext cx="487363" cy="487363"/>
          </a:xfrm>
          <a:prstGeom prst="rect">
            <a:avLst/>
          </a:prstGeom>
        </p:spPr>
      </p:pic>
      <p:pic>
        <p:nvPicPr>
          <p:cNvPr id="21" name="812_8543">
            <a:hlinkClick r:id="" action="ppaction://media"/>
            <a:extLst>
              <a:ext uri="{FF2B5EF4-FFF2-40B4-BE49-F238E27FC236}">
                <a16:creationId xmlns:a16="http://schemas.microsoft.com/office/drawing/2014/main" id="{867C3848-804C-4AB2-8826-6463178D8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50744" y="212351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38A205-4A54-3E17-532E-0411A9A3ABB7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20</a:t>
            </a:r>
          </a:p>
        </p:txBody>
      </p:sp>
    </p:spTree>
    <p:extLst>
      <p:ext uri="{BB962C8B-B14F-4D97-AF65-F5344CB8AC3E}">
        <p14:creationId xmlns:p14="http://schemas.microsoft.com/office/powerpoint/2010/main" val="41195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64541A-BFD0-4E20-B4AA-197A0677D598}"/>
              </a:ext>
            </a:extLst>
          </p:cNvPr>
          <p:cNvSpPr/>
          <p:nvPr/>
        </p:nvSpPr>
        <p:spPr>
          <a:xfrm>
            <a:off x="5610306" y="3663570"/>
            <a:ext cx="214494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E22716-F020-46EB-80E2-FD23E4615EBC}"/>
              </a:ext>
            </a:extLst>
          </p:cNvPr>
          <p:cNvSpPr/>
          <p:nvPr/>
        </p:nvSpPr>
        <p:spPr>
          <a:xfrm>
            <a:off x="7568220" y="375481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6" name="812_8544">
            <a:hlinkClick r:id="" action="ppaction://media"/>
            <a:extLst>
              <a:ext uri="{FF2B5EF4-FFF2-40B4-BE49-F238E27FC236}">
                <a16:creationId xmlns:a16="http://schemas.microsoft.com/office/drawing/2014/main" id="{A85FC809-3F46-4A39-88A4-B8AD599C7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9358" y="273738"/>
            <a:ext cx="487363" cy="487363"/>
          </a:xfrm>
          <a:prstGeom prst="rect">
            <a:avLst/>
          </a:prstGeom>
        </p:spPr>
      </p:pic>
      <p:pic>
        <p:nvPicPr>
          <p:cNvPr id="21" name="812_8544">
            <a:hlinkClick r:id="" action="ppaction://media"/>
            <a:extLst>
              <a:ext uri="{FF2B5EF4-FFF2-40B4-BE49-F238E27FC236}">
                <a16:creationId xmlns:a16="http://schemas.microsoft.com/office/drawing/2014/main" id="{862B95E0-77F9-44A6-AD3B-0764C2268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73739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F61F18-C756-6946-D1DB-A4BF7786422A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21</a:t>
            </a:r>
          </a:p>
        </p:txBody>
      </p:sp>
    </p:spTree>
    <p:extLst>
      <p:ext uri="{BB962C8B-B14F-4D97-AF65-F5344CB8AC3E}">
        <p14:creationId xmlns:p14="http://schemas.microsoft.com/office/powerpoint/2010/main" val="22040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64541A-BFD0-4E20-B4AA-197A0677D598}"/>
              </a:ext>
            </a:extLst>
          </p:cNvPr>
          <p:cNvSpPr/>
          <p:nvPr/>
        </p:nvSpPr>
        <p:spPr>
          <a:xfrm>
            <a:off x="3096165" y="4645932"/>
            <a:ext cx="214494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E22716-F020-46EB-80E2-FD23E4615EBC}"/>
              </a:ext>
            </a:extLst>
          </p:cNvPr>
          <p:cNvSpPr/>
          <p:nvPr/>
        </p:nvSpPr>
        <p:spPr>
          <a:xfrm>
            <a:off x="5054079" y="473718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6" name="812_8545">
            <a:hlinkClick r:id="" action="ppaction://media"/>
            <a:extLst>
              <a:ext uri="{FF2B5EF4-FFF2-40B4-BE49-F238E27FC236}">
                <a16:creationId xmlns:a16="http://schemas.microsoft.com/office/drawing/2014/main" id="{14F02AEF-E1EA-43F3-A690-C69F99878F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9048" y="249802"/>
            <a:ext cx="487363" cy="487363"/>
          </a:xfrm>
          <a:prstGeom prst="rect">
            <a:avLst/>
          </a:prstGeom>
        </p:spPr>
      </p:pic>
      <p:pic>
        <p:nvPicPr>
          <p:cNvPr id="21" name="812_8545">
            <a:hlinkClick r:id="" action="ppaction://media"/>
            <a:extLst>
              <a:ext uri="{FF2B5EF4-FFF2-40B4-BE49-F238E27FC236}">
                <a16:creationId xmlns:a16="http://schemas.microsoft.com/office/drawing/2014/main" id="{D74B38EB-0089-4E1D-937B-1B55B1E12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4355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14E2291-84C6-7EAA-AC00-FA2223700529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22</a:t>
            </a:r>
          </a:p>
        </p:txBody>
      </p:sp>
    </p:spTree>
    <p:extLst>
      <p:ext uri="{BB962C8B-B14F-4D97-AF65-F5344CB8AC3E}">
        <p14:creationId xmlns:p14="http://schemas.microsoft.com/office/powerpoint/2010/main" val="20419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64541A-BFD0-4E20-B4AA-197A0677D598}"/>
              </a:ext>
            </a:extLst>
          </p:cNvPr>
          <p:cNvSpPr/>
          <p:nvPr/>
        </p:nvSpPr>
        <p:spPr>
          <a:xfrm>
            <a:off x="8823522" y="2694084"/>
            <a:ext cx="214494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E22716-F020-46EB-80E2-FD23E4615EBC}"/>
              </a:ext>
            </a:extLst>
          </p:cNvPr>
          <p:cNvSpPr/>
          <p:nvPr/>
        </p:nvSpPr>
        <p:spPr>
          <a:xfrm>
            <a:off x="10781436" y="278533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6" name="812_8546">
            <a:hlinkClick r:id="" action="ppaction://media"/>
            <a:extLst>
              <a:ext uri="{FF2B5EF4-FFF2-40B4-BE49-F238E27FC236}">
                <a16:creationId xmlns:a16="http://schemas.microsoft.com/office/drawing/2014/main" id="{214EE5C8-47D0-49EC-B409-F3501CA70B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7202" y="273739"/>
            <a:ext cx="487363" cy="487363"/>
          </a:xfrm>
          <a:prstGeom prst="rect">
            <a:avLst/>
          </a:prstGeom>
        </p:spPr>
      </p:pic>
      <p:pic>
        <p:nvPicPr>
          <p:cNvPr id="21" name="812_8546">
            <a:hlinkClick r:id="" action="ppaction://media"/>
            <a:extLst>
              <a:ext uri="{FF2B5EF4-FFF2-40B4-BE49-F238E27FC236}">
                <a16:creationId xmlns:a16="http://schemas.microsoft.com/office/drawing/2014/main" id="{D133F906-9D24-4D35-B9B3-BA8D75E7D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0141" y="2268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E4AAD6-4DAF-CA2A-0C94-B57637D075FF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23</a:t>
            </a:r>
          </a:p>
        </p:txBody>
      </p:sp>
    </p:spTree>
    <p:extLst>
      <p:ext uri="{BB962C8B-B14F-4D97-AF65-F5344CB8AC3E}">
        <p14:creationId xmlns:p14="http://schemas.microsoft.com/office/powerpoint/2010/main" val="25658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" y="1347747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64541A-BFD0-4E20-B4AA-197A0677D598}"/>
              </a:ext>
            </a:extLst>
          </p:cNvPr>
          <p:cNvSpPr/>
          <p:nvPr/>
        </p:nvSpPr>
        <p:spPr>
          <a:xfrm>
            <a:off x="3096165" y="5631304"/>
            <a:ext cx="171863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E22716-F020-46EB-80E2-FD23E4615EBC}"/>
              </a:ext>
            </a:extLst>
          </p:cNvPr>
          <p:cNvSpPr/>
          <p:nvPr/>
        </p:nvSpPr>
        <p:spPr>
          <a:xfrm>
            <a:off x="4627771" y="572255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6" name="812_8547">
            <a:hlinkClick r:id="" action="ppaction://media"/>
            <a:extLst>
              <a:ext uri="{FF2B5EF4-FFF2-40B4-BE49-F238E27FC236}">
                <a16:creationId xmlns:a16="http://schemas.microsoft.com/office/drawing/2014/main" id="{694E1DEC-F940-41FD-B58A-96251E821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1750" y="315912"/>
            <a:ext cx="487363" cy="487363"/>
          </a:xfrm>
          <a:prstGeom prst="rect">
            <a:avLst/>
          </a:prstGeom>
        </p:spPr>
      </p:pic>
      <p:pic>
        <p:nvPicPr>
          <p:cNvPr id="21" name="812_8547">
            <a:hlinkClick r:id="" action="ppaction://media"/>
            <a:extLst>
              <a:ext uri="{FF2B5EF4-FFF2-40B4-BE49-F238E27FC236}">
                <a16:creationId xmlns:a16="http://schemas.microsoft.com/office/drawing/2014/main" id="{DADC8B77-B6AC-4DAA-9F1B-A713EF21B9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99259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DA98443-1CCE-219A-1931-A19A6C5003EE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24</a:t>
            </a:r>
          </a:p>
        </p:txBody>
      </p:sp>
    </p:spTree>
    <p:extLst>
      <p:ext uri="{BB962C8B-B14F-4D97-AF65-F5344CB8AC3E}">
        <p14:creationId xmlns:p14="http://schemas.microsoft.com/office/powerpoint/2010/main" val="27690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830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bedanken binden beständig bodenlos bieder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830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beständig binden bedanken bieder bodenlos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830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bodenlos binden bedanken bieder beständig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7D09FED-9270-AA77-38FF-C731D6ED0376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25</a:t>
            </a:r>
          </a:p>
        </p:txBody>
      </p:sp>
    </p:spTree>
    <p:extLst>
      <p:ext uri="{BB962C8B-B14F-4D97-AF65-F5344CB8AC3E}">
        <p14:creationId xmlns:p14="http://schemas.microsoft.com/office/powerpoint/2010/main" val="32503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81222" y="4633968"/>
            <a:ext cx="193375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914977" y="469267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48">
            <a:hlinkClick r:id="" action="ppaction://media"/>
            <a:extLst>
              <a:ext uri="{FF2B5EF4-FFF2-40B4-BE49-F238E27FC236}">
                <a16:creationId xmlns:a16="http://schemas.microsoft.com/office/drawing/2014/main" id="{11CCB3D5-561B-4F8B-864D-781BDF3B0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1649" y="226893"/>
            <a:ext cx="487363" cy="487363"/>
          </a:xfrm>
          <a:prstGeom prst="rect">
            <a:avLst/>
          </a:prstGeom>
        </p:spPr>
      </p:pic>
      <p:pic>
        <p:nvPicPr>
          <p:cNvPr id="22" name="812_8548">
            <a:hlinkClick r:id="" action="ppaction://media"/>
            <a:extLst>
              <a:ext uri="{FF2B5EF4-FFF2-40B4-BE49-F238E27FC236}">
                <a16:creationId xmlns:a16="http://schemas.microsoft.com/office/drawing/2014/main" id="{47639C6E-AC6B-4A0E-AB83-CAABF9BB9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94898" y="23028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6C56A0-F21D-7A00-B046-F0C2FD9854AF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26</a:t>
            </a:r>
          </a:p>
        </p:txBody>
      </p:sp>
    </p:spTree>
    <p:extLst>
      <p:ext uri="{BB962C8B-B14F-4D97-AF65-F5344CB8AC3E}">
        <p14:creationId xmlns:p14="http://schemas.microsoft.com/office/powerpoint/2010/main" val="7359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718774" y="2752795"/>
            <a:ext cx="191495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633726" y="281150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49">
            <a:hlinkClick r:id="" action="ppaction://media"/>
            <a:extLst>
              <a:ext uri="{FF2B5EF4-FFF2-40B4-BE49-F238E27FC236}">
                <a16:creationId xmlns:a16="http://schemas.microsoft.com/office/drawing/2014/main" id="{D5EB4F6E-6FDC-4479-A7D7-198575973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9731" y="226893"/>
            <a:ext cx="487363" cy="487363"/>
          </a:xfrm>
          <a:prstGeom prst="rect">
            <a:avLst/>
          </a:prstGeom>
        </p:spPr>
      </p:pic>
      <p:pic>
        <p:nvPicPr>
          <p:cNvPr id="22" name="812_8549">
            <a:hlinkClick r:id="" action="ppaction://media"/>
            <a:extLst>
              <a:ext uri="{FF2B5EF4-FFF2-40B4-BE49-F238E27FC236}">
                <a16:creationId xmlns:a16="http://schemas.microsoft.com/office/drawing/2014/main" id="{7FA6060B-8DE4-4540-96B4-59551A74E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38422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8251F4-6F8E-FB4F-4FB7-73996BE33D12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27</a:t>
            </a:r>
          </a:p>
        </p:txBody>
      </p:sp>
    </p:spTree>
    <p:extLst>
      <p:ext uri="{BB962C8B-B14F-4D97-AF65-F5344CB8AC3E}">
        <p14:creationId xmlns:p14="http://schemas.microsoft.com/office/powerpoint/2010/main" val="8135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96165" y="2704720"/>
            <a:ext cx="271230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808470" y="276343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0">
            <a:hlinkClick r:id="" action="ppaction://media"/>
            <a:extLst>
              <a:ext uri="{FF2B5EF4-FFF2-40B4-BE49-F238E27FC236}">
                <a16:creationId xmlns:a16="http://schemas.microsoft.com/office/drawing/2014/main" id="{06248311-88F3-4F14-B8A9-9EB9D628A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8650" y="257119"/>
            <a:ext cx="487363" cy="487363"/>
          </a:xfrm>
          <a:prstGeom prst="rect">
            <a:avLst/>
          </a:prstGeom>
        </p:spPr>
      </p:pic>
      <p:pic>
        <p:nvPicPr>
          <p:cNvPr id="22" name="812_8550">
            <a:hlinkClick r:id="" action="ppaction://media"/>
            <a:extLst>
              <a:ext uri="{FF2B5EF4-FFF2-40B4-BE49-F238E27FC236}">
                <a16:creationId xmlns:a16="http://schemas.microsoft.com/office/drawing/2014/main" id="{16F6D93C-A831-4EA7-89D1-1DB78DB8E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189141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81D16B-D1A4-7268-F452-1F90509DE9D5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28</a:t>
            </a:r>
          </a:p>
        </p:txBody>
      </p:sp>
    </p:spTree>
    <p:extLst>
      <p:ext uri="{BB962C8B-B14F-4D97-AF65-F5344CB8AC3E}">
        <p14:creationId xmlns:p14="http://schemas.microsoft.com/office/powerpoint/2010/main" val="14269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5631304"/>
            <a:ext cx="143674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616261" y="569001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1">
            <a:hlinkClick r:id="" action="ppaction://media"/>
            <a:extLst>
              <a:ext uri="{FF2B5EF4-FFF2-40B4-BE49-F238E27FC236}">
                <a16:creationId xmlns:a16="http://schemas.microsoft.com/office/drawing/2014/main" id="{299003F5-E74E-4E82-997C-96F84E4B7C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76998" y="226893"/>
            <a:ext cx="487363" cy="487363"/>
          </a:xfrm>
          <a:prstGeom prst="rect">
            <a:avLst/>
          </a:prstGeom>
        </p:spPr>
      </p:pic>
      <p:pic>
        <p:nvPicPr>
          <p:cNvPr id="22" name="812_8551">
            <a:hlinkClick r:id="" action="ppaction://media"/>
            <a:extLst>
              <a:ext uri="{FF2B5EF4-FFF2-40B4-BE49-F238E27FC236}">
                <a16:creationId xmlns:a16="http://schemas.microsoft.com/office/drawing/2014/main" id="{AA5F9FD1-BDE0-4743-9A58-3AA391B6E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3028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A73239F-5C70-0216-6E04-F523A771FFAB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29</a:t>
            </a:r>
          </a:p>
        </p:txBody>
      </p:sp>
    </p:spTree>
    <p:extLst>
      <p:ext uri="{BB962C8B-B14F-4D97-AF65-F5344CB8AC3E}">
        <p14:creationId xmlns:p14="http://schemas.microsoft.com/office/powerpoint/2010/main" val="16077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" y="1347533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26212" y="4615433"/>
            <a:ext cx="200211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641298" y="470668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29">
            <a:hlinkClick r:id="" action="ppaction://media"/>
            <a:extLst>
              <a:ext uri="{FF2B5EF4-FFF2-40B4-BE49-F238E27FC236}">
                <a16:creationId xmlns:a16="http://schemas.microsoft.com/office/drawing/2014/main" id="{F4FF3997-C1FB-4541-B931-C6B85F590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9513" y="287022"/>
            <a:ext cx="487363" cy="487363"/>
          </a:xfrm>
          <a:prstGeom prst="rect">
            <a:avLst/>
          </a:prstGeom>
        </p:spPr>
      </p:pic>
      <p:pic>
        <p:nvPicPr>
          <p:cNvPr id="22" name="812_8529">
            <a:hlinkClick r:id="" action="ppaction://media"/>
            <a:extLst>
              <a:ext uri="{FF2B5EF4-FFF2-40B4-BE49-F238E27FC236}">
                <a16:creationId xmlns:a16="http://schemas.microsoft.com/office/drawing/2014/main" id="{87192E36-C997-4BB1-9180-303D71E54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26297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F42B1D-8BE7-889F-D145-599B409D879D}"/>
              </a:ext>
            </a:extLst>
          </p:cNvPr>
          <p:cNvSpPr txBox="1"/>
          <p:nvPr/>
        </p:nvSpPr>
        <p:spPr>
          <a:xfrm>
            <a:off x="190500" y="6724134"/>
            <a:ext cx="523893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27962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92800" y="1723091"/>
            <a:ext cx="184100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733807" y="178180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2">
            <a:hlinkClick r:id="" action="ppaction://media"/>
            <a:extLst>
              <a:ext uri="{FF2B5EF4-FFF2-40B4-BE49-F238E27FC236}">
                <a16:creationId xmlns:a16="http://schemas.microsoft.com/office/drawing/2014/main" id="{57B9BEF1-E21E-4616-B646-D6ACBE4E75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49667" y="240643"/>
            <a:ext cx="487363" cy="487363"/>
          </a:xfrm>
          <a:prstGeom prst="rect">
            <a:avLst/>
          </a:prstGeom>
        </p:spPr>
      </p:pic>
      <p:pic>
        <p:nvPicPr>
          <p:cNvPr id="22" name="812_8552">
            <a:hlinkClick r:id="" action="ppaction://media"/>
            <a:extLst>
              <a:ext uri="{FF2B5EF4-FFF2-40B4-BE49-F238E27FC236}">
                <a16:creationId xmlns:a16="http://schemas.microsoft.com/office/drawing/2014/main" id="{5BACEF40-5FCC-4C54-97E4-A2A058C00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3028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A3083A-D3F6-F7AB-311A-3DB3026241F8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30</a:t>
            </a:r>
          </a:p>
        </p:txBody>
      </p:sp>
    </p:spTree>
    <p:extLst>
      <p:ext uri="{BB962C8B-B14F-4D97-AF65-F5344CB8AC3E}">
        <p14:creationId xmlns:p14="http://schemas.microsoft.com/office/powerpoint/2010/main" val="22118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9209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dienstbar drehbar davonbrausen darben dribbeln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9209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drehbar davonbrausen darben dribbeln dienstbar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9209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darben drehbar dienstbar dribbeln davonbrausen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D6F3043-D32F-342F-DDA5-9EF00B16559E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31</a:t>
            </a:r>
          </a:p>
        </p:txBody>
      </p:sp>
    </p:spTree>
    <p:extLst>
      <p:ext uri="{BB962C8B-B14F-4D97-AF65-F5344CB8AC3E}">
        <p14:creationId xmlns:p14="http://schemas.microsoft.com/office/powerpoint/2010/main" val="29208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858347" y="1729864"/>
            <a:ext cx="217967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038020" y="178857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3">
            <a:hlinkClick r:id="" action="ppaction://media"/>
            <a:extLst>
              <a:ext uri="{FF2B5EF4-FFF2-40B4-BE49-F238E27FC236}">
                <a16:creationId xmlns:a16="http://schemas.microsoft.com/office/drawing/2014/main" id="{7EE7875E-CACF-4E8B-9E63-F2DA434702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1750" y="235186"/>
            <a:ext cx="487363" cy="487363"/>
          </a:xfrm>
          <a:prstGeom prst="rect">
            <a:avLst/>
          </a:prstGeom>
        </p:spPr>
      </p:pic>
      <p:pic>
        <p:nvPicPr>
          <p:cNvPr id="22" name="812_8553">
            <a:hlinkClick r:id="" action="ppaction://media"/>
            <a:extLst>
              <a:ext uri="{FF2B5EF4-FFF2-40B4-BE49-F238E27FC236}">
                <a16:creationId xmlns:a16="http://schemas.microsoft.com/office/drawing/2014/main" id="{7D243C9C-D2E8-4321-858B-EF4C05FA7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70185" y="20617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346F0F0-3018-9FEC-1A7D-0DF4911953C9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32</a:t>
            </a:r>
          </a:p>
        </p:txBody>
      </p:sp>
    </p:spTree>
    <p:extLst>
      <p:ext uri="{BB962C8B-B14F-4D97-AF65-F5344CB8AC3E}">
        <p14:creationId xmlns:p14="http://schemas.microsoft.com/office/powerpoint/2010/main" val="9349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655147" y="5631304"/>
            <a:ext cx="217967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834820" y="569001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4">
            <a:hlinkClick r:id="" action="ppaction://media"/>
            <a:extLst>
              <a:ext uri="{FF2B5EF4-FFF2-40B4-BE49-F238E27FC236}">
                <a16:creationId xmlns:a16="http://schemas.microsoft.com/office/drawing/2014/main" id="{89AE007D-C7D0-4BA2-978F-620DED4AC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7202" y="228963"/>
            <a:ext cx="487363" cy="487363"/>
          </a:xfrm>
          <a:prstGeom prst="rect">
            <a:avLst/>
          </a:prstGeom>
        </p:spPr>
      </p:pic>
      <p:pic>
        <p:nvPicPr>
          <p:cNvPr id="22" name="812_8554">
            <a:hlinkClick r:id="" action="ppaction://media"/>
            <a:extLst>
              <a:ext uri="{FF2B5EF4-FFF2-40B4-BE49-F238E27FC236}">
                <a16:creationId xmlns:a16="http://schemas.microsoft.com/office/drawing/2014/main" id="{360E428B-AD88-4026-8AEC-92CCA9DA3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27" y="2268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60D87E-9DF1-3613-5A7D-C6964A41F7A2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33</a:t>
            </a:r>
          </a:p>
        </p:txBody>
      </p:sp>
    </p:spTree>
    <p:extLst>
      <p:ext uri="{BB962C8B-B14F-4D97-AF65-F5344CB8AC3E}">
        <p14:creationId xmlns:p14="http://schemas.microsoft.com/office/powerpoint/2010/main" val="42751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297334" y="4662717"/>
            <a:ext cx="217967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477007" y="472142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5">
            <a:hlinkClick r:id="" action="ppaction://media"/>
            <a:extLst>
              <a:ext uri="{FF2B5EF4-FFF2-40B4-BE49-F238E27FC236}">
                <a16:creationId xmlns:a16="http://schemas.microsoft.com/office/drawing/2014/main" id="{42125835-A162-489A-9181-3A8A506D51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053" y="226334"/>
            <a:ext cx="487363" cy="487363"/>
          </a:xfrm>
          <a:prstGeom prst="rect">
            <a:avLst/>
          </a:prstGeom>
        </p:spPr>
      </p:pic>
      <p:pic>
        <p:nvPicPr>
          <p:cNvPr id="22" name="812_8555">
            <a:hlinkClick r:id="" action="ppaction://media"/>
            <a:extLst>
              <a:ext uri="{FF2B5EF4-FFF2-40B4-BE49-F238E27FC236}">
                <a16:creationId xmlns:a16="http://schemas.microsoft.com/office/drawing/2014/main" id="{67CD2399-9184-4999-B72A-79C74C634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3234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A693FD4-04F7-0FEA-E912-C3EE67D06582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34</a:t>
            </a:r>
          </a:p>
        </p:txBody>
      </p:sp>
    </p:spTree>
    <p:extLst>
      <p:ext uri="{BB962C8B-B14F-4D97-AF65-F5344CB8AC3E}">
        <p14:creationId xmlns:p14="http://schemas.microsoft.com/office/powerpoint/2010/main" val="37169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20908" y="3707677"/>
            <a:ext cx="243706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457967" y="376638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6">
            <a:hlinkClick r:id="" action="ppaction://media"/>
            <a:extLst>
              <a:ext uri="{FF2B5EF4-FFF2-40B4-BE49-F238E27FC236}">
                <a16:creationId xmlns:a16="http://schemas.microsoft.com/office/drawing/2014/main" id="{692D2B9B-4D91-4446-ADF1-DA64A91972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9593" y="245602"/>
            <a:ext cx="487363" cy="487363"/>
          </a:xfrm>
          <a:prstGeom prst="rect">
            <a:avLst/>
          </a:prstGeom>
        </p:spPr>
      </p:pic>
      <p:pic>
        <p:nvPicPr>
          <p:cNvPr id="22" name="812_8556">
            <a:hlinkClick r:id="" action="ppaction://media"/>
            <a:extLst>
              <a:ext uri="{FF2B5EF4-FFF2-40B4-BE49-F238E27FC236}">
                <a16:creationId xmlns:a16="http://schemas.microsoft.com/office/drawing/2014/main" id="{3764DF91-B070-4327-9F12-EA15E64A4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27" y="2547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607C3A-AD17-8666-95F4-3CEDB9C13F3F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35</a:t>
            </a:r>
          </a:p>
        </p:txBody>
      </p:sp>
    </p:spTree>
    <p:extLst>
      <p:ext uri="{BB962C8B-B14F-4D97-AF65-F5344CB8AC3E}">
        <p14:creationId xmlns:p14="http://schemas.microsoft.com/office/powerpoint/2010/main" val="38554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94826" y="3653490"/>
            <a:ext cx="182374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918573" y="371220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7">
            <a:hlinkClick r:id="" action="ppaction://media"/>
            <a:extLst>
              <a:ext uri="{FF2B5EF4-FFF2-40B4-BE49-F238E27FC236}">
                <a16:creationId xmlns:a16="http://schemas.microsoft.com/office/drawing/2014/main" id="{7EE67477-A17D-44D2-A082-7BC8A9A22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99187" y="218710"/>
            <a:ext cx="487363" cy="487363"/>
          </a:xfrm>
          <a:prstGeom prst="rect">
            <a:avLst/>
          </a:prstGeom>
        </p:spPr>
      </p:pic>
      <p:pic>
        <p:nvPicPr>
          <p:cNvPr id="22" name="812_8557">
            <a:hlinkClick r:id="" action="ppaction://media"/>
            <a:extLst>
              <a:ext uri="{FF2B5EF4-FFF2-40B4-BE49-F238E27FC236}">
                <a16:creationId xmlns:a16="http://schemas.microsoft.com/office/drawing/2014/main" id="{40C3BFC1-9140-4566-AF0C-B968B7C3A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12351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DF01CA-7567-F0D7-0E46-A8F2488C19FD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36</a:t>
            </a:r>
          </a:p>
        </p:txBody>
      </p:sp>
    </p:spTree>
    <p:extLst>
      <p:ext uri="{BB962C8B-B14F-4D97-AF65-F5344CB8AC3E}">
        <p14:creationId xmlns:p14="http://schemas.microsoft.com/office/powerpoint/2010/main" val="16095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899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darbieten denkbar droben debattieren daneben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899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debattieren droben denkbar daneben darbieten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899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denkbar debattieren daneben darbieten droben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8A0B8BD-BED5-C405-C039-54453ABA0464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37</a:t>
            </a:r>
          </a:p>
        </p:txBody>
      </p:sp>
    </p:spTree>
    <p:extLst>
      <p:ext uri="{BB962C8B-B14F-4D97-AF65-F5344CB8AC3E}">
        <p14:creationId xmlns:p14="http://schemas.microsoft.com/office/powerpoint/2010/main" val="1624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09979" y="1743410"/>
            <a:ext cx="182374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633726" y="180212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8">
            <a:hlinkClick r:id="" action="ppaction://media"/>
            <a:extLst>
              <a:ext uri="{FF2B5EF4-FFF2-40B4-BE49-F238E27FC236}">
                <a16:creationId xmlns:a16="http://schemas.microsoft.com/office/drawing/2014/main" id="{20954455-822B-4315-8B72-A9ACE25B6A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6039" y="230284"/>
            <a:ext cx="487363" cy="487363"/>
          </a:xfrm>
          <a:prstGeom prst="rect">
            <a:avLst/>
          </a:prstGeom>
        </p:spPr>
      </p:pic>
      <p:pic>
        <p:nvPicPr>
          <p:cNvPr id="22" name="812_8558">
            <a:hlinkClick r:id="" action="ppaction://media"/>
            <a:extLst>
              <a:ext uri="{FF2B5EF4-FFF2-40B4-BE49-F238E27FC236}">
                <a16:creationId xmlns:a16="http://schemas.microsoft.com/office/drawing/2014/main" id="{752CDB40-A64C-44EE-9CB6-AB9D083E8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3028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F62D95-A02A-BE1B-7D08-4E47CF420805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38</a:t>
            </a:r>
          </a:p>
        </p:txBody>
      </p:sp>
    </p:spTree>
    <p:extLst>
      <p:ext uri="{BB962C8B-B14F-4D97-AF65-F5344CB8AC3E}">
        <p14:creationId xmlns:p14="http://schemas.microsoft.com/office/powerpoint/2010/main" val="40953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15148" y="2681208"/>
            <a:ext cx="2607326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722473" y="273991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59">
            <a:hlinkClick r:id="" action="ppaction://media"/>
            <a:extLst>
              <a:ext uri="{FF2B5EF4-FFF2-40B4-BE49-F238E27FC236}">
                <a16:creationId xmlns:a16="http://schemas.microsoft.com/office/drawing/2014/main" id="{F12C6EC7-05CC-47A1-A60E-3E722F3EF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4413" y="255482"/>
            <a:ext cx="487363" cy="487363"/>
          </a:xfrm>
          <a:prstGeom prst="rect">
            <a:avLst/>
          </a:prstGeom>
        </p:spPr>
      </p:pic>
      <p:pic>
        <p:nvPicPr>
          <p:cNvPr id="22" name="812_8559">
            <a:hlinkClick r:id="" action="ppaction://media"/>
            <a:extLst>
              <a:ext uri="{FF2B5EF4-FFF2-40B4-BE49-F238E27FC236}">
                <a16:creationId xmlns:a16="http://schemas.microsoft.com/office/drawing/2014/main" id="{17B67EF4-147F-4D69-B4B4-50759DF38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8174" y="189141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A8370A-AD36-FC53-6FE6-76386483F2CE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39</a:t>
            </a:r>
          </a:p>
        </p:txBody>
      </p:sp>
    </p:spTree>
    <p:extLst>
      <p:ext uri="{BB962C8B-B14F-4D97-AF65-F5344CB8AC3E}">
        <p14:creationId xmlns:p14="http://schemas.microsoft.com/office/powerpoint/2010/main" val="28017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" y="1347533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22724" y="1699238"/>
            <a:ext cx="214421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779914" y="179048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0">
            <a:hlinkClick r:id="" action="ppaction://media"/>
            <a:extLst>
              <a:ext uri="{FF2B5EF4-FFF2-40B4-BE49-F238E27FC236}">
                <a16:creationId xmlns:a16="http://schemas.microsoft.com/office/drawing/2014/main" id="{66C5FEA3-1B5D-4796-95F1-E0C78849F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7759" y="313731"/>
            <a:ext cx="487363" cy="487363"/>
          </a:xfrm>
          <a:prstGeom prst="rect">
            <a:avLst/>
          </a:prstGeom>
        </p:spPr>
      </p:pic>
      <p:pic>
        <p:nvPicPr>
          <p:cNvPr id="22" name="812_8530">
            <a:hlinkClick r:id="" action="ppaction://media"/>
            <a:extLst>
              <a:ext uri="{FF2B5EF4-FFF2-40B4-BE49-F238E27FC236}">
                <a16:creationId xmlns:a16="http://schemas.microsoft.com/office/drawing/2014/main" id="{97DE7330-8E4D-4AFD-AB19-370C78DB7E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39345" y="335756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219B60-8C43-7C5D-BF80-7CB15DC32538}"/>
              </a:ext>
            </a:extLst>
          </p:cNvPr>
          <p:cNvSpPr txBox="1"/>
          <p:nvPr/>
        </p:nvSpPr>
        <p:spPr>
          <a:xfrm>
            <a:off x="190500" y="6724134"/>
            <a:ext cx="523893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14695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45388" y="5631304"/>
            <a:ext cx="2607326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8452713" y="569001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0">
            <a:hlinkClick r:id="" action="ppaction://media"/>
            <a:extLst>
              <a:ext uri="{FF2B5EF4-FFF2-40B4-BE49-F238E27FC236}">
                <a16:creationId xmlns:a16="http://schemas.microsoft.com/office/drawing/2014/main" id="{E1B4439B-763A-4912-8616-683FA4CD46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73658" y="240166"/>
            <a:ext cx="487363" cy="487363"/>
          </a:xfrm>
          <a:prstGeom prst="rect">
            <a:avLst/>
          </a:prstGeom>
        </p:spPr>
      </p:pic>
      <p:pic>
        <p:nvPicPr>
          <p:cNvPr id="22" name="812_8560">
            <a:hlinkClick r:id="" action="ppaction://media"/>
            <a:extLst>
              <a:ext uri="{FF2B5EF4-FFF2-40B4-BE49-F238E27FC236}">
                <a16:creationId xmlns:a16="http://schemas.microsoft.com/office/drawing/2014/main" id="{6901A243-6A79-41BE-8054-1D0AAD2A8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3028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3F40F9-E0E8-B7AE-160D-DEE4A1FAC2FF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40</a:t>
            </a:r>
          </a:p>
        </p:txBody>
      </p:sp>
    </p:spTree>
    <p:extLst>
      <p:ext uri="{BB962C8B-B14F-4D97-AF65-F5344CB8AC3E}">
        <p14:creationId xmlns:p14="http://schemas.microsoft.com/office/powerpoint/2010/main" val="39999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700737" y="3721224"/>
            <a:ext cx="206168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762420" y="377993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1">
            <a:hlinkClick r:id="" action="ppaction://media"/>
            <a:extLst>
              <a:ext uri="{FF2B5EF4-FFF2-40B4-BE49-F238E27FC236}">
                <a16:creationId xmlns:a16="http://schemas.microsoft.com/office/drawing/2014/main" id="{99740A37-4F52-4732-BF43-003FB6A4E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75183" y="256642"/>
            <a:ext cx="487363" cy="487363"/>
          </a:xfrm>
          <a:prstGeom prst="rect">
            <a:avLst/>
          </a:prstGeom>
        </p:spPr>
      </p:pic>
      <p:pic>
        <p:nvPicPr>
          <p:cNvPr id="22" name="812_8561">
            <a:hlinkClick r:id="" action="ppaction://media"/>
            <a:extLst>
              <a:ext uri="{FF2B5EF4-FFF2-40B4-BE49-F238E27FC236}">
                <a16:creationId xmlns:a16="http://schemas.microsoft.com/office/drawing/2014/main" id="{C76AD802-7728-4C48-8682-8DA5A0C20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27" y="255482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174FA92-BBBF-7D4D-DC8D-703BF1301E70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41</a:t>
            </a:r>
          </a:p>
        </p:txBody>
      </p:sp>
    </p:spTree>
    <p:extLst>
      <p:ext uri="{BB962C8B-B14F-4D97-AF65-F5344CB8AC3E}">
        <p14:creationId xmlns:p14="http://schemas.microsoft.com/office/powerpoint/2010/main" val="36394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053" y="1741549"/>
            <a:ext cx="1366551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454604" y="180026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2">
            <a:hlinkClick r:id="" action="ppaction://media"/>
            <a:extLst>
              <a:ext uri="{FF2B5EF4-FFF2-40B4-BE49-F238E27FC236}">
                <a16:creationId xmlns:a16="http://schemas.microsoft.com/office/drawing/2014/main" id="{4E854512-8F35-47E8-B459-7D51A4E53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9731" y="256642"/>
            <a:ext cx="487363" cy="487363"/>
          </a:xfrm>
          <a:prstGeom prst="rect">
            <a:avLst/>
          </a:prstGeom>
        </p:spPr>
      </p:pic>
      <p:pic>
        <p:nvPicPr>
          <p:cNvPr id="22" name="812_8562">
            <a:hlinkClick r:id="" action="ppaction://media"/>
            <a:extLst>
              <a:ext uri="{FF2B5EF4-FFF2-40B4-BE49-F238E27FC236}">
                <a16:creationId xmlns:a16="http://schemas.microsoft.com/office/drawing/2014/main" id="{2454AD06-02A5-4222-B68A-74E117B48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10050" y="24355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E3B6A60-4443-3F1C-DB0D-005E51E73DF6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42</a:t>
            </a:r>
          </a:p>
        </p:txBody>
      </p:sp>
    </p:spTree>
    <p:extLst>
      <p:ext uri="{BB962C8B-B14F-4D97-AF65-F5344CB8AC3E}">
        <p14:creationId xmlns:p14="http://schemas.microsoft.com/office/powerpoint/2010/main" val="8835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9437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dieselbe dahingehend dienstbereit dringend dabei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9437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dabei dringend dienstbereit dahingehend dieselbe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9437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dahingehend dieselbe dabei dringend dienstbereit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937CB6F-BD01-6FC2-585E-58CE12C8916B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43</a:t>
            </a:r>
          </a:p>
        </p:txBody>
      </p:sp>
    </p:spTree>
    <p:extLst>
      <p:ext uri="{BB962C8B-B14F-4D97-AF65-F5344CB8AC3E}">
        <p14:creationId xmlns:p14="http://schemas.microsoft.com/office/powerpoint/2010/main" val="27092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25067" y="3712589"/>
            <a:ext cx="1933901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758968" y="377130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3">
            <a:hlinkClick r:id="" action="ppaction://media"/>
            <a:extLst>
              <a:ext uri="{FF2B5EF4-FFF2-40B4-BE49-F238E27FC236}">
                <a16:creationId xmlns:a16="http://schemas.microsoft.com/office/drawing/2014/main" id="{95B28522-4120-4A0B-8A9F-C8D98BD36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9731" y="273739"/>
            <a:ext cx="487363" cy="487363"/>
          </a:xfrm>
          <a:prstGeom prst="rect">
            <a:avLst/>
          </a:prstGeom>
        </p:spPr>
      </p:pic>
      <p:pic>
        <p:nvPicPr>
          <p:cNvPr id="22" name="812_8563">
            <a:hlinkClick r:id="" action="ppaction://media"/>
            <a:extLst>
              <a:ext uri="{FF2B5EF4-FFF2-40B4-BE49-F238E27FC236}">
                <a16:creationId xmlns:a16="http://schemas.microsoft.com/office/drawing/2014/main" id="{69C2BBA0-EA79-45CC-A056-A7D296D33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2506" y="24355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192C46-3625-BEA5-C87E-FAE59F5E0738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44</a:t>
            </a:r>
          </a:p>
        </p:txBody>
      </p:sp>
    </p:spTree>
    <p:extLst>
      <p:ext uri="{BB962C8B-B14F-4D97-AF65-F5344CB8AC3E}">
        <p14:creationId xmlns:p14="http://schemas.microsoft.com/office/powerpoint/2010/main" val="29214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0" y="4674402"/>
            <a:ext cx="1933901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933901" y="4733113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4">
            <a:hlinkClick r:id="" action="ppaction://media"/>
            <a:extLst>
              <a:ext uri="{FF2B5EF4-FFF2-40B4-BE49-F238E27FC236}">
                <a16:creationId xmlns:a16="http://schemas.microsoft.com/office/drawing/2014/main" id="{1E86B1CA-413C-4AAB-9FA3-1CCFA6F442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6039" y="274974"/>
            <a:ext cx="487363" cy="487363"/>
          </a:xfrm>
          <a:prstGeom prst="rect">
            <a:avLst/>
          </a:prstGeom>
        </p:spPr>
      </p:pic>
      <p:pic>
        <p:nvPicPr>
          <p:cNvPr id="22" name="812_8564">
            <a:hlinkClick r:id="" action="ppaction://media"/>
            <a:extLst>
              <a:ext uri="{FF2B5EF4-FFF2-40B4-BE49-F238E27FC236}">
                <a16:creationId xmlns:a16="http://schemas.microsoft.com/office/drawing/2014/main" id="{8C1AC020-6B55-4415-810C-ED4210534C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4355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FC7204-7604-3B04-3F42-FE43A3C9F7D7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45</a:t>
            </a:r>
          </a:p>
        </p:txBody>
      </p:sp>
    </p:spTree>
    <p:extLst>
      <p:ext uri="{BB962C8B-B14F-4D97-AF65-F5344CB8AC3E}">
        <p14:creationId xmlns:p14="http://schemas.microsoft.com/office/powerpoint/2010/main" val="5630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31646" y="5626546"/>
            <a:ext cx="2601741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765547" y="531019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5">
            <a:hlinkClick r:id="" action="ppaction://media"/>
            <a:extLst>
              <a:ext uri="{FF2B5EF4-FFF2-40B4-BE49-F238E27FC236}">
                <a16:creationId xmlns:a16="http://schemas.microsoft.com/office/drawing/2014/main" id="{A778A49C-9EC8-4E7A-956B-2564F3B17D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9358" y="245256"/>
            <a:ext cx="487363" cy="487363"/>
          </a:xfrm>
          <a:prstGeom prst="rect">
            <a:avLst/>
          </a:prstGeom>
        </p:spPr>
      </p:pic>
      <p:pic>
        <p:nvPicPr>
          <p:cNvPr id="22" name="812_8565">
            <a:hlinkClick r:id="" action="ppaction://media"/>
            <a:extLst>
              <a:ext uri="{FF2B5EF4-FFF2-40B4-BE49-F238E27FC236}">
                <a16:creationId xmlns:a16="http://schemas.microsoft.com/office/drawing/2014/main" id="{65555662-BD20-4DFF-A80B-EA92FD0BC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199326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5E87AE-1A2B-05BB-6796-54B3382279E6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46</a:t>
            </a:r>
          </a:p>
        </p:txBody>
      </p:sp>
    </p:spTree>
    <p:extLst>
      <p:ext uri="{BB962C8B-B14F-4D97-AF65-F5344CB8AC3E}">
        <p14:creationId xmlns:p14="http://schemas.microsoft.com/office/powerpoint/2010/main" val="9659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13122" y="2734269"/>
            <a:ext cx="1933901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847023" y="279298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6">
            <a:hlinkClick r:id="" action="ppaction://media"/>
            <a:extLst>
              <a:ext uri="{FF2B5EF4-FFF2-40B4-BE49-F238E27FC236}">
                <a16:creationId xmlns:a16="http://schemas.microsoft.com/office/drawing/2014/main" id="{478AF53F-E72C-47DD-BED3-898FC753B6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60004" y="218601"/>
            <a:ext cx="487363" cy="487363"/>
          </a:xfrm>
          <a:prstGeom prst="rect">
            <a:avLst/>
          </a:prstGeom>
        </p:spPr>
      </p:pic>
      <p:pic>
        <p:nvPicPr>
          <p:cNvPr id="22" name="812_8566">
            <a:hlinkClick r:id="" action="ppaction://media"/>
            <a:extLst>
              <a:ext uri="{FF2B5EF4-FFF2-40B4-BE49-F238E27FC236}">
                <a16:creationId xmlns:a16="http://schemas.microsoft.com/office/drawing/2014/main" id="{7287F528-5A28-4483-A60D-0F04C39B03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268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E068FF2-CEC7-1DDF-67C7-DFDD634866B1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47</a:t>
            </a:r>
          </a:p>
        </p:txBody>
      </p:sp>
    </p:spTree>
    <p:extLst>
      <p:ext uri="{BB962C8B-B14F-4D97-AF65-F5344CB8AC3E}">
        <p14:creationId xmlns:p14="http://schemas.microsoft.com/office/powerpoint/2010/main" val="5849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BE72407-B16B-456F-8D47-48ABA992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747"/>
            <a:ext cx="11491956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2892215" y="4664669"/>
            <a:ext cx="1933901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826116" y="472338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7">
            <a:hlinkClick r:id="" action="ppaction://media"/>
            <a:extLst>
              <a:ext uri="{FF2B5EF4-FFF2-40B4-BE49-F238E27FC236}">
                <a16:creationId xmlns:a16="http://schemas.microsoft.com/office/drawing/2014/main" id="{BF02581B-AFBC-48AA-B279-5126E7052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1750" y="269970"/>
            <a:ext cx="487363" cy="487363"/>
          </a:xfrm>
          <a:prstGeom prst="rect">
            <a:avLst/>
          </a:prstGeom>
        </p:spPr>
      </p:pic>
      <p:pic>
        <p:nvPicPr>
          <p:cNvPr id="22" name="812_8567">
            <a:hlinkClick r:id="" action="ppaction://media"/>
            <a:extLst>
              <a:ext uri="{FF2B5EF4-FFF2-40B4-BE49-F238E27FC236}">
                <a16:creationId xmlns:a16="http://schemas.microsoft.com/office/drawing/2014/main" id="{3CA75005-1879-4A14-AB59-12EE7B47F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27" y="2268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EDCE1C-5917-1B3E-BDD3-A4F41302504A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48</a:t>
            </a:r>
          </a:p>
        </p:txBody>
      </p:sp>
    </p:spTree>
    <p:extLst>
      <p:ext uri="{BB962C8B-B14F-4D97-AF65-F5344CB8AC3E}">
        <p14:creationId xmlns:p14="http://schemas.microsoft.com/office/powerpoint/2010/main" val="1446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928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diebisch denkbar durchbohren dickleibig dehnbar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928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denkbar dickleibig dehnbar durchbohren diebisch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928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durchbohren dehnbar diebisch dickleibig denkbar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A92E932-5912-C5CC-D537-652C4D242C79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49</a:t>
            </a:r>
          </a:p>
        </p:txBody>
      </p:sp>
    </p:spTree>
    <p:extLst>
      <p:ext uri="{BB962C8B-B14F-4D97-AF65-F5344CB8AC3E}">
        <p14:creationId xmlns:p14="http://schemas.microsoft.com/office/powerpoint/2010/main" val="38377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" y="1347533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65479" y="3657784"/>
            <a:ext cx="214421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122669" y="374903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1">
            <a:hlinkClick r:id="" action="ppaction://media"/>
            <a:extLst>
              <a:ext uri="{FF2B5EF4-FFF2-40B4-BE49-F238E27FC236}">
                <a16:creationId xmlns:a16="http://schemas.microsoft.com/office/drawing/2014/main" id="{40583217-4532-44FC-A380-D745B514A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24951" y="320167"/>
            <a:ext cx="487363" cy="487363"/>
          </a:xfrm>
          <a:prstGeom prst="rect">
            <a:avLst/>
          </a:prstGeom>
        </p:spPr>
      </p:pic>
      <p:pic>
        <p:nvPicPr>
          <p:cNvPr id="22" name="812_8531">
            <a:hlinkClick r:id="" action="ppaction://media"/>
            <a:extLst>
              <a:ext uri="{FF2B5EF4-FFF2-40B4-BE49-F238E27FC236}">
                <a16:creationId xmlns:a16="http://schemas.microsoft.com/office/drawing/2014/main" id="{355E9641-4EC9-4AFE-A095-586D3065E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54893" y="342930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AE14C0-FC9B-EF1D-3ADB-4B6AFFD80CD1}"/>
              </a:ext>
            </a:extLst>
          </p:cNvPr>
          <p:cNvSpPr txBox="1"/>
          <p:nvPr/>
        </p:nvSpPr>
        <p:spPr>
          <a:xfrm>
            <a:off x="190500" y="6724134"/>
            <a:ext cx="523893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13246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975947" y="5575504"/>
            <a:ext cx="274429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6533217" y="566675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8">
            <a:hlinkClick r:id="" action="ppaction://media"/>
            <a:extLst>
              <a:ext uri="{FF2B5EF4-FFF2-40B4-BE49-F238E27FC236}">
                <a16:creationId xmlns:a16="http://schemas.microsoft.com/office/drawing/2014/main" id="{2B7F8610-BD78-4924-B2A4-7C2B3B5F6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3465" y="273739"/>
            <a:ext cx="487363" cy="487363"/>
          </a:xfrm>
          <a:prstGeom prst="rect">
            <a:avLst/>
          </a:prstGeom>
        </p:spPr>
      </p:pic>
      <p:pic>
        <p:nvPicPr>
          <p:cNvPr id="22" name="812_8568">
            <a:hlinkClick r:id="" action="ppaction://media"/>
            <a:extLst>
              <a:ext uri="{FF2B5EF4-FFF2-40B4-BE49-F238E27FC236}">
                <a16:creationId xmlns:a16="http://schemas.microsoft.com/office/drawing/2014/main" id="{F7BF9EDC-2B28-42E6-8788-5D049EBA3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93079" y="255482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C1C563-DF3A-3379-C88A-7F64FB9C21D9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50</a:t>
            </a:r>
          </a:p>
        </p:txBody>
      </p:sp>
    </p:spTree>
    <p:extLst>
      <p:ext uri="{BB962C8B-B14F-4D97-AF65-F5344CB8AC3E}">
        <p14:creationId xmlns:p14="http://schemas.microsoft.com/office/powerpoint/2010/main" val="42107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328589" y="2697946"/>
            <a:ext cx="274429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9885859" y="278919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69">
            <a:hlinkClick r:id="" action="ppaction://media"/>
            <a:extLst>
              <a:ext uri="{FF2B5EF4-FFF2-40B4-BE49-F238E27FC236}">
                <a16:creationId xmlns:a16="http://schemas.microsoft.com/office/drawing/2014/main" id="{A4356E1A-3A21-410B-83E8-F8747371B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6569" y="254793"/>
            <a:ext cx="487363" cy="487363"/>
          </a:xfrm>
          <a:prstGeom prst="rect">
            <a:avLst/>
          </a:prstGeom>
        </p:spPr>
      </p:pic>
      <p:pic>
        <p:nvPicPr>
          <p:cNvPr id="22" name="812_8569">
            <a:hlinkClick r:id="" action="ppaction://media"/>
            <a:extLst>
              <a:ext uri="{FF2B5EF4-FFF2-40B4-BE49-F238E27FC236}">
                <a16:creationId xmlns:a16="http://schemas.microsoft.com/office/drawing/2014/main" id="{A2469FAB-B9D7-4979-8A0E-9ABE7C3FC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268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652976-F425-708B-669C-E54D2F021CCA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51</a:t>
            </a:r>
          </a:p>
        </p:txBody>
      </p:sp>
    </p:spTree>
    <p:extLst>
      <p:ext uri="{BB962C8B-B14F-4D97-AF65-F5344CB8AC3E}">
        <p14:creationId xmlns:p14="http://schemas.microsoft.com/office/powerpoint/2010/main" val="34871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3050" y="2681208"/>
            <a:ext cx="368467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3550702" y="277245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0">
            <a:hlinkClick r:id="" action="ppaction://media"/>
            <a:extLst>
              <a:ext uri="{FF2B5EF4-FFF2-40B4-BE49-F238E27FC236}">
                <a16:creationId xmlns:a16="http://schemas.microsoft.com/office/drawing/2014/main" id="{CEF54DD0-372D-41B3-85F8-84E5B82BB6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1502" y="243554"/>
            <a:ext cx="487363" cy="487363"/>
          </a:xfrm>
          <a:prstGeom prst="rect">
            <a:avLst/>
          </a:prstGeom>
        </p:spPr>
      </p:pic>
      <p:pic>
        <p:nvPicPr>
          <p:cNvPr id="22" name="812_8570">
            <a:hlinkClick r:id="" action="ppaction://media"/>
            <a:extLst>
              <a:ext uri="{FF2B5EF4-FFF2-40B4-BE49-F238E27FC236}">
                <a16:creationId xmlns:a16="http://schemas.microsoft.com/office/drawing/2014/main" id="{5DF47EEF-0DE3-45C9-836C-315A85A45C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27" y="23028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E00285-36C2-E3AB-EC19-2804D12A0074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52</a:t>
            </a:r>
          </a:p>
        </p:txBody>
      </p:sp>
    </p:spTree>
    <p:extLst>
      <p:ext uri="{BB962C8B-B14F-4D97-AF65-F5344CB8AC3E}">
        <p14:creationId xmlns:p14="http://schemas.microsoft.com/office/powerpoint/2010/main" val="9734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300517" y="5629716"/>
            <a:ext cx="368467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798169" y="572096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1">
            <a:hlinkClick r:id="" action="ppaction://media"/>
            <a:extLst>
              <a:ext uri="{FF2B5EF4-FFF2-40B4-BE49-F238E27FC236}">
                <a16:creationId xmlns:a16="http://schemas.microsoft.com/office/drawing/2014/main" id="{923829CC-35FF-4903-AB3A-1AFE7EFA7F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73739"/>
            <a:ext cx="487363" cy="487363"/>
          </a:xfrm>
          <a:prstGeom prst="rect">
            <a:avLst/>
          </a:prstGeom>
        </p:spPr>
      </p:pic>
      <p:pic>
        <p:nvPicPr>
          <p:cNvPr id="22" name="812_8571">
            <a:hlinkClick r:id="" action="ppaction://media"/>
            <a:extLst>
              <a:ext uri="{FF2B5EF4-FFF2-40B4-BE49-F238E27FC236}">
                <a16:creationId xmlns:a16="http://schemas.microsoft.com/office/drawing/2014/main" id="{CF581D79-1081-4244-8FBF-0B72D4009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27" y="212351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1A5E9A-6365-0D13-3202-CB83C5370FEA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53</a:t>
            </a:r>
          </a:p>
        </p:txBody>
      </p:sp>
    </p:spTree>
    <p:extLst>
      <p:ext uri="{BB962C8B-B14F-4D97-AF65-F5344CB8AC3E}">
        <p14:creationId xmlns:p14="http://schemas.microsoft.com/office/powerpoint/2010/main" val="22882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948853" y="3672222"/>
            <a:ext cx="2227276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989102" y="376347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2">
            <a:hlinkClick r:id="" action="ppaction://media"/>
            <a:extLst>
              <a:ext uri="{FF2B5EF4-FFF2-40B4-BE49-F238E27FC236}">
                <a16:creationId xmlns:a16="http://schemas.microsoft.com/office/drawing/2014/main" id="{C3FEC697-FE42-4A40-9B7C-CA328E5AE3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7202" y="273739"/>
            <a:ext cx="487363" cy="487363"/>
          </a:xfrm>
          <a:prstGeom prst="rect">
            <a:avLst/>
          </a:prstGeom>
        </p:spPr>
      </p:pic>
      <p:pic>
        <p:nvPicPr>
          <p:cNvPr id="22" name="812_8572">
            <a:hlinkClick r:id="" action="ppaction://media"/>
            <a:extLst>
              <a:ext uri="{FF2B5EF4-FFF2-40B4-BE49-F238E27FC236}">
                <a16:creationId xmlns:a16="http://schemas.microsoft.com/office/drawing/2014/main" id="{5BB86F50-A389-4D79-902E-AA297FCB9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27" y="273739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2D4C4DC-BE8D-C6AF-E333-B3DAD1434BDD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54</a:t>
            </a:r>
          </a:p>
        </p:txBody>
      </p:sp>
    </p:spTree>
    <p:extLst>
      <p:ext uri="{BB962C8B-B14F-4D97-AF65-F5344CB8AC3E}">
        <p14:creationId xmlns:p14="http://schemas.microsoft.com/office/powerpoint/2010/main" val="3150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333724"/>
            <a:ext cx="953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Rinderbraten Bilderdieb Wandbefestigung Redenschreiber Sendbote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87950"/>
            <a:ext cx="953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Bilderdieb Sendbote Redenschreiber Rinderbraten Wandbefestigung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842176"/>
            <a:ext cx="953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Wandbefestigung Redenschreiber Sendbote Rinderbraten Bilderdieb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66AC408-D883-1CF0-88D2-896B3B37E949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55</a:t>
            </a:r>
          </a:p>
        </p:txBody>
      </p:sp>
    </p:spTree>
    <p:extLst>
      <p:ext uri="{BB962C8B-B14F-4D97-AF65-F5344CB8AC3E}">
        <p14:creationId xmlns:p14="http://schemas.microsoft.com/office/powerpoint/2010/main" val="18763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820160" y="1707956"/>
            <a:ext cx="347356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106702" y="179920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3">
            <a:hlinkClick r:id="" action="ppaction://media"/>
            <a:extLst>
              <a:ext uri="{FF2B5EF4-FFF2-40B4-BE49-F238E27FC236}">
                <a16:creationId xmlns:a16="http://schemas.microsoft.com/office/drawing/2014/main" id="{4084B390-F6EF-488F-BC0C-A276A98C3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0152" y="219116"/>
            <a:ext cx="487363" cy="487363"/>
          </a:xfrm>
          <a:prstGeom prst="rect">
            <a:avLst/>
          </a:prstGeom>
        </p:spPr>
      </p:pic>
      <p:pic>
        <p:nvPicPr>
          <p:cNvPr id="22" name="812_8573">
            <a:hlinkClick r:id="" action="ppaction://media"/>
            <a:extLst>
              <a:ext uri="{FF2B5EF4-FFF2-40B4-BE49-F238E27FC236}">
                <a16:creationId xmlns:a16="http://schemas.microsoft.com/office/drawing/2014/main" id="{CD21C373-D408-4985-9DDD-B2535BE6D5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50080" y="2268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6A8473-2858-B83A-92FC-A65A79865708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56</a:t>
            </a:r>
          </a:p>
        </p:txBody>
      </p:sp>
    </p:spTree>
    <p:extLst>
      <p:ext uri="{BB962C8B-B14F-4D97-AF65-F5344CB8AC3E}">
        <p14:creationId xmlns:p14="http://schemas.microsoft.com/office/powerpoint/2010/main" val="31140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21920" y="4606942"/>
            <a:ext cx="276236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697262" y="469819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4">
            <a:hlinkClick r:id="" action="ppaction://media"/>
            <a:extLst>
              <a:ext uri="{FF2B5EF4-FFF2-40B4-BE49-F238E27FC236}">
                <a16:creationId xmlns:a16="http://schemas.microsoft.com/office/drawing/2014/main" id="{82DB3B0D-ACA0-43C4-B4A2-5C7A41C54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8256" y="230284"/>
            <a:ext cx="487363" cy="487363"/>
          </a:xfrm>
          <a:prstGeom prst="rect">
            <a:avLst/>
          </a:prstGeom>
        </p:spPr>
      </p:pic>
      <p:pic>
        <p:nvPicPr>
          <p:cNvPr id="22" name="812_8574">
            <a:hlinkClick r:id="" action="ppaction://media"/>
            <a:extLst>
              <a:ext uri="{FF2B5EF4-FFF2-40B4-BE49-F238E27FC236}">
                <a16:creationId xmlns:a16="http://schemas.microsoft.com/office/drawing/2014/main" id="{731C02B8-E877-42AC-8AAF-5A0A68C4A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40607" y="246600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C366A1-AE26-16CC-078D-208C8CE98FB3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57</a:t>
            </a:r>
          </a:p>
        </p:txBody>
      </p:sp>
    </p:spTree>
    <p:extLst>
      <p:ext uri="{BB962C8B-B14F-4D97-AF65-F5344CB8AC3E}">
        <p14:creationId xmlns:p14="http://schemas.microsoft.com/office/powerpoint/2010/main" val="42632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518400" y="1721502"/>
            <a:ext cx="276236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093742" y="181275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5">
            <a:hlinkClick r:id="" action="ppaction://media"/>
            <a:extLst>
              <a:ext uri="{FF2B5EF4-FFF2-40B4-BE49-F238E27FC236}">
                <a16:creationId xmlns:a16="http://schemas.microsoft.com/office/drawing/2014/main" id="{8415FEF7-B115-4789-A65F-57980AF80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9358" y="243554"/>
            <a:ext cx="487363" cy="487363"/>
          </a:xfrm>
          <a:prstGeom prst="rect">
            <a:avLst/>
          </a:prstGeom>
        </p:spPr>
      </p:pic>
      <p:pic>
        <p:nvPicPr>
          <p:cNvPr id="22" name="812_8575">
            <a:hlinkClick r:id="" action="ppaction://media"/>
            <a:extLst>
              <a:ext uri="{FF2B5EF4-FFF2-40B4-BE49-F238E27FC236}">
                <a16:creationId xmlns:a16="http://schemas.microsoft.com/office/drawing/2014/main" id="{6E5C84E4-2129-4C72-9A69-93333FADC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547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CFF544-C871-BD16-145C-96C760A9E14C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58</a:t>
            </a:r>
          </a:p>
        </p:txBody>
      </p:sp>
    </p:spTree>
    <p:extLst>
      <p:ext uri="{BB962C8B-B14F-4D97-AF65-F5344CB8AC3E}">
        <p14:creationId xmlns:p14="http://schemas.microsoft.com/office/powerpoint/2010/main" val="2156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759200" y="4634036"/>
            <a:ext cx="199020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562382" y="472528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6">
            <a:hlinkClick r:id="" action="ppaction://media"/>
            <a:extLst>
              <a:ext uri="{FF2B5EF4-FFF2-40B4-BE49-F238E27FC236}">
                <a16:creationId xmlns:a16="http://schemas.microsoft.com/office/drawing/2014/main" id="{F511E3B6-D9EE-497B-B47A-9468E84AB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7202" y="245287"/>
            <a:ext cx="487363" cy="487363"/>
          </a:xfrm>
          <a:prstGeom prst="rect">
            <a:avLst/>
          </a:prstGeom>
        </p:spPr>
      </p:pic>
      <p:pic>
        <p:nvPicPr>
          <p:cNvPr id="22" name="812_8576">
            <a:hlinkClick r:id="" action="ppaction://media"/>
            <a:extLst>
              <a:ext uri="{FF2B5EF4-FFF2-40B4-BE49-F238E27FC236}">
                <a16:creationId xmlns:a16="http://schemas.microsoft.com/office/drawing/2014/main" id="{F17DB88E-4207-4B0F-B510-F936A7CA3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55482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B6B1EA-F448-76C0-CA75-7C02E88FD4C1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59</a:t>
            </a:r>
          </a:p>
        </p:txBody>
      </p:sp>
    </p:spTree>
    <p:extLst>
      <p:ext uri="{BB962C8B-B14F-4D97-AF65-F5344CB8AC3E}">
        <p14:creationId xmlns:p14="http://schemas.microsoft.com/office/powerpoint/2010/main" val="13067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" y="1347533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676536" y="5629609"/>
            <a:ext cx="214421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633726" y="572085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2">
            <a:hlinkClick r:id="" action="ppaction://media"/>
            <a:extLst>
              <a:ext uri="{FF2B5EF4-FFF2-40B4-BE49-F238E27FC236}">
                <a16:creationId xmlns:a16="http://schemas.microsoft.com/office/drawing/2014/main" id="{D68B0730-2ADB-4237-8547-1789D6A44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1750" y="292579"/>
            <a:ext cx="487363" cy="487363"/>
          </a:xfrm>
          <a:prstGeom prst="rect">
            <a:avLst/>
          </a:prstGeom>
        </p:spPr>
      </p:pic>
      <p:pic>
        <p:nvPicPr>
          <p:cNvPr id="22" name="812_8532">
            <a:hlinkClick r:id="" action="ppaction://media"/>
            <a:extLst>
              <a:ext uri="{FF2B5EF4-FFF2-40B4-BE49-F238E27FC236}">
                <a16:creationId xmlns:a16="http://schemas.microsoft.com/office/drawing/2014/main" id="{87A38F0B-8CD9-4A08-B34D-969D362D7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55375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0CA7624-93D2-285D-3C6A-010538391B72}"/>
              </a:ext>
            </a:extLst>
          </p:cNvPr>
          <p:cNvSpPr txBox="1"/>
          <p:nvPr/>
        </p:nvSpPr>
        <p:spPr>
          <a:xfrm>
            <a:off x="190500" y="6724134"/>
            <a:ext cx="523893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19545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28693" y="1741549"/>
            <a:ext cx="253604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477711" y="183279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7">
            <a:hlinkClick r:id="" action="ppaction://media"/>
            <a:extLst>
              <a:ext uri="{FF2B5EF4-FFF2-40B4-BE49-F238E27FC236}">
                <a16:creationId xmlns:a16="http://schemas.microsoft.com/office/drawing/2014/main" id="{F8A9BD8D-B216-48D2-B99C-CCAB0716F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1750" y="243554"/>
            <a:ext cx="487363" cy="487363"/>
          </a:xfrm>
          <a:prstGeom prst="rect">
            <a:avLst/>
          </a:prstGeom>
        </p:spPr>
      </p:pic>
      <p:pic>
        <p:nvPicPr>
          <p:cNvPr id="22" name="812_8577">
            <a:hlinkClick r:id="" action="ppaction://media"/>
            <a:extLst>
              <a:ext uri="{FF2B5EF4-FFF2-40B4-BE49-F238E27FC236}">
                <a16:creationId xmlns:a16="http://schemas.microsoft.com/office/drawing/2014/main" id="{A10A090D-36F2-436F-AEEC-C3960EF688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268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2CFB93-8524-187A-0724-F72FD3E07F1D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60</a:t>
            </a:r>
          </a:p>
        </p:txBody>
      </p:sp>
    </p:spTree>
    <p:extLst>
      <p:ext uri="{BB962C8B-B14F-4D97-AF65-F5344CB8AC3E}">
        <p14:creationId xmlns:p14="http://schemas.microsoft.com/office/powerpoint/2010/main" val="30330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333724"/>
            <a:ext cx="859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Waldbodenerde Randbereich Kabelbinder Windbö Sandboden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87950"/>
            <a:ext cx="859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Windbö Kabelbinder Randbereich Sandboden Waldbodenerde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842176"/>
            <a:ext cx="875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Sandboden Randbereich Kabelbinder Waldbodenerde Windbö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0D2A896-4A4B-D904-47C8-396264F6642A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61</a:t>
            </a:r>
          </a:p>
        </p:txBody>
      </p:sp>
    </p:spTree>
    <p:extLst>
      <p:ext uri="{BB962C8B-B14F-4D97-AF65-F5344CB8AC3E}">
        <p14:creationId xmlns:p14="http://schemas.microsoft.com/office/powerpoint/2010/main" val="5457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653868" y="3638083"/>
            <a:ext cx="389527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332688" y="415561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8">
            <a:hlinkClick r:id="" action="ppaction://media"/>
            <a:extLst>
              <a:ext uri="{FF2B5EF4-FFF2-40B4-BE49-F238E27FC236}">
                <a16:creationId xmlns:a16="http://schemas.microsoft.com/office/drawing/2014/main" id="{6919F8AC-8B94-477E-8F22-413239C70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1750" y="190432"/>
            <a:ext cx="487363" cy="487363"/>
          </a:xfrm>
          <a:prstGeom prst="rect">
            <a:avLst/>
          </a:prstGeom>
        </p:spPr>
      </p:pic>
      <p:pic>
        <p:nvPicPr>
          <p:cNvPr id="22" name="812_8578">
            <a:hlinkClick r:id="" action="ppaction://media"/>
            <a:extLst>
              <a:ext uri="{FF2B5EF4-FFF2-40B4-BE49-F238E27FC236}">
                <a16:creationId xmlns:a16="http://schemas.microsoft.com/office/drawing/2014/main" id="{A464422F-4718-4429-9C70-00DE9A4B74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4355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0DB8146-F8E2-7A94-03C9-4021B2888665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62</a:t>
            </a:r>
          </a:p>
        </p:txBody>
      </p:sp>
    </p:spTree>
    <p:extLst>
      <p:ext uri="{BB962C8B-B14F-4D97-AF65-F5344CB8AC3E}">
        <p14:creationId xmlns:p14="http://schemas.microsoft.com/office/powerpoint/2010/main" val="37087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938393" y="2707786"/>
            <a:ext cx="202891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967307" y="276649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79">
            <a:hlinkClick r:id="" action="ppaction://media"/>
            <a:extLst>
              <a:ext uri="{FF2B5EF4-FFF2-40B4-BE49-F238E27FC236}">
                <a16:creationId xmlns:a16="http://schemas.microsoft.com/office/drawing/2014/main" id="{8CC4D145-BD8C-4CB1-8314-9B72C657E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1353" y="219239"/>
            <a:ext cx="487363" cy="487363"/>
          </a:xfrm>
          <a:prstGeom prst="rect">
            <a:avLst/>
          </a:prstGeom>
        </p:spPr>
      </p:pic>
      <p:pic>
        <p:nvPicPr>
          <p:cNvPr id="22" name="812_8579">
            <a:hlinkClick r:id="" action="ppaction://media"/>
            <a:extLst>
              <a:ext uri="{FF2B5EF4-FFF2-40B4-BE49-F238E27FC236}">
                <a16:creationId xmlns:a16="http://schemas.microsoft.com/office/drawing/2014/main" id="{7299D1A0-3847-4B7D-81C7-68BE81914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1359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4CD7A7-08EC-2FF5-19D0-0FCCC0CD2435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63</a:t>
            </a:r>
          </a:p>
        </p:txBody>
      </p:sp>
    </p:spTree>
    <p:extLst>
      <p:ext uri="{BB962C8B-B14F-4D97-AF65-F5344CB8AC3E}">
        <p14:creationId xmlns:p14="http://schemas.microsoft.com/office/powerpoint/2010/main" val="2663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3683146"/>
            <a:ext cx="244903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628544" y="374185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80">
            <a:hlinkClick r:id="" action="ppaction://media"/>
            <a:extLst>
              <a:ext uri="{FF2B5EF4-FFF2-40B4-BE49-F238E27FC236}">
                <a16:creationId xmlns:a16="http://schemas.microsoft.com/office/drawing/2014/main" id="{4BED8BB6-0BCB-409C-88CF-FCBD514E8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6039" y="273739"/>
            <a:ext cx="487363" cy="487363"/>
          </a:xfrm>
          <a:prstGeom prst="rect">
            <a:avLst/>
          </a:prstGeom>
        </p:spPr>
      </p:pic>
      <p:pic>
        <p:nvPicPr>
          <p:cNvPr id="22" name="812_8580">
            <a:hlinkClick r:id="" action="ppaction://media"/>
            <a:extLst>
              <a:ext uri="{FF2B5EF4-FFF2-40B4-BE49-F238E27FC236}">
                <a16:creationId xmlns:a16="http://schemas.microsoft.com/office/drawing/2014/main" id="{98426144-2BB9-4794-B048-CC894E618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12351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99CADF-8A80-6199-1F95-CBF84A82D270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64</a:t>
            </a:r>
          </a:p>
        </p:txBody>
      </p:sp>
    </p:spTree>
    <p:extLst>
      <p:ext uri="{BB962C8B-B14F-4D97-AF65-F5344CB8AC3E}">
        <p14:creationId xmlns:p14="http://schemas.microsoft.com/office/powerpoint/2010/main" val="5917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569218" y="4658506"/>
            <a:ext cx="244903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018250" y="471721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81">
            <a:hlinkClick r:id="" action="ppaction://media"/>
            <a:extLst>
              <a:ext uri="{FF2B5EF4-FFF2-40B4-BE49-F238E27FC236}">
                <a16:creationId xmlns:a16="http://schemas.microsoft.com/office/drawing/2014/main" id="{BEE501C4-2E5C-4D23-A0F6-85B733496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84717" y="254793"/>
            <a:ext cx="487363" cy="487363"/>
          </a:xfrm>
          <a:prstGeom prst="rect">
            <a:avLst/>
          </a:prstGeom>
        </p:spPr>
      </p:pic>
      <p:pic>
        <p:nvPicPr>
          <p:cNvPr id="22" name="812_8581">
            <a:hlinkClick r:id="" action="ppaction://media"/>
            <a:extLst>
              <a:ext uri="{FF2B5EF4-FFF2-40B4-BE49-F238E27FC236}">
                <a16:creationId xmlns:a16="http://schemas.microsoft.com/office/drawing/2014/main" id="{62211927-595C-4D8D-B3A0-AF8BB3069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30284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E4100A-F53E-A63E-3C7C-DDC87C4E68B5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65</a:t>
            </a:r>
          </a:p>
        </p:txBody>
      </p:sp>
    </p:spTree>
    <p:extLst>
      <p:ext uri="{BB962C8B-B14F-4D97-AF65-F5344CB8AC3E}">
        <p14:creationId xmlns:p14="http://schemas.microsoft.com/office/powerpoint/2010/main" val="10860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B6CB7C9-1109-4A4C-8336-146BDEC66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" y="1347747"/>
            <a:ext cx="1143099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5668362"/>
            <a:ext cx="269328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872795" y="5727073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82">
            <a:hlinkClick r:id="" action="ppaction://media"/>
            <a:extLst>
              <a:ext uri="{FF2B5EF4-FFF2-40B4-BE49-F238E27FC236}">
                <a16:creationId xmlns:a16="http://schemas.microsoft.com/office/drawing/2014/main" id="{8A47EE55-6908-4864-A96C-1E992CC06E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9731" y="254793"/>
            <a:ext cx="487363" cy="487363"/>
          </a:xfrm>
          <a:prstGeom prst="rect">
            <a:avLst/>
          </a:prstGeom>
        </p:spPr>
      </p:pic>
      <p:pic>
        <p:nvPicPr>
          <p:cNvPr id="22" name="812_8582">
            <a:hlinkClick r:id="" action="ppaction://media"/>
            <a:extLst>
              <a:ext uri="{FF2B5EF4-FFF2-40B4-BE49-F238E27FC236}">
                <a16:creationId xmlns:a16="http://schemas.microsoft.com/office/drawing/2014/main" id="{CBE3570C-4B09-4BF8-9B7A-B6803800D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17500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689880-6262-8F11-473C-00F64AAFDCB7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66</a:t>
            </a:r>
          </a:p>
        </p:txBody>
      </p:sp>
    </p:spTree>
    <p:extLst>
      <p:ext uri="{BB962C8B-B14F-4D97-AF65-F5344CB8AC3E}">
        <p14:creationId xmlns:p14="http://schemas.microsoft.com/office/powerpoint/2010/main" val="31274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333724"/>
            <a:ext cx="9537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Waldmeisterbrause Wandbild Zauberwald Modebedarf Radbereifung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>
                <a:solidFill>
                  <a:srgbClr val="FF0000"/>
                </a:solidFill>
                <a:latin typeface="Trebuchet MS" pitchFamily="34" charset="0"/>
              </a:rPr>
              <a:t>Klick 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87950"/>
            <a:ext cx="9537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Modebedarf Wandbild Radbereifung Waldmeisterbrause Zauberwald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842176"/>
            <a:ext cx="9537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Wandbild Modebedarf Zauberwald Radbereifung Waldmeisterbrause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1FCCEDB-85A4-AE14-629D-A45EBBE6FAC5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67</a:t>
            </a:r>
          </a:p>
        </p:txBody>
      </p:sp>
    </p:spTree>
    <p:extLst>
      <p:ext uri="{BB962C8B-B14F-4D97-AF65-F5344CB8AC3E}">
        <p14:creationId xmlns:p14="http://schemas.microsoft.com/office/powerpoint/2010/main" val="28438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7">
            <a:extLst>
              <a:ext uri="{FF2B5EF4-FFF2-40B4-BE49-F238E27FC236}">
                <a16:creationId xmlns:a16="http://schemas.microsoft.com/office/drawing/2014/main" id="{A07C9144-FC84-4E13-B3D1-D832E792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B576573-1A7E-4581-AE7C-9BC3BD2BA4F0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36">
            <a:extLst>
              <a:ext uri="{FF2B5EF4-FFF2-40B4-BE49-F238E27FC236}">
                <a16:creationId xmlns:a16="http://schemas.microsoft.com/office/drawing/2014/main" id="{EE31B866-170E-40E2-AA03-08841C7C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Üben verbessert die Fertigkeit.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Wer viel übt, der wird gescheit!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7" name="Grafik 6" descr="Smiley böse.png">
            <a:extLst>
              <a:ext uri="{FF2B5EF4-FFF2-40B4-BE49-F238E27FC236}">
                <a16:creationId xmlns:a16="http://schemas.microsoft.com/office/drawing/2014/main" id="{80095269-E575-4A6E-81A6-03B0D9EE1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7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Smiley gut.png">
            <a:extLst>
              <a:ext uri="{FF2B5EF4-FFF2-40B4-BE49-F238E27FC236}">
                <a16:creationId xmlns:a16="http://schemas.microsoft.com/office/drawing/2014/main" id="{2BC26D72-B2E2-4FA0-902B-043D1641D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77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1EEFFC2-A35C-484B-9C84-10E6B58D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90" y="4076700"/>
            <a:ext cx="747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prstClr val="black"/>
                </a:solidFill>
                <a:latin typeface="Trebuchet MS" pitchFamily="34" charset="0"/>
              </a:rPr>
              <a:t>Hurra, wieder ein Stück weiter!</a:t>
            </a:r>
          </a:p>
        </p:txBody>
      </p:sp>
      <p:sp>
        <p:nvSpPr>
          <p:cNvPr id="10" name="Rechteck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D3BA229-6C5B-4F99-9021-D2C030BD85B0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9D14A4D-5DEF-4BEA-A88C-CC383DA0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9A2384-9E2E-B123-B705-FEF51BC2385E}"/>
              </a:ext>
            </a:extLst>
          </p:cNvPr>
          <p:cNvSpPr txBox="1"/>
          <p:nvPr/>
        </p:nvSpPr>
        <p:spPr>
          <a:xfrm>
            <a:off x="190500" y="6724134"/>
            <a:ext cx="527900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68</a:t>
            </a:r>
          </a:p>
        </p:txBody>
      </p:sp>
    </p:spTree>
    <p:extLst>
      <p:ext uri="{BB962C8B-B14F-4D97-AF65-F5344CB8AC3E}">
        <p14:creationId xmlns:p14="http://schemas.microsoft.com/office/powerpoint/2010/main" val="22168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8098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beide bindend blendend bedauern bündeln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8098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bedauern bindend blendend bündeln beide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8098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blendend beide bündeln bedauern bindend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275445D-2AE4-97F4-D63F-1193A3B28C1B}"/>
              </a:ext>
            </a:extLst>
          </p:cNvPr>
          <p:cNvSpPr txBox="1"/>
          <p:nvPr/>
        </p:nvSpPr>
        <p:spPr>
          <a:xfrm>
            <a:off x="190500" y="6724134"/>
            <a:ext cx="523893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38817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" y="1347533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1681781"/>
            <a:ext cx="169495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687434" y="177302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3">
            <a:hlinkClick r:id="" action="ppaction://media"/>
            <a:extLst>
              <a:ext uri="{FF2B5EF4-FFF2-40B4-BE49-F238E27FC236}">
                <a16:creationId xmlns:a16="http://schemas.microsoft.com/office/drawing/2014/main" id="{8AC7281D-6E77-4E3A-BDF0-FC67F2AEC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92333" y="302183"/>
            <a:ext cx="487363" cy="487363"/>
          </a:xfrm>
          <a:prstGeom prst="rect">
            <a:avLst/>
          </a:prstGeom>
        </p:spPr>
      </p:pic>
      <p:pic>
        <p:nvPicPr>
          <p:cNvPr id="22" name="812_8533">
            <a:hlinkClick r:id="" action="ppaction://media"/>
            <a:extLst>
              <a:ext uri="{FF2B5EF4-FFF2-40B4-BE49-F238E27FC236}">
                <a16:creationId xmlns:a16="http://schemas.microsoft.com/office/drawing/2014/main" id="{505D3D6F-08ED-4D0D-95F4-BBD631581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336793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1B40E82-A0FD-E4E6-FF4F-096BB98D2D95}"/>
              </a:ext>
            </a:extLst>
          </p:cNvPr>
          <p:cNvSpPr txBox="1"/>
          <p:nvPr/>
        </p:nvSpPr>
        <p:spPr>
          <a:xfrm>
            <a:off x="190500" y="6724134"/>
            <a:ext cx="523893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32925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81C317-2B63-49C6-9B76-ABEAB151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" y="1347533"/>
            <a:ext cx="11120068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47438" y="3652684"/>
            <a:ext cx="239962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1060034" y="374393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5" name="812_8534">
            <a:hlinkClick r:id="" action="ppaction://media"/>
            <a:extLst>
              <a:ext uri="{FF2B5EF4-FFF2-40B4-BE49-F238E27FC236}">
                <a16:creationId xmlns:a16="http://schemas.microsoft.com/office/drawing/2014/main" id="{848CB2B4-811F-4961-94AA-0CF81AD2D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5047" y="255375"/>
            <a:ext cx="487363" cy="487363"/>
          </a:xfrm>
          <a:prstGeom prst="rect">
            <a:avLst/>
          </a:prstGeom>
        </p:spPr>
      </p:pic>
      <p:pic>
        <p:nvPicPr>
          <p:cNvPr id="22" name="812_8534">
            <a:hlinkClick r:id="" action="ppaction://media"/>
            <a:extLst>
              <a:ext uri="{FF2B5EF4-FFF2-40B4-BE49-F238E27FC236}">
                <a16:creationId xmlns:a16="http://schemas.microsoft.com/office/drawing/2014/main" id="{29CD5DF2-84CB-4082-866C-8D7D18DD3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8343" y="255375"/>
            <a:ext cx="487363" cy="487363"/>
          </a:xfrm>
          <a:prstGeom prst="rect">
            <a:avLst/>
          </a:prstGeom>
        </p:spPr>
      </p:pic>
      <p:sp>
        <p:nvSpPr>
          <p:cNvPr id="17" name="Textfeld 36">
            <a:extLst>
              <a:ext uri="{FF2B5EF4-FFF2-40B4-BE49-F238E27FC236}">
                <a16:creationId xmlns:a16="http://schemas.microsoft.com/office/drawing/2014/main" id="{07D038F4-5710-4220-B652-B036FB2C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und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050B9CB-E5EF-E78D-6CCC-FD329075AA54}"/>
              </a:ext>
            </a:extLst>
          </p:cNvPr>
          <p:cNvSpPr txBox="1"/>
          <p:nvPr/>
        </p:nvSpPr>
        <p:spPr>
          <a:xfrm>
            <a:off x="190500" y="6724134"/>
            <a:ext cx="5238935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12 Wörter nach Gehör finden.pptx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27149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4221</Words>
  <Application>Microsoft Office PowerPoint</Application>
  <PresentationFormat>Breitbild</PresentationFormat>
  <Paragraphs>506</Paragraphs>
  <Slides>68</Slides>
  <Notes>0</Notes>
  <HiddenSlides>0</HiddenSlides>
  <MMClips>110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Trebuchet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Siegbert Rudolph</dc:creator>
  <cp:lastModifiedBy>Siegbert Rudolph</cp:lastModifiedBy>
  <cp:revision>66</cp:revision>
  <cp:lastPrinted>2019-06-15T07:42:46Z</cp:lastPrinted>
  <dcterms:created xsi:type="dcterms:W3CDTF">2019-06-06T06:53:54Z</dcterms:created>
  <dcterms:modified xsi:type="dcterms:W3CDTF">2024-03-26T16:00:46Z</dcterms:modified>
</cp:coreProperties>
</file>