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9"/>
  </p:notesMasterIdLst>
  <p:sldIdLst>
    <p:sldId id="694" r:id="rId8"/>
    <p:sldId id="1159" r:id="rId9"/>
    <p:sldId id="665" r:id="rId10"/>
    <p:sldId id="1166" r:id="rId11"/>
    <p:sldId id="1167" r:id="rId12"/>
    <p:sldId id="1168" r:id="rId13"/>
    <p:sldId id="723" r:id="rId14"/>
    <p:sldId id="724" r:id="rId15"/>
    <p:sldId id="1169" r:id="rId16"/>
    <p:sldId id="1170" r:id="rId17"/>
    <p:sldId id="675" r:id="rId18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FF4343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20" autoAdjust="0"/>
    <p:restoredTop sz="94692" autoAdjust="0"/>
  </p:normalViewPr>
  <p:slideViewPr>
    <p:cSldViewPr>
      <p:cViewPr varScale="1">
        <p:scale>
          <a:sx n="90" d="100"/>
          <a:sy n="90" d="100"/>
        </p:scale>
        <p:origin x="6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3E435DF-08A2-472B-967D-D8AC9EBBEFFB}"/>
    <pc:docChg chg="custSel modSld">
      <pc:chgData name="Siegbert Rudolph" userId="2af4d44886c067cc" providerId="LiveId" clId="{03E435DF-08A2-472B-967D-D8AC9EBBEFFB}" dt="2021-02-07T07:38:45.823" v="251" actId="1076"/>
      <pc:docMkLst>
        <pc:docMk/>
      </pc:docMkLst>
      <pc:sldChg chg="delSp modSp mod">
        <pc:chgData name="Siegbert Rudolph" userId="2af4d44886c067cc" providerId="LiveId" clId="{03E435DF-08A2-472B-967D-D8AC9EBBEFFB}" dt="2021-02-07T07:38:45.771" v="185" actId="1076"/>
        <pc:sldMkLst>
          <pc:docMk/>
          <pc:sldMk cId="1982207911" sldId="656"/>
        </pc:sldMkLst>
        <pc:spChg chg="del mod">
          <ac:chgData name="Siegbert Rudolph" userId="2af4d44886c067cc" providerId="LiveId" clId="{03E435DF-08A2-472B-967D-D8AC9EBBEFFB}" dt="2021-02-06T18:27:55.937" v="96" actId="478"/>
          <ac:spMkLst>
            <pc:docMk/>
            <pc:sldMk cId="1982207911" sldId="656"/>
            <ac:spMk id="2" creationId="{0C359D98-A80B-4202-9931-986825049ECC}"/>
          </ac:spMkLst>
        </pc:spChg>
        <pc:spChg chg="mod">
          <ac:chgData name="Siegbert Rudolph" userId="2af4d44886c067cc" providerId="LiveId" clId="{03E435DF-08A2-472B-967D-D8AC9EBBEFFB}" dt="2021-02-07T07:38:45.771" v="185" actId="1076"/>
          <ac:spMkLst>
            <pc:docMk/>
            <pc:sldMk cId="1982207911" sldId="656"/>
            <ac:spMk id="2" creationId="{A1427A62-EF2D-486B-95F3-8359D0C5967C}"/>
          </ac:spMkLst>
        </pc:spChg>
        <pc:spChg chg="del mod">
          <ac:chgData name="Siegbert Rudolph" userId="2af4d44886c067cc" providerId="LiveId" clId="{03E435DF-08A2-472B-967D-D8AC9EBBEFFB}" dt="2021-02-07T07:38:45.771" v="180" actId="478"/>
          <ac:spMkLst>
            <pc:docMk/>
            <pc:sldMk cId="1982207911" sldId="656"/>
            <ac:spMk id="3" creationId="{9D12A289-FA23-4835-B503-530FC3E0BEFE}"/>
          </ac:spMkLst>
        </pc:spChg>
        <pc:spChg chg="del">
          <ac:chgData name="Siegbert Rudolph" userId="2af4d44886c067cc" providerId="LiveId" clId="{03E435DF-08A2-472B-967D-D8AC9EBBEFFB}" dt="2021-01-03T17:12:58.019" v="12" actId="478"/>
          <ac:spMkLst>
            <pc:docMk/>
            <pc:sldMk cId="1982207911" sldId="656"/>
            <ac:spMk id="3" creationId="{C9529D64-47ED-47BC-9DA3-9F6D18F054A0}"/>
          </ac:spMkLst>
        </pc:spChg>
      </pc:sldChg>
      <pc:sldChg chg="delSp modSp mod">
        <pc:chgData name="Siegbert Rudolph" userId="2af4d44886c067cc" providerId="LiveId" clId="{03E435DF-08A2-472B-967D-D8AC9EBBEFFB}" dt="2021-02-07T07:38:45.791" v="203" actId="1076"/>
        <pc:sldMkLst>
          <pc:docMk/>
          <pc:sldMk cId="956629477" sldId="665"/>
        </pc:sldMkLst>
        <pc:spChg chg="del mod">
          <ac:chgData name="Siegbert Rudolph" userId="2af4d44886c067cc" providerId="LiveId" clId="{03E435DF-08A2-472B-967D-D8AC9EBBEFFB}" dt="2021-02-06T18:27:55.955" v="114" actId="478"/>
          <ac:spMkLst>
            <pc:docMk/>
            <pc:sldMk cId="956629477" sldId="665"/>
            <ac:spMk id="2" creationId="{93DF66E7-2F40-487A-87A3-5A3CE8197937}"/>
          </ac:spMkLst>
        </pc:spChg>
        <pc:spChg chg="mod">
          <ac:chgData name="Siegbert Rudolph" userId="2af4d44886c067cc" providerId="LiveId" clId="{03E435DF-08A2-472B-967D-D8AC9EBBEFFB}" dt="2021-02-07T07:38:45.791" v="203" actId="1076"/>
          <ac:spMkLst>
            <pc:docMk/>
            <pc:sldMk cId="956629477" sldId="665"/>
            <ac:spMk id="2" creationId="{F2A709C0-9A33-47CD-BAC5-1382495B6E63}"/>
          </ac:spMkLst>
        </pc:spChg>
        <pc:spChg chg="del mod">
          <ac:chgData name="Siegbert Rudolph" userId="2af4d44886c067cc" providerId="LiveId" clId="{03E435DF-08A2-472B-967D-D8AC9EBBEFFB}" dt="2021-02-07T07:38:45.783" v="198" actId="478"/>
          <ac:spMkLst>
            <pc:docMk/>
            <pc:sldMk cId="956629477" sldId="665"/>
            <ac:spMk id="3" creationId="{AE164EF7-D32F-482D-913C-9FFA8515EC37}"/>
          </ac:spMkLst>
        </pc:spChg>
        <pc:spChg chg="del">
          <ac:chgData name="Siegbert Rudolph" userId="2af4d44886c067cc" providerId="LiveId" clId="{03E435DF-08A2-472B-967D-D8AC9EBBEFFB}" dt="2021-01-03T17:12:58.035" v="30" actId="478"/>
          <ac:spMkLst>
            <pc:docMk/>
            <pc:sldMk cId="956629477" sldId="665"/>
            <ac:spMk id="3" creationId="{F1E3C259-99A8-405B-BF3A-C66E09416F38}"/>
          </ac:spMkLst>
        </pc:spChg>
      </pc:sldChg>
      <pc:sldChg chg="delSp modSp mod">
        <pc:chgData name="Siegbert Rudolph" userId="2af4d44886c067cc" providerId="LiveId" clId="{03E435DF-08A2-472B-967D-D8AC9EBBEFFB}" dt="2021-02-07T07:38:45.823" v="251" actId="1076"/>
        <pc:sldMkLst>
          <pc:docMk/>
          <pc:sldMk cId="3240318024" sldId="675"/>
        </pc:sldMkLst>
        <pc:spChg chg="del mod">
          <ac:chgData name="Siegbert Rudolph" userId="2af4d44886c067cc" providerId="LiveId" clId="{03E435DF-08A2-472B-967D-D8AC9EBBEFFB}" dt="2021-02-06T18:27:56.008" v="162" actId="478"/>
          <ac:spMkLst>
            <pc:docMk/>
            <pc:sldMk cId="3240318024" sldId="675"/>
            <ac:spMk id="2" creationId="{1347C610-0260-4987-A59B-88CDDF02A464}"/>
          </ac:spMkLst>
        </pc:spChg>
        <pc:spChg chg="mod">
          <ac:chgData name="Siegbert Rudolph" userId="2af4d44886c067cc" providerId="LiveId" clId="{03E435DF-08A2-472B-967D-D8AC9EBBEFFB}" dt="2021-02-07T07:38:45.823" v="251" actId="1076"/>
          <ac:spMkLst>
            <pc:docMk/>
            <pc:sldMk cId="3240318024" sldId="675"/>
            <ac:spMk id="2" creationId="{C08184A1-2094-4647-8DDC-59F16795CB3F}"/>
          </ac:spMkLst>
        </pc:spChg>
        <pc:spChg chg="del mod">
          <ac:chgData name="Siegbert Rudolph" userId="2af4d44886c067cc" providerId="LiveId" clId="{03E435DF-08A2-472B-967D-D8AC9EBBEFFB}" dt="2021-02-07T07:38:45.813" v="246" actId="478"/>
          <ac:spMkLst>
            <pc:docMk/>
            <pc:sldMk cId="3240318024" sldId="675"/>
            <ac:spMk id="5" creationId="{4F3A8789-CD23-4939-B815-48E928746B4A}"/>
          </ac:spMkLst>
        </pc:spChg>
        <pc:spChg chg="del">
          <ac:chgData name="Siegbert Rudolph" userId="2af4d44886c067cc" providerId="LiveId" clId="{03E435DF-08A2-472B-967D-D8AC9EBBEFFB}" dt="2021-01-03T17:12:58.057" v="78" actId="478"/>
          <ac:spMkLst>
            <pc:docMk/>
            <pc:sldMk cId="3240318024" sldId="675"/>
            <ac:spMk id="5" creationId="{FB602F9B-8C36-47FB-BCA0-367F5EEA53B7}"/>
          </ac:spMkLst>
        </pc:spChg>
      </pc:sldChg>
      <pc:sldChg chg="delSp modSp mod">
        <pc:chgData name="Siegbert Rudolph" userId="2af4d44886c067cc" providerId="LiveId" clId="{03E435DF-08A2-472B-967D-D8AC9EBBEFFB}" dt="2021-02-07T07:38:45.771" v="173" actId="1076"/>
        <pc:sldMkLst>
          <pc:docMk/>
          <pc:sldMk cId="1591008918" sldId="694"/>
        </pc:sldMkLst>
        <pc:spChg chg="mod">
          <ac:chgData name="Siegbert Rudolph" userId="2af4d44886c067cc" providerId="LiveId" clId="{03E435DF-08A2-472B-967D-D8AC9EBBEFFB}" dt="2021-02-07T07:38:45.771" v="173" actId="1076"/>
          <ac:spMkLst>
            <pc:docMk/>
            <pc:sldMk cId="1591008918" sldId="694"/>
            <ac:spMk id="2" creationId="{518F7FB3-9535-4936-B88A-87669B58F303}"/>
          </ac:spMkLst>
        </pc:spChg>
        <pc:spChg chg="del mod">
          <ac:chgData name="Siegbert Rudolph" userId="2af4d44886c067cc" providerId="LiveId" clId="{03E435DF-08A2-472B-967D-D8AC9EBBEFFB}" dt="2021-02-06T18:27:55.937" v="84" actId="478"/>
          <ac:spMkLst>
            <pc:docMk/>
            <pc:sldMk cId="1591008918" sldId="694"/>
            <ac:spMk id="2" creationId="{D506C49D-45C2-4AF5-8797-22326C250289}"/>
          </ac:spMkLst>
        </pc:spChg>
        <pc:spChg chg="del mod">
          <ac:chgData name="Siegbert Rudolph" userId="2af4d44886c067cc" providerId="LiveId" clId="{03E435DF-08A2-472B-967D-D8AC9EBBEFFB}" dt="2021-02-07T07:38:45.763" v="168" actId="478"/>
          <ac:spMkLst>
            <pc:docMk/>
            <pc:sldMk cId="1591008918" sldId="694"/>
            <ac:spMk id="3" creationId="{38D4412F-071D-42FE-A786-3C97E059EB36}"/>
          </ac:spMkLst>
        </pc:spChg>
        <pc:spChg chg="del">
          <ac:chgData name="Siegbert Rudolph" userId="2af4d44886c067cc" providerId="LiveId" clId="{03E435DF-08A2-472B-967D-D8AC9EBBEFFB}" dt="2021-01-03T17:12:58.004" v="0" actId="478"/>
          <ac:spMkLst>
            <pc:docMk/>
            <pc:sldMk cId="1591008918" sldId="694"/>
            <ac:spMk id="3" creationId="{BC6715E3-2468-44E7-9D6E-CC5934431A0B}"/>
          </ac:spMkLst>
        </pc:spChg>
      </pc:sldChg>
      <pc:sldChg chg="delSp modSp mod">
        <pc:chgData name="Siegbert Rudolph" userId="2af4d44886c067cc" providerId="LiveId" clId="{03E435DF-08A2-472B-967D-D8AC9EBBEFFB}" dt="2021-02-07T07:38:45.803" v="227" actId="1076"/>
        <pc:sldMkLst>
          <pc:docMk/>
          <pc:sldMk cId="3506060512" sldId="723"/>
        </pc:sldMkLst>
        <pc:spChg chg="del mod">
          <ac:chgData name="Siegbert Rudolph" userId="2af4d44886c067cc" providerId="LiveId" clId="{03E435DF-08A2-472B-967D-D8AC9EBBEFFB}" dt="2021-02-06T18:27:55.986" v="138" actId="478"/>
          <ac:spMkLst>
            <pc:docMk/>
            <pc:sldMk cId="3506060512" sldId="723"/>
            <ac:spMk id="2" creationId="{477EF574-D182-4722-9F10-148CF53E9DCF}"/>
          </ac:spMkLst>
        </pc:spChg>
        <pc:spChg chg="mod">
          <ac:chgData name="Siegbert Rudolph" userId="2af4d44886c067cc" providerId="LiveId" clId="{03E435DF-08A2-472B-967D-D8AC9EBBEFFB}" dt="2021-02-07T07:38:45.803" v="227" actId="1076"/>
          <ac:spMkLst>
            <pc:docMk/>
            <pc:sldMk cId="3506060512" sldId="723"/>
            <ac:spMk id="2" creationId="{49AB0BB2-EEF8-4C51-BD3D-650800FAFB60}"/>
          </ac:spMkLst>
        </pc:spChg>
        <pc:spChg chg="del">
          <ac:chgData name="Siegbert Rudolph" userId="2af4d44886c067cc" providerId="LiveId" clId="{03E435DF-08A2-472B-967D-D8AC9EBBEFFB}" dt="2021-01-03T17:12:58.041" v="54" actId="478"/>
          <ac:spMkLst>
            <pc:docMk/>
            <pc:sldMk cId="3506060512" sldId="723"/>
            <ac:spMk id="3" creationId="{7E9EC822-4A81-4AB4-AE2C-08F607A9D2B3}"/>
          </ac:spMkLst>
        </pc:spChg>
        <pc:spChg chg="del mod">
          <ac:chgData name="Siegbert Rudolph" userId="2af4d44886c067cc" providerId="LiveId" clId="{03E435DF-08A2-472B-967D-D8AC9EBBEFFB}" dt="2021-02-07T07:38:45.803" v="222" actId="478"/>
          <ac:spMkLst>
            <pc:docMk/>
            <pc:sldMk cId="3506060512" sldId="723"/>
            <ac:spMk id="3" creationId="{CBFF3151-4F8B-4981-9322-8E7D905FD56D}"/>
          </ac:spMkLst>
        </pc:spChg>
      </pc:sldChg>
      <pc:sldChg chg="delSp modSp mod">
        <pc:chgData name="Siegbert Rudolph" userId="2af4d44886c067cc" providerId="LiveId" clId="{03E435DF-08A2-472B-967D-D8AC9EBBEFFB}" dt="2021-02-07T07:38:45.811" v="233" actId="1076"/>
        <pc:sldMkLst>
          <pc:docMk/>
          <pc:sldMk cId="885647085" sldId="724"/>
        </pc:sldMkLst>
        <pc:spChg chg="mod">
          <ac:chgData name="Siegbert Rudolph" userId="2af4d44886c067cc" providerId="LiveId" clId="{03E435DF-08A2-472B-967D-D8AC9EBBEFFB}" dt="2021-02-07T07:38:45.811" v="233" actId="1076"/>
          <ac:spMkLst>
            <pc:docMk/>
            <pc:sldMk cId="885647085" sldId="724"/>
            <ac:spMk id="2" creationId="{5E8EFCFE-CAD0-48A1-974B-FD14BAF3A87A}"/>
          </ac:spMkLst>
        </pc:spChg>
        <pc:spChg chg="del mod">
          <ac:chgData name="Siegbert Rudolph" userId="2af4d44886c067cc" providerId="LiveId" clId="{03E435DF-08A2-472B-967D-D8AC9EBBEFFB}" dt="2021-02-06T18:27:55.986" v="144" actId="478"/>
          <ac:spMkLst>
            <pc:docMk/>
            <pc:sldMk cId="885647085" sldId="724"/>
            <ac:spMk id="2" creationId="{EC2CBE4F-4E78-4CF2-AA2E-C8B54C5B23C1}"/>
          </ac:spMkLst>
        </pc:spChg>
        <pc:spChg chg="del mod">
          <ac:chgData name="Siegbert Rudolph" userId="2af4d44886c067cc" providerId="LiveId" clId="{03E435DF-08A2-472B-967D-D8AC9EBBEFFB}" dt="2021-02-07T07:38:45.803" v="228" actId="478"/>
          <ac:spMkLst>
            <pc:docMk/>
            <pc:sldMk cId="885647085" sldId="724"/>
            <ac:spMk id="3" creationId="{7345DDA6-F03B-4A6B-A450-E069334A57F6}"/>
          </ac:spMkLst>
        </pc:spChg>
        <pc:spChg chg="del">
          <ac:chgData name="Siegbert Rudolph" userId="2af4d44886c067cc" providerId="LiveId" clId="{03E435DF-08A2-472B-967D-D8AC9EBBEFFB}" dt="2021-01-03T17:12:58.057" v="60" actId="478"/>
          <ac:spMkLst>
            <pc:docMk/>
            <pc:sldMk cId="885647085" sldId="724"/>
            <ac:spMk id="3" creationId="{8DA6C56C-9D36-4B8D-B9DB-952124BAC06D}"/>
          </ac:spMkLst>
        </pc:spChg>
      </pc:sldChg>
      <pc:sldChg chg="delSp modSp mod">
        <pc:chgData name="Siegbert Rudolph" userId="2af4d44886c067cc" providerId="LiveId" clId="{03E435DF-08A2-472B-967D-D8AC9EBBEFFB}" dt="2021-02-07T07:38:45.771" v="179" actId="1076"/>
        <pc:sldMkLst>
          <pc:docMk/>
          <pc:sldMk cId="1005400467" sldId="1159"/>
        </pc:sldMkLst>
        <pc:spChg chg="del">
          <ac:chgData name="Siegbert Rudolph" userId="2af4d44886c067cc" providerId="LiveId" clId="{03E435DF-08A2-472B-967D-D8AC9EBBEFFB}" dt="2021-01-03T17:12:58.019" v="6" actId="478"/>
          <ac:spMkLst>
            <pc:docMk/>
            <pc:sldMk cId="1005400467" sldId="1159"/>
            <ac:spMk id="2" creationId="{54AD215D-8CC3-474B-8877-F18BC6FE91CB}"/>
          </ac:spMkLst>
        </pc:spChg>
        <pc:spChg chg="del mod">
          <ac:chgData name="Siegbert Rudolph" userId="2af4d44886c067cc" providerId="LiveId" clId="{03E435DF-08A2-472B-967D-D8AC9EBBEFFB}" dt="2021-02-07T07:38:45.771" v="174" actId="478"/>
          <ac:spMkLst>
            <pc:docMk/>
            <pc:sldMk cId="1005400467" sldId="1159"/>
            <ac:spMk id="2" creationId="{A10B1524-3EE7-48FD-A277-0801FEE5634C}"/>
          </ac:spMkLst>
        </pc:spChg>
        <pc:spChg chg="del mod">
          <ac:chgData name="Siegbert Rudolph" userId="2af4d44886c067cc" providerId="LiveId" clId="{03E435DF-08A2-472B-967D-D8AC9EBBEFFB}" dt="2021-02-06T18:27:55.937" v="90" actId="478"/>
          <ac:spMkLst>
            <pc:docMk/>
            <pc:sldMk cId="1005400467" sldId="1159"/>
            <ac:spMk id="3" creationId="{65C16A1E-B1DC-4C65-910C-BBEEDDA04D2A}"/>
          </ac:spMkLst>
        </pc:spChg>
        <pc:spChg chg="mod">
          <ac:chgData name="Siegbert Rudolph" userId="2af4d44886c067cc" providerId="LiveId" clId="{03E435DF-08A2-472B-967D-D8AC9EBBEFFB}" dt="2021-02-07T07:38:45.771" v="179" actId="1076"/>
          <ac:spMkLst>
            <pc:docMk/>
            <pc:sldMk cId="1005400467" sldId="1159"/>
            <ac:spMk id="3" creationId="{C13E1F04-424C-450A-975B-4C332862E41D}"/>
          </ac:spMkLst>
        </pc:spChg>
      </pc:sldChg>
      <pc:sldChg chg="delSp modSp mod">
        <pc:chgData name="Siegbert Rudolph" userId="2af4d44886c067cc" providerId="LiveId" clId="{03E435DF-08A2-472B-967D-D8AC9EBBEFFB}" dt="2021-02-07T07:38:45.783" v="197" actId="1076"/>
        <pc:sldMkLst>
          <pc:docMk/>
          <pc:sldMk cId="1906865026" sldId="1160"/>
        </pc:sldMkLst>
        <pc:spChg chg="mod">
          <ac:chgData name="Siegbert Rudolph" userId="2af4d44886c067cc" providerId="LiveId" clId="{03E435DF-08A2-472B-967D-D8AC9EBBEFFB}" dt="2021-02-07T07:38:45.783" v="197" actId="1076"/>
          <ac:spMkLst>
            <pc:docMk/>
            <pc:sldMk cId="1906865026" sldId="1160"/>
            <ac:spMk id="2" creationId="{C53CCACC-5BCB-4D28-877B-5913F24B0B18}"/>
          </ac:spMkLst>
        </pc:spChg>
        <pc:spChg chg="del mod">
          <ac:chgData name="Siegbert Rudolph" userId="2af4d44886c067cc" providerId="LiveId" clId="{03E435DF-08A2-472B-967D-D8AC9EBBEFFB}" dt="2021-02-06T18:27:55.955" v="108" actId="478"/>
          <ac:spMkLst>
            <pc:docMk/>
            <pc:sldMk cId="1906865026" sldId="1160"/>
            <ac:spMk id="2" creationId="{CA3A00A2-6163-4614-BDA6-66EBE50D75F1}"/>
          </ac:spMkLst>
        </pc:spChg>
        <pc:spChg chg="del mod">
          <ac:chgData name="Siegbert Rudolph" userId="2af4d44886c067cc" providerId="LiveId" clId="{03E435DF-08A2-472B-967D-D8AC9EBBEFFB}" dt="2021-02-07T07:38:45.783" v="192" actId="478"/>
          <ac:spMkLst>
            <pc:docMk/>
            <pc:sldMk cId="1906865026" sldId="1160"/>
            <ac:spMk id="3" creationId="{5ED8FDF9-A494-4207-8C7C-BE6F0061703F}"/>
          </ac:spMkLst>
        </pc:spChg>
        <pc:spChg chg="del">
          <ac:chgData name="Siegbert Rudolph" userId="2af4d44886c067cc" providerId="LiveId" clId="{03E435DF-08A2-472B-967D-D8AC9EBBEFFB}" dt="2021-01-03T17:12:58.019" v="24" actId="478"/>
          <ac:spMkLst>
            <pc:docMk/>
            <pc:sldMk cId="1906865026" sldId="1160"/>
            <ac:spMk id="3" creationId="{AEE8EA85-CD5E-41BA-BCA5-526B50D1D48C}"/>
          </ac:spMkLst>
        </pc:spChg>
      </pc:sldChg>
      <pc:sldChg chg="delSp modSp mod">
        <pc:chgData name="Siegbert Rudolph" userId="2af4d44886c067cc" providerId="LiveId" clId="{03E435DF-08A2-472B-967D-D8AC9EBBEFFB}" dt="2021-02-07T07:38:45.783" v="191" actId="1076"/>
        <pc:sldMkLst>
          <pc:docMk/>
          <pc:sldMk cId="3863881024" sldId="1165"/>
        </pc:sldMkLst>
        <pc:spChg chg="mod">
          <ac:chgData name="Siegbert Rudolph" userId="2af4d44886c067cc" providerId="LiveId" clId="{03E435DF-08A2-472B-967D-D8AC9EBBEFFB}" dt="2021-02-07T07:38:45.783" v="191" actId="1076"/>
          <ac:spMkLst>
            <pc:docMk/>
            <pc:sldMk cId="3863881024" sldId="1165"/>
            <ac:spMk id="2" creationId="{8E0EA7FE-7499-4C26-BB50-F7A9A63E2DE8}"/>
          </ac:spMkLst>
        </pc:spChg>
        <pc:spChg chg="del mod">
          <ac:chgData name="Siegbert Rudolph" userId="2af4d44886c067cc" providerId="LiveId" clId="{03E435DF-08A2-472B-967D-D8AC9EBBEFFB}" dt="2021-02-06T18:27:55.937" v="102" actId="478"/>
          <ac:spMkLst>
            <pc:docMk/>
            <pc:sldMk cId="3863881024" sldId="1165"/>
            <ac:spMk id="2" creationId="{D8700560-3CA4-4744-93F8-D69A3FE388AF}"/>
          </ac:spMkLst>
        </pc:spChg>
        <pc:spChg chg="del mod">
          <ac:chgData name="Siegbert Rudolph" userId="2af4d44886c067cc" providerId="LiveId" clId="{03E435DF-08A2-472B-967D-D8AC9EBBEFFB}" dt="2021-02-07T07:38:45.771" v="186" actId="478"/>
          <ac:spMkLst>
            <pc:docMk/>
            <pc:sldMk cId="3863881024" sldId="1165"/>
            <ac:spMk id="3" creationId="{69CE5D91-E406-4A0D-89D6-EABB7BDBB7E1}"/>
          </ac:spMkLst>
        </pc:spChg>
        <pc:spChg chg="del">
          <ac:chgData name="Siegbert Rudolph" userId="2af4d44886c067cc" providerId="LiveId" clId="{03E435DF-08A2-472B-967D-D8AC9EBBEFFB}" dt="2021-01-03T17:12:58.019" v="18" actId="478"/>
          <ac:spMkLst>
            <pc:docMk/>
            <pc:sldMk cId="3863881024" sldId="1165"/>
            <ac:spMk id="3" creationId="{E589EC87-1FCC-49F3-95A3-D96830825AFB}"/>
          </ac:spMkLst>
        </pc:spChg>
      </pc:sldChg>
      <pc:sldChg chg="delSp modSp mod">
        <pc:chgData name="Siegbert Rudolph" userId="2af4d44886c067cc" providerId="LiveId" clId="{03E435DF-08A2-472B-967D-D8AC9EBBEFFB}" dt="2021-02-07T07:38:45.793" v="209" actId="1076"/>
        <pc:sldMkLst>
          <pc:docMk/>
          <pc:sldMk cId="1556208886" sldId="1166"/>
        </pc:sldMkLst>
        <pc:spChg chg="mod">
          <ac:chgData name="Siegbert Rudolph" userId="2af4d44886c067cc" providerId="LiveId" clId="{03E435DF-08A2-472B-967D-D8AC9EBBEFFB}" dt="2021-02-07T07:38:45.793" v="209" actId="1076"/>
          <ac:spMkLst>
            <pc:docMk/>
            <pc:sldMk cId="1556208886" sldId="1166"/>
            <ac:spMk id="2" creationId="{5BBA7B49-E5D6-4511-B7FD-F07314C01C3B}"/>
          </ac:spMkLst>
        </pc:spChg>
        <pc:spChg chg="del mod">
          <ac:chgData name="Siegbert Rudolph" userId="2af4d44886c067cc" providerId="LiveId" clId="{03E435DF-08A2-472B-967D-D8AC9EBBEFFB}" dt="2021-02-06T18:27:55.970" v="120" actId="478"/>
          <ac:spMkLst>
            <pc:docMk/>
            <pc:sldMk cId="1556208886" sldId="1166"/>
            <ac:spMk id="2" creationId="{653C7771-9BD2-4107-810D-963B10826BFD}"/>
          </ac:spMkLst>
        </pc:spChg>
        <pc:spChg chg="del">
          <ac:chgData name="Siegbert Rudolph" userId="2af4d44886c067cc" providerId="LiveId" clId="{03E435DF-08A2-472B-967D-D8AC9EBBEFFB}" dt="2021-01-03T17:12:58.041" v="36" actId="478"/>
          <ac:spMkLst>
            <pc:docMk/>
            <pc:sldMk cId="1556208886" sldId="1166"/>
            <ac:spMk id="3" creationId="{29F5A110-414A-4125-BBFC-A53B0757CAEB}"/>
          </ac:spMkLst>
        </pc:spChg>
        <pc:spChg chg="del mod">
          <ac:chgData name="Siegbert Rudolph" userId="2af4d44886c067cc" providerId="LiveId" clId="{03E435DF-08A2-472B-967D-D8AC9EBBEFFB}" dt="2021-02-07T07:38:45.791" v="204" actId="478"/>
          <ac:spMkLst>
            <pc:docMk/>
            <pc:sldMk cId="1556208886" sldId="1166"/>
            <ac:spMk id="3" creationId="{BFF993A9-08D6-4A0A-AADC-0B3FF7812302}"/>
          </ac:spMkLst>
        </pc:spChg>
      </pc:sldChg>
      <pc:sldChg chg="delSp modSp mod">
        <pc:chgData name="Siegbert Rudolph" userId="2af4d44886c067cc" providerId="LiveId" clId="{03E435DF-08A2-472B-967D-D8AC9EBBEFFB}" dt="2021-02-07T07:38:45.793" v="215" actId="1076"/>
        <pc:sldMkLst>
          <pc:docMk/>
          <pc:sldMk cId="3584090873" sldId="1167"/>
        </pc:sldMkLst>
        <pc:spChg chg="mod">
          <ac:chgData name="Siegbert Rudolph" userId="2af4d44886c067cc" providerId="LiveId" clId="{03E435DF-08A2-472B-967D-D8AC9EBBEFFB}" dt="2021-02-07T07:38:45.793" v="215" actId="1076"/>
          <ac:spMkLst>
            <pc:docMk/>
            <pc:sldMk cId="3584090873" sldId="1167"/>
            <ac:spMk id="2" creationId="{144C9648-4E26-49B2-B3E6-6BC64EECDE51}"/>
          </ac:spMkLst>
        </pc:spChg>
        <pc:spChg chg="del mod">
          <ac:chgData name="Siegbert Rudolph" userId="2af4d44886c067cc" providerId="LiveId" clId="{03E435DF-08A2-472B-967D-D8AC9EBBEFFB}" dt="2021-02-06T18:27:55.970" v="126" actId="478"/>
          <ac:spMkLst>
            <pc:docMk/>
            <pc:sldMk cId="3584090873" sldId="1167"/>
            <ac:spMk id="2" creationId="{A179D71C-E348-46DE-A6EF-4DFC425DC143}"/>
          </ac:spMkLst>
        </pc:spChg>
        <pc:spChg chg="del">
          <ac:chgData name="Siegbert Rudolph" userId="2af4d44886c067cc" providerId="LiveId" clId="{03E435DF-08A2-472B-967D-D8AC9EBBEFFB}" dt="2021-01-03T17:12:58.041" v="42" actId="478"/>
          <ac:spMkLst>
            <pc:docMk/>
            <pc:sldMk cId="3584090873" sldId="1167"/>
            <ac:spMk id="3" creationId="{0D1E1CB2-93E8-441C-A13B-038B66136133}"/>
          </ac:spMkLst>
        </pc:spChg>
        <pc:spChg chg="del mod">
          <ac:chgData name="Siegbert Rudolph" userId="2af4d44886c067cc" providerId="LiveId" clId="{03E435DF-08A2-472B-967D-D8AC9EBBEFFB}" dt="2021-02-07T07:38:45.793" v="210" actId="478"/>
          <ac:spMkLst>
            <pc:docMk/>
            <pc:sldMk cId="3584090873" sldId="1167"/>
            <ac:spMk id="3" creationId="{A97BF0A5-7F84-48C1-81E8-890691BB24D5}"/>
          </ac:spMkLst>
        </pc:spChg>
      </pc:sldChg>
      <pc:sldChg chg="delSp modSp mod">
        <pc:chgData name="Siegbert Rudolph" userId="2af4d44886c067cc" providerId="LiveId" clId="{03E435DF-08A2-472B-967D-D8AC9EBBEFFB}" dt="2021-02-07T07:38:45.803" v="221" actId="1076"/>
        <pc:sldMkLst>
          <pc:docMk/>
          <pc:sldMk cId="3645643781" sldId="1168"/>
        </pc:sldMkLst>
        <pc:spChg chg="mod">
          <ac:chgData name="Siegbert Rudolph" userId="2af4d44886c067cc" providerId="LiveId" clId="{03E435DF-08A2-472B-967D-D8AC9EBBEFFB}" dt="2021-02-07T07:38:45.803" v="221" actId="1076"/>
          <ac:spMkLst>
            <pc:docMk/>
            <pc:sldMk cId="3645643781" sldId="1168"/>
            <ac:spMk id="2" creationId="{1B9DE967-E4A0-484D-966E-D7B1E0E08F28}"/>
          </ac:spMkLst>
        </pc:spChg>
        <pc:spChg chg="del mod">
          <ac:chgData name="Siegbert Rudolph" userId="2af4d44886c067cc" providerId="LiveId" clId="{03E435DF-08A2-472B-967D-D8AC9EBBEFFB}" dt="2021-02-06T18:27:55.970" v="132" actId="478"/>
          <ac:spMkLst>
            <pc:docMk/>
            <pc:sldMk cId="3645643781" sldId="1168"/>
            <ac:spMk id="2" creationId="{B9E770CD-FF04-4F9A-858B-96F27B877E24}"/>
          </ac:spMkLst>
        </pc:spChg>
        <pc:spChg chg="del mod">
          <ac:chgData name="Siegbert Rudolph" userId="2af4d44886c067cc" providerId="LiveId" clId="{03E435DF-08A2-472B-967D-D8AC9EBBEFFB}" dt="2021-02-07T07:38:45.793" v="216" actId="478"/>
          <ac:spMkLst>
            <pc:docMk/>
            <pc:sldMk cId="3645643781" sldId="1168"/>
            <ac:spMk id="3" creationId="{7C1B2AB1-9D8A-4C99-9FE3-B3402E6FA58A}"/>
          </ac:spMkLst>
        </pc:spChg>
        <pc:spChg chg="del">
          <ac:chgData name="Siegbert Rudolph" userId="2af4d44886c067cc" providerId="LiveId" clId="{03E435DF-08A2-472B-967D-D8AC9EBBEFFB}" dt="2021-01-03T17:12:58.041" v="48" actId="478"/>
          <ac:spMkLst>
            <pc:docMk/>
            <pc:sldMk cId="3645643781" sldId="1168"/>
            <ac:spMk id="3" creationId="{C7A71324-2E3E-410E-8B81-001911ABD9F9}"/>
          </ac:spMkLst>
        </pc:spChg>
      </pc:sldChg>
      <pc:sldChg chg="delSp modSp mod">
        <pc:chgData name="Siegbert Rudolph" userId="2af4d44886c067cc" providerId="LiveId" clId="{03E435DF-08A2-472B-967D-D8AC9EBBEFFB}" dt="2021-02-07T07:38:45.813" v="239" actId="1076"/>
        <pc:sldMkLst>
          <pc:docMk/>
          <pc:sldMk cId="936478886" sldId="1169"/>
        </pc:sldMkLst>
        <pc:spChg chg="mod">
          <ac:chgData name="Siegbert Rudolph" userId="2af4d44886c067cc" providerId="LiveId" clId="{03E435DF-08A2-472B-967D-D8AC9EBBEFFB}" dt="2021-02-07T07:38:45.813" v="239" actId="1076"/>
          <ac:spMkLst>
            <pc:docMk/>
            <pc:sldMk cId="936478886" sldId="1169"/>
            <ac:spMk id="2" creationId="{163811AE-C600-49CD-A5BA-F9B23E9C496B}"/>
          </ac:spMkLst>
        </pc:spChg>
        <pc:spChg chg="del mod">
          <ac:chgData name="Siegbert Rudolph" userId="2af4d44886c067cc" providerId="LiveId" clId="{03E435DF-08A2-472B-967D-D8AC9EBBEFFB}" dt="2021-02-06T18:27:56.003" v="150" actId="478"/>
          <ac:spMkLst>
            <pc:docMk/>
            <pc:sldMk cId="936478886" sldId="1169"/>
            <ac:spMk id="2" creationId="{847C6380-525E-4AB5-9055-CF7E00356D38}"/>
          </ac:spMkLst>
        </pc:spChg>
        <pc:spChg chg="del">
          <ac:chgData name="Siegbert Rudolph" userId="2af4d44886c067cc" providerId="LiveId" clId="{03E435DF-08A2-472B-967D-D8AC9EBBEFFB}" dt="2021-01-03T17:12:58.057" v="66" actId="478"/>
          <ac:spMkLst>
            <pc:docMk/>
            <pc:sldMk cId="936478886" sldId="1169"/>
            <ac:spMk id="3" creationId="{40C2D2C4-F3F9-425B-A786-C2E1DFD2C5E4}"/>
          </ac:spMkLst>
        </pc:spChg>
        <pc:spChg chg="del mod">
          <ac:chgData name="Siegbert Rudolph" userId="2af4d44886c067cc" providerId="LiveId" clId="{03E435DF-08A2-472B-967D-D8AC9EBBEFFB}" dt="2021-02-07T07:38:45.811" v="234" actId="478"/>
          <ac:spMkLst>
            <pc:docMk/>
            <pc:sldMk cId="936478886" sldId="1169"/>
            <ac:spMk id="3" creationId="{B0E177D9-4728-40A5-9A53-313D15F2ED27}"/>
          </ac:spMkLst>
        </pc:spChg>
      </pc:sldChg>
      <pc:sldChg chg="delSp modSp mod">
        <pc:chgData name="Siegbert Rudolph" userId="2af4d44886c067cc" providerId="LiveId" clId="{03E435DF-08A2-472B-967D-D8AC9EBBEFFB}" dt="2021-02-07T07:38:45.813" v="245" actId="1076"/>
        <pc:sldMkLst>
          <pc:docMk/>
          <pc:sldMk cId="1975833451" sldId="1170"/>
        </pc:sldMkLst>
        <pc:spChg chg="del mod">
          <ac:chgData name="Siegbert Rudolph" userId="2af4d44886c067cc" providerId="LiveId" clId="{03E435DF-08A2-472B-967D-D8AC9EBBEFFB}" dt="2021-02-06T18:27:56.008" v="156" actId="478"/>
          <ac:spMkLst>
            <pc:docMk/>
            <pc:sldMk cId="1975833451" sldId="1170"/>
            <ac:spMk id="2" creationId="{407B8BC1-F8B7-47D0-9891-0825E06F7609}"/>
          </ac:spMkLst>
        </pc:spChg>
        <pc:spChg chg="mod">
          <ac:chgData name="Siegbert Rudolph" userId="2af4d44886c067cc" providerId="LiveId" clId="{03E435DF-08A2-472B-967D-D8AC9EBBEFFB}" dt="2021-02-07T07:38:45.813" v="245" actId="1076"/>
          <ac:spMkLst>
            <pc:docMk/>
            <pc:sldMk cId="1975833451" sldId="1170"/>
            <ac:spMk id="2" creationId="{E496150D-9D8D-4C3F-AE7F-2077DCDA55A9}"/>
          </ac:spMkLst>
        </pc:spChg>
        <pc:spChg chg="del mod">
          <ac:chgData name="Siegbert Rudolph" userId="2af4d44886c067cc" providerId="LiveId" clId="{03E435DF-08A2-472B-967D-D8AC9EBBEFFB}" dt="2021-02-07T07:38:45.813" v="240" actId="478"/>
          <ac:spMkLst>
            <pc:docMk/>
            <pc:sldMk cId="1975833451" sldId="1170"/>
            <ac:spMk id="3" creationId="{1DC7D092-B450-45D1-9A30-56680EAEAA91}"/>
          </ac:spMkLst>
        </pc:spChg>
        <pc:spChg chg="del">
          <ac:chgData name="Siegbert Rudolph" userId="2af4d44886c067cc" providerId="LiveId" clId="{03E435DF-08A2-472B-967D-D8AC9EBBEFFB}" dt="2021-01-03T17:12:58.057" v="72" actId="478"/>
          <ac:spMkLst>
            <pc:docMk/>
            <pc:sldMk cId="1975833451" sldId="1170"/>
            <ac:spMk id="3" creationId="{6B42DCAF-039D-43B4-BCC8-F661D968B63E}"/>
          </ac:spMkLst>
        </pc:spChg>
      </pc:sldChg>
    </pc:docChg>
  </pc:docChgLst>
  <pc:docChgLst>
    <pc:chgData name="Siegbert Rudolph" userId="2af4d44886c067cc" providerId="LiveId" clId="{4DED7B5A-BDB6-423B-947C-F4273209550D}"/>
    <pc:docChg chg="custSel modSld">
      <pc:chgData name="Siegbert Rudolph" userId="2af4d44886c067cc" providerId="LiveId" clId="{4DED7B5A-BDB6-423B-947C-F4273209550D}" dt="2020-08-11T08:37:45.170" v="83" actId="1076"/>
      <pc:docMkLst>
        <pc:docMk/>
      </pc:docMkLst>
      <pc:sldChg chg="delSp modSp mod">
        <pc:chgData name="Siegbert Rudolph" userId="2af4d44886c067cc" providerId="LiveId" clId="{4DED7B5A-BDB6-423B-947C-F4273209550D}" dt="2020-08-11T08:37:45.113" v="17" actId="1076"/>
        <pc:sldMkLst>
          <pc:docMk/>
          <pc:sldMk cId="1982207911" sldId="656"/>
        </pc:sldMkLst>
        <pc:spChg chg="mod">
          <ac:chgData name="Siegbert Rudolph" userId="2af4d44886c067cc" providerId="LiveId" clId="{4DED7B5A-BDB6-423B-947C-F4273209550D}" dt="2020-08-11T08:37:45.113" v="17" actId="1076"/>
          <ac:spMkLst>
            <pc:docMk/>
            <pc:sldMk cId="1982207911" sldId="656"/>
            <ac:spMk id="2" creationId="{902CD080-0F63-475E-96DC-B5D613E15B96}"/>
          </ac:spMkLst>
        </pc:spChg>
        <pc:spChg chg="del">
          <ac:chgData name="Siegbert Rudolph" userId="2af4d44886c067cc" providerId="LiveId" clId="{4DED7B5A-BDB6-423B-947C-F4273209550D}" dt="2020-08-11T08:37:45.108" v="12" actId="478"/>
          <ac:spMkLst>
            <pc:docMk/>
            <pc:sldMk cId="1982207911" sldId="656"/>
            <ac:spMk id="3" creationId="{17259031-E2E8-46BE-A099-3FBFC09A844E}"/>
          </ac:spMkLst>
        </pc:spChg>
      </pc:sldChg>
      <pc:sldChg chg="delSp modSp mod">
        <pc:chgData name="Siegbert Rudolph" userId="2af4d44886c067cc" providerId="LiveId" clId="{4DED7B5A-BDB6-423B-947C-F4273209550D}" dt="2020-08-11T08:37:45.126" v="35" actId="1076"/>
        <pc:sldMkLst>
          <pc:docMk/>
          <pc:sldMk cId="956629477" sldId="665"/>
        </pc:sldMkLst>
        <pc:spChg chg="mod">
          <ac:chgData name="Siegbert Rudolph" userId="2af4d44886c067cc" providerId="LiveId" clId="{4DED7B5A-BDB6-423B-947C-F4273209550D}" dt="2020-08-11T08:37:45.126" v="35" actId="1076"/>
          <ac:spMkLst>
            <pc:docMk/>
            <pc:sldMk cId="956629477" sldId="665"/>
            <ac:spMk id="2" creationId="{11684181-5657-4D5D-AD64-8874B3933496}"/>
          </ac:spMkLst>
        </pc:spChg>
        <pc:spChg chg="del">
          <ac:chgData name="Siegbert Rudolph" userId="2af4d44886c067cc" providerId="LiveId" clId="{4DED7B5A-BDB6-423B-947C-F4273209550D}" dt="2020-08-11T08:37:45.122" v="30" actId="478"/>
          <ac:spMkLst>
            <pc:docMk/>
            <pc:sldMk cId="956629477" sldId="665"/>
            <ac:spMk id="3" creationId="{A23104B4-10F6-48D6-8561-375291618511}"/>
          </ac:spMkLst>
        </pc:spChg>
      </pc:sldChg>
      <pc:sldChg chg="delSp modSp mod">
        <pc:chgData name="Siegbert Rudolph" userId="2af4d44886c067cc" providerId="LiveId" clId="{4DED7B5A-BDB6-423B-947C-F4273209550D}" dt="2020-08-11T08:37:45.170" v="83" actId="1076"/>
        <pc:sldMkLst>
          <pc:docMk/>
          <pc:sldMk cId="3240318024" sldId="675"/>
        </pc:sldMkLst>
        <pc:spChg chg="mod">
          <ac:chgData name="Siegbert Rudolph" userId="2af4d44886c067cc" providerId="LiveId" clId="{4DED7B5A-BDB6-423B-947C-F4273209550D}" dt="2020-08-11T08:37:45.170" v="83" actId="1076"/>
          <ac:spMkLst>
            <pc:docMk/>
            <pc:sldMk cId="3240318024" sldId="675"/>
            <ac:spMk id="2" creationId="{F4BD49C1-D481-4821-8ECB-A8B1813A0D49}"/>
          </ac:spMkLst>
        </pc:spChg>
        <pc:spChg chg="del">
          <ac:chgData name="Siegbert Rudolph" userId="2af4d44886c067cc" providerId="LiveId" clId="{4DED7B5A-BDB6-423B-947C-F4273209550D}" dt="2020-08-11T08:37:45.166" v="78" actId="478"/>
          <ac:spMkLst>
            <pc:docMk/>
            <pc:sldMk cId="3240318024" sldId="675"/>
            <ac:spMk id="5" creationId="{67AF8971-C6C1-4A35-8272-C06C839B9995}"/>
          </ac:spMkLst>
        </pc:spChg>
      </pc:sldChg>
      <pc:sldChg chg="delSp modSp mod">
        <pc:chgData name="Siegbert Rudolph" userId="2af4d44886c067cc" providerId="LiveId" clId="{4DED7B5A-BDB6-423B-947C-F4273209550D}" dt="2020-08-11T08:37:45.103" v="5" actId="1076"/>
        <pc:sldMkLst>
          <pc:docMk/>
          <pc:sldMk cId="1591008918" sldId="694"/>
        </pc:sldMkLst>
        <pc:spChg chg="mod">
          <ac:chgData name="Siegbert Rudolph" userId="2af4d44886c067cc" providerId="LiveId" clId="{4DED7B5A-BDB6-423B-947C-F4273209550D}" dt="2020-08-11T08:37:45.103" v="5" actId="1076"/>
          <ac:spMkLst>
            <pc:docMk/>
            <pc:sldMk cId="1591008918" sldId="694"/>
            <ac:spMk id="2" creationId="{E48E1380-E572-4DC6-B161-6B4F06AF1514}"/>
          </ac:spMkLst>
        </pc:spChg>
        <pc:spChg chg="del">
          <ac:chgData name="Siegbert Rudolph" userId="2af4d44886c067cc" providerId="LiveId" clId="{4DED7B5A-BDB6-423B-947C-F4273209550D}" dt="2020-08-11T08:37:45.099" v="0" actId="478"/>
          <ac:spMkLst>
            <pc:docMk/>
            <pc:sldMk cId="1591008918" sldId="694"/>
            <ac:spMk id="3" creationId="{9E276DA7-C8FA-4DD3-BD9C-2661ADD56C0D}"/>
          </ac:spMkLst>
        </pc:spChg>
      </pc:sldChg>
      <pc:sldChg chg="delSp modSp mod">
        <pc:chgData name="Siegbert Rudolph" userId="2af4d44886c067cc" providerId="LiveId" clId="{4DED7B5A-BDB6-423B-947C-F4273209550D}" dt="2020-08-11T08:37:45.151" v="59" actId="1076"/>
        <pc:sldMkLst>
          <pc:docMk/>
          <pc:sldMk cId="3506060512" sldId="723"/>
        </pc:sldMkLst>
        <pc:spChg chg="mod">
          <ac:chgData name="Siegbert Rudolph" userId="2af4d44886c067cc" providerId="LiveId" clId="{4DED7B5A-BDB6-423B-947C-F4273209550D}" dt="2020-08-11T08:37:45.151" v="59" actId="1076"/>
          <ac:spMkLst>
            <pc:docMk/>
            <pc:sldMk cId="3506060512" sldId="723"/>
            <ac:spMk id="2" creationId="{2756F045-EB12-47FD-AC10-4B1C594A5B26}"/>
          </ac:spMkLst>
        </pc:spChg>
        <pc:spChg chg="del">
          <ac:chgData name="Siegbert Rudolph" userId="2af4d44886c067cc" providerId="LiveId" clId="{4DED7B5A-BDB6-423B-947C-F4273209550D}" dt="2020-08-11T08:37:45.147" v="54" actId="478"/>
          <ac:spMkLst>
            <pc:docMk/>
            <pc:sldMk cId="3506060512" sldId="723"/>
            <ac:spMk id="3" creationId="{D2BA22BB-EDDE-44E2-A1EE-749AC362BDC3}"/>
          </ac:spMkLst>
        </pc:spChg>
      </pc:sldChg>
      <pc:sldChg chg="delSp modSp mod">
        <pc:chgData name="Siegbert Rudolph" userId="2af4d44886c067cc" providerId="LiveId" clId="{4DED7B5A-BDB6-423B-947C-F4273209550D}" dt="2020-08-11T08:37:45.155" v="65" actId="1076"/>
        <pc:sldMkLst>
          <pc:docMk/>
          <pc:sldMk cId="885647085" sldId="724"/>
        </pc:sldMkLst>
        <pc:spChg chg="mod">
          <ac:chgData name="Siegbert Rudolph" userId="2af4d44886c067cc" providerId="LiveId" clId="{4DED7B5A-BDB6-423B-947C-F4273209550D}" dt="2020-08-11T08:37:45.155" v="65" actId="1076"/>
          <ac:spMkLst>
            <pc:docMk/>
            <pc:sldMk cId="885647085" sldId="724"/>
            <ac:spMk id="2" creationId="{860D0568-22BB-4FC1-B51A-85C72FEAAB04}"/>
          </ac:spMkLst>
        </pc:spChg>
        <pc:spChg chg="del">
          <ac:chgData name="Siegbert Rudolph" userId="2af4d44886c067cc" providerId="LiveId" clId="{4DED7B5A-BDB6-423B-947C-F4273209550D}" dt="2020-08-11T08:37:45.152" v="60" actId="478"/>
          <ac:spMkLst>
            <pc:docMk/>
            <pc:sldMk cId="885647085" sldId="724"/>
            <ac:spMk id="3" creationId="{13D5C3D8-F15A-4D50-99C1-96A235380693}"/>
          </ac:spMkLst>
        </pc:spChg>
      </pc:sldChg>
      <pc:sldChg chg="delSp modSp mod">
        <pc:chgData name="Siegbert Rudolph" userId="2af4d44886c067cc" providerId="LiveId" clId="{4DED7B5A-BDB6-423B-947C-F4273209550D}" dt="2020-08-11T08:37:45.107" v="11" actId="1076"/>
        <pc:sldMkLst>
          <pc:docMk/>
          <pc:sldMk cId="1005400467" sldId="1159"/>
        </pc:sldMkLst>
        <pc:spChg chg="del">
          <ac:chgData name="Siegbert Rudolph" userId="2af4d44886c067cc" providerId="LiveId" clId="{4DED7B5A-BDB6-423B-947C-F4273209550D}" dt="2020-08-11T08:37:45.104" v="6" actId="478"/>
          <ac:spMkLst>
            <pc:docMk/>
            <pc:sldMk cId="1005400467" sldId="1159"/>
            <ac:spMk id="2" creationId="{B68445C3-FCD5-4D72-BCE7-8E5D6C7AB043}"/>
          </ac:spMkLst>
        </pc:spChg>
        <pc:spChg chg="mod">
          <ac:chgData name="Siegbert Rudolph" userId="2af4d44886c067cc" providerId="LiveId" clId="{4DED7B5A-BDB6-423B-947C-F4273209550D}" dt="2020-08-11T08:37:45.107" v="11" actId="1076"/>
          <ac:spMkLst>
            <pc:docMk/>
            <pc:sldMk cId="1005400467" sldId="1159"/>
            <ac:spMk id="3" creationId="{4DEF00D6-E41D-4D1C-93DF-CAF388D425BF}"/>
          </ac:spMkLst>
        </pc:spChg>
      </pc:sldChg>
      <pc:sldChg chg="delSp modSp mod">
        <pc:chgData name="Siegbert Rudolph" userId="2af4d44886c067cc" providerId="LiveId" clId="{4DED7B5A-BDB6-423B-947C-F4273209550D}" dt="2020-08-11T08:37:45.122" v="29" actId="1076"/>
        <pc:sldMkLst>
          <pc:docMk/>
          <pc:sldMk cId="1906865026" sldId="1160"/>
        </pc:sldMkLst>
        <pc:spChg chg="mod">
          <ac:chgData name="Siegbert Rudolph" userId="2af4d44886c067cc" providerId="LiveId" clId="{4DED7B5A-BDB6-423B-947C-F4273209550D}" dt="2020-08-11T08:37:45.122" v="29" actId="1076"/>
          <ac:spMkLst>
            <pc:docMk/>
            <pc:sldMk cId="1906865026" sldId="1160"/>
            <ac:spMk id="2" creationId="{457EDA90-F975-4A5D-A543-5841B4A1F8DC}"/>
          </ac:spMkLst>
        </pc:spChg>
        <pc:spChg chg="del">
          <ac:chgData name="Siegbert Rudolph" userId="2af4d44886c067cc" providerId="LiveId" clId="{4DED7B5A-BDB6-423B-947C-F4273209550D}" dt="2020-08-11T08:37:45.118" v="24" actId="478"/>
          <ac:spMkLst>
            <pc:docMk/>
            <pc:sldMk cId="1906865026" sldId="1160"/>
            <ac:spMk id="3" creationId="{C131D5E0-7A5D-4FB3-A034-BE34129D90EB}"/>
          </ac:spMkLst>
        </pc:spChg>
      </pc:sldChg>
      <pc:sldChg chg="delSp modSp mod">
        <pc:chgData name="Siegbert Rudolph" userId="2af4d44886c067cc" providerId="LiveId" clId="{4DED7B5A-BDB6-423B-947C-F4273209550D}" dt="2020-08-11T08:37:45.118" v="23" actId="1076"/>
        <pc:sldMkLst>
          <pc:docMk/>
          <pc:sldMk cId="3863881024" sldId="1165"/>
        </pc:sldMkLst>
        <pc:spChg chg="mod">
          <ac:chgData name="Siegbert Rudolph" userId="2af4d44886c067cc" providerId="LiveId" clId="{4DED7B5A-BDB6-423B-947C-F4273209550D}" dt="2020-08-11T08:37:45.118" v="23" actId="1076"/>
          <ac:spMkLst>
            <pc:docMk/>
            <pc:sldMk cId="3863881024" sldId="1165"/>
            <ac:spMk id="2" creationId="{42F988DF-E552-4465-AD42-20DE12198AE4}"/>
          </ac:spMkLst>
        </pc:spChg>
        <pc:spChg chg="del">
          <ac:chgData name="Siegbert Rudolph" userId="2af4d44886c067cc" providerId="LiveId" clId="{4DED7B5A-BDB6-423B-947C-F4273209550D}" dt="2020-08-11T08:37:45.114" v="18" actId="478"/>
          <ac:spMkLst>
            <pc:docMk/>
            <pc:sldMk cId="3863881024" sldId="1165"/>
            <ac:spMk id="3" creationId="{B3D057E5-F1F4-4602-86C7-B44FE843621A}"/>
          </ac:spMkLst>
        </pc:spChg>
      </pc:sldChg>
      <pc:sldChg chg="delSp modSp mod">
        <pc:chgData name="Siegbert Rudolph" userId="2af4d44886c067cc" providerId="LiveId" clId="{4DED7B5A-BDB6-423B-947C-F4273209550D}" dt="2020-08-11T08:37:45.134" v="41" actId="1076"/>
        <pc:sldMkLst>
          <pc:docMk/>
          <pc:sldMk cId="1556208886" sldId="1166"/>
        </pc:sldMkLst>
        <pc:spChg chg="mod">
          <ac:chgData name="Siegbert Rudolph" userId="2af4d44886c067cc" providerId="LiveId" clId="{4DED7B5A-BDB6-423B-947C-F4273209550D}" dt="2020-08-11T08:37:45.134" v="41" actId="1076"/>
          <ac:spMkLst>
            <pc:docMk/>
            <pc:sldMk cId="1556208886" sldId="1166"/>
            <ac:spMk id="2" creationId="{AF37625B-65C1-4631-AE57-67B3EE3DDBC6}"/>
          </ac:spMkLst>
        </pc:spChg>
        <pc:spChg chg="del">
          <ac:chgData name="Siegbert Rudolph" userId="2af4d44886c067cc" providerId="LiveId" clId="{4DED7B5A-BDB6-423B-947C-F4273209550D}" dt="2020-08-11T08:37:45.127" v="36" actId="478"/>
          <ac:spMkLst>
            <pc:docMk/>
            <pc:sldMk cId="1556208886" sldId="1166"/>
            <ac:spMk id="3" creationId="{ECAD53B1-ADA4-4C99-B225-94ECDB114708}"/>
          </ac:spMkLst>
        </pc:spChg>
      </pc:sldChg>
      <pc:sldChg chg="delSp modSp mod">
        <pc:chgData name="Siegbert Rudolph" userId="2af4d44886c067cc" providerId="LiveId" clId="{4DED7B5A-BDB6-423B-947C-F4273209550D}" dt="2020-08-11T08:37:45.141" v="47" actId="1076"/>
        <pc:sldMkLst>
          <pc:docMk/>
          <pc:sldMk cId="3584090873" sldId="1167"/>
        </pc:sldMkLst>
        <pc:spChg chg="mod">
          <ac:chgData name="Siegbert Rudolph" userId="2af4d44886c067cc" providerId="LiveId" clId="{4DED7B5A-BDB6-423B-947C-F4273209550D}" dt="2020-08-11T08:37:45.141" v="47" actId="1076"/>
          <ac:spMkLst>
            <pc:docMk/>
            <pc:sldMk cId="3584090873" sldId="1167"/>
            <ac:spMk id="2" creationId="{6BB44A0A-AAFD-4C51-AD57-DAF921F878A7}"/>
          </ac:spMkLst>
        </pc:spChg>
        <pc:spChg chg="del">
          <ac:chgData name="Siegbert Rudolph" userId="2af4d44886c067cc" providerId="LiveId" clId="{4DED7B5A-BDB6-423B-947C-F4273209550D}" dt="2020-08-11T08:37:45.135" v="42" actId="478"/>
          <ac:spMkLst>
            <pc:docMk/>
            <pc:sldMk cId="3584090873" sldId="1167"/>
            <ac:spMk id="3" creationId="{7E54FD61-C645-4DAF-B280-B95071378515}"/>
          </ac:spMkLst>
        </pc:spChg>
      </pc:sldChg>
      <pc:sldChg chg="delSp modSp mod">
        <pc:chgData name="Siegbert Rudolph" userId="2af4d44886c067cc" providerId="LiveId" clId="{4DED7B5A-BDB6-423B-947C-F4273209550D}" dt="2020-08-11T08:37:45.147" v="53" actId="1076"/>
        <pc:sldMkLst>
          <pc:docMk/>
          <pc:sldMk cId="3645643781" sldId="1168"/>
        </pc:sldMkLst>
        <pc:spChg chg="mod">
          <ac:chgData name="Siegbert Rudolph" userId="2af4d44886c067cc" providerId="LiveId" clId="{4DED7B5A-BDB6-423B-947C-F4273209550D}" dt="2020-08-11T08:37:45.147" v="53" actId="1076"/>
          <ac:spMkLst>
            <pc:docMk/>
            <pc:sldMk cId="3645643781" sldId="1168"/>
            <ac:spMk id="2" creationId="{3A9B76EB-EBD0-4CD9-8623-9C9786F17A9C}"/>
          </ac:spMkLst>
        </pc:spChg>
        <pc:spChg chg="del">
          <ac:chgData name="Siegbert Rudolph" userId="2af4d44886c067cc" providerId="LiveId" clId="{4DED7B5A-BDB6-423B-947C-F4273209550D}" dt="2020-08-11T08:37:45.141" v="48" actId="478"/>
          <ac:spMkLst>
            <pc:docMk/>
            <pc:sldMk cId="3645643781" sldId="1168"/>
            <ac:spMk id="3" creationId="{D671444F-76AE-43C2-B78D-9CC2EDF643AD}"/>
          </ac:spMkLst>
        </pc:spChg>
      </pc:sldChg>
      <pc:sldChg chg="delSp modSp mod">
        <pc:chgData name="Siegbert Rudolph" userId="2af4d44886c067cc" providerId="LiveId" clId="{4DED7B5A-BDB6-423B-947C-F4273209550D}" dt="2020-08-11T08:37:45.160" v="71" actId="1076"/>
        <pc:sldMkLst>
          <pc:docMk/>
          <pc:sldMk cId="936478886" sldId="1169"/>
        </pc:sldMkLst>
        <pc:spChg chg="mod">
          <ac:chgData name="Siegbert Rudolph" userId="2af4d44886c067cc" providerId="LiveId" clId="{4DED7B5A-BDB6-423B-947C-F4273209550D}" dt="2020-08-11T08:37:45.160" v="71" actId="1076"/>
          <ac:spMkLst>
            <pc:docMk/>
            <pc:sldMk cId="936478886" sldId="1169"/>
            <ac:spMk id="2" creationId="{48C74635-2521-4402-8448-2153FEA5EB24}"/>
          </ac:spMkLst>
        </pc:spChg>
        <pc:spChg chg="del">
          <ac:chgData name="Siegbert Rudolph" userId="2af4d44886c067cc" providerId="LiveId" clId="{4DED7B5A-BDB6-423B-947C-F4273209550D}" dt="2020-08-11T08:37:45.156" v="66" actId="478"/>
          <ac:spMkLst>
            <pc:docMk/>
            <pc:sldMk cId="936478886" sldId="1169"/>
            <ac:spMk id="3" creationId="{C553F6BA-24C3-4D16-A35D-49EAC91083F9}"/>
          </ac:spMkLst>
        </pc:spChg>
      </pc:sldChg>
      <pc:sldChg chg="delSp modSp mod">
        <pc:chgData name="Siegbert Rudolph" userId="2af4d44886c067cc" providerId="LiveId" clId="{4DED7B5A-BDB6-423B-947C-F4273209550D}" dt="2020-08-11T08:37:45.166" v="77" actId="1076"/>
        <pc:sldMkLst>
          <pc:docMk/>
          <pc:sldMk cId="1975833451" sldId="1170"/>
        </pc:sldMkLst>
        <pc:spChg chg="mod">
          <ac:chgData name="Siegbert Rudolph" userId="2af4d44886c067cc" providerId="LiveId" clId="{4DED7B5A-BDB6-423B-947C-F4273209550D}" dt="2020-08-11T08:37:45.166" v="77" actId="1076"/>
          <ac:spMkLst>
            <pc:docMk/>
            <pc:sldMk cId="1975833451" sldId="1170"/>
            <ac:spMk id="2" creationId="{EB4D8883-51B2-47AE-9485-CF4EA2797BC9}"/>
          </ac:spMkLst>
        </pc:spChg>
        <pc:spChg chg="del">
          <ac:chgData name="Siegbert Rudolph" userId="2af4d44886c067cc" providerId="LiveId" clId="{4DED7B5A-BDB6-423B-947C-F4273209550D}" dt="2020-08-11T08:37:45.161" v="72" actId="478"/>
          <ac:spMkLst>
            <pc:docMk/>
            <pc:sldMk cId="1975833451" sldId="1170"/>
            <ac:spMk id="3" creationId="{465CB1E5-BBD9-4C31-AF93-26E1CCBA6155}"/>
          </ac:spMkLst>
        </pc:spChg>
      </pc:sldChg>
    </pc:docChg>
  </pc:docChgLst>
  <pc:docChgLst>
    <pc:chgData name="Siegbert Rudolph" userId="2af4d44886c067cc" providerId="LiveId" clId="{BDD9DE25-D50D-452B-B53C-162A6B58E41D}"/>
    <pc:docChg chg="custSel modSld">
      <pc:chgData name="Siegbert Rudolph" userId="2af4d44886c067cc" providerId="LiveId" clId="{BDD9DE25-D50D-452B-B53C-162A6B58E41D}" dt="2021-06-24T13:22:14.232" v="83" actId="1076"/>
      <pc:docMkLst>
        <pc:docMk/>
      </pc:docMkLst>
      <pc:sldChg chg="delSp modSp mod">
        <pc:chgData name="Siegbert Rudolph" userId="2af4d44886c067cc" providerId="LiveId" clId="{BDD9DE25-D50D-452B-B53C-162A6B58E41D}" dt="2021-06-24T13:22:14.197" v="17" actId="1076"/>
        <pc:sldMkLst>
          <pc:docMk/>
          <pc:sldMk cId="1982207911" sldId="656"/>
        </pc:sldMkLst>
        <pc:spChg chg="mod">
          <ac:chgData name="Siegbert Rudolph" userId="2af4d44886c067cc" providerId="LiveId" clId="{BDD9DE25-D50D-452B-B53C-162A6B58E41D}" dt="2021-06-24T13:22:14.197" v="17" actId="1076"/>
          <ac:spMkLst>
            <pc:docMk/>
            <pc:sldMk cId="1982207911" sldId="656"/>
            <ac:spMk id="2" creationId="{EDB1202F-A845-4DD6-A13C-D7099BEF1593}"/>
          </ac:spMkLst>
        </pc:spChg>
        <pc:spChg chg="del">
          <ac:chgData name="Siegbert Rudolph" userId="2af4d44886c067cc" providerId="LiveId" clId="{BDD9DE25-D50D-452B-B53C-162A6B58E41D}" dt="2021-06-24T13:22:14.197" v="12" actId="478"/>
          <ac:spMkLst>
            <pc:docMk/>
            <pc:sldMk cId="1982207911" sldId="656"/>
            <ac:spMk id="3" creationId="{875D168F-3004-4715-ACFE-D1D6A6419980}"/>
          </ac:spMkLst>
        </pc:spChg>
      </pc:sldChg>
      <pc:sldChg chg="delSp modSp mod">
        <pc:chgData name="Siegbert Rudolph" userId="2af4d44886c067cc" providerId="LiveId" clId="{BDD9DE25-D50D-452B-B53C-162A6B58E41D}" dt="2021-06-24T13:22:14.212" v="35" actId="1076"/>
        <pc:sldMkLst>
          <pc:docMk/>
          <pc:sldMk cId="956629477" sldId="665"/>
        </pc:sldMkLst>
        <pc:spChg chg="mod">
          <ac:chgData name="Siegbert Rudolph" userId="2af4d44886c067cc" providerId="LiveId" clId="{BDD9DE25-D50D-452B-B53C-162A6B58E41D}" dt="2021-06-24T13:22:14.212" v="35" actId="1076"/>
          <ac:spMkLst>
            <pc:docMk/>
            <pc:sldMk cId="956629477" sldId="665"/>
            <ac:spMk id="2" creationId="{00D55C9C-88E6-4DB7-9160-E351C398D017}"/>
          </ac:spMkLst>
        </pc:spChg>
        <pc:spChg chg="del">
          <ac:chgData name="Siegbert Rudolph" userId="2af4d44886c067cc" providerId="LiveId" clId="{BDD9DE25-D50D-452B-B53C-162A6B58E41D}" dt="2021-06-24T13:22:14.209" v="30" actId="478"/>
          <ac:spMkLst>
            <pc:docMk/>
            <pc:sldMk cId="956629477" sldId="665"/>
            <ac:spMk id="3" creationId="{BBF79A5A-DF4D-4B1A-8A6A-A8F98745CB40}"/>
          </ac:spMkLst>
        </pc:spChg>
      </pc:sldChg>
      <pc:sldChg chg="delSp modSp mod">
        <pc:chgData name="Siegbert Rudolph" userId="2af4d44886c067cc" providerId="LiveId" clId="{BDD9DE25-D50D-452B-B53C-162A6B58E41D}" dt="2021-06-24T13:22:14.232" v="83" actId="1076"/>
        <pc:sldMkLst>
          <pc:docMk/>
          <pc:sldMk cId="3240318024" sldId="675"/>
        </pc:sldMkLst>
        <pc:spChg chg="mod">
          <ac:chgData name="Siegbert Rudolph" userId="2af4d44886c067cc" providerId="LiveId" clId="{BDD9DE25-D50D-452B-B53C-162A6B58E41D}" dt="2021-06-24T13:22:14.232" v="83" actId="1076"/>
          <ac:spMkLst>
            <pc:docMk/>
            <pc:sldMk cId="3240318024" sldId="675"/>
            <ac:spMk id="2" creationId="{F8EFD015-F01F-4553-A4E5-DDFEA3762715}"/>
          </ac:spMkLst>
        </pc:spChg>
        <pc:spChg chg="del">
          <ac:chgData name="Siegbert Rudolph" userId="2af4d44886c067cc" providerId="LiveId" clId="{BDD9DE25-D50D-452B-B53C-162A6B58E41D}" dt="2021-06-24T13:22:14.232" v="78" actId="478"/>
          <ac:spMkLst>
            <pc:docMk/>
            <pc:sldMk cId="3240318024" sldId="675"/>
            <ac:spMk id="5" creationId="{016C6F55-E7D0-4E50-8793-B3F285F05E2E}"/>
          </ac:spMkLst>
        </pc:spChg>
      </pc:sldChg>
      <pc:sldChg chg="delSp modSp mod">
        <pc:chgData name="Siegbert Rudolph" userId="2af4d44886c067cc" providerId="LiveId" clId="{BDD9DE25-D50D-452B-B53C-162A6B58E41D}" dt="2021-06-24T13:22:14.182" v="5" actId="1076"/>
        <pc:sldMkLst>
          <pc:docMk/>
          <pc:sldMk cId="1591008918" sldId="694"/>
        </pc:sldMkLst>
        <pc:spChg chg="mod">
          <ac:chgData name="Siegbert Rudolph" userId="2af4d44886c067cc" providerId="LiveId" clId="{BDD9DE25-D50D-452B-B53C-162A6B58E41D}" dt="2021-06-24T13:22:14.182" v="5" actId="1076"/>
          <ac:spMkLst>
            <pc:docMk/>
            <pc:sldMk cId="1591008918" sldId="694"/>
            <ac:spMk id="2" creationId="{2B321542-CAFD-43EB-96E3-E01BCC802052}"/>
          </ac:spMkLst>
        </pc:spChg>
        <pc:spChg chg="del">
          <ac:chgData name="Siegbert Rudolph" userId="2af4d44886c067cc" providerId="LiveId" clId="{BDD9DE25-D50D-452B-B53C-162A6B58E41D}" dt="2021-06-24T13:22:14.182" v="0" actId="478"/>
          <ac:spMkLst>
            <pc:docMk/>
            <pc:sldMk cId="1591008918" sldId="694"/>
            <ac:spMk id="3" creationId="{8C09FC2D-F42D-4968-81CC-2654E1B500DA}"/>
          </ac:spMkLst>
        </pc:spChg>
      </pc:sldChg>
      <pc:sldChg chg="delSp modSp mod">
        <pc:chgData name="Siegbert Rudolph" userId="2af4d44886c067cc" providerId="LiveId" clId="{BDD9DE25-D50D-452B-B53C-162A6B58E41D}" dt="2021-06-24T13:22:14.222" v="59" actId="1076"/>
        <pc:sldMkLst>
          <pc:docMk/>
          <pc:sldMk cId="3506060512" sldId="723"/>
        </pc:sldMkLst>
        <pc:spChg chg="mod">
          <ac:chgData name="Siegbert Rudolph" userId="2af4d44886c067cc" providerId="LiveId" clId="{BDD9DE25-D50D-452B-B53C-162A6B58E41D}" dt="2021-06-24T13:22:14.222" v="59" actId="1076"/>
          <ac:spMkLst>
            <pc:docMk/>
            <pc:sldMk cId="3506060512" sldId="723"/>
            <ac:spMk id="2" creationId="{A384B647-DE65-43F9-B6DA-0833D9E842B0}"/>
          </ac:spMkLst>
        </pc:spChg>
        <pc:spChg chg="del">
          <ac:chgData name="Siegbert Rudolph" userId="2af4d44886c067cc" providerId="LiveId" clId="{BDD9DE25-D50D-452B-B53C-162A6B58E41D}" dt="2021-06-24T13:22:14.222" v="54" actId="478"/>
          <ac:spMkLst>
            <pc:docMk/>
            <pc:sldMk cId="3506060512" sldId="723"/>
            <ac:spMk id="3" creationId="{074A9FA9-AC63-46CF-97E9-412240014D24}"/>
          </ac:spMkLst>
        </pc:spChg>
      </pc:sldChg>
      <pc:sldChg chg="delSp modSp mod">
        <pc:chgData name="Siegbert Rudolph" userId="2af4d44886c067cc" providerId="LiveId" clId="{BDD9DE25-D50D-452B-B53C-162A6B58E41D}" dt="2021-06-24T13:22:14.222" v="65" actId="1076"/>
        <pc:sldMkLst>
          <pc:docMk/>
          <pc:sldMk cId="885647085" sldId="724"/>
        </pc:sldMkLst>
        <pc:spChg chg="mod">
          <ac:chgData name="Siegbert Rudolph" userId="2af4d44886c067cc" providerId="LiveId" clId="{BDD9DE25-D50D-452B-B53C-162A6B58E41D}" dt="2021-06-24T13:22:14.222" v="65" actId="1076"/>
          <ac:spMkLst>
            <pc:docMk/>
            <pc:sldMk cId="885647085" sldId="724"/>
            <ac:spMk id="2" creationId="{C13FBB8F-6D25-4BBD-A12A-4C65A840FB50}"/>
          </ac:spMkLst>
        </pc:spChg>
        <pc:spChg chg="del">
          <ac:chgData name="Siegbert Rudolph" userId="2af4d44886c067cc" providerId="LiveId" clId="{BDD9DE25-D50D-452B-B53C-162A6B58E41D}" dt="2021-06-24T13:22:14.222" v="60" actId="478"/>
          <ac:spMkLst>
            <pc:docMk/>
            <pc:sldMk cId="885647085" sldId="724"/>
            <ac:spMk id="3" creationId="{74BC5114-E762-42D4-ADB4-F2FCB42F20D1}"/>
          </ac:spMkLst>
        </pc:spChg>
      </pc:sldChg>
      <pc:sldChg chg="delSp modSp mod">
        <pc:chgData name="Siegbert Rudolph" userId="2af4d44886c067cc" providerId="LiveId" clId="{BDD9DE25-D50D-452B-B53C-162A6B58E41D}" dt="2021-06-24T13:22:14.197" v="11" actId="1076"/>
        <pc:sldMkLst>
          <pc:docMk/>
          <pc:sldMk cId="1005400467" sldId="1159"/>
        </pc:sldMkLst>
        <pc:spChg chg="del">
          <ac:chgData name="Siegbert Rudolph" userId="2af4d44886c067cc" providerId="LiveId" clId="{BDD9DE25-D50D-452B-B53C-162A6B58E41D}" dt="2021-06-24T13:22:14.182" v="6" actId="478"/>
          <ac:spMkLst>
            <pc:docMk/>
            <pc:sldMk cId="1005400467" sldId="1159"/>
            <ac:spMk id="2" creationId="{B79A7187-1F15-425A-A2D7-8602E888FC57}"/>
          </ac:spMkLst>
        </pc:spChg>
        <pc:spChg chg="mod">
          <ac:chgData name="Siegbert Rudolph" userId="2af4d44886c067cc" providerId="LiveId" clId="{BDD9DE25-D50D-452B-B53C-162A6B58E41D}" dt="2021-06-24T13:22:14.197" v="11" actId="1076"/>
          <ac:spMkLst>
            <pc:docMk/>
            <pc:sldMk cId="1005400467" sldId="1159"/>
            <ac:spMk id="3" creationId="{B56E529F-1925-4B5F-8E30-846DCCAF93C4}"/>
          </ac:spMkLst>
        </pc:spChg>
      </pc:sldChg>
      <pc:sldChg chg="delSp modSp mod">
        <pc:chgData name="Siegbert Rudolph" userId="2af4d44886c067cc" providerId="LiveId" clId="{BDD9DE25-D50D-452B-B53C-162A6B58E41D}" dt="2021-06-24T13:22:14.202" v="29" actId="1076"/>
        <pc:sldMkLst>
          <pc:docMk/>
          <pc:sldMk cId="1906865026" sldId="1160"/>
        </pc:sldMkLst>
        <pc:spChg chg="mod">
          <ac:chgData name="Siegbert Rudolph" userId="2af4d44886c067cc" providerId="LiveId" clId="{BDD9DE25-D50D-452B-B53C-162A6B58E41D}" dt="2021-06-24T13:22:14.202" v="29" actId="1076"/>
          <ac:spMkLst>
            <pc:docMk/>
            <pc:sldMk cId="1906865026" sldId="1160"/>
            <ac:spMk id="2" creationId="{70C04526-B6C7-4293-AF7B-3B2D9E8867F4}"/>
          </ac:spMkLst>
        </pc:spChg>
        <pc:spChg chg="del">
          <ac:chgData name="Siegbert Rudolph" userId="2af4d44886c067cc" providerId="LiveId" clId="{BDD9DE25-D50D-452B-B53C-162A6B58E41D}" dt="2021-06-24T13:22:14.202" v="24" actId="478"/>
          <ac:spMkLst>
            <pc:docMk/>
            <pc:sldMk cId="1906865026" sldId="1160"/>
            <ac:spMk id="3" creationId="{2432FA1A-C884-4645-9398-6FCE134BEA5B}"/>
          </ac:spMkLst>
        </pc:spChg>
      </pc:sldChg>
      <pc:sldChg chg="delSp modSp mod">
        <pc:chgData name="Siegbert Rudolph" userId="2af4d44886c067cc" providerId="LiveId" clId="{BDD9DE25-D50D-452B-B53C-162A6B58E41D}" dt="2021-06-24T13:22:14.202" v="23" actId="1076"/>
        <pc:sldMkLst>
          <pc:docMk/>
          <pc:sldMk cId="3863881024" sldId="1165"/>
        </pc:sldMkLst>
        <pc:spChg chg="mod">
          <ac:chgData name="Siegbert Rudolph" userId="2af4d44886c067cc" providerId="LiveId" clId="{BDD9DE25-D50D-452B-B53C-162A6B58E41D}" dt="2021-06-24T13:22:14.202" v="23" actId="1076"/>
          <ac:spMkLst>
            <pc:docMk/>
            <pc:sldMk cId="3863881024" sldId="1165"/>
            <ac:spMk id="2" creationId="{A49B8ADF-6451-45BE-A4DE-A8036E0CAAAC}"/>
          </ac:spMkLst>
        </pc:spChg>
        <pc:spChg chg="del">
          <ac:chgData name="Siegbert Rudolph" userId="2af4d44886c067cc" providerId="LiveId" clId="{BDD9DE25-D50D-452B-B53C-162A6B58E41D}" dt="2021-06-24T13:22:14.197" v="18" actId="478"/>
          <ac:spMkLst>
            <pc:docMk/>
            <pc:sldMk cId="3863881024" sldId="1165"/>
            <ac:spMk id="3" creationId="{3F88694E-2D04-45F3-A67C-1CC116F45F49}"/>
          </ac:spMkLst>
        </pc:spChg>
      </pc:sldChg>
      <pc:sldChg chg="delSp modSp mod">
        <pc:chgData name="Siegbert Rudolph" userId="2af4d44886c067cc" providerId="LiveId" clId="{BDD9DE25-D50D-452B-B53C-162A6B58E41D}" dt="2021-06-24T13:22:14.212" v="41" actId="1076"/>
        <pc:sldMkLst>
          <pc:docMk/>
          <pc:sldMk cId="1556208886" sldId="1166"/>
        </pc:sldMkLst>
        <pc:spChg chg="mod">
          <ac:chgData name="Siegbert Rudolph" userId="2af4d44886c067cc" providerId="LiveId" clId="{BDD9DE25-D50D-452B-B53C-162A6B58E41D}" dt="2021-06-24T13:22:14.212" v="41" actId="1076"/>
          <ac:spMkLst>
            <pc:docMk/>
            <pc:sldMk cId="1556208886" sldId="1166"/>
            <ac:spMk id="2" creationId="{87324CCD-F6B4-4B8F-AC7E-545527609FF9}"/>
          </ac:spMkLst>
        </pc:spChg>
        <pc:spChg chg="del">
          <ac:chgData name="Siegbert Rudolph" userId="2af4d44886c067cc" providerId="LiveId" clId="{BDD9DE25-D50D-452B-B53C-162A6B58E41D}" dt="2021-06-24T13:22:14.212" v="36" actId="478"/>
          <ac:spMkLst>
            <pc:docMk/>
            <pc:sldMk cId="1556208886" sldId="1166"/>
            <ac:spMk id="3" creationId="{9E07E6EF-DD36-4DE9-A5DD-B37ED3019936}"/>
          </ac:spMkLst>
        </pc:spChg>
      </pc:sldChg>
      <pc:sldChg chg="delSp modSp mod">
        <pc:chgData name="Siegbert Rudolph" userId="2af4d44886c067cc" providerId="LiveId" clId="{BDD9DE25-D50D-452B-B53C-162A6B58E41D}" dt="2021-06-24T13:22:14.212" v="47" actId="1076"/>
        <pc:sldMkLst>
          <pc:docMk/>
          <pc:sldMk cId="3584090873" sldId="1167"/>
        </pc:sldMkLst>
        <pc:spChg chg="mod">
          <ac:chgData name="Siegbert Rudolph" userId="2af4d44886c067cc" providerId="LiveId" clId="{BDD9DE25-D50D-452B-B53C-162A6B58E41D}" dt="2021-06-24T13:22:14.212" v="47" actId="1076"/>
          <ac:spMkLst>
            <pc:docMk/>
            <pc:sldMk cId="3584090873" sldId="1167"/>
            <ac:spMk id="2" creationId="{2C934E64-32A2-45CB-9499-A7C897B9966D}"/>
          </ac:spMkLst>
        </pc:spChg>
        <pc:spChg chg="del">
          <ac:chgData name="Siegbert Rudolph" userId="2af4d44886c067cc" providerId="LiveId" clId="{BDD9DE25-D50D-452B-B53C-162A6B58E41D}" dt="2021-06-24T13:22:14.212" v="42" actId="478"/>
          <ac:spMkLst>
            <pc:docMk/>
            <pc:sldMk cId="3584090873" sldId="1167"/>
            <ac:spMk id="3" creationId="{FE6D8468-169D-4030-84D7-3A2703C610B5}"/>
          </ac:spMkLst>
        </pc:spChg>
      </pc:sldChg>
      <pc:sldChg chg="delSp modSp mod">
        <pc:chgData name="Siegbert Rudolph" userId="2af4d44886c067cc" providerId="LiveId" clId="{BDD9DE25-D50D-452B-B53C-162A6B58E41D}" dt="2021-06-24T13:22:14.222" v="53" actId="1076"/>
        <pc:sldMkLst>
          <pc:docMk/>
          <pc:sldMk cId="3645643781" sldId="1168"/>
        </pc:sldMkLst>
        <pc:spChg chg="mod">
          <ac:chgData name="Siegbert Rudolph" userId="2af4d44886c067cc" providerId="LiveId" clId="{BDD9DE25-D50D-452B-B53C-162A6B58E41D}" dt="2021-06-24T13:22:14.222" v="53" actId="1076"/>
          <ac:spMkLst>
            <pc:docMk/>
            <pc:sldMk cId="3645643781" sldId="1168"/>
            <ac:spMk id="2" creationId="{AB7130FB-8CE1-408A-AB7C-BABBB96AB167}"/>
          </ac:spMkLst>
        </pc:spChg>
        <pc:spChg chg="del">
          <ac:chgData name="Siegbert Rudolph" userId="2af4d44886c067cc" providerId="LiveId" clId="{BDD9DE25-D50D-452B-B53C-162A6B58E41D}" dt="2021-06-24T13:22:14.212" v="48" actId="478"/>
          <ac:spMkLst>
            <pc:docMk/>
            <pc:sldMk cId="3645643781" sldId="1168"/>
            <ac:spMk id="3" creationId="{46134B0C-C278-437F-9B58-6B3665FEF8FD}"/>
          </ac:spMkLst>
        </pc:spChg>
      </pc:sldChg>
      <pc:sldChg chg="delSp modSp mod">
        <pc:chgData name="Siegbert Rudolph" userId="2af4d44886c067cc" providerId="LiveId" clId="{BDD9DE25-D50D-452B-B53C-162A6B58E41D}" dt="2021-06-24T13:22:14.232" v="71" actId="1076"/>
        <pc:sldMkLst>
          <pc:docMk/>
          <pc:sldMk cId="936478886" sldId="1169"/>
        </pc:sldMkLst>
        <pc:spChg chg="mod">
          <ac:chgData name="Siegbert Rudolph" userId="2af4d44886c067cc" providerId="LiveId" clId="{BDD9DE25-D50D-452B-B53C-162A6B58E41D}" dt="2021-06-24T13:22:14.232" v="71" actId="1076"/>
          <ac:spMkLst>
            <pc:docMk/>
            <pc:sldMk cId="936478886" sldId="1169"/>
            <ac:spMk id="2" creationId="{FF337CC2-1C02-44DB-8399-79DF12A234EB}"/>
          </ac:spMkLst>
        </pc:spChg>
        <pc:spChg chg="del">
          <ac:chgData name="Siegbert Rudolph" userId="2af4d44886c067cc" providerId="LiveId" clId="{BDD9DE25-D50D-452B-B53C-162A6B58E41D}" dt="2021-06-24T13:22:14.222" v="66" actId="478"/>
          <ac:spMkLst>
            <pc:docMk/>
            <pc:sldMk cId="936478886" sldId="1169"/>
            <ac:spMk id="3" creationId="{E63011E1-6288-4C14-AFEF-A5BBA78109EC}"/>
          </ac:spMkLst>
        </pc:spChg>
      </pc:sldChg>
      <pc:sldChg chg="delSp modSp mod">
        <pc:chgData name="Siegbert Rudolph" userId="2af4d44886c067cc" providerId="LiveId" clId="{BDD9DE25-D50D-452B-B53C-162A6B58E41D}" dt="2021-06-24T13:22:14.232" v="77" actId="1076"/>
        <pc:sldMkLst>
          <pc:docMk/>
          <pc:sldMk cId="1975833451" sldId="1170"/>
        </pc:sldMkLst>
        <pc:spChg chg="mod">
          <ac:chgData name="Siegbert Rudolph" userId="2af4d44886c067cc" providerId="LiveId" clId="{BDD9DE25-D50D-452B-B53C-162A6B58E41D}" dt="2021-06-24T13:22:14.232" v="77" actId="1076"/>
          <ac:spMkLst>
            <pc:docMk/>
            <pc:sldMk cId="1975833451" sldId="1170"/>
            <ac:spMk id="2" creationId="{1F77B6E4-80CD-4636-8110-CB5D430311D2}"/>
          </ac:spMkLst>
        </pc:spChg>
        <pc:spChg chg="del">
          <ac:chgData name="Siegbert Rudolph" userId="2af4d44886c067cc" providerId="LiveId" clId="{BDD9DE25-D50D-452B-B53C-162A6B58E41D}" dt="2021-06-24T13:22:14.232" v="72" actId="478"/>
          <ac:spMkLst>
            <pc:docMk/>
            <pc:sldMk cId="1975833451" sldId="1170"/>
            <ac:spMk id="3" creationId="{9D2DB1FE-F2D7-4EDE-B551-02B191A446FA}"/>
          </ac:spMkLst>
        </pc:spChg>
      </pc:sldChg>
    </pc:docChg>
  </pc:docChgLst>
  <pc:docChgLst>
    <pc:chgData name="Siegbert Rudolph" userId="2af4d44886c067cc" providerId="LiveId" clId="{0273502A-4F0B-4722-A0F8-24A989630E28}"/>
    <pc:docChg chg="custSel modSld">
      <pc:chgData name="Siegbert Rudolph" userId="2af4d44886c067cc" providerId="LiveId" clId="{0273502A-4F0B-4722-A0F8-24A989630E28}" dt="2021-10-07T15:57:01.394" v="83" actId="1076"/>
      <pc:docMkLst>
        <pc:docMk/>
      </pc:docMkLst>
      <pc:sldChg chg="delSp modSp mod">
        <pc:chgData name="Siegbert Rudolph" userId="2af4d44886c067cc" providerId="LiveId" clId="{0273502A-4F0B-4722-A0F8-24A989630E28}" dt="2021-10-07T15:57:01.332" v="17" actId="1076"/>
        <pc:sldMkLst>
          <pc:docMk/>
          <pc:sldMk cId="1982207911" sldId="656"/>
        </pc:sldMkLst>
        <pc:spChg chg="del">
          <ac:chgData name="Siegbert Rudolph" userId="2af4d44886c067cc" providerId="LiveId" clId="{0273502A-4F0B-4722-A0F8-24A989630E28}" dt="2021-10-07T15:57:01.332" v="12" actId="478"/>
          <ac:spMkLst>
            <pc:docMk/>
            <pc:sldMk cId="1982207911" sldId="656"/>
            <ac:spMk id="2" creationId="{EDB1202F-A845-4DD6-A13C-D7099BEF1593}"/>
          </ac:spMkLst>
        </pc:spChg>
        <pc:spChg chg="mod">
          <ac:chgData name="Siegbert Rudolph" userId="2af4d44886c067cc" providerId="LiveId" clId="{0273502A-4F0B-4722-A0F8-24A989630E28}" dt="2021-10-07T15:57:01.332" v="17" actId="1076"/>
          <ac:spMkLst>
            <pc:docMk/>
            <pc:sldMk cId="1982207911" sldId="656"/>
            <ac:spMk id="3" creationId="{62719049-CE2C-4442-986E-32820DF524FE}"/>
          </ac:spMkLst>
        </pc:spChg>
      </pc:sldChg>
      <pc:sldChg chg="delSp modSp mod">
        <pc:chgData name="Siegbert Rudolph" userId="2af4d44886c067cc" providerId="LiveId" clId="{0273502A-4F0B-4722-A0F8-24A989630E28}" dt="2021-10-07T15:57:01.347" v="35" actId="1076"/>
        <pc:sldMkLst>
          <pc:docMk/>
          <pc:sldMk cId="956629477" sldId="665"/>
        </pc:sldMkLst>
        <pc:spChg chg="del">
          <ac:chgData name="Siegbert Rudolph" userId="2af4d44886c067cc" providerId="LiveId" clId="{0273502A-4F0B-4722-A0F8-24A989630E28}" dt="2021-10-07T15:57:01.347" v="30" actId="478"/>
          <ac:spMkLst>
            <pc:docMk/>
            <pc:sldMk cId="956629477" sldId="665"/>
            <ac:spMk id="2" creationId="{00D55C9C-88E6-4DB7-9160-E351C398D017}"/>
          </ac:spMkLst>
        </pc:spChg>
        <pc:spChg chg="mod">
          <ac:chgData name="Siegbert Rudolph" userId="2af4d44886c067cc" providerId="LiveId" clId="{0273502A-4F0B-4722-A0F8-24A989630E28}" dt="2021-10-07T15:57:01.347" v="35" actId="1076"/>
          <ac:spMkLst>
            <pc:docMk/>
            <pc:sldMk cId="956629477" sldId="665"/>
            <ac:spMk id="3" creationId="{D322A972-8C98-4EAB-831C-72CC76244310}"/>
          </ac:spMkLst>
        </pc:spChg>
      </pc:sldChg>
      <pc:sldChg chg="delSp modSp mod">
        <pc:chgData name="Siegbert Rudolph" userId="2af4d44886c067cc" providerId="LiveId" clId="{0273502A-4F0B-4722-A0F8-24A989630E28}" dt="2021-10-07T15:57:01.394" v="83" actId="1076"/>
        <pc:sldMkLst>
          <pc:docMk/>
          <pc:sldMk cId="3240318024" sldId="675"/>
        </pc:sldMkLst>
        <pc:spChg chg="del">
          <ac:chgData name="Siegbert Rudolph" userId="2af4d44886c067cc" providerId="LiveId" clId="{0273502A-4F0B-4722-A0F8-24A989630E28}" dt="2021-10-07T15:57:01.394" v="78" actId="478"/>
          <ac:spMkLst>
            <pc:docMk/>
            <pc:sldMk cId="3240318024" sldId="675"/>
            <ac:spMk id="2" creationId="{F8EFD015-F01F-4553-A4E5-DDFEA3762715}"/>
          </ac:spMkLst>
        </pc:spChg>
        <pc:spChg chg="mod">
          <ac:chgData name="Siegbert Rudolph" userId="2af4d44886c067cc" providerId="LiveId" clId="{0273502A-4F0B-4722-A0F8-24A989630E28}" dt="2021-10-07T15:57:01.394" v="83" actId="1076"/>
          <ac:spMkLst>
            <pc:docMk/>
            <pc:sldMk cId="3240318024" sldId="675"/>
            <ac:spMk id="5" creationId="{EB879F5B-71A9-439C-91E4-B33EDB8601F1}"/>
          </ac:spMkLst>
        </pc:spChg>
      </pc:sldChg>
      <pc:sldChg chg="delSp modSp mod">
        <pc:chgData name="Siegbert Rudolph" userId="2af4d44886c067cc" providerId="LiveId" clId="{0273502A-4F0B-4722-A0F8-24A989630E28}" dt="2021-10-07T15:57:01.316" v="5" actId="1076"/>
        <pc:sldMkLst>
          <pc:docMk/>
          <pc:sldMk cId="1591008918" sldId="694"/>
        </pc:sldMkLst>
        <pc:spChg chg="del">
          <ac:chgData name="Siegbert Rudolph" userId="2af4d44886c067cc" providerId="LiveId" clId="{0273502A-4F0B-4722-A0F8-24A989630E28}" dt="2021-10-07T15:57:01.316" v="0" actId="478"/>
          <ac:spMkLst>
            <pc:docMk/>
            <pc:sldMk cId="1591008918" sldId="694"/>
            <ac:spMk id="2" creationId="{2B321542-CAFD-43EB-96E3-E01BCC802052}"/>
          </ac:spMkLst>
        </pc:spChg>
        <pc:spChg chg="mod">
          <ac:chgData name="Siegbert Rudolph" userId="2af4d44886c067cc" providerId="LiveId" clId="{0273502A-4F0B-4722-A0F8-24A989630E28}" dt="2021-10-07T15:57:01.316" v="5" actId="1076"/>
          <ac:spMkLst>
            <pc:docMk/>
            <pc:sldMk cId="1591008918" sldId="694"/>
            <ac:spMk id="3" creationId="{EE9C347C-EF8D-48DD-830F-C1695769A0E7}"/>
          </ac:spMkLst>
        </pc:spChg>
      </pc:sldChg>
      <pc:sldChg chg="delSp modSp mod">
        <pc:chgData name="Siegbert Rudolph" userId="2af4d44886c067cc" providerId="LiveId" clId="{0273502A-4F0B-4722-A0F8-24A989630E28}" dt="2021-10-07T15:57:01.378" v="59" actId="1076"/>
        <pc:sldMkLst>
          <pc:docMk/>
          <pc:sldMk cId="3506060512" sldId="723"/>
        </pc:sldMkLst>
        <pc:spChg chg="del">
          <ac:chgData name="Siegbert Rudolph" userId="2af4d44886c067cc" providerId="LiveId" clId="{0273502A-4F0B-4722-A0F8-24A989630E28}" dt="2021-10-07T15:57:01.363" v="54" actId="478"/>
          <ac:spMkLst>
            <pc:docMk/>
            <pc:sldMk cId="3506060512" sldId="723"/>
            <ac:spMk id="2" creationId="{A384B647-DE65-43F9-B6DA-0833D9E842B0}"/>
          </ac:spMkLst>
        </pc:spChg>
        <pc:spChg chg="mod">
          <ac:chgData name="Siegbert Rudolph" userId="2af4d44886c067cc" providerId="LiveId" clId="{0273502A-4F0B-4722-A0F8-24A989630E28}" dt="2021-10-07T15:57:01.378" v="59" actId="1076"/>
          <ac:spMkLst>
            <pc:docMk/>
            <pc:sldMk cId="3506060512" sldId="723"/>
            <ac:spMk id="3" creationId="{F3509ACC-DE74-42F7-9C8A-F5C44FFCF5FF}"/>
          </ac:spMkLst>
        </pc:spChg>
      </pc:sldChg>
      <pc:sldChg chg="delSp modSp mod">
        <pc:chgData name="Siegbert Rudolph" userId="2af4d44886c067cc" providerId="LiveId" clId="{0273502A-4F0B-4722-A0F8-24A989630E28}" dt="2021-10-07T15:57:01.378" v="65" actId="1076"/>
        <pc:sldMkLst>
          <pc:docMk/>
          <pc:sldMk cId="885647085" sldId="724"/>
        </pc:sldMkLst>
        <pc:spChg chg="del">
          <ac:chgData name="Siegbert Rudolph" userId="2af4d44886c067cc" providerId="LiveId" clId="{0273502A-4F0B-4722-A0F8-24A989630E28}" dt="2021-10-07T15:57:01.378" v="60" actId="478"/>
          <ac:spMkLst>
            <pc:docMk/>
            <pc:sldMk cId="885647085" sldId="724"/>
            <ac:spMk id="2" creationId="{C13FBB8F-6D25-4BBD-A12A-4C65A840FB50}"/>
          </ac:spMkLst>
        </pc:spChg>
        <pc:spChg chg="mod">
          <ac:chgData name="Siegbert Rudolph" userId="2af4d44886c067cc" providerId="LiveId" clId="{0273502A-4F0B-4722-A0F8-24A989630E28}" dt="2021-10-07T15:57:01.378" v="65" actId="1076"/>
          <ac:spMkLst>
            <pc:docMk/>
            <pc:sldMk cId="885647085" sldId="724"/>
            <ac:spMk id="3" creationId="{C3CD9C04-A8BB-480E-B38F-00B3088528EE}"/>
          </ac:spMkLst>
        </pc:spChg>
      </pc:sldChg>
      <pc:sldChg chg="delSp modSp mod">
        <pc:chgData name="Siegbert Rudolph" userId="2af4d44886c067cc" providerId="LiveId" clId="{0273502A-4F0B-4722-A0F8-24A989630E28}" dt="2021-10-07T15:57:01.332" v="11" actId="1076"/>
        <pc:sldMkLst>
          <pc:docMk/>
          <pc:sldMk cId="1005400467" sldId="1159"/>
        </pc:sldMkLst>
        <pc:spChg chg="mod">
          <ac:chgData name="Siegbert Rudolph" userId="2af4d44886c067cc" providerId="LiveId" clId="{0273502A-4F0B-4722-A0F8-24A989630E28}" dt="2021-10-07T15:57:01.332" v="11" actId="1076"/>
          <ac:spMkLst>
            <pc:docMk/>
            <pc:sldMk cId="1005400467" sldId="1159"/>
            <ac:spMk id="2" creationId="{76D25E25-5F53-4A0F-AB6A-D50AF0F043A7}"/>
          </ac:spMkLst>
        </pc:spChg>
        <pc:spChg chg="del">
          <ac:chgData name="Siegbert Rudolph" userId="2af4d44886c067cc" providerId="LiveId" clId="{0273502A-4F0B-4722-A0F8-24A989630E28}" dt="2021-10-07T15:57:01.316" v="6" actId="478"/>
          <ac:spMkLst>
            <pc:docMk/>
            <pc:sldMk cId="1005400467" sldId="1159"/>
            <ac:spMk id="3" creationId="{B56E529F-1925-4B5F-8E30-846DCCAF93C4}"/>
          </ac:spMkLst>
        </pc:spChg>
      </pc:sldChg>
      <pc:sldChg chg="delSp modSp mod">
        <pc:chgData name="Siegbert Rudolph" userId="2af4d44886c067cc" providerId="LiveId" clId="{0273502A-4F0B-4722-A0F8-24A989630E28}" dt="2021-10-07T15:57:01.347" v="29" actId="1076"/>
        <pc:sldMkLst>
          <pc:docMk/>
          <pc:sldMk cId="1906865026" sldId="1160"/>
        </pc:sldMkLst>
        <pc:spChg chg="del">
          <ac:chgData name="Siegbert Rudolph" userId="2af4d44886c067cc" providerId="LiveId" clId="{0273502A-4F0B-4722-A0F8-24A989630E28}" dt="2021-10-07T15:57:01.332" v="24" actId="478"/>
          <ac:spMkLst>
            <pc:docMk/>
            <pc:sldMk cId="1906865026" sldId="1160"/>
            <ac:spMk id="2" creationId="{70C04526-B6C7-4293-AF7B-3B2D9E8867F4}"/>
          </ac:spMkLst>
        </pc:spChg>
        <pc:spChg chg="mod">
          <ac:chgData name="Siegbert Rudolph" userId="2af4d44886c067cc" providerId="LiveId" clId="{0273502A-4F0B-4722-A0F8-24A989630E28}" dt="2021-10-07T15:57:01.347" v="29" actId="1076"/>
          <ac:spMkLst>
            <pc:docMk/>
            <pc:sldMk cId="1906865026" sldId="1160"/>
            <ac:spMk id="3" creationId="{EAD6D6EB-72C1-4175-BD0E-53F4228A1B36}"/>
          </ac:spMkLst>
        </pc:spChg>
      </pc:sldChg>
      <pc:sldChg chg="delSp modSp mod">
        <pc:chgData name="Siegbert Rudolph" userId="2af4d44886c067cc" providerId="LiveId" clId="{0273502A-4F0B-4722-A0F8-24A989630E28}" dt="2021-10-07T15:57:01.332" v="23" actId="1076"/>
        <pc:sldMkLst>
          <pc:docMk/>
          <pc:sldMk cId="3863881024" sldId="1165"/>
        </pc:sldMkLst>
        <pc:spChg chg="del">
          <ac:chgData name="Siegbert Rudolph" userId="2af4d44886c067cc" providerId="LiveId" clId="{0273502A-4F0B-4722-A0F8-24A989630E28}" dt="2021-10-07T15:57:01.332" v="18" actId="478"/>
          <ac:spMkLst>
            <pc:docMk/>
            <pc:sldMk cId="3863881024" sldId="1165"/>
            <ac:spMk id="2" creationId="{A49B8ADF-6451-45BE-A4DE-A8036E0CAAAC}"/>
          </ac:spMkLst>
        </pc:spChg>
        <pc:spChg chg="mod">
          <ac:chgData name="Siegbert Rudolph" userId="2af4d44886c067cc" providerId="LiveId" clId="{0273502A-4F0B-4722-A0F8-24A989630E28}" dt="2021-10-07T15:57:01.332" v="23" actId="1076"/>
          <ac:spMkLst>
            <pc:docMk/>
            <pc:sldMk cId="3863881024" sldId="1165"/>
            <ac:spMk id="3" creationId="{C59012F6-9A38-4E78-8540-AD63515C0E3B}"/>
          </ac:spMkLst>
        </pc:spChg>
      </pc:sldChg>
      <pc:sldChg chg="delSp modSp mod">
        <pc:chgData name="Siegbert Rudolph" userId="2af4d44886c067cc" providerId="LiveId" clId="{0273502A-4F0B-4722-A0F8-24A989630E28}" dt="2021-10-07T15:57:01.347" v="41" actId="1076"/>
        <pc:sldMkLst>
          <pc:docMk/>
          <pc:sldMk cId="1556208886" sldId="1166"/>
        </pc:sldMkLst>
        <pc:spChg chg="del">
          <ac:chgData name="Siegbert Rudolph" userId="2af4d44886c067cc" providerId="LiveId" clId="{0273502A-4F0B-4722-A0F8-24A989630E28}" dt="2021-10-07T15:57:01.347" v="36" actId="478"/>
          <ac:spMkLst>
            <pc:docMk/>
            <pc:sldMk cId="1556208886" sldId="1166"/>
            <ac:spMk id="2" creationId="{87324CCD-F6B4-4B8F-AC7E-545527609FF9}"/>
          </ac:spMkLst>
        </pc:spChg>
        <pc:spChg chg="mod">
          <ac:chgData name="Siegbert Rudolph" userId="2af4d44886c067cc" providerId="LiveId" clId="{0273502A-4F0B-4722-A0F8-24A989630E28}" dt="2021-10-07T15:57:01.347" v="41" actId="1076"/>
          <ac:spMkLst>
            <pc:docMk/>
            <pc:sldMk cId="1556208886" sldId="1166"/>
            <ac:spMk id="3" creationId="{3DD548D6-7BE5-4CAB-B965-2CF53219BDD1}"/>
          </ac:spMkLst>
        </pc:spChg>
      </pc:sldChg>
      <pc:sldChg chg="delSp modSp mod">
        <pc:chgData name="Siegbert Rudolph" userId="2af4d44886c067cc" providerId="LiveId" clId="{0273502A-4F0B-4722-A0F8-24A989630E28}" dt="2021-10-07T15:57:01.363" v="47" actId="1076"/>
        <pc:sldMkLst>
          <pc:docMk/>
          <pc:sldMk cId="3584090873" sldId="1167"/>
        </pc:sldMkLst>
        <pc:spChg chg="del">
          <ac:chgData name="Siegbert Rudolph" userId="2af4d44886c067cc" providerId="LiveId" clId="{0273502A-4F0B-4722-A0F8-24A989630E28}" dt="2021-10-07T15:57:01.347" v="42" actId="478"/>
          <ac:spMkLst>
            <pc:docMk/>
            <pc:sldMk cId="3584090873" sldId="1167"/>
            <ac:spMk id="2" creationId="{2C934E64-32A2-45CB-9499-A7C897B9966D}"/>
          </ac:spMkLst>
        </pc:spChg>
        <pc:spChg chg="mod">
          <ac:chgData name="Siegbert Rudolph" userId="2af4d44886c067cc" providerId="LiveId" clId="{0273502A-4F0B-4722-A0F8-24A989630E28}" dt="2021-10-07T15:57:01.363" v="47" actId="1076"/>
          <ac:spMkLst>
            <pc:docMk/>
            <pc:sldMk cId="3584090873" sldId="1167"/>
            <ac:spMk id="3" creationId="{6D448AA0-D24A-4B7F-9B27-D203870E28DB}"/>
          </ac:spMkLst>
        </pc:spChg>
      </pc:sldChg>
      <pc:sldChg chg="delSp modSp mod">
        <pc:chgData name="Siegbert Rudolph" userId="2af4d44886c067cc" providerId="LiveId" clId="{0273502A-4F0B-4722-A0F8-24A989630E28}" dt="2021-10-07T15:57:01.363" v="53" actId="1076"/>
        <pc:sldMkLst>
          <pc:docMk/>
          <pc:sldMk cId="3645643781" sldId="1168"/>
        </pc:sldMkLst>
        <pc:spChg chg="del">
          <ac:chgData name="Siegbert Rudolph" userId="2af4d44886c067cc" providerId="LiveId" clId="{0273502A-4F0B-4722-A0F8-24A989630E28}" dt="2021-10-07T15:57:01.363" v="48" actId="478"/>
          <ac:spMkLst>
            <pc:docMk/>
            <pc:sldMk cId="3645643781" sldId="1168"/>
            <ac:spMk id="2" creationId="{AB7130FB-8CE1-408A-AB7C-BABBB96AB167}"/>
          </ac:spMkLst>
        </pc:spChg>
        <pc:spChg chg="mod">
          <ac:chgData name="Siegbert Rudolph" userId="2af4d44886c067cc" providerId="LiveId" clId="{0273502A-4F0B-4722-A0F8-24A989630E28}" dt="2021-10-07T15:57:01.363" v="53" actId="1076"/>
          <ac:spMkLst>
            <pc:docMk/>
            <pc:sldMk cId="3645643781" sldId="1168"/>
            <ac:spMk id="3" creationId="{43A4C762-F93C-481C-AF16-5E297D69435C}"/>
          </ac:spMkLst>
        </pc:spChg>
      </pc:sldChg>
      <pc:sldChg chg="delSp modSp mod">
        <pc:chgData name="Siegbert Rudolph" userId="2af4d44886c067cc" providerId="LiveId" clId="{0273502A-4F0B-4722-A0F8-24A989630E28}" dt="2021-10-07T15:57:01.378" v="71" actId="1076"/>
        <pc:sldMkLst>
          <pc:docMk/>
          <pc:sldMk cId="936478886" sldId="1169"/>
        </pc:sldMkLst>
        <pc:spChg chg="del">
          <ac:chgData name="Siegbert Rudolph" userId="2af4d44886c067cc" providerId="LiveId" clId="{0273502A-4F0B-4722-A0F8-24A989630E28}" dt="2021-10-07T15:57:01.378" v="66" actId="478"/>
          <ac:spMkLst>
            <pc:docMk/>
            <pc:sldMk cId="936478886" sldId="1169"/>
            <ac:spMk id="2" creationId="{FF337CC2-1C02-44DB-8399-79DF12A234EB}"/>
          </ac:spMkLst>
        </pc:spChg>
        <pc:spChg chg="mod">
          <ac:chgData name="Siegbert Rudolph" userId="2af4d44886c067cc" providerId="LiveId" clId="{0273502A-4F0B-4722-A0F8-24A989630E28}" dt="2021-10-07T15:57:01.378" v="71" actId="1076"/>
          <ac:spMkLst>
            <pc:docMk/>
            <pc:sldMk cId="936478886" sldId="1169"/>
            <ac:spMk id="3" creationId="{D0C109EE-7AD2-446F-9B68-CE5CE58112A8}"/>
          </ac:spMkLst>
        </pc:spChg>
      </pc:sldChg>
      <pc:sldChg chg="delSp modSp mod">
        <pc:chgData name="Siegbert Rudolph" userId="2af4d44886c067cc" providerId="LiveId" clId="{0273502A-4F0B-4722-A0F8-24A989630E28}" dt="2021-10-07T15:57:01.394" v="77" actId="1076"/>
        <pc:sldMkLst>
          <pc:docMk/>
          <pc:sldMk cId="1975833451" sldId="1170"/>
        </pc:sldMkLst>
        <pc:spChg chg="del">
          <ac:chgData name="Siegbert Rudolph" userId="2af4d44886c067cc" providerId="LiveId" clId="{0273502A-4F0B-4722-A0F8-24A989630E28}" dt="2021-10-07T15:57:01.378" v="72" actId="478"/>
          <ac:spMkLst>
            <pc:docMk/>
            <pc:sldMk cId="1975833451" sldId="1170"/>
            <ac:spMk id="2" creationId="{1F77B6E4-80CD-4636-8110-CB5D430311D2}"/>
          </ac:spMkLst>
        </pc:spChg>
        <pc:spChg chg="mod">
          <ac:chgData name="Siegbert Rudolph" userId="2af4d44886c067cc" providerId="LiveId" clId="{0273502A-4F0B-4722-A0F8-24A989630E28}" dt="2021-10-07T15:57:01.394" v="77" actId="1076"/>
          <ac:spMkLst>
            <pc:docMk/>
            <pc:sldMk cId="1975833451" sldId="1170"/>
            <ac:spMk id="3" creationId="{DF1D0DE9-43E5-458B-9E66-5FC7C3BD0BED}"/>
          </ac:spMkLst>
        </pc:spChg>
      </pc:sldChg>
    </pc:docChg>
  </pc:docChgLst>
  <pc:docChgLst>
    <pc:chgData name="Siegbert Rudolph" userId="2af4d44886c067cc" providerId="LiveId" clId="{2ABA29FB-7197-4F34-9558-66054B2C7F98}"/>
    <pc:docChg chg="delSld modSld">
      <pc:chgData name="Siegbert Rudolph" userId="2af4d44886c067cc" providerId="LiveId" clId="{2ABA29FB-7197-4F34-9558-66054B2C7F98}" dt="2024-01-25T10:37:15.415" v="118" actId="47"/>
      <pc:docMkLst>
        <pc:docMk/>
      </pc:docMkLst>
      <pc:sldChg chg="del">
        <pc:chgData name="Siegbert Rudolph" userId="2af4d44886c067cc" providerId="LiveId" clId="{2ABA29FB-7197-4F34-9558-66054B2C7F98}" dt="2024-01-25T10:37:13.642" v="117" actId="47"/>
        <pc:sldMkLst>
          <pc:docMk/>
          <pc:sldMk cId="1982207911" sldId="656"/>
        </pc:sldMkLst>
      </pc:sldChg>
      <pc:sldChg chg="addSp modSp mod modAnim">
        <pc:chgData name="Siegbert Rudolph" userId="2af4d44886c067cc" providerId="LiveId" clId="{2ABA29FB-7197-4F34-9558-66054B2C7F98}" dt="2024-01-25T10:31:55.311" v="115" actId="14100"/>
        <pc:sldMkLst>
          <pc:docMk/>
          <pc:sldMk cId="1005400467" sldId="1159"/>
        </pc:sldMkLst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" creationId="{8B0391DB-516A-AE1F-6A19-0BF46D66671F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4" creationId="{FBB37C5C-FB64-9189-A4EB-BA5AFB704A96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5" creationId="{858E73CC-D1E0-F8DA-0C96-78A5A03A9066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6" creationId="{069FEDFF-98C3-CEAE-8C2C-6EF4397A3531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7" creationId="{9D00B4B5-5DC8-9620-4463-16E8E2E8C189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8" creationId="{9F7BC751-D557-71EB-96DB-22055C2C9F00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9" creationId="{C5B7B7CB-ADE1-0B17-AADE-6D433EB9A1B3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0" creationId="{8F8B94D8-05A5-DDCD-7B2B-CE6D419745B2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1" creationId="{56B6E592-2164-9730-00F8-12AC4EA8A64F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2" creationId="{F2674C65-98CD-D2A4-98D9-F62EED9B6345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3" creationId="{3ACF9F0B-74B3-EBD6-278F-F0F0709F60AF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4" creationId="{9FCB4BF6-8AD9-39C9-8B43-452A302E6083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5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6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7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8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9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20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21" creationId="{00000000-0000-0000-0000-000000000000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2" creationId="{400C48E3-06D3-AB9C-FCB9-7374C81E9813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3" creationId="{6553310F-83EF-24B2-449D-EE918D3C29CB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4" creationId="{BBD936D7-1493-4436-9DE4-511133F3DC9E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5" creationId="{6C88DE2B-B7CD-6306-879A-EAC271DE7A27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6" creationId="{1E2B68A3-A6E2-E1D0-DAB9-C953F853A5FD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7" creationId="{3570ADF3-9AC3-AE1C-DECB-26039A674798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8" creationId="{084181D4-EB51-9029-69A9-9E17F5B4DA3D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9" creationId="{F28B6593-C781-7098-F24D-158F233469D0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30" creationId="{FE549439-B509-E2B3-69E4-24B952E1E0A5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1" creationId="{4C682D4A-8D74-415D-8277-1DB18864EFF4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2" creationId="{6415D4F4-3111-430A-ACA8-76D5A042B8A7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3" creationId="{F72D0802-B85B-4628-8DD8-3A76977B6CFB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4" creationId="{F3251595-00C9-4C8E-A00C-22435056A5D2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5" creationId="{A66F9999-2E72-4E69-AE2B-738B6B6D03D5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6" creationId="{4239F88A-B0A7-4FCD-B800-7BDA8EA8EE91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37" creationId="{A88DD15C-F1CF-4EEF-FE4C-23D788B744FF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38" creationId="{98D034ED-23D5-0A1F-E629-F4E1413A76DE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39" creationId="{48ECCA8B-5F84-5758-2C98-1E9125EBC1E6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0" creationId="{9DC94B83-EDC8-B087-4E65-6607A71863D2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1" creationId="{6DCA964E-AF79-0656-4546-E7BD59F51D21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2" creationId="{7267474C-7056-652A-82BF-651358A799D4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3" creationId="{D55A4982-BA86-3D78-6637-1889C26EEC1B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4" creationId="{F5F02E8D-BA80-7285-301B-41280F89F3BF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5" creationId="{391F52CD-2E5B-FF38-F324-BD202896A386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6" creationId="{E7B8CB75-A606-E210-D340-C879201EE668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7" creationId="{00901B8D-D20F-D2D1-326C-FBC7F00F7E38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8" creationId="{27D08C2C-C7E0-6980-08B4-9F9606B6A969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9" creationId="{0E804EF0-0148-3C4A-5C87-42DA07348E47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0" creationId="{082B270C-4CA4-CC8E-5AB5-15B39A774EFA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1" creationId="{7BD21D6A-FC17-B916-3F93-116952316839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2" creationId="{5BECADAE-91E0-3CF5-2298-AB7BA2273FA4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3" creationId="{95A0A2B5-22B1-21A4-08D6-46C920E6EE7C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4" creationId="{B10D3CAD-AC4C-0E96-9709-DF650D3F65E2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5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6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7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8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9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60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61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62" creationId="{00000000-0000-0000-0000-000000000000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3" creationId="{DD77FAA9-9081-F67A-89B1-4A868E2BFC65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4" creationId="{E9452781-3286-7765-F407-780D98CE45B7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5" creationId="{AFB599D2-55F4-6E29-5FC3-B6AA2A296B43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6" creationId="{6A1AADDB-EC44-32AD-508A-66C81B7871EC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8" creationId="{352699A2-7D07-F0D3-D5EB-5C80569E41C3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69" creationId="{894C3C7B-EA91-BC2B-4E13-205F301BC71F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71" creationId="{00000000-0000-0000-0000-000000000000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2" creationId="{4832D87E-8E48-4C92-B35B-45D1684A050E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3" creationId="{EA0A05F0-3FF7-7BC1-B1E8-FA7466AD94D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4" creationId="{C8DF3B58-04A4-1476-41FB-8726FCD6B6B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5" creationId="{1D604C27-011E-FD88-22A0-0AC0B060C8D5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6" creationId="{9A1B36DB-BE50-AB00-38C5-DB2AF558FF82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2" creationId="{18B157FB-CA20-6392-A8EC-F101F75F387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3" creationId="{440B0C41-127C-C756-DC51-8038285AE70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4" creationId="{005E1A04-6E95-29CF-03CD-88DA6399A718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5" creationId="{EA9ED738-3537-82BE-0185-70BD6FD23E8F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6" creationId="{0713971D-ED80-B9B0-CB19-112BB8DB904E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7" creationId="{C6F4B732-0C68-EA24-1E36-8A5D98DEF761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8" creationId="{DF099710-0120-C6D0-8FA4-3790CE58FB30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9" creationId="{CBAF0203-70D2-91B9-BCFD-2FE429DD5D1A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0" creationId="{6E401CCD-B837-D13F-C9D3-A9A79E724F5F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1" creationId="{23C294B3-05FD-8E30-ED37-7EC3CB2230E3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2" creationId="{A1C4ECA0-35A2-FB0B-A5EB-772487CA9513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3" creationId="{7E2AB74C-5400-DF3B-6BC4-B37129C12EA7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4" creationId="{E9D96245-0FD5-1FFE-7494-EAC6D77F444D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5" creationId="{1979603F-4E3B-499B-A826-A32CD3E77639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6" creationId="{52990AAB-C47F-2DEA-DDC2-22978398AAB4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7" creationId="{255AC99A-7499-67F2-39C5-CE76EEBCF09C}"/>
          </ac:spMkLst>
        </pc:spChg>
        <pc:spChg chg="mod">
          <ac:chgData name="Siegbert Rudolph" userId="2af4d44886c067cc" providerId="LiveId" clId="{2ABA29FB-7197-4F34-9558-66054B2C7F98}" dt="2024-01-25T10:29:55.571" v="61" actId="6549"/>
          <ac:spMkLst>
            <pc:docMk/>
            <pc:sldMk cId="1005400467" sldId="1159"/>
            <ac:spMk id="22530" creationId="{00000000-0000-0000-0000-000000000000}"/>
          </ac:spMkLst>
        </pc:spChg>
        <pc:picChg chg="add mod">
          <ac:chgData name="Siegbert Rudolph" userId="2af4d44886c067cc" providerId="LiveId" clId="{2ABA29FB-7197-4F34-9558-66054B2C7F98}" dt="2024-01-25T10:31:55.311" v="115" actId="14100"/>
          <ac:picMkLst>
            <pc:docMk/>
            <pc:sldMk cId="1005400467" sldId="1159"/>
            <ac:picMk id="99" creationId="{6BE5E741-DE6C-A5F2-769A-57DB877F1C13}"/>
          </ac:picMkLst>
        </pc:picChg>
      </pc:sldChg>
      <pc:sldChg chg="del">
        <pc:chgData name="Siegbert Rudolph" userId="2af4d44886c067cc" providerId="LiveId" clId="{2ABA29FB-7197-4F34-9558-66054B2C7F98}" dt="2024-01-25T10:37:15.415" v="118" actId="47"/>
        <pc:sldMkLst>
          <pc:docMk/>
          <pc:sldMk cId="1906865026" sldId="1160"/>
        </pc:sldMkLst>
      </pc:sldChg>
      <pc:sldChg chg="del">
        <pc:chgData name="Siegbert Rudolph" userId="2af4d44886c067cc" providerId="LiveId" clId="{2ABA29FB-7197-4F34-9558-66054B2C7F98}" dt="2024-01-25T10:37:11.605" v="116" actId="47"/>
        <pc:sldMkLst>
          <pc:docMk/>
          <pc:sldMk cId="3863881024" sldId="1165"/>
        </pc:sldMkLst>
      </pc:sldChg>
    </pc:docChg>
  </pc:docChgLst>
  <pc:docChgLst>
    <pc:chgData name="Siegbert Rudolph" userId="2af4d44886c067cc" providerId="LiveId" clId="{4564310F-EB14-4EB0-9911-BDC80CCC1CBB}"/>
    <pc:docChg chg="custSel modSld">
      <pc:chgData name="Siegbert Rudolph" userId="2af4d44886c067cc" providerId="LiveId" clId="{4564310F-EB14-4EB0-9911-BDC80CCC1CBB}" dt="2022-07-08T16:05:21.701" v="83" actId="1076"/>
      <pc:docMkLst>
        <pc:docMk/>
      </pc:docMkLst>
      <pc:sldChg chg="delSp modSp mod">
        <pc:chgData name="Siegbert Rudolph" userId="2af4d44886c067cc" providerId="LiveId" clId="{4564310F-EB14-4EB0-9911-BDC80CCC1CBB}" dt="2022-07-08T16:05:21.654" v="17" actId="1076"/>
        <pc:sldMkLst>
          <pc:docMk/>
          <pc:sldMk cId="1982207911" sldId="656"/>
        </pc:sldMkLst>
        <pc:spChg chg="mod">
          <ac:chgData name="Siegbert Rudolph" userId="2af4d44886c067cc" providerId="LiveId" clId="{4564310F-EB14-4EB0-9911-BDC80CCC1CBB}" dt="2022-07-08T16:05:21.654" v="17" actId="1076"/>
          <ac:spMkLst>
            <pc:docMk/>
            <pc:sldMk cId="1982207911" sldId="656"/>
            <ac:spMk id="2" creationId="{3E2CE928-57B4-2002-56DE-1ECF46B756AC}"/>
          </ac:spMkLst>
        </pc:spChg>
        <pc:spChg chg="del">
          <ac:chgData name="Siegbert Rudolph" userId="2af4d44886c067cc" providerId="LiveId" clId="{4564310F-EB14-4EB0-9911-BDC80CCC1CBB}" dt="2022-07-08T16:05:21.654" v="12" actId="478"/>
          <ac:spMkLst>
            <pc:docMk/>
            <pc:sldMk cId="1982207911" sldId="656"/>
            <ac:spMk id="3" creationId="{62719049-CE2C-4442-986E-32820DF524FE}"/>
          </ac:spMkLst>
        </pc:spChg>
      </pc:sldChg>
      <pc:sldChg chg="delSp modSp mod">
        <pc:chgData name="Siegbert Rudolph" userId="2af4d44886c067cc" providerId="LiveId" clId="{4564310F-EB14-4EB0-9911-BDC80CCC1CBB}" dt="2022-07-08T16:05:21.670" v="35" actId="1076"/>
        <pc:sldMkLst>
          <pc:docMk/>
          <pc:sldMk cId="956629477" sldId="665"/>
        </pc:sldMkLst>
        <pc:spChg chg="mod">
          <ac:chgData name="Siegbert Rudolph" userId="2af4d44886c067cc" providerId="LiveId" clId="{4564310F-EB14-4EB0-9911-BDC80CCC1CBB}" dt="2022-07-08T16:05:21.670" v="35" actId="1076"/>
          <ac:spMkLst>
            <pc:docMk/>
            <pc:sldMk cId="956629477" sldId="665"/>
            <ac:spMk id="2" creationId="{8B8D9184-258F-94CD-7B19-9B82F45BE59D}"/>
          </ac:spMkLst>
        </pc:spChg>
        <pc:spChg chg="del">
          <ac:chgData name="Siegbert Rudolph" userId="2af4d44886c067cc" providerId="LiveId" clId="{4564310F-EB14-4EB0-9911-BDC80CCC1CBB}" dt="2022-07-08T16:05:21.670" v="30" actId="478"/>
          <ac:spMkLst>
            <pc:docMk/>
            <pc:sldMk cId="956629477" sldId="665"/>
            <ac:spMk id="3" creationId="{D322A972-8C98-4EAB-831C-72CC76244310}"/>
          </ac:spMkLst>
        </pc:spChg>
      </pc:sldChg>
      <pc:sldChg chg="delSp modSp mod">
        <pc:chgData name="Siegbert Rudolph" userId="2af4d44886c067cc" providerId="LiveId" clId="{4564310F-EB14-4EB0-9911-BDC80CCC1CBB}" dt="2022-07-08T16:05:21.701" v="83" actId="1076"/>
        <pc:sldMkLst>
          <pc:docMk/>
          <pc:sldMk cId="3240318024" sldId="675"/>
        </pc:sldMkLst>
        <pc:spChg chg="mod">
          <ac:chgData name="Siegbert Rudolph" userId="2af4d44886c067cc" providerId="LiveId" clId="{4564310F-EB14-4EB0-9911-BDC80CCC1CBB}" dt="2022-07-08T16:05:21.701" v="83" actId="1076"/>
          <ac:spMkLst>
            <pc:docMk/>
            <pc:sldMk cId="3240318024" sldId="675"/>
            <ac:spMk id="2" creationId="{7D12B6A2-A3CE-D5EB-7F91-A8859119E5BE}"/>
          </ac:spMkLst>
        </pc:spChg>
        <pc:spChg chg="del">
          <ac:chgData name="Siegbert Rudolph" userId="2af4d44886c067cc" providerId="LiveId" clId="{4564310F-EB14-4EB0-9911-BDC80CCC1CBB}" dt="2022-07-08T16:05:21.701" v="78" actId="478"/>
          <ac:spMkLst>
            <pc:docMk/>
            <pc:sldMk cId="3240318024" sldId="675"/>
            <ac:spMk id="5" creationId="{EB879F5B-71A9-439C-91E4-B33EDB8601F1}"/>
          </ac:spMkLst>
        </pc:spChg>
      </pc:sldChg>
      <pc:sldChg chg="delSp modSp mod">
        <pc:chgData name="Siegbert Rudolph" userId="2af4d44886c067cc" providerId="LiveId" clId="{4564310F-EB14-4EB0-9911-BDC80CCC1CBB}" dt="2022-07-08T16:05:21.654" v="5" actId="1076"/>
        <pc:sldMkLst>
          <pc:docMk/>
          <pc:sldMk cId="1591008918" sldId="694"/>
        </pc:sldMkLst>
        <pc:spChg chg="mod">
          <ac:chgData name="Siegbert Rudolph" userId="2af4d44886c067cc" providerId="LiveId" clId="{4564310F-EB14-4EB0-9911-BDC80CCC1CBB}" dt="2022-07-08T16:05:21.654" v="5" actId="1076"/>
          <ac:spMkLst>
            <pc:docMk/>
            <pc:sldMk cId="1591008918" sldId="694"/>
            <ac:spMk id="2" creationId="{462F4F39-1BDC-2AAE-B29E-D768A1A56DD0}"/>
          </ac:spMkLst>
        </pc:spChg>
        <pc:spChg chg="del">
          <ac:chgData name="Siegbert Rudolph" userId="2af4d44886c067cc" providerId="LiveId" clId="{4564310F-EB14-4EB0-9911-BDC80CCC1CBB}" dt="2022-07-08T16:05:21.639" v="0" actId="478"/>
          <ac:spMkLst>
            <pc:docMk/>
            <pc:sldMk cId="1591008918" sldId="694"/>
            <ac:spMk id="3" creationId="{EE9C347C-EF8D-48DD-830F-C1695769A0E7}"/>
          </ac:spMkLst>
        </pc:spChg>
      </pc:sldChg>
      <pc:sldChg chg="delSp modSp mod">
        <pc:chgData name="Siegbert Rudolph" userId="2af4d44886c067cc" providerId="LiveId" clId="{4564310F-EB14-4EB0-9911-BDC80CCC1CBB}" dt="2022-07-08T16:05:21.686" v="59" actId="1076"/>
        <pc:sldMkLst>
          <pc:docMk/>
          <pc:sldMk cId="3506060512" sldId="723"/>
        </pc:sldMkLst>
        <pc:spChg chg="mod">
          <ac:chgData name="Siegbert Rudolph" userId="2af4d44886c067cc" providerId="LiveId" clId="{4564310F-EB14-4EB0-9911-BDC80CCC1CBB}" dt="2022-07-08T16:05:21.686" v="59" actId="1076"/>
          <ac:spMkLst>
            <pc:docMk/>
            <pc:sldMk cId="3506060512" sldId="723"/>
            <ac:spMk id="2" creationId="{7F14A2CF-7A1E-7BC2-BEE8-936C9FD0D0BB}"/>
          </ac:spMkLst>
        </pc:spChg>
        <pc:spChg chg="del">
          <ac:chgData name="Siegbert Rudolph" userId="2af4d44886c067cc" providerId="LiveId" clId="{4564310F-EB14-4EB0-9911-BDC80CCC1CBB}" dt="2022-07-08T16:05:21.686" v="54" actId="478"/>
          <ac:spMkLst>
            <pc:docMk/>
            <pc:sldMk cId="3506060512" sldId="723"/>
            <ac:spMk id="3" creationId="{F3509ACC-DE74-42F7-9C8A-F5C44FFCF5FF}"/>
          </ac:spMkLst>
        </pc:spChg>
      </pc:sldChg>
      <pc:sldChg chg="delSp modSp mod">
        <pc:chgData name="Siegbert Rudolph" userId="2af4d44886c067cc" providerId="LiveId" clId="{4564310F-EB14-4EB0-9911-BDC80CCC1CBB}" dt="2022-07-08T16:05:21.686" v="65" actId="1076"/>
        <pc:sldMkLst>
          <pc:docMk/>
          <pc:sldMk cId="885647085" sldId="724"/>
        </pc:sldMkLst>
        <pc:spChg chg="mod">
          <ac:chgData name="Siegbert Rudolph" userId="2af4d44886c067cc" providerId="LiveId" clId="{4564310F-EB14-4EB0-9911-BDC80CCC1CBB}" dt="2022-07-08T16:05:21.686" v="65" actId="1076"/>
          <ac:spMkLst>
            <pc:docMk/>
            <pc:sldMk cId="885647085" sldId="724"/>
            <ac:spMk id="2" creationId="{5F6A1E9B-59A7-036E-783C-5CAFB723A452}"/>
          </ac:spMkLst>
        </pc:spChg>
        <pc:spChg chg="del">
          <ac:chgData name="Siegbert Rudolph" userId="2af4d44886c067cc" providerId="LiveId" clId="{4564310F-EB14-4EB0-9911-BDC80CCC1CBB}" dt="2022-07-08T16:05:21.686" v="60" actId="478"/>
          <ac:spMkLst>
            <pc:docMk/>
            <pc:sldMk cId="885647085" sldId="724"/>
            <ac:spMk id="3" creationId="{C3CD9C04-A8BB-480E-B38F-00B3088528EE}"/>
          </ac:spMkLst>
        </pc:spChg>
      </pc:sldChg>
      <pc:sldChg chg="delSp modSp mod">
        <pc:chgData name="Siegbert Rudolph" userId="2af4d44886c067cc" providerId="LiveId" clId="{4564310F-EB14-4EB0-9911-BDC80CCC1CBB}" dt="2022-07-08T16:05:21.654" v="11" actId="1076"/>
        <pc:sldMkLst>
          <pc:docMk/>
          <pc:sldMk cId="1005400467" sldId="1159"/>
        </pc:sldMkLst>
        <pc:spChg chg="del">
          <ac:chgData name="Siegbert Rudolph" userId="2af4d44886c067cc" providerId="LiveId" clId="{4564310F-EB14-4EB0-9911-BDC80CCC1CBB}" dt="2022-07-08T16:05:21.654" v="6" actId="478"/>
          <ac:spMkLst>
            <pc:docMk/>
            <pc:sldMk cId="1005400467" sldId="1159"/>
            <ac:spMk id="2" creationId="{76D25E25-5F53-4A0F-AB6A-D50AF0F043A7}"/>
          </ac:spMkLst>
        </pc:spChg>
        <pc:spChg chg="mod">
          <ac:chgData name="Siegbert Rudolph" userId="2af4d44886c067cc" providerId="LiveId" clId="{4564310F-EB14-4EB0-9911-BDC80CCC1CBB}" dt="2022-07-08T16:05:21.654" v="11" actId="1076"/>
          <ac:spMkLst>
            <pc:docMk/>
            <pc:sldMk cId="1005400467" sldId="1159"/>
            <ac:spMk id="3" creationId="{8BD82FA2-4A48-800A-7D42-BDEA7725E25B}"/>
          </ac:spMkLst>
        </pc:spChg>
      </pc:sldChg>
      <pc:sldChg chg="delSp modSp mod">
        <pc:chgData name="Siegbert Rudolph" userId="2af4d44886c067cc" providerId="LiveId" clId="{4564310F-EB14-4EB0-9911-BDC80CCC1CBB}" dt="2022-07-08T16:05:21.670" v="29" actId="1076"/>
        <pc:sldMkLst>
          <pc:docMk/>
          <pc:sldMk cId="1906865026" sldId="1160"/>
        </pc:sldMkLst>
        <pc:spChg chg="mod">
          <ac:chgData name="Siegbert Rudolph" userId="2af4d44886c067cc" providerId="LiveId" clId="{4564310F-EB14-4EB0-9911-BDC80CCC1CBB}" dt="2022-07-08T16:05:21.670" v="29" actId="1076"/>
          <ac:spMkLst>
            <pc:docMk/>
            <pc:sldMk cId="1906865026" sldId="1160"/>
            <ac:spMk id="2" creationId="{AD9483C4-6168-D9DD-4F78-DE8F85F485AD}"/>
          </ac:spMkLst>
        </pc:spChg>
        <pc:spChg chg="del">
          <ac:chgData name="Siegbert Rudolph" userId="2af4d44886c067cc" providerId="LiveId" clId="{4564310F-EB14-4EB0-9911-BDC80CCC1CBB}" dt="2022-07-08T16:05:21.654" v="24" actId="478"/>
          <ac:spMkLst>
            <pc:docMk/>
            <pc:sldMk cId="1906865026" sldId="1160"/>
            <ac:spMk id="3" creationId="{EAD6D6EB-72C1-4175-BD0E-53F4228A1B36}"/>
          </ac:spMkLst>
        </pc:spChg>
      </pc:sldChg>
      <pc:sldChg chg="delSp modSp mod">
        <pc:chgData name="Siegbert Rudolph" userId="2af4d44886c067cc" providerId="LiveId" clId="{4564310F-EB14-4EB0-9911-BDC80CCC1CBB}" dt="2022-07-08T16:05:21.654" v="23" actId="1076"/>
        <pc:sldMkLst>
          <pc:docMk/>
          <pc:sldMk cId="3863881024" sldId="1165"/>
        </pc:sldMkLst>
        <pc:spChg chg="mod">
          <ac:chgData name="Siegbert Rudolph" userId="2af4d44886c067cc" providerId="LiveId" clId="{4564310F-EB14-4EB0-9911-BDC80CCC1CBB}" dt="2022-07-08T16:05:21.654" v="23" actId="1076"/>
          <ac:spMkLst>
            <pc:docMk/>
            <pc:sldMk cId="3863881024" sldId="1165"/>
            <ac:spMk id="2" creationId="{D34E4E7F-C9F0-A08E-6C01-4ADEB537ED7C}"/>
          </ac:spMkLst>
        </pc:spChg>
        <pc:spChg chg="del">
          <ac:chgData name="Siegbert Rudolph" userId="2af4d44886c067cc" providerId="LiveId" clId="{4564310F-EB14-4EB0-9911-BDC80CCC1CBB}" dt="2022-07-08T16:05:21.654" v="18" actId="478"/>
          <ac:spMkLst>
            <pc:docMk/>
            <pc:sldMk cId="3863881024" sldId="1165"/>
            <ac:spMk id="3" creationId="{C59012F6-9A38-4E78-8540-AD63515C0E3B}"/>
          </ac:spMkLst>
        </pc:spChg>
      </pc:sldChg>
      <pc:sldChg chg="delSp modSp mod">
        <pc:chgData name="Siegbert Rudolph" userId="2af4d44886c067cc" providerId="LiveId" clId="{4564310F-EB14-4EB0-9911-BDC80CCC1CBB}" dt="2022-07-08T16:05:21.670" v="41" actId="1076"/>
        <pc:sldMkLst>
          <pc:docMk/>
          <pc:sldMk cId="1556208886" sldId="1166"/>
        </pc:sldMkLst>
        <pc:spChg chg="mod">
          <ac:chgData name="Siegbert Rudolph" userId="2af4d44886c067cc" providerId="LiveId" clId="{4564310F-EB14-4EB0-9911-BDC80CCC1CBB}" dt="2022-07-08T16:05:21.670" v="41" actId="1076"/>
          <ac:spMkLst>
            <pc:docMk/>
            <pc:sldMk cId="1556208886" sldId="1166"/>
            <ac:spMk id="2" creationId="{A0B87EC9-86E3-225C-42FA-C6000F2E83D0}"/>
          </ac:spMkLst>
        </pc:spChg>
        <pc:spChg chg="del">
          <ac:chgData name="Siegbert Rudolph" userId="2af4d44886c067cc" providerId="LiveId" clId="{4564310F-EB14-4EB0-9911-BDC80CCC1CBB}" dt="2022-07-08T16:05:21.670" v="36" actId="478"/>
          <ac:spMkLst>
            <pc:docMk/>
            <pc:sldMk cId="1556208886" sldId="1166"/>
            <ac:spMk id="3" creationId="{3DD548D6-7BE5-4CAB-B965-2CF53219BDD1}"/>
          </ac:spMkLst>
        </pc:spChg>
      </pc:sldChg>
      <pc:sldChg chg="delSp modSp mod">
        <pc:chgData name="Siegbert Rudolph" userId="2af4d44886c067cc" providerId="LiveId" clId="{4564310F-EB14-4EB0-9911-BDC80CCC1CBB}" dt="2022-07-08T16:05:21.686" v="47" actId="1076"/>
        <pc:sldMkLst>
          <pc:docMk/>
          <pc:sldMk cId="3584090873" sldId="1167"/>
        </pc:sldMkLst>
        <pc:spChg chg="mod">
          <ac:chgData name="Siegbert Rudolph" userId="2af4d44886c067cc" providerId="LiveId" clId="{4564310F-EB14-4EB0-9911-BDC80CCC1CBB}" dt="2022-07-08T16:05:21.686" v="47" actId="1076"/>
          <ac:spMkLst>
            <pc:docMk/>
            <pc:sldMk cId="3584090873" sldId="1167"/>
            <ac:spMk id="2" creationId="{F1AB5DF3-A718-ECA5-1E23-02DB676186D0}"/>
          </ac:spMkLst>
        </pc:spChg>
        <pc:spChg chg="del">
          <ac:chgData name="Siegbert Rudolph" userId="2af4d44886c067cc" providerId="LiveId" clId="{4564310F-EB14-4EB0-9911-BDC80CCC1CBB}" dt="2022-07-08T16:05:21.670" v="42" actId="478"/>
          <ac:spMkLst>
            <pc:docMk/>
            <pc:sldMk cId="3584090873" sldId="1167"/>
            <ac:spMk id="3" creationId="{6D448AA0-D24A-4B7F-9B27-D203870E28DB}"/>
          </ac:spMkLst>
        </pc:spChg>
      </pc:sldChg>
      <pc:sldChg chg="delSp modSp mod">
        <pc:chgData name="Siegbert Rudolph" userId="2af4d44886c067cc" providerId="LiveId" clId="{4564310F-EB14-4EB0-9911-BDC80CCC1CBB}" dt="2022-07-08T16:05:21.686" v="53" actId="1076"/>
        <pc:sldMkLst>
          <pc:docMk/>
          <pc:sldMk cId="3645643781" sldId="1168"/>
        </pc:sldMkLst>
        <pc:spChg chg="mod">
          <ac:chgData name="Siegbert Rudolph" userId="2af4d44886c067cc" providerId="LiveId" clId="{4564310F-EB14-4EB0-9911-BDC80CCC1CBB}" dt="2022-07-08T16:05:21.686" v="53" actId="1076"/>
          <ac:spMkLst>
            <pc:docMk/>
            <pc:sldMk cId="3645643781" sldId="1168"/>
            <ac:spMk id="2" creationId="{C08E373F-8718-6889-CF65-FF6211D7D322}"/>
          </ac:spMkLst>
        </pc:spChg>
        <pc:spChg chg="del">
          <ac:chgData name="Siegbert Rudolph" userId="2af4d44886c067cc" providerId="LiveId" clId="{4564310F-EB14-4EB0-9911-BDC80CCC1CBB}" dt="2022-07-08T16:05:21.686" v="48" actId="478"/>
          <ac:spMkLst>
            <pc:docMk/>
            <pc:sldMk cId="3645643781" sldId="1168"/>
            <ac:spMk id="3" creationId="{43A4C762-F93C-481C-AF16-5E297D69435C}"/>
          </ac:spMkLst>
        </pc:spChg>
      </pc:sldChg>
      <pc:sldChg chg="delSp modSp mod">
        <pc:chgData name="Siegbert Rudolph" userId="2af4d44886c067cc" providerId="LiveId" clId="{4564310F-EB14-4EB0-9911-BDC80CCC1CBB}" dt="2022-07-08T16:05:21.701" v="71" actId="1076"/>
        <pc:sldMkLst>
          <pc:docMk/>
          <pc:sldMk cId="936478886" sldId="1169"/>
        </pc:sldMkLst>
        <pc:spChg chg="mod">
          <ac:chgData name="Siegbert Rudolph" userId="2af4d44886c067cc" providerId="LiveId" clId="{4564310F-EB14-4EB0-9911-BDC80CCC1CBB}" dt="2022-07-08T16:05:21.701" v="71" actId="1076"/>
          <ac:spMkLst>
            <pc:docMk/>
            <pc:sldMk cId="936478886" sldId="1169"/>
            <ac:spMk id="2" creationId="{92906BF3-AFF5-A07E-B946-A9D2F0A36719}"/>
          </ac:spMkLst>
        </pc:spChg>
        <pc:spChg chg="del">
          <ac:chgData name="Siegbert Rudolph" userId="2af4d44886c067cc" providerId="LiveId" clId="{4564310F-EB14-4EB0-9911-BDC80CCC1CBB}" dt="2022-07-08T16:05:21.686" v="66" actId="478"/>
          <ac:spMkLst>
            <pc:docMk/>
            <pc:sldMk cId="936478886" sldId="1169"/>
            <ac:spMk id="3" creationId="{D0C109EE-7AD2-446F-9B68-CE5CE58112A8}"/>
          </ac:spMkLst>
        </pc:spChg>
      </pc:sldChg>
      <pc:sldChg chg="delSp modSp mod">
        <pc:chgData name="Siegbert Rudolph" userId="2af4d44886c067cc" providerId="LiveId" clId="{4564310F-EB14-4EB0-9911-BDC80CCC1CBB}" dt="2022-07-08T16:05:21.701" v="77" actId="1076"/>
        <pc:sldMkLst>
          <pc:docMk/>
          <pc:sldMk cId="1975833451" sldId="1170"/>
        </pc:sldMkLst>
        <pc:spChg chg="mod">
          <ac:chgData name="Siegbert Rudolph" userId="2af4d44886c067cc" providerId="LiveId" clId="{4564310F-EB14-4EB0-9911-BDC80CCC1CBB}" dt="2022-07-08T16:05:21.701" v="77" actId="1076"/>
          <ac:spMkLst>
            <pc:docMk/>
            <pc:sldMk cId="1975833451" sldId="1170"/>
            <ac:spMk id="2" creationId="{8E4B1AD0-65FA-86B2-99F5-B95F0D77D375}"/>
          </ac:spMkLst>
        </pc:spChg>
        <pc:spChg chg="del">
          <ac:chgData name="Siegbert Rudolph" userId="2af4d44886c067cc" providerId="LiveId" clId="{4564310F-EB14-4EB0-9911-BDC80CCC1CBB}" dt="2022-07-08T16:05:21.701" v="72" actId="478"/>
          <ac:spMkLst>
            <pc:docMk/>
            <pc:sldMk cId="1975833451" sldId="1170"/>
            <ac:spMk id="3" creationId="{DF1D0DE9-43E5-458B-9E66-5FC7C3BD0BED}"/>
          </ac:spMkLst>
        </pc:spChg>
      </pc:sldChg>
    </pc:docChg>
  </pc:docChgLst>
  <pc:docChgLst>
    <pc:chgData name="Siegbert Rudolph" userId="2af4d44886c067cc" providerId="LiveId" clId="{A47CF991-49AC-4600-AF2B-2C115D96E074}"/>
    <pc:docChg chg="custSel modSld">
      <pc:chgData name="Siegbert Rudolph" userId="2af4d44886c067cc" providerId="LiveId" clId="{A47CF991-49AC-4600-AF2B-2C115D96E074}" dt="2020-10-17T08:27:31.933" v="83" actId="1076"/>
      <pc:docMkLst>
        <pc:docMk/>
      </pc:docMkLst>
      <pc:sldChg chg="delSp modSp mod">
        <pc:chgData name="Siegbert Rudolph" userId="2af4d44886c067cc" providerId="LiveId" clId="{A47CF991-49AC-4600-AF2B-2C115D96E074}" dt="2020-10-17T08:27:31.886" v="17" actId="1076"/>
        <pc:sldMkLst>
          <pc:docMk/>
          <pc:sldMk cId="1982207911" sldId="656"/>
        </pc:sldMkLst>
        <pc:spChg chg="del">
          <ac:chgData name="Siegbert Rudolph" userId="2af4d44886c067cc" providerId="LiveId" clId="{A47CF991-49AC-4600-AF2B-2C115D96E074}" dt="2020-10-17T08:27:31.886" v="12" actId="478"/>
          <ac:spMkLst>
            <pc:docMk/>
            <pc:sldMk cId="1982207911" sldId="656"/>
            <ac:spMk id="2" creationId="{902CD080-0F63-475E-96DC-B5D613E15B96}"/>
          </ac:spMkLst>
        </pc:spChg>
        <pc:spChg chg="mod">
          <ac:chgData name="Siegbert Rudolph" userId="2af4d44886c067cc" providerId="LiveId" clId="{A47CF991-49AC-4600-AF2B-2C115D96E074}" dt="2020-10-17T08:27:31.886" v="17" actId="1076"/>
          <ac:spMkLst>
            <pc:docMk/>
            <pc:sldMk cId="1982207911" sldId="656"/>
            <ac:spMk id="3" creationId="{C9529D64-47ED-47BC-9DA3-9F6D18F054A0}"/>
          </ac:spMkLst>
        </pc:spChg>
      </pc:sldChg>
      <pc:sldChg chg="delSp modSp mod">
        <pc:chgData name="Siegbert Rudolph" userId="2af4d44886c067cc" providerId="LiveId" clId="{A47CF991-49AC-4600-AF2B-2C115D96E074}" dt="2020-10-17T08:27:31.901" v="35" actId="1076"/>
        <pc:sldMkLst>
          <pc:docMk/>
          <pc:sldMk cId="956629477" sldId="665"/>
        </pc:sldMkLst>
        <pc:spChg chg="del">
          <ac:chgData name="Siegbert Rudolph" userId="2af4d44886c067cc" providerId="LiveId" clId="{A47CF991-49AC-4600-AF2B-2C115D96E074}" dt="2020-10-17T08:27:31.886" v="30" actId="478"/>
          <ac:spMkLst>
            <pc:docMk/>
            <pc:sldMk cId="956629477" sldId="665"/>
            <ac:spMk id="2" creationId="{11684181-5657-4D5D-AD64-8874B3933496}"/>
          </ac:spMkLst>
        </pc:spChg>
        <pc:spChg chg="mod">
          <ac:chgData name="Siegbert Rudolph" userId="2af4d44886c067cc" providerId="LiveId" clId="{A47CF991-49AC-4600-AF2B-2C115D96E074}" dt="2020-10-17T08:27:31.901" v="35" actId="1076"/>
          <ac:spMkLst>
            <pc:docMk/>
            <pc:sldMk cId="956629477" sldId="665"/>
            <ac:spMk id="3" creationId="{F1E3C259-99A8-405B-BF3A-C66E09416F38}"/>
          </ac:spMkLst>
        </pc:spChg>
      </pc:sldChg>
      <pc:sldChg chg="delSp modSp mod">
        <pc:chgData name="Siegbert Rudolph" userId="2af4d44886c067cc" providerId="LiveId" clId="{A47CF991-49AC-4600-AF2B-2C115D96E074}" dt="2020-10-17T08:27:31.933" v="83" actId="1076"/>
        <pc:sldMkLst>
          <pc:docMk/>
          <pc:sldMk cId="3240318024" sldId="675"/>
        </pc:sldMkLst>
        <pc:spChg chg="del">
          <ac:chgData name="Siegbert Rudolph" userId="2af4d44886c067cc" providerId="LiveId" clId="{A47CF991-49AC-4600-AF2B-2C115D96E074}" dt="2020-10-17T08:27:31.933" v="78" actId="478"/>
          <ac:spMkLst>
            <pc:docMk/>
            <pc:sldMk cId="3240318024" sldId="675"/>
            <ac:spMk id="2" creationId="{F4BD49C1-D481-4821-8ECB-A8B1813A0D49}"/>
          </ac:spMkLst>
        </pc:spChg>
        <pc:spChg chg="mod">
          <ac:chgData name="Siegbert Rudolph" userId="2af4d44886c067cc" providerId="LiveId" clId="{A47CF991-49AC-4600-AF2B-2C115D96E074}" dt="2020-10-17T08:27:31.933" v="83" actId="1076"/>
          <ac:spMkLst>
            <pc:docMk/>
            <pc:sldMk cId="3240318024" sldId="675"/>
            <ac:spMk id="5" creationId="{FB602F9B-8C36-47FB-BCA0-367F5EEA53B7}"/>
          </ac:spMkLst>
        </pc:spChg>
      </pc:sldChg>
      <pc:sldChg chg="delSp modSp mod">
        <pc:chgData name="Siegbert Rudolph" userId="2af4d44886c067cc" providerId="LiveId" clId="{A47CF991-49AC-4600-AF2B-2C115D96E074}" dt="2020-10-17T08:27:31.870" v="5" actId="1076"/>
        <pc:sldMkLst>
          <pc:docMk/>
          <pc:sldMk cId="1591008918" sldId="694"/>
        </pc:sldMkLst>
        <pc:spChg chg="del">
          <ac:chgData name="Siegbert Rudolph" userId="2af4d44886c067cc" providerId="LiveId" clId="{A47CF991-49AC-4600-AF2B-2C115D96E074}" dt="2020-10-17T08:27:31.870" v="0" actId="478"/>
          <ac:spMkLst>
            <pc:docMk/>
            <pc:sldMk cId="1591008918" sldId="694"/>
            <ac:spMk id="2" creationId="{E48E1380-E572-4DC6-B161-6B4F06AF1514}"/>
          </ac:spMkLst>
        </pc:spChg>
        <pc:spChg chg="mod">
          <ac:chgData name="Siegbert Rudolph" userId="2af4d44886c067cc" providerId="LiveId" clId="{A47CF991-49AC-4600-AF2B-2C115D96E074}" dt="2020-10-17T08:27:31.870" v="5" actId="1076"/>
          <ac:spMkLst>
            <pc:docMk/>
            <pc:sldMk cId="1591008918" sldId="694"/>
            <ac:spMk id="3" creationId="{BC6715E3-2468-44E7-9D6E-CC5934431A0B}"/>
          </ac:spMkLst>
        </pc:spChg>
      </pc:sldChg>
      <pc:sldChg chg="delSp modSp mod">
        <pc:chgData name="Siegbert Rudolph" userId="2af4d44886c067cc" providerId="LiveId" clId="{A47CF991-49AC-4600-AF2B-2C115D96E074}" dt="2020-10-17T08:27:31.917" v="59" actId="1076"/>
        <pc:sldMkLst>
          <pc:docMk/>
          <pc:sldMk cId="3506060512" sldId="723"/>
        </pc:sldMkLst>
        <pc:spChg chg="del">
          <ac:chgData name="Siegbert Rudolph" userId="2af4d44886c067cc" providerId="LiveId" clId="{A47CF991-49AC-4600-AF2B-2C115D96E074}" dt="2020-10-17T08:27:31.917" v="54" actId="478"/>
          <ac:spMkLst>
            <pc:docMk/>
            <pc:sldMk cId="3506060512" sldId="723"/>
            <ac:spMk id="2" creationId="{2756F045-EB12-47FD-AC10-4B1C594A5B26}"/>
          </ac:spMkLst>
        </pc:spChg>
        <pc:spChg chg="mod">
          <ac:chgData name="Siegbert Rudolph" userId="2af4d44886c067cc" providerId="LiveId" clId="{A47CF991-49AC-4600-AF2B-2C115D96E074}" dt="2020-10-17T08:27:31.917" v="59" actId="1076"/>
          <ac:spMkLst>
            <pc:docMk/>
            <pc:sldMk cId="3506060512" sldId="723"/>
            <ac:spMk id="3" creationId="{7E9EC822-4A81-4AB4-AE2C-08F607A9D2B3}"/>
          </ac:spMkLst>
        </pc:spChg>
      </pc:sldChg>
      <pc:sldChg chg="delSp modSp mod">
        <pc:chgData name="Siegbert Rudolph" userId="2af4d44886c067cc" providerId="LiveId" clId="{A47CF991-49AC-4600-AF2B-2C115D96E074}" dt="2020-10-17T08:27:31.917" v="65" actId="1076"/>
        <pc:sldMkLst>
          <pc:docMk/>
          <pc:sldMk cId="885647085" sldId="724"/>
        </pc:sldMkLst>
        <pc:spChg chg="del">
          <ac:chgData name="Siegbert Rudolph" userId="2af4d44886c067cc" providerId="LiveId" clId="{A47CF991-49AC-4600-AF2B-2C115D96E074}" dt="2020-10-17T08:27:31.917" v="60" actId="478"/>
          <ac:spMkLst>
            <pc:docMk/>
            <pc:sldMk cId="885647085" sldId="724"/>
            <ac:spMk id="2" creationId="{860D0568-22BB-4FC1-B51A-85C72FEAAB04}"/>
          </ac:spMkLst>
        </pc:spChg>
        <pc:spChg chg="mod">
          <ac:chgData name="Siegbert Rudolph" userId="2af4d44886c067cc" providerId="LiveId" clId="{A47CF991-49AC-4600-AF2B-2C115D96E074}" dt="2020-10-17T08:27:31.917" v="65" actId="1076"/>
          <ac:spMkLst>
            <pc:docMk/>
            <pc:sldMk cId="885647085" sldId="724"/>
            <ac:spMk id="3" creationId="{8DA6C56C-9D36-4B8D-B9DB-952124BAC06D}"/>
          </ac:spMkLst>
        </pc:spChg>
      </pc:sldChg>
      <pc:sldChg chg="delSp modSp mod">
        <pc:chgData name="Siegbert Rudolph" userId="2af4d44886c067cc" providerId="LiveId" clId="{A47CF991-49AC-4600-AF2B-2C115D96E074}" dt="2020-10-17T08:27:31.886" v="11" actId="1076"/>
        <pc:sldMkLst>
          <pc:docMk/>
          <pc:sldMk cId="1005400467" sldId="1159"/>
        </pc:sldMkLst>
        <pc:spChg chg="mod">
          <ac:chgData name="Siegbert Rudolph" userId="2af4d44886c067cc" providerId="LiveId" clId="{A47CF991-49AC-4600-AF2B-2C115D96E074}" dt="2020-10-17T08:27:31.886" v="11" actId="1076"/>
          <ac:spMkLst>
            <pc:docMk/>
            <pc:sldMk cId="1005400467" sldId="1159"/>
            <ac:spMk id="2" creationId="{54AD215D-8CC3-474B-8877-F18BC6FE91CB}"/>
          </ac:spMkLst>
        </pc:spChg>
        <pc:spChg chg="del">
          <ac:chgData name="Siegbert Rudolph" userId="2af4d44886c067cc" providerId="LiveId" clId="{A47CF991-49AC-4600-AF2B-2C115D96E074}" dt="2020-10-17T08:27:31.870" v="6" actId="478"/>
          <ac:spMkLst>
            <pc:docMk/>
            <pc:sldMk cId="1005400467" sldId="1159"/>
            <ac:spMk id="3" creationId="{4DEF00D6-E41D-4D1C-93DF-CAF388D425BF}"/>
          </ac:spMkLst>
        </pc:spChg>
      </pc:sldChg>
      <pc:sldChg chg="delSp modSp mod">
        <pc:chgData name="Siegbert Rudolph" userId="2af4d44886c067cc" providerId="LiveId" clId="{A47CF991-49AC-4600-AF2B-2C115D96E074}" dt="2020-10-17T08:27:31.886" v="29" actId="1076"/>
        <pc:sldMkLst>
          <pc:docMk/>
          <pc:sldMk cId="1906865026" sldId="1160"/>
        </pc:sldMkLst>
        <pc:spChg chg="del">
          <ac:chgData name="Siegbert Rudolph" userId="2af4d44886c067cc" providerId="LiveId" clId="{A47CF991-49AC-4600-AF2B-2C115D96E074}" dt="2020-10-17T08:27:31.886" v="24" actId="478"/>
          <ac:spMkLst>
            <pc:docMk/>
            <pc:sldMk cId="1906865026" sldId="1160"/>
            <ac:spMk id="2" creationId="{457EDA90-F975-4A5D-A543-5841B4A1F8DC}"/>
          </ac:spMkLst>
        </pc:spChg>
        <pc:spChg chg="mod">
          <ac:chgData name="Siegbert Rudolph" userId="2af4d44886c067cc" providerId="LiveId" clId="{A47CF991-49AC-4600-AF2B-2C115D96E074}" dt="2020-10-17T08:27:31.886" v="29" actId="1076"/>
          <ac:spMkLst>
            <pc:docMk/>
            <pc:sldMk cId="1906865026" sldId="1160"/>
            <ac:spMk id="3" creationId="{AEE8EA85-CD5E-41BA-BCA5-526B50D1D48C}"/>
          </ac:spMkLst>
        </pc:spChg>
      </pc:sldChg>
      <pc:sldChg chg="delSp modSp mod">
        <pc:chgData name="Siegbert Rudolph" userId="2af4d44886c067cc" providerId="LiveId" clId="{A47CF991-49AC-4600-AF2B-2C115D96E074}" dt="2020-10-17T08:27:31.886" v="23" actId="1076"/>
        <pc:sldMkLst>
          <pc:docMk/>
          <pc:sldMk cId="3863881024" sldId="1165"/>
        </pc:sldMkLst>
        <pc:spChg chg="del">
          <ac:chgData name="Siegbert Rudolph" userId="2af4d44886c067cc" providerId="LiveId" clId="{A47CF991-49AC-4600-AF2B-2C115D96E074}" dt="2020-10-17T08:27:31.886" v="18" actId="478"/>
          <ac:spMkLst>
            <pc:docMk/>
            <pc:sldMk cId="3863881024" sldId="1165"/>
            <ac:spMk id="2" creationId="{42F988DF-E552-4465-AD42-20DE12198AE4}"/>
          </ac:spMkLst>
        </pc:spChg>
        <pc:spChg chg="mod">
          <ac:chgData name="Siegbert Rudolph" userId="2af4d44886c067cc" providerId="LiveId" clId="{A47CF991-49AC-4600-AF2B-2C115D96E074}" dt="2020-10-17T08:27:31.886" v="23" actId="1076"/>
          <ac:spMkLst>
            <pc:docMk/>
            <pc:sldMk cId="3863881024" sldId="1165"/>
            <ac:spMk id="3" creationId="{E589EC87-1FCC-49F3-95A3-D96830825AFB}"/>
          </ac:spMkLst>
        </pc:spChg>
      </pc:sldChg>
      <pc:sldChg chg="delSp modSp mod">
        <pc:chgData name="Siegbert Rudolph" userId="2af4d44886c067cc" providerId="LiveId" clId="{A47CF991-49AC-4600-AF2B-2C115D96E074}" dt="2020-10-17T08:27:31.901" v="41" actId="1076"/>
        <pc:sldMkLst>
          <pc:docMk/>
          <pc:sldMk cId="1556208886" sldId="1166"/>
        </pc:sldMkLst>
        <pc:spChg chg="del">
          <ac:chgData name="Siegbert Rudolph" userId="2af4d44886c067cc" providerId="LiveId" clId="{A47CF991-49AC-4600-AF2B-2C115D96E074}" dt="2020-10-17T08:27:31.901" v="36" actId="478"/>
          <ac:spMkLst>
            <pc:docMk/>
            <pc:sldMk cId="1556208886" sldId="1166"/>
            <ac:spMk id="2" creationId="{AF37625B-65C1-4631-AE57-67B3EE3DDBC6}"/>
          </ac:spMkLst>
        </pc:spChg>
        <pc:spChg chg="mod">
          <ac:chgData name="Siegbert Rudolph" userId="2af4d44886c067cc" providerId="LiveId" clId="{A47CF991-49AC-4600-AF2B-2C115D96E074}" dt="2020-10-17T08:27:31.901" v="41" actId="1076"/>
          <ac:spMkLst>
            <pc:docMk/>
            <pc:sldMk cId="1556208886" sldId="1166"/>
            <ac:spMk id="3" creationId="{29F5A110-414A-4125-BBFC-A53B0757CAEB}"/>
          </ac:spMkLst>
        </pc:spChg>
      </pc:sldChg>
      <pc:sldChg chg="delSp modSp mod">
        <pc:chgData name="Siegbert Rudolph" userId="2af4d44886c067cc" providerId="LiveId" clId="{A47CF991-49AC-4600-AF2B-2C115D96E074}" dt="2020-10-17T08:27:31.901" v="47" actId="1076"/>
        <pc:sldMkLst>
          <pc:docMk/>
          <pc:sldMk cId="3584090873" sldId="1167"/>
        </pc:sldMkLst>
        <pc:spChg chg="del">
          <ac:chgData name="Siegbert Rudolph" userId="2af4d44886c067cc" providerId="LiveId" clId="{A47CF991-49AC-4600-AF2B-2C115D96E074}" dt="2020-10-17T08:27:31.901" v="42" actId="478"/>
          <ac:spMkLst>
            <pc:docMk/>
            <pc:sldMk cId="3584090873" sldId="1167"/>
            <ac:spMk id="2" creationId="{6BB44A0A-AAFD-4C51-AD57-DAF921F878A7}"/>
          </ac:spMkLst>
        </pc:spChg>
        <pc:spChg chg="mod">
          <ac:chgData name="Siegbert Rudolph" userId="2af4d44886c067cc" providerId="LiveId" clId="{A47CF991-49AC-4600-AF2B-2C115D96E074}" dt="2020-10-17T08:27:31.901" v="47" actId="1076"/>
          <ac:spMkLst>
            <pc:docMk/>
            <pc:sldMk cId="3584090873" sldId="1167"/>
            <ac:spMk id="3" creationId="{0D1E1CB2-93E8-441C-A13B-038B66136133}"/>
          </ac:spMkLst>
        </pc:spChg>
      </pc:sldChg>
      <pc:sldChg chg="delSp modSp mod">
        <pc:chgData name="Siegbert Rudolph" userId="2af4d44886c067cc" providerId="LiveId" clId="{A47CF991-49AC-4600-AF2B-2C115D96E074}" dt="2020-10-17T08:27:31.901" v="53" actId="1076"/>
        <pc:sldMkLst>
          <pc:docMk/>
          <pc:sldMk cId="3645643781" sldId="1168"/>
        </pc:sldMkLst>
        <pc:spChg chg="del">
          <ac:chgData name="Siegbert Rudolph" userId="2af4d44886c067cc" providerId="LiveId" clId="{A47CF991-49AC-4600-AF2B-2C115D96E074}" dt="2020-10-17T08:27:31.901" v="48" actId="478"/>
          <ac:spMkLst>
            <pc:docMk/>
            <pc:sldMk cId="3645643781" sldId="1168"/>
            <ac:spMk id="2" creationId="{3A9B76EB-EBD0-4CD9-8623-9C9786F17A9C}"/>
          </ac:spMkLst>
        </pc:spChg>
        <pc:spChg chg="mod">
          <ac:chgData name="Siegbert Rudolph" userId="2af4d44886c067cc" providerId="LiveId" clId="{A47CF991-49AC-4600-AF2B-2C115D96E074}" dt="2020-10-17T08:27:31.901" v="53" actId="1076"/>
          <ac:spMkLst>
            <pc:docMk/>
            <pc:sldMk cId="3645643781" sldId="1168"/>
            <ac:spMk id="3" creationId="{C7A71324-2E3E-410E-8B81-001911ABD9F9}"/>
          </ac:spMkLst>
        </pc:spChg>
      </pc:sldChg>
      <pc:sldChg chg="delSp modSp mod">
        <pc:chgData name="Siegbert Rudolph" userId="2af4d44886c067cc" providerId="LiveId" clId="{A47CF991-49AC-4600-AF2B-2C115D96E074}" dt="2020-10-17T08:27:31.917" v="71" actId="1076"/>
        <pc:sldMkLst>
          <pc:docMk/>
          <pc:sldMk cId="936478886" sldId="1169"/>
        </pc:sldMkLst>
        <pc:spChg chg="del">
          <ac:chgData name="Siegbert Rudolph" userId="2af4d44886c067cc" providerId="LiveId" clId="{A47CF991-49AC-4600-AF2B-2C115D96E074}" dt="2020-10-17T08:27:31.917" v="66" actId="478"/>
          <ac:spMkLst>
            <pc:docMk/>
            <pc:sldMk cId="936478886" sldId="1169"/>
            <ac:spMk id="2" creationId="{48C74635-2521-4402-8448-2153FEA5EB24}"/>
          </ac:spMkLst>
        </pc:spChg>
        <pc:spChg chg="mod">
          <ac:chgData name="Siegbert Rudolph" userId="2af4d44886c067cc" providerId="LiveId" clId="{A47CF991-49AC-4600-AF2B-2C115D96E074}" dt="2020-10-17T08:27:31.917" v="71" actId="1076"/>
          <ac:spMkLst>
            <pc:docMk/>
            <pc:sldMk cId="936478886" sldId="1169"/>
            <ac:spMk id="3" creationId="{40C2D2C4-F3F9-425B-A786-C2E1DFD2C5E4}"/>
          </ac:spMkLst>
        </pc:spChg>
      </pc:sldChg>
      <pc:sldChg chg="delSp modSp mod">
        <pc:chgData name="Siegbert Rudolph" userId="2af4d44886c067cc" providerId="LiveId" clId="{A47CF991-49AC-4600-AF2B-2C115D96E074}" dt="2020-10-17T08:27:31.933" v="77" actId="1076"/>
        <pc:sldMkLst>
          <pc:docMk/>
          <pc:sldMk cId="1975833451" sldId="1170"/>
        </pc:sldMkLst>
        <pc:spChg chg="del">
          <ac:chgData name="Siegbert Rudolph" userId="2af4d44886c067cc" providerId="LiveId" clId="{A47CF991-49AC-4600-AF2B-2C115D96E074}" dt="2020-10-17T08:27:31.917" v="72" actId="478"/>
          <ac:spMkLst>
            <pc:docMk/>
            <pc:sldMk cId="1975833451" sldId="1170"/>
            <ac:spMk id="2" creationId="{EB4D8883-51B2-47AE-9485-CF4EA2797BC9}"/>
          </ac:spMkLst>
        </pc:spChg>
        <pc:spChg chg="mod">
          <ac:chgData name="Siegbert Rudolph" userId="2af4d44886c067cc" providerId="LiveId" clId="{A47CF991-49AC-4600-AF2B-2C115D96E074}" dt="2020-10-17T08:27:31.933" v="77" actId="1076"/>
          <ac:spMkLst>
            <pc:docMk/>
            <pc:sldMk cId="1975833451" sldId="1170"/>
            <ac:spMk id="3" creationId="{6B42DCAF-039D-43B4-BCC8-F661D968B63E}"/>
          </ac:spMkLst>
        </pc:spChg>
      </pc:sldChg>
    </pc:docChg>
  </pc:docChgLst>
  <pc:docChgLst>
    <pc:chgData name="Siegbert Rudolph" userId="2af4d44886c067cc" providerId="LiveId" clId="{F4C83AA4-D28A-4EE5-8BB8-DBEE7FB27D97}"/>
    <pc:docChg chg="custSel modSld">
      <pc:chgData name="Siegbert Rudolph" userId="2af4d44886c067cc" providerId="LiveId" clId="{F4C83AA4-D28A-4EE5-8BB8-DBEE7FB27D97}" dt="2024-03-26T16:01:12.756" v="317" actId="1076"/>
      <pc:docMkLst>
        <pc:docMk/>
      </pc:docMkLst>
      <pc:sldChg chg="delSp modSp mod">
        <pc:chgData name="Siegbert Rudolph" userId="2af4d44886c067cc" providerId="LiveId" clId="{F4C83AA4-D28A-4EE5-8BB8-DBEE7FB27D97}" dt="2023-08-18T15:19:41.471" v="185" actId="1076"/>
        <pc:sldMkLst>
          <pc:docMk/>
          <pc:sldMk cId="1982207911" sldId="656"/>
        </pc:sldMkLst>
        <pc:spChg chg="del">
          <ac:chgData name="Siegbert Rudolph" userId="2af4d44886c067cc" providerId="LiveId" clId="{F4C83AA4-D28A-4EE5-8BB8-DBEE7FB27D97}" dt="2022-09-20T17:19:24.823" v="12" actId="478"/>
          <ac:spMkLst>
            <pc:docMk/>
            <pc:sldMk cId="1982207911" sldId="656"/>
            <ac:spMk id="2" creationId="{3E2CE928-57B4-2002-56DE-1ECF46B756AC}"/>
          </ac:spMkLst>
        </pc:spChg>
        <pc:spChg chg="mod">
          <ac:chgData name="Siegbert Rudolph" userId="2af4d44886c067cc" providerId="LiveId" clId="{F4C83AA4-D28A-4EE5-8BB8-DBEE7FB27D97}" dt="2023-08-18T15:19:41.471" v="185" actId="1076"/>
          <ac:spMkLst>
            <pc:docMk/>
            <pc:sldMk cId="1982207911" sldId="656"/>
            <ac:spMk id="2" creationId="{A9EC2B3B-0BED-6AF8-03FE-3375A96F5CE0}"/>
          </ac:spMkLst>
        </pc:spChg>
        <pc:spChg chg="mod">
          <ac:chgData name="Siegbert Rudolph" userId="2af4d44886c067cc" providerId="LiveId" clId="{F4C83AA4-D28A-4EE5-8BB8-DBEE7FB27D97}" dt="2022-09-23T17:21:57.282" v="101" actId="1076"/>
          <ac:spMkLst>
            <pc:docMk/>
            <pc:sldMk cId="1982207911" sldId="656"/>
            <ac:spMk id="2" creationId="{BE61C5F1-04CC-D0F8-3DEA-311AB1EE9376}"/>
          </ac:spMkLst>
        </pc:spChg>
        <pc:spChg chg="del">
          <ac:chgData name="Siegbert Rudolph" userId="2af4d44886c067cc" providerId="LiveId" clId="{F4C83AA4-D28A-4EE5-8BB8-DBEE7FB27D97}" dt="2023-08-18T15:19:41.471" v="180" actId="478"/>
          <ac:spMkLst>
            <pc:docMk/>
            <pc:sldMk cId="1982207911" sldId="656"/>
            <ac:spMk id="3" creationId="{59371615-30E2-7077-5C1F-0165DF3AB6E3}"/>
          </ac:spMkLst>
        </pc:spChg>
        <pc:spChg chg="del mod">
          <ac:chgData name="Siegbert Rudolph" userId="2af4d44886c067cc" providerId="LiveId" clId="{F4C83AA4-D28A-4EE5-8BB8-DBEE7FB27D97}" dt="2022-09-23T17:21:57.280" v="96" actId="478"/>
          <ac:spMkLst>
            <pc:docMk/>
            <pc:sldMk cId="1982207911" sldId="656"/>
            <ac:spMk id="3" creationId="{622554F0-DA45-4DD0-30CD-E80702D5CC8C}"/>
          </ac:spMkLst>
        </pc:spChg>
      </pc:sldChg>
      <pc:sldChg chg="delSp modSp mod">
        <pc:chgData name="Siegbert Rudolph" userId="2af4d44886c067cc" providerId="LiveId" clId="{F4C83AA4-D28A-4EE5-8BB8-DBEE7FB27D97}" dt="2024-03-26T16:01:12.716" v="269" actId="1076"/>
        <pc:sldMkLst>
          <pc:docMk/>
          <pc:sldMk cId="956629477" sldId="665"/>
        </pc:sldMkLst>
        <pc:spChg chg="mod">
          <ac:chgData name="Siegbert Rudolph" userId="2af4d44886c067cc" providerId="LiveId" clId="{F4C83AA4-D28A-4EE5-8BB8-DBEE7FB27D97}" dt="2022-09-23T17:21:57.300" v="119" actId="1076"/>
          <ac:spMkLst>
            <pc:docMk/>
            <pc:sldMk cId="956629477" sldId="665"/>
            <ac:spMk id="2" creationId="{47C0E7E6-C3F9-1F4E-F36F-C6089F4B097A}"/>
          </ac:spMkLst>
        </pc:spChg>
        <pc:spChg chg="del">
          <ac:chgData name="Siegbert Rudolph" userId="2af4d44886c067cc" providerId="LiveId" clId="{F4C83AA4-D28A-4EE5-8BB8-DBEE7FB27D97}" dt="2022-09-20T17:19:24.838" v="30" actId="478"/>
          <ac:spMkLst>
            <pc:docMk/>
            <pc:sldMk cId="956629477" sldId="665"/>
            <ac:spMk id="2" creationId="{8B8D9184-258F-94CD-7B19-9B82F45BE59D}"/>
          </ac:spMkLst>
        </pc:spChg>
        <pc:spChg chg="del mod">
          <ac:chgData name="Siegbert Rudolph" userId="2af4d44886c067cc" providerId="LiveId" clId="{F4C83AA4-D28A-4EE5-8BB8-DBEE7FB27D97}" dt="2024-03-26T16:01:12.708" v="264" actId="478"/>
          <ac:spMkLst>
            <pc:docMk/>
            <pc:sldMk cId="956629477" sldId="665"/>
            <ac:spMk id="2" creationId="{937AE379-9011-C5BB-73B2-73FF7ECCB259}"/>
          </ac:spMkLst>
        </pc:spChg>
        <pc:spChg chg="del">
          <ac:chgData name="Siegbert Rudolph" userId="2af4d44886c067cc" providerId="LiveId" clId="{F4C83AA4-D28A-4EE5-8BB8-DBEE7FB27D97}" dt="2023-08-18T15:19:41.486" v="198" actId="478"/>
          <ac:spMkLst>
            <pc:docMk/>
            <pc:sldMk cId="956629477" sldId="665"/>
            <ac:spMk id="3" creationId="{02EE960B-813D-F336-1E9B-D918E9016BC4}"/>
          </ac:spMkLst>
        </pc:spChg>
        <pc:spChg chg="del mod">
          <ac:chgData name="Siegbert Rudolph" userId="2af4d44886c067cc" providerId="LiveId" clId="{F4C83AA4-D28A-4EE5-8BB8-DBEE7FB27D97}" dt="2022-09-23T17:21:57.292" v="114" actId="478"/>
          <ac:spMkLst>
            <pc:docMk/>
            <pc:sldMk cId="956629477" sldId="665"/>
            <ac:spMk id="3" creationId="{43A49BDE-7833-98B2-872C-CBD1AF94CCF5}"/>
          </ac:spMkLst>
        </pc:spChg>
        <pc:spChg chg="mod">
          <ac:chgData name="Siegbert Rudolph" userId="2af4d44886c067cc" providerId="LiveId" clId="{F4C83AA4-D28A-4EE5-8BB8-DBEE7FB27D97}" dt="2024-03-26T16:01:12.716" v="269" actId="1076"/>
          <ac:spMkLst>
            <pc:docMk/>
            <pc:sldMk cId="956629477" sldId="665"/>
            <ac:spMk id="3" creationId="{F30A1B21-DB54-D7D8-87DA-D4614BFD688B}"/>
          </ac:spMkLst>
        </pc:spChg>
      </pc:sldChg>
      <pc:sldChg chg="delSp modSp mod">
        <pc:chgData name="Siegbert Rudolph" userId="2af4d44886c067cc" providerId="LiveId" clId="{F4C83AA4-D28A-4EE5-8BB8-DBEE7FB27D97}" dt="2024-03-26T16:01:12.756" v="317" actId="1076"/>
        <pc:sldMkLst>
          <pc:docMk/>
          <pc:sldMk cId="3240318024" sldId="675"/>
        </pc:sldMkLst>
        <pc:spChg chg="mod">
          <ac:chgData name="Siegbert Rudolph" userId="2af4d44886c067cc" providerId="LiveId" clId="{F4C83AA4-D28A-4EE5-8BB8-DBEE7FB27D97}" dt="2022-09-23T17:21:57.333" v="167" actId="1076"/>
          <ac:spMkLst>
            <pc:docMk/>
            <pc:sldMk cId="3240318024" sldId="675"/>
            <ac:spMk id="2" creationId="{25F6CAD4-220F-84A5-B37F-CC1362F70B6D}"/>
          </ac:spMkLst>
        </pc:spChg>
        <pc:spChg chg="del mod">
          <ac:chgData name="Siegbert Rudolph" userId="2af4d44886c067cc" providerId="LiveId" clId="{F4C83AA4-D28A-4EE5-8BB8-DBEE7FB27D97}" dt="2024-03-26T16:01:12.752" v="312" actId="478"/>
          <ac:spMkLst>
            <pc:docMk/>
            <pc:sldMk cId="3240318024" sldId="675"/>
            <ac:spMk id="2" creationId="{2E983904-0BD9-F4FD-9450-A2E70432546A}"/>
          </ac:spMkLst>
        </pc:spChg>
        <pc:spChg chg="del">
          <ac:chgData name="Siegbert Rudolph" userId="2af4d44886c067cc" providerId="LiveId" clId="{F4C83AA4-D28A-4EE5-8BB8-DBEE7FB27D97}" dt="2022-09-20T17:19:24.901" v="78" actId="478"/>
          <ac:spMkLst>
            <pc:docMk/>
            <pc:sldMk cId="3240318024" sldId="675"/>
            <ac:spMk id="2" creationId="{7D12B6A2-A3CE-D5EB-7F91-A8859119E5BE}"/>
          </ac:spMkLst>
        </pc:spChg>
        <pc:spChg chg="del">
          <ac:chgData name="Siegbert Rudolph" userId="2af4d44886c067cc" providerId="LiveId" clId="{F4C83AA4-D28A-4EE5-8BB8-DBEE7FB27D97}" dt="2023-08-18T15:19:41.524" v="246" actId="478"/>
          <ac:spMkLst>
            <pc:docMk/>
            <pc:sldMk cId="3240318024" sldId="675"/>
            <ac:spMk id="5" creationId="{039357FE-FE9E-09EA-511C-2E917C161715}"/>
          </ac:spMkLst>
        </pc:spChg>
        <pc:spChg chg="mod">
          <ac:chgData name="Siegbert Rudolph" userId="2af4d44886c067cc" providerId="LiveId" clId="{F4C83AA4-D28A-4EE5-8BB8-DBEE7FB27D97}" dt="2024-03-26T16:01:12.756" v="317" actId="1076"/>
          <ac:spMkLst>
            <pc:docMk/>
            <pc:sldMk cId="3240318024" sldId="675"/>
            <ac:spMk id="5" creationId="{5D726FAA-8BD2-0DD3-CCCA-62DDB7813AF2}"/>
          </ac:spMkLst>
        </pc:spChg>
        <pc:spChg chg="del mod">
          <ac:chgData name="Siegbert Rudolph" userId="2af4d44886c067cc" providerId="LiveId" clId="{F4C83AA4-D28A-4EE5-8BB8-DBEE7FB27D97}" dt="2022-09-23T17:21:57.333" v="162" actId="478"/>
          <ac:spMkLst>
            <pc:docMk/>
            <pc:sldMk cId="3240318024" sldId="675"/>
            <ac:spMk id="5" creationId="{99189CF9-3AE4-F1B1-D170-16DFDC508120}"/>
          </ac:spMkLst>
        </pc:spChg>
      </pc:sldChg>
      <pc:sldChg chg="delSp modSp mod">
        <pc:chgData name="Siegbert Rudolph" userId="2af4d44886c067cc" providerId="LiveId" clId="{F4C83AA4-D28A-4EE5-8BB8-DBEE7FB27D97}" dt="2024-03-26T16:01:12.704" v="257" actId="1076"/>
        <pc:sldMkLst>
          <pc:docMk/>
          <pc:sldMk cId="1591008918" sldId="694"/>
        </pc:sldMkLst>
        <pc:spChg chg="del">
          <ac:chgData name="Siegbert Rudolph" userId="2af4d44886c067cc" providerId="LiveId" clId="{F4C83AA4-D28A-4EE5-8BB8-DBEE7FB27D97}" dt="2022-09-20T17:19:24.807" v="0" actId="478"/>
          <ac:spMkLst>
            <pc:docMk/>
            <pc:sldMk cId="1591008918" sldId="694"/>
            <ac:spMk id="2" creationId="{462F4F39-1BDC-2AAE-B29E-D768A1A56DD0}"/>
          </ac:spMkLst>
        </pc:spChg>
        <pc:spChg chg="del mod">
          <ac:chgData name="Siegbert Rudolph" userId="2af4d44886c067cc" providerId="LiveId" clId="{F4C83AA4-D28A-4EE5-8BB8-DBEE7FB27D97}" dt="2024-03-26T16:01:12.696" v="252" actId="478"/>
          <ac:spMkLst>
            <pc:docMk/>
            <pc:sldMk cId="1591008918" sldId="694"/>
            <ac:spMk id="2" creationId="{8865F868-E245-E6B7-CEE8-C718036571F5}"/>
          </ac:spMkLst>
        </pc:spChg>
        <pc:spChg chg="mod">
          <ac:chgData name="Siegbert Rudolph" userId="2af4d44886c067cc" providerId="LiveId" clId="{F4C83AA4-D28A-4EE5-8BB8-DBEE7FB27D97}" dt="2022-09-23T17:21:57.272" v="89" actId="1076"/>
          <ac:spMkLst>
            <pc:docMk/>
            <pc:sldMk cId="1591008918" sldId="694"/>
            <ac:spMk id="2" creationId="{95B69378-FE70-4CEF-455C-BB3A75018C80}"/>
          </ac:spMkLst>
        </pc:spChg>
        <pc:spChg chg="mod">
          <ac:chgData name="Siegbert Rudolph" userId="2af4d44886c067cc" providerId="LiveId" clId="{F4C83AA4-D28A-4EE5-8BB8-DBEE7FB27D97}" dt="2024-03-26T16:01:12.704" v="257" actId="1076"/>
          <ac:spMkLst>
            <pc:docMk/>
            <pc:sldMk cId="1591008918" sldId="694"/>
            <ac:spMk id="3" creationId="{33BFAF1E-327C-A8B8-5EEB-B605B1910DC2}"/>
          </ac:spMkLst>
        </pc:spChg>
        <pc:spChg chg="del">
          <ac:chgData name="Siegbert Rudolph" userId="2af4d44886c067cc" providerId="LiveId" clId="{F4C83AA4-D28A-4EE5-8BB8-DBEE7FB27D97}" dt="2023-08-18T15:19:41.455" v="168" actId="478"/>
          <ac:spMkLst>
            <pc:docMk/>
            <pc:sldMk cId="1591008918" sldId="694"/>
            <ac:spMk id="3" creationId="{8634E356-CCC1-2359-6CC8-D84E2CC42450}"/>
          </ac:spMkLst>
        </pc:spChg>
        <pc:spChg chg="del mod">
          <ac:chgData name="Siegbert Rudolph" userId="2af4d44886c067cc" providerId="LiveId" clId="{F4C83AA4-D28A-4EE5-8BB8-DBEE7FB27D97}" dt="2022-09-23T17:21:57.262" v="84" actId="478"/>
          <ac:spMkLst>
            <pc:docMk/>
            <pc:sldMk cId="1591008918" sldId="694"/>
            <ac:spMk id="3" creationId="{D291080F-A26F-F227-0D93-A65BCB6E6DC4}"/>
          </ac:spMkLst>
        </pc:spChg>
      </pc:sldChg>
      <pc:sldChg chg="delSp modSp mod">
        <pc:chgData name="Siegbert Rudolph" userId="2af4d44886c067cc" providerId="LiveId" clId="{F4C83AA4-D28A-4EE5-8BB8-DBEE7FB27D97}" dt="2024-03-26T16:01:12.736" v="293" actId="1076"/>
        <pc:sldMkLst>
          <pc:docMk/>
          <pc:sldMk cId="3506060512" sldId="723"/>
        </pc:sldMkLst>
        <pc:spChg chg="del mod">
          <ac:chgData name="Siegbert Rudolph" userId="2af4d44886c067cc" providerId="LiveId" clId="{F4C83AA4-D28A-4EE5-8BB8-DBEE7FB27D97}" dt="2024-03-26T16:01:12.732" v="288" actId="478"/>
          <ac:spMkLst>
            <pc:docMk/>
            <pc:sldMk cId="3506060512" sldId="723"/>
            <ac:spMk id="2" creationId="{3D544D45-D45A-E673-4967-D1570E71DEFC}"/>
          </ac:spMkLst>
        </pc:spChg>
        <pc:spChg chg="mod">
          <ac:chgData name="Siegbert Rudolph" userId="2af4d44886c067cc" providerId="LiveId" clId="{F4C83AA4-D28A-4EE5-8BB8-DBEE7FB27D97}" dt="2022-09-23T17:21:57.312" v="143" actId="1076"/>
          <ac:spMkLst>
            <pc:docMk/>
            <pc:sldMk cId="3506060512" sldId="723"/>
            <ac:spMk id="2" creationId="{4D31EC22-0D6F-469D-8405-A0664A018E2E}"/>
          </ac:spMkLst>
        </pc:spChg>
        <pc:spChg chg="del">
          <ac:chgData name="Siegbert Rudolph" userId="2af4d44886c067cc" providerId="LiveId" clId="{F4C83AA4-D28A-4EE5-8BB8-DBEE7FB27D97}" dt="2022-09-20T17:19:24.870" v="54" actId="478"/>
          <ac:spMkLst>
            <pc:docMk/>
            <pc:sldMk cId="3506060512" sldId="723"/>
            <ac:spMk id="2" creationId="{7F14A2CF-7A1E-7BC2-BEE8-936C9FD0D0BB}"/>
          </ac:spMkLst>
        </pc:spChg>
        <pc:spChg chg="del">
          <ac:chgData name="Siegbert Rudolph" userId="2af4d44886c067cc" providerId="LiveId" clId="{F4C83AA4-D28A-4EE5-8BB8-DBEE7FB27D97}" dt="2023-08-18T15:19:41.509" v="222" actId="478"/>
          <ac:spMkLst>
            <pc:docMk/>
            <pc:sldMk cId="3506060512" sldId="723"/>
            <ac:spMk id="3" creationId="{83EBE1A3-D646-8F29-1398-91A6A3536400}"/>
          </ac:spMkLst>
        </pc:spChg>
        <pc:spChg chg="del mod">
          <ac:chgData name="Siegbert Rudolph" userId="2af4d44886c067cc" providerId="LiveId" clId="{F4C83AA4-D28A-4EE5-8BB8-DBEE7FB27D97}" dt="2022-09-23T17:21:57.312" v="138" actId="478"/>
          <ac:spMkLst>
            <pc:docMk/>
            <pc:sldMk cId="3506060512" sldId="723"/>
            <ac:spMk id="3" creationId="{A0DDF1B4-5559-318E-5E3A-1D63D7B387A1}"/>
          </ac:spMkLst>
        </pc:spChg>
        <pc:spChg chg="mod">
          <ac:chgData name="Siegbert Rudolph" userId="2af4d44886c067cc" providerId="LiveId" clId="{F4C83AA4-D28A-4EE5-8BB8-DBEE7FB27D97}" dt="2024-03-26T16:01:12.736" v="293" actId="1076"/>
          <ac:spMkLst>
            <pc:docMk/>
            <pc:sldMk cId="3506060512" sldId="723"/>
            <ac:spMk id="3" creationId="{F1EFD6F0-B73B-DDAE-BEA0-6D7F3FD838DD}"/>
          </ac:spMkLst>
        </pc:spChg>
      </pc:sldChg>
      <pc:sldChg chg="delSp modSp mod">
        <pc:chgData name="Siegbert Rudolph" userId="2af4d44886c067cc" providerId="LiveId" clId="{F4C83AA4-D28A-4EE5-8BB8-DBEE7FB27D97}" dt="2024-03-26T16:01:12.744" v="299" actId="1076"/>
        <pc:sldMkLst>
          <pc:docMk/>
          <pc:sldMk cId="885647085" sldId="724"/>
        </pc:sldMkLst>
        <pc:spChg chg="del">
          <ac:chgData name="Siegbert Rudolph" userId="2af4d44886c067cc" providerId="LiveId" clId="{F4C83AA4-D28A-4EE5-8BB8-DBEE7FB27D97}" dt="2022-09-20T17:19:24.885" v="60" actId="478"/>
          <ac:spMkLst>
            <pc:docMk/>
            <pc:sldMk cId="885647085" sldId="724"/>
            <ac:spMk id="2" creationId="{5F6A1E9B-59A7-036E-783C-5CAFB723A452}"/>
          </ac:spMkLst>
        </pc:spChg>
        <pc:spChg chg="del mod">
          <ac:chgData name="Siegbert Rudolph" userId="2af4d44886c067cc" providerId="LiveId" clId="{F4C83AA4-D28A-4EE5-8BB8-DBEE7FB27D97}" dt="2024-03-26T16:01:12.736" v="294" actId="478"/>
          <ac:spMkLst>
            <pc:docMk/>
            <pc:sldMk cId="885647085" sldId="724"/>
            <ac:spMk id="2" creationId="{B05E963A-6629-0745-3C90-D020CEC9601F}"/>
          </ac:spMkLst>
        </pc:spChg>
        <pc:spChg chg="mod">
          <ac:chgData name="Siegbert Rudolph" userId="2af4d44886c067cc" providerId="LiveId" clId="{F4C83AA4-D28A-4EE5-8BB8-DBEE7FB27D97}" dt="2022-09-23T17:21:57.322" v="149" actId="1076"/>
          <ac:spMkLst>
            <pc:docMk/>
            <pc:sldMk cId="885647085" sldId="724"/>
            <ac:spMk id="2" creationId="{CF81FDFF-8CA4-FFF9-BB60-C7A96D39DFC5}"/>
          </ac:spMkLst>
        </pc:spChg>
        <pc:spChg chg="del mod">
          <ac:chgData name="Siegbert Rudolph" userId="2af4d44886c067cc" providerId="LiveId" clId="{F4C83AA4-D28A-4EE5-8BB8-DBEE7FB27D97}" dt="2022-09-23T17:21:57.312" v="144" actId="478"/>
          <ac:spMkLst>
            <pc:docMk/>
            <pc:sldMk cId="885647085" sldId="724"/>
            <ac:spMk id="3" creationId="{1343D89B-8F5B-3AA1-2C90-46228C6235D7}"/>
          </ac:spMkLst>
        </pc:spChg>
        <pc:spChg chg="mod">
          <ac:chgData name="Siegbert Rudolph" userId="2af4d44886c067cc" providerId="LiveId" clId="{F4C83AA4-D28A-4EE5-8BB8-DBEE7FB27D97}" dt="2024-03-26T16:01:12.744" v="299" actId="1076"/>
          <ac:spMkLst>
            <pc:docMk/>
            <pc:sldMk cId="885647085" sldId="724"/>
            <ac:spMk id="3" creationId="{DD1C810B-BAF0-9AF0-07B0-F14FB64DE20C}"/>
          </ac:spMkLst>
        </pc:spChg>
        <pc:spChg chg="del">
          <ac:chgData name="Siegbert Rudolph" userId="2af4d44886c067cc" providerId="LiveId" clId="{F4C83AA4-D28A-4EE5-8BB8-DBEE7FB27D97}" dt="2023-08-18T15:19:41.509" v="228" actId="478"/>
          <ac:spMkLst>
            <pc:docMk/>
            <pc:sldMk cId="885647085" sldId="724"/>
            <ac:spMk id="3" creationId="{E12C44E3-B2DE-80CB-420D-CAC55444B460}"/>
          </ac:spMkLst>
        </pc:spChg>
      </pc:sldChg>
      <pc:sldChg chg="delSp modSp mod">
        <pc:chgData name="Siegbert Rudolph" userId="2af4d44886c067cc" providerId="LiveId" clId="{F4C83AA4-D28A-4EE5-8BB8-DBEE7FB27D97}" dt="2024-03-26T16:01:12.708" v="263" actId="1076"/>
        <pc:sldMkLst>
          <pc:docMk/>
          <pc:sldMk cId="1005400467" sldId="1159"/>
        </pc:sldMkLst>
        <pc:spChg chg="del mod">
          <ac:chgData name="Siegbert Rudolph" userId="2af4d44886c067cc" providerId="LiveId" clId="{F4C83AA4-D28A-4EE5-8BB8-DBEE7FB27D97}" dt="2022-09-23T17:21:57.272" v="90" actId="478"/>
          <ac:spMkLst>
            <pc:docMk/>
            <pc:sldMk cId="1005400467" sldId="1159"/>
            <ac:spMk id="2" creationId="{34B5E270-4DCA-4B75-FEA0-9947FC981F79}"/>
          </ac:spMkLst>
        </pc:spChg>
        <pc:spChg chg="del">
          <ac:chgData name="Siegbert Rudolph" userId="2af4d44886c067cc" providerId="LiveId" clId="{F4C83AA4-D28A-4EE5-8BB8-DBEE7FB27D97}" dt="2023-08-18T15:19:41.455" v="174" actId="478"/>
          <ac:spMkLst>
            <pc:docMk/>
            <pc:sldMk cId="1005400467" sldId="1159"/>
            <ac:spMk id="2" creationId="{C8E448B1-5759-24A4-B261-0A0A1F23C490}"/>
          </ac:spMkLst>
        </pc:spChg>
        <pc:spChg chg="mod">
          <ac:chgData name="Siegbert Rudolph" userId="2af4d44886c067cc" providerId="LiveId" clId="{F4C83AA4-D28A-4EE5-8BB8-DBEE7FB27D97}" dt="2022-09-23T17:21:57.280" v="95" actId="1076"/>
          <ac:spMkLst>
            <pc:docMk/>
            <pc:sldMk cId="1005400467" sldId="1159"/>
            <ac:spMk id="3" creationId="{6ECADC29-2E4F-1A54-A38E-57DE25BB94DB}"/>
          </ac:spMkLst>
        </pc:spChg>
        <pc:spChg chg="del mod">
          <ac:chgData name="Siegbert Rudolph" userId="2af4d44886c067cc" providerId="LiveId" clId="{F4C83AA4-D28A-4EE5-8BB8-DBEE7FB27D97}" dt="2024-03-26T16:01:12.704" v="258" actId="478"/>
          <ac:spMkLst>
            <pc:docMk/>
            <pc:sldMk cId="1005400467" sldId="1159"/>
            <ac:spMk id="3" creationId="{88A5277A-5B17-DC89-90E3-0BDDB6104493}"/>
          </ac:spMkLst>
        </pc:spChg>
        <pc:spChg chg="del">
          <ac:chgData name="Siegbert Rudolph" userId="2af4d44886c067cc" providerId="LiveId" clId="{F4C83AA4-D28A-4EE5-8BB8-DBEE7FB27D97}" dt="2022-09-20T17:19:24.807" v="6" actId="478"/>
          <ac:spMkLst>
            <pc:docMk/>
            <pc:sldMk cId="1005400467" sldId="1159"/>
            <ac:spMk id="3" creationId="{8BD82FA2-4A48-800A-7D42-BDEA7725E25B}"/>
          </ac:spMkLst>
        </pc:spChg>
        <pc:spChg chg="mod">
          <ac:chgData name="Siegbert Rudolph" userId="2af4d44886c067cc" providerId="LiveId" clId="{F4C83AA4-D28A-4EE5-8BB8-DBEE7FB27D97}" dt="2024-03-26T16:01:12.708" v="263" actId="1076"/>
          <ac:spMkLst>
            <pc:docMk/>
            <pc:sldMk cId="1005400467" sldId="1159"/>
            <ac:spMk id="98" creationId="{E1281208-6D89-8753-F776-0FA3E87CE596}"/>
          </ac:spMkLst>
        </pc:spChg>
      </pc:sldChg>
      <pc:sldChg chg="delSp modSp mod">
        <pc:chgData name="Siegbert Rudolph" userId="2af4d44886c067cc" providerId="LiveId" clId="{F4C83AA4-D28A-4EE5-8BB8-DBEE7FB27D97}" dt="2023-08-18T15:19:41.486" v="197" actId="1076"/>
        <pc:sldMkLst>
          <pc:docMk/>
          <pc:sldMk cId="1906865026" sldId="1160"/>
        </pc:sldMkLst>
        <pc:spChg chg="mod">
          <ac:chgData name="Siegbert Rudolph" userId="2af4d44886c067cc" providerId="LiveId" clId="{F4C83AA4-D28A-4EE5-8BB8-DBEE7FB27D97}" dt="2022-09-23T17:21:57.292" v="113" actId="1076"/>
          <ac:spMkLst>
            <pc:docMk/>
            <pc:sldMk cId="1906865026" sldId="1160"/>
            <ac:spMk id="2" creationId="{17E76872-B9BC-6C5E-1E1F-535E93260273}"/>
          </ac:spMkLst>
        </pc:spChg>
        <pc:spChg chg="del">
          <ac:chgData name="Siegbert Rudolph" userId="2af4d44886c067cc" providerId="LiveId" clId="{F4C83AA4-D28A-4EE5-8BB8-DBEE7FB27D97}" dt="2022-09-20T17:19:24.838" v="24" actId="478"/>
          <ac:spMkLst>
            <pc:docMk/>
            <pc:sldMk cId="1906865026" sldId="1160"/>
            <ac:spMk id="2" creationId="{AD9483C4-6168-D9DD-4F78-DE8F85F485AD}"/>
          </ac:spMkLst>
        </pc:spChg>
        <pc:spChg chg="mod">
          <ac:chgData name="Siegbert Rudolph" userId="2af4d44886c067cc" providerId="LiveId" clId="{F4C83AA4-D28A-4EE5-8BB8-DBEE7FB27D97}" dt="2023-08-18T15:19:41.486" v="197" actId="1076"/>
          <ac:spMkLst>
            <pc:docMk/>
            <pc:sldMk cId="1906865026" sldId="1160"/>
            <ac:spMk id="2" creationId="{EBAC9017-6D34-B0F9-A039-CD3F0609BC10}"/>
          </ac:spMkLst>
        </pc:spChg>
        <pc:spChg chg="del mod">
          <ac:chgData name="Siegbert Rudolph" userId="2af4d44886c067cc" providerId="LiveId" clId="{F4C83AA4-D28A-4EE5-8BB8-DBEE7FB27D97}" dt="2022-09-23T17:21:57.290" v="108" actId="478"/>
          <ac:spMkLst>
            <pc:docMk/>
            <pc:sldMk cId="1906865026" sldId="1160"/>
            <ac:spMk id="3" creationId="{2285A852-23EB-9551-8F90-8EA380BF3503}"/>
          </ac:spMkLst>
        </pc:spChg>
        <pc:spChg chg="del">
          <ac:chgData name="Siegbert Rudolph" userId="2af4d44886c067cc" providerId="LiveId" clId="{F4C83AA4-D28A-4EE5-8BB8-DBEE7FB27D97}" dt="2023-08-18T15:19:41.471" v="192" actId="478"/>
          <ac:spMkLst>
            <pc:docMk/>
            <pc:sldMk cId="1906865026" sldId="1160"/>
            <ac:spMk id="3" creationId="{4658BB60-E776-5079-47DE-1A309E8B80FE}"/>
          </ac:spMkLst>
        </pc:spChg>
      </pc:sldChg>
      <pc:sldChg chg="delSp modSp mod">
        <pc:chgData name="Siegbert Rudolph" userId="2af4d44886c067cc" providerId="LiveId" clId="{F4C83AA4-D28A-4EE5-8BB8-DBEE7FB27D97}" dt="2023-08-18T15:19:41.471" v="191" actId="1076"/>
        <pc:sldMkLst>
          <pc:docMk/>
          <pc:sldMk cId="3863881024" sldId="1165"/>
        </pc:sldMkLst>
        <pc:spChg chg="mod">
          <ac:chgData name="Siegbert Rudolph" userId="2af4d44886c067cc" providerId="LiveId" clId="{F4C83AA4-D28A-4EE5-8BB8-DBEE7FB27D97}" dt="2022-09-23T17:21:57.282" v="107" actId="1076"/>
          <ac:spMkLst>
            <pc:docMk/>
            <pc:sldMk cId="3863881024" sldId="1165"/>
            <ac:spMk id="2" creationId="{03C35083-5A32-22CF-5209-50A7F974B8AF}"/>
          </ac:spMkLst>
        </pc:spChg>
        <pc:spChg chg="mod">
          <ac:chgData name="Siegbert Rudolph" userId="2af4d44886c067cc" providerId="LiveId" clId="{F4C83AA4-D28A-4EE5-8BB8-DBEE7FB27D97}" dt="2023-08-18T15:19:41.471" v="191" actId="1076"/>
          <ac:spMkLst>
            <pc:docMk/>
            <pc:sldMk cId="3863881024" sldId="1165"/>
            <ac:spMk id="2" creationId="{C8543E31-9BA4-F875-03EA-E6DC6100ED9B}"/>
          </ac:spMkLst>
        </pc:spChg>
        <pc:spChg chg="del">
          <ac:chgData name="Siegbert Rudolph" userId="2af4d44886c067cc" providerId="LiveId" clId="{F4C83AA4-D28A-4EE5-8BB8-DBEE7FB27D97}" dt="2022-09-20T17:19:24.823" v="18" actId="478"/>
          <ac:spMkLst>
            <pc:docMk/>
            <pc:sldMk cId="3863881024" sldId="1165"/>
            <ac:spMk id="2" creationId="{D34E4E7F-C9F0-A08E-6C01-4ADEB537ED7C}"/>
          </ac:spMkLst>
        </pc:spChg>
        <pc:spChg chg="del">
          <ac:chgData name="Siegbert Rudolph" userId="2af4d44886c067cc" providerId="LiveId" clId="{F4C83AA4-D28A-4EE5-8BB8-DBEE7FB27D97}" dt="2023-08-18T15:19:41.471" v="186" actId="478"/>
          <ac:spMkLst>
            <pc:docMk/>
            <pc:sldMk cId="3863881024" sldId="1165"/>
            <ac:spMk id="3" creationId="{2C5998D3-5248-22A7-461D-4609C331A762}"/>
          </ac:spMkLst>
        </pc:spChg>
        <pc:spChg chg="del mod">
          <ac:chgData name="Siegbert Rudolph" userId="2af4d44886c067cc" providerId="LiveId" clId="{F4C83AA4-D28A-4EE5-8BB8-DBEE7FB27D97}" dt="2022-09-23T17:21:57.282" v="102" actId="478"/>
          <ac:spMkLst>
            <pc:docMk/>
            <pc:sldMk cId="3863881024" sldId="1165"/>
            <ac:spMk id="3" creationId="{38D297A4-30E3-0A27-259C-24A9D8488361}"/>
          </ac:spMkLst>
        </pc:spChg>
      </pc:sldChg>
      <pc:sldChg chg="delSp modSp mod">
        <pc:chgData name="Siegbert Rudolph" userId="2af4d44886c067cc" providerId="LiveId" clId="{F4C83AA4-D28A-4EE5-8BB8-DBEE7FB27D97}" dt="2024-03-26T16:01:12.720" v="275" actId="1076"/>
        <pc:sldMkLst>
          <pc:docMk/>
          <pc:sldMk cId="1556208886" sldId="1166"/>
        </pc:sldMkLst>
        <pc:spChg chg="del">
          <ac:chgData name="Siegbert Rudolph" userId="2af4d44886c067cc" providerId="LiveId" clId="{F4C83AA4-D28A-4EE5-8BB8-DBEE7FB27D97}" dt="2022-09-20T17:19:24.854" v="36" actId="478"/>
          <ac:spMkLst>
            <pc:docMk/>
            <pc:sldMk cId="1556208886" sldId="1166"/>
            <ac:spMk id="2" creationId="{A0B87EC9-86E3-225C-42FA-C6000F2E83D0}"/>
          </ac:spMkLst>
        </pc:spChg>
        <pc:spChg chg="del mod">
          <ac:chgData name="Siegbert Rudolph" userId="2af4d44886c067cc" providerId="LiveId" clId="{F4C83AA4-D28A-4EE5-8BB8-DBEE7FB27D97}" dt="2024-03-26T16:01:12.716" v="270" actId="478"/>
          <ac:spMkLst>
            <pc:docMk/>
            <pc:sldMk cId="1556208886" sldId="1166"/>
            <ac:spMk id="2" creationId="{C0CD69A4-C01C-9D1E-CD1F-D1657FE8C718}"/>
          </ac:spMkLst>
        </pc:spChg>
        <pc:spChg chg="mod">
          <ac:chgData name="Siegbert Rudolph" userId="2af4d44886c067cc" providerId="LiveId" clId="{F4C83AA4-D28A-4EE5-8BB8-DBEE7FB27D97}" dt="2022-09-23T17:21:57.302" v="125" actId="1076"/>
          <ac:spMkLst>
            <pc:docMk/>
            <pc:sldMk cId="1556208886" sldId="1166"/>
            <ac:spMk id="2" creationId="{E36FE681-71D3-C4AB-E4B3-2A4B8E94FDF4}"/>
          </ac:spMkLst>
        </pc:spChg>
        <pc:spChg chg="mod">
          <ac:chgData name="Siegbert Rudolph" userId="2af4d44886c067cc" providerId="LiveId" clId="{F4C83AA4-D28A-4EE5-8BB8-DBEE7FB27D97}" dt="2024-03-26T16:01:12.720" v="275" actId="1076"/>
          <ac:spMkLst>
            <pc:docMk/>
            <pc:sldMk cId="1556208886" sldId="1166"/>
            <ac:spMk id="3" creationId="{4BB9E4AA-9AA9-7BA0-A358-8A5F3379858A}"/>
          </ac:spMkLst>
        </pc:spChg>
        <pc:spChg chg="del mod">
          <ac:chgData name="Siegbert Rudolph" userId="2af4d44886c067cc" providerId="LiveId" clId="{F4C83AA4-D28A-4EE5-8BB8-DBEE7FB27D97}" dt="2022-09-23T17:21:57.300" v="120" actId="478"/>
          <ac:spMkLst>
            <pc:docMk/>
            <pc:sldMk cId="1556208886" sldId="1166"/>
            <ac:spMk id="3" creationId="{73CFB25D-94EA-4F8A-20D5-1E51FC9CA4AB}"/>
          </ac:spMkLst>
        </pc:spChg>
        <pc:spChg chg="del">
          <ac:chgData name="Siegbert Rudolph" userId="2af4d44886c067cc" providerId="LiveId" clId="{F4C83AA4-D28A-4EE5-8BB8-DBEE7FB27D97}" dt="2023-08-18T15:19:41.486" v="204" actId="478"/>
          <ac:spMkLst>
            <pc:docMk/>
            <pc:sldMk cId="1556208886" sldId="1166"/>
            <ac:spMk id="3" creationId="{DF931A15-D6B3-74D0-2283-877F54B0588B}"/>
          </ac:spMkLst>
        </pc:spChg>
      </pc:sldChg>
      <pc:sldChg chg="delSp modSp mod">
        <pc:chgData name="Siegbert Rudolph" userId="2af4d44886c067cc" providerId="LiveId" clId="{F4C83AA4-D28A-4EE5-8BB8-DBEE7FB27D97}" dt="2024-03-26T16:01:12.728" v="281" actId="1076"/>
        <pc:sldMkLst>
          <pc:docMk/>
          <pc:sldMk cId="3584090873" sldId="1167"/>
        </pc:sldMkLst>
        <pc:spChg chg="del mod">
          <ac:chgData name="Siegbert Rudolph" userId="2af4d44886c067cc" providerId="LiveId" clId="{F4C83AA4-D28A-4EE5-8BB8-DBEE7FB27D97}" dt="2024-03-26T16:01:12.720" v="276" actId="478"/>
          <ac:spMkLst>
            <pc:docMk/>
            <pc:sldMk cId="3584090873" sldId="1167"/>
            <ac:spMk id="2" creationId="{52D46775-70B7-3CA5-45F4-B7CABD1C294B}"/>
          </ac:spMkLst>
        </pc:spChg>
        <pc:spChg chg="mod">
          <ac:chgData name="Siegbert Rudolph" userId="2af4d44886c067cc" providerId="LiveId" clId="{F4C83AA4-D28A-4EE5-8BB8-DBEE7FB27D97}" dt="2022-09-23T17:21:57.302" v="131" actId="1076"/>
          <ac:spMkLst>
            <pc:docMk/>
            <pc:sldMk cId="3584090873" sldId="1167"/>
            <ac:spMk id="2" creationId="{58EEB29A-FC9C-9095-DE24-FA5BE3F4C412}"/>
          </ac:spMkLst>
        </pc:spChg>
        <pc:spChg chg="del">
          <ac:chgData name="Siegbert Rudolph" userId="2af4d44886c067cc" providerId="LiveId" clId="{F4C83AA4-D28A-4EE5-8BB8-DBEE7FB27D97}" dt="2022-09-20T17:19:24.854" v="42" actId="478"/>
          <ac:spMkLst>
            <pc:docMk/>
            <pc:sldMk cId="3584090873" sldId="1167"/>
            <ac:spMk id="2" creationId="{F1AB5DF3-A718-ECA5-1E23-02DB676186D0}"/>
          </ac:spMkLst>
        </pc:spChg>
        <pc:spChg chg="del mod">
          <ac:chgData name="Siegbert Rudolph" userId="2af4d44886c067cc" providerId="LiveId" clId="{F4C83AA4-D28A-4EE5-8BB8-DBEE7FB27D97}" dt="2022-09-23T17:21:57.302" v="126" actId="478"/>
          <ac:spMkLst>
            <pc:docMk/>
            <pc:sldMk cId="3584090873" sldId="1167"/>
            <ac:spMk id="3" creationId="{AE8A188E-31C9-2E00-BDE8-DB4B8777F7AB}"/>
          </ac:spMkLst>
        </pc:spChg>
        <pc:spChg chg="mod">
          <ac:chgData name="Siegbert Rudolph" userId="2af4d44886c067cc" providerId="LiveId" clId="{F4C83AA4-D28A-4EE5-8BB8-DBEE7FB27D97}" dt="2024-03-26T16:01:12.728" v="281" actId="1076"/>
          <ac:spMkLst>
            <pc:docMk/>
            <pc:sldMk cId="3584090873" sldId="1167"/>
            <ac:spMk id="3" creationId="{D5671FCC-D459-C0CA-65A0-7B8F4706F508}"/>
          </ac:spMkLst>
        </pc:spChg>
        <pc:spChg chg="del">
          <ac:chgData name="Siegbert Rudolph" userId="2af4d44886c067cc" providerId="LiveId" clId="{F4C83AA4-D28A-4EE5-8BB8-DBEE7FB27D97}" dt="2023-08-18T15:19:41.486" v="210" actId="478"/>
          <ac:spMkLst>
            <pc:docMk/>
            <pc:sldMk cId="3584090873" sldId="1167"/>
            <ac:spMk id="3" creationId="{D9A0681E-401B-31E2-F19F-212683F80880}"/>
          </ac:spMkLst>
        </pc:spChg>
      </pc:sldChg>
      <pc:sldChg chg="delSp modSp mod">
        <pc:chgData name="Siegbert Rudolph" userId="2af4d44886c067cc" providerId="LiveId" clId="{F4C83AA4-D28A-4EE5-8BB8-DBEE7FB27D97}" dt="2024-03-26T16:01:12.732" v="287" actId="1076"/>
        <pc:sldMkLst>
          <pc:docMk/>
          <pc:sldMk cId="3645643781" sldId="1168"/>
        </pc:sldMkLst>
        <pc:spChg chg="mod">
          <ac:chgData name="Siegbert Rudolph" userId="2af4d44886c067cc" providerId="LiveId" clId="{F4C83AA4-D28A-4EE5-8BB8-DBEE7FB27D97}" dt="2022-09-23T17:21:57.312" v="137" actId="1076"/>
          <ac:spMkLst>
            <pc:docMk/>
            <pc:sldMk cId="3645643781" sldId="1168"/>
            <ac:spMk id="2" creationId="{465F512D-7BBE-3457-E24C-C97747E1C27B}"/>
          </ac:spMkLst>
        </pc:spChg>
        <pc:spChg chg="del mod">
          <ac:chgData name="Siegbert Rudolph" userId="2af4d44886c067cc" providerId="LiveId" clId="{F4C83AA4-D28A-4EE5-8BB8-DBEE7FB27D97}" dt="2024-03-26T16:01:12.728" v="282" actId="478"/>
          <ac:spMkLst>
            <pc:docMk/>
            <pc:sldMk cId="3645643781" sldId="1168"/>
            <ac:spMk id="2" creationId="{B0FAB44A-48E0-290B-38D5-2186BA742EE1}"/>
          </ac:spMkLst>
        </pc:spChg>
        <pc:spChg chg="del">
          <ac:chgData name="Siegbert Rudolph" userId="2af4d44886c067cc" providerId="LiveId" clId="{F4C83AA4-D28A-4EE5-8BB8-DBEE7FB27D97}" dt="2022-09-20T17:19:24.870" v="48" actId="478"/>
          <ac:spMkLst>
            <pc:docMk/>
            <pc:sldMk cId="3645643781" sldId="1168"/>
            <ac:spMk id="2" creationId="{C08E373F-8718-6889-CF65-FF6211D7D322}"/>
          </ac:spMkLst>
        </pc:spChg>
        <pc:spChg chg="del mod">
          <ac:chgData name="Siegbert Rudolph" userId="2af4d44886c067cc" providerId="LiveId" clId="{F4C83AA4-D28A-4EE5-8BB8-DBEE7FB27D97}" dt="2022-09-23T17:21:57.310" v="132" actId="478"/>
          <ac:spMkLst>
            <pc:docMk/>
            <pc:sldMk cId="3645643781" sldId="1168"/>
            <ac:spMk id="3" creationId="{B4723D46-361D-5137-182E-6FBF22B5C5EF}"/>
          </ac:spMkLst>
        </pc:spChg>
        <pc:spChg chg="del">
          <ac:chgData name="Siegbert Rudolph" userId="2af4d44886c067cc" providerId="LiveId" clId="{F4C83AA4-D28A-4EE5-8BB8-DBEE7FB27D97}" dt="2023-08-18T15:19:41.502" v="216" actId="478"/>
          <ac:spMkLst>
            <pc:docMk/>
            <pc:sldMk cId="3645643781" sldId="1168"/>
            <ac:spMk id="3" creationId="{BA10A472-E1E8-8FD6-D6C9-CACC15EE252B}"/>
          </ac:spMkLst>
        </pc:spChg>
        <pc:spChg chg="mod">
          <ac:chgData name="Siegbert Rudolph" userId="2af4d44886c067cc" providerId="LiveId" clId="{F4C83AA4-D28A-4EE5-8BB8-DBEE7FB27D97}" dt="2024-03-26T16:01:12.732" v="287" actId="1076"/>
          <ac:spMkLst>
            <pc:docMk/>
            <pc:sldMk cId="3645643781" sldId="1168"/>
            <ac:spMk id="3" creationId="{C68974BB-69BB-6C29-C731-5C7AF96FB977}"/>
          </ac:spMkLst>
        </pc:spChg>
      </pc:sldChg>
      <pc:sldChg chg="delSp modSp mod">
        <pc:chgData name="Siegbert Rudolph" userId="2af4d44886c067cc" providerId="LiveId" clId="{F4C83AA4-D28A-4EE5-8BB8-DBEE7FB27D97}" dt="2024-03-26T16:01:12.748" v="305" actId="1076"/>
        <pc:sldMkLst>
          <pc:docMk/>
          <pc:sldMk cId="936478886" sldId="1169"/>
        </pc:sldMkLst>
        <pc:spChg chg="del mod">
          <ac:chgData name="Siegbert Rudolph" userId="2af4d44886c067cc" providerId="LiveId" clId="{F4C83AA4-D28A-4EE5-8BB8-DBEE7FB27D97}" dt="2024-03-26T16:01:12.744" v="300" actId="478"/>
          <ac:spMkLst>
            <pc:docMk/>
            <pc:sldMk cId="936478886" sldId="1169"/>
            <ac:spMk id="2" creationId="{0AE638E1-DFD3-A5A6-5C77-6F7F88FE656A}"/>
          </ac:spMkLst>
        </pc:spChg>
        <pc:spChg chg="del">
          <ac:chgData name="Siegbert Rudolph" userId="2af4d44886c067cc" providerId="LiveId" clId="{F4C83AA4-D28A-4EE5-8BB8-DBEE7FB27D97}" dt="2022-09-20T17:19:24.885" v="66" actId="478"/>
          <ac:spMkLst>
            <pc:docMk/>
            <pc:sldMk cId="936478886" sldId="1169"/>
            <ac:spMk id="2" creationId="{92906BF3-AFF5-A07E-B946-A9D2F0A36719}"/>
          </ac:spMkLst>
        </pc:spChg>
        <pc:spChg chg="mod">
          <ac:chgData name="Siegbert Rudolph" userId="2af4d44886c067cc" providerId="LiveId" clId="{F4C83AA4-D28A-4EE5-8BB8-DBEE7FB27D97}" dt="2022-09-23T17:21:57.322" v="155" actId="1076"/>
          <ac:spMkLst>
            <pc:docMk/>
            <pc:sldMk cId="936478886" sldId="1169"/>
            <ac:spMk id="2" creationId="{DF2518C4-4793-265F-A322-BB979528DE47}"/>
          </ac:spMkLst>
        </pc:spChg>
        <pc:spChg chg="del mod">
          <ac:chgData name="Siegbert Rudolph" userId="2af4d44886c067cc" providerId="LiveId" clId="{F4C83AA4-D28A-4EE5-8BB8-DBEE7FB27D97}" dt="2022-09-23T17:21:57.322" v="150" actId="478"/>
          <ac:spMkLst>
            <pc:docMk/>
            <pc:sldMk cId="936478886" sldId="1169"/>
            <ac:spMk id="3" creationId="{8F0CBEDC-075D-9A2A-D580-DB5CFB24C4FF}"/>
          </ac:spMkLst>
        </pc:spChg>
        <pc:spChg chg="del">
          <ac:chgData name="Siegbert Rudolph" userId="2af4d44886c067cc" providerId="LiveId" clId="{F4C83AA4-D28A-4EE5-8BB8-DBEE7FB27D97}" dt="2023-08-18T15:19:41.509" v="234" actId="478"/>
          <ac:spMkLst>
            <pc:docMk/>
            <pc:sldMk cId="936478886" sldId="1169"/>
            <ac:spMk id="3" creationId="{9011DC9D-E1DF-EE93-6757-181ED3071FFD}"/>
          </ac:spMkLst>
        </pc:spChg>
        <pc:spChg chg="mod">
          <ac:chgData name="Siegbert Rudolph" userId="2af4d44886c067cc" providerId="LiveId" clId="{F4C83AA4-D28A-4EE5-8BB8-DBEE7FB27D97}" dt="2024-03-26T16:01:12.748" v="305" actId="1076"/>
          <ac:spMkLst>
            <pc:docMk/>
            <pc:sldMk cId="936478886" sldId="1169"/>
            <ac:spMk id="3" creationId="{92E3796E-F6F0-8EF4-A986-5339F019071F}"/>
          </ac:spMkLst>
        </pc:spChg>
      </pc:sldChg>
      <pc:sldChg chg="delSp modSp mod">
        <pc:chgData name="Siegbert Rudolph" userId="2af4d44886c067cc" providerId="LiveId" clId="{F4C83AA4-D28A-4EE5-8BB8-DBEE7FB27D97}" dt="2024-03-26T16:01:12.752" v="311" actId="1076"/>
        <pc:sldMkLst>
          <pc:docMk/>
          <pc:sldMk cId="1975833451" sldId="1170"/>
        </pc:sldMkLst>
        <pc:spChg chg="mod">
          <ac:chgData name="Siegbert Rudolph" userId="2af4d44886c067cc" providerId="LiveId" clId="{F4C83AA4-D28A-4EE5-8BB8-DBEE7FB27D97}" dt="2022-09-23T17:21:57.333" v="161" actId="1076"/>
          <ac:spMkLst>
            <pc:docMk/>
            <pc:sldMk cId="1975833451" sldId="1170"/>
            <ac:spMk id="2" creationId="{0608FA62-BA38-ECB3-2F23-8212EB761D9D}"/>
          </ac:spMkLst>
        </pc:spChg>
        <pc:spChg chg="del">
          <ac:chgData name="Siegbert Rudolph" userId="2af4d44886c067cc" providerId="LiveId" clId="{F4C83AA4-D28A-4EE5-8BB8-DBEE7FB27D97}" dt="2022-09-20T17:19:24.901" v="72" actId="478"/>
          <ac:spMkLst>
            <pc:docMk/>
            <pc:sldMk cId="1975833451" sldId="1170"/>
            <ac:spMk id="2" creationId="{8E4B1AD0-65FA-86B2-99F5-B95F0D77D375}"/>
          </ac:spMkLst>
        </pc:spChg>
        <pc:spChg chg="del mod">
          <ac:chgData name="Siegbert Rudolph" userId="2af4d44886c067cc" providerId="LiveId" clId="{F4C83AA4-D28A-4EE5-8BB8-DBEE7FB27D97}" dt="2024-03-26T16:01:12.748" v="306" actId="478"/>
          <ac:spMkLst>
            <pc:docMk/>
            <pc:sldMk cId="1975833451" sldId="1170"/>
            <ac:spMk id="2" creationId="{FF53EE4D-79A8-1963-9F9E-674FB65813E8}"/>
          </ac:spMkLst>
        </pc:spChg>
        <pc:spChg chg="mod">
          <ac:chgData name="Siegbert Rudolph" userId="2af4d44886c067cc" providerId="LiveId" clId="{F4C83AA4-D28A-4EE5-8BB8-DBEE7FB27D97}" dt="2024-03-26T16:01:12.752" v="311" actId="1076"/>
          <ac:spMkLst>
            <pc:docMk/>
            <pc:sldMk cId="1975833451" sldId="1170"/>
            <ac:spMk id="3" creationId="{473E51DD-7A46-67AB-05FC-1823C5A313A9}"/>
          </ac:spMkLst>
        </pc:spChg>
        <pc:spChg chg="del">
          <ac:chgData name="Siegbert Rudolph" userId="2af4d44886c067cc" providerId="LiveId" clId="{F4C83AA4-D28A-4EE5-8BB8-DBEE7FB27D97}" dt="2023-08-18T15:19:41.509" v="240" actId="478"/>
          <ac:spMkLst>
            <pc:docMk/>
            <pc:sldMk cId="1975833451" sldId="1170"/>
            <ac:spMk id="3" creationId="{4E8D6343-E94A-8E0E-154F-479A8F184209}"/>
          </ac:spMkLst>
        </pc:spChg>
        <pc:spChg chg="del mod">
          <ac:chgData name="Siegbert Rudolph" userId="2af4d44886c067cc" providerId="LiveId" clId="{F4C83AA4-D28A-4EE5-8BB8-DBEE7FB27D97}" dt="2022-09-23T17:21:57.322" v="156" actId="478"/>
          <ac:spMkLst>
            <pc:docMk/>
            <pc:sldMk cId="1975833451" sldId="1170"/>
            <ac:spMk id="3" creationId="{D06DD1B8-53C9-0435-BDDB-41185AA04BB3}"/>
          </ac:spMkLst>
        </pc:spChg>
      </pc:sldChg>
    </pc:docChg>
  </pc:docChgLst>
  <pc:docChgLst>
    <pc:chgData name="Siegbert Rudolph" userId="2af4d44886c067cc" providerId="LiveId" clId="{CBCCB64F-AB88-46D5-8247-B727EB66786C}"/>
    <pc:docChg chg="custSel modSld">
      <pc:chgData name="Siegbert Rudolph" userId="2af4d44886c067cc" providerId="LiveId" clId="{CBCCB64F-AB88-46D5-8247-B727EB66786C}" dt="2023-04-15T12:09:22.691" v="159" actId="1076"/>
      <pc:docMkLst>
        <pc:docMk/>
      </pc:docMkLst>
      <pc:sldChg chg="delSp modSp mod">
        <pc:chgData name="Siegbert Rudolph" userId="2af4d44886c067cc" providerId="LiveId" clId="{CBCCB64F-AB88-46D5-8247-B727EB66786C}" dt="2023-04-15T12:09:22.644" v="93" actId="1076"/>
        <pc:sldMkLst>
          <pc:docMk/>
          <pc:sldMk cId="1982207911" sldId="656"/>
        </pc:sldMkLst>
        <pc:spChg chg="del">
          <ac:chgData name="Siegbert Rudolph" userId="2af4d44886c067cc" providerId="LiveId" clId="{CBCCB64F-AB88-46D5-8247-B727EB66786C}" dt="2023-04-15T12:09:22.644" v="88" actId="478"/>
          <ac:spMkLst>
            <pc:docMk/>
            <pc:sldMk cId="1982207911" sldId="656"/>
            <ac:spMk id="2" creationId="{BE61C5F1-04CC-D0F8-3DEA-311AB1EE9376}"/>
          </ac:spMkLst>
        </pc:spChg>
        <pc:spChg chg="mod">
          <ac:chgData name="Siegbert Rudolph" userId="2af4d44886c067cc" providerId="LiveId" clId="{CBCCB64F-AB88-46D5-8247-B727EB66786C}" dt="2023-04-15T12:09:22.644" v="93" actId="1076"/>
          <ac:spMkLst>
            <pc:docMk/>
            <pc:sldMk cId="1982207911" sldId="656"/>
            <ac:spMk id="3" creationId="{59371615-30E2-7077-5C1F-0165DF3AB6E3}"/>
          </ac:spMkLst>
        </pc:spChg>
      </pc:sldChg>
      <pc:sldChg chg="delSp modSp mod">
        <pc:chgData name="Siegbert Rudolph" userId="2af4d44886c067cc" providerId="LiveId" clId="{CBCCB64F-AB88-46D5-8247-B727EB66786C}" dt="2023-04-15T12:09:22.660" v="111" actId="1076"/>
        <pc:sldMkLst>
          <pc:docMk/>
          <pc:sldMk cId="956629477" sldId="665"/>
        </pc:sldMkLst>
        <pc:spChg chg="del">
          <ac:chgData name="Siegbert Rudolph" userId="2af4d44886c067cc" providerId="LiveId" clId="{CBCCB64F-AB88-46D5-8247-B727EB66786C}" dt="2023-04-15T12:09:22.660" v="106" actId="478"/>
          <ac:spMkLst>
            <pc:docMk/>
            <pc:sldMk cId="956629477" sldId="665"/>
            <ac:spMk id="2" creationId="{47C0E7E6-C3F9-1F4E-F36F-C6089F4B097A}"/>
          </ac:spMkLst>
        </pc:spChg>
        <pc:spChg chg="mod">
          <ac:chgData name="Siegbert Rudolph" userId="2af4d44886c067cc" providerId="LiveId" clId="{CBCCB64F-AB88-46D5-8247-B727EB66786C}" dt="2023-04-15T12:09:22.660" v="111" actId="1076"/>
          <ac:spMkLst>
            <pc:docMk/>
            <pc:sldMk cId="956629477" sldId="665"/>
            <ac:spMk id="3" creationId="{02EE960B-813D-F336-1E9B-D918E9016BC4}"/>
          </ac:spMkLst>
        </pc:spChg>
      </pc:sldChg>
      <pc:sldChg chg="delSp modSp mod">
        <pc:chgData name="Siegbert Rudolph" userId="2af4d44886c067cc" providerId="LiveId" clId="{CBCCB64F-AB88-46D5-8247-B727EB66786C}" dt="2023-04-15T12:09:22.691" v="159" actId="1076"/>
        <pc:sldMkLst>
          <pc:docMk/>
          <pc:sldMk cId="3240318024" sldId="675"/>
        </pc:sldMkLst>
        <pc:spChg chg="del">
          <ac:chgData name="Siegbert Rudolph" userId="2af4d44886c067cc" providerId="LiveId" clId="{CBCCB64F-AB88-46D5-8247-B727EB66786C}" dt="2023-04-15T12:09:22.691" v="154" actId="478"/>
          <ac:spMkLst>
            <pc:docMk/>
            <pc:sldMk cId="3240318024" sldId="675"/>
            <ac:spMk id="2" creationId="{25F6CAD4-220F-84A5-B37F-CC1362F70B6D}"/>
          </ac:spMkLst>
        </pc:spChg>
        <pc:spChg chg="mod">
          <ac:chgData name="Siegbert Rudolph" userId="2af4d44886c067cc" providerId="LiveId" clId="{CBCCB64F-AB88-46D5-8247-B727EB66786C}" dt="2023-04-15T12:09:22.691" v="159" actId="1076"/>
          <ac:spMkLst>
            <pc:docMk/>
            <pc:sldMk cId="3240318024" sldId="675"/>
            <ac:spMk id="5" creationId="{039357FE-FE9E-09EA-511C-2E917C161715}"/>
          </ac:spMkLst>
        </pc:spChg>
      </pc:sldChg>
      <pc:sldChg chg="delSp modSp mod">
        <pc:chgData name="Siegbert Rudolph" userId="2af4d44886c067cc" providerId="LiveId" clId="{CBCCB64F-AB88-46D5-8247-B727EB66786C}" dt="2023-04-15T12:09:22.644" v="81" actId="1076"/>
        <pc:sldMkLst>
          <pc:docMk/>
          <pc:sldMk cId="1591008918" sldId="694"/>
        </pc:sldMkLst>
        <pc:spChg chg="del">
          <ac:chgData name="Siegbert Rudolph" userId="2af4d44886c067cc" providerId="LiveId" clId="{CBCCB64F-AB88-46D5-8247-B727EB66786C}" dt="2023-04-15T12:09:22.629" v="76" actId="478"/>
          <ac:spMkLst>
            <pc:docMk/>
            <pc:sldMk cId="1591008918" sldId="694"/>
            <ac:spMk id="2" creationId="{95B69378-FE70-4CEF-455C-BB3A75018C80}"/>
          </ac:spMkLst>
        </pc:spChg>
        <pc:spChg chg="mod">
          <ac:chgData name="Siegbert Rudolph" userId="2af4d44886c067cc" providerId="LiveId" clId="{CBCCB64F-AB88-46D5-8247-B727EB66786C}" dt="2023-04-15T12:09:22.644" v="81" actId="1076"/>
          <ac:spMkLst>
            <pc:docMk/>
            <pc:sldMk cId="1591008918" sldId="694"/>
            <ac:spMk id="3" creationId="{8634E356-CCC1-2359-6CC8-D84E2CC42450}"/>
          </ac:spMkLst>
        </pc:spChg>
        <pc:spChg chg="mod">
          <ac:chgData name="Siegbert Rudolph" userId="2af4d44886c067cc" providerId="LiveId" clId="{CBCCB64F-AB88-46D5-8247-B727EB66786C}" dt="2023-04-06T13:37:46.208" v="75" actId="20577"/>
          <ac:spMkLst>
            <pc:docMk/>
            <pc:sldMk cId="1591008918" sldId="694"/>
            <ac:spMk id="18" creationId="{589EAA82-DE97-4707-95F9-7595BE657FAB}"/>
          </ac:spMkLst>
        </pc:spChg>
      </pc:sldChg>
      <pc:sldChg chg="delSp modSp mod">
        <pc:chgData name="Siegbert Rudolph" userId="2af4d44886c067cc" providerId="LiveId" clId="{CBCCB64F-AB88-46D5-8247-B727EB66786C}" dt="2023-04-15T12:09:22.676" v="135" actId="1076"/>
        <pc:sldMkLst>
          <pc:docMk/>
          <pc:sldMk cId="3506060512" sldId="723"/>
        </pc:sldMkLst>
        <pc:spChg chg="del">
          <ac:chgData name="Siegbert Rudolph" userId="2af4d44886c067cc" providerId="LiveId" clId="{CBCCB64F-AB88-46D5-8247-B727EB66786C}" dt="2023-04-15T12:09:22.676" v="130" actId="478"/>
          <ac:spMkLst>
            <pc:docMk/>
            <pc:sldMk cId="3506060512" sldId="723"/>
            <ac:spMk id="2" creationId="{4D31EC22-0D6F-469D-8405-A0664A018E2E}"/>
          </ac:spMkLst>
        </pc:spChg>
        <pc:spChg chg="mod">
          <ac:chgData name="Siegbert Rudolph" userId="2af4d44886c067cc" providerId="LiveId" clId="{CBCCB64F-AB88-46D5-8247-B727EB66786C}" dt="2023-04-15T12:09:22.676" v="135" actId="1076"/>
          <ac:spMkLst>
            <pc:docMk/>
            <pc:sldMk cId="3506060512" sldId="723"/>
            <ac:spMk id="3" creationId="{83EBE1A3-D646-8F29-1398-91A6A3536400}"/>
          </ac:spMkLst>
        </pc:spChg>
      </pc:sldChg>
      <pc:sldChg chg="delSp modSp mod">
        <pc:chgData name="Siegbert Rudolph" userId="2af4d44886c067cc" providerId="LiveId" clId="{CBCCB64F-AB88-46D5-8247-B727EB66786C}" dt="2023-04-15T12:09:22.676" v="141" actId="1076"/>
        <pc:sldMkLst>
          <pc:docMk/>
          <pc:sldMk cId="885647085" sldId="724"/>
        </pc:sldMkLst>
        <pc:spChg chg="del">
          <ac:chgData name="Siegbert Rudolph" userId="2af4d44886c067cc" providerId="LiveId" clId="{CBCCB64F-AB88-46D5-8247-B727EB66786C}" dt="2023-04-15T12:09:22.676" v="136" actId="478"/>
          <ac:spMkLst>
            <pc:docMk/>
            <pc:sldMk cId="885647085" sldId="724"/>
            <ac:spMk id="2" creationId="{CF81FDFF-8CA4-FFF9-BB60-C7A96D39DFC5}"/>
          </ac:spMkLst>
        </pc:spChg>
        <pc:spChg chg="mod">
          <ac:chgData name="Siegbert Rudolph" userId="2af4d44886c067cc" providerId="LiveId" clId="{CBCCB64F-AB88-46D5-8247-B727EB66786C}" dt="2023-04-15T12:09:22.676" v="141" actId="1076"/>
          <ac:spMkLst>
            <pc:docMk/>
            <pc:sldMk cId="885647085" sldId="724"/>
            <ac:spMk id="3" creationId="{E12C44E3-B2DE-80CB-420D-CAC55444B460}"/>
          </ac:spMkLst>
        </pc:spChg>
      </pc:sldChg>
      <pc:sldChg chg="delSp modSp mod">
        <pc:chgData name="Siegbert Rudolph" userId="2af4d44886c067cc" providerId="LiveId" clId="{CBCCB64F-AB88-46D5-8247-B727EB66786C}" dt="2023-04-15T12:09:22.644" v="87" actId="1076"/>
        <pc:sldMkLst>
          <pc:docMk/>
          <pc:sldMk cId="1005400467" sldId="1159"/>
        </pc:sldMkLst>
        <pc:spChg chg="mod">
          <ac:chgData name="Siegbert Rudolph" userId="2af4d44886c067cc" providerId="LiveId" clId="{CBCCB64F-AB88-46D5-8247-B727EB66786C}" dt="2023-04-15T12:09:22.644" v="87" actId="1076"/>
          <ac:spMkLst>
            <pc:docMk/>
            <pc:sldMk cId="1005400467" sldId="1159"/>
            <ac:spMk id="2" creationId="{C8E448B1-5759-24A4-B261-0A0A1F23C490}"/>
          </ac:spMkLst>
        </pc:spChg>
        <pc:spChg chg="del">
          <ac:chgData name="Siegbert Rudolph" userId="2af4d44886c067cc" providerId="LiveId" clId="{CBCCB64F-AB88-46D5-8247-B727EB66786C}" dt="2023-04-15T12:09:22.644" v="82" actId="478"/>
          <ac:spMkLst>
            <pc:docMk/>
            <pc:sldMk cId="1005400467" sldId="1159"/>
            <ac:spMk id="3" creationId="{6ECADC29-2E4F-1A54-A38E-57DE25BB94DB}"/>
          </ac:spMkLst>
        </pc:spChg>
      </pc:sldChg>
      <pc:sldChg chg="delSp modSp mod">
        <pc:chgData name="Siegbert Rudolph" userId="2af4d44886c067cc" providerId="LiveId" clId="{CBCCB64F-AB88-46D5-8247-B727EB66786C}" dt="2023-04-15T12:09:22.660" v="105" actId="1076"/>
        <pc:sldMkLst>
          <pc:docMk/>
          <pc:sldMk cId="1906865026" sldId="1160"/>
        </pc:sldMkLst>
        <pc:spChg chg="del">
          <ac:chgData name="Siegbert Rudolph" userId="2af4d44886c067cc" providerId="LiveId" clId="{CBCCB64F-AB88-46D5-8247-B727EB66786C}" dt="2023-04-15T12:09:22.659" v="100" actId="478"/>
          <ac:spMkLst>
            <pc:docMk/>
            <pc:sldMk cId="1906865026" sldId="1160"/>
            <ac:spMk id="2" creationId="{17E76872-B9BC-6C5E-1E1F-535E93260273}"/>
          </ac:spMkLst>
        </pc:spChg>
        <pc:spChg chg="mod">
          <ac:chgData name="Siegbert Rudolph" userId="2af4d44886c067cc" providerId="LiveId" clId="{CBCCB64F-AB88-46D5-8247-B727EB66786C}" dt="2023-04-15T12:09:22.660" v="105" actId="1076"/>
          <ac:spMkLst>
            <pc:docMk/>
            <pc:sldMk cId="1906865026" sldId="1160"/>
            <ac:spMk id="3" creationId="{4658BB60-E776-5079-47DE-1A309E8B80FE}"/>
          </ac:spMkLst>
        </pc:spChg>
      </pc:sldChg>
      <pc:sldChg chg="delSp modSp mod">
        <pc:chgData name="Siegbert Rudolph" userId="2af4d44886c067cc" providerId="LiveId" clId="{CBCCB64F-AB88-46D5-8247-B727EB66786C}" dt="2023-04-15T12:09:22.644" v="99" actId="1076"/>
        <pc:sldMkLst>
          <pc:docMk/>
          <pc:sldMk cId="3863881024" sldId="1165"/>
        </pc:sldMkLst>
        <pc:spChg chg="del">
          <ac:chgData name="Siegbert Rudolph" userId="2af4d44886c067cc" providerId="LiveId" clId="{CBCCB64F-AB88-46D5-8247-B727EB66786C}" dt="2023-04-15T12:09:22.644" v="94" actId="478"/>
          <ac:spMkLst>
            <pc:docMk/>
            <pc:sldMk cId="3863881024" sldId="1165"/>
            <ac:spMk id="2" creationId="{03C35083-5A32-22CF-5209-50A7F974B8AF}"/>
          </ac:spMkLst>
        </pc:spChg>
        <pc:spChg chg="mod">
          <ac:chgData name="Siegbert Rudolph" userId="2af4d44886c067cc" providerId="LiveId" clId="{CBCCB64F-AB88-46D5-8247-B727EB66786C}" dt="2023-04-15T12:09:22.644" v="99" actId="1076"/>
          <ac:spMkLst>
            <pc:docMk/>
            <pc:sldMk cId="3863881024" sldId="1165"/>
            <ac:spMk id="3" creationId="{2C5998D3-5248-22A7-461D-4609C331A762}"/>
          </ac:spMkLst>
        </pc:spChg>
      </pc:sldChg>
      <pc:sldChg chg="delSp modSp mod">
        <pc:chgData name="Siegbert Rudolph" userId="2af4d44886c067cc" providerId="LiveId" clId="{CBCCB64F-AB88-46D5-8247-B727EB66786C}" dt="2023-04-15T12:09:22.660" v="117" actId="1076"/>
        <pc:sldMkLst>
          <pc:docMk/>
          <pc:sldMk cId="1556208886" sldId="1166"/>
        </pc:sldMkLst>
        <pc:spChg chg="del">
          <ac:chgData name="Siegbert Rudolph" userId="2af4d44886c067cc" providerId="LiveId" clId="{CBCCB64F-AB88-46D5-8247-B727EB66786C}" dt="2023-04-15T12:09:22.660" v="112" actId="478"/>
          <ac:spMkLst>
            <pc:docMk/>
            <pc:sldMk cId="1556208886" sldId="1166"/>
            <ac:spMk id="2" creationId="{E36FE681-71D3-C4AB-E4B3-2A4B8E94FDF4}"/>
          </ac:spMkLst>
        </pc:spChg>
        <pc:spChg chg="mod">
          <ac:chgData name="Siegbert Rudolph" userId="2af4d44886c067cc" providerId="LiveId" clId="{CBCCB64F-AB88-46D5-8247-B727EB66786C}" dt="2023-04-15T12:09:22.660" v="117" actId="1076"/>
          <ac:spMkLst>
            <pc:docMk/>
            <pc:sldMk cId="1556208886" sldId="1166"/>
            <ac:spMk id="3" creationId="{DF931A15-D6B3-74D0-2283-877F54B0588B}"/>
          </ac:spMkLst>
        </pc:spChg>
      </pc:sldChg>
      <pc:sldChg chg="delSp modSp mod">
        <pc:chgData name="Siegbert Rudolph" userId="2af4d44886c067cc" providerId="LiveId" clId="{CBCCB64F-AB88-46D5-8247-B727EB66786C}" dt="2023-04-15T12:09:22.676" v="123" actId="1076"/>
        <pc:sldMkLst>
          <pc:docMk/>
          <pc:sldMk cId="3584090873" sldId="1167"/>
        </pc:sldMkLst>
        <pc:spChg chg="del">
          <ac:chgData name="Siegbert Rudolph" userId="2af4d44886c067cc" providerId="LiveId" clId="{CBCCB64F-AB88-46D5-8247-B727EB66786C}" dt="2023-04-15T12:09:22.660" v="118" actId="478"/>
          <ac:spMkLst>
            <pc:docMk/>
            <pc:sldMk cId="3584090873" sldId="1167"/>
            <ac:spMk id="2" creationId="{58EEB29A-FC9C-9095-DE24-FA5BE3F4C412}"/>
          </ac:spMkLst>
        </pc:spChg>
        <pc:spChg chg="mod">
          <ac:chgData name="Siegbert Rudolph" userId="2af4d44886c067cc" providerId="LiveId" clId="{CBCCB64F-AB88-46D5-8247-B727EB66786C}" dt="2023-04-15T12:09:22.676" v="123" actId="1076"/>
          <ac:spMkLst>
            <pc:docMk/>
            <pc:sldMk cId="3584090873" sldId="1167"/>
            <ac:spMk id="3" creationId="{D9A0681E-401B-31E2-F19F-212683F80880}"/>
          </ac:spMkLst>
        </pc:spChg>
      </pc:sldChg>
      <pc:sldChg chg="delSp modSp mod">
        <pc:chgData name="Siegbert Rudolph" userId="2af4d44886c067cc" providerId="LiveId" clId="{CBCCB64F-AB88-46D5-8247-B727EB66786C}" dt="2023-04-15T12:09:22.676" v="129" actId="1076"/>
        <pc:sldMkLst>
          <pc:docMk/>
          <pc:sldMk cId="3645643781" sldId="1168"/>
        </pc:sldMkLst>
        <pc:spChg chg="del">
          <ac:chgData name="Siegbert Rudolph" userId="2af4d44886c067cc" providerId="LiveId" clId="{CBCCB64F-AB88-46D5-8247-B727EB66786C}" dt="2023-04-15T12:09:22.676" v="124" actId="478"/>
          <ac:spMkLst>
            <pc:docMk/>
            <pc:sldMk cId="3645643781" sldId="1168"/>
            <ac:spMk id="2" creationId="{465F512D-7BBE-3457-E24C-C97747E1C27B}"/>
          </ac:spMkLst>
        </pc:spChg>
        <pc:spChg chg="mod">
          <ac:chgData name="Siegbert Rudolph" userId="2af4d44886c067cc" providerId="LiveId" clId="{CBCCB64F-AB88-46D5-8247-B727EB66786C}" dt="2023-04-15T12:09:22.676" v="129" actId="1076"/>
          <ac:spMkLst>
            <pc:docMk/>
            <pc:sldMk cId="3645643781" sldId="1168"/>
            <ac:spMk id="3" creationId="{BA10A472-E1E8-8FD6-D6C9-CACC15EE252B}"/>
          </ac:spMkLst>
        </pc:spChg>
      </pc:sldChg>
      <pc:sldChg chg="delSp modSp mod">
        <pc:chgData name="Siegbert Rudolph" userId="2af4d44886c067cc" providerId="LiveId" clId="{CBCCB64F-AB88-46D5-8247-B727EB66786C}" dt="2023-04-15T12:09:22.691" v="147" actId="1076"/>
        <pc:sldMkLst>
          <pc:docMk/>
          <pc:sldMk cId="936478886" sldId="1169"/>
        </pc:sldMkLst>
        <pc:spChg chg="del">
          <ac:chgData name="Siegbert Rudolph" userId="2af4d44886c067cc" providerId="LiveId" clId="{CBCCB64F-AB88-46D5-8247-B727EB66786C}" dt="2023-04-15T12:09:22.676" v="142" actId="478"/>
          <ac:spMkLst>
            <pc:docMk/>
            <pc:sldMk cId="936478886" sldId="1169"/>
            <ac:spMk id="2" creationId="{DF2518C4-4793-265F-A322-BB979528DE47}"/>
          </ac:spMkLst>
        </pc:spChg>
        <pc:spChg chg="mod">
          <ac:chgData name="Siegbert Rudolph" userId="2af4d44886c067cc" providerId="LiveId" clId="{CBCCB64F-AB88-46D5-8247-B727EB66786C}" dt="2023-04-15T12:09:22.691" v="147" actId="1076"/>
          <ac:spMkLst>
            <pc:docMk/>
            <pc:sldMk cId="936478886" sldId="1169"/>
            <ac:spMk id="3" creationId="{9011DC9D-E1DF-EE93-6757-181ED3071FFD}"/>
          </ac:spMkLst>
        </pc:spChg>
      </pc:sldChg>
      <pc:sldChg chg="delSp modSp mod">
        <pc:chgData name="Siegbert Rudolph" userId="2af4d44886c067cc" providerId="LiveId" clId="{CBCCB64F-AB88-46D5-8247-B727EB66786C}" dt="2023-04-15T12:09:22.691" v="153" actId="1076"/>
        <pc:sldMkLst>
          <pc:docMk/>
          <pc:sldMk cId="1975833451" sldId="1170"/>
        </pc:sldMkLst>
        <pc:spChg chg="del">
          <ac:chgData name="Siegbert Rudolph" userId="2af4d44886c067cc" providerId="LiveId" clId="{CBCCB64F-AB88-46D5-8247-B727EB66786C}" dt="2023-04-15T12:09:22.691" v="148" actId="478"/>
          <ac:spMkLst>
            <pc:docMk/>
            <pc:sldMk cId="1975833451" sldId="1170"/>
            <ac:spMk id="2" creationId="{0608FA62-BA38-ECB3-2F23-8212EB761D9D}"/>
          </ac:spMkLst>
        </pc:spChg>
        <pc:spChg chg="mod">
          <ac:chgData name="Siegbert Rudolph" userId="2af4d44886c067cc" providerId="LiveId" clId="{CBCCB64F-AB88-46D5-8247-B727EB66786C}" dt="2023-04-15T12:09:22.691" v="153" actId="1076"/>
          <ac:spMkLst>
            <pc:docMk/>
            <pc:sldMk cId="1975833451" sldId="1170"/>
            <ac:spMk id="3" creationId="{4E8D6343-E94A-8E0E-154F-479A8F184209}"/>
          </ac:spMkLst>
        </pc:spChg>
      </pc:sldChg>
    </pc:docChg>
  </pc:docChgLst>
  <pc:docChgLst>
    <pc:chgData name="Siegbert Rudolph" userId="2af4d44886c067cc" providerId="LiveId" clId="{48572E3C-39E6-4A69-A07F-D64FFEE9FA1B}"/>
    <pc:docChg chg="modSld">
      <pc:chgData name="Siegbert Rudolph" userId="2af4d44886c067cc" providerId="LiveId" clId="{48572E3C-39E6-4A69-A07F-D64FFEE9FA1B}" dt="2022-10-02T07:37:12.735" v="92" actId="20577"/>
      <pc:docMkLst>
        <pc:docMk/>
      </pc:docMkLst>
      <pc:sldChg chg="modSp mod">
        <pc:chgData name="Siegbert Rudolph" userId="2af4d44886c067cc" providerId="LiveId" clId="{48572E3C-39E6-4A69-A07F-D64FFEE9FA1B}" dt="2022-10-02T07:37:12.735" v="92" actId="20577"/>
        <pc:sldMkLst>
          <pc:docMk/>
          <pc:sldMk cId="1591008918" sldId="694"/>
        </pc:sldMkLst>
        <pc:spChg chg="mod">
          <ac:chgData name="Siegbert Rudolph" userId="2af4d44886c067cc" providerId="LiveId" clId="{48572E3C-39E6-4A69-A07F-D64FFEE9FA1B}" dt="2022-10-02T07:37:12.735" v="92" actId="20577"/>
          <ac:spMkLst>
            <pc:docMk/>
            <pc:sldMk cId="1591008918" sldId="694"/>
            <ac:spMk id="22" creationId="{C28DF481-DD23-47D6-8B8F-6B06A4DD914D}"/>
          </ac:spMkLst>
        </pc:spChg>
      </pc:sldChg>
    </pc:docChg>
  </pc:docChgLst>
  <pc:docChgLst>
    <pc:chgData name="Siegbert Rudolph" userId="2af4d44886c067cc" providerId="LiveId" clId="{08B68FBF-4268-483A-9963-17258F0805B4}"/>
    <pc:docChg chg="custSel modSld">
      <pc:chgData name="Siegbert Rudolph" userId="2af4d44886c067cc" providerId="LiveId" clId="{08B68FBF-4268-483A-9963-17258F0805B4}" dt="2021-04-30T09:25:11.934" v="83" actId="1076"/>
      <pc:docMkLst>
        <pc:docMk/>
      </pc:docMkLst>
      <pc:sldChg chg="delSp modSp mod">
        <pc:chgData name="Siegbert Rudolph" userId="2af4d44886c067cc" providerId="LiveId" clId="{08B68FBF-4268-483A-9963-17258F0805B4}" dt="2021-04-30T09:25:11.903" v="17" actId="1076"/>
        <pc:sldMkLst>
          <pc:docMk/>
          <pc:sldMk cId="1982207911" sldId="656"/>
        </pc:sldMkLst>
        <pc:spChg chg="del">
          <ac:chgData name="Siegbert Rudolph" userId="2af4d44886c067cc" providerId="LiveId" clId="{08B68FBF-4268-483A-9963-17258F0805B4}" dt="2021-04-30T09:25:11.903" v="12" actId="478"/>
          <ac:spMkLst>
            <pc:docMk/>
            <pc:sldMk cId="1982207911" sldId="656"/>
            <ac:spMk id="2" creationId="{A1427A62-EF2D-486B-95F3-8359D0C5967C}"/>
          </ac:spMkLst>
        </pc:spChg>
        <pc:spChg chg="mod">
          <ac:chgData name="Siegbert Rudolph" userId="2af4d44886c067cc" providerId="LiveId" clId="{08B68FBF-4268-483A-9963-17258F0805B4}" dt="2021-04-30T09:25:11.903" v="17" actId="1076"/>
          <ac:spMkLst>
            <pc:docMk/>
            <pc:sldMk cId="1982207911" sldId="656"/>
            <ac:spMk id="3" creationId="{875D168F-3004-4715-ACFE-D1D6A6419980}"/>
          </ac:spMkLst>
        </pc:spChg>
      </pc:sldChg>
      <pc:sldChg chg="delSp modSp mod">
        <pc:chgData name="Siegbert Rudolph" userId="2af4d44886c067cc" providerId="LiveId" clId="{08B68FBF-4268-483A-9963-17258F0805B4}" dt="2021-04-30T09:25:11.918" v="35" actId="1076"/>
        <pc:sldMkLst>
          <pc:docMk/>
          <pc:sldMk cId="956629477" sldId="665"/>
        </pc:sldMkLst>
        <pc:spChg chg="del">
          <ac:chgData name="Siegbert Rudolph" userId="2af4d44886c067cc" providerId="LiveId" clId="{08B68FBF-4268-483A-9963-17258F0805B4}" dt="2021-04-30T09:25:11.918" v="30" actId="478"/>
          <ac:spMkLst>
            <pc:docMk/>
            <pc:sldMk cId="956629477" sldId="665"/>
            <ac:spMk id="2" creationId="{F2A709C0-9A33-47CD-BAC5-1382495B6E63}"/>
          </ac:spMkLst>
        </pc:spChg>
        <pc:spChg chg="mod">
          <ac:chgData name="Siegbert Rudolph" userId="2af4d44886c067cc" providerId="LiveId" clId="{08B68FBF-4268-483A-9963-17258F0805B4}" dt="2021-04-30T09:25:11.918" v="35" actId="1076"/>
          <ac:spMkLst>
            <pc:docMk/>
            <pc:sldMk cId="956629477" sldId="665"/>
            <ac:spMk id="3" creationId="{BBF79A5A-DF4D-4B1A-8A6A-A8F98745CB40}"/>
          </ac:spMkLst>
        </pc:spChg>
      </pc:sldChg>
      <pc:sldChg chg="delSp modSp mod">
        <pc:chgData name="Siegbert Rudolph" userId="2af4d44886c067cc" providerId="LiveId" clId="{08B68FBF-4268-483A-9963-17258F0805B4}" dt="2021-04-30T09:25:11.934" v="83" actId="1076"/>
        <pc:sldMkLst>
          <pc:docMk/>
          <pc:sldMk cId="3240318024" sldId="675"/>
        </pc:sldMkLst>
        <pc:spChg chg="del">
          <ac:chgData name="Siegbert Rudolph" userId="2af4d44886c067cc" providerId="LiveId" clId="{08B68FBF-4268-483A-9963-17258F0805B4}" dt="2021-04-30T09:25:11.934" v="78" actId="478"/>
          <ac:spMkLst>
            <pc:docMk/>
            <pc:sldMk cId="3240318024" sldId="675"/>
            <ac:spMk id="2" creationId="{C08184A1-2094-4647-8DDC-59F16795CB3F}"/>
          </ac:spMkLst>
        </pc:spChg>
        <pc:spChg chg="mod">
          <ac:chgData name="Siegbert Rudolph" userId="2af4d44886c067cc" providerId="LiveId" clId="{08B68FBF-4268-483A-9963-17258F0805B4}" dt="2021-04-30T09:25:11.934" v="83" actId="1076"/>
          <ac:spMkLst>
            <pc:docMk/>
            <pc:sldMk cId="3240318024" sldId="675"/>
            <ac:spMk id="5" creationId="{016C6F55-E7D0-4E50-8793-B3F285F05E2E}"/>
          </ac:spMkLst>
        </pc:spChg>
      </pc:sldChg>
      <pc:sldChg chg="delSp modSp mod">
        <pc:chgData name="Siegbert Rudolph" userId="2af4d44886c067cc" providerId="LiveId" clId="{08B68FBF-4268-483A-9963-17258F0805B4}" dt="2021-04-30T09:25:11.903" v="5" actId="1076"/>
        <pc:sldMkLst>
          <pc:docMk/>
          <pc:sldMk cId="1591008918" sldId="694"/>
        </pc:sldMkLst>
        <pc:spChg chg="del">
          <ac:chgData name="Siegbert Rudolph" userId="2af4d44886c067cc" providerId="LiveId" clId="{08B68FBF-4268-483A-9963-17258F0805B4}" dt="2021-04-30T09:25:11.887" v="0" actId="478"/>
          <ac:spMkLst>
            <pc:docMk/>
            <pc:sldMk cId="1591008918" sldId="694"/>
            <ac:spMk id="2" creationId="{518F7FB3-9535-4936-B88A-87669B58F303}"/>
          </ac:spMkLst>
        </pc:spChg>
        <pc:spChg chg="mod">
          <ac:chgData name="Siegbert Rudolph" userId="2af4d44886c067cc" providerId="LiveId" clId="{08B68FBF-4268-483A-9963-17258F0805B4}" dt="2021-04-30T09:25:11.903" v="5" actId="1076"/>
          <ac:spMkLst>
            <pc:docMk/>
            <pc:sldMk cId="1591008918" sldId="694"/>
            <ac:spMk id="3" creationId="{8C09FC2D-F42D-4968-81CC-2654E1B500DA}"/>
          </ac:spMkLst>
        </pc:spChg>
      </pc:sldChg>
      <pc:sldChg chg="delSp modSp mod">
        <pc:chgData name="Siegbert Rudolph" userId="2af4d44886c067cc" providerId="LiveId" clId="{08B68FBF-4268-483A-9963-17258F0805B4}" dt="2021-04-30T09:25:11.934" v="59" actId="1076"/>
        <pc:sldMkLst>
          <pc:docMk/>
          <pc:sldMk cId="3506060512" sldId="723"/>
        </pc:sldMkLst>
        <pc:spChg chg="del">
          <ac:chgData name="Siegbert Rudolph" userId="2af4d44886c067cc" providerId="LiveId" clId="{08B68FBF-4268-483A-9963-17258F0805B4}" dt="2021-04-30T09:25:11.918" v="54" actId="478"/>
          <ac:spMkLst>
            <pc:docMk/>
            <pc:sldMk cId="3506060512" sldId="723"/>
            <ac:spMk id="2" creationId="{49AB0BB2-EEF8-4C51-BD3D-650800FAFB60}"/>
          </ac:spMkLst>
        </pc:spChg>
        <pc:spChg chg="mod">
          <ac:chgData name="Siegbert Rudolph" userId="2af4d44886c067cc" providerId="LiveId" clId="{08B68FBF-4268-483A-9963-17258F0805B4}" dt="2021-04-30T09:25:11.934" v="59" actId="1076"/>
          <ac:spMkLst>
            <pc:docMk/>
            <pc:sldMk cId="3506060512" sldId="723"/>
            <ac:spMk id="3" creationId="{074A9FA9-AC63-46CF-97E9-412240014D24}"/>
          </ac:spMkLst>
        </pc:spChg>
      </pc:sldChg>
      <pc:sldChg chg="delSp modSp mod">
        <pc:chgData name="Siegbert Rudolph" userId="2af4d44886c067cc" providerId="LiveId" clId="{08B68FBF-4268-483A-9963-17258F0805B4}" dt="2021-04-30T09:25:11.934" v="65" actId="1076"/>
        <pc:sldMkLst>
          <pc:docMk/>
          <pc:sldMk cId="885647085" sldId="724"/>
        </pc:sldMkLst>
        <pc:spChg chg="del">
          <ac:chgData name="Siegbert Rudolph" userId="2af4d44886c067cc" providerId="LiveId" clId="{08B68FBF-4268-483A-9963-17258F0805B4}" dt="2021-04-30T09:25:11.934" v="60" actId="478"/>
          <ac:spMkLst>
            <pc:docMk/>
            <pc:sldMk cId="885647085" sldId="724"/>
            <ac:spMk id="2" creationId="{5E8EFCFE-CAD0-48A1-974B-FD14BAF3A87A}"/>
          </ac:spMkLst>
        </pc:spChg>
        <pc:spChg chg="mod">
          <ac:chgData name="Siegbert Rudolph" userId="2af4d44886c067cc" providerId="LiveId" clId="{08B68FBF-4268-483A-9963-17258F0805B4}" dt="2021-04-30T09:25:11.934" v="65" actId="1076"/>
          <ac:spMkLst>
            <pc:docMk/>
            <pc:sldMk cId="885647085" sldId="724"/>
            <ac:spMk id="3" creationId="{74BC5114-E762-42D4-ADB4-F2FCB42F20D1}"/>
          </ac:spMkLst>
        </pc:spChg>
      </pc:sldChg>
      <pc:sldChg chg="delSp modSp mod">
        <pc:chgData name="Siegbert Rudolph" userId="2af4d44886c067cc" providerId="LiveId" clId="{08B68FBF-4268-483A-9963-17258F0805B4}" dt="2021-04-30T09:25:11.903" v="11" actId="1076"/>
        <pc:sldMkLst>
          <pc:docMk/>
          <pc:sldMk cId="1005400467" sldId="1159"/>
        </pc:sldMkLst>
        <pc:spChg chg="mod">
          <ac:chgData name="Siegbert Rudolph" userId="2af4d44886c067cc" providerId="LiveId" clId="{08B68FBF-4268-483A-9963-17258F0805B4}" dt="2021-04-30T09:25:11.903" v="11" actId="1076"/>
          <ac:spMkLst>
            <pc:docMk/>
            <pc:sldMk cId="1005400467" sldId="1159"/>
            <ac:spMk id="2" creationId="{B79A7187-1F15-425A-A2D7-8602E888FC57}"/>
          </ac:spMkLst>
        </pc:spChg>
        <pc:spChg chg="del">
          <ac:chgData name="Siegbert Rudolph" userId="2af4d44886c067cc" providerId="LiveId" clId="{08B68FBF-4268-483A-9963-17258F0805B4}" dt="2021-04-30T09:25:11.903" v="6" actId="478"/>
          <ac:spMkLst>
            <pc:docMk/>
            <pc:sldMk cId="1005400467" sldId="1159"/>
            <ac:spMk id="3" creationId="{C13E1F04-424C-450A-975B-4C332862E41D}"/>
          </ac:spMkLst>
        </pc:spChg>
      </pc:sldChg>
      <pc:sldChg chg="delSp modSp mod">
        <pc:chgData name="Siegbert Rudolph" userId="2af4d44886c067cc" providerId="LiveId" clId="{08B68FBF-4268-483A-9963-17258F0805B4}" dt="2021-04-30T09:25:11.903" v="29" actId="1076"/>
        <pc:sldMkLst>
          <pc:docMk/>
          <pc:sldMk cId="1906865026" sldId="1160"/>
        </pc:sldMkLst>
        <pc:spChg chg="del">
          <ac:chgData name="Siegbert Rudolph" userId="2af4d44886c067cc" providerId="LiveId" clId="{08B68FBF-4268-483A-9963-17258F0805B4}" dt="2021-04-30T09:25:11.903" v="24" actId="478"/>
          <ac:spMkLst>
            <pc:docMk/>
            <pc:sldMk cId="1906865026" sldId="1160"/>
            <ac:spMk id="2" creationId="{C53CCACC-5BCB-4D28-877B-5913F24B0B18}"/>
          </ac:spMkLst>
        </pc:spChg>
        <pc:spChg chg="mod">
          <ac:chgData name="Siegbert Rudolph" userId="2af4d44886c067cc" providerId="LiveId" clId="{08B68FBF-4268-483A-9963-17258F0805B4}" dt="2021-04-30T09:25:11.903" v="29" actId="1076"/>
          <ac:spMkLst>
            <pc:docMk/>
            <pc:sldMk cId="1906865026" sldId="1160"/>
            <ac:spMk id="3" creationId="{2432FA1A-C884-4645-9398-6FCE134BEA5B}"/>
          </ac:spMkLst>
        </pc:spChg>
      </pc:sldChg>
      <pc:sldChg chg="delSp modSp mod">
        <pc:chgData name="Siegbert Rudolph" userId="2af4d44886c067cc" providerId="LiveId" clId="{08B68FBF-4268-483A-9963-17258F0805B4}" dt="2021-04-30T09:25:11.903" v="23" actId="1076"/>
        <pc:sldMkLst>
          <pc:docMk/>
          <pc:sldMk cId="3863881024" sldId="1165"/>
        </pc:sldMkLst>
        <pc:spChg chg="del">
          <ac:chgData name="Siegbert Rudolph" userId="2af4d44886c067cc" providerId="LiveId" clId="{08B68FBF-4268-483A-9963-17258F0805B4}" dt="2021-04-30T09:25:11.903" v="18" actId="478"/>
          <ac:spMkLst>
            <pc:docMk/>
            <pc:sldMk cId="3863881024" sldId="1165"/>
            <ac:spMk id="2" creationId="{8E0EA7FE-7499-4C26-BB50-F7A9A63E2DE8}"/>
          </ac:spMkLst>
        </pc:spChg>
        <pc:spChg chg="mod">
          <ac:chgData name="Siegbert Rudolph" userId="2af4d44886c067cc" providerId="LiveId" clId="{08B68FBF-4268-483A-9963-17258F0805B4}" dt="2021-04-30T09:25:11.903" v="23" actId="1076"/>
          <ac:spMkLst>
            <pc:docMk/>
            <pc:sldMk cId="3863881024" sldId="1165"/>
            <ac:spMk id="3" creationId="{3F88694E-2D04-45F3-A67C-1CC116F45F49}"/>
          </ac:spMkLst>
        </pc:spChg>
      </pc:sldChg>
      <pc:sldChg chg="delSp modSp mod">
        <pc:chgData name="Siegbert Rudolph" userId="2af4d44886c067cc" providerId="LiveId" clId="{08B68FBF-4268-483A-9963-17258F0805B4}" dt="2021-04-30T09:25:11.918" v="41" actId="1076"/>
        <pc:sldMkLst>
          <pc:docMk/>
          <pc:sldMk cId="1556208886" sldId="1166"/>
        </pc:sldMkLst>
        <pc:spChg chg="del">
          <ac:chgData name="Siegbert Rudolph" userId="2af4d44886c067cc" providerId="LiveId" clId="{08B68FBF-4268-483A-9963-17258F0805B4}" dt="2021-04-30T09:25:11.918" v="36" actId="478"/>
          <ac:spMkLst>
            <pc:docMk/>
            <pc:sldMk cId="1556208886" sldId="1166"/>
            <ac:spMk id="2" creationId="{5BBA7B49-E5D6-4511-B7FD-F07314C01C3B}"/>
          </ac:spMkLst>
        </pc:spChg>
        <pc:spChg chg="mod">
          <ac:chgData name="Siegbert Rudolph" userId="2af4d44886c067cc" providerId="LiveId" clId="{08B68FBF-4268-483A-9963-17258F0805B4}" dt="2021-04-30T09:25:11.918" v="41" actId="1076"/>
          <ac:spMkLst>
            <pc:docMk/>
            <pc:sldMk cId="1556208886" sldId="1166"/>
            <ac:spMk id="3" creationId="{9E07E6EF-DD36-4DE9-A5DD-B37ED3019936}"/>
          </ac:spMkLst>
        </pc:spChg>
      </pc:sldChg>
      <pc:sldChg chg="delSp modSp mod">
        <pc:chgData name="Siegbert Rudolph" userId="2af4d44886c067cc" providerId="LiveId" clId="{08B68FBF-4268-483A-9963-17258F0805B4}" dt="2021-04-30T09:25:11.918" v="47" actId="1076"/>
        <pc:sldMkLst>
          <pc:docMk/>
          <pc:sldMk cId="3584090873" sldId="1167"/>
        </pc:sldMkLst>
        <pc:spChg chg="del">
          <ac:chgData name="Siegbert Rudolph" userId="2af4d44886c067cc" providerId="LiveId" clId="{08B68FBF-4268-483A-9963-17258F0805B4}" dt="2021-04-30T09:25:11.918" v="42" actId="478"/>
          <ac:spMkLst>
            <pc:docMk/>
            <pc:sldMk cId="3584090873" sldId="1167"/>
            <ac:spMk id="2" creationId="{144C9648-4E26-49B2-B3E6-6BC64EECDE51}"/>
          </ac:spMkLst>
        </pc:spChg>
        <pc:spChg chg="mod">
          <ac:chgData name="Siegbert Rudolph" userId="2af4d44886c067cc" providerId="LiveId" clId="{08B68FBF-4268-483A-9963-17258F0805B4}" dt="2021-04-30T09:25:11.918" v="47" actId="1076"/>
          <ac:spMkLst>
            <pc:docMk/>
            <pc:sldMk cId="3584090873" sldId="1167"/>
            <ac:spMk id="3" creationId="{FE6D8468-169D-4030-84D7-3A2703C610B5}"/>
          </ac:spMkLst>
        </pc:spChg>
      </pc:sldChg>
      <pc:sldChg chg="delSp modSp mod">
        <pc:chgData name="Siegbert Rudolph" userId="2af4d44886c067cc" providerId="LiveId" clId="{08B68FBF-4268-483A-9963-17258F0805B4}" dt="2021-04-30T09:25:11.918" v="53" actId="1076"/>
        <pc:sldMkLst>
          <pc:docMk/>
          <pc:sldMk cId="3645643781" sldId="1168"/>
        </pc:sldMkLst>
        <pc:spChg chg="del">
          <ac:chgData name="Siegbert Rudolph" userId="2af4d44886c067cc" providerId="LiveId" clId="{08B68FBF-4268-483A-9963-17258F0805B4}" dt="2021-04-30T09:25:11.918" v="48" actId="478"/>
          <ac:spMkLst>
            <pc:docMk/>
            <pc:sldMk cId="3645643781" sldId="1168"/>
            <ac:spMk id="2" creationId="{1B9DE967-E4A0-484D-966E-D7B1E0E08F28}"/>
          </ac:spMkLst>
        </pc:spChg>
        <pc:spChg chg="mod">
          <ac:chgData name="Siegbert Rudolph" userId="2af4d44886c067cc" providerId="LiveId" clId="{08B68FBF-4268-483A-9963-17258F0805B4}" dt="2021-04-30T09:25:11.918" v="53" actId="1076"/>
          <ac:spMkLst>
            <pc:docMk/>
            <pc:sldMk cId="3645643781" sldId="1168"/>
            <ac:spMk id="3" creationId="{46134B0C-C278-437F-9B58-6B3665FEF8FD}"/>
          </ac:spMkLst>
        </pc:spChg>
      </pc:sldChg>
      <pc:sldChg chg="delSp modSp mod">
        <pc:chgData name="Siegbert Rudolph" userId="2af4d44886c067cc" providerId="LiveId" clId="{08B68FBF-4268-483A-9963-17258F0805B4}" dt="2021-04-30T09:25:11.934" v="71" actId="1076"/>
        <pc:sldMkLst>
          <pc:docMk/>
          <pc:sldMk cId="936478886" sldId="1169"/>
        </pc:sldMkLst>
        <pc:spChg chg="del">
          <ac:chgData name="Siegbert Rudolph" userId="2af4d44886c067cc" providerId="LiveId" clId="{08B68FBF-4268-483A-9963-17258F0805B4}" dt="2021-04-30T09:25:11.934" v="66" actId="478"/>
          <ac:spMkLst>
            <pc:docMk/>
            <pc:sldMk cId="936478886" sldId="1169"/>
            <ac:spMk id="2" creationId="{163811AE-C600-49CD-A5BA-F9B23E9C496B}"/>
          </ac:spMkLst>
        </pc:spChg>
        <pc:spChg chg="mod">
          <ac:chgData name="Siegbert Rudolph" userId="2af4d44886c067cc" providerId="LiveId" clId="{08B68FBF-4268-483A-9963-17258F0805B4}" dt="2021-04-30T09:25:11.934" v="71" actId="1076"/>
          <ac:spMkLst>
            <pc:docMk/>
            <pc:sldMk cId="936478886" sldId="1169"/>
            <ac:spMk id="3" creationId="{E63011E1-6288-4C14-AFEF-A5BBA78109EC}"/>
          </ac:spMkLst>
        </pc:spChg>
      </pc:sldChg>
      <pc:sldChg chg="delSp modSp mod">
        <pc:chgData name="Siegbert Rudolph" userId="2af4d44886c067cc" providerId="LiveId" clId="{08B68FBF-4268-483A-9963-17258F0805B4}" dt="2021-04-30T09:25:11.934" v="77" actId="1076"/>
        <pc:sldMkLst>
          <pc:docMk/>
          <pc:sldMk cId="1975833451" sldId="1170"/>
        </pc:sldMkLst>
        <pc:spChg chg="del">
          <ac:chgData name="Siegbert Rudolph" userId="2af4d44886c067cc" providerId="LiveId" clId="{08B68FBF-4268-483A-9963-17258F0805B4}" dt="2021-04-30T09:25:11.934" v="72" actId="478"/>
          <ac:spMkLst>
            <pc:docMk/>
            <pc:sldMk cId="1975833451" sldId="1170"/>
            <ac:spMk id="2" creationId="{E496150D-9D8D-4C3F-AE7F-2077DCDA55A9}"/>
          </ac:spMkLst>
        </pc:spChg>
        <pc:spChg chg="mod">
          <ac:chgData name="Siegbert Rudolph" userId="2af4d44886c067cc" providerId="LiveId" clId="{08B68FBF-4268-483A-9963-17258F0805B4}" dt="2021-04-30T09:25:11.934" v="77" actId="1076"/>
          <ac:spMkLst>
            <pc:docMk/>
            <pc:sldMk cId="1975833451" sldId="1170"/>
            <ac:spMk id="3" creationId="{9D2DB1FE-F2D7-4EDE-B551-02B191A446FA}"/>
          </ac:spMkLst>
        </pc:spChg>
      </pc:sldChg>
    </pc:docChg>
  </pc:docChgLst>
  <pc:docChgLst>
    <pc:chgData name="Siegbert Rudolph" userId="2af4d44886c067cc" providerId="LiveId" clId="{B0494F60-46C2-4082-A448-046B937E1A37}"/>
    <pc:docChg chg="custSel modSld">
      <pc:chgData name="Siegbert Rudolph" userId="2af4d44886c067cc" providerId="LiveId" clId="{B0494F60-46C2-4082-A448-046B937E1A37}" dt="2020-07-07T14:31:47.988" v="82" actId="1076"/>
      <pc:docMkLst>
        <pc:docMk/>
      </pc:docMkLst>
      <pc:sldChg chg="delSp modSp mod">
        <pc:chgData name="Siegbert Rudolph" userId="2af4d44886c067cc" providerId="LiveId" clId="{B0494F60-46C2-4082-A448-046B937E1A37}" dt="2020-07-07T14:31:47.916" v="16" actId="1076"/>
        <pc:sldMkLst>
          <pc:docMk/>
          <pc:sldMk cId="1982207911" sldId="656"/>
        </pc:sldMkLst>
        <pc:spChg chg="del">
          <ac:chgData name="Siegbert Rudolph" userId="2af4d44886c067cc" providerId="LiveId" clId="{B0494F60-46C2-4082-A448-046B937E1A37}" dt="2020-07-07T14:31:47.910" v="11" actId="478"/>
          <ac:spMkLst>
            <pc:docMk/>
            <pc:sldMk cId="1982207911" sldId="656"/>
            <ac:spMk id="2" creationId="{0C44B364-F663-469C-83D5-55136A3EE477}"/>
          </ac:spMkLst>
        </pc:spChg>
        <pc:spChg chg="mod">
          <ac:chgData name="Siegbert Rudolph" userId="2af4d44886c067cc" providerId="LiveId" clId="{B0494F60-46C2-4082-A448-046B937E1A37}" dt="2020-07-07T14:31:47.916" v="16" actId="1076"/>
          <ac:spMkLst>
            <pc:docMk/>
            <pc:sldMk cId="1982207911" sldId="656"/>
            <ac:spMk id="3" creationId="{17259031-E2E8-46BE-A099-3FBFC09A844E}"/>
          </ac:spMkLst>
        </pc:spChg>
      </pc:sldChg>
      <pc:sldChg chg="delSp modSp mod">
        <pc:chgData name="Siegbert Rudolph" userId="2af4d44886c067cc" providerId="LiveId" clId="{B0494F60-46C2-4082-A448-046B937E1A37}" dt="2020-07-07T14:31:47.937" v="34" actId="1076"/>
        <pc:sldMkLst>
          <pc:docMk/>
          <pc:sldMk cId="956629477" sldId="665"/>
        </pc:sldMkLst>
        <pc:spChg chg="del">
          <ac:chgData name="Siegbert Rudolph" userId="2af4d44886c067cc" providerId="LiveId" clId="{B0494F60-46C2-4082-A448-046B937E1A37}" dt="2020-07-07T14:31:47.929" v="29" actId="478"/>
          <ac:spMkLst>
            <pc:docMk/>
            <pc:sldMk cId="956629477" sldId="665"/>
            <ac:spMk id="2" creationId="{46B09A15-DE21-4452-BC2A-A576F271C31E}"/>
          </ac:spMkLst>
        </pc:spChg>
        <pc:spChg chg="mod">
          <ac:chgData name="Siegbert Rudolph" userId="2af4d44886c067cc" providerId="LiveId" clId="{B0494F60-46C2-4082-A448-046B937E1A37}" dt="2020-07-07T14:31:47.937" v="34" actId="1076"/>
          <ac:spMkLst>
            <pc:docMk/>
            <pc:sldMk cId="956629477" sldId="665"/>
            <ac:spMk id="3" creationId="{A23104B4-10F6-48D6-8561-375291618511}"/>
          </ac:spMkLst>
        </pc:spChg>
      </pc:sldChg>
      <pc:sldChg chg="delSp modSp mod">
        <pc:chgData name="Siegbert Rudolph" userId="2af4d44886c067cc" providerId="LiveId" clId="{B0494F60-46C2-4082-A448-046B937E1A37}" dt="2020-07-07T14:31:47.988" v="82" actId="1076"/>
        <pc:sldMkLst>
          <pc:docMk/>
          <pc:sldMk cId="3240318024" sldId="675"/>
        </pc:sldMkLst>
        <pc:spChg chg="del">
          <ac:chgData name="Siegbert Rudolph" userId="2af4d44886c067cc" providerId="LiveId" clId="{B0494F60-46C2-4082-A448-046B937E1A37}" dt="2020-07-07T14:31:47.981" v="77" actId="478"/>
          <ac:spMkLst>
            <pc:docMk/>
            <pc:sldMk cId="3240318024" sldId="675"/>
            <ac:spMk id="2" creationId="{319242AC-FCE7-4E87-9C05-6161567C55F3}"/>
          </ac:spMkLst>
        </pc:spChg>
        <pc:spChg chg="mod">
          <ac:chgData name="Siegbert Rudolph" userId="2af4d44886c067cc" providerId="LiveId" clId="{B0494F60-46C2-4082-A448-046B937E1A37}" dt="2020-07-07T14:31:47.988" v="82" actId="1076"/>
          <ac:spMkLst>
            <pc:docMk/>
            <pc:sldMk cId="3240318024" sldId="675"/>
            <ac:spMk id="5" creationId="{67AF8971-C6C1-4A35-8272-C06C839B9995}"/>
          </ac:spMkLst>
        </pc:spChg>
      </pc:sldChg>
      <pc:sldChg chg="delSp modSp mod">
        <pc:chgData name="Siegbert Rudolph" userId="2af4d44886c067cc" providerId="LiveId" clId="{B0494F60-46C2-4082-A448-046B937E1A37}" dt="2020-07-07T14:31:47.903" v="5" actId="1076"/>
        <pc:sldMkLst>
          <pc:docMk/>
          <pc:sldMk cId="1591008918" sldId="694"/>
        </pc:sldMkLst>
        <pc:spChg chg="del">
          <ac:chgData name="Siegbert Rudolph" userId="2af4d44886c067cc" providerId="LiveId" clId="{B0494F60-46C2-4082-A448-046B937E1A37}" dt="2020-07-07T14:31:47.896" v="0" actId="478"/>
          <ac:spMkLst>
            <pc:docMk/>
            <pc:sldMk cId="1591008918" sldId="694"/>
            <ac:spMk id="2" creationId="{34DDC7F9-B118-48D7-A947-AEB466D2B37E}"/>
          </ac:spMkLst>
        </pc:spChg>
        <pc:spChg chg="mod">
          <ac:chgData name="Siegbert Rudolph" userId="2af4d44886c067cc" providerId="LiveId" clId="{B0494F60-46C2-4082-A448-046B937E1A37}" dt="2020-07-07T14:31:47.903" v="5" actId="1076"/>
          <ac:spMkLst>
            <pc:docMk/>
            <pc:sldMk cId="1591008918" sldId="694"/>
            <ac:spMk id="3" creationId="{9E276DA7-C8FA-4DD3-BD9C-2661ADD56C0D}"/>
          </ac:spMkLst>
        </pc:spChg>
      </pc:sldChg>
      <pc:sldChg chg="delSp modSp mod">
        <pc:chgData name="Siegbert Rudolph" userId="2af4d44886c067cc" providerId="LiveId" clId="{B0494F60-46C2-4082-A448-046B937E1A37}" dt="2020-07-07T14:31:47.961" v="58" actId="1076"/>
        <pc:sldMkLst>
          <pc:docMk/>
          <pc:sldMk cId="3506060512" sldId="723"/>
        </pc:sldMkLst>
        <pc:spChg chg="del">
          <ac:chgData name="Siegbert Rudolph" userId="2af4d44886c067cc" providerId="LiveId" clId="{B0494F60-46C2-4082-A448-046B937E1A37}" dt="2020-07-07T14:31:47.956" v="53" actId="478"/>
          <ac:spMkLst>
            <pc:docMk/>
            <pc:sldMk cId="3506060512" sldId="723"/>
            <ac:spMk id="2" creationId="{D87C0D59-9FA5-4FB6-ABCE-ADE748DFC460}"/>
          </ac:spMkLst>
        </pc:spChg>
        <pc:spChg chg="mod">
          <ac:chgData name="Siegbert Rudolph" userId="2af4d44886c067cc" providerId="LiveId" clId="{B0494F60-46C2-4082-A448-046B937E1A37}" dt="2020-07-07T14:31:47.961" v="58" actId="1076"/>
          <ac:spMkLst>
            <pc:docMk/>
            <pc:sldMk cId="3506060512" sldId="723"/>
            <ac:spMk id="3" creationId="{D2BA22BB-EDDE-44E2-A1EE-749AC362BDC3}"/>
          </ac:spMkLst>
        </pc:spChg>
      </pc:sldChg>
      <pc:sldChg chg="delSp modSp mod">
        <pc:chgData name="Siegbert Rudolph" userId="2af4d44886c067cc" providerId="LiveId" clId="{B0494F60-46C2-4082-A448-046B937E1A37}" dt="2020-07-07T14:31:47.968" v="64" actId="1076"/>
        <pc:sldMkLst>
          <pc:docMk/>
          <pc:sldMk cId="885647085" sldId="724"/>
        </pc:sldMkLst>
        <pc:spChg chg="del">
          <ac:chgData name="Siegbert Rudolph" userId="2af4d44886c067cc" providerId="LiveId" clId="{B0494F60-46C2-4082-A448-046B937E1A37}" dt="2020-07-07T14:31:47.962" v="59" actId="478"/>
          <ac:spMkLst>
            <pc:docMk/>
            <pc:sldMk cId="885647085" sldId="724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68" v="64" actId="1076"/>
          <ac:spMkLst>
            <pc:docMk/>
            <pc:sldMk cId="885647085" sldId="724"/>
            <ac:spMk id="3" creationId="{13D5C3D8-F15A-4D50-99C1-96A235380693}"/>
          </ac:spMkLst>
        </pc:spChg>
      </pc:sldChg>
      <pc:sldChg chg="modSp mod">
        <pc:chgData name="Siegbert Rudolph" userId="2af4d44886c067cc" providerId="LiveId" clId="{B0494F60-46C2-4082-A448-046B937E1A37}" dt="2020-07-07T14:31:47.909" v="10" actId="1076"/>
        <pc:sldMkLst>
          <pc:docMk/>
          <pc:sldMk cId="1005400467" sldId="1159"/>
        </pc:sldMkLst>
        <pc:spChg chg="mod">
          <ac:chgData name="Siegbert Rudolph" userId="2af4d44886c067cc" providerId="LiveId" clId="{B0494F60-46C2-4082-A448-046B937E1A37}" dt="2020-07-07T14:31:47.909" v="10" actId="1076"/>
          <ac:spMkLst>
            <pc:docMk/>
            <pc:sldMk cId="1005400467" sldId="1159"/>
            <ac:spMk id="2" creationId="{B68445C3-FCD5-4D72-BCE7-8E5D6C7AB043}"/>
          </ac:spMkLst>
        </pc:spChg>
      </pc:sldChg>
      <pc:sldChg chg="delSp modSp mod">
        <pc:chgData name="Siegbert Rudolph" userId="2af4d44886c067cc" providerId="LiveId" clId="{B0494F60-46C2-4082-A448-046B937E1A37}" dt="2020-07-07T14:31:47.929" v="28" actId="1076"/>
        <pc:sldMkLst>
          <pc:docMk/>
          <pc:sldMk cId="1906865026" sldId="1160"/>
        </pc:sldMkLst>
        <pc:spChg chg="del">
          <ac:chgData name="Siegbert Rudolph" userId="2af4d44886c067cc" providerId="LiveId" clId="{B0494F60-46C2-4082-A448-046B937E1A37}" dt="2020-07-07T14:31:47.924" v="23" actId="478"/>
          <ac:spMkLst>
            <pc:docMk/>
            <pc:sldMk cId="1906865026" sldId="1160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29" v="28" actId="1076"/>
          <ac:spMkLst>
            <pc:docMk/>
            <pc:sldMk cId="1906865026" sldId="1160"/>
            <ac:spMk id="3" creationId="{C131D5E0-7A5D-4FB3-A034-BE34129D90EB}"/>
          </ac:spMkLst>
        </pc:spChg>
      </pc:sldChg>
      <pc:sldChg chg="delSp modSp mod">
        <pc:chgData name="Siegbert Rudolph" userId="2af4d44886c067cc" providerId="LiveId" clId="{B0494F60-46C2-4082-A448-046B937E1A37}" dt="2020-07-07T14:31:47.923" v="22" actId="1076"/>
        <pc:sldMkLst>
          <pc:docMk/>
          <pc:sldMk cId="3863881024" sldId="1165"/>
        </pc:sldMkLst>
        <pc:spChg chg="del">
          <ac:chgData name="Siegbert Rudolph" userId="2af4d44886c067cc" providerId="LiveId" clId="{B0494F60-46C2-4082-A448-046B937E1A37}" dt="2020-07-07T14:31:47.917" v="17" actId="478"/>
          <ac:spMkLst>
            <pc:docMk/>
            <pc:sldMk cId="3863881024" sldId="1165"/>
            <ac:spMk id="2" creationId="{0C44B364-F663-469C-83D5-55136A3EE477}"/>
          </ac:spMkLst>
        </pc:spChg>
        <pc:spChg chg="mod">
          <ac:chgData name="Siegbert Rudolph" userId="2af4d44886c067cc" providerId="LiveId" clId="{B0494F60-46C2-4082-A448-046B937E1A37}" dt="2020-07-07T14:31:47.923" v="22" actId="1076"/>
          <ac:spMkLst>
            <pc:docMk/>
            <pc:sldMk cId="3863881024" sldId="1165"/>
            <ac:spMk id="3" creationId="{B3D057E5-F1F4-4602-86C7-B44FE843621A}"/>
          </ac:spMkLst>
        </pc:spChg>
      </pc:sldChg>
      <pc:sldChg chg="delSp modSp mod">
        <pc:chgData name="Siegbert Rudolph" userId="2af4d44886c067cc" providerId="LiveId" clId="{B0494F60-46C2-4082-A448-046B937E1A37}" dt="2020-07-07T14:31:47.943" v="40" actId="1076"/>
        <pc:sldMkLst>
          <pc:docMk/>
          <pc:sldMk cId="1556208886" sldId="1166"/>
        </pc:sldMkLst>
        <pc:spChg chg="del">
          <ac:chgData name="Siegbert Rudolph" userId="2af4d44886c067cc" providerId="LiveId" clId="{B0494F60-46C2-4082-A448-046B937E1A37}" dt="2020-07-07T14:31:47.938" v="35" actId="478"/>
          <ac:spMkLst>
            <pc:docMk/>
            <pc:sldMk cId="1556208886" sldId="1166"/>
            <ac:spMk id="2" creationId="{0C44B364-F663-469C-83D5-55136A3EE477}"/>
          </ac:spMkLst>
        </pc:spChg>
        <pc:spChg chg="mod">
          <ac:chgData name="Siegbert Rudolph" userId="2af4d44886c067cc" providerId="LiveId" clId="{B0494F60-46C2-4082-A448-046B937E1A37}" dt="2020-07-07T14:31:47.943" v="40" actId="1076"/>
          <ac:spMkLst>
            <pc:docMk/>
            <pc:sldMk cId="1556208886" sldId="1166"/>
            <ac:spMk id="3" creationId="{ECAD53B1-ADA4-4C99-B225-94ECDB114708}"/>
          </ac:spMkLst>
        </pc:spChg>
      </pc:sldChg>
      <pc:sldChg chg="delSp modSp mod">
        <pc:chgData name="Siegbert Rudolph" userId="2af4d44886c067cc" providerId="LiveId" clId="{B0494F60-46C2-4082-A448-046B937E1A37}" dt="2020-07-07T14:31:47.950" v="46" actId="1076"/>
        <pc:sldMkLst>
          <pc:docMk/>
          <pc:sldMk cId="3584090873" sldId="1167"/>
        </pc:sldMkLst>
        <pc:spChg chg="del">
          <ac:chgData name="Siegbert Rudolph" userId="2af4d44886c067cc" providerId="LiveId" clId="{B0494F60-46C2-4082-A448-046B937E1A37}" dt="2020-07-07T14:31:47.943" v="41" actId="478"/>
          <ac:spMkLst>
            <pc:docMk/>
            <pc:sldMk cId="3584090873" sldId="1167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50" v="46" actId="1076"/>
          <ac:spMkLst>
            <pc:docMk/>
            <pc:sldMk cId="3584090873" sldId="1167"/>
            <ac:spMk id="3" creationId="{7E54FD61-C645-4DAF-B280-B95071378515}"/>
          </ac:spMkLst>
        </pc:spChg>
      </pc:sldChg>
      <pc:sldChg chg="delSp modSp mod">
        <pc:chgData name="Siegbert Rudolph" userId="2af4d44886c067cc" providerId="LiveId" clId="{B0494F60-46C2-4082-A448-046B937E1A37}" dt="2020-07-07T14:31:47.955" v="52" actId="1076"/>
        <pc:sldMkLst>
          <pc:docMk/>
          <pc:sldMk cId="3645643781" sldId="1168"/>
        </pc:sldMkLst>
        <pc:spChg chg="del">
          <ac:chgData name="Siegbert Rudolph" userId="2af4d44886c067cc" providerId="LiveId" clId="{B0494F60-46C2-4082-A448-046B937E1A37}" dt="2020-07-07T14:31:47.950" v="47" actId="478"/>
          <ac:spMkLst>
            <pc:docMk/>
            <pc:sldMk cId="3645643781" sldId="1168"/>
            <ac:spMk id="2" creationId="{46B09A15-DE21-4452-BC2A-A576F271C31E}"/>
          </ac:spMkLst>
        </pc:spChg>
        <pc:spChg chg="mod">
          <ac:chgData name="Siegbert Rudolph" userId="2af4d44886c067cc" providerId="LiveId" clId="{B0494F60-46C2-4082-A448-046B937E1A37}" dt="2020-07-07T14:31:47.955" v="52" actId="1076"/>
          <ac:spMkLst>
            <pc:docMk/>
            <pc:sldMk cId="3645643781" sldId="1168"/>
            <ac:spMk id="3" creationId="{D671444F-76AE-43C2-B78D-9CC2EDF643AD}"/>
          </ac:spMkLst>
        </pc:spChg>
      </pc:sldChg>
      <pc:sldChg chg="delSp modSp mod">
        <pc:chgData name="Siegbert Rudolph" userId="2af4d44886c067cc" providerId="LiveId" clId="{B0494F60-46C2-4082-A448-046B937E1A37}" dt="2020-07-07T14:31:47.974" v="70" actId="1076"/>
        <pc:sldMkLst>
          <pc:docMk/>
          <pc:sldMk cId="936478886" sldId="1169"/>
        </pc:sldMkLst>
        <pc:spChg chg="del">
          <ac:chgData name="Siegbert Rudolph" userId="2af4d44886c067cc" providerId="LiveId" clId="{B0494F60-46C2-4082-A448-046B937E1A37}" dt="2020-07-07T14:31:47.969" v="65" actId="478"/>
          <ac:spMkLst>
            <pc:docMk/>
            <pc:sldMk cId="936478886" sldId="1169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74" v="70" actId="1076"/>
          <ac:spMkLst>
            <pc:docMk/>
            <pc:sldMk cId="936478886" sldId="1169"/>
            <ac:spMk id="3" creationId="{C553F6BA-24C3-4D16-A35D-49EAC91083F9}"/>
          </ac:spMkLst>
        </pc:spChg>
      </pc:sldChg>
      <pc:sldChg chg="delSp modSp mod">
        <pc:chgData name="Siegbert Rudolph" userId="2af4d44886c067cc" providerId="LiveId" clId="{B0494F60-46C2-4082-A448-046B937E1A37}" dt="2020-07-07T14:31:47.980" v="76" actId="1076"/>
        <pc:sldMkLst>
          <pc:docMk/>
          <pc:sldMk cId="1975833451" sldId="1170"/>
        </pc:sldMkLst>
        <pc:spChg chg="del">
          <ac:chgData name="Siegbert Rudolph" userId="2af4d44886c067cc" providerId="LiveId" clId="{B0494F60-46C2-4082-A448-046B937E1A37}" dt="2020-07-07T14:31:47.975" v="71" actId="478"/>
          <ac:spMkLst>
            <pc:docMk/>
            <pc:sldMk cId="1975833451" sldId="1170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80" v="76" actId="1076"/>
          <ac:spMkLst>
            <pc:docMk/>
            <pc:sldMk cId="1975833451" sldId="1170"/>
            <ac:spMk id="3" creationId="{465CB1E5-BBD9-4C31-AF93-26E1CCBA61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CAB42B80-CC79-4B66-9178-62C90C5506F9}"/>
              </a:ext>
            </a:extLst>
          </p:cNvPr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9" name="Rechteck 1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AE64CFF-F6D3-4BF7-8C69-D4F1A09E10A6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</a:p>
        </p:txBody>
      </p:sp>
      <p:sp>
        <p:nvSpPr>
          <p:cNvPr id="16" name="Textfeld 4">
            <a:extLst>
              <a:ext uri="{FF2B5EF4-FFF2-40B4-BE49-F238E27FC236}">
                <a16:creationId xmlns:a16="http://schemas.microsoft.com/office/drawing/2014/main" id="{7BB81878-6378-4362-B695-0E252A18A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844675"/>
            <a:ext cx="15541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Übungsart:</a:t>
            </a:r>
          </a:p>
          <a:p>
            <a:pPr algn="r" eaLnBrk="0" hangingPunct="0"/>
            <a:r>
              <a:rPr lang="de-DE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algn="r" eaLnBrk="0" hangingPunct="0"/>
            <a:r>
              <a:rPr lang="de-DE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18" name="Textfeld 10">
            <a:extLst>
              <a:ext uri="{FF2B5EF4-FFF2-40B4-BE49-F238E27FC236}">
                <a16:creationId xmlns:a16="http://schemas.microsoft.com/office/drawing/2014/main" id="{589EAA82-DE97-4707-95F9-7595BE657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1844675"/>
            <a:ext cx="4081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Häufig falsch gelesen</a:t>
            </a:r>
          </a:p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 Schwa-e 01 - e in zweiter Silbe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C28DF481-DD23-47D6-8B8F-6B06A4DD9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2452688"/>
            <a:ext cx="5575437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Siegbert Rudolph</a:t>
            </a:r>
          </a:p>
          <a:p>
            <a:pPr eaLnBrk="0" hangingPunct="0"/>
            <a:endParaRPr lang="de-DE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de-DE" sz="1600" dirty="0">
                <a:latin typeface="Arial" pitchFamily="34" charset="0"/>
                <a:cs typeface="Arial" pitchFamily="34" charset="0"/>
              </a:rPr>
              <a:t>Hier geht es um die Betonung. </a:t>
            </a:r>
          </a:p>
          <a:p>
            <a:pPr eaLnBrk="0" hangingPunct="0"/>
            <a:r>
              <a:rPr lang="de-DE" sz="1600" dirty="0">
                <a:latin typeface="Arial" pitchFamily="34" charset="0"/>
                <a:cs typeface="Arial" pitchFamily="34" charset="0"/>
              </a:rPr>
              <a:t>Das e in zweiter Silbe wird oft wie das e als Anlaut gelesen.</a:t>
            </a:r>
          </a:p>
          <a:p>
            <a:pPr eaLnBrk="0" hangingPunct="0"/>
            <a:r>
              <a:rPr lang="de-DE" sz="1600" dirty="0">
                <a:latin typeface="Arial" pitchFamily="34" charset="0"/>
                <a:cs typeface="Arial" pitchFamily="34" charset="0"/>
              </a:rPr>
              <a:t>Seiten 2 bis 6 e am Ende</a:t>
            </a:r>
          </a:p>
          <a:p>
            <a:pPr eaLnBrk="0" hangingPunct="0"/>
            <a:r>
              <a:rPr lang="de-DE" sz="1600" dirty="0">
                <a:latin typeface="Arial" pitchFamily="34" charset="0"/>
                <a:cs typeface="Arial" pitchFamily="34" charset="0"/>
              </a:rPr>
              <a:t>Seiten 7 bis 13 e als vorletzter Buchstabe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3BFAF1E-327C-A8B8-5EEB-B605B1910DC2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1591008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189370" y="1353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189454" y="185376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189538" y="23537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89622" y="28522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189706" y="335226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3189790" y="3850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189874" y="435074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3452529" y="1196752"/>
            <a:ext cx="974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tanzen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3452529" y="1698676"/>
            <a:ext cx="12795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verletzen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3452529" y="2200600"/>
            <a:ext cx="14168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Verletzung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3452529" y="2702524"/>
            <a:ext cx="17732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verschmutzen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3452529" y="3204448"/>
            <a:ext cx="19105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Verschmutzung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3452529" y="3706372"/>
            <a:ext cx="9820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Wurzel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3452529" y="4208296"/>
            <a:ext cx="6751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Zahl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452529" y="4710216"/>
            <a:ext cx="9492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zählen</a:t>
            </a:r>
          </a:p>
        </p:txBody>
      </p:sp>
      <p:sp>
        <p:nvSpPr>
          <p:cNvPr id="71" name="Ellipse 70"/>
          <p:cNvSpPr/>
          <p:nvPr/>
        </p:nvSpPr>
        <p:spPr>
          <a:xfrm>
            <a:off x="3189958" y="485077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10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3189202" y="53760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3189286" y="5874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212136"/>
            <a:ext cx="7681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Zahn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714060"/>
            <a:ext cx="8787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Zähne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3201009" y="63185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832" y="6170711"/>
            <a:ext cx="744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Zehe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73E51DD-7A46-67AB-05FC-1823C5A313A9}"/>
              </a:ext>
            </a:extLst>
          </p:cNvPr>
          <p:cNvSpPr txBox="1"/>
          <p:nvPr/>
        </p:nvSpPr>
        <p:spPr>
          <a:xfrm>
            <a:off x="190500" y="6724134"/>
            <a:ext cx="521809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97583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Rechteck 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244D1CD-C1FB-42B0-91CB-194B6B36BA34}"/>
              </a:ext>
            </a:extLst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6F0B16E-DEED-40EE-94D9-17685B5E71F1}"/>
              </a:ext>
            </a:extLst>
          </p:cNvPr>
          <p:cNvSpPr/>
          <p:nvPr/>
        </p:nvSpPr>
        <p:spPr>
          <a:xfrm>
            <a:off x="200891" y="144115"/>
            <a:ext cx="457200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</a:t>
            </a:r>
            <a:r>
              <a:rPr kumimoji="0" lang="de-DE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macht gescheit!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D726FAA-8BD2-0DD3-CCCA-62DDB7813AF2}"/>
              </a:ext>
            </a:extLst>
          </p:cNvPr>
          <p:cNvSpPr txBox="1"/>
          <p:nvPr/>
        </p:nvSpPr>
        <p:spPr>
          <a:xfrm>
            <a:off x="190500" y="6724134"/>
            <a:ext cx="521809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324031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3536546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mit e am Ende lesen</a:t>
            </a:r>
          </a:p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(schwaches e)</a:t>
            </a:r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23696" y="1137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23780" y="16377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23864" y="213777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23948" y="263621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24032" y="31362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324116" y="36346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24200" y="413471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586855" y="980728"/>
            <a:ext cx="7425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Auge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586855" y="1482652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Bälle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586855" y="1984576"/>
            <a:ext cx="8739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Bänke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577237" y="2492726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Bäuche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586855" y="2988424"/>
            <a:ext cx="957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Bäume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586855" y="3490348"/>
            <a:ext cx="8226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Biene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586855" y="3992272"/>
            <a:ext cx="782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Birne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586855" y="4494192"/>
            <a:ext cx="898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Blume</a:t>
            </a:r>
          </a:p>
        </p:txBody>
      </p:sp>
      <p:sp>
        <p:nvSpPr>
          <p:cNvPr id="71" name="Ellipse 70"/>
          <p:cNvSpPr/>
          <p:nvPr/>
        </p:nvSpPr>
        <p:spPr>
          <a:xfrm>
            <a:off x="324284" y="4634747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323528" y="516005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323612" y="565849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55" y="4996112"/>
            <a:ext cx="7857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Blüte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55" y="5498036"/>
            <a:ext cx="7938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Brille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335335" y="61025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58" y="5954687"/>
            <a:ext cx="9653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Brücke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8B0391DB-516A-AE1F-6A19-0BF46D66671F}"/>
              </a:ext>
            </a:extLst>
          </p:cNvPr>
          <p:cNvSpPr/>
          <p:nvPr/>
        </p:nvSpPr>
        <p:spPr>
          <a:xfrm>
            <a:off x="2508473" y="114467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BB37C5C-FB64-9189-A4EB-BA5AFB704A96}"/>
              </a:ext>
            </a:extLst>
          </p:cNvPr>
          <p:cNvSpPr/>
          <p:nvPr/>
        </p:nvSpPr>
        <p:spPr>
          <a:xfrm>
            <a:off x="2508557" y="1643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58E73CC-D1E0-F8DA-0C96-78A5A03A9066}"/>
              </a:ext>
            </a:extLst>
          </p:cNvPr>
          <p:cNvSpPr/>
          <p:nvPr/>
        </p:nvSpPr>
        <p:spPr>
          <a:xfrm>
            <a:off x="2508641" y="214155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69FEDFF-98C3-CEAE-8C2C-6EF4397A3531}"/>
              </a:ext>
            </a:extLst>
          </p:cNvPr>
          <p:cNvSpPr/>
          <p:nvPr/>
        </p:nvSpPr>
        <p:spPr>
          <a:xfrm>
            <a:off x="2508725" y="264158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D00B4B5-5DC8-9620-4463-16E8E2E8C189}"/>
              </a:ext>
            </a:extLst>
          </p:cNvPr>
          <p:cNvSpPr/>
          <p:nvPr/>
        </p:nvSpPr>
        <p:spPr>
          <a:xfrm>
            <a:off x="2508809" y="31416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F7BC751-D557-71EB-96DB-22055C2C9F00}"/>
              </a:ext>
            </a:extLst>
          </p:cNvPr>
          <p:cNvSpPr/>
          <p:nvPr/>
        </p:nvSpPr>
        <p:spPr>
          <a:xfrm>
            <a:off x="2508893" y="3640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5B7B7CB-ADE1-0B17-AADE-6D433EB9A1B3}"/>
              </a:ext>
            </a:extLst>
          </p:cNvPr>
          <p:cNvSpPr/>
          <p:nvPr/>
        </p:nvSpPr>
        <p:spPr>
          <a:xfrm>
            <a:off x="2508977" y="41400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F8B94D8-05A5-DDCD-7B2B-CE6D419745B2}"/>
              </a:ext>
            </a:extLst>
          </p:cNvPr>
          <p:cNvSpPr/>
          <p:nvPr/>
        </p:nvSpPr>
        <p:spPr>
          <a:xfrm>
            <a:off x="2509061" y="46385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6B6E592-2164-9730-00F8-12AC4EA8A64F}"/>
              </a:ext>
            </a:extLst>
          </p:cNvPr>
          <p:cNvSpPr/>
          <p:nvPr/>
        </p:nvSpPr>
        <p:spPr>
          <a:xfrm>
            <a:off x="2509145" y="513856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2674C65-98CD-D2A4-98D9-F62EED9B6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980728"/>
            <a:ext cx="87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Decke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F9F0B-74B3-EBD6-278F-F0F0709F6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1482652"/>
            <a:ext cx="7184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Ecke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FCB4BF6-8AD9-39C9-8B43-452A302E6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1984576"/>
            <a:ext cx="7040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Erde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00C48E3-06D3-AB9C-FCB9-7374C81E9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6571" y="2504559"/>
            <a:ext cx="744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Ende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553310F-83EF-24B2-449D-EE918D3C2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2988424"/>
            <a:ext cx="702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Ente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BD936D7-1493-4436-9DE4-511133F3D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3490348"/>
            <a:ext cx="6767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Eule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C88DE2B-B7CD-6306-879A-EAC271DE7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3992272"/>
            <a:ext cx="8178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Keule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E2B68A3-A6E2-E1D0-DAB9-C953F853A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4494196"/>
            <a:ext cx="899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Fichte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570ADF3-9AC3-AE1C-DECB-26039A674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4996120"/>
            <a:ext cx="881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Flüsse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084181D4-EB51-9029-69A9-9E17F5B4D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5498040"/>
            <a:ext cx="1053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Fremde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F28B6593-C781-7098-F24D-158F233469D0}"/>
              </a:ext>
            </a:extLst>
          </p:cNvPr>
          <p:cNvSpPr/>
          <p:nvPr/>
        </p:nvSpPr>
        <p:spPr>
          <a:xfrm>
            <a:off x="2509229" y="563859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E549439-B509-E2B3-69E4-24B952E1E0A5}"/>
              </a:ext>
            </a:extLst>
          </p:cNvPr>
          <p:cNvSpPr/>
          <p:nvPr/>
        </p:nvSpPr>
        <p:spPr>
          <a:xfrm>
            <a:off x="2508641" y="60923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88DD15C-F1CF-4EEF-FE4C-23D788B74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5935395"/>
            <a:ext cx="1119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Freunde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98D034ED-23D5-0A1F-E629-F4E1413A76DE}"/>
              </a:ext>
            </a:extLst>
          </p:cNvPr>
          <p:cNvSpPr/>
          <p:nvPr/>
        </p:nvSpPr>
        <p:spPr>
          <a:xfrm>
            <a:off x="4701473" y="11550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48ECCA8B-5F84-5758-2C98-1E9125EBC1E6}"/>
              </a:ext>
            </a:extLst>
          </p:cNvPr>
          <p:cNvSpPr/>
          <p:nvPr/>
        </p:nvSpPr>
        <p:spPr>
          <a:xfrm>
            <a:off x="4701557" y="165347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9DC94B83-EDC8-B087-4E65-6607A71863D2}"/>
              </a:ext>
            </a:extLst>
          </p:cNvPr>
          <p:cNvSpPr/>
          <p:nvPr/>
        </p:nvSpPr>
        <p:spPr>
          <a:xfrm>
            <a:off x="4701641" y="215191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6DCA964E-AF79-0656-4546-E7BD59F51D21}"/>
              </a:ext>
            </a:extLst>
          </p:cNvPr>
          <p:cNvSpPr/>
          <p:nvPr/>
        </p:nvSpPr>
        <p:spPr>
          <a:xfrm>
            <a:off x="4701725" y="2651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7267474C-7056-652A-82BF-651358A799D4}"/>
              </a:ext>
            </a:extLst>
          </p:cNvPr>
          <p:cNvSpPr/>
          <p:nvPr/>
        </p:nvSpPr>
        <p:spPr>
          <a:xfrm>
            <a:off x="4701809" y="315197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D55A4982-BA86-3D78-6637-1889C26EEC1B}"/>
              </a:ext>
            </a:extLst>
          </p:cNvPr>
          <p:cNvSpPr/>
          <p:nvPr/>
        </p:nvSpPr>
        <p:spPr>
          <a:xfrm>
            <a:off x="4701893" y="365041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F5F02E8D-BA80-7285-301B-41280F89F3BF}"/>
              </a:ext>
            </a:extLst>
          </p:cNvPr>
          <p:cNvSpPr/>
          <p:nvPr/>
        </p:nvSpPr>
        <p:spPr>
          <a:xfrm>
            <a:off x="4701977" y="415044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391F52CD-2E5B-FF38-F324-BD202896A386}"/>
              </a:ext>
            </a:extLst>
          </p:cNvPr>
          <p:cNvSpPr/>
          <p:nvPr/>
        </p:nvSpPr>
        <p:spPr>
          <a:xfrm>
            <a:off x="4702061" y="464889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E7B8CB75-A606-E210-D340-C879201EE668}"/>
              </a:ext>
            </a:extLst>
          </p:cNvPr>
          <p:cNvSpPr/>
          <p:nvPr/>
        </p:nvSpPr>
        <p:spPr>
          <a:xfrm>
            <a:off x="4702145" y="5148922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0901B8D-D20F-D2D1-326C-FBC7F00F7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991086"/>
            <a:ext cx="848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ganze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7D08C2C-C7E0-6980-08B4-9F9606B6A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1493010"/>
            <a:ext cx="861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Haare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E804EF0-0148-3C4A-5C87-42DA07348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1994934"/>
            <a:ext cx="8675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Häute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82B270C-4CA4-CC8E-5AB5-15B39A774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571" y="2514917"/>
            <a:ext cx="8883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Hecke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7BD21D6A-FC17-B916-3F93-116952316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2998782"/>
            <a:ext cx="843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heute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5BECADAE-91E0-3CF5-2298-AB7BA2273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3500706"/>
            <a:ext cx="760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Hexe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95A0A2B5-22B1-21A4-08D6-46C920E6E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4002630"/>
            <a:ext cx="7889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Hitze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10D3CAD-AC4C-0E96-9709-DF650D3F6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4504554"/>
            <a:ext cx="769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Höhe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D77FAA9-9081-F67A-89B1-4A868E2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5006478"/>
            <a:ext cx="8451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Höhle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E9452781-3286-7765-F407-780D98CE4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5508398"/>
            <a:ext cx="734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Hose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AFB599D2-55F4-6E29-5FC3-B6AA2A296B43}"/>
              </a:ext>
            </a:extLst>
          </p:cNvPr>
          <p:cNvSpPr/>
          <p:nvPr/>
        </p:nvSpPr>
        <p:spPr>
          <a:xfrm>
            <a:off x="4702229" y="564895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6A1AADDB-EC44-32AD-508A-66C81B7871EC}"/>
              </a:ext>
            </a:extLst>
          </p:cNvPr>
          <p:cNvSpPr/>
          <p:nvPr/>
        </p:nvSpPr>
        <p:spPr>
          <a:xfrm>
            <a:off x="4701641" y="610273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352699A2-7D07-F0D3-D5EB-5C80569E4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00" y="5945753"/>
            <a:ext cx="914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Hunde</a:t>
            </a: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894C3C7B-EA91-BC2B-4E13-205F301BC71F}"/>
              </a:ext>
            </a:extLst>
          </p:cNvPr>
          <p:cNvSpPr/>
          <p:nvPr/>
        </p:nvSpPr>
        <p:spPr>
          <a:xfrm>
            <a:off x="6772812" y="1148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4832D87E-8E48-4C92-B35B-45D1684A050E}"/>
              </a:ext>
            </a:extLst>
          </p:cNvPr>
          <p:cNvSpPr/>
          <p:nvPr/>
        </p:nvSpPr>
        <p:spPr>
          <a:xfrm>
            <a:off x="6772896" y="164809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EA0A05F0-3FF7-7BC1-B1E8-FA7466AD94D6}"/>
              </a:ext>
            </a:extLst>
          </p:cNvPr>
          <p:cNvSpPr/>
          <p:nvPr/>
        </p:nvSpPr>
        <p:spPr>
          <a:xfrm>
            <a:off x="6772980" y="214812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C8DF3B58-04A4-1476-41FB-8726FCD6B6B6}"/>
              </a:ext>
            </a:extLst>
          </p:cNvPr>
          <p:cNvSpPr/>
          <p:nvPr/>
        </p:nvSpPr>
        <p:spPr>
          <a:xfrm>
            <a:off x="6773064" y="264657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1D604C27-011E-FD88-22A0-0AC0B060C8D5}"/>
              </a:ext>
            </a:extLst>
          </p:cNvPr>
          <p:cNvSpPr/>
          <p:nvPr/>
        </p:nvSpPr>
        <p:spPr>
          <a:xfrm>
            <a:off x="6773148" y="31466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9A1B36DB-BE50-AB00-38C5-DB2AF558FF82}"/>
              </a:ext>
            </a:extLst>
          </p:cNvPr>
          <p:cNvSpPr/>
          <p:nvPr/>
        </p:nvSpPr>
        <p:spPr>
          <a:xfrm>
            <a:off x="6773232" y="364504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8B157FB-CA20-6392-A8EC-F101F75F3876}"/>
              </a:ext>
            </a:extLst>
          </p:cNvPr>
          <p:cNvSpPr/>
          <p:nvPr/>
        </p:nvSpPr>
        <p:spPr>
          <a:xfrm>
            <a:off x="6773316" y="414507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440B0C41-127C-C756-DC51-8038285AE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991086"/>
            <a:ext cx="7008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jede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005E1A04-6E95-29CF-03CD-88DA6399A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1493010"/>
            <a:ext cx="8290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Katze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EA9ED738-3537-82BE-0185-70BD6FD23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1994934"/>
            <a:ext cx="8066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keine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713971D-ED80-B9B0-CB19-112BB8DB9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2496858"/>
            <a:ext cx="8899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Klasse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C6F4B732-0C68-EA24-1E36-8A5D98DEF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2998782"/>
            <a:ext cx="8851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Mäuse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F099710-0120-C6D0-8FA4-3790CE58F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3500706"/>
            <a:ext cx="821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Miete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CBAF0203-70D2-91B9-BCFD-2FE429DD5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4002630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Name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6E401CCD-B837-D13F-C9D3-A9A79E724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4504550"/>
            <a:ext cx="7264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Nase</a:t>
            </a: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23C294B3-05FD-8E30-ED37-7EC3CB2230E3}"/>
              </a:ext>
            </a:extLst>
          </p:cNvPr>
          <p:cNvSpPr/>
          <p:nvPr/>
        </p:nvSpPr>
        <p:spPr>
          <a:xfrm>
            <a:off x="6773400" y="464510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A1C4ECA0-35A2-FB0B-A5EB-772487CA9513}"/>
              </a:ext>
            </a:extLst>
          </p:cNvPr>
          <p:cNvSpPr/>
          <p:nvPr/>
        </p:nvSpPr>
        <p:spPr>
          <a:xfrm>
            <a:off x="6772644" y="51704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7E2AB74C-5400-DF3B-6BC4-B37129C12EA7}"/>
              </a:ext>
            </a:extLst>
          </p:cNvPr>
          <p:cNvSpPr/>
          <p:nvPr/>
        </p:nvSpPr>
        <p:spPr>
          <a:xfrm>
            <a:off x="6772728" y="566885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E9D96245-0FD5-1FFE-7494-EAC6D77F4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5006470"/>
            <a:ext cx="899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Plätze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1979603F-4E3B-499B-A826-A32CD3E77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71" y="5508394"/>
            <a:ext cx="891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Puppe</a:t>
            </a:r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2990AAB-C47F-2DEA-DDC2-22978398AAB4}"/>
              </a:ext>
            </a:extLst>
          </p:cNvPr>
          <p:cNvSpPr/>
          <p:nvPr/>
        </p:nvSpPr>
        <p:spPr>
          <a:xfrm>
            <a:off x="6784451" y="61128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255AC99A-7499-67F2-39C5-CE76EEBCF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7274" y="5965045"/>
            <a:ext cx="8899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Raupe</a:t>
            </a:r>
          </a:p>
        </p:txBody>
      </p:sp>
      <p:pic>
        <p:nvPicPr>
          <p:cNvPr id="99" name="Grafik 98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6BE5E741-DE6C-A5F2-769A-57DB877F1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6343187"/>
            <a:ext cx="1098081" cy="432032"/>
          </a:xfrm>
          <a:prstGeom prst="rect">
            <a:avLst/>
          </a:prstGeom>
        </p:spPr>
      </p:pic>
      <p:sp>
        <p:nvSpPr>
          <p:cNvPr id="98" name="Textfeld 97">
            <a:extLst>
              <a:ext uri="{FF2B5EF4-FFF2-40B4-BE49-F238E27FC236}">
                <a16:creationId xmlns:a16="http://schemas.microsoft.com/office/drawing/2014/main" id="{E1281208-6D89-8753-F776-0FA3E87CE596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00540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  <p:bldP spid="12" grpId="0"/>
      <p:bldP spid="13" grpId="0"/>
      <p:bldP spid="14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7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3" grpId="0"/>
      <p:bldP spid="64" grpId="0"/>
      <p:bldP spid="68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4" grpId="0"/>
      <p:bldP spid="95" grpId="0"/>
      <p:bldP spid="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4" name="Ellipse 103">
            <a:extLst>
              <a:ext uri="{FF2B5EF4-FFF2-40B4-BE49-F238E27FC236}">
                <a16:creationId xmlns:a16="http://schemas.microsoft.com/office/drawing/2014/main" id="{850A9BC9-B1B3-410B-BBFE-2512073C509E}"/>
              </a:ext>
            </a:extLst>
          </p:cNvPr>
          <p:cNvSpPr/>
          <p:nvPr/>
        </p:nvSpPr>
        <p:spPr>
          <a:xfrm>
            <a:off x="3333259" y="180602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CB19DA00-365A-4BC8-B36A-0AB5996B065C}"/>
              </a:ext>
            </a:extLst>
          </p:cNvPr>
          <p:cNvSpPr/>
          <p:nvPr/>
        </p:nvSpPr>
        <p:spPr>
          <a:xfrm>
            <a:off x="3333343" y="230605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D38F420-A807-435B-B2D2-4087CFE1AC2B}"/>
              </a:ext>
            </a:extLst>
          </p:cNvPr>
          <p:cNvSpPr/>
          <p:nvPr/>
        </p:nvSpPr>
        <p:spPr>
          <a:xfrm>
            <a:off x="3333427" y="28060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9DE68D71-1550-4576-8489-B8C46F812FEB}"/>
              </a:ext>
            </a:extLst>
          </p:cNvPr>
          <p:cNvSpPr/>
          <p:nvPr/>
        </p:nvSpPr>
        <p:spPr>
          <a:xfrm>
            <a:off x="3333511" y="330453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A680207C-2F99-4025-B78D-BB426916475D}"/>
              </a:ext>
            </a:extLst>
          </p:cNvPr>
          <p:cNvSpPr/>
          <p:nvPr/>
        </p:nvSpPr>
        <p:spPr>
          <a:xfrm>
            <a:off x="3333595" y="380456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6C9B2CC9-0273-4FDF-AB3B-8483E2EE9BC2}"/>
              </a:ext>
            </a:extLst>
          </p:cNvPr>
          <p:cNvSpPr/>
          <p:nvPr/>
        </p:nvSpPr>
        <p:spPr>
          <a:xfrm>
            <a:off x="3333679" y="430300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BA3F177C-EF88-4491-8D77-B229C852DB65}"/>
              </a:ext>
            </a:extLst>
          </p:cNvPr>
          <p:cNvSpPr/>
          <p:nvPr/>
        </p:nvSpPr>
        <p:spPr>
          <a:xfrm>
            <a:off x="3333763" y="480303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325347D9-B732-4EE4-AD57-7B2FF4FFD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1649046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Schreie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060C8102-CC03-48F6-B407-54678A3F0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2150970"/>
            <a:ext cx="9925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Schuhe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F8DF0063-8CD0-4D34-8C44-A60CC4BA1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2652894"/>
            <a:ext cx="9284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Schule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09DDCA6D-24E2-4D99-B61A-23CD9059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315481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Seife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2977D05B-C6E2-4D0C-8181-09CDFB260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3656742"/>
            <a:ext cx="8643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Sonne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0D1801FC-8376-4A41-BB58-156DBD144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4158666"/>
            <a:ext cx="970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Stunde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9D38815C-2F26-4044-A719-787DD833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4660590"/>
            <a:ext cx="8163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Tante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AAEFFF09-A7A7-47FB-BD87-8350F7CCA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5162510"/>
            <a:ext cx="9462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Tasche</a:t>
            </a: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F1340559-ABCC-4306-A10D-0AECF112EB5A}"/>
              </a:ext>
            </a:extLst>
          </p:cNvPr>
          <p:cNvSpPr/>
          <p:nvPr/>
        </p:nvSpPr>
        <p:spPr>
          <a:xfrm>
            <a:off x="3333847" y="530306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9E0BA5C8-9B63-453A-B7D9-4E63FEF9A7D8}"/>
              </a:ext>
            </a:extLst>
          </p:cNvPr>
          <p:cNvSpPr/>
          <p:nvPr/>
        </p:nvSpPr>
        <p:spPr>
          <a:xfrm>
            <a:off x="3296221" y="12886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C9D6EEE3-3488-42C3-A687-C020291FA556}"/>
              </a:ext>
            </a:extLst>
          </p:cNvPr>
          <p:cNvSpPr/>
          <p:nvPr/>
        </p:nvSpPr>
        <p:spPr>
          <a:xfrm>
            <a:off x="3333175" y="57755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63BA879-3329-45C5-98F4-1F75015B0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48" y="1124744"/>
            <a:ext cx="9525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Schere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CCBBE3D-589D-404E-AC72-BD9466626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5615134"/>
            <a:ext cx="7843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Tasse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E0384B9-D74C-49F0-896D-A8569C512261}"/>
              </a:ext>
            </a:extLst>
          </p:cNvPr>
          <p:cNvSpPr/>
          <p:nvPr/>
        </p:nvSpPr>
        <p:spPr>
          <a:xfrm>
            <a:off x="3331089" y="624766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57012D8-878B-4F79-9F88-5E3551C78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080" y="6094469"/>
            <a:ext cx="8185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Träne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30A1B21-DB54-D7D8-87DA-D4614BFD688B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95662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33" grpId="0"/>
      <p:bldP spid="34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533339" y="12166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533423" y="17151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533507" y="221356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533591" y="271359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533675" y="32136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533759" y="371206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533843" y="421209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3533927" y="471054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534011" y="5210572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3796666" y="1052736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boxen</a:t>
            </a:r>
          </a:p>
        </p:txBody>
      </p:sp>
      <p:sp>
        <p:nvSpPr>
          <p:cNvPr id="54" name="Textfeld 53"/>
          <p:cNvSpPr txBox="1">
            <a:spLocks noChangeArrowheads="1"/>
          </p:cNvSpPr>
          <p:nvPr/>
        </p:nvSpPr>
        <p:spPr bwMode="auto">
          <a:xfrm>
            <a:off x="3796666" y="1554660"/>
            <a:ext cx="1124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brennen</a:t>
            </a: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3796666" y="2056584"/>
            <a:ext cx="87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Eltern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3781437" y="2576567"/>
            <a:ext cx="1047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bringen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3796666" y="3060432"/>
            <a:ext cx="9509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Bruder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3796666" y="3562356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danken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3796666" y="4064280"/>
            <a:ext cx="8851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denen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3796666" y="4566204"/>
            <a:ext cx="1119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draußen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3796666" y="5068128"/>
            <a:ext cx="9845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drehen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796666" y="5570048"/>
            <a:ext cx="9509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dunkel</a:t>
            </a:r>
          </a:p>
        </p:txBody>
      </p:sp>
      <p:sp>
        <p:nvSpPr>
          <p:cNvPr id="71" name="Ellipse 70"/>
          <p:cNvSpPr/>
          <p:nvPr/>
        </p:nvSpPr>
        <p:spPr>
          <a:xfrm>
            <a:off x="3534095" y="571060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4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9D423262-CBEA-497D-BE7E-1733B2A2AD7E}"/>
              </a:ext>
            </a:extLst>
          </p:cNvPr>
          <p:cNvSpPr/>
          <p:nvPr/>
        </p:nvSpPr>
        <p:spPr>
          <a:xfrm>
            <a:off x="3533507" y="616438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6C5B8C8-C63A-498B-BF29-44913ADD9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6007403"/>
            <a:ext cx="11945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erlauben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B9E4AA-9AA9-7BA0-A358-8A5F3379858A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55620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189370" y="1353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189454" y="185376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189538" y="23537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89622" y="28522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189706" y="335226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3189790" y="3850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189874" y="435074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3452529" y="1196752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backen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3452529" y="1698676"/>
            <a:ext cx="883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baden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3452529" y="2200600"/>
            <a:ext cx="8803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bauen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3452529" y="2702524"/>
            <a:ext cx="9589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beißen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3452529" y="3204448"/>
            <a:ext cx="914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besser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3452529" y="3706372"/>
            <a:ext cx="881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bitten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3452529" y="4208296"/>
            <a:ext cx="9813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Blätter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452529" y="4710216"/>
            <a:ext cx="9781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blitzen</a:t>
            </a:r>
          </a:p>
        </p:txBody>
      </p:sp>
      <p:sp>
        <p:nvSpPr>
          <p:cNvPr id="71" name="Ellipse 70"/>
          <p:cNvSpPr/>
          <p:nvPr/>
        </p:nvSpPr>
        <p:spPr>
          <a:xfrm>
            <a:off x="3189958" y="485077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5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3189202" y="53760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3189286" y="5874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212136"/>
            <a:ext cx="9605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blühen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714060"/>
            <a:ext cx="8899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Boden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3201009" y="63185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832" y="6170711"/>
            <a:ext cx="9829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bohren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5671FCC-D459-C0CA-65A0-7B8F4706F508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58409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6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4" name="Ellipse 103">
            <a:extLst>
              <a:ext uri="{FF2B5EF4-FFF2-40B4-BE49-F238E27FC236}">
                <a16:creationId xmlns:a16="http://schemas.microsoft.com/office/drawing/2014/main" id="{850A9BC9-B1B3-410B-BBFE-2512073C509E}"/>
              </a:ext>
            </a:extLst>
          </p:cNvPr>
          <p:cNvSpPr/>
          <p:nvPr/>
        </p:nvSpPr>
        <p:spPr>
          <a:xfrm>
            <a:off x="3333259" y="180602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CB19DA00-365A-4BC8-B36A-0AB5996B065C}"/>
              </a:ext>
            </a:extLst>
          </p:cNvPr>
          <p:cNvSpPr/>
          <p:nvPr/>
        </p:nvSpPr>
        <p:spPr>
          <a:xfrm>
            <a:off x="3333343" y="230605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D38F420-A807-435B-B2D2-4087CFE1AC2B}"/>
              </a:ext>
            </a:extLst>
          </p:cNvPr>
          <p:cNvSpPr/>
          <p:nvPr/>
        </p:nvSpPr>
        <p:spPr>
          <a:xfrm>
            <a:off x="3333427" y="28060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9DE68D71-1550-4576-8489-B8C46F812FEB}"/>
              </a:ext>
            </a:extLst>
          </p:cNvPr>
          <p:cNvSpPr/>
          <p:nvPr/>
        </p:nvSpPr>
        <p:spPr>
          <a:xfrm>
            <a:off x="3333511" y="330453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A680207C-2F99-4025-B78D-BB426916475D}"/>
              </a:ext>
            </a:extLst>
          </p:cNvPr>
          <p:cNvSpPr/>
          <p:nvPr/>
        </p:nvSpPr>
        <p:spPr>
          <a:xfrm>
            <a:off x="3333595" y="380456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6C9B2CC9-0273-4FDF-AB3B-8483E2EE9BC2}"/>
              </a:ext>
            </a:extLst>
          </p:cNvPr>
          <p:cNvSpPr/>
          <p:nvPr/>
        </p:nvSpPr>
        <p:spPr>
          <a:xfrm>
            <a:off x="3333679" y="430300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BA3F177C-EF88-4491-8D77-B229C852DB65}"/>
              </a:ext>
            </a:extLst>
          </p:cNvPr>
          <p:cNvSpPr/>
          <p:nvPr/>
        </p:nvSpPr>
        <p:spPr>
          <a:xfrm>
            <a:off x="3333763" y="480303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325347D9-B732-4EE4-AD57-7B2FF4FFD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1649046"/>
            <a:ext cx="1059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erleben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060C8102-CC03-48F6-B407-54678A3F0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2150970"/>
            <a:ext cx="15680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erschrecken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F8DF0063-8CD0-4D34-8C44-A60CC4BA1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2652894"/>
            <a:ext cx="8114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essen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09DDCA6D-24E2-4D99-B61A-23CD9059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3154818"/>
            <a:ext cx="9316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fahren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2977D05B-C6E2-4D0C-8181-09CDFB260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3656742"/>
            <a:ext cx="843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fallen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0D1801FC-8376-4A41-BB58-156DBD144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4158666"/>
            <a:ext cx="10422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Fenster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9D38815C-2F26-4044-A719-787DD833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4660590"/>
            <a:ext cx="914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AAEFFF09-A7A7-47FB-BD87-8350F7CCA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5162510"/>
            <a:ext cx="899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Finger</a:t>
            </a: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F1340559-ABCC-4306-A10D-0AECF112EB5A}"/>
              </a:ext>
            </a:extLst>
          </p:cNvPr>
          <p:cNvSpPr/>
          <p:nvPr/>
        </p:nvSpPr>
        <p:spPr>
          <a:xfrm>
            <a:off x="3333847" y="530306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9E0BA5C8-9B63-453A-B7D9-4E63FEF9A7D8}"/>
              </a:ext>
            </a:extLst>
          </p:cNvPr>
          <p:cNvSpPr/>
          <p:nvPr/>
        </p:nvSpPr>
        <p:spPr>
          <a:xfrm>
            <a:off x="3296221" y="12886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C9D6EEE3-3488-42C3-A687-C020291FA556}"/>
              </a:ext>
            </a:extLst>
          </p:cNvPr>
          <p:cNvSpPr/>
          <p:nvPr/>
        </p:nvSpPr>
        <p:spPr>
          <a:xfrm>
            <a:off x="3333175" y="57755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63BA879-3329-45C5-98F4-1F75015B0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48" y="1124744"/>
            <a:ext cx="11945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erlauben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CCBBE3D-589D-404E-AC72-BD9466626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5615134"/>
            <a:ext cx="974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fliegen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E0384B9-D74C-49F0-896D-A8569C512261}"/>
              </a:ext>
            </a:extLst>
          </p:cNvPr>
          <p:cNvSpPr/>
          <p:nvPr/>
        </p:nvSpPr>
        <p:spPr>
          <a:xfrm>
            <a:off x="3331089" y="624766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57012D8-878B-4F79-9F88-5E3551C78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080" y="6094469"/>
            <a:ext cx="9861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fließen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68974BB-69BB-6C29-C731-5C7AF96FB977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64564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33" grpId="0"/>
      <p:bldP spid="34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7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24" name="Ellipse 123">
            <a:extLst>
              <a:ext uri="{FF2B5EF4-FFF2-40B4-BE49-F238E27FC236}">
                <a16:creationId xmlns:a16="http://schemas.microsoft.com/office/drawing/2014/main" id="{DED9AB79-9371-4AC7-994D-806D7DACCA19}"/>
              </a:ext>
            </a:extLst>
          </p:cNvPr>
          <p:cNvSpPr/>
          <p:nvPr/>
        </p:nvSpPr>
        <p:spPr>
          <a:xfrm>
            <a:off x="3407124" y="128172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D25C7764-9756-4E34-BE49-423E890432A2}"/>
              </a:ext>
            </a:extLst>
          </p:cNvPr>
          <p:cNvSpPr/>
          <p:nvPr/>
        </p:nvSpPr>
        <p:spPr>
          <a:xfrm>
            <a:off x="3407208" y="178175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DE8328A8-0D08-4B78-8F21-44AECF0413D6}"/>
              </a:ext>
            </a:extLst>
          </p:cNvPr>
          <p:cNvSpPr/>
          <p:nvPr/>
        </p:nvSpPr>
        <p:spPr>
          <a:xfrm>
            <a:off x="3407292" y="2281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077CB0F9-3E62-42BE-8FBE-22D5C4C5E30A}"/>
              </a:ext>
            </a:extLst>
          </p:cNvPr>
          <p:cNvSpPr/>
          <p:nvPr/>
        </p:nvSpPr>
        <p:spPr>
          <a:xfrm>
            <a:off x="3407376" y="278022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93F00C6D-4138-4873-8D21-76B0C82E8CB8}"/>
              </a:ext>
            </a:extLst>
          </p:cNvPr>
          <p:cNvSpPr/>
          <p:nvPr/>
        </p:nvSpPr>
        <p:spPr>
          <a:xfrm>
            <a:off x="3407460" y="328025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C256A5D8-69D5-4437-8FD4-27B7B337963C}"/>
              </a:ext>
            </a:extLst>
          </p:cNvPr>
          <p:cNvSpPr/>
          <p:nvPr/>
        </p:nvSpPr>
        <p:spPr>
          <a:xfrm>
            <a:off x="3407544" y="377870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2585EEC7-6FEC-446E-B3B1-DC48CD5E420B}"/>
              </a:ext>
            </a:extLst>
          </p:cNvPr>
          <p:cNvSpPr/>
          <p:nvPr/>
        </p:nvSpPr>
        <p:spPr>
          <a:xfrm>
            <a:off x="3407628" y="4278732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30CE4EDE-F00B-421A-A8CD-E29EC0C87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1124744"/>
            <a:ext cx="87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Flügel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817A0929-25FA-42BF-A1B7-B82B8A5C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1626668"/>
            <a:ext cx="9204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fragen</a:t>
            </a: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7C6ED1CC-A381-4A61-9E6D-C5DEF8718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2128592"/>
            <a:ext cx="10054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fressen</a:t>
            </a:r>
          </a:p>
        </p:txBody>
      </p:sp>
      <p:sp>
        <p:nvSpPr>
          <p:cNvPr id="136" name="Textfeld 135">
            <a:extLst>
              <a:ext uri="{FF2B5EF4-FFF2-40B4-BE49-F238E27FC236}">
                <a16:creationId xmlns:a16="http://schemas.microsoft.com/office/drawing/2014/main" id="{F04E814F-DB19-4E25-A59A-DCA99BD8B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2630516"/>
            <a:ext cx="936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freuen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0D431603-4A4B-4A97-8307-CF7BAC050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3132440"/>
            <a:ext cx="1053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Frieden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03165F7E-AC7A-4D9D-ABEE-B37942A9E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3634364"/>
            <a:ext cx="970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frieren</a:t>
            </a: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E51744BA-723B-4621-9039-8BED6879A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4136288"/>
            <a:ext cx="912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fühlen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10B43763-7329-4ACA-9652-6CBD80A52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4638208"/>
            <a:ext cx="936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führen</a:t>
            </a: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EF19F37A-209A-4D11-8342-A90F0199C0AB}"/>
              </a:ext>
            </a:extLst>
          </p:cNvPr>
          <p:cNvSpPr/>
          <p:nvPr/>
        </p:nvSpPr>
        <p:spPr>
          <a:xfrm>
            <a:off x="3407712" y="477876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DAA4E11-41B5-44B3-B622-880B0595350D}"/>
              </a:ext>
            </a:extLst>
          </p:cNvPr>
          <p:cNvSpPr/>
          <p:nvPr/>
        </p:nvSpPr>
        <p:spPr>
          <a:xfrm>
            <a:off x="3406956" y="528319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EC899F96-A388-43BF-911D-402E92FE345B}"/>
              </a:ext>
            </a:extLst>
          </p:cNvPr>
          <p:cNvSpPr/>
          <p:nvPr/>
        </p:nvSpPr>
        <p:spPr>
          <a:xfrm>
            <a:off x="3407040" y="57816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06AF095-9E2E-455F-8768-737C7B3D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5119254"/>
            <a:ext cx="848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füllen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947F82-AD23-4F97-BF49-4CC68A5FB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5621178"/>
            <a:ext cx="9717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Garten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155CF355-05CE-4945-83A4-E33F63DE8222}"/>
              </a:ext>
            </a:extLst>
          </p:cNvPr>
          <p:cNvSpPr/>
          <p:nvPr/>
        </p:nvSpPr>
        <p:spPr>
          <a:xfrm>
            <a:off x="3407376" y="625872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3CC8542-C9B0-40C0-80A3-5D916AFEE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83" y="6109011"/>
            <a:ext cx="8707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gehen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1EFD6F0-B73B-DDAE-BEA0-6D7F3FD838DD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5060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33" grpId="0"/>
      <p:bldP spid="34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189370" y="1353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189454" y="185376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189538" y="23537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89622" y="28522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189706" y="335226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3189790" y="3850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189874" y="435074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3452529" y="1196752"/>
            <a:ext cx="9348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Gräser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3452529" y="1698676"/>
            <a:ext cx="9284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größer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3452529" y="2200600"/>
            <a:ext cx="912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helfen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3452529" y="2702524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Himmel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3452529" y="3204448"/>
            <a:ext cx="99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Hunger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3452529" y="3706372"/>
            <a:ext cx="5998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Igel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3452529" y="4208296"/>
            <a:ext cx="99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kaufen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452529" y="4710216"/>
            <a:ext cx="11576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kommen</a:t>
            </a:r>
          </a:p>
        </p:txBody>
      </p:sp>
      <p:sp>
        <p:nvSpPr>
          <p:cNvPr id="71" name="Ellipse 70"/>
          <p:cNvSpPr/>
          <p:nvPr/>
        </p:nvSpPr>
        <p:spPr>
          <a:xfrm>
            <a:off x="3189958" y="485077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8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3189202" y="53760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3189286" y="5874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212136"/>
            <a:ext cx="8867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malen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714060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müssen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3201009" y="63185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832" y="6170711"/>
            <a:ext cx="8451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Nebel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D1C810B-BAF0-9AF0-07B0-F14FB64DE20C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88564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189370" y="1353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189454" y="185376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189538" y="23537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89622" y="28522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189706" y="335226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3189790" y="3850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189874" y="435074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3452529" y="1196752"/>
            <a:ext cx="1172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pflanzen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3452529" y="1698676"/>
            <a:ext cx="1043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pflegen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3452529" y="2200600"/>
            <a:ext cx="8803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reisen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3452529" y="2702524"/>
            <a:ext cx="9156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reißen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3452529" y="3204448"/>
            <a:ext cx="9813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rennen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3452529" y="3706372"/>
            <a:ext cx="11897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schieben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3452529" y="4208296"/>
            <a:ext cx="11384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schlafen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452529" y="4710216"/>
            <a:ext cx="12121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Schlüssel</a:t>
            </a:r>
          </a:p>
        </p:txBody>
      </p:sp>
      <p:sp>
        <p:nvSpPr>
          <p:cNvPr id="71" name="Ellipse 70"/>
          <p:cNvSpPr/>
          <p:nvPr/>
        </p:nvSpPr>
        <p:spPr>
          <a:xfrm>
            <a:off x="3189958" y="485077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9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3189202" y="53760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3189286" y="5874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212136"/>
            <a:ext cx="1366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schweigen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714060"/>
            <a:ext cx="10070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trinken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3201009" y="63185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832" y="6170711"/>
            <a:ext cx="7457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üben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2E3796E-F6F0-8EF4-A986-5339F019071F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93647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647</Words>
  <Application>Microsoft Office PowerPoint</Application>
  <PresentationFormat>Bildschirmpräsentation (4:3)</PresentationFormat>
  <Paragraphs>204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11</vt:i4>
      </vt:variant>
    </vt:vector>
  </HeadingPairs>
  <TitlesOfParts>
    <vt:vector size="21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1493</cp:revision>
  <cp:lastPrinted>2019-12-28T07:48:50Z</cp:lastPrinted>
  <dcterms:created xsi:type="dcterms:W3CDTF">2012-08-26T07:44:46Z</dcterms:created>
  <dcterms:modified xsi:type="dcterms:W3CDTF">2024-03-26T16:01:12Z</dcterms:modified>
</cp:coreProperties>
</file>