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640" r:id="rId6"/>
    <p:sldId id="641" r:id="rId7"/>
    <p:sldId id="63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1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79C965E9-4730-4A6E-B412-999BC80EAE95}"/>
    <pc:docChg chg="custSel modSld">
      <pc:chgData name="Siegbert Rudolph" userId="2af4d44886c067cc" providerId="LiveId" clId="{79C965E9-4730-4A6E-B412-999BC80EAE95}" dt="2022-09-23T17:34:18.857" v="83" actId="1076"/>
      <pc:docMkLst>
        <pc:docMk/>
      </pc:docMkLst>
      <pc:sldChg chg="delSp modSp mod">
        <pc:chgData name="Siegbert Rudolph" userId="2af4d44886c067cc" providerId="LiveId" clId="{79C965E9-4730-4A6E-B412-999BC80EAE95}" dt="2022-09-23T17:34:18.827" v="47" actId="1076"/>
        <pc:sldMkLst>
          <pc:docMk/>
          <pc:sldMk cId="2546919538" sldId="256"/>
        </pc:sldMkLst>
        <pc:spChg chg="del">
          <ac:chgData name="Siegbert Rudolph" userId="2af4d44886c067cc" providerId="LiveId" clId="{79C965E9-4730-4A6E-B412-999BC80EAE95}" dt="2022-09-20T17:30:31.176" v="0" actId="478"/>
          <ac:spMkLst>
            <pc:docMk/>
            <pc:sldMk cId="2546919538" sldId="256"/>
            <ac:spMk id="2" creationId="{E5EA46B6-C857-3B4D-191A-FB025FA4E0DB}"/>
          </ac:spMkLst>
        </pc:spChg>
        <pc:spChg chg="mod">
          <ac:chgData name="Siegbert Rudolph" userId="2af4d44886c067cc" providerId="LiveId" clId="{79C965E9-4730-4A6E-B412-999BC80EAE95}" dt="2022-09-23T17:34:18.827" v="47" actId="1076"/>
          <ac:spMkLst>
            <pc:docMk/>
            <pc:sldMk cId="2546919538" sldId="256"/>
            <ac:spMk id="2" creationId="{FA33C7C1-2609-68E5-077B-C1744A154403}"/>
          </ac:spMkLst>
        </pc:spChg>
        <pc:spChg chg="del mod">
          <ac:chgData name="Siegbert Rudolph" userId="2af4d44886c067cc" providerId="LiveId" clId="{79C965E9-4730-4A6E-B412-999BC80EAE95}" dt="2022-09-23T17:34:18.817" v="42" actId="478"/>
          <ac:spMkLst>
            <pc:docMk/>
            <pc:sldMk cId="2546919538" sldId="256"/>
            <ac:spMk id="3" creationId="{A8F6D604-3BA8-C156-167C-C4A6763C4AC9}"/>
          </ac:spMkLst>
        </pc:spChg>
      </pc:sldChg>
      <pc:sldChg chg="delSp modSp mod">
        <pc:chgData name="Siegbert Rudolph" userId="2af4d44886c067cc" providerId="LiveId" clId="{79C965E9-4730-4A6E-B412-999BC80EAE95}" dt="2022-09-23T17:34:18.827" v="53" actId="1076"/>
        <pc:sldMkLst>
          <pc:docMk/>
          <pc:sldMk cId="1073985950" sldId="257"/>
        </pc:sldMkLst>
        <pc:spChg chg="del">
          <ac:chgData name="Siegbert Rudolph" userId="2af4d44886c067cc" providerId="LiveId" clId="{79C965E9-4730-4A6E-B412-999BC80EAE95}" dt="2022-09-20T17:30:31.191" v="6" actId="478"/>
          <ac:spMkLst>
            <pc:docMk/>
            <pc:sldMk cId="1073985950" sldId="257"/>
            <ac:spMk id="24" creationId="{56E6AFF6-22E8-A212-FED8-E7595E76625A}"/>
          </ac:spMkLst>
        </pc:spChg>
        <pc:spChg chg="mod">
          <ac:chgData name="Siegbert Rudolph" userId="2af4d44886c067cc" providerId="LiveId" clId="{79C965E9-4730-4A6E-B412-999BC80EAE95}" dt="2022-09-23T17:34:18.827" v="53" actId="1076"/>
          <ac:spMkLst>
            <pc:docMk/>
            <pc:sldMk cId="1073985950" sldId="257"/>
            <ac:spMk id="24" creationId="{6DB498AD-F58E-D306-625B-221BFED96B9C}"/>
          </ac:spMkLst>
        </pc:spChg>
        <pc:spChg chg="del mod">
          <ac:chgData name="Siegbert Rudolph" userId="2af4d44886c067cc" providerId="LiveId" clId="{79C965E9-4730-4A6E-B412-999BC80EAE95}" dt="2022-09-23T17:34:18.827" v="48" actId="478"/>
          <ac:spMkLst>
            <pc:docMk/>
            <pc:sldMk cId="1073985950" sldId="257"/>
            <ac:spMk id="25" creationId="{404381FA-1606-E263-9B82-2A1BD424D3D5}"/>
          </ac:spMkLst>
        </pc:spChg>
      </pc:sldChg>
      <pc:sldChg chg="delSp modSp mod">
        <pc:chgData name="Siegbert Rudolph" userId="2af4d44886c067cc" providerId="LiveId" clId="{79C965E9-4730-4A6E-B412-999BC80EAE95}" dt="2022-09-23T17:34:18.837" v="59" actId="1076"/>
        <pc:sldMkLst>
          <pc:docMk/>
          <pc:sldMk cId="2549252649" sldId="258"/>
        </pc:sldMkLst>
        <pc:spChg chg="del">
          <ac:chgData name="Siegbert Rudolph" userId="2af4d44886c067cc" providerId="LiveId" clId="{79C965E9-4730-4A6E-B412-999BC80EAE95}" dt="2022-09-20T17:30:31.191" v="12" actId="478"/>
          <ac:spMkLst>
            <pc:docMk/>
            <pc:sldMk cId="2549252649" sldId="258"/>
            <ac:spMk id="12" creationId="{64C4046F-E82C-9C7C-1A4A-877F5B17C859}"/>
          </ac:spMkLst>
        </pc:spChg>
        <pc:spChg chg="mod">
          <ac:chgData name="Siegbert Rudolph" userId="2af4d44886c067cc" providerId="LiveId" clId="{79C965E9-4730-4A6E-B412-999BC80EAE95}" dt="2022-09-23T17:34:18.837" v="59" actId="1076"/>
          <ac:spMkLst>
            <pc:docMk/>
            <pc:sldMk cId="2549252649" sldId="258"/>
            <ac:spMk id="12" creationId="{D3541093-BF6F-3F91-8B33-F6D78AC2F864}"/>
          </ac:spMkLst>
        </pc:spChg>
        <pc:spChg chg="del mod">
          <ac:chgData name="Siegbert Rudolph" userId="2af4d44886c067cc" providerId="LiveId" clId="{79C965E9-4730-4A6E-B412-999BC80EAE95}" dt="2022-09-23T17:34:18.827" v="54" actId="478"/>
          <ac:spMkLst>
            <pc:docMk/>
            <pc:sldMk cId="2549252649" sldId="258"/>
            <ac:spMk id="13" creationId="{2138BFE6-DCE7-A121-782C-B7559B697795}"/>
          </ac:spMkLst>
        </pc:spChg>
      </pc:sldChg>
      <pc:sldChg chg="delSp modSp mod">
        <pc:chgData name="Siegbert Rudolph" userId="2af4d44886c067cc" providerId="LiveId" clId="{79C965E9-4730-4A6E-B412-999BC80EAE95}" dt="2022-09-23T17:34:18.837" v="65" actId="1076"/>
        <pc:sldMkLst>
          <pc:docMk/>
          <pc:sldMk cId="1260870665" sldId="262"/>
        </pc:sldMkLst>
        <pc:spChg chg="mod">
          <ac:chgData name="Siegbert Rudolph" userId="2af4d44886c067cc" providerId="LiveId" clId="{79C965E9-4730-4A6E-B412-999BC80EAE95}" dt="2022-09-23T17:34:18.837" v="65" actId="1076"/>
          <ac:spMkLst>
            <pc:docMk/>
            <pc:sldMk cId="1260870665" sldId="262"/>
            <ac:spMk id="18" creationId="{0268A995-830A-5924-36EA-B2D513677F92}"/>
          </ac:spMkLst>
        </pc:spChg>
        <pc:spChg chg="del">
          <ac:chgData name="Siegbert Rudolph" userId="2af4d44886c067cc" providerId="LiveId" clId="{79C965E9-4730-4A6E-B412-999BC80EAE95}" dt="2022-09-20T17:30:31.191" v="18" actId="478"/>
          <ac:spMkLst>
            <pc:docMk/>
            <pc:sldMk cId="1260870665" sldId="262"/>
            <ac:spMk id="18" creationId="{6552CEE1-6ED9-1582-68F9-53E69DECC3AD}"/>
          </ac:spMkLst>
        </pc:spChg>
        <pc:spChg chg="del mod">
          <ac:chgData name="Siegbert Rudolph" userId="2af4d44886c067cc" providerId="LiveId" clId="{79C965E9-4730-4A6E-B412-999BC80EAE95}" dt="2022-09-23T17:34:18.837" v="60" actId="478"/>
          <ac:spMkLst>
            <pc:docMk/>
            <pc:sldMk cId="1260870665" sldId="262"/>
            <ac:spMk id="19" creationId="{0B2ED925-A8B8-EE7D-FAF0-F30C8F54BA6F}"/>
          </ac:spMkLst>
        </pc:spChg>
      </pc:sldChg>
      <pc:sldChg chg="delSp modSp mod">
        <pc:chgData name="Siegbert Rudolph" userId="2af4d44886c067cc" providerId="LiveId" clId="{79C965E9-4730-4A6E-B412-999BC80EAE95}" dt="2022-09-23T17:34:18.857" v="83" actId="1076"/>
        <pc:sldMkLst>
          <pc:docMk/>
          <pc:sldMk cId="1373295691" sldId="636"/>
        </pc:sldMkLst>
        <pc:spChg chg="mod">
          <ac:chgData name="Siegbert Rudolph" userId="2af4d44886c067cc" providerId="LiveId" clId="{79C965E9-4730-4A6E-B412-999BC80EAE95}" dt="2022-09-23T17:34:18.857" v="83" actId="1076"/>
          <ac:spMkLst>
            <pc:docMk/>
            <pc:sldMk cId="1373295691" sldId="636"/>
            <ac:spMk id="2" creationId="{66409210-609E-DF1F-0AA0-B0EE6DD8751E}"/>
          </ac:spMkLst>
        </pc:spChg>
        <pc:spChg chg="del">
          <ac:chgData name="Siegbert Rudolph" userId="2af4d44886c067cc" providerId="LiveId" clId="{79C965E9-4730-4A6E-B412-999BC80EAE95}" dt="2022-09-20T17:30:31.207" v="36" actId="478"/>
          <ac:spMkLst>
            <pc:docMk/>
            <pc:sldMk cId="1373295691" sldId="636"/>
            <ac:spMk id="2" creationId="{DE4B3C1A-02A7-031D-E9D0-AC2E477AB5B7}"/>
          </ac:spMkLst>
        </pc:spChg>
        <pc:spChg chg="del mod">
          <ac:chgData name="Siegbert Rudolph" userId="2af4d44886c067cc" providerId="LiveId" clId="{79C965E9-4730-4A6E-B412-999BC80EAE95}" dt="2022-09-23T17:34:18.847" v="78" actId="478"/>
          <ac:spMkLst>
            <pc:docMk/>
            <pc:sldMk cId="1373295691" sldId="636"/>
            <ac:spMk id="3" creationId="{FCE19975-50D5-3578-4772-FCF679CA465F}"/>
          </ac:spMkLst>
        </pc:spChg>
      </pc:sldChg>
      <pc:sldChg chg="delSp modSp mod">
        <pc:chgData name="Siegbert Rudolph" userId="2af4d44886c067cc" providerId="LiveId" clId="{79C965E9-4730-4A6E-B412-999BC80EAE95}" dt="2022-09-23T17:34:18.847" v="71" actId="1076"/>
        <pc:sldMkLst>
          <pc:docMk/>
          <pc:sldMk cId="1024103591" sldId="640"/>
        </pc:sldMkLst>
        <pc:spChg chg="mod">
          <ac:chgData name="Siegbert Rudolph" userId="2af4d44886c067cc" providerId="LiveId" clId="{79C965E9-4730-4A6E-B412-999BC80EAE95}" dt="2022-09-23T17:34:18.847" v="71" actId="1076"/>
          <ac:spMkLst>
            <pc:docMk/>
            <pc:sldMk cId="1024103591" sldId="640"/>
            <ac:spMk id="4" creationId="{65759490-280C-8972-B9F2-8A304DD4D7F7}"/>
          </ac:spMkLst>
        </pc:spChg>
        <pc:spChg chg="del">
          <ac:chgData name="Siegbert Rudolph" userId="2af4d44886c067cc" providerId="LiveId" clId="{79C965E9-4730-4A6E-B412-999BC80EAE95}" dt="2022-09-20T17:30:31.207" v="24" actId="478"/>
          <ac:spMkLst>
            <pc:docMk/>
            <pc:sldMk cId="1024103591" sldId="640"/>
            <ac:spMk id="4" creationId="{90E9B5B7-9D11-DCD2-7492-E3C462A09FD6}"/>
          </ac:spMkLst>
        </pc:spChg>
        <pc:spChg chg="del mod">
          <ac:chgData name="Siegbert Rudolph" userId="2af4d44886c067cc" providerId="LiveId" clId="{79C965E9-4730-4A6E-B412-999BC80EAE95}" dt="2022-09-23T17:34:18.837" v="66" actId="478"/>
          <ac:spMkLst>
            <pc:docMk/>
            <pc:sldMk cId="1024103591" sldId="640"/>
            <ac:spMk id="5" creationId="{F474ADCD-AF96-CD15-1965-C88F8AD413D0}"/>
          </ac:spMkLst>
        </pc:spChg>
      </pc:sldChg>
      <pc:sldChg chg="delSp modSp mod">
        <pc:chgData name="Siegbert Rudolph" userId="2af4d44886c067cc" providerId="LiveId" clId="{79C965E9-4730-4A6E-B412-999BC80EAE95}" dt="2022-09-23T17:34:18.847" v="77" actId="1076"/>
        <pc:sldMkLst>
          <pc:docMk/>
          <pc:sldMk cId="2991612629" sldId="641"/>
        </pc:sldMkLst>
        <pc:spChg chg="mod">
          <ac:chgData name="Siegbert Rudolph" userId="2af4d44886c067cc" providerId="LiveId" clId="{79C965E9-4730-4A6E-B412-999BC80EAE95}" dt="2022-09-23T17:34:18.847" v="77" actId="1076"/>
          <ac:spMkLst>
            <pc:docMk/>
            <pc:sldMk cId="2991612629" sldId="641"/>
            <ac:spMk id="4" creationId="{2B478E28-489F-5496-B7FF-E40E5403F98C}"/>
          </ac:spMkLst>
        </pc:spChg>
        <pc:spChg chg="del">
          <ac:chgData name="Siegbert Rudolph" userId="2af4d44886c067cc" providerId="LiveId" clId="{79C965E9-4730-4A6E-B412-999BC80EAE95}" dt="2022-09-20T17:30:31.207" v="30" actId="478"/>
          <ac:spMkLst>
            <pc:docMk/>
            <pc:sldMk cId="2991612629" sldId="641"/>
            <ac:spMk id="4" creationId="{B56D0875-5335-72A8-0C3F-8C672CF11F05}"/>
          </ac:spMkLst>
        </pc:spChg>
        <pc:spChg chg="del mod">
          <ac:chgData name="Siegbert Rudolph" userId="2af4d44886c067cc" providerId="LiveId" clId="{79C965E9-4730-4A6E-B412-999BC80EAE95}" dt="2022-09-23T17:34:18.847" v="72" actId="478"/>
          <ac:spMkLst>
            <pc:docMk/>
            <pc:sldMk cId="2991612629" sldId="641"/>
            <ac:spMk id="5" creationId="{0B9918FA-C82C-E891-6D79-8122C2F456FB}"/>
          </ac:spMkLst>
        </pc:spChg>
      </pc:sldChg>
    </pc:docChg>
  </pc:docChgLst>
  <pc:docChgLst>
    <pc:chgData name="Siegbert Rudolph" userId="2af4d44886c067cc" providerId="LiveId" clId="{D4B644A4-FABD-4FBE-BD48-F918346A72D2}"/>
    <pc:docChg chg="custSel modSld">
      <pc:chgData name="Siegbert Rudolph" userId="2af4d44886c067cc" providerId="LiveId" clId="{D4B644A4-FABD-4FBE-BD48-F918346A72D2}" dt="2021-04-30T09:30:34.668" v="41" actId="1076"/>
      <pc:docMkLst>
        <pc:docMk/>
      </pc:docMkLst>
      <pc:sldChg chg="delSp modSp mod">
        <pc:chgData name="Siegbert Rudolph" userId="2af4d44886c067cc" providerId="LiveId" clId="{D4B644A4-FABD-4FBE-BD48-F918346A72D2}" dt="2021-04-30T09:30:34.637" v="5" actId="1076"/>
        <pc:sldMkLst>
          <pc:docMk/>
          <pc:sldMk cId="2546919538" sldId="256"/>
        </pc:sldMkLst>
        <pc:spChg chg="del">
          <ac:chgData name="Siegbert Rudolph" userId="2af4d44886c067cc" providerId="LiveId" clId="{D4B644A4-FABD-4FBE-BD48-F918346A72D2}" dt="2021-04-30T09:30:34.637" v="0" actId="478"/>
          <ac:spMkLst>
            <pc:docMk/>
            <pc:sldMk cId="2546919538" sldId="256"/>
            <ac:spMk id="2" creationId="{1D31B09E-8CE9-4DA0-8D7D-AA5C43FB159B}"/>
          </ac:spMkLst>
        </pc:spChg>
        <pc:spChg chg="mod">
          <ac:chgData name="Siegbert Rudolph" userId="2af4d44886c067cc" providerId="LiveId" clId="{D4B644A4-FABD-4FBE-BD48-F918346A72D2}" dt="2021-04-30T09:30:34.637" v="5" actId="1076"/>
          <ac:spMkLst>
            <pc:docMk/>
            <pc:sldMk cId="2546919538" sldId="256"/>
            <ac:spMk id="3" creationId="{C5778E4B-A60E-4DE1-A9EA-520200DA91F6}"/>
          </ac:spMkLst>
        </pc:spChg>
      </pc:sldChg>
      <pc:sldChg chg="delSp modSp mod">
        <pc:chgData name="Siegbert Rudolph" userId="2af4d44886c067cc" providerId="LiveId" clId="{D4B644A4-FABD-4FBE-BD48-F918346A72D2}" dt="2021-04-30T09:30:34.652" v="11" actId="1076"/>
        <pc:sldMkLst>
          <pc:docMk/>
          <pc:sldMk cId="1073985950" sldId="257"/>
        </pc:sldMkLst>
        <pc:spChg chg="del">
          <ac:chgData name="Siegbert Rudolph" userId="2af4d44886c067cc" providerId="LiveId" clId="{D4B644A4-FABD-4FBE-BD48-F918346A72D2}" dt="2021-04-30T09:30:34.637" v="6" actId="478"/>
          <ac:spMkLst>
            <pc:docMk/>
            <pc:sldMk cId="1073985950" sldId="257"/>
            <ac:spMk id="24" creationId="{44C84540-7FC7-4FEA-8674-29AF54C2D2BE}"/>
          </ac:spMkLst>
        </pc:spChg>
        <pc:spChg chg="mod">
          <ac:chgData name="Siegbert Rudolph" userId="2af4d44886c067cc" providerId="LiveId" clId="{D4B644A4-FABD-4FBE-BD48-F918346A72D2}" dt="2021-04-30T09:30:34.652" v="11" actId="1076"/>
          <ac:spMkLst>
            <pc:docMk/>
            <pc:sldMk cId="1073985950" sldId="257"/>
            <ac:spMk id="25" creationId="{FC233F8D-AACB-4A31-B1F8-3F3E2E11BA8E}"/>
          </ac:spMkLst>
        </pc:spChg>
      </pc:sldChg>
      <pc:sldChg chg="delSp modSp mod">
        <pc:chgData name="Siegbert Rudolph" userId="2af4d44886c067cc" providerId="LiveId" clId="{D4B644A4-FABD-4FBE-BD48-F918346A72D2}" dt="2021-04-30T09:30:34.652" v="17" actId="1076"/>
        <pc:sldMkLst>
          <pc:docMk/>
          <pc:sldMk cId="2549252649" sldId="258"/>
        </pc:sldMkLst>
        <pc:spChg chg="del">
          <ac:chgData name="Siegbert Rudolph" userId="2af4d44886c067cc" providerId="LiveId" clId="{D4B644A4-FABD-4FBE-BD48-F918346A72D2}" dt="2021-04-30T09:30:34.652" v="12" actId="478"/>
          <ac:spMkLst>
            <pc:docMk/>
            <pc:sldMk cId="2549252649" sldId="258"/>
            <ac:spMk id="12" creationId="{D8FC7A8C-4D6B-4018-AAF1-72825F51B8D8}"/>
          </ac:spMkLst>
        </pc:spChg>
        <pc:spChg chg="mod">
          <ac:chgData name="Siegbert Rudolph" userId="2af4d44886c067cc" providerId="LiveId" clId="{D4B644A4-FABD-4FBE-BD48-F918346A72D2}" dt="2021-04-30T09:30:34.652" v="17" actId="1076"/>
          <ac:spMkLst>
            <pc:docMk/>
            <pc:sldMk cId="2549252649" sldId="258"/>
            <ac:spMk id="13" creationId="{A086B433-5032-46F6-BA36-8C74E9BF262D}"/>
          </ac:spMkLst>
        </pc:spChg>
      </pc:sldChg>
      <pc:sldChg chg="delSp modSp mod">
        <pc:chgData name="Siegbert Rudolph" userId="2af4d44886c067cc" providerId="LiveId" clId="{D4B644A4-FABD-4FBE-BD48-F918346A72D2}" dt="2021-04-30T09:30:34.652" v="23" actId="1076"/>
        <pc:sldMkLst>
          <pc:docMk/>
          <pc:sldMk cId="1260870665" sldId="262"/>
        </pc:sldMkLst>
        <pc:spChg chg="del">
          <ac:chgData name="Siegbert Rudolph" userId="2af4d44886c067cc" providerId="LiveId" clId="{D4B644A4-FABD-4FBE-BD48-F918346A72D2}" dt="2021-04-30T09:30:34.652" v="18" actId="478"/>
          <ac:spMkLst>
            <pc:docMk/>
            <pc:sldMk cId="1260870665" sldId="262"/>
            <ac:spMk id="18" creationId="{EBB9AAEF-BF82-4C98-A116-64551AF1CB70}"/>
          </ac:spMkLst>
        </pc:spChg>
        <pc:spChg chg="mod">
          <ac:chgData name="Siegbert Rudolph" userId="2af4d44886c067cc" providerId="LiveId" clId="{D4B644A4-FABD-4FBE-BD48-F918346A72D2}" dt="2021-04-30T09:30:34.652" v="23" actId="1076"/>
          <ac:spMkLst>
            <pc:docMk/>
            <pc:sldMk cId="1260870665" sldId="262"/>
            <ac:spMk id="19" creationId="{ED3B7F0E-8E0A-4195-A0C6-210F41568473}"/>
          </ac:spMkLst>
        </pc:spChg>
      </pc:sldChg>
      <pc:sldChg chg="delSp modSp mod">
        <pc:chgData name="Siegbert Rudolph" userId="2af4d44886c067cc" providerId="LiveId" clId="{D4B644A4-FABD-4FBE-BD48-F918346A72D2}" dt="2021-04-30T09:30:34.668" v="41" actId="1076"/>
        <pc:sldMkLst>
          <pc:docMk/>
          <pc:sldMk cId="1373295691" sldId="636"/>
        </pc:sldMkLst>
        <pc:spChg chg="del">
          <ac:chgData name="Siegbert Rudolph" userId="2af4d44886c067cc" providerId="LiveId" clId="{D4B644A4-FABD-4FBE-BD48-F918346A72D2}" dt="2021-04-30T09:30:34.668" v="36" actId="478"/>
          <ac:spMkLst>
            <pc:docMk/>
            <pc:sldMk cId="1373295691" sldId="636"/>
            <ac:spMk id="2" creationId="{E3F63D42-B72D-4271-B71A-CDA5B0BCF444}"/>
          </ac:spMkLst>
        </pc:spChg>
        <pc:spChg chg="mod">
          <ac:chgData name="Siegbert Rudolph" userId="2af4d44886c067cc" providerId="LiveId" clId="{D4B644A4-FABD-4FBE-BD48-F918346A72D2}" dt="2021-04-30T09:30:34.668" v="41" actId="1076"/>
          <ac:spMkLst>
            <pc:docMk/>
            <pc:sldMk cId="1373295691" sldId="636"/>
            <ac:spMk id="3" creationId="{1EA8C70B-3AF4-4A11-BB62-66AF520431F7}"/>
          </ac:spMkLst>
        </pc:spChg>
      </pc:sldChg>
      <pc:sldChg chg="delSp modSp mod">
        <pc:chgData name="Siegbert Rudolph" userId="2af4d44886c067cc" providerId="LiveId" clId="{D4B644A4-FABD-4FBE-BD48-F918346A72D2}" dt="2021-04-30T09:30:34.652" v="29" actId="1076"/>
        <pc:sldMkLst>
          <pc:docMk/>
          <pc:sldMk cId="1024103591" sldId="640"/>
        </pc:sldMkLst>
        <pc:spChg chg="del">
          <ac:chgData name="Siegbert Rudolph" userId="2af4d44886c067cc" providerId="LiveId" clId="{D4B644A4-FABD-4FBE-BD48-F918346A72D2}" dt="2021-04-30T09:30:34.652" v="24" actId="478"/>
          <ac:spMkLst>
            <pc:docMk/>
            <pc:sldMk cId="1024103591" sldId="640"/>
            <ac:spMk id="4" creationId="{637D5341-222E-44F4-B6BA-A7C52D192580}"/>
          </ac:spMkLst>
        </pc:spChg>
        <pc:spChg chg="mod">
          <ac:chgData name="Siegbert Rudolph" userId="2af4d44886c067cc" providerId="LiveId" clId="{D4B644A4-FABD-4FBE-BD48-F918346A72D2}" dt="2021-04-30T09:30:34.652" v="29" actId="1076"/>
          <ac:spMkLst>
            <pc:docMk/>
            <pc:sldMk cId="1024103591" sldId="640"/>
            <ac:spMk id="5" creationId="{B10C7A98-C4A5-4A1F-9931-64646905604B}"/>
          </ac:spMkLst>
        </pc:spChg>
      </pc:sldChg>
      <pc:sldChg chg="delSp modSp mod">
        <pc:chgData name="Siegbert Rudolph" userId="2af4d44886c067cc" providerId="LiveId" clId="{D4B644A4-FABD-4FBE-BD48-F918346A72D2}" dt="2021-04-30T09:30:34.668" v="35" actId="1076"/>
        <pc:sldMkLst>
          <pc:docMk/>
          <pc:sldMk cId="2991612629" sldId="641"/>
        </pc:sldMkLst>
        <pc:spChg chg="del">
          <ac:chgData name="Siegbert Rudolph" userId="2af4d44886c067cc" providerId="LiveId" clId="{D4B644A4-FABD-4FBE-BD48-F918346A72D2}" dt="2021-04-30T09:30:34.652" v="30" actId="478"/>
          <ac:spMkLst>
            <pc:docMk/>
            <pc:sldMk cId="2991612629" sldId="641"/>
            <ac:spMk id="4" creationId="{9A34AF9B-67D1-405E-AD67-BBD66710C487}"/>
          </ac:spMkLst>
        </pc:spChg>
        <pc:spChg chg="mod">
          <ac:chgData name="Siegbert Rudolph" userId="2af4d44886c067cc" providerId="LiveId" clId="{D4B644A4-FABD-4FBE-BD48-F918346A72D2}" dt="2021-04-30T09:30:34.668" v="35" actId="1076"/>
          <ac:spMkLst>
            <pc:docMk/>
            <pc:sldMk cId="2991612629" sldId="641"/>
            <ac:spMk id="5" creationId="{9FCDFC50-DCA9-4B9A-9F95-9D29E6FD60A7}"/>
          </ac:spMkLst>
        </pc:spChg>
      </pc:sldChg>
    </pc:docChg>
  </pc:docChgLst>
  <pc:docChgLst>
    <pc:chgData name="Siegbert Rudolph" userId="2af4d44886c067cc" providerId="LiveId" clId="{47FF0236-8982-486D-8195-368B9CEC76B1}"/>
    <pc:docChg chg="custSel modSld">
      <pc:chgData name="Siegbert Rudolph" userId="2af4d44886c067cc" providerId="LiveId" clId="{47FF0236-8982-486D-8195-368B9CEC76B1}" dt="2021-06-24T13:27:22.433" v="41" actId="1076"/>
      <pc:docMkLst>
        <pc:docMk/>
      </pc:docMkLst>
      <pc:sldChg chg="delSp modSp mod">
        <pc:chgData name="Siegbert Rudolph" userId="2af4d44886c067cc" providerId="LiveId" clId="{47FF0236-8982-486D-8195-368B9CEC76B1}" dt="2021-06-24T13:27:22.402" v="5" actId="1076"/>
        <pc:sldMkLst>
          <pc:docMk/>
          <pc:sldMk cId="2546919538" sldId="256"/>
        </pc:sldMkLst>
        <pc:spChg chg="mod">
          <ac:chgData name="Siegbert Rudolph" userId="2af4d44886c067cc" providerId="LiveId" clId="{47FF0236-8982-486D-8195-368B9CEC76B1}" dt="2021-06-24T13:27:22.402" v="5" actId="1076"/>
          <ac:spMkLst>
            <pc:docMk/>
            <pc:sldMk cId="2546919538" sldId="256"/>
            <ac:spMk id="2" creationId="{CF469E4C-9868-40AC-8E4E-94194B1AEF25}"/>
          </ac:spMkLst>
        </pc:spChg>
        <pc:spChg chg="del">
          <ac:chgData name="Siegbert Rudolph" userId="2af4d44886c067cc" providerId="LiveId" clId="{47FF0236-8982-486D-8195-368B9CEC76B1}" dt="2021-06-24T13:27:22.402" v="0" actId="478"/>
          <ac:spMkLst>
            <pc:docMk/>
            <pc:sldMk cId="2546919538" sldId="256"/>
            <ac:spMk id="3" creationId="{C5778E4B-A60E-4DE1-A9EA-520200DA91F6}"/>
          </ac:spMkLst>
        </pc:spChg>
      </pc:sldChg>
      <pc:sldChg chg="delSp modSp mod">
        <pc:chgData name="Siegbert Rudolph" userId="2af4d44886c067cc" providerId="LiveId" clId="{47FF0236-8982-486D-8195-368B9CEC76B1}" dt="2021-06-24T13:27:22.402" v="11" actId="1076"/>
        <pc:sldMkLst>
          <pc:docMk/>
          <pc:sldMk cId="1073985950" sldId="257"/>
        </pc:sldMkLst>
        <pc:spChg chg="mod">
          <ac:chgData name="Siegbert Rudolph" userId="2af4d44886c067cc" providerId="LiveId" clId="{47FF0236-8982-486D-8195-368B9CEC76B1}" dt="2021-06-24T13:27:22.402" v="11" actId="1076"/>
          <ac:spMkLst>
            <pc:docMk/>
            <pc:sldMk cId="1073985950" sldId="257"/>
            <ac:spMk id="24" creationId="{2E0D5F67-1E94-4582-825F-0884A5638689}"/>
          </ac:spMkLst>
        </pc:spChg>
        <pc:spChg chg="del">
          <ac:chgData name="Siegbert Rudolph" userId="2af4d44886c067cc" providerId="LiveId" clId="{47FF0236-8982-486D-8195-368B9CEC76B1}" dt="2021-06-24T13:27:22.402" v="6" actId="478"/>
          <ac:spMkLst>
            <pc:docMk/>
            <pc:sldMk cId="1073985950" sldId="257"/>
            <ac:spMk id="25" creationId="{FC233F8D-AACB-4A31-B1F8-3F3E2E11BA8E}"/>
          </ac:spMkLst>
        </pc:spChg>
      </pc:sldChg>
      <pc:sldChg chg="delSp modSp mod">
        <pc:chgData name="Siegbert Rudolph" userId="2af4d44886c067cc" providerId="LiveId" clId="{47FF0236-8982-486D-8195-368B9CEC76B1}" dt="2021-06-24T13:27:22.418" v="17" actId="1076"/>
        <pc:sldMkLst>
          <pc:docMk/>
          <pc:sldMk cId="2549252649" sldId="258"/>
        </pc:sldMkLst>
        <pc:spChg chg="mod">
          <ac:chgData name="Siegbert Rudolph" userId="2af4d44886c067cc" providerId="LiveId" clId="{47FF0236-8982-486D-8195-368B9CEC76B1}" dt="2021-06-24T13:27:22.418" v="17" actId="1076"/>
          <ac:spMkLst>
            <pc:docMk/>
            <pc:sldMk cId="2549252649" sldId="258"/>
            <ac:spMk id="12" creationId="{F3A28055-66D5-4084-AD9F-783BFA0D788E}"/>
          </ac:spMkLst>
        </pc:spChg>
        <pc:spChg chg="del">
          <ac:chgData name="Siegbert Rudolph" userId="2af4d44886c067cc" providerId="LiveId" clId="{47FF0236-8982-486D-8195-368B9CEC76B1}" dt="2021-06-24T13:27:22.402" v="12" actId="478"/>
          <ac:spMkLst>
            <pc:docMk/>
            <pc:sldMk cId="2549252649" sldId="258"/>
            <ac:spMk id="13" creationId="{A086B433-5032-46F6-BA36-8C74E9BF262D}"/>
          </ac:spMkLst>
        </pc:spChg>
      </pc:sldChg>
      <pc:sldChg chg="delSp modSp mod">
        <pc:chgData name="Siegbert Rudolph" userId="2af4d44886c067cc" providerId="LiveId" clId="{47FF0236-8982-486D-8195-368B9CEC76B1}" dt="2021-06-24T13:27:22.418" v="23" actId="1076"/>
        <pc:sldMkLst>
          <pc:docMk/>
          <pc:sldMk cId="1260870665" sldId="262"/>
        </pc:sldMkLst>
        <pc:spChg chg="mod">
          <ac:chgData name="Siegbert Rudolph" userId="2af4d44886c067cc" providerId="LiveId" clId="{47FF0236-8982-486D-8195-368B9CEC76B1}" dt="2021-06-24T13:27:22.418" v="23" actId="1076"/>
          <ac:spMkLst>
            <pc:docMk/>
            <pc:sldMk cId="1260870665" sldId="262"/>
            <ac:spMk id="18" creationId="{6C6C0776-2896-4411-9CA2-4337AF4A33DF}"/>
          </ac:spMkLst>
        </pc:spChg>
        <pc:spChg chg="del">
          <ac:chgData name="Siegbert Rudolph" userId="2af4d44886c067cc" providerId="LiveId" clId="{47FF0236-8982-486D-8195-368B9CEC76B1}" dt="2021-06-24T13:27:22.418" v="18" actId="478"/>
          <ac:spMkLst>
            <pc:docMk/>
            <pc:sldMk cId="1260870665" sldId="262"/>
            <ac:spMk id="19" creationId="{ED3B7F0E-8E0A-4195-A0C6-210F41568473}"/>
          </ac:spMkLst>
        </pc:spChg>
      </pc:sldChg>
      <pc:sldChg chg="delSp modSp mod">
        <pc:chgData name="Siegbert Rudolph" userId="2af4d44886c067cc" providerId="LiveId" clId="{47FF0236-8982-486D-8195-368B9CEC76B1}" dt="2021-06-24T13:27:22.433" v="41" actId="1076"/>
        <pc:sldMkLst>
          <pc:docMk/>
          <pc:sldMk cId="1373295691" sldId="636"/>
        </pc:sldMkLst>
        <pc:spChg chg="mod">
          <ac:chgData name="Siegbert Rudolph" userId="2af4d44886c067cc" providerId="LiveId" clId="{47FF0236-8982-486D-8195-368B9CEC76B1}" dt="2021-06-24T13:27:22.433" v="41" actId="1076"/>
          <ac:spMkLst>
            <pc:docMk/>
            <pc:sldMk cId="1373295691" sldId="636"/>
            <ac:spMk id="2" creationId="{31846A7F-9608-4CD2-8B47-E658DACFD371}"/>
          </ac:spMkLst>
        </pc:spChg>
        <pc:spChg chg="del">
          <ac:chgData name="Siegbert Rudolph" userId="2af4d44886c067cc" providerId="LiveId" clId="{47FF0236-8982-486D-8195-368B9CEC76B1}" dt="2021-06-24T13:27:22.418" v="36" actId="478"/>
          <ac:spMkLst>
            <pc:docMk/>
            <pc:sldMk cId="1373295691" sldId="636"/>
            <ac:spMk id="3" creationId="{1EA8C70B-3AF4-4A11-BB62-66AF520431F7}"/>
          </ac:spMkLst>
        </pc:spChg>
      </pc:sldChg>
      <pc:sldChg chg="delSp modSp mod">
        <pc:chgData name="Siegbert Rudolph" userId="2af4d44886c067cc" providerId="LiveId" clId="{47FF0236-8982-486D-8195-368B9CEC76B1}" dt="2021-06-24T13:27:22.418" v="29" actId="1076"/>
        <pc:sldMkLst>
          <pc:docMk/>
          <pc:sldMk cId="1024103591" sldId="640"/>
        </pc:sldMkLst>
        <pc:spChg chg="mod">
          <ac:chgData name="Siegbert Rudolph" userId="2af4d44886c067cc" providerId="LiveId" clId="{47FF0236-8982-486D-8195-368B9CEC76B1}" dt="2021-06-24T13:27:22.418" v="29" actId="1076"/>
          <ac:spMkLst>
            <pc:docMk/>
            <pc:sldMk cId="1024103591" sldId="640"/>
            <ac:spMk id="4" creationId="{D6B8D36C-5273-4479-83CE-962CCE885E71}"/>
          </ac:spMkLst>
        </pc:spChg>
        <pc:spChg chg="del">
          <ac:chgData name="Siegbert Rudolph" userId="2af4d44886c067cc" providerId="LiveId" clId="{47FF0236-8982-486D-8195-368B9CEC76B1}" dt="2021-06-24T13:27:22.418" v="24" actId="478"/>
          <ac:spMkLst>
            <pc:docMk/>
            <pc:sldMk cId="1024103591" sldId="640"/>
            <ac:spMk id="5" creationId="{B10C7A98-C4A5-4A1F-9931-64646905604B}"/>
          </ac:spMkLst>
        </pc:spChg>
      </pc:sldChg>
      <pc:sldChg chg="delSp modSp mod">
        <pc:chgData name="Siegbert Rudolph" userId="2af4d44886c067cc" providerId="LiveId" clId="{47FF0236-8982-486D-8195-368B9CEC76B1}" dt="2021-06-24T13:27:22.418" v="35" actId="1076"/>
        <pc:sldMkLst>
          <pc:docMk/>
          <pc:sldMk cId="2991612629" sldId="641"/>
        </pc:sldMkLst>
        <pc:spChg chg="mod">
          <ac:chgData name="Siegbert Rudolph" userId="2af4d44886c067cc" providerId="LiveId" clId="{47FF0236-8982-486D-8195-368B9CEC76B1}" dt="2021-06-24T13:27:22.418" v="35" actId="1076"/>
          <ac:spMkLst>
            <pc:docMk/>
            <pc:sldMk cId="2991612629" sldId="641"/>
            <ac:spMk id="4" creationId="{4ED6C69B-5AA8-4C53-A90C-EAB85A458A1A}"/>
          </ac:spMkLst>
        </pc:spChg>
        <pc:spChg chg="del">
          <ac:chgData name="Siegbert Rudolph" userId="2af4d44886c067cc" providerId="LiveId" clId="{47FF0236-8982-486D-8195-368B9CEC76B1}" dt="2021-06-24T13:27:22.418" v="30" actId="478"/>
          <ac:spMkLst>
            <pc:docMk/>
            <pc:sldMk cId="2991612629" sldId="641"/>
            <ac:spMk id="5" creationId="{9FCDFC50-DCA9-4B9A-9F95-9D29E6FD60A7}"/>
          </ac:spMkLst>
        </pc:spChg>
      </pc:sldChg>
    </pc:docChg>
  </pc:docChgLst>
  <pc:docChgLst>
    <pc:chgData name="Siegbert Rudolph" userId="2af4d44886c067cc" providerId="LiveId" clId="{C8125EBC-BFDB-49F6-A064-BF40FB1430F8}"/>
    <pc:docChg chg="custSel modSld">
      <pc:chgData name="Siegbert Rudolph" userId="2af4d44886c067cc" providerId="LiveId" clId="{C8125EBC-BFDB-49F6-A064-BF40FB1430F8}" dt="2021-02-07T07:42:27.273" v="167" actId="1076"/>
      <pc:docMkLst>
        <pc:docMk/>
      </pc:docMkLst>
      <pc:sldChg chg="delSp modSp mod">
        <pc:chgData name="Siegbert Rudolph" userId="2af4d44886c067cc" providerId="LiveId" clId="{C8125EBC-BFDB-49F6-A064-BF40FB1430F8}" dt="2021-02-07T07:42:27.247" v="131" actId="1076"/>
        <pc:sldMkLst>
          <pc:docMk/>
          <pc:sldMk cId="2546919538" sldId="256"/>
        </pc:sldMkLst>
        <pc:spChg chg="mod">
          <ac:chgData name="Siegbert Rudolph" userId="2af4d44886c067cc" providerId="LiveId" clId="{C8125EBC-BFDB-49F6-A064-BF40FB1430F8}" dt="2021-02-07T07:42:27.247" v="131" actId="1076"/>
          <ac:spMkLst>
            <pc:docMk/>
            <pc:sldMk cId="2546919538" sldId="256"/>
            <ac:spMk id="2" creationId="{1D31B09E-8CE9-4DA0-8D7D-AA5C43FB159B}"/>
          </ac:spMkLst>
        </pc:spChg>
        <pc:spChg chg="del mod">
          <ac:chgData name="Siegbert Rudolph" userId="2af4d44886c067cc" providerId="LiveId" clId="{C8125EBC-BFDB-49F6-A064-BF40FB1430F8}" dt="2021-02-06T18:32:42.929" v="84" actId="478"/>
          <ac:spMkLst>
            <pc:docMk/>
            <pc:sldMk cId="2546919538" sldId="256"/>
            <ac:spMk id="2" creationId="{58CF4FF6-B632-4B9B-BB74-CB8227C94D09}"/>
          </ac:spMkLst>
        </pc:spChg>
        <pc:spChg chg="del">
          <ac:chgData name="Siegbert Rudolph" userId="2af4d44886c067cc" providerId="LiveId" clId="{C8125EBC-BFDB-49F6-A064-BF40FB1430F8}" dt="2020-10-17T08:31:20.348" v="0" actId="478"/>
          <ac:spMkLst>
            <pc:docMk/>
            <pc:sldMk cId="2546919538" sldId="256"/>
            <ac:spMk id="2" creationId="{AE13E970-37DD-4B40-87A6-06636FDD9C58}"/>
          </ac:spMkLst>
        </pc:spChg>
        <pc:spChg chg="del mod">
          <ac:chgData name="Siegbert Rudolph" userId="2af4d44886c067cc" providerId="LiveId" clId="{C8125EBC-BFDB-49F6-A064-BF40FB1430F8}" dt="2021-02-07T07:42:27.237" v="126" actId="478"/>
          <ac:spMkLst>
            <pc:docMk/>
            <pc:sldMk cId="2546919538" sldId="256"/>
            <ac:spMk id="3" creationId="{C274B5E9-27EB-4024-B3B1-ED22E8111134}"/>
          </ac:spMkLst>
        </pc:spChg>
        <pc:spChg chg="del mod">
          <ac:chgData name="Siegbert Rudolph" userId="2af4d44886c067cc" providerId="LiveId" clId="{C8125EBC-BFDB-49F6-A064-BF40FB1430F8}" dt="2021-01-03T17:17:16.675" v="42" actId="478"/>
          <ac:spMkLst>
            <pc:docMk/>
            <pc:sldMk cId="2546919538" sldId="256"/>
            <ac:spMk id="3" creationId="{F8893F28-7BA8-416F-8A4D-FAE6180964E9}"/>
          </ac:spMkLst>
        </pc:spChg>
      </pc:sldChg>
      <pc:sldChg chg="delSp modSp mod">
        <pc:chgData name="Siegbert Rudolph" userId="2af4d44886c067cc" providerId="LiveId" clId="{C8125EBC-BFDB-49F6-A064-BF40FB1430F8}" dt="2021-02-07T07:42:27.247" v="137" actId="1076"/>
        <pc:sldMkLst>
          <pc:docMk/>
          <pc:sldMk cId="1073985950" sldId="257"/>
        </pc:sldMkLst>
        <pc:spChg chg="del">
          <ac:chgData name="Siegbert Rudolph" userId="2af4d44886c067cc" providerId="LiveId" clId="{C8125EBC-BFDB-49F6-A064-BF40FB1430F8}" dt="2020-10-17T08:31:20.348" v="6" actId="478"/>
          <ac:spMkLst>
            <pc:docMk/>
            <pc:sldMk cId="1073985950" sldId="257"/>
            <ac:spMk id="24" creationId="{2C9B9819-E48A-4262-98AE-D1F3F83A832A}"/>
          </ac:spMkLst>
        </pc:spChg>
        <pc:spChg chg="mod">
          <ac:chgData name="Siegbert Rudolph" userId="2af4d44886c067cc" providerId="LiveId" clId="{C8125EBC-BFDB-49F6-A064-BF40FB1430F8}" dt="2021-02-07T07:42:27.247" v="137" actId="1076"/>
          <ac:spMkLst>
            <pc:docMk/>
            <pc:sldMk cId="1073985950" sldId="257"/>
            <ac:spMk id="24" creationId="{44C84540-7FC7-4FEA-8674-29AF54C2D2BE}"/>
          </ac:spMkLst>
        </pc:spChg>
        <pc:spChg chg="del mod">
          <ac:chgData name="Siegbert Rudolph" userId="2af4d44886c067cc" providerId="LiveId" clId="{C8125EBC-BFDB-49F6-A064-BF40FB1430F8}" dt="2021-02-06T18:32:42.929" v="90" actId="478"/>
          <ac:spMkLst>
            <pc:docMk/>
            <pc:sldMk cId="1073985950" sldId="257"/>
            <ac:spMk id="24" creationId="{771D95B2-CC4C-4F52-AAEE-94E72837A926}"/>
          </ac:spMkLst>
        </pc:spChg>
        <pc:spChg chg="del mod">
          <ac:chgData name="Siegbert Rudolph" userId="2af4d44886c067cc" providerId="LiveId" clId="{C8125EBC-BFDB-49F6-A064-BF40FB1430F8}" dt="2021-01-03T17:17:16.691" v="48" actId="478"/>
          <ac:spMkLst>
            <pc:docMk/>
            <pc:sldMk cId="1073985950" sldId="257"/>
            <ac:spMk id="25" creationId="{4F958B50-FEA2-4A73-A601-FC86E1486550}"/>
          </ac:spMkLst>
        </pc:spChg>
        <pc:spChg chg="del mod">
          <ac:chgData name="Siegbert Rudolph" userId="2af4d44886c067cc" providerId="LiveId" clId="{C8125EBC-BFDB-49F6-A064-BF40FB1430F8}" dt="2021-02-07T07:42:27.247" v="132" actId="478"/>
          <ac:spMkLst>
            <pc:docMk/>
            <pc:sldMk cId="1073985950" sldId="257"/>
            <ac:spMk id="25" creationId="{FE4D5CD8-9671-418B-8756-F044F33933F8}"/>
          </ac:spMkLst>
        </pc:spChg>
      </pc:sldChg>
      <pc:sldChg chg="delSp modSp mod">
        <pc:chgData name="Siegbert Rudolph" userId="2af4d44886c067cc" providerId="LiveId" clId="{C8125EBC-BFDB-49F6-A064-BF40FB1430F8}" dt="2021-02-07T07:42:27.258" v="143" actId="1076"/>
        <pc:sldMkLst>
          <pc:docMk/>
          <pc:sldMk cId="2549252649" sldId="258"/>
        </pc:sldMkLst>
        <pc:spChg chg="del mod">
          <ac:chgData name="Siegbert Rudolph" userId="2af4d44886c067cc" providerId="LiveId" clId="{C8125EBC-BFDB-49F6-A064-BF40FB1430F8}" dt="2021-02-06T18:32:42.945" v="96" actId="478"/>
          <ac:spMkLst>
            <pc:docMk/>
            <pc:sldMk cId="2549252649" sldId="258"/>
            <ac:spMk id="12" creationId="{4F4B577E-8715-474E-97C0-38630B26C500}"/>
          </ac:spMkLst>
        </pc:spChg>
        <pc:spChg chg="del">
          <ac:chgData name="Siegbert Rudolph" userId="2af4d44886c067cc" providerId="LiveId" clId="{C8125EBC-BFDB-49F6-A064-BF40FB1430F8}" dt="2020-10-17T08:31:20.348" v="12" actId="478"/>
          <ac:spMkLst>
            <pc:docMk/>
            <pc:sldMk cId="2549252649" sldId="258"/>
            <ac:spMk id="12" creationId="{B2B66A0E-3862-49C7-9168-49B0A367FC5E}"/>
          </ac:spMkLst>
        </pc:spChg>
        <pc:spChg chg="mod">
          <ac:chgData name="Siegbert Rudolph" userId="2af4d44886c067cc" providerId="LiveId" clId="{C8125EBC-BFDB-49F6-A064-BF40FB1430F8}" dt="2021-02-07T07:42:27.258" v="143" actId="1076"/>
          <ac:spMkLst>
            <pc:docMk/>
            <pc:sldMk cId="2549252649" sldId="258"/>
            <ac:spMk id="12" creationId="{D8FC7A8C-4D6B-4018-AAF1-72825F51B8D8}"/>
          </ac:spMkLst>
        </pc:spChg>
        <pc:spChg chg="del mod">
          <ac:chgData name="Siegbert Rudolph" userId="2af4d44886c067cc" providerId="LiveId" clId="{C8125EBC-BFDB-49F6-A064-BF40FB1430F8}" dt="2021-01-03T17:17:16.691" v="54" actId="478"/>
          <ac:spMkLst>
            <pc:docMk/>
            <pc:sldMk cId="2549252649" sldId="258"/>
            <ac:spMk id="13" creationId="{A9710B88-276B-406B-B6D0-6ECC79E19E7B}"/>
          </ac:spMkLst>
        </pc:spChg>
        <pc:spChg chg="del mod">
          <ac:chgData name="Siegbert Rudolph" userId="2af4d44886c067cc" providerId="LiveId" clId="{C8125EBC-BFDB-49F6-A064-BF40FB1430F8}" dt="2021-02-07T07:42:27.247" v="138" actId="478"/>
          <ac:spMkLst>
            <pc:docMk/>
            <pc:sldMk cId="2549252649" sldId="258"/>
            <ac:spMk id="13" creationId="{FCD7F028-E6A8-4DEC-B5A2-3582B7D53754}"/>
          </ac:spMkLst>
        </pc:spChg>
      </pc:sldChg>
      <pc:sldChg chg="delSp modSp mod">
        <pc:chgData name="Siegbert Rudolph" userId="2af4d44886c067cc" providerId="LiveId" clId="{C8125EBC-BFDB-49F6-A064-BF40FB1430F8}" dt="2021-02-07T07:42:27.258" v="149" actId="1076"/>
        <pc:sldMkLst>
          <pc:docMk/>
          <pc:sldMk cId="1260870665" sldId="262"/>
        </pc:sldMkLst>
        <pc:spChg chg="del mod">
          <ac:chgData name="Siegbert Rudolph" userId="2af4d44886c067cc" providerId="LiveId" clId="{C8125EBC-BFDB-49F6-A064-BF40FB1430F8}" dt="2021-02-06T18:32:42.945" v="102" actId="478"/>
          <ac:spMkLst>
            <pc:docMk/>
            <pc:sldMk cId="1260870665" sldId="262"/>
            <ac:spMk id="18" creationId="{2A497213-4BEB-4F52-A837-18F75A52E2F2}"/>
          </ac:spMkLst>
        </pc:spChg>
        <pc:spChg chg="del">
          <ac:chgData name="Siegbert Rudolph" userId="2af4d44886c067cc" providerId="LiveId" clId="{C8125EBC-BFDB-49F6-A064-BF40FB1430F8}" dt="2020-10-17T08:31:20.363" v="18" actId="478"/>
          <ac:spMkLst>
            <pc:docMk/>
            <pc:sldMk cId="1260870665" sldId="262"/>
            <ac:spMk id="18" creationId="{B536A6C3-0FB5-4448-AB1E-931DE11B81E6}"/>
          </ac:spMkLst>
        </pc:spChg>
        <pc:spChg chg="mod">
          <ac:chgData name="Siegbert Rudolph" userId="2af4d44886c067cc" providerId="LiveId" clId="{C8125EBC-BFDB-49F6-A064-BF40FB1430F8}" dt="2021-02-07T07:42:27.258" v="149" actId="1076"/>
          <ac:spMkLst>
            <pc:docMk/>
            <pc:sldMk cId="1260870665" sldId="262"/>
            <ac:spMk id="18" creationId="{EBB9AAEF-BF82-4C98-A116-64551AF1CB70}"/>
          </ac:spMkLst>
        </pc:spChg>
        <pc:spChg chg="del mod">
          <ac:chgData name="Siegbert Rudolph" userId="2af4d44886c067cc" providerId="LiveId" clId="{C8125EBC-BFDB-49F6-A064-BF40FB1430F8}" dt="2021-01-03T17:17:16.691" v="60" actId="478"/>
          <ac:spMkLst>
            <pc:docMk/>
            <pc:sldMk cId="1260870665" sldId="262"/>
            <ac:spMk id="19" creationId="{7B488407-E95B-413E-A0F4-9060DC1BCEEA}"/>
          </ac:spMkLst>
        </pc:spChg>
        <pc:spChg chg="del mod">
          <ac:chgData name="Siegbert Rudolph" userId="2af4d44886c067cc" providerId="LiveId" clId="{C8125EBC-BFDB-49F6-A064-BF40FB1430F8}" dt="2021-02-07T07:42:27.258" v="144" actId="478"/>
          <ac:spMkLst>
            <pc:docMk/>
            <pc:sldMk cId="1260870665" sldId="262"/>
            <ac:spMk id="19" creationId="{A1E5B130-728F-4F60-A803-B2573E099D23}"/>
          </ac:spMkLst>
        </pc:spChg>
      </pc:sldChg>
      <pc:sldChg chg="delSp modSp mod">
        <pc:chgData name="Siegbert Rudolph" userId="2af4d44886c067cc" providerId="LiveId" clId="{C8125EBC-BFDB-49F6-A064-BF40FB1430F8}" dt="2021-02-07T07:42:27.273" v="167" actId="1076"/>
        <pc:sldMkLst>
          <pc:docMk/>
          <pc:sldMk cId="1373295691" sldId="636"/>
        </pc:sldMkLst>
        <pc:spChg chg="del">
          <ac:chgData name="Siegbert Rudolph" userId="2af4d44886c067cc" providerId="LiveId" clId="{C8125EBC-BFDB-49F6-A064-BF40FB1430F8}" dt="2020-10-17T08:31:20.363" v="36" actId="478"/>
          <ac:spMkLst>
            <pc:docMk/>
            <pc:sldMk cId="1373295691" sldId="636"/>
            <ac:spMk id="2" creationId="{64476026-F862-4620-B21D-46B44C274F15}"/>
          </ac:spMkLst>
        </pc:spChg>
        <pc:spChg chg="del mod">
          <ac:chgData name="Siegbert Rudolph" userId="2af4d44886c067cc" providerId="LiveId" clId="{C8125EBC-BFDB-49F6-A064-BF40FB1430F8}" dt="2021-02-06T18:32:42.961" v="120" actId="478"/>
          <ac:spMkLst>
            <pc:docMk/>
            <pc:sldMk cId="1373295691" sldId="636"/>
            <ac:spMk id="2" creationId="{98A809A4-778C-49B3-8A71-AAAC4EBE6637}"/>
          </ac:spMkLst>
        </pc:spChg>
        <pc:spChg chg="mod">
          <ac:chgData name="Siegbert Rudolph" userId="2af4d44886c067cc" providerId="LiveId" clId="{C8125EBC-BFDB-49F6-A064-BF40FB1430F8}" dt="2021-02-07T07:42:27.273" v="167" actId="1076"/>
          <ac:spMkLst>
            <pc:docMk/>
            <pc:sldMk cId="1373295691" sldId="636"/>
            <ac:spMk id="2" creationId="{E3F63D42-B72D-4271-B71A-CDA5B0BCF444}"/>
          </ac:spMkLst>
        </pc:spChg>
        <pc:spChg chg="del mod">
          <ac:chgData name="Siegbert Rudolph" userId="2af4d44886c067cc" providerId="LiveId" clId="{C8125EBC-BFDB-49F6-A064-BF40FB1430F8}" dt="2021-01-03T17:17:16.707" v="78" actId="478"/>
          <ac:spMkLst>
            <pc:docMk/>
            <pc:sldMk cId="1373295691" sldId="636"/>
            <ac:spMk id="3" creationId="{A905BFDD-7743-485F-A8E5-1EFE8DDBA8C6}"/>
          </ac:spMkLst>
        </pc:spChg>
        <pc:spChg chg="del mod">
          <ac:chgData name="Siegbert Rudolph" userId="2af4d44886c067cc" providerId="LiveId" clId="{C8125EBC-BFDB-49F6-A064-BF40FB1430F8}" dt="2021-02-07T07:42:27.273" v="162" actId="478"/>
          <ac:spMkLst>
            <pc:docMk/>
            <pc:sldMk cId="1373295691" sldId="636"/>
            <ac:spMk id="3" creationId="{F3BC1030-082F-449D-B447-5C6D7E48E6A5}"/>
          </ac:spMkLst>
        </pc:spChg>
      </pc:sldChg>
      <pc:sldChg chg="delSp modSp mod">
        <pc:chgData name="Siegbert Rudolph" userId="2af4d44886c067cc" providerId="LiveId" clId="{C8125EBC-BFDB-49F6-A064-BF40FB1430F8}" dt="2021-02-07T07:42:27.268" v="155" actId="1076"/>
        <pc:sldMkLst>
          <pc:docMk/>
          <pc:sldMk cId="1024103591" sldId="640"/>
        </pc:sldMkLst>
        <pc:spChg chg="del mod">
          <ac:chgData name="Siegbert Rudolph" userId="2af4d44886c067cc" providerId="LiveId" clId="{C8125EBC-BFDB-49F6-A064-BF40FB1430F8}" dt="2021-02-06T18:32:42.945" v="108" actId="478"/>
          <ac:spMkLst>
            <pc:docMk/>
            <pc:sldMk cId="1024103591" sldId="640"/>
            <ac:spMk id="4" creationId="{21BE0107-FB7C-4AB2-916F-0F380E4A1E0A}"/>
          </ac:spMkLst>
        </pc:spChg>
        <pc:spChg chg="mod">
          <ac:chgData name="Siegbert Rudolph" userId="2af4d44886c067cc" providerId="LiveId" clId="{C8125EBC-BFDB-49F6-A064-BF40FB1430F8}" dt="2021-02-07T07:42:27.268" v="155" actId="1076"/>
          <ac:spMkLst>
            <pc:docMk/>
            <pc:sldMk cId="1024103591" sldId="640"/>
            <ac:spMk id="4" creationId="{637D5341-222E-44F4-B6BA-A7C52D192580}"/>
          </ac:spMkLst>
        </pc:spChg>
        <pc:spChg chg="del">
          <ac:chgData name="Siegbert Rudolph" userId="2af4d44886c067cc" providerId="LiveId" clId="{C8125EBC-BFDB-49F6-A064-BF40FB1430F8}" dt="2020-10-17T08:31:20.363" v="24" actId="478"/>
          <ac:spMkLst>
            <pc:docMk/>
            <pc:sldMk cId="1024103591" sldId="640"/>
            <ac:spMk id="4" creationId="{93B9D86E-913E-41FF-A0BA-2436F0C27E4F}"/>
          </ac:spMkLst>
        </pc:spChg>
        <pc:spChg chg="del mod">
          <ac:chgData name="Siegbert Rudolph" userId="2af4d44886c067cc" providerId="LiveId" clId="{C8125EBC-BFDB-49F6-A064-BF40FB1430F8}" dt="2021-02-07T07:42:27.258" v="150" actId="478"/>
          <ac:spMkLst>
            <pc:docMk/>
            <pc:sldMk cId="1024103591" sldId="640"/>
            <ac:spMk id="5" creationId="{D05ADD55-0E50-4E69-B509-E88B9B860429}"/>
          </ac:spMkLst>
        </pc:spChg>
        <pc:spChg chg="del mod">
          <ac:chgData name="Siegbert Rudolph" userId="2af4d44886c067cc" providerId="LiveId" clId="{C8125EBC-BFDB-49F6-A064-BF40FB1430F8}" dt="2021-01-03T17:17:16.707" v="66" actId="478"/>
          <ac:spMkLst>
            <pc:docMk/>
            <pc:sldMk cId="1024103591" sldId="640"/>
            <ac:spMk id="5" creationId="{D982C7BD-DD3F-4C81-83BC-7B1D84CAFF18}"/>
          </ac:spMkLst>
        </pc:spChg>
      </pc:sldChg>
      <pc:sldChg chg="delSp modSp mod">
        <pc:chgData name="Siegbert Rudolph" userId="2af4d44886c067cc" providerId="LiveId" clId="{C8125EBC-BFDB-49F6-A064-BF40FB1430F8}" dt="2021-02-07T07:42:27.273" v="161" actId="1076"/>
        <pc:sldMkLst>
          <pc:docMk/>
          <pc:sldMk cId="2991612629" sldId="641"/>
        </pc:sldMkLst>
        <pc:spChg chg="del">
          <ac:chgData name="Siegbert Rudolph" userId="2af4d44886c067cc" providerId="LiveId" clId="{C8125EBC-BFDB-49F6-A064-BF40FB1430F8}" dt="2020-10-17T08:31:20.363" v="30" actId="478"/>
          <ac:spMkLst>
            <pc:docMk/>
            <pc:sldMk cId="2991612629" sldId="641"/>
            <ac:spMk id="4" creationId="{4BF86435-DAB8-4340-906F-23015D79F424}"/>
          </ac:spMkLst>
        </pc:spChg>
        <pc:spChg chg="mod">
          <ac:chgData name="Siegbert Rudolph" userId="2af4d44886c067cc" providerId="LiveId" clId="{C8125EBC-BFDB-49F6-A064-BF40FB1430F8}" dt="2021-02-07T07:42:27.273" v="161" actId="1076"/>
          <ac:spMkLst>
            <pc:docMk/>
            <pc:sldMk cId="2991612629" sldId="641"/>
            <ac:spMk id="4" creationId="{9A34AF9B-67D1-405E-AD67-BBD66710C487}"/>
          </ac:spMkLst>
        </pc:spChg>
        <pc:spChg chg="del mod">
          <ac:chgData name="Siegbert Rudolph" userId="2af4d44886c067cc" providerId="LiveId" clId="{C8125EBC-BFDB-49F6-A064-BF40FB1430F8}" dt="2021-02-06T18:32:42.961" v="114" actId="478"/>
          <ac:spMkLst>
            <pc:docMk/>
            <pc:sldMk cId="2991612629" sldId="641"/>
            <ac:spMk id="4" creationId="{C4C4BFDA-930C-4B39-84F4-8FE192AA9542}"/>
          </ac:spMkLst>
        </pc:spChg>
        <pc:spChg chg="del mod">
          <ac:chgData name="Siegbert Rudolph" userId="2af4d44886c067cc" providerId="LiveId" clId="{C8125EBC-BFDB-49F6-A064-BF40FB1430F8}" dt="2021-01-03T17:17:16.707" v="72" actId="478"/>
          <ac:spMkLst>
            <pc:docMk/>
            <pc:sldMk cId="2991612629" sldId="641"/>
            <ac:spMk id="5" creationId="{4932410A-2144-46BB-B990-1D4F242423B0}"/>
          </ac:spMkLst>
        </pc:spChg>
        <pc:spChg chg="del mod">
          <ac:chgData name="Siegbert Rudolph" userId="2af4d44886c067cc" providerId="LiveId" clId="{C8125EBC-BFDB-49F6-A064-BF40FB1430F8}" dt="2021-02-07T07:42:27.268" v="156" actId="478"/>
          <ac:spMkLst>
            <pc:docMk/>
            <pc:sldMk cId="2991612629" sldId="641"/>
            <ac:spMk id="5" creationId="{91ED7898-41CF-4FE0-A8D5-BDE97E4AF46C}"/>
          </ac:spMkLst>
        </pc:spChg>
      </pc:sldChg>
    </pc:docChg>
  </pc:docChgLst>
  <pc:docChgLst>
    <pc:chgData name="Siegbert Rudolph" userId="2af4d44886c067cc" providerId="LiveId" clId="{B67A0752-D0E7-42C5-A3BE-8C5468537F5C}"/>
    <pc:docChg chg="custSel modSld">
      <pc:chgData name="Siegbert Rudolph" userId="2af4d44886c067cc" providerId="LiveId" clId="{B67A0752-D0E7-42C5-A3BE-8C5468537F5C}" dt="2020-08-11T08:40:31.643" v="41" actId="1076"/>
      <pc:docMkLst>
        <pc:docMk/>
      </pc:docMkLst>
      <pc:sldChg chg="delSp modSp mod">
        <pc:chgData name="Siegbert Rudolph" userId="2af4d44886c067cc" providerId="LiveId" clId="{B67A0752-D0E7-42C5-A3BE-8C5468537F5C}" dt="2020-08-11T08:40:31.615" v="5" actId="1076"/>
        <pc:sldMkLst>
          <pc:docMk/>
          <pc:sldMk cId="2546919538" sldId="256"/>
        </pc:sldMkLst>
        <pc:spChg chg="mod">
          <ac:chgData name="Siegbert Rudolph" userId="2af4d44886c067cc" providerId="LiveId" clId="{B67A0752-D0E7-42C5-A3BE-8C5468537F5C}" dt="2020-08-11T08:40:31.615" v="5" actId="1076"/>
          <ac:spMkLst>
            <pc:docMk/>
            <pc:sldMk cId="2546919538" sldId="256"/>
            <ac:spMk id="2" creationId="{AE13E970-37DD-4B40-87A6-06636FDD9C58}"/>
          </ac:spMkLst>
        </pc:spChg>
        <pc:spChg chg="del">
          <ac:chgData name="Siegbert Rudolph" userId="2af4d44886c067cc" providerId="LiveId" clId="{B67A0752-D0E7-42C5-A3BE-8C5468537F5C}" dt="2020-08-11T08:40:31.611" v="0" actId="478"/>
          <ac:spMkLst>
            <pc:docMk/>
            <pc:sldMk cId="2546919538" sldId="256"/>
            <ac:spMk id="3" creationId="{6BE72051-1037-4B3B-BD33-563721D94781}"/>
          </ac:spMkLst>
        </pc:spChg>
      </pc:sldChg>
      <pc:sldChg chg="delSp modSp mod">
        <pc:chgData name="Siegbert Rudolph" userId="2af4d44886c067cc" providerId="LiveId" clId="{B67A0752-D0E7-42C5-A3BE-8C5468537F5C}" dt="2020-08-11T08:40:31.620" v="11" actId="1076"/>
        <pc:sldMkLst>
          <pc:docMk/>
          <pc:sldMk cId="1073985950" sldId="257"/>
        </pc:sldMkLst>
        <pc:spChg chg="mod">
          <ac:chgData name="Siegbert Rudolph" userId="2af4d44886c067cc" providerId="LiveId" clId="{B67A0752-D0E7-42C5-A3BE-8C5468537F5C}" dt="2020-08-11T08:40:31.620" v="11" actId="1076"/>
          <ac:spMkLst>
            <pc:docMk/>
            <pc:sldMk cId="1073985950" sldId="257"/>
            <ac:spMk id="24" creationId="{2C9B9819-E48A-4262-98AE-D1F3F83A832A}"/>
          </ac:spMkLst>
        </pc:spChg>
        <pc:spChg chg="del">
          <ac:chgData name="Siegbert Rudolph" userId="2af4d44886c067cc" providerId="LiveId" clId="{B67A0752-D0E7-42C5-A3BE-8C5468537F5C}" dt="2020-08-11T08:40:31.616" v="6" actId="478"/>
          <ac:spMkLst>
            <pc:docMk/>
            <pc:sldMk cId="1073985950" sldId="257"/>
            <ac:spMk id="25" creationId="{8AF754C3-9BAA-43C8-9A6A-1B8840313F12}"/>
          </ac:spMkLst>
        </pc:spChg>
      </pc:sldChg>
      <pc:sldChg chg="delSp modSp mod">
        <pc:chgData name="Siegbert Rudolph" userId="2af4d44886c067cc" providerId="LiveId" clId="{B67A0752-D0E7-42C5-A3BE-8C5468537F5C}" dt="2020-08-11T08:40:31.625" v="17" actId="1076"/>
        <pc:sldMkLst>
          <pc:docMk/>
          <pc:sldMk cId="2549252649" sldId="258"/>
        </pc:sldMkLst>
        <pc:spChg chg="mod">
          <ac:chgData name="Siegbert Rudolph" userId="2af4d44886c067cc" providerId="LiveId" clId="{B67A0752-D0E7-42C5-A3BE-8C5468537F5C}" dt="2020-08-11T08:40:31.625" v="17" actId="1076"/>
          <ac:spMkLst>
            <pc:docMk/>
            <pc:sldMk cId="2549252649" sldId="258"/>
            <ac:spMk id="12" creationId="{B2B66A0E-3862-49C7-9168-49B0A367FC5E}"/>
          </ac:spMkLst>
        </pc:spChg>
        <pc:spChg chg="del">
          <ac:chgData name="Siegbert Rudolph" userId="2af4d44886c067cc" providerId="LiveId" clId="{B67A0752-D0E7-42C5-A3BE-8C5468537F5C}" dt="2020-08-11T08:40:31.620" v="12" actId="478"/>
          <ac:spMkLst>
            <pc:docMk/>
            <pc:sldMk cId="2549252649" sldId="258"/>
            <ac:spMk id="13" creationId="{68544D33-46FC-41FE-8C9E-1BF8EB7572B4}"/>
          </ac:spMkLst>
        </pc:spChg>
      </pc:sldChg>
      <pc:sldChg chg="delSp modSp mod">
        <pc:chgData name="Siegbert Rudolph" userId="2af4d44886c067cc" providerId="LiveId" clId="{B67A0752-D0E7-42C5-A3BE-8C5468537F5C}" dt="2020-08-11T08:40:31.630" v="23" actId="1076"/>
        <pc:sldMkLst>
          <pc:docMk/>
          <pc:sldMk cId="1260870665" sldId="262"/>
        </pc:sldMkLst>
        <pc:spChg chg="mod">
          <ac:chgData name="Siegbert Rudolph" userId="2af4d44886c067cc" providerId="LiveId" clId="{B67A0752-D0E7-42C5-A3BE-8C5468537F5C}" dt="2020-08-11T08:40:31.630" v="23" actId="1076"/>
          <ac:spMkLst>
            <pc:docMk/>
            <pc:sldMk cId="1260870665" sldId="262"/>
            <ac:spMk id="18" creationId="{B536A6C3-0FB5-4448-AB1E-931DE11B81E6}"/>
          </ac:spMkLst>
        </pc:spChg>
        <pc:spChg chg="del">
          <ac:chgData name="Siegbert Rudolph" userId="2af4d44886c067cc" providerId="LiveId" clId="{B67A0752-D0E7-42C5-A3BE-8C5468537F5C}" dt="2020-08-11T08:40:31.626" v="18" actId="478"/>
          <ac:spMkLst>
            <pc:docMk/>
            <pc:sldMk cId="1260870665" sldId="262"/>
            <ac:spMk id="19" creationId="{C51AC5FE-37C2-40BC-A1A1-C50422F1CF5E}"/>
          </ac:spMkLst>
        </pc:spChg>
      </pc:sldChg>
      <pc:sldChg chg="delSp modSp mod">
        <pc:chgData name="Siegbert Rudolph" userId="2af4d44886c067cc" providerId="LiveId" clId="{B67A0752-D0E7-42C5-A3BE-8C5468537F5C}" dt="2020-08-11T08:40:31.643" v="41" actId="1076"/>
        <pc:sldMkLst>
          <pc:docMk/>
          <pc:sldMk cId="1373295691" sldId="636"/>
        </pc:sldMkLst>
        <pc:spChg chg="mod">
          <ac:chgData name="Siegbert Rudolph" userId="2af4d44886c067cc" providerId="LiveId" clId="{B67A0752-D0E7-42C5-A3BE-8C5468537F5C}" dt="2020-08-11T08:40:31.643" v="41" actId="1076"/>
          <ac:spMkLst>
            <pc:docMk/>
            <pc:sldMk cId="1373295691" sldId="636"/>
            <ac:spMk id="2" creationId="{64476026-F862-4620-B21D-46B44C274F15}"/>
          </ac:spMkLst>
        </pc:spChg>
        <pc:spChg chg="del">
          <ac:chgData name="Siegbert Rudolph" userId="2af4d44886c067cc" providerId="LiveId" clId="{B67A0752-D0E7-42C5-A3BE-8C5468537F5C}" dt="2020-08-11T08:40:31.639" v="36" actId="478"/>
          <ac:spMkLst>
            <pc:docMk/>
            <pc:sldMk cId="1373295691" sldId="636"/>
            <ac:spMk id="3" creationId="{228BE604-B83B-4E86-AB3F-A9CA59E62E08}"/>
          </ac:spMkLst>
        </pc:spChg>
      </pc:sldChg>
      <pc:sldChg chg="delSp modSp mod">
        <pc:chgData name="Siegbert Rudolph" userId="2af4d44886c067cc" providerId="LiveId" clId="{B67A0752-D0E7-42C5-A3BE-8C5468537F5C}" dt="2020-08-11T08:40:31.634" v="29" actId="1076"/>
        <pc:sldMkLst>
          <pc:docMk/>
          <pc:sldMk cId="1024103591" sldId="640"/>
        </pc:sldMkLst>
        <pc:spChg chg="mod">
          <ac:chgData name="Siegbert Rudolph" userId="2af4d44886c067cc" providerId="LiveId" clId="{B67A0752-D0E7-42C5-A3BE-8C5468537F5C}" dt="2020-08-11T08:40:31.634" v="29" actId="1076"/>
          <ac:spMkLst>
            <pc:docMk/>
            <pc:sldMk cId="1024103591" sldId="640"/>
            <ac:spMk id="4" creationId="{93B9D86E-913E-41FF-A0BA-2436F0C27E4F}"/>
          </ac:spMkLst>
        </pc:spChg>
        <pc:spChg chg="del">
          <ac:chgData name="Siegbert Rudolph" userId="2af4d44886c067cc" providerId="LiveId" clId="{B67A0752-D0E7-42C5-A3BE-8C5468537F5C}" dt="2020-08-11T08:40:31.630" v="24" actId="478"/>
          <ac:spMkLst>
            <pc:docMk/>
            <pc:sldMk cId="1024103591" sldId="640"/>
            <ac:spMk id="5" creationId="{BB177A64-AF4F-47AD-92B9-FDD21A8F3FF2}"/>
          </ac:spMkLst>
        </pc:spChg>
      </pc:sldChg>
      <pc:sldChg chg="delSp modSp mod">
        <pc:chgData name="Siegbert Rudolph" userId="2af4d44886c067cc" providerId="LiveId" clId="{B67A0752-D0E7-42C5-A3BE-8C5468537F5C}" dt="2020-08-11T08:40:31.639" v="35" actId="1076"/>
        <pc:sldMkLst>
          <pc:docMk/>
          <pc:sldMk cId="2991612629" sldId="641"/>
        </pc:sldMkLst>
        <pc:spChg chg="mod">
          <ac:chgData name="Siegbert Rudolph" userId="2af4d44886c067cc" providerId="LiveId" clId="{B67A0752-D0E7-42C5-A3BE-8C5468537F5C}" dt="2020-08-11T08:40:31.639" v="35" actId="1076"/>
          <ac:spMkLst>
            <pc:docMk/>
            <pc:sldMk cId="2991612629" sldId="641"/>
            <ac:spMk id="4" creationId="{4BF86435-DAB8-4340-906F-23015D79F424}"/>
          </ac:spMkLst>
        </pc:spChg>
        <pc:spChg chg="del">
          <ac:chgData name="Siegbert Rudolph" userId="2af4d44886c067cc" providerId="LiveId" clId="{B67A0752-D0E7-42C5-A3BE-8C5468537F5C}" dt="2020-08-11T08:40:31.635" v="30" actId="478"/>
          <ac:spMkLst>
            <pc:docMk/>
            <pc:sldMk cId="2991612629" sldId="641"/>
            <ac:spMk id="5" creationId="{6DC687E1-4A10-4000-9A8C-6771FB5CE2FA}"/>
          </ac:spMkLst>
        </pc:spChg>
      </pc:sldChg>
    </pc:docChg>
  </pc:docChgLst>
  <pc:docChgLst>
    <pc:chgData name="Siegbert Rudolph" userId="2af4d44886c067cc" providerId="LiveId" clId="{648BCD88-3D6D-4C95-A547-4811AEEACFE7}"/>
    <pc:docChg chg="undo custSel addSld delSld modSld sldOrd">
      <pc:chgData name="Siegbert Rudolph" userId="2af4d44886c067cc" providerId="LiveId" clId="{648BCD88-3D6D-4C95-A547-4811AEEACFE7}" dt="2020-07-07T14:35:47.367" v="1867" actId="1076"/>
      <pc:docMkLst>
        <pc:docMk/>
      </pc:docMkLst>
      <pc:sldChg chg="delSp modSp mod">
        <pc:chgData name="Siegbert Rudolph" userId="2af4d44886c067cc" providerId="LiveId" clId="{648BCD88-3D6D-4C95-A547-4811AEEACFE7}" dt="2020-07-07T14:35:47.341" v="1831" actId="1076"/>
        <pc:sldMkLst>
          <pc:docMk/>
          <pc:sldMk cId="2546919538" sldId="256"/>
        </pc:sldMkLst>
        <pc:spChg chg="del mod">
          <ac:chgData name="Siegbert Rudolph" userId="2af4d44886c067cc" providerId="LiveId" clId="{648BCD88-3D6D-4C95-A547-4811AEEACFE7}" dt="2020-07-07T14:35:47.337" v="1826" actId="478"/>
          <ac:spMkLst>
            <pc:docMk/>
            <pc:sldMk cId="2546919538" sldId="256"/>
            <ac:spMk id="2" creationId="{7313EDC9-84A8-4BCF-8E38-872311F80629}"/>
          </ac:spMkLst>
        </pc:spChg>
        <pc:spChg chg="mod">
          <ac:chgData name="Siegbert Rudolph" userId="2af4d44886c067cc" providerId="LiveId" clId="{648BCD88-3D6D-4C95-A547-4811AEEACFE7}" dt="2020-07-07T14:35:47.341" v="1831" actId="1076"/>
          <ac:spMkLst>
            <pc:docMk/>
            <pc:sldMk cId="2546919538" sldId="256"/>
            <ac:spMk id="3" creationId="{6BE72051-1037-4B3B-BD33-563721D94781}"/>
          </ac:spMkLst>
        </pc:spChg>
      </pc:sldChg>
      <pc:sldChg chg="addSp delSp modSp mod modAnim">
        <pc:chgData name="Siegbert Rudolph" userId="2af4d44886c067cc" providerId="LiveId" clId="{648BCD88-3D6D-4C95-A547-4811AEEACFE7}" dt="2020-07-07T14:35:47.345" v="1837" actId="1076"/>
        <pc:sldMkLst>
          <pc:docMk/>
          <pc:sldMk cId="1073985950" sldId="257"/>
        </pc:sldMkLst>
        <pc:spChg chg="mod">
          <ac:chgData name="Siegbert Rudolph" userId="2af4d44886c067cc" providerId="LiveId" clId="{648BCD88-3D6D-4C95-A547-4811AEEACFE7}" dt="2020-06-25T11:43:22.939" v="1" actId="255"/>
          <ac:spMkLst>
            <pc:docMk/>
            <pc:sldMk cId="1073985950" sldId="257"/>
            <ac:spMk id="8" creationId="{6034501F-419B-43A5-91F4-4D8EBAC0635A}"/>
          </ac:spMkLst>
        </pc:spChg>
        <pc:spChg chg="add mod">
          <ac:chgData name="Siegbert Rudolph" userId="2af4d44886c067cc" providerId="LiveId" clId="{648BCD88-3D6D-4C95-A547-4811AEEACFE7}" dt="2020-06-25T15:23:24.002" v="1685" actId="207"/>
          <ac:spMkLst>
            <pc:docMk/>
            <pc:sldMk cId="1073985950" sldId="257"/>
            <ac:spMk id="11" creationId="{2F573966-7DF8-42A9-953A-F3D1CF8B7F7B}"/>
          </ac:spMkLst>
        </pc:spChg>
        <pc:spChg chg="add mod">
          <ac:chgData name="Siegbert Rudolph" userId="2af4d44886c067cc" providerId="LiveId" clId="{648BCD88-3D6D-4C95-A547-4811AEEACFE7}" dt="2020-06-25T11:54:53.208" v="238" actId="554"/>
          <ac:spMkLst>
            <pc:docMk/>
            <pc:sldMk cId="1073985950" sldId="257"/>
            <ac:spMk id="12" creationId="{0E9460D1-5794-44AA-B374-1212438EE270}"/>
          </ac:spMkLst>
        </pc:spChg>
        <pc:spChg chg="add mod">
          <ac:chgData name="Siegbert Rudolph" userId="2af4d44886c067cc" providerId="LiveId" clId="{648BCD88-3D6D-4C95-A547-4811AEEACFE7}" dt="2020-06-25T11:55:24.189" v="242" actId="408"/>
          <ac:spMkLst>
            <pc:docMk/>
            <pc:sldMk cId="1073985950" sldId="257"/>
            <ac:spMk id="13" creationId="{BA209F1F-BCC0-4994-9028-DEE2E91BAE26}"/>
          </ac:spMkLst>
        </pc:spChg>
        <pc:spChg chg="add mod">
          <ac:chgData name="Siegbert Rudolph" userId="2af4d44886c067cc" providerId="LiveId" clId="{648BCD88-3D6D-4C95-A547-4811AEEACFE7}" dt="2020-06-25T11:55:24.189" v="242" actId="408"/>
          <ac:spMkLst>
            <pc:docMk/>
            <pc:sldMk cId="1073985950" sldId="257"/>
            <ac:spMk id="14" creationId="{63A2D95A-00B9-46F7-A771-56E64F5061EB}"/>
          </ac:spMkLst>
        </pc:spChg>
        <pc:spChg chg="add mod">
          <ac:chgData name="Siegbert Rudolph" userId="2af4d44886c067cc" providerId="LiveId" clId="{648BCD88-3D6D-4C95-A547-4811AEEACFE7}" dt="2020-06-25T11:55:24.189" v="242" actId="408"/>
          <ac:spMkLst>
            <pc:docMk/>
            <pc:sldMk cId="1073985950" sldId="257"/>
            <ac:spMk id="15" creationId="{62F96B36-EBA9-43B9-8522-9DC94EDDD53D}"/>
          </ac:spMkLst>
        </pc:spChg>
        <pc:spChg chg="add mod">
          <ac:chgData name="Siegbert Rudolph" userId="2af4d44886c067cc" providerId="LiveId" clId="{648BCD88-3D6D-4C95-A547-4811AEEACFE7}" dt="2020-06-25T11:55:24.189" v="242" actId="408"/>
          <ac:spMkLst>
            <pc:docMk/>
            <pc:sldMk cId="1073985950" sldId="257"/>
            <ac:spMk id="16" creationId="{9F09DAE4-3F6A-4561-81BB-746D98E7CF46}"/>
          </ac:spMkLst>
        </pc:spChg>
        <pc:spChg chg="add mod">
          <ac:chgData name="Siegbert Rudolph" userId="2af4d44886c067cc" providerId="LiveId" clId="{648BCD88-3D6D-4C95-A547-4811AEEACFE7}" dt="2020-06-25T11:55:24.189" v="242" actId="408"/>
          <ac:spMkLst>
            <pc:docMk/>
            <pc:sldMk cId="1073985950" sldId="257"/>
            <ac:spMk id="17" creationId="{B91778CF-3A1D-4920-8D01-DB03EA13E00B}"/>
          </ac:spMkLst>
        </pc:spChg>
        <pc:spChg chg="add mod">
          <ac:chgData name="Siegbert Rudolph" userId="2af4d44886c067cc" providerId="LiveId" clId="{648BCD88-3D6D-4C95-A547-4811AEEACFE7}" dt="2020-06-25T11:55:24.189" v="242" actId="408"/>
          <ac:spMkLst>
            <pc:docMk/>
            <pc:sldMk cId="1073985950" sldId="257"/>
            <ac:spMk id="18" creationId="{1365B389-96F9-4829-B121-A05D00A84A7C}"/>
          </ac:spMkLst>
        </pc:spChg>
        <pc:spChg chg="add mod">
          <ac:chgData name="Siegbert Rudolph" userId="2af4d44886c067cc" providerId="LiveId" clId="{648BCD88-3D6D-4C95-A547-4811AEEACFE7}" dt="2020-06-25T11:55:24.189" v="242" actId="408"/>
          <ac:spMkLst>
            <pc:docMk/>
            <pc:sldMk cId="1073985950" sldId="257"/>
            <ac:spMk id="19" creationId="{893205A6-EE18-418F-AC2A-DE8C5E3E108A}"/>
          </ac:spMkLst>
        </pc:spChg>
        <pc:spChg chg="add mod">
          <ac:chgData name="Siegbert Rudolph" userId="2af4d44886c067cc" providerId="LiveId" clId="{648BCD88-3D6D-4C95-A547-4811AEEACFE7}" dt="2020-06-25T15:15:48.522" v="1684" actId="255"/>
          <ac:spMkLst>
            <pc:docMk/>
            <pc:sldMk cId="1073985950" sldId="257"/>
            <ac:spMk id="20" creationId="{D66DC4EF-1A79-4705-8E5C-5D9C12073D8F}"/>
          </ac:spMkLst>
        </pc:spChg>
        <pc:spChg chg="add mod">
          <ac:chgData name="Siegbert Rudolph" userId="2af4d44886c067cc" providerId="LiveId" clId="{648BCD88-3D6D-4C95-A547-4811AEEACFE7}" dt="2020-06-25T11:55:24.189" v="242" actId="408"/>
          <ac:spMkLst>
            <pc:docMk/>
            <pc:sldMk cId="1073985950" sldId="257"/>
            <ac:spMk id="21" creationId="{0B37381A-E7CB-4038-9B5D-6891A1C8BD96}"/>
          </ac:spMkLst>
        </pc:spChg>
        <pc:spChg chg="add mod">
          <ac:chgData name="Siegbert Rudolph" userId="2af4d44886c067cc" providerId="LiveId" clId="{648BCD88-3D6D-4C95-A547-4811AEEACFE7}" dt="2020-06-25T11:55:06.400" v="240" actId="1076"/>
          <ac:spMkLst>
            <pc:docMk/>
            <pc:sldMk cId="1073985950" sldId="257"/>
            <ac:spMk id="22" creationId="{9D31EB89-66A4-4BE8-B008-07F24185BF69}"/>
          </ac:spMkLst>
        </pc:spChg>
        <pc:spChg chg="add mod">
          <ac:chgData name="Siegbert Rudolph" userId="2af4d44886c067cc" providerId="LiveId" clId="{648BCD88-3D6D-4C95-A547-4811AEEACFE7}" dt="2020-06-25T11:51:45.195" v="222" actId="1076"/>
          <ac:spMkLst>
            <pc:docMk/>
            <pc:sldMk cId="1073985950" sldId="257"/>
            <ac:spMk id="23" creationId="{75AFACD4-5B1B-47A8-BE9A-E855320EC3E6}"/>
          </ac:spMkLst>
        </pc:spChg>
        <pc:spChg chg="del mod">
          <ac:chgData name="Siegbert Rudolph" userId="2af4d44886c067cc" providerId="LiveId" clId="{648BCD88-3D6D-4C95-A547-4811AEEACFE7}" dt="2020-07-07T14:35:47.341" v="1832" actId="478"/>
          <ac:spMkLst>
            <pc:docMk/>
            <pc:sldMk cId="1073985950" sldId="257"/>
            <ac:spMk id="24" creationId="{E75FBE58-638F-49E2-960D-AD4B34B38095}"/>
          </ac:spMkLst>
        </pc:spChg>
        <pc:spChg chg="mod">
          <ac:chgData name="Siegbert Rudolph" userId="2af4d44886c067cc" providerId="LiveId" clId="{648BCD88-3D6D-4C95-A547-4811AEEACFE7}" dt="2020-07-07T14:35:47.345" v="1837" actId="1076"/>
          <ac:spMkLst>
            <pc:docMk/>
            <pc:sldMk cId="1073985950" sldId="257"/>
            <ac:spMk id="25" creationId="{8AF754C3-9BAA-43C8-9A6A-1B8840313F12}"/>
          </ac:spMkLst>
        </pc:spChg>
        <pc:picChg chg="add del">
          <ac:chgData name="Siegbert Rudolph" userId="2af4d44886c067cc" providerId="LiveId" clId="{648BCD88-3D6D-4C95-A547-4811AEEACFE7}" dt="2020-06-25T11:59:09.389" v="244" actId="478"/>
          <ac:picMkLst>
            <pc:docMk/>
            <pc:sldMk cId="1073985950" sldId="257"/>
            <ac:picMk id="24" creationId="{1E709220-DCAD-4618-9183-E957DDAFF289}"/>
          </ac:picMkLst>
        </pc:picChg>
        <pc:picChg chg="add mod">
          <ac:chgData name="Siegbert Rudolph" userId="2af4d44886c067cc" providerId="LiveId" clId="{648BCD88-3D6D-4C95-A547-4811AEEACFE7}" dt="2020-06-25T11:59:26.966" v="248" actId="1076"/>
          <ac:picMkLst>
            <pc:docMk/>
            <pc:sldMk cId="1073985950" sldId="257"/>
            <ac:picMk id="26" creationId="{DC94D599-756C-4CFB-AEBD-999782E3D6B5}"/>
          </ac:picMkLst>
        </pc:picChg>
        <pc:picChg chg="add mod">
          <ac:chgData name="Siegbert Rudolph" userId="2af4d44886c067cc" providerId="LiveId" clId="{648BCD88-3D6D-4C95-A547-4811AEEACFE7}" dt="2020-06-25T15:13:53.180" v="1606" actId="1076"/>
          <ac:picMkLst>
            <pc:docMk/>
            <pc:sldMk cId="1073985950" sldId="257"/>
            <ac:picMk id="27" creationId="{736C1C8C-3E47-4CFB-8ACD-FC848E45F1C8}"/>
          </ac:picMkLst>
        </pc:picChg>
        <pc:picChg chg="add mod modCrop">
          <ac:chgData name="Siegbert Rudolph" userId="2af4d44886c067cc" providerId="LiveId" clId="{648BCD88-3D6D-4C95-A547-4811AEEACFE7}" dt="2020-06-25T12:03:55.381" v="272" actId="1076"/>
          <ac:picMkLst>
            <pc:docMk/>
            <pc:sldMk cId="1073985950" sldId="257"/>
            <ac:picMk id="28" creationId="{A63ECBDD-68BD-4B97-8B9D-5EEA1EB4BBF6}"/>
          </ac:picMkLst>
        </pc:picChg>
        <pc:picChg chg="add mod modCrop">
          <ac:chgData name="Siegbert Rudolph" userId="2af4d44886c067cc" providerId="LiveId" clId="{648BCD88-3D6D-4C95-A547-4811AEEACFE7}" dt="2020-06-25T12:03:30.796" v="267" actId="732"/>
          <ac:picMkLst>
            <pc:docMk/>
            <pc:sldMk cId="1073985950" sldId="257"/>
            <ac:picMk id="29" creationId="{D5C2CDB4-18ED-402E-894D-4D42B44A3C81}"/>
          </ac:picMkLst>
        </pc:picChg>
      </pc:sldChg>
      <pc:sldChg chg="addSp delSp modSp add mod addAnim delAnim modAnim">
        <pc:chgData name="Siegbert Rudolph" userId="2af4d44886c067cc" providerId="LiveId" clId="{648BCD88-3D6D-4C95-A547-4811AEEACFE7}" dt="2020-07-07T14:35:47.349" v="1843" actId="1076"/>
        <pc:sldMkLst>
          <pc:docMk/>
          <pc:sldMk cId="2549252649" sldId="258"/>
        </pc:sldMkLst>
        <pc:spChg chg="mod">
          <ac:chgData name="Siegbert Rudolph" userId="2af4d44886c067cc" providerId="LiveId" clId="{648BCD88-3D6D-4C95-A547-4811AEEACFE7}" dt="2020-06-26T07:53:01.625" v="1818" actId="20577"/>
          <ac:spMkLst>
            <pc:docMk/>
            <pc:sldMk cId="2549252649" sldId="258"/>
            <ac:spMk id="11" creationId="{2F573966-7DF8-42A9-953A-F3D1CF8B7F7B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12" creationId="{0E9460D1-5794-44AA-B374-1212438EE270}"/>
          </ac:spMkLst>
        </pc:spChg>
        <pc:spChg chg="del mod">
          <ac:chgData name="Siegbert Rudolph" userId="2af4d44886c067cc" providerId="LiveId" clId="{648BCD88-3D6D-4C95-A547-4811AEEACFE7}" dt="2020-07-07T14:35:47.345" v="1838" actId="478"/>
          <ac:spMkLst>
            <pc:docMk/>
            <pc:sldMk cId="2549252649" sldId="258"/>
            <ac:spMk id="12" creationId="{E84D7904-F9B2-4C4C-A867-F40D15FE0414}"/>
          </ac:spMkLst>
        </pc:spChg>
        <pc:spChg chg="mod">
          <ac:chgData name="Siegbert Rudolph" userId="2af4d44886c067cc" providerId="LiveId" clId="{648BCD88-3D6D-4C95-A547-4811AEEACFE7}" dt="2020-07-07T14:35:47.349" v="1843" actId="1076"/>
          <ac:spMkLst>
            <pc:docMk/>
            <pc:sldMk cId="2549252649" sldId="258"/>
            <ac:spMk id="13" creationId="{68544D33-46FC-41FE-8C9E-1BF8EB7572B4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13" creationId="{BA209F1F-BCC0-4994-9028-DEE2E91BAE26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14" creationId="{63A2D95A-00B9-46F7-A771-56E64F5061EB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15" creationId="{62F96B36-EBA9-43B9-8522-9DC94EDDD53D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16" creationId="{9F09DAE4-3F6A-4561-81BB-746D98E7CF46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17" creationId="{B91778CF-3A1D-4920-8D01-DB03EA13E00B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18" creationId="{1365B389-96F9-4829-B121-A05D00A84A7C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19" creationId="{893205A6-EE18-418F-AC2A-DE8C5E3E108A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20" creationId="{D66DC4EF-1A79-4705-8E5C-5D9C12073D8F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21" creationId="{0B37381A-E7CB-4038-9B5D-6891A1C8BD96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22" creationId="{9D31EB89-66A4-4BE8-B008-07F24185BF69}"/>
          </ac:spMkLst>
        </pc:spChg>
        <pc:spChg chg="add del">
          <ac:chgData name="Siegbert Rudolph" userId="2af4d44886c067cc" providerId="LiveId" clId="{648BCD88-3D6D-4C95-A547-4811AEEACFE7}" dt="2020-06-25T12:05:31.135" v="281" actId="478"/>
          <ac:spMkLst>
            <pc:docMk/>
            <pc:sldMk cId="2549252649" sldId="258"/>
            <ac:spMk id="23" creationId="{75AFACD4-5B1B-47A8-BE9A-E855320EC3E6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28" creationId="{83E923EC-60BA-4B23-80A3-C49FB731684B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29" creationId="{6489F661-F9F6-47A1-B20F-DBDE3328BE29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0" creationId="{DD629EEA-02FD-4570-8F8F-9A8B08287498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1" creationId="{279270EE-B554-4842-B757-707122BD2C86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2" creationId="{67E33CBE-19A9-4EB7-8F12-A38AB9B2FBF7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3" creationId="{20F7739E-4C27-4802-82C6-F8BC2776E80F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4" creationId="{F4F5B737-F90F-47AE-BF5B-C92B7AC37AA6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5" creationId="{A84ADC0D-795F-443C-8FEC-E92867152B03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6" creationId="{B7C24B00-26C3-42F3-9764-1534441E78D5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7" creationId="{AE14751D-9D5B-4463-B4CD-E944D3BF136B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8" creationId="{8C6460FA-D30D-4066-9530-E5CB1891816A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39" creationId="{1F22A19D-64C9-4117-9CF4-BB883257855A}"/>
          </ac:spMkLst>
        </pc:spChg>
        <pc:spChg chg="add del mod">
          <ac:chgData name="Siegbert Rudolph" userId="2af4d44886c067cc" providerId="LiveId" clId="{648BCD88-3D6D-4C95-A547-4811AEEACFE7}" dt="2020-06-26T07:52:37.263" v="1801" actId="478"/>
          <ac:spMkLst>
            <pc:docMk/>
            <pc:sldMk cId="2549252649" sldId="258"/>
            <ac:spMk id="40" creationId="{47645294-774E-430A-96E0-6058874DD45D}"/>
          </ac:spMkLst>
        </pc:spChg>
        <pc:spChg chg="add del mod">
          <ac:chgData name="Siegbert Rudolph" userId="2af4d44886c067cc" providerId="LiveId" clId="{648BCD88-3D6D-4C95-A547-4811AEEACFE7}" dt="2020-06-26T07:52:39.714" v="1802" actId="478"/>
          <ac:spMkLst>
            <pc:docMk/>
            <pc:sldMk cId="2549252649" sldId="258"/>
            <ac:spMk id="41" creationId="{2381C3B4-796A-44E0-84EE-BBA804E02795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42" creationId="{592217B4-A8A6-4B37-9BD9-1722633F02D2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42" creationId="{C7003A62-B993-4C87-AB87-B82E63E342E4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43" creationId="{E94D3589-351B-4BEC-A7E8-81AE5DC0AFA4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43" creationId="{F73BDE75-8D6B-442C-8CEA-2A17403F6FF2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44" creationId="{17AE7AEF-0D24-47BB-9748-E966E0905B25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44" creationId="{9EDF29F7-B9A9-4C23-9BB6-A4D698049100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45" creationId="{456E8903-4BCB-4BAC-AE6D-E71B8EA4B127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45" creationId="{E3A10653-D608-461D-BDDC-3A4CCA99D96A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46" creationId="{61CF48F1-D70B-4DD1-9253-3EAD724589F7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46" creationId="{AF5933FA-CC4D-45D0-8BA6-4981B869C573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47" creationId="{4DD98B83-DD62-4896-8342-04C33852CD1B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47" creationId="{93E339A7-62D1-4347-A9DA-DB5846B5CDD9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48" creationId="{3A7C7FE7-4446-4836-9B26-FEEB61CE1097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48" creationId="{DCFFB1D6-4633-49BF-9D8B-E2F788B45C2D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49" creationId="{43B45A76-EB02-46ED-966E-C8AB3B603B13}"/>
          </ac:spMkLst>
        </pc:spChg>
        <pc:spChg chg="add del mod">
          <ac:chgData name="Siegbert Rudolph" userId="2af4d44886c067cc" providerId="LiveId" clId="{648BCD88-3D6D-4C95-A547-4811AEEACFE7}" dt="2020-06-26T07:54:45.700" v="1819" actId="478"/>
          <ac:spMkLst>
            <pc:docMk/>
            <pc:sldMk cId="2549252649" sldId="258"/>
            <ac:spMk id="49" creationId="{4DE9DE46-8A91-459E-8D2C-7D5AB6C3BA52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50" creationId="{B32DA515-2DF3-4956-97EF-1380D15C4B69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50" creationId="{DB55EDF2-1050-4ACD-95EA-E369659E8E08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51" creationId="{9456C129-272F-4EB9-8509-6709A687FD95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51" creationId="{A6191EF7-6EB3-4A5D-9244-D03621F1830A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52" creationId="{13E5A265-DF31-41DD-BAB4-781226DA10E3}"/>
          </ac:spMkLst>
        </pc:spChg>
        <pc:spChg chg="add del mod">
          <ac:chgData name="Siegbert Rudolph" userId="2af4d44886c067cc" providerId="LiveId" clId="{648BCD88-3D6D-4C95-A547-4811AEEACFE7}" dt="2020-06-25T12:11:35.388" v="349" actId="21"/>
          <ac:spMkLst>
            <pc:docMk/>
            <pc:sldMk cId="2549252649" sldId="258"/>
            <ac:spMk id="52" creationId="{81B52CAF-23FC-43DA-8479-84CBA442A94E}"/>
          </ac:spMkLst>
        </pc:spChg>
        <pc:spChg chg="add mod">
          <ac:chgData name="Siegbert Rudolph" userId="2af4d44886c067cc" providerId="LiveId" clId="{648BCD88-3D6D-4C95-A547-4811AEEACFE7}" dt="2020-06-26T07:52:28.914" v="1799" actId="1076"/>
          <ac:spMkLst>
            <pc:docMk/>
            <pc:sldMk cId="2549252649" sldId="258"/>
            <ac:spMk id="53" creationId="{9AE7183C-F9CD-4BEB-ACD1-3645EDB821ED}"/>
          </ac:spMkLst>
        </pc:spChg>
        <pc:spChg chg="add del mod">
          <ac:chgData name="Siegbert Rudolph" userId="2af4d44886c067cc" providerId="LiveId" clId="{648BCD88-3D6D-4C95-A547-4811AEEACFE7}" dt="2020-06-26T07:52:33.081" v="1800" actId="478"/>
          <ac:spMkLst>
            <pc:docMk/>
            <pc:sldMk cId="2549252649" sldId="258"/>
            <ac:spMk id="54" creationId="{3ED28D6A-559B-4078-9C4A-985F8FD84ACA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55" creationId="{480C0B2D-9623-4C64-A477-17D4DBF0910F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56" creationId="{D341FF36-5CAB-4504-AFA5-448A55621DAF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57" creationId="{E5D688C0-3DC6-4B90-AFB5-2FBBD6B2FC32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58" creationId="{A5055589-3B46-4B23-84FD-C532B02CD9F5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59" creationId="{B0A17347-2D75-441C-8A91-BAB6E1C90EA9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60" creationId="{F13F38DA-9833-415F-B463-50C00988F5B8}"/>
          </ac:spMkLst>
        </pc:spChg>
        <pc:spChg chg="add mod">
          <ac:chgData name="Siegbert Rudolph" userId="2af4d44886c067cc" providerId="LiveId" clId="{648BCD88-3D6D-4C95-A547-4811AEEACFE7}" dt="2020-06-26T07:55:24.402" v="1825" actId="1076"/>
          <ac:spMkLst>
            <pc:docMk/>
            <pc:sldMk cId="2549252649" sldId="258"/>
            <ac:spMk id="61" creationId="{65CA4A11-00F9-4E63-A4B6-7F218C951B0E}"/>
          </ac:spMkLst>
        </pc:spChg>
        <pc:picChg chg="add del mod">
          <ac:chgData name="Siegbert Rudolph" userId="2af4d44886c067cc" providerId="LiveId" clId="{648BCD88-3D6D-4C95-A547-4811AEEACFE7}" dt="2020-06-26T07:52:45.694" v="1804" actId="478"/>
          <ac:picMkLst>
            <pc:docMk/>
            <pc:sldMk cId="2549252649" sldId="258"/>
            <ac:picMk id="24" creationId="{423E9A4D-BAC5-456C-81DC-325C4CD4FB1B}"/>
          </ac:picMkLst>
        </pc:picChg>
        <pc:picChg chg="add del">
          <ac:chgData name="Siegbert Rudolph" userId="2af4d44886c067cc" providerId="LiveId" clId="{648BCD88-3D6D-4C95-A547-4811AEEACFE7}" dt="2020-06-25T12:05:31.135" v="281" actId="478"/>
          <ac:picMkLst>
            <pc:docMk/>
            <pc:sldMk cId="2549252649" sldId="258"/>
            <ac:picMk id="26" creationId="{DC94D599-756C-4CFB-AEBD-999782E3D6B5}"/>
          </ac:picMkLst>
        </pc:picChg>
        <pc:picChg chg="add del">
          <ac:chgData name="Siegbert Rudolph" userId="2af4d44886c067cc" providerId="LiveId" clId="{648BCD88-3D6D-4C95-A547-4811AEEACFE7}" dt="2020-06-25T12:05:31.135" v="281" actId="478"/>
          <ac:picMkLst>
            <pc:docMk/>
            <pc:sldMk cId="2549252649" sldId="258"/>
            <ac:picMk id="27" creationId="{736C1C8C-3E47-4CFB-8ACD-FC848E45F1C8}"/>
          </ac:picMkLst>
        </pc:picChg>
        <pc:picChg chg="add del">
          <ac:chgData name="Siegbert Rudolph" userId="2af4d44886c067cc" providerId="LiveId" clId="{648BCD88-3D6D-4C95-A547-4811AEEACFE7}" dt="2020-06-25T12:05:31.135" v="281" actId="478"/>
          <ac:picMkLst>
            <pc:docMk/>
            <pc:sldMk cId="2549252649" sldId="258"/>
            <ac:picMk id="28" creationId="{A63ECBDD-68BD-4B97-8B9D-5EEA1EB4BBF6}"/>
          </ac:picMkLst>
        </pc:picChg>
        <pc:picChg chg="add del">
          <ac:chgData name="Siegbert Rudolph" userId="2af4d44886c067cc" providerId="LiveId" clId="{648BCD88-3D6D-4C95-A547-4811AEEACFE7}" dt="2020-06-25T12:05:31.135" v="281" actId="478"/>
          <ac:picMkLst>
            <pc:docMk/>
            <pc:sldMk cId="2549252649" sldId="258"/>
            <ac:picMk id="29" creationId="{D5C2CDB4-18ED-402E-894D-4D42B44A3C81}"/>
          </ac:picMkLst>
        </pc:picChg>
        <pc:cxnChg chg="add del">
          <ac:chgData name="Siegbert Rudolph" userId="2af4d44886c067cc" providerId="LiveId" clId="{648BCD88-3D6D-4C95-A547-4811AEEACFE7}" dt="2020-06-25T12:05:25.137" v="280" actId="478"/>
          <ac:cxnSpMkLst>
            <pc:docMk/>
            <pc:sldMk cId="2549252649" sldId="258"/>
            <ac:cxnSpMk id="9" creationId="{D495B616-74C1-4407-91A0-747BFB3F67E8}"/>
          </ac:cxnSpMkLst>
        </pc:cxnChg>
      </pc:sldChg>
      <pc:sldChg chg="add del">
        <pc:chgData name="Siegbert Rudolph" userId="2af4d44886c067cc" providerId="LiveId" clId="{648BCD88-3D6D-4C95-A547-4811AEEACFE7}" dt="2020-06-25T14:54:18.577" v="1568" actId="47"/>
        <pc:sldMkLst>
          <pc:docMk/>
          <pc:sldMk cId="1026711092" sldId="259"/>
        </pc:sldMkLst>
      </pc:sldChg>
      <pc:sldChg chg="add del">
        <pc:chgData name="Siegbert Rudolph" userId="2af4d44886c067cc" providerId="LiveId" clId="{648BCD88-3D6D-4C95-A547-4811AEEACFE7}" dt="2020-06-25T14:54:19.125" v="1569" actId="47"/>
        <pc:sldMkLst>
          <pc:docMk/>
          <pc:sldMk cId="3487419124" sldId="260"/>
        </pc:sldMkLst>
      </pc:sldChg>
      <pc:sldChg chg="add del">
        <pc:chgData name="Siegbert Rudolph" userId="2af4d44886c067cc" providerId="LiveId" clId="{648BCD88-3D6D-4C95-A547-4811AEEACFE7}" dt="2020-06-25T14:54:19.722" v="1570" actId="47"/>
        <pc:sldMkLst>
          <pc:docMk/>
          <pc:sldMk cId="789404298" sldId="261"/>
        </pc:sldMkLst>
      </pc:sldChg>
      <pc:sldChg chg="addSp delSp modSp add mod ord delAnim">
        <pc:chgData name="Siegbert Rudolph" userId="2af4d44886c067cc" providerId="LiveId" clId="{648BCD88-3D6D-4C95-A547-4811AEEACFE7}" dt="2020-07-07T14:35:47.353" v="1849" actId="1076"/>
        <pc:sldMkLst>
          <pc:docMk/>
          <pc:sldMk cId="1260870665" sldId="262"/>
        </pc:sldMkLst>
        <pc:spChg chg="mod">
          <ac:chgData name="Siegbert Rudolph" userId="2af4d44886c067cc" providerId="LiveId" clId="{648BCD88-3D6D-4C95-A547-4811AEEACFE7}" dt="2020-06-25T12:12:48.519" v="367" actId="20577"/>
          <ac:spMkLst>
            <pc:docMk/>
            <pc:sldMk cId="1260870665" sldId="262"/>
            <ac:spMk id="11" creationId="{2F573966-7DF8-42A9-953A-F3D1CF8B7F7B}"/>
          </ac:spMkLst>
        </pc:spChg>
        <pc:spChg chg="mod">
          <ac:chgData name="Siegbert Rudolph" userId="2af4d44886c067cc" providerId="LiveId" clId="{648BCD88-3D6D-4C95-A547-4811AEEACFE7}" dt="2020-06-25T12:29:27.465" v="794" actId="20577"/>
          <ac:spMkLst>
            <pc:docMk/>
            <pc:sldMk cId="1260870665" sldId="262"/>
            <ac:spMk id="12" creationId="{0E9460D1-5794-44AA-B374-1212438EE270}"/>
          </ac:spMkLst>
        </pc:spChg>
        <pc:spChg chg="mod">
          <ac:chgData name="Siegbert Rudolph" userId="2af4d44886c067cc" providerId="LiveId" clId="{648BCD88-3D6D-4C95-A547-4811AEEACFE7}" dt="2020-06-25T12:29:38.076" v="808" actId="20577"/>
          <ac:spMkLst>
            <pc:docMk/>
            <pc:sldMk cId="1260870665" sldId="262"/>
            <ac:spMk id="13" creationId="{BA209F1F-BCC0-4994-9028-DEE2E91BAE26}"/>
          </ac:spMkLst>
        </pc:spChg>
        <pc:spChg chg="mod">
          <ac:chgData name="Siegbert Rudolph" userId="2af4d44886c067cc" providerId="LiveId" clId="{648BCD88-3D6D-4C95-A547-4811AEEACFE7}" dt="2020-06-25T14:53:31.108" v="1544" actId="20577"/>
          <ac:spMkLst>
            <pc:docMk/>
            <pc:sldMk cId="1260870665" sldId="262"/>
            <ac:spMk id="14" creationId="{63A2D95A-00B9-46F7-A771-56E64F5061EB}"/>
          </ac:spMkLst>
        </pc:spChg>
        <pc:spChg chg="mod">
          <ac:chgData name="Siegbert Rudolph" userId="2af4d44886c067cc" providerId="LiveId" clId="{648BCD88-3D6D-4C95-A547-4811AEEACFE7}" dt="2020-06-25T12:16:30.769" v="687" actId="465"/>
          <ac:spMkLst>
            <pc:docMk/>
            <pc:sldMk cId="1260870665" sldId="262"/>
            <ac:spMk id="15" creationId="{62F96B36-EBA9-43B9-8522-9DC94EDDD53D}"/>
          </ac:spMkLst>
        </pc:spChg>
        <pc:spChg chg="mod">
          <ac:chgData name="Siegbert Rudolph" userId="2af4d44886c067cc" providerId="LiveId" clId="{648BCD88-3D6D-4C95-A547-4811AEEACFE7}" dt="2020-06-25T12:30:13.592" v="842" actId="20577"/>
          <ac:spMkLst>
            <pc:docMk/>
            <pc:sldMk cId="1260870665" sldId="262"/>
            <ac:spMk id="16" creationId="{9F09DAE4-3F6A-4561-81BB-746D98E7CF46}"/>
          </ac:spMkLst>
        </pc:spChg>
        <pc:spChg chg="mod">
          <ac:chgData name="Siegbert Rudolph" userId="2af4d44886c067cc" providerId="LiveId" clId="{648BCD88-3D6D-4C95-A547-4811AEEACFE7}" dt="2020-06-25T14:55:45.035" v="1571" actId="20577"/>
          <ac:spMkLst>
            <pc:docMk/>
            <pc:sldMk cId="1260870665" sldId="262"/>
            <ac:spMk id="17" creationId="{B91778CF-3A1D-4920-8D01-DB03EA13E00B}"/>
          </ac:spMkLst>
        </pc:spChg>
        <pc:spChg chg="del mod">
          <ac:chgData name="Siegbert Rudolph" userId="2af4d44886c067cc" providerId="LiveId" clId="{648BCD88-3D6D-4C95-A547-4811AEEACFE7}" dt="2020-06-25T12:16:12.446" v="655" actId="478"/>
          <ac:spMkLst>
            <pc:docMk/>
            <pc:sldMk cId="1260870665" sldId="262"/>
            <ac:spMk id="18" creationId="{1365B389-96F9-4829-B121-A05D00A84A7C}"/>
          </ac:spMkLst>
        </pc:spChg>
        <pc:spChg chg="del mod">
          <ac:chgData name="Siegbert Rudolph" userId="2af4d44886c067cc" providerId="LiveId" clId="{648BCD88-3D6D-4C95-A547-4811AEEACFE7}" dt="2020-07-07T14:35:47.350" v="1844" actId="478"/>
          <ac:spMkLst>
            <pc:docMk/>
            <pc:sldMk cId="1260870665" sldId="262"/>
            <ac:spMk id="18" creationId="{FDC69494-B91D-43A1-A5A3-1514A28AB58E}"/>
          </ac:spMkLst>
        </pc:spChg>
        <pc:spChg chg="del mod">
          <ac:chgData name="Siegbert Rudolph" userId="2af4d44886c067cc" providerId="LiveId" clId="{648BCD88-3D6D-4C95-A547-4811AEEACFE7}" dt="2020-06-25T12:16:12.446" v="655" actId="478"/>
          <ac:spMkLst>
            <pc:docMk/>
            <pc:sldMk cId="1260870665" sldId="262"/>
            <ac:spMk id="19" creationId="{893205A6-EE18-418F-AC2A-DE8C5E3E108A}"/>
          </ac:spMkLst>
        </pc:spChg>
        <pc:spChg chg="mod">
          <ac:chgData name="Siegbert Rudolph" userId="2af4d44886c067cc" providerId="LiveId" clId="{648BCD88-3D6D-4C95-A547-4811AEEACFE7}" dt="2020-07-07T14:35:47.353" v="1849" actId="1076"/>
          <ac:spMkLst>
            <pc:docMk/>
            <pc:sldMk cId="1260870665" sldId="262"/>
            <ac:spMk id="19" creationId="{C51AC5FE-37C2-40BC-A1A1-C50422F1CF5E}"/>
          </ac:spMkLst>
        </pc:spChg>
        <pc:spChg chg="del mod">
          <ac:chgData name="Siegbert Rudolph" userId="2af4d44886c067cc" providerId="LiveId" clId="{648BCD88-3D6D-4C95-A547-4811AEEACFE7}" dt="2020-06-25T12:16:12.446" v="655" actId="478"/>
          <ac:spMkLst>
            <pc:docMk/>
            <pc:sldMk cId="1260870665" sldId="262"/>
            <ac:spMk id="20" creationId="{D66DC4EF-1A79-4705-8E5C-5D9C12073D8F}"/>
          </ac:spMkLst>
        </pc:spChg>
        <pc:spChg chg="del mod">
          <ac:chgData name="Siegbert Rudolph" userId="2af4d44886c067cc" providerId="LiveId" clId="{648BCD88-3D6D-4C95-A547-4811AEEACFE7}" dt="2020-06-25T12:16:12.446" v="655" actId="478"/>
          <ac:spMkLst>
            <pc:docMk/>
            <pc:sldMk cId="1260870665" sldId="262"/>
            <ac:spMk id="21" creationId="{0B37381A-E7CB-4038-9B5D-6891A1C8BD96}"/>
          </ac:spMkLst>
        </pc:spChg>
        <pc:spChg chg="del mod">
          <ac:chgData name="Siegbert Rudolph" userId="2af4d44886c067cc" providerId="LiveId" clId="{648BCD88-3D6D-4C95-A547-4811AEEACFE7}" dt="2020-06-25T12:16:12.446" v="655" actId="478"/>
          <ac:spMkLst>
            <pc:docMk/>
            <pc:sldMk cId="1260870665" sldId="262"/>
            <ac:spMk id="22" creationId="{9D31EB89-66A4-4BE8-B008-07F24185BF69}"/>
          </ac:spMkLst>
        </pc:spChg>
        <pc:spChg chg="del">
          <ac:chgData name="Siegbert Rudolph" userId="2af4d44886c067cc" providerId="LiveId" clId="{648BCD88-3D6D-4C95-A547-4811AEEACFE7}" dt="2020-06-25T12:06:52.008" v="292" actId="478"/>
          <ac:spMkLst>
            <pc:docMk/>
            <pc:sldMk cId="1260870665" sldId="262"/>
            <ac:spMk id="23" creationId="{75AFACD4-5B1B-47A8-BE9A-E855320EC3E6}"/>
          </ac:spMkLst>
        </pc:spChg>
        <pc:spChg chg="add del mod">
          <ac:chgData name="Siegbert Rudolph" userId="2af4d44886c067cc" providerId="LiveId" clId="{648BCD88-3D6D-4C95-A547-4811AEEACFE7}" dt="2020-06-25T12:17:12.810" v="690" actId="478"/>
          <ac:spMkLst>
            <pc:docMk/>
            <pc:sldMk cId="1260870665" sldId="262"/>
            <ac:spMk id="30" creationId="{C4719B7D-D7AC-4E99-A428-2A0DAAAD2454}"/>
          </ac:spMkLst>
        </pc:spChg>
        <pc:spChg chg="add del mod">
          <ac:chgData name="Siegbert Rudolph" userId="2af4d44886c067cc" providerId="LiveId" clId="{648BCD88-3D6D-4C95-A547-4811AEEACFE7}" dt="2020-06-25T12:17:08.476" v="689"/>
          <ac:spMkLst>
            <pc:docMk/>
            <pc:sldMk cId="1260870665" sldId="262"/>
            <ac:spMk id="31" creationId="{A6684FB3-7454-4FA7-AC4E-1A3A5930C8D7}"/>
          </ac:spMkLst>
        </pc:spChg>
        <pc:spChg chg="add del mod">
          <ac:chgData name="Siegbert Rudolph" userId="2af4d44886c067cc" providerId="LiveId" clId="{648BCD88-3D6D-4C95-A547-4811AEEACFE7}" dt="2020-06-25T12:17:08.476" v="689"/>
          <ac:spMkLst>
            <pc:docMk/>
            <pc:sldMk cId="1260870665" sldId="262"/>
            <ac:spMk id="32" creationId="{FF95C897-F912-49A1-8318-4E7825ED1762}"/>
          </ac:spMkLst>
        </pc:spChg>
        <pc:spChg chg="add del mod">
          <ac:chgData name="Siegbert Rudolph" userId="2af4d44886c067cc" providerId="LiveId" clId="{648BCD88-3D6D-4C95-A547-4811AEEACFE7}" dt="2020-06-25T12:17:08.476" v="689"/>
          <ac:spMkLst>
            <pc:docMk/>
            <pc:sldMk cId="1260870665" sldId="262"/>
            <ac:spMk id="33" creationId="{3F3AE813-DFD7-402D-A007-C9142BA0F9CD}"/>
          </ac:spMkLst>
        </pc:spChg>
        <pc:spChg chg="add del mod">
          <ac:chgData name="Siegbert Rudolph" userId="2af4d44886c067cc" providerId="LiveId" clId="{648BCD88-3D6D-4C95-A547-4811AEEACFE7}" dt="2020-06-25T12:17:08.476" v="689"/>
          <ac:spMkLst>
            <pc:docMk/>
            <pc:sldMk cId="1260870665" sldId="262"/>
            <ac:spMk id="34" creationId="{84118369-50AB-48B1-9BDA-6DDDAD61BEBC}"/>
          </ac:spMkLst>
        </pc:spChg>
        <pc:spChg chg="add del mod">
          <ac:chgData name="Siegbert Rudolph" userId="2af4d44886c067cc" providerId="LiveId" clId="{648BCD88-3D6D-4C95-A547-4811AEEACFE7}" dt="2020-06-25T12:17:08.476" v="689"/>
          <ac:spMkLst>
            <pc:docMk/>
            <pc:sldMk cId="1260870665" sldId="262"/>
            <ac:spMk id="35" creationId="{99AA09B3-C889-48A8-B579-ED371E2E0437}"/>
          </ac:spMkLst>
        </pc:spChg>
        <pc:spChg chg="add del mod">
          <ac:chgData name="Siegbert Rudolph" userId="2af4d44886c067cc" providerId="LiveId" clId="{648BCD88-3D6D-4C95-A547-4811AEEACFE7}" dt="2020-06-25T12:17:08.476" v="689"/>
          <ac:spMkLst>
            <pc:docMk/>
            <pc:sldMk cId="1260870665" sldId="262"/>
            <ac:spMk id="36" creationId="{D6801B7A-75C9-4AA9-AA18-D7CCCB911D5D}"/>
          </ac:spMkLst>
        </pc:spChg>
        <pc:spChg chg="add mod">
          <ac:chgData name="Siegbert Rudolph" userId="2af4d44886c067cc" providerId="LiveId" clId="{648BCD88-3D6D-4C95-A547-4811AEEACFE7}" dt="2020-06-25T12:17:16.130" v="691"/>
          <ac:spMkLst>
            <pc:docMk/>
            <pc:sldMk cId="1260870665" sldId="262"/>
            <ac:spMk id="37" creationId="{19D991BE-D5FD-4CA5-B9E3-7E382A8BF4F7}"/>
          </ac:spMkLst>
        </pc:spChg>
        <pc:spChg chg="add mod">
          <ac:chgData name="Siegbert Rudolph" userId="2af4d44886c067cc" providerId="LiveId" clId="{648BCD88-3D6D-4C95-A547-4811AEEACFE7}" dt="2020-06-25T12:17:31.632" v="715" actId="465"/>
          <ac:spMkLst>
            <pc:docMk/>
            <pc:sldMk cId="1260870665" sldId="262"/>
            <ac:spMk id="38" creationId="{5E016083-27C6-456D-84B4-6FE90E28DEAE}"/>
          </ac:spMkLst>
        </pc:spChg>
        <pc:spChg chg="add mod">
          <ac:chgData name="Siegbert Rudolph" userId="2af4d44886c067cc" providerId="LiveId" clId="{648BCD88-3D6D-4C95-A547-4811AEEACFE7}" dt="2020-06-25T12:17:31.632" v="715" actId="465"/>
          <ac:spMkLst>
            <pc:docMk/>
            <pc:sldMk cId="1260870665" sldId="262"/>
            <ac:spMk id="39" creationId="{A9FE5552-93F9-410A-B01A-C50B7E18796D}"/>
          </ac:spMkLst>
        </pc:spChg>
        <pc:spChg chg="add mod">
          <ac:chgData name="Siegbert Rudolph" userId="2af4d44886c067cc" providerId="LiveId" clId="{648BCD88-3D6D-4C95-A547-4811AEEACFE7}" dt="2020-06-25T12:17:31.632" v="715" actId="465"/>
          <ac:spMkLst>
            <pc:docMk/>
            <pc:sldMk cId="1260870665" sldId="262"/>
            <ac:spMk id="40" creationId="{0B1A3EFD-B7EC-439E-AB74-A295D7D359A2}"/>
          </ac:spMkLst>
        </pc:spChg>
        <pc:spChg chg="add mod">
          <ac:chgData name="Siegbert Rudolph" userId="2af4d44886c067cc" providerId="LiveId" clId="{648BCD88-3D6D-4C95-A547-4811AEEACFE7}" dt="2020-06-25T12:17:31.632" v="715" actId="465"/>
          <ac:spMkLst>
            <pc:docMk/>
            <pc:sldMk cId="1260870665" sldId="262"/>
            <ac:spMk id="41" creationId="{94F71B03-CB5A-4C40-B683-F1B316872EDB}"/>
          </ac:spMkLst>
        </pc:spChg>
        <pc:spChg chg="add mod">
          <ac:chgData name="Siegbert Rudolph" userId="2af4d44886c067cc" providerId="LiveId" clId="{648BCD88-3D6D-4C95-A547-4811AEEACFE7}" dt="2020-06-25T12:17:22.679" v="714" actId="1036"/>
          <ac:spMkLst>
            <pc:docMk/>
            <pc:sldMk cId="1260870665" sldId="262"/>
            <ac:spMk id="42" creationId="{7359A565-4076-4C49-BD77-63FF18219414}"/>
          </ac:spMkLst>
        </pc:spChg>
        <pc:picChg chg="del">
          <ac:chgData name="Siegbert Rudolph" userId="2af4d44886c067cc" providerId="LiveId" clId="{648BCD88-3D6D-4C95-A547-4811AEEACFE7}" dt="2020-06-25T12:06:38.774" v="286" actId="478"/>
          <ac:picMkLst>
            <pc:docMk/>
            <pc:sldMk cId="1260870665" sldId="262"/>
            <ac:picMk id="26" creationId="{DC94D599-756C-4CFB-AEBD-999782E3D6B5}"/>
          </ac:picMkLst>
        </pc:picChg>
        <pc:picChg chg="del">
          <ac:chgData name="Siegbert Rudolph" userId="2af4d44886c067cc" providerId="LiveId" clId="{648BCD88-3D6D-4C95-A547-4811AEEACFE7}" dt="2020-06-25T12:06:39.909" v="287" actId="478"/>
          <ac:picMkLst>
            <pc:docMk/>
            <pc:sldMk cId="1260870665" sldId="262"/>
            <ac:picMk id="27" creationId="{736C1C8C-3E47-4CFB-8ACD-FC848E45F1C8}"/>
          </ac:picMkLst>
        </pc:picChg>
        <pc:picChg chg="del">
          <ac:chgData name="Siegbert Rudolph" userId="2af4d44886c067cc" providerId="LiveId" clId="{648BCD88-3D6D-4C95-A547-4811AEEACFE7}" dt="2020-06-25T12:06:41.185" v="288" actId="478"/>
          <ac:picMkLst>
            <pc:docMk/>
            <pc:sldMk cId="1260870665" sldId="262"/>
            <ac:picMk id="28" creationId="{A63ECBDD-68BD-4B97-8B9D-5EEA1EB4BBF6}"/>
          </ac:picMkLst>
        </pc:picChg>
        <pc:picChg chg="del">
          <ac:chgData name="Siegbert Rudolph" userId="2af4d44886c067cc" providerId="LiveId" clId="{648BCD88-3D6D-4C95-A547-4811AEEACFE7}" dt="2020-06-25T12:06:41.771" v="289" actId="478"/>
          <ac:picMkLst>
            <pc:docMk/>
            <pc:sldMk cId="1260870665" sldId="262"/>
            <ac:picMk id="29" creationId="{D5C2CDB4-18ED-402E-894D-4D42B44A3C81}"/>
          </ac:picMkLst>
        </pc:picChg>
        <pc:cxnChg chg="mod">
          <ac:chgData name="Siegbert Rudolph" userId="2af4d44886c067cc" providerId="LiveId" clId="{648BCD88-3D6D-4C95-A547-4811AEEACFE7}" dt="2020-06-25T12:07:10.790" v="293" actId="552"/>
          <ac:cxnSpMkLst>
            <pc:docMk/>
            <pc:sldMk cId="1260870665" sldId="262"/>
            <ac:cxnSpMk id="9" creationId="{D495B616-74C1-4407-91A0-747BFB3F67E8}"/>
          </ac:cxnSpMkLst>
        </pc:cxnChg>
      </pc:sldChg>
      <pc:sldChg chg="delSp modSp mod">
        <pc:chgData name="Siegbert Rudolph" userId="2af4d44886c067cc" providerId="LiveId" clId="{648BCD88-3D6D-4C95-A547-4811AEEACFE7}" dt="2020-07-07T14:35:47.367" v="1867" actId="1076"/>
        <pc:sldMkLst>
          <pc:docMk/>
          <pc:sldMk cId="1373295691" sldId="636"/>
        </pc:sldMkLst>
        <pc:spChg chg="del">
          <ac:chgData name="Siegbert Rudolph" userId="2af4d44886c067cc" providerId="LiveId" clId="{648BCD88-3D6D-4C95-A547-4811AEEACFE7}" dt="2020-07-07T14:35:47.363" v="1862" actId="478"/>
          <ac:spMkLst>
            <pc:docMk/>
            <pc:sldMk cId="1373295691" sldId="636"/>
            <ac:spMk id="2" creationId="{D8850D33-4FA8-4ECC-B278-8282A3A4CAA8}"/>
          </ac:spMkLst>
        </pc:spChg>
        <pc:spChg chg="mod">
          <ac:chgData name="Siegbert Rudolph" userId="2af4d44886c067cc" providerId="LiveId" clId="{648BCD88-3D6D-4C95-A547-4811AEEACFE7}" dt="2020-07-07T14:35:47.367" v="1867" actId="1076"/>
          <ac:spMkLst>
            <pc:docMk/>
            <pc:sldMk cId="1373295691" sldId="636"/>
            <ac:spMk id="3" creationId="{228BE604-B83B-4E86-AB3F-A9CA59E62E08}"/>
          </ac:spMkLst>
        </pc:spChg>
      </pc:sldChg>
      <pc:sldChg chg="delSp modSp mod modAnim">
        <pc:chgData name="Siegbert Rudolph" userId="2af4d44886c067cc" providerId="LiveId" clId="{648BCD88-3D6D-4C95-A547-4811AEEACFE7}" dt="2020-07-07T14:35:47.358" v="1855" actId="1076"/>
        <pc:sldMkLst>
          <pc:docMk/>
          <pc:sldMk cId="1024103591" sldId="640"/>
        </pc:sldMkLst>
        <pc:spChg chg="mod">
          <ac:chgData name="Siegbert Rudolph" userId="2af4d44886c067cc" providerId="LiveId" clId="{648BCD88-3D6D-4C95-A547-4811AEEACFE7}" dt="2020-06-25T12:33:40.685" v="932" actId="20577"/>
          <ac:spMkLst>
            <pc:docMk/>
            <pc:sldMk cId="1024103591" sldId="640"/>
            <ac:spMk id="2" creationId="{DE64B889-3D89-4C79-8DA1-331FE21E5F75}"/>
          </ac:spMkLst>
        </pc:spChg>
        <pc:spChg chg="del">
          <ac:chgData name="Siegbert Rudolph" userId="2af4d44886c067cc" providerId="LiveId" clId="{648BCD88-3D6D-4C95-A547-4811AEEACFE7}" dt="2020-07-07T14:35:47.354" v="1850" actId="478"/>
          <ac:spMkLst>
            <pc:docMk/>
            <pc:sldMk cId="1024103591" sldId="640"/>
            <ac:spMk id="4" creationId="{D47EBD34-B497-4D1C-8459-96A961319A10}"/>
          </ac:spMkLst>
        </pc:spChg>
        <pc:spChg chg="mod">
          <ac:chgData name="Siegbert Rudolph" userId="2af4d44886c067cc" providerId="LiveId" clId="{648BCD88-3D6D-4C95-A547-4811AEEACFE7}" dt="2020-07-07T14:35:47.358" v="1855" actId="1076"/>
          <ac:spMkLst>
            <pc:docMk/>
            <pc:sldMk cId="1024103591" sldId="640"/>
            <ac:spMk id="5" creationId="{BB177A64-AF4F-47AD-92B9-FDD21A8F3FF2}"/>
          </ac:spMkLst>
        </pc:spChg>
        <pc:spChg chg="mod">
          <ac:chgData name="Siegbert Rudolph" userId="2af4d44886c067cc" providerId="LiveId" clId="{648BCD88-3D6D-4C95-A547-4811AEEACFE7}" dt="2020-06-25T12:33:32.384" v="910" actId="1036"/>
          <ac:spMkLst>
            <pc:docMk/>
            <pc:sldMk cId="1024103591" sldId="640"/>
            <ac:spMk id="37" creationId="{F2190522-682F-490E-97F2-81BC9E7CDD11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38" creationId="{02EBE0D8-1390-401A-A561-8235AF75F98D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39" creationId="{8B384E8D-BD57-431A-AD6E-76CB96C7BD6D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40" creationId="{8FFBD2DD-B934-4479-938D-D946AC42067E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41" creationId="{7F1EC0A0-C0F6-49B9-A68A-E92CA6F7C653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42" creationId="{1B0A11CE-88B0-43F1-807F-5F9366486243}"/>
          </ac:spMkLst>
        </pc:spChg>
        <pc:spChg chg="mod">
          <ac:chgData name="Siegbert Rudolph" userId="2af4d44886c067cc" providerId="LiveId" clId="{648BCD88-3D6D-4C95-A547-4811AEEACFE7}" dt="2020-06-25T12:33:32.384" v="910" actId="1036"/>
          <ac:spMkLst>
            <pc:docMk/>
            <pc:sldMk cId="1024103591" sldId="640"/>
            <ac:spMk id="43" creationId="{91D88E4E-928B-4ACD-9D68-E06695DAFFCE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44" creationId="{6DCFB283-8CF4-4C17-A9B5-295669E0C56C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45" creationId="{A85B788A-7356-4532-A9FD-3446DD96F564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46" creationId="{7CBE40F1-E415-47A8-A9E9-162C97E17732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47" creationId="{8FD61E76-3CE5-48FB-ADAE-512E868CE9A4}"/>
          </ac:spMkLst>
        </pc:spChg>
        <pc:spChg chg="mod">
          <ac:chgData name="Siegbert Rudolph" userId="2af4d44886c067cc" providerId="LiveId" clId="{648BCD88-3D6D-4C95-A547-4811AEEACFE7}" dt="2020-06-25T12:33:28.054" v="908" actId="255"/>
          <ac:spMkLst>
            <pc:docMk/>
            <pc:sldMk cId="1024103591" sldId="640"/>
            <ac:spMk id="48" creationId="{E9ABC5A9-E2A2-4C64-9FAD-C9265C932FA2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49" creationId="{E6BD2337-04B6-4DFE-8F09-3E2B924B5840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0" creationId="{2E49BE11-E406-4C8C-B89D-ED0F0AE2F2E2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1" creationId="{D7FE0C92-4A82-467B-9DCF-EDCB55601D19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2" creationId="{C49B2F09-843D-441E-90F8-8FDA6E651DE5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3" creationId="{9119B03B-5168-46BA-B313-AE8F81E958C5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4" creationId="{9F0FAF94-5484-4A1F-83FC-B728F34BC71A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5" creationId="{7EEBB034-0A23-48DF-BC2F-6BE94B686A87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6" creationId="{E3C2891A-258A-4D5B-839E-596523FA057B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7" creationId="{3E429FD5-79DF-45BB-B52B-C81E9778D026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8" creationId="{9F051B95-D1D8-4EA6-9003-2BC6746A6164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59" creationId="{23F892D9-59C8-4001-968C-6E144D55705B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60" creationId="{876A62D5-D499-4D65-920E-BCE6EDD08721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61" creationId="{865B3547-10E5-4478-94CB-C11846DC09D4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62" creationId="{9D5C58D4-464B-4AB8-9B4F-4438385B1645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63" creationId="{D164FB05-1C5E-4768-906B-A70D01F9A413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64" creationId="{DD206ED7-02AA-4442-874D-212D51017747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65" creationId="{3C99AEE1-A5AD-45AD-8B75-BE4808142E03}"/>
          </ac:spMkLst>
        </pc:spChg>
        <pc:spChg chg="del">
          <ac:chgData name="Siegbert Rudolph" userId="2af4d44886c067cc" providerId="LiveId" clId="{648BCD88-3D6D-4C95-A547-4811AEEACFE7}" dt="2020-06-25T12:29:10.438" v="779" actId="478"/>
          <ac:spMkLst>
            <pc:docMk/>
            <pc:sldMk cId="1024103591" sldId="640"/>
            <ac:spMk id="66" creationId="{20F51201-40D7-4285-B347-6A02CDC18F66}"/>
          </ac:spMkLst>
        </pc:spChg>
      </pc:sldChg>
      <pc:sldChg chg="addSp delSp modSp add mod modAnim">
        <pc:chgData name="Siegbert Rudolph" userId="2af4d44886c067cc" providerId="LiveId" clId="{648BCD88-3D6D-4C95-A547-4811AEEACFE7}" dt="2020-07-07T14:35:47.362" v="1861" actId="1076"/>
        <pc:sldMkLst>
          <pc:docMk/>
          <pc:sldMk cId="2991612629" sldId="641"/>
        </pc:sldMkLst>
        <pc:spChg chg="mod">
          <ac:chgData name="Siegbert Rudolph" userId="2af4d44886c067cc" providerId="LiveId" clId="{648BCD88-3D6D-4C95-A547-4811AEEACFE7}" dt="2020-06-25T14:54:10.547" v="1567" actId="20577"/>
          <ac:spMkLst>
            <pc:docMk/>
            <pc:sldMk cId="2991612629" sldId="641"/>
            <ac:spMk id="2" creationId="{DE64B889-3D89-4C79-8DA1-331FE21E5F75}"/>
          </ac:spMkLst>
        </pc:spChg>
        <pc:spChg chg="del">
          <ac:chgData name="Siegbert Rudolph" userId="2af4d44886c067cc" providerId="LiveId" clId="{648BCD88-3D6D-4C95-A547-4811AEEACFE7}" dt="2020-07-07T14:35:47.358" v="1856" actId="478"/>
          <ac:spMkLst>
            <pc:docMk/>
            <pc:sldMk cId="2991612629" sldId="641"/>
            <ac:spMk id="4" creationId="{D47EBD34-B497-4D1C-8459-96A961319A10}"/>
          </ac:spMkLst>
        </pc:spChg>
        <pc:spChg chg="mod">
          <ac:chgData name="Siegbert Rudolph" userId="2af4d44886c067cc" providerId="LiveId" clId="{648BCD88-3D6D-4C95-A547-4811AEEACFE7}" dt="2020-07-07T14:35:47.362" v="1861" actId="1076"/>
          <ac:spMkLst>
            <pc:docMk/>
            <pc:sldMk cId="2991612629" sldId="641"/>
            <ac:spMk id="5" creationId="{6DC687E1-4A10-4000-9A8C-6771FB5CE2FA}"/>
          </ac:spMkLst>
        </pc:spChg>
        <pc:spChg chg="add mod">
          <ac:chgData name="Siegbert Rudolph" userId="2af4d44886c067cc" providerId="LiveId" clId="{648BCD88-3D6D-4C95-A547-4811AEEACFE7}" dt="2020-06-25T14:57:49.221" v="1585" actId="465"/>
          <ac:spMkLst>
            <pc:docMk/>
            <pc:sldMk cId="2991612629" sldId="641"/>
            <ac:spMk id="18" creationId="{12FB0A02-26BC-456D-AE0E-ECB477E37AE9}"/>
          </ac:spMkLst>
        </pc:spChg>
        <pc:spChg chg="add mod">
          <ac:chgData name="Siegbert Rudolph" userId="2af4d44886c067cc" providerId="LiveId" clId="{648BCD88-3D6D-4C95-A547-4811AEEACFE7}" dt="2020-06-26T06:25:02.258" v="1756" actId="20577"/>
          <ac:spMkLst>
            <pc:docMk/>
            <pc:sldMk cId="2991612629" sldId="641"/>
            <ac:spMk id="19" creationId="{E90323D0-F25D-412B-91E5-A40633A88BAD}"/>
          </ac:spMkLst>
        </pc:spChg>
        <pc:spChg chg="add mod">
          <ac:chgData name="Siegbert Rudolph" userId="2af4d44886c067cc" providerId="LiveId" clId="{648BCD88-3D6D-4C95-A547-4811AEEACFE7}" dt="2020-06-25T14:57:49.221" v="1585" actId="465"/>
          <ac:spMkLst>
            <pc:docMk/>
            <pc:sldMk cId="2991612629" sldId="641"/>
            <ac:spMk id="20" creationId="{3FFD2E69-76A1-4ADA-A0FF-197CD884E913}"/>
          </ac:spMkLst>
        </pc:spChg>
        <pc:spChg chg="add mod">
          <ac:chgData name="Siegbert Rudolph" userId="2af4d44886c067cc" providerId="LiveId" clId="{648BCD88-3D6D-4C95-A547-4811AEEACFE7}" dt="2020-06-26T06:23:08.567" v="1739" actId="6549"/>
          <ac:spMkLst>
            <pc:docMk/>
            <pc:sldMk cId="2991612629" sldId="641"/>
            <ac:spMk id="21" creationId="{0FF0964D-56AA-47C8-98D7-274705B3AA4D}"/>
          </ac:spMkLst>
        </pc:spChg>
        <pc:spChg chg="add mod">
          <ac:chgData name="Siegbert Rudolph" userId="2af4d44886c067cc" providerId="LiveId" clId="{648BCD88-3D6D-4C95-A547-4811AEEACFE7}" dt="2020-06-25T14:57:49.221" v="1585" actId="465"/>
          <ac:spMkLst>
            <pc:docMk/>
            <pc:sldMk cId="2991612629" sldId="641"/>
            <ac:spMk id="22" creationId="{B69613F5-96BA-4E93-846D-0281E6E32930}"/>
          </ac:spMkLst>
        </pc:spChg>
        <pc:spChg chg="add mod">
          <ac:chgData name="Siegbert Rudolph" userId="2af4d44886c067cc" providerId="LiveId" clId="{648BCD88-3D6D-4C95-A547-4811AEEACFE7}" dt="2020-06-26T06:25:43.544" v="1773" actId="20577"/>
          <ac:spMkLst>
            <pc:docMk/>
            <pc:sldMk cId="2991612629" sldId="641"/>
            <ac:spMk id="23" creationId="{ABBCA6B1-C622-4372-B959-0D6653A19333}"/>
          </ac:spMkLst>
        </pc:spChg>
        <pc:spChg chg="add mod">
          <ac:chgData name="Siegbert Rudolph" userId="2af4d44886c067cc" providerId="LiveId" clId="{648BCD88-3D6D-4C95-A547-4811AEEACFE7}" dt="2020-06-25T14:57:49.221" v="1585" actId="465"/>
          <ac:spMkLst>
            <pc:docMk/>
            <pc:sldMk cId="2991612629" sldId="641"/>
            <ac:spMk id="24" creationId="{762E6F71-BE3F-4B3D-BBE5-9F0BFA169A53}"/>
          </ac:spMkLst>
        </pc:spChg>
        <pc:spChg chg="add mod">
          <ac:chgData name="Siegbert Rudolph" userId="2af4d44886c067cc" providerId="LiveId" clId="{648BCD88-3D6D-4C95-A547-4811AEEACFE7}" dt="2020-06-26T06:26:31.457" v="1784" actId="20577"/>
          <ac:spMkLst>
            <pc:docMk/>
            <pc:sldMk cId="2991612629" sldId="641"/>
            <ac:spMk id="25" creationId="{3887E110-F351-462D-A0CF-455EF37D761C}"/>
          </ac:spMkLst>
        </pc:spChg>
        <pc:spChg chg="add mod">
          <ac:chgData name="Siegbert Rudolph" userId="2af4d44886c067cc" providerId="LiveId" clId="{648BCD88-3D6D-4C95-A547-4811AEEACFE7}" dt="2020-06-25T14:57:49.221" v="1585" actId="465"/>
          <ac:spMkLst>
            <pc:docMk/>
            <pc:sldMk cId="2991612629" sldId="641"/>
            <ac:spMk id="26" creationId="{4BF321F8-55E6-42C7-B098-148435A459A8}"/>
          </ac:spMkLst>
        </pc:spChg>
        <pc:spChg chg="add mod">
          <ac:chgData name="Siegbert Rudolph" userId="2af4d44886c067cc" providerId="LiveId" clId="{648BCD88-3D6D-4C95-A547-4811AEEACFE7}" dt="2020-06-25T14:56:38.035" v="1577" actId="207"/>
          <ac:spMkLst>
            <pc:docMk/>
            <pc:sldMk cId="2991612629" sldId="641"/>
            <ac:spMk id="27" creationId="{AC5AFBFA-8283-462A-9A87-A94563AE412A}"/>
          </ac:spMkLst>
        </pc:spChg>
        <pc:spChg chg="add mod">
          <ac:chgData name="Siegbert Rudolph" userId="2af4d44886c067cc" providerId="LiveId" clId="{648BCD88-3D6D-4C95-A547-4811AEEACFE7}" dt="2020-06-25T14:57:42.327" v="1584" actId="1036"/>
          <ac:spMkLst>
            <pc:docMk/>
            <pc:sldMk cId="2991612629" sldId="641"/>
            <ac:spMk id="28" creationId="{BDD26314-E2D1-43E6-BE6C-B8056664D5CA}"/>
          </ac:spMkLst>
        </pc:spChg>
        <pc:spChg chg="add mod">
          <ac:chgData name="Siegbert Rudolph" userId="2af4d44886c067cc" providerId="LiveId" clId="{648BCD88-3D6D-4C95-A547-4811AEEACFE7}" dt="2020-06-26T06:27:32.900" v="1798" actId="207"/>
          <ac:spMkLst>
            <pc:docMk/>
            <pc:sldMk cId="2991612629" sldId="641"/>
            <ac:spMk id="29" creationId="{C9F0A3D1-BFAA-475C-BBC2-24EDCE2108D8}"/>
          </ac:spMkLst>
        </pc:spChg>
        <pc:spChg chg="mod">
          <ac:chgData name="Siegbert Rudolph" userId="2af4d44886c067cc" providerId="LiveId" clId="{648BCD88-3D6D-4C95-A547-4811AEEACFE7}" dt="2020-06-25T14:57:21.552" v="1580" actId="1036"/>
          <ac:spMkLst>
            <pc:docMk/>
            <pc:sldMk cId="2991612629" sldId="641"/>
            <ac:spMk id="37" creationId="{F2190522-682F-490E-97F2-81BC9E7CDD11}"/>
          </ac:spMkLst>
        </pc:spChg>
        <pc:spChg chg="mod">
          <ac:chgData name="Siegbert Rudolph" userId="2af4d44886c067cc" providerId="LiveId" clId="{648BCD88-3D6D-4C95-A547-4811AEEACFE7}" dt="2020-06-25T14:53:55.966" v="1549" actId="1035"/>
          <ac:spMkLst>
            <pc:docMk/>
            <pc:sldMk cId="2991612629" sldId="641"/>
            <ac:spMk id="38" creationId="{02EBE0D8-1390-401A-A561-8235AF75F98D}"/>
          </ac:spMkLst>
        </pc:spChg>
        <pc:spChg chg="del mod">
          <ac:chgData name="Siegbert Rudolph" userId="2af4d44886c067cc" providerId="LiveId" clId="{648BCD88-3D6D-4C95-A547-4811AEEACFE7}" dt="2020-06-25T12:36:46.492" v="1095" actId="478"/>
          <ac:spMkLst>
            <pc:docMk/>
            <pc:sldMk cId="2991612629" sldId="641"/>
            <ac:spMk id="39" creationId="{8B384E8D-BD57-431A-AD6E-76CB96C7BD6D}"/>
          </ac:spMkLst>
        </pc:spChg>
        <pc:spChg chg="del mod">
          <ac:chgData name="Siegbert Rudolph" userId="2af4d44886c067cc" providerId="LiveId" clId="{648BCD88-3D6D-4C95-A547-4811AEEACFE7}" dt="2020-06-25T12:36:46.492" v="1095" actId="478"/>
          <ac:spMkLst>
            <pc:docMk/>
            <pc:sldMk cId="2991612629" sldId="641"/>
            <ac:spMk id="40" creationId="{8FFBD2DD-B934-4479-938D-D946AC42067E}"/>
          </ac:spMkLst>
        </pc:spChg>
        <pc:spChg chg="del mod">
          <ac:chgData name="Siegbert Rudolph" userId="2af4d44886c067cc" providerId="LiveId" clId="{648BCD88-3D6D-4C95-A547-4811AEEACFE7}" dt="2020-06-25T12:36:46.492" v="1095" actId="478"/>
          <ac:spMkLst>
            <pc:docMk/>
            <pc:sldMk cId="2991612629" sldId="641"/>
            <ac:spMk id="41" creationId="{7F1EC0A0-C0F6-49B9-A68A-E92CA6F7C653}"/>
          </ac:spMkLst>
        </pc:spChg>
        <pc:spChg chg="del mod">
          <ac:chgData name="Siegbert Rudolph" userId="2af4d44886c067cc" providerId="LiveId" clId="{648BCD88-3D6D-4C95-A547-4811AEEACFE7}" dt="2020-06-25T12:36:46.492" v="1095" actId="478"/>
          <ac:spMkLst>
            <pc:docMk/>
            <pc:sldMk cId="2991612629" sldId="641"/>
            <ac:spMk id="42" creationId="{1B0A11CE-88B0-43F1-807F-5F9366486243}"/>
          </ac:spMkLst>
        </pc:spChg>
        <pc:spChg chg="mod">
          <ac:chgData name="Siegbert Rudolph" userId="2af4d44886c067cc" providerId="LiveId" clId="{648BCD88-3D6D-4C95-A547-4811AEEACFE7}" dt="2020-06-25T14:57:49.221" v="1585" actId="465"/>
          <ac:spMkLst>
            <pc:docMk/>
            <pc:sldMk cId="2991612629" sldId="641"/>
            <ac:spMk id="43" creationId="{91D88E4E-928B-4ACD-9D68-E06695DAFFCE}"/>
          </ac:spMkLst>
        </pc:spChg>
        <pc:spChg chg="mod">
          <ac:chgData name="Siegbert Rudolph" userId="2af4d44886c067cc" providerId="LiveId" clId="{648BCD88-3D6D-4C95-A547-4811AEEACFE7}" dt="2020-06-25T14:53:55.966" v="1549" actId="1035"/>
          <ac:spMkLst>
            <pc:docMk/>
            <pc:sldMk cId="2991612629" sldId="641"/>
            <ac:spMk id="44" creationId="{6DCFB283-8CF4-4C17-A9B5-295669E0C56C}"/>
          </ac:spMkLst>
        </pc:spChg>
        <pc:spChg chg="del mod">
          <ac:chgData name="Siegbert Rudolph" userId="2af4d44886c067cc" providerId="LiveId" clId="{648BCD88-3D6D-4C95-A547-4811AEEACFE7}" dt="2020-06-25T12:36:46.492" v="1095" actId="478"/>
          <ac:spMkLst>
            <pc:docMk/>
            <pc:sldMk cId="2991612629" sldId="641"/>
            <ac:spMk id="45" creationId="{A85B788A-7356-4532-A9FD-3446DD96F564}"/>
          </ac:spMkLst>
        </pc:spChg>
        <pc:spChg chg="del mod">
          <ac:chgData name="Siegbert Rudolph" userId="2af4d44886c067cc" providerId="LiveId" clId="{648BCD88-3D6D-4C95-A547-4811AEEACFE7}" dt="2020-06-25T12:36:46.492" v="1095" actId="478"/>
          <ac:spMkLst>
            <pc:docMk/>
            <pc:sldMk cId="2991612629" sldId="641"/>
            <ac:spMk id="46" creationId="{7CBE40F1-E415-47A8-A9E9-162C97E17732}"/>
          </ac:spMkLst>
        </pc:spChg>
        <pc:spChg chg="del mod">
          <ac:chgData name="Siegbert Rudolph" userId="2af4d44886c067cc" providerId="LiveId" clId="{648BCD88-3D6D-4C95-A547-4811AEEACFE7}" dt="2020-06-25T12:36:46.492" v="1095" actId="478"/>
          <ac:spMkLst>
            <pc:docMk/>
            <pc:sldMk cId="2991612629" sldId="641"/>
            <ac:spMk id="47" creationId="{8FD61E76-3CE5-48FB-ADAE-512E868CE9A4}"/>
          </ac:spMkLst>
        </pc:spChg>
        <pc:spChg chg="del mod">
          <ac:chgData name="Siegbert Rudolph" userId="2af4d44886c067cc" providerId="LiveId" clId="{648BCD88-3D6D-4C95-A547-4811AEEACFE7}" dt="2020-06-25T12:36:46.492" v="1095" actId="478"/>
          <ac:spMkLst>
            <pc:docMk/>
            <pc:sldMk cId="2991612629" sldId="641"/>
            <ac:spMk id="48" creationId="{E9ABC5A9-E2A2-4C64-9FAD-C9265C932FA2}"/>
          </ac:spMkLst>
        </pc:spChg>
      </pc:sldChg>
    </pc:docChg>
  </pc:docChgLst>
  <pc:docChgLst>
    <pc:chgData name="Siegbert Rudolph" userId="2af4d44886c067cc" providerId="LiveId" clId="{51C7D4FC-E84D-40DE-9C01-E62352843DE5}"/>
    <pc:docChg chg="custSel modSld">
      <pc:chgData name="Siegbert Rudolph" userId="2af4d44886c067cc" providerId="LiveId" clId="{51C7D4FC-E84D-40DE-9C01-E62352843DE5}" dt="2022-07-08T16:19:14.198" v="41" actId="1076"/>
      <pc:docMkLst>
        <pc:docMk/>
      </pc:docMkLst>
      <pc:sldChg chg="delSp modSp mod">
        <pc:chgData name="Siegbert Rudolph" userId="2af4d44886c067cc" providerId="LiveId" clId="{51C7D4FC-E84D-40DE-9C01-E62352843DE5}" dt="2022-07-08T16:19:14.166" v="5" actId="1076"/>
        <pc:sldMkLst>
          <pc:docMk/>
          <pc:sldMk cId="2546919538" sldId="256"/>
        </pc:sldMkLst>
        <pc:spChg chg="mod">
          <ac:chgData name="Siegbert Rudolph" userId="2af4d44886c067cc" providerId="LiveId" clId="{51C7D4FC-E84D-40DE-9C01-E62352843DE5}" dt="2022-07-08T16:19:14.166" v="5" actId="1076"/>
          <ac:spMkLst>
            <pc:docMk/>
            <pc:sldMk cId="2546919538" sldId="256"/>
            <ac:spMk id="2" creationId="{E5EA46B6-C857-3B4D-191A-FB025FA4E0DB}"/>
          </ac:spMkLst>
        </pc:spChg>
        <pc:spChg chg="del">
          <ac:chgData name="Siegbert Rudolph" userId="2af4d44886c067cc" providerId="LiveId" clId="{51C7D4FC-E84D-40DE-9C01-E62352843DE5}" dt="2022-07-08T16:19:14.166" v="0" actId="478"/>
          <ac:spMkLst>
            <pc:docMk/>
            <pc:sldMk cId="2546919538" sldId="256"/>
            <ac:spMk id="3" creationId="{FDCEA0B1-9A26-4428-ADEF-C87CB85F5F3C}"/>
          </ac:spMkLst>
        </pc:spChg>
      </pc:sldChg>
      <pc:sldChg chg="delSp modSp mod">
        <pc:chgData name="Siegbert Rudolph" userId="2af4d44886c067cc" providerId="LiveId" clId="{51C7D4FC-E84D-40DE-9C01-E62352843DE5}" dt="2022-07-08T16:19:14.166" v="11" actId="1076"/>
        <pc:sldMkLst>
          <pc:docMk/>
          <pc:sldMk cId="1073985950" sldId="257"/>
        </pc:sldMkLst>
        <pc:spChg chg="mod">
          <ac:chgData name="Siegbert Rudolph" userId="2af4d44886c067cc" providerId="LiveId" clId="{51C7D4FC-E84D-40DE-9C01-E62352843DE5}" dt="2022-07-08T16:19:14.166" v="11" actId="1076"/>
          <ac:spMkLst>
            <pc:docMk/>
            <pc:sldMk cId="1073985950" sldId="257"/>
            <ac:spMk id="24" creationId="{56E6AFF6-22E8-A212-FED8-E7595E76625A}"/>
          </ac:spMkLst>
        </pc:spChg>
        <pc:spChg chg="del">
          <ac:chgData name="Siegbert Rudolph" userId="2af4d44886c067cc" providerId="LiveId" clId="{51C7D4FC-E84D-40DE-9C01-E62352843DE5}" dt="2022-07-08T16:19:14.166" v="6" actId="478"/>
          <ac:spMkLst>
            <pc:docMk/>
            <pc:sldMk cId="1073985950" sldId="257"/>
            <ac:spMk id="25" creationId="{B62DF513-16AA-4A08-A9FC-FA6C901695D8}"/>
          </ac:spMkLst>
        </pc:spChg>
      </pc:sldChg>
      <pc:sldChg chg="delSp modSp mod">
        <pc:chgData name="Siegbert Rudolph" userId="2af4d44886c067cc" providerId="LiveId" clId="{51C7D4FC-E84D-40DE-9C01-E62352843DE5}" dt="2022-07-08T16:19:14.182" v="17" actId="1076"/>
        <pc:sldMkLst>
          <pc:docMk/>
          <pc:sldMk cId="2549252649" sldId="258"/>
        </pc:sldMkLst>
        <pc:spChg chg="mod">
          <ac:chgData name="Siegbert Rudolph" userId="2af4d44886c067cc" providerId="LiveId" clId="{51C7D4FC-E84D-40DE-9C01-E62352843DE5}" dt="2022-07-08T16:19:14.182" v="17" actId="1076"/>
          <ac:spMkLst>
            <pc:docMk/>
            <pc:sldMk cId="2549252649" sldId="258"/>
            <ac:spMk id="12" creationId="{64C4046F-E82C-9C7C-1A4A-877F5B17C859}"/>
          </ac:spMkLst>
        </pc:spChg>
        <pc:spChg chg="del">
          <ac:chgData name="Siegbert Rudolph" userId="2af4d44886c067cc" providerId="LiveId" clId="{51C7D4FC-E84D-40DE-9C01-E62352843DE5}" dt="2022-07-08T16:19:14.166" v="12" actId="478"/>
          <ac:spMkLst>
            <pc:docMk/>
            <pc:sldMk cId="2549252649" sldId="258"/>
            <ac:spMk id="13" creationId="{D89BC60E-B13F-44FF-88EE-F91CC91D3FBC}"/>
          </ac:spMkLst>
        </pc:spChg>
      </pc:sldChg>
      <pc:sldChg chg="delSp modSp mod">
        <pc:chgData name="Siegbert Rudolph" userId="2af4d44886c067cc" providerId="LiveId" clId="{51C7D4FC-E84D-40DE-9C01-E62352843DE5}" dt="2022-07-08T16:19:14.182" v="23" actId="1076"/>
        <pc:sldMkLst>
          <pc:docMk/>
          <pc:sldMk cId="1260870665" sldId="262"/>
        </pc:sldMkLst>
        <pc:spChg chg="mod">
          <ac:chgData name="Siegbert Rudolph" userId="2af4d44886c067cc" providerId="LiveId" clId="{51C7D4FC-E84D-40DE-9C01-E62352843DE5}" dt="2022-07-08T16:19:14.182" v="23" actId="1076"/>
          <ac:spMkLst>
            <pc:docMk/>
            <pc:sldMk cId="1260870665" sldId="262"/>
            <ac:spMk id="18" creationId="{6552CEE1-6ED9-1582-68F9-53E69DECC3AD}"/>
          </ac:spMkLst>
        </pc:spChg>
        <pc:spChg chg="del">
          <ac:chgData name="Siegbert Rudolph" userId="2af4d44886c067cc" providerId="LiveId" clId="{51C7D4FC-E84D-40DE-9C01-E62352843DE5}" dt="2022-07-08T16:19:14.182" v="18" actId="478"/>
          <ac:spMkLst>
            <pc:docMk/>
            <pc:sldMk cId="1260870665" sldId="262"/>
            <ac:spMk id="19" creationId="{AD955610-3240-49BC-8DE4-E0F5235D8F5B}"/>
          </ac:spMkLst>
        </pc:spChg>
      </pc:sldChg>
      <pc:sldChg chg="delSp modSp mod">
        <pc:chgData name="Siegbert Rudolph" userId="2af4d44886c067cc" providerId="LiveId" clId="{51C7D4FC-E84D-40DE-9C01-E62352843DE5}" dt="2022-07-08T16:19:14.198" v="41" actId="1076"/>
        <pc:sldMkLst>
          <pc:docMk/>
          <pc:sldMk cId="1373295691" sldId="636"/>
        </pc:sldMkLst>
        <pc:spChg chg="mod">
          <ac:chgData name="Siegbert Rudolph" userId="2af4d44886c067cc" providerId="LiveId" clId="{51C7D4FC-E84D-40DE-9C01-E62352843DE5}" dt="2022-07-08T16:19:14.198" v="41" actId="1076"/>
          <ac:spMkLst>
            <pc:docMk/>
            <pc:sldMk cId="1373295691" sldId="636"/>
            <ac:spMk id="2" creationId="{DE4B3C1A-02A7-031D-E9D0-AC2E477AB5B7}"/>
          </ac:spMkLst>
        </pc:spChg>
        <pc:spChg chg="del">
          <ac:chgData name="Siegbert Rudolph" userId="2af4d44886c067cc" providerId="LiveId" clId="{51C7D4FC-E84D-40DE-9C01-E62352843DE5}" dt="2022-07-08T16:19:14.198" v="36" actId="478"/>
          <ac:spMkLst>
            <pc:docMk/>
            <pc:sldMk cId="1373295691" sldId="636"/>
            <ac:spMk id="3" creationId="{0EFA009B-FB56-4DE9-8063-6D663D813CDB}"/>
          </ac:spMkLst>
        </pc:spChg>
      </pc:sldChg>
      <pc:sldChg chg="delSp modSp mod">
        <pc:chgData name="Siegbert Rudolph" userId="2af4d44886c067cc" providerId="LiveId" clId="{51C7D4FC-E84D-40DE-9C01-E62352843DE5}" dt="2022-07-08T16:19:14.182" v="29" actId="1076"/>
        <pc:sldMkLst>
          <pc:docMk/>
          <pc:sldMk cId="1024103591" sldId="640"/>
        </pc:sldMkLst>
        <pc:spChg chg="mod">
          <ac:chgData name="Siegbert Rudolph" userId="2af4d44886c067cc" providerId="LiveId" clId="{51C7D4FC-E84D-40DE-9C01-E62352843DE5}" dt="2022-07-08T16:19:14.182" v="29" actId="1076"/>
          <ac:spMkLst>
            <pc:docMk/>
            <pc:sldMk cId="1024103591" sldId="640"/>
            <ac:spMk id="4" creationId="{90E9B5B7-9D11-DCD2-7492-E3C462A09FD6}"/>
          </ac:spMkLst>
        </pc:spChg>
        <pc:spChg chg="del">
          <ac:chgData name="Siegbert Rudolph" userId="2af4d44886c067cc" providerId="LiveId" clId="{51C7D4FC-E84D-40DE-9C01-E62352843DE5}" dt="2022-07-08T16:19:14.182" v="24" actId="478"/>
          <ac:spMkLst>
            <pc:docMk/>
            <pc:sldMk cId="1024103591" sldId="640"/>
            <ac:spMk id="5" creationId="{6A67CEE8-4C3A-41D0-A36A-C5572A908716}"/>
          </ac:spMkLst>
        </pc:spChg>
      </pc:sldChg>
      <pc:sldChg chg="delSp modSp mod">
        <pc:chgData name="Siegbert Rudolph" userId="2af4d44886c067cc" providerId="LiveId" clId="{51C7D4FC-E84D-40DE-9C01-E62352843DE5}" dt="2022-07-08T16:19:14.198" v="35" actId="1076"/>
        <pc:sldMkLst>
          <pc:docMk/>
          <pc:sldMk cId="2991612629" sldId="641"/>
        </pc:sldMkLst>
        <pc:spChg chg="mod">
          <ac:chgData name="Siegbert Rudolph" userId="2af4d44886c067cc" providerId="LiveId" clId="{51C7D4FC-E84D-40DE-9C01-E62352843DE5}" dt="2022-07-08T16:19:14.198" v="35" actId="1076"/>
          <ac:spMkLst>
            <pc:docMk/>
            <pc:sldMk cId="2991612629" sldId="641"/>
            <ac:spMk id="4" creationId="{B56D0875-5335-72A8-0C3F-8C672CF11F05}"/>
          </ac:spMkLst>
        </pc:spChg>
        <pc:spChg chg="del">
          <ac:chgData name="Siegbert Rudolph" userId="2af4d44886c067cc" providerId="LiveId" clId="{51C7D4FC-E84D-40DE-9C01-E62352843DE5}" dt="2022-07-08T16:19:14.182" v="30" actId="478"/>
          <ac:spMkLst>
            <pc:docMk/>
            <pc:sldMk cId="2991612629" sldId="641"/>
            <ac:spMk id="5" creationId="{E5DC0BA4-8DBB-413A-A2A5-214949A8F704}"/>
          </ac:spMkLst>
        </pc:spChg>
      </pc:sldChg>
    </pc:docChg>
  </pc:docChgLst>
  <pc:docChgLst>
    <pc:chgData name="Siegbert Rudolph" userId="2af4d44886c067cc" providerId="LiveId" clId="{49F330CE-4612-47FF-B6A9-E8107AA4740D}"/>
    <pc:docChg chg="custSel modSld">
      <pc:chgData name="Siegbert Rudolph" userId="2af4d44886c067cc" providerId="LiveId" clId="{49F330CE-4612-47FF-B6A9-E8107AA4740D}" dt="2021-10-07T16:04:56.640" v="41" actId="1076"/>
      <pc:docMkLst>
        <pc:docMk/>
      </pc:docMkLst>
      <pc:sldChg chg="delSp modSp mod">
        <pc:chgData name="Siegbert Rudolph" userId="2af4d44886c067cc" providerId="LiveId" clId="{49F330CE-4612-47FF-B6A9-E8107AA4740D}" dt="2021-10-07T16:04:56.625" v="5" actId="1076"/>
        <pc:sldMkLst>
          <pc:docMk/>
          <pc:sldMk cId="2546919538" sldId="256"/>
        </pc:sldMkLst>
        <pc:spChg chg="del">
          <ac:chgData name="Siegbert Rudolph" userId="2af4d44886c067cc" providerId="LiveId" clId="{49F330CE-4612-47FF-B6A9-E8107AA4740D}" dt="2021-10-07T16:04:56.625" v="0" actId="478"/>
          <ac:spMkLst>
            <pc:docMk/>
            <pc:sldMk cId="2546919538" sldId="256"/>
            <ac:spMk id="2" creationId="{CF469E4C-9868-40AC-8E4E-94194B1AEF25}"/>
          </ac:spMkLst>
        </pc:spChg>
        <pc:spChg chg="mod">
          <ac:chgData name="Siegbert Rudolph" userId="2af4d44886c067cc" providerId="LiveId" clId="{49F330CE-4612-47FF-B6A9-E8107AA4740D}" dt="2021-10-07T16:04:56.625" v="5" actId="1076"/>
          <ac:spMkLst>
            <pc:docMk/>
            <pc:sldMk cId="2546919538" sldId="256"/>
            <ac:spMk id="3" creationId="{FDCEA0B1-9A26-4428-ADEF-C87CB85F5F3C}"/>
          </ac:spMkLst>
        </pc:spChg>
      </pc:sldChg>
      <pc:sldChg chg="delSp modSp mod">
        <pc:chgData name="Siegbert Rudolph" userId="2af4d44886c067cc" providerId="LiveId" clId="{49F330CE-4612-47FF-B6A9-E8107AA4740D}" dt="2021-10-07T16:04:56.625" v="11" actId="1076"/>
        <pc:sldMkLst>
          <pc:docMk/>
          <pc:sldMk cId="1073985950" sldId="257"/>
        </pc:sldMkLst>
        <pc:spChg chg="del">
          <ac:chgData name="Siegbert Rudolph" userId="2af4d44886c067cc" providerId="LiveId" clId="{49F330CE-4612-47FF-B6A9-E8107AA4740D}" dt="2021-10-07T16:04:56.625" v="6" actId="478"/>
          <ac:spMkLst>
            <pc:docMk/>
            <pc:sldMk cId="1073985950" sldId="257"/>
            <ac:spMk id="24" creationId="{2E0D5F67-1E94-4582-825F-0884A5638689}"/>
          </ac:spMkLst>
        </pc:spChg>
        <pc:spChg chg="mod">
          <ac:chgData name="Siegbert Rudolph" userId="2af4d44886c067cc" providerId="LiveId" clId="{49F330CE-4612-47FF-B6A9-E8107AA4740D}" dt="2021-10-07T16:04:56.625" v="11" actId="1076"/>
          <ac:spMkLst>
            <pc:docMk/>
            <pc:sldMk cId="1073985950" sldId="257"/>
            <ac:spMk id="25" creationId="{B62DF513-16AA-4A08-A9FC-FA6C901695D8}"/>
          </ac:spMkLst>
        </pc:spChg>
      </pc:sldChg>
      <pc:sldChg chg="delSp modSp mod">
        <pc:chgData name="Siegbert Rudolph" userId="2af4d44886c067cc" providerId="LiveId" clId="{49F330CE-4612-47FF-B6A9-E8107AA4740D}" dt="2021-10-07T16:04:56.625" v="17" actId="1076"/>
        <pc:sldMkLst>
          <pc:docMk/>
          <pc:sldMk cId="2549252649" sldId="258"/>
        </pc:sldMkLst>
        <pc:spChg chg="del">
          <ac:chgData name="Siegbert Rudolph" userId="2af4d44886c067cc" providerId="LiveId" clId="{49F330CE-4612-47FF-B6A9-E8107AA4740D}" dt="2021-10-07T16:04:56.625" v="12" actId="478"/>
          <ac:spMkLst>
            <pc:docMk/>
            <pc:sldMk cId="2549252649" sldId="258"/>
            <ac:spMk id="12" creationId="{F3A28055-66D5-4084-AD9F-783BFA0D788E}"/>
          </ac:spMkLst>
        </pc:spChg>
        <pc:spChg chg="mod">
          <ac:chgData name="Siegbert Rudolph" userId="2af4d44886c067cc" providerId="LiveId" clId="{49F330CE-4612-47FF-B6A9-E8107AA4740D}" dt="2021-10-07T16:04:56.625" v="17" actId="1076"/>
          <ac:spMkLst>
            <pc:docMk/>
            <pc:sldMk cId="2549252649" sldId="258"/>
            <ac:spMk id="13" creationId="{D89BC60E-B13F-44FF-88EE-F91CC91D3FBC}"/>
          </ac:spMkLst>
        </pc:spChg>
      </pc:sldChg>
      <pc:sldChg chg="delSp modSp mod">
        <pc:chgData name="Siegbert Rudolph" userId="2af4d44886c067cc" providerId="LiveId" clId="{49F330CE-4612-47FF-B6A9-E8107AA4740D}" dt="2021-10-07T16:04:56.640" v="23" actId="1076"/>
        <pc:sldMkLst>
          <pc:docMk/>
          <pc:sldMk cId="1260870665" sldId="262"/>
        </pc:sldMkLst>
        <pc:spChg chg="del">
          <ac:chgData name="Siegbert Rudolph" userId="2af4d44886c067cc" providerId="LiveId" clId="{49F330CE-4612-47FF-B6A9-E8107AA4740D}" dt="2021-10-07T16:04:56.625" v="18" actId="478"/>
          <ac:spMkLst>
            <pc:docMk/>
            <pc:sldMk cId="1260870665" sldId="262"/>
            <ac:spMk id="18" creationId="{6C6C0776-2896-4411-9CA2-4337AF4A33DF}"/>
          </ac:spMkLst>
        </pc:spChg>
        <pc:spChg chg="mod">
          <ac:chgData name="Siegbert Rudolph" userId="2af4d44886c067cc" providerId="LiveId" clId="{49F330CE-4612-47FF-B6A9-E8107AA4740D}" dt="2021-10-07T16:04:56.640" v="23" actId="1076"/>
          <ac:spMkLst>
            <pc:docMk/>
            <pc:sldMk cId="1260870665" sldId="262"/>
            <ac:spMk id="19" creationId="{AD955610-3240-49BC-8DE4-E0F5235D8F5B}"/>
          </ac:spMkLst>
        </pc:spChg>
      </pc:sldChg>
      <pc:sldChg chg="delSp modSp mod">
        <pc:chgData name="Siegbert Rudolph" userId="2af4d44886c067cc" providerId="LiveId" clId="{49F330CE-4612-47FF-B6A9-E8107AA4740D}" dt="2021-10-07T16:04:56.640" v="41" actId="1076"/>
        <pc:sldMkLst>
          <pc:docMk/>
          <pc:sldMk cId="1373295691" sldId="636"/>
        </pc:sldMkLst>
        <pc:spChg chg="del">
          <ac:chgData name="Siegbert Rudolph" userId="2af4d44886c067cc" providerId="LiveId" clId="{49F330CE-4612-47FF-B6A9-E8107AA4740D}" dt="2021-10-07T16:04:56.640" v="36" actId="478"/>
          <ac:spMkLst>
            <pc:docMk/>
            <pc:sldMk cId="1373295691" sldId="636"/>
            <ac:spMk id="2" creationId="{31846A7F-9608-4CD2-8B47-E658DACFD371}"/>
          </ac:spMkLst>
        </pc:spChg>
        <pc:spChg chg="mod">
          <ac:chgData name="Siegbert Rudolph" userId="2af4d44886c067cc" providerId="LiveId" clId="{49F330CE-4612-47FF-B6A9-E8107AA4740D}" dt="2021-10-07T16:04:56.640" v="41" actId="1076"/>
          <ac:spMkLst>
            <pc:docMk/>
            <pc:sldMk cId="1373295691" sldId="636"/>
            <ac:spMk id="3" creationId="{0EFA009B-FB56-4DE9-8063-6D663D813CDB}"/>
          </ac:spMkLst>
        </pc:spChg>
      </pc:sldChg>
      <pc:sldChg chg="delSp modSp mod">
        <pc:chgData name="Siegbert Rudolph" userId="2af4d44886c067cc" providerId="LiveId" clId="{49F330CE-4612-47FF-B6A9-E8107AA4740D}" dt="2021-10-07T16:04:56.640" v="29" actId="1076"/>
        <pc:sldMkLst>
          <pc:docMk/>
          <pc:sldMk cId="1024103591" sldId="640"/>
        </pc:sldMkLst>
        <pc:spChg chg="del">
          <ac:chgData name="Siegbert Rudolph" userId="2af4d44886c067cc" providerId="LiveId" clId="{49F330CE-4612-47FF-B6A9-E8107AA4740D}" dt="2021-10-07T16:04:56.640" v="24" actId="478"/>
          <ac:spMkLst>
            <pc:docMk/>
            <pc:sldMk cId="1024103591" sldId="640"/>
            <ac:spMk id="4" creationId="{D6B8D36C-5273-4479-83CE-962CCE885E71}"/>
          </ac:spMkLst>
        </pc:spChg>
        <pc:spChg chg="mod">
          <ac:chgData name="Siegbert Rudolph" userId="2af4d44886c067cc" providerId="LiveId" clId="{49F330CE-4612-47FF-B6A9-E8107AA4740D}" dt="2021-10-07T16:04:56.640" v="29" actId="1076"/>
          <ac:spMkLst>
            <pc:docMk/>
            <pc:sldMk cId="1024103591" sldId="640"/>
            <ac:spMk id="5" creationId="{6A67CEE8-4C3A-41D0-A36A-C5572A908716}"/>
          </ac:spMkLst>
        </pc:spChg>
      </pc:sldChg>
      <pc:sldChg chg="delSp modSp mod">
        <pc:chgData name="Siegbert Rudolph" userId="2af4d44886c067cc" providerId="LiveId" clId="{49F330CE-4612-47FF-B6A9-E8107AA4740D}" dt="2021-10-07T16:04:56.640" v="35" actId="1076"/>
        <pc:sldMkLst>
          <pc:docMk/>
          <pc:sldMk cId="2991612629" sldId="641"/>
        </pc:sldMkLst>
        <pc:spChg chg="del">
          <ac:chgData name="Siegbert Rudolph" userId="2af4d44886c067cc" providerId="LiveId" clId="{49F330CE-4612-47FF-B6A9-E8107AA4740D}" dt="2021-10-07T16:04:56.640" v="30" actId="478"/>
          <ac:spMkLst>
            <pc:docMk/>
            <pc:sldMk cId="2991612629" sldId="641"/>
            <ac:spMk id="4" creationId="{4ED6C69B-5AA8-4C53-A90C-EAB85A458A1A}"/>
          </ac:spMkLst>
        </pc:spChg>
        <pc:spChg chg="mod">
          <ac:chgData name="Siegbert Rudolph" userId="2af4d44886c067cc" providerId="LiveId" clId="{49F330CE-4612-47FF-B6A9-E8107AA4740D}" dt="2021-10-07T16:04:56.640" v="35" actId="1076"/>
          <ac:spMkLst>
            <pc:docMk/>
            <pc:sldMk cId="2991612629" sldId="641"/>
            <ac:spMk id="5" creationId="{E5DC0BA4-8DBB-413A-A2A5-214949A8F7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DCBCE-2FAF-4F09-BD5A-FEF938E80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4E998C-0730-477E-9916-47F66E228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575C7-8027-459E-85D2-26E167DEC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83BE1-9D49-4101-AF09-ED6B7158D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84473-29E9-480F-92D7-A4800AA4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76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2AB85-7939-4556-8D91-65C637C34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D8D077-9E92-4B94-B476-859634FF8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1C2441-00B4-479A-903B-8ED3A3015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AD3B04-9834-49D1-A7A0-0FAD28B9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7A4593-45E8-422F-9D07-AA399024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5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077A514-06EC-4044-9AAF-E1FE999B3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2B94B06-7149-4C7D-82DE-9238432C1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C5091F-086E-4A16-B190-1E293463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F5C8BA-0832-4907-9263-30A907E5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26EED-A9DB-4749-B74B-973C58E0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918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243386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157D20-0806-4121-8A78-4FA91A97C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FD50-DCCB-4657-9FDF-96CFD4829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306F2F-2545-409C-AC60-53804A08B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C86E6B-A0F2-42BD-AEE2-C8470958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579D1-4AA4-4283-9123-2640C2C52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578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26D1E3-1DEF-46F7-8586-E5CAA57A3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F19D68-4CBB-4097-998E-45DB1258B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EFC5FC-ECBF-4FF6-898B-FABF40FB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ACDB71-6D4B-4C9A-988C-BAA55ADD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EF4ACE-1CE5-4BC2-B820-AE49863B4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44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5F84BB-6EE4-4903-B022-96AEB240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18561E-EBB3-424E-8C8B-EE628E0DB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5B4CA8-32A8-41AD-81BA-29407F6B8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0351AE-BA4C-497A-9208-38897CDE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ADF26-7792-46E3-A7CD-C9FEBA8EF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7DFA8-3DEF-4A62-BA6A-4DFD7F3B2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3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CF231-BFEB-4256-BD82-B59F2A784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DA81B5-A54E-4E9C-90BF-B3517BC4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1E972D8-311E-417F-AA24-061603477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308B93-67A4-4691-8F59-0118BFBD85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5FC76A-7F8F-4AC6-BDD2-40E870A50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21EA6A6-F610-489C-8FF4-4D0CACEF9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82FF5CE-936B-4CFD-BE6A-BF64A1FCA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39465E7-D0C6-46AB-8E9E-223B7D78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199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5A3D8B-504F-454F-97E9-1A5B96EAE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27D91DE-7C40-4A53-96FA-8538099AC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5A3327-3686-41CF-9981-FFDFEDD1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6396765-E484-4396-9298-028FACC89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7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BFE538-26A5-49BF-990C-6D7C82B5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6CA155-018B-426F-9EFA-133FB5F5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52AB6-E55D-4C3F-BAF0-E161F1FD9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1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43C189-0187-4A04-8D90-E37D914C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F42269-9965-40F3-93FA-16F932EC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7AE076-6D41-4571-85DF-0E7D7E949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11105-2022-49BC-BF18-289C01168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ABD94-9E7A-4CFF-9BEF-83CE56D25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3D6F09-CF07-4F61-8E27-6C85395E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764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C9DFD6-33F3-4675-964D-8A4D2C2DC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4B8CC56-8602-4775-8F16-86988563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AD374A-38C5-4A1D-A27D-704750687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6DE922-5A87-4A32-A6E7-DB0C428E6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0451E4-BE09-4054-9545-F76C55C8C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3A798BB-A65F-4346-9E15-1DB4160A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98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A39D843-3F00-455F-B6D7-59BB339D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A6E82F-851A-4377-AD92-86F28082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BCDBB-8449-45E7-B5B0-CB59B1F6B1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D78EA-9222-425F-BE87-C1E06F928009}" type="datetimeFigureOut">
              <a:rPr lang="de-DE" smtClean="0"/>
              <a:t>23.09.2022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058FA4-767D-4AB6-A785-C9B9B6AD6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2F00F0-6B32-43B9-A3E1-BA6554AF4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8F1-AC4C-4244-A45F-B2F02960EF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74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pLesekochValidCheck" descr="lesekoch_logo_mit_Hintergrund-1.jpg">
            <a:extLst>
              <a:ext uri="{FF2B5EF4-FFF2-40B4-BE49-F238E27FC236}">
                <a16:creationId xmlns:a16="http://schemas.microsoft.com/office/drawing/2014/main" id="{4B219873-8C53-45D4-AFD4-2BDEE5D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7C434B03-6DAA-45C0-85EF-6C8FDB6C0023}"/>
              </a:ext>
            </a:extLst>
          </p:cNvPr>
          <p:cNvSpPr/>
          <p:nvPr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A17EC828-85DF-4B70-9B8A-0BC83622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72" y="1844675"/>
            <a:ext cx="18565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9598FDAD-EF18-4D28-A52B-8CA900DF8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6683" y="1844675"/>
            <a:ext cx="4740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Schwierige Buchstabenkombinationen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ei-e</a:t>
            </a: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EFE573F3-1B02-4EFF-BAAA-13F0CC1A4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445" y="2452688"/>
            <a:ext cx="2233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71199328-9781-4E7C-A773-603E620A2B06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BDA7C794-CD7D-4C83-A372-91C5AB1D6005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Rechteck 1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8C154596-6B8B-46D0-B069-74A9D96B774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FA33C7C1-2609-68E5-077B-C1744A154403}"/>
              </a:ext>
            </a:extLst>
          </p:cNvPr>
          <p:cNvSpPr txBox="1"/>
          <p:nvPr/>
        </p:nvSpPr>
        <p:spPr>
          <a:xfrm>
            <a:off x="190500" y="6724134"/>
            <a:ext cx="436850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Übungsdateien\Am Symptom üben\Schwierige Buchstabenkombinationen\ei-e.pptx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254691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2F573966-7DF8-42A9-953A-F3D1CF8B7F7B}"/>
              </a:ext>
            </a:extLst>
          </p:cNvPr>
          <p:cNvSpPr txBox="1">
            <a:spLocks/>
          </p:cNvSpPr>
          <p:nvPr/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Wörter mit Silbenkennung lesen!</a:t>
            </a:r>
          </a:p>
          <a:p>
            <a:r>
              <a:rPr lang="de-DE" sz="2800" dirty="0">
                <a:solidFill>
                  <a:srgbClr val="FF0000"/>
                </a:solidFill>
              </a:rPr>
              <a:t>Klick!</a:t>
            </a:r>
          </a:p>
        </p:txBody>
      </p:sp>
      <p:sp>
        <p:nvSpPr>
          <p:cNvPr id="12" name="Textfeld 11" descr="SILBELAST/FIRST|">
            <a:extLst>
              <a:ext uri="{FF2B5EF4-FFF2-40B4-BE49-F238E27FC236}">
                <a16:creationId xmlns:a16="http://schemas.microsoft.com/office/drawing/2014/main" id="{0E9460D1-5794-44AA-B374-1212438EE270}"/>
              </a:ext>
            </a:extLst>
          </p:cNvPr>
          <p:cNvSpPr txBox="1"/>
          <p:nvPr/>
        </p:nvSpPr>
        <p:spPr>
          <a:xfrm>
            <a:off x="581460" y="1022445"/>
            <a:ext cx="136608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Ei 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3" name="Textfeld 12" descr="SILBELAST/FIRST|">
            <a:extLst>
              <a:ext uri="{FF2B5EF4-FFF2-40B4-BE49-F238E27FC236}">
                <a16:creationId xmlns:a16="http://schemas.microsoft.com/office/drawing/2014/main" id="{BA209F1F-BCC0-4994-9028-DEE2E91BAE26}"/>
              </a:ext>
            </a:extLst>
          </p:cNvPr>
          <p:cNvSpPr txBox="1"/>
          <p:nvPr/>
        </p:nvSpPr>
        <p:spPr>
          <a:xfrm>
            <a:off x="719684" y="1498759"/>
            <a:ext cx="180530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Fei Fei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4" name="Textfeld 13" descr="SILBELAST/FIRST|">
            <a:extLst>
              <a:ext uri="{FF2B5EF4-FFF2-40B4-BE49-F238E27FC236}">
                <a16:creationId xmlns:a16="http://schemas.microsoft.com/office/drawing/2014/main" id="{63A2D95A-00B9-46F7-A771-56E64F5061EB}"/>
              </a:ext>
            </a:extLst>
          </p:cNvPr>
          <p:cNvSpPr txBox="1"/>
          <p:nvPr/>
        </p:nvSpPr>
        <p:spPr>
          <a:xfrm>
            <a:off x="1297130" y="1975073"/>
            <a:ext cx="193033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Gei Gei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5" name="Textfeld 14" descr="SILBELAST/FIRST|">
            <a:extLst>
              <a:ext uri="{FF2B5EF4-FFF2-40B4-BE49-F238E27FC236}">
                <a16:creationId xmlns:a16="http://schemas.microsoft.com/office/drawing/2014/main" id="{62F96B36-EBA9-43B9-8522-9DC94EDDD53D}"/>
              </a:ext>
            </a:extLst>
          </p:cNvPr>
          <p:cNvSpPr txBox="1"/>
          <p:nvPr/>
        </p:nvSpPr>
        <p:spPr>
          <a:xfrm>
            <a:off x="1999611" y="2451387"/>
            <a:ext cx="179247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Lei Lei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6" name="Textfeld 15" descr="SILBELAST/FIRST|">
            <a:extLst>
              <a:ext uri="{FF2B5EF4-FFF2-40B4-BE49-F238E27FC236}">
                <a16:creationId xmlns:a16="http://schemas.microsoft.com/office/drawing/2014/main" id="{9F09DAE4-3F6A-4561-81BB-746D98E7CF46}"/>
              </a:ext>
            </a:extLst>
          </p:cNvPr>
          <p:cNvSpPr txBox="1"/>
          <p:nvPr/>
        </p:nvSpPr>
        <p:spPr>
          <a:xfrm>
            <a:off x="2564233" y="2927701"/>
            <a:ext cx="223170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spei spei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7" name="Textfeld 16" descr="SILBELAST/FIRST|">
            <a:extLst>
              <a:ext uri="{FF2B5EF4-FFF2-40B4-BE49-F238E27FC236}">
                <a16:creationId xmlns:a16="http://schemas.microsoft.com/office/drawing/2014/main" id="{B91778CF-3A1D-4920-8D01-DB03EA13E00B}"/>
              </a:ext>
            </a:extLst>
          </p:cNvPr>
          <p:cNvSpPr txBox="1"/>
          <p:nvPr/>
        </p:nvSpPr>
        <p:spPr>
          <a:xfrm>
            <a:off x="3568078" y="3404015"/>
            <a:ext cx="230223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blei blei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ern</a:t>
            </a:r>
          </a:p>
        </p:txBody>
      </p:sp>
      <p:sp>
        <p:nvSpPr>
          <p:cNvPr id="18" name="Textfeld 17" descr="SILBELAST/FIRST|">
            <a:extLst>
              <a:ext uri="{FF2B5EF4-FFF2-40B4-BE49-F238E27FC236}">
                <a16:creationId xmlns:a16="http://schemas.microsoft.com/office/drawing/2014/main" id="{1365B389-96F9-4829-B121-A05D00A84A7C}"/>
              </a:ext>
            </a:extLst>
          </p:cNvPr>
          <p:cNvSpPr txBox="1"/>
          <p:nvPr/>
        </p:nvSpPr>
        <p:spPr>
          <a:xfrm>
            <a:off x="4642455" y="3880329"/>
            <a:ext cx="294984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schrei schrei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9" name="Textfeld 18" descr="SILBELAST/FIRST|">
            <a:extLst>
              <a:ext uri="{FF2B5EF4-FFF2-40B4-BE49-F238E27FC236}">
                <a16:creationId xmlns:a16="http://schemas.microsoft.com/office/drawing/2014/main" id="{893205A6-EE18-418F-AC2A-DE8C5E3E108A}"/>
              </a:ext>
            </a:extLst>
          </p:cNvPr>
          <p:cNvSpPr txBox="1"/>
          <p:nvPr/>
        </p:nvSpPr>
        <p:spPr>
          <a:xfrm>
            <a:off x="6364445" y="4356643"/>
            <a:ext cx="193033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Klei Klei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20" name="Textfeld 19" descr="SILBELAST/FIRST|">
            <a:extLst>
              <a:ext uri="{FF2B5EF4-FFF2-40B4-BE49-F238E27FC236}">
                <a16:creationId xmlns:a16="http://schemas.microsoft.com/office/drawing/2014/main" id="{D66DC4EF-1A79-4705-8E5C-5D9C12073D8F}"/>
              </a:ext>
            </a:extLst>
          </p:cNvPr>
          <p:cNvSpPr txBox="1"/>
          <p:nvPr/>
        </p:nvSpPr>
        <p:spPr>
          <a:xfrm>
            <a:off x="7066926" y="4832957"/>
            <a:ext cx="517160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sei sei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en (</a:t>
            </a:r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Möglichkeitsform von sind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21" name="Textfeld 20" descr="SILBELAST/FIRST|">
            <a:extLst>
              <a:ext uri="{FF2B5EF4-FFF2-40B4-BE49-F238E27FC236}">
                <a16:creationId xmlns:a16="http://schemas.microsoft.com/office/drawing/2014/main" id="{0B37381A-E7CB-4038-9B5D-6891A1C8BD96}"/>
              </a:ext>
            </a:extLst>
          </p:cNvPr>
          <p:cNvSpPr txBox="1"/>
          <p:nvPr/>
        </p:nvSpPr>
        <p:spPr>
          <a:xfrm>
            <a:off x="7612312" y="5309271"/>
            <a:ext cx="244009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Zwei Zwei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22" name="Textfeld 21" descr="SILBELAST/FIRST|">
            <a:extLst>
              <a:ext uri="{FF2B5EF4-FFF2-40B4-BE49-F238E27FC236}">
                <a16:creationId xmlns:a16="http://schemas.microsoft.com/office/drawing/2014/main" id="{9D31EB89-66A4-4BE8-B008-07F24185BF69}"/>
              </a:ext>
            </a:extLst>
          </p:cNvPr>
          <p:cNvSpPr txBox="1"/>
          <p:nvPr/>
        </p:nvSpPr>
        <p:spPr>
          <a:xfrm>
            <a:off x="8824552" y="5785583"/>
            <a:ext cx="3156442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Abtei Abtei</a:t>
            </a:r>
            <a:r>
              <a:rPr lang="de-DE" sz="3200" dirty="0">
                <a:solidFill>
                  <a:srgbClr val="FF0000"/>
                </a:solidFill>
                <a:latin typeface="Trebuchet MS" panose="020B0603020202020204" pitchFamily="34" charset="0"/>
              </a:rPr>
              <a:t>en</a:t>
            </a:r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dot_2">
            <a:extLst>
              <a:ext uri="{FF2B5EF4-FFF2-40B4-BE49-F238E27FC236}">
                <a16:creationId xmlns:a16="http://schemas.microsoft.com/office/drawing/2014/main" id="{75AFACD4-5B1B-47A8-BE9A-E855320EC3E6}"/>
              </a:ext>
            </a:extLst>
          </p:cNvPr>
          <p:cNvSpPr/>
          <p:nvPr/>
        </p:nvSpPr>
        <p:spPr>
          <a:xfrm>
            <a:off x="341140" y="12386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DC94D599-756C-4CFB-AEBD-999782E3D6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948" y="1607220"/>
            <a:ext cx="1292306" cy="1351047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736C1C8C-3E47-4CFB-8ACD-FC848E45F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4782" y="3667867"/>
            <a:ext cx="1773242" cy="116509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A63ECBDD-68BD-4B97-8B9D-5EEA1EB4BBF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677" b="19444"/>
          <a:stretch/>
        </p:blipFill>
        <p:spPr>
          <a:xfrm>
            <a:off x="3294764" y="5038412"/>
            <a:ext cx="2302233" cy="1381125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D5C2CDB4-18ED-402E-894D-4D42B44A3C8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9308" r="14899"/>
          <a:stretch/>
        </p:blipFill>
        <p:spPr>
          <a:xfrm>
            <a:off x="1052910" y="5038413"/>
            <a:ext cx="2174557" cy="1381125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6DB498AD-F58E-D306-625B-221BFED96B9C}"/>
              </a:ext>
            </a:extLst>
          </p:cNvPr>
          <p:cNvSpPr txBox="1"/>
          <p:nvPr/>
        </p:nvSpPr>
        <p:spPr>
          <a:xfrm>
            <a:off x="190500" y="6724134"/>
            <a:ext cx="436850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Übungsdateien\Am Symptom üben\Schwierige Buchstabenkombinationen\ei-e.pptx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07398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2F573966-7DF8-42A9-953A-F3D1CF8B7F7B}"/>
              </a:ext>
            </a:extLst>
          </p:cNvPr>
          <p:cNvSpPr txBox="1">
            <a:spLocks/>
          </p:cNvSpPr>
          <p:nvPr/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Schnell lesen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AE7183C-F9CD-4BEB-ACD1-3645EDB821ED}"/>
              </a:ext>
            </a:extLst>
          </p:cNvPr>
          <p:cNvSpPr/>
          <p:nvPr/>
        </p:nvSpPr>
        <p:spPr>
          <a:xfrm>
            <a:off x="269626" y="470899"/>
            <a:ext cx="4530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de-DE" sz="2400" kern="0" dirty="0">
                <a:solidFill>
                  <a:srgbClr val="FF0000"/>
                </a:solidFill>
                <a:latin typeface="Trebuchet MS" pitchFamily="34" charset="0"/>
              </a:rPr>
              <a:t>Nur ein Mal zum Start KLICKEN!</a:t>
            </a: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DB55EDF2-1050-4ACD-95EA-E369659E8E0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5068977" y="1106164"/>
            <a:ext cx="118814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Geier</a:t>
            </a:r>
          </a:p>
        </p:txBody>
      </p:sp>
      <p:sp>
        <p:nvSpPr>
          <p:cNvPr id="51" name="shpAufblitz_2_1" descr="TIMESET">
            <a:extLst>
              <a:ext uri="{FF2B5EF4-FFF2-40B4-BE49-F238E27FC236}">
                <a16:creationId xmlns:a16="http://schemas.microsoft.com/office/drawing/2014/main" id="{9456C129-272F-4EB9-8509-6709A687FD9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5068977" y="1614164"/>
            <a:ext cx="112562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Feier</a:t>
            </a:r>
          </a:p>
        </p:txBody>
      </p:sp>
      <p:sp>
        <p:nvSpPr>
          <p:cNvPr id="52" name="shpAufblitz_3_1" descr="TIMESET">
            <a:extLst>
              <a:ext uri="{FF2B5EF4-FFF2-40B4-BE49-F238E27FC236}">
                <a16:creationId xmlns:a16="http://schemas.microsoft.com/office/drawing/2014/main" id="{13E5A265-DF31-41DD-BAB4-781226DA10E3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5068977" y="2122164"/>
            <a:ext cx="90601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Eier</a:t>
            </a:r>
          </a:p>
        </p:txBody>
      </p:sp>
      <p:sp>
        <p:nvSpPr>
          <p:cNvPr id="55" name="shpAufblitz_4_1" descr="TIMESET">
            <a:extLst>
              <a:ext uri="{FF2B5EF4-FFF2-40B4-BE49-F238E27FC236}">
                <a16:creationId xmlns:a16="http://schemas.microsoft.com/office/drawing/2014/main" id="{480C0B2D-9623-4C64-A477-17D4DBF0910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5068977" y="2630164"/>
            <a:ext cx="111921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Leier</a:t>
            </a:r>
          </a:p>
        </p:txBody>
      </p:sp>
      <p:sp>
        <p:nvSpPr>
          <p:cNvPr id="56" name="shpAufblitz_5_1" descr="TIMESET">
            <a:extLst>
              <a:ext uri="{FF2B5EF4-FFF2-40B4-BE49-F238E27FC236}">
                <a16:creationId xmlns:a16="http://schemas.microsoft.com/office/drawing/2014/main" id="{D341FF36-5CAB-4504-AFA5-448A55621DAF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5068977" y="3138164"/>
            <a:ext cx="144302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Zweier</a:t>
            </a:r>
          </a:p>
        </p:txBody>
      </p:sp>
      <p:sp>
        <p:nvSpPr>
          <p:cNvPr id="57" name="shpAufblitz_6_1" descr="TIMESET">
            <a:extLst>
              <a:ext uri="{FF2B5EF4-FFF2-40B4-BE49-F238E27FC236}">
                <a16:creationId xmlns:a16="http://schemas.microsoft.com/office/drawing/2014/main" id="{E5D688C0-3DC6-4B90-AFB5-2FBBD6B2FC32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5068977" y="3646164"/>
            <a:ext cx="148630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bleiern</a:t>
            </a:r>
          </a:p>
        </p:txBody>
      </p:sp>
      <p:sp>
        <p:nvSpPr>
          <p:cNvPr id="58" name="shpAufblitz_7_1" descr="TIMESET">
            <a:extLst>
              <a:ext uri="{FF2B5EF4-FFF2-40B4-BE49-F238E27FC236}">
                <a16:creationId xmlns:a16="http://schemas.microsoft.com/office/drawing/2014/main" id="{A5055589-3B46-4B23-84FD-C532B02CD9F5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5068977" y="4154164"/>
            <a:ext cx="1729961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schreien</a:t>
            </a:r>
          </a:p>
        </p:txBody>
      </p:sp>
      <p:sp>
        <p:nvSpPr>
          <p:cNvPr id="59" name="shpAufblitz_8_1" descr="TIMESET">
            <a:extLst>
              <a:ext uri="{FF2B5EF4-FFF2-40B4-BE49-F238E27FC236}">
                <a16:creationId xmlns:a16="http://schemas.microsoft.com/office/drawing/2014/main" id="{B0A17347-2D75-441C-8A91-BAB6E1C90EA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5068977" y="4662164"/>
            <a:ext cx="1107996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Kleie</a:t>
            </a:r>
          </a:p>
        </p:txBody>
      </p:sp>
      <p:sp>
        <p:nvSpPr>
          <p:cNvPr id="60" name="shpAufblitz_9_1" descr="TIMESET">
            <a:extLst>
              <a:ext uri="{FF2B5EF4-FFF2-40B4-BE49-F238E27FC236}">
                <a16:creationId xmlns:a16="http://schemas.microsoft.com/office/drawing/2014/main" id="{F13F38DA-9833-415F-B463-50C00988F5B8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068977" y="5170164"/>
            <a:ext cx="1141659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>
                <a:solidFill>
                  <a:srgbClr val="000000"/>
                </a:solidFill>
                <a:latin typeface="Trebuchet MS" panose="020B0603020202020204" pitchFamily="34" charset="0"/>
              </a:rPr>
              <a:t>seien</a:t>
            </a:r>
          </a:p>
        </p:txBody>
      </p:sp>
      <p:sp>
        <p:nvSpPr>
          <p:cNvPr id="61" name="shpAufblitz_10_1" descr="TIMESET">
            <a:extLst>
              <a:ext uri="{FF2B5EF4-FFF2-40B4-BE49-F238E27FC236}">
                <a16:creationId xmlns:a16="http://schemas.microsoft.com/office/drawing/2014/main" id="{65CA4A11-00F9-4E63-A4B6-7F218C951B0E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5068977" y="5678164"/>
            <a:ext cx="184056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speien </a:t>
            </a:r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32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3541093-BF6F-3F91-8B33-F6D78AC2F864}"/>
              </a:ext>
            </a:extLst>
          </p:cNvPr>
          <p:cNvSpPr txBox="1"/>
          <p:nvPr/>
        </p:nvSpPr>
        <p:spPr>
          <a:xfrm>
            <a:off x="190500" y="6724134"/>
            <a:ext cx="436850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Übungsdateien\Am Symptom üben\Schwierige Buchstabenkombinationen\ei-e.pptx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54925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6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1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6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41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6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11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96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81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utoUpdateAnimBg="0"/>
      <p:bldP spid="51" grpId="0" autoUpdateAnimBg="0"/>
      <p:bldP spid="52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E782349-7600-4357-8AEA-42CD10C122B4}"/>
              </a:ext>
            </a:extLst>
          </p:cNvPr>
          <p:cNvGrpSpPr/>
          <p:nvPr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1489E5B2-030E-463B-B41C-00D51566585E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Rechteck 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46C954C-29BC-44E6-A85F-1E273E18EF16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9E742B7F-2E52-4F0C-B865-FFDB8015F040}"/>
              </a:ext>
            </a:extLst>
          </p:cNvPr>
          <p:cNvGrpSpPr/>
          <p:nvPr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30A6E457-BC6B-4A00-8B14-E74F8736492B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FC6E1D6-A9DD-4428-AC60-B6308FB3B16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Foliennummernplatzhalter 27">
            <a:extLst>
              <a:ext uri="{FF2B5EF4-FFF2-40B4-BE49-F238E27FC236}">
                <a16:creationId xmlns:a16="http://schemas.microsoft.com/office/drawing/2014/main" id="{6034501F-419B-43A5-91F4-4D8EBAC0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29268" y="86856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4</a:t>
            </a:fld>
            <a:endParaRPr lang="de-DE" sz="1600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D495B616-74C1-4407-91A0-747BFB3F67E8}"/>
              </a:ext>
            </a:extLst>
          </p:cNvPr>
          <p:cNvCxnSpPr>
            <a:cxnSpLocks/>
          </p:cNvCxnSpPr>
          <p:nvPr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4">
            <a:extLst>
              <a:ext uri="{FF2B5EF4-FFF2-40B4-BE49-F238E27FC236}">
                <a16:creationId xmlns:a16="http://schemas.microsoft.com/office/drawing/2014/main" id="{783B66AF-5820-4A5E-888B-9A69D00FC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2F573966-7DF8-42A9-953A-F3D1CF8B7F7B}"/>
              </a:ext>
            </a:extLst>
          </p:cNvPr>
          <p:cNvSpPr txBox="1">
            <a:spLocks/>
          </p:cNvSpPr>
          <p:nvPr/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800" dirty="0"/>
              <a:t>Sätze lesen!</a:t>
            </a:r>
          </a:p>
          <a:p>
            <a:r>
              <a:rPr lang="de-DE" sz="2800" dirty="0">
                <a:solidFill>
                  <a:srgbClr val="FF0000"/>
                </a:solidFill>
              </a:rPr>
              <a:t>Klick!</a:t>
            </a:r>
          </a:p>
        </p:txBody>
      </p:sp>
      <p:sp>
        <p:nvSpPr>
          <p:cNvPr id="12" name="Textfeld 11" descr="SILBELAST/FIRST|">
            <a:extLst>
              <a:ext uri="{FF2B5EF4-FFF2-40B4-BE49-F238E27FC236}">
                <a16:creationId xmlns:a16="http://schemas.microsoft.com/office/drawing/2014/main" id="{0E9460D1-5794-44AA-B374-1212438EE270}"/>
              </a:ext>
            </a:extLst>
          </p:cNvPr>
          <p:cNvSpPr txBox="1"/>
          <p:nvPr/>
        </p:nvSpPr>
        <p:spPr>
          <a:xfrm>
            <a:off x="655299" y="1022445"/>
            <a:ext cx="760958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Bei der Feier der Frau Meier gab es Eier.</a:t>
            </a:r>
            <a:endParaRPr lang="de-DE" sz="3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feld 12" descr="SILBELAST/FIRST|">
            <a:extLst>
              <a:ext uri="{FF2B5EF4-FFF2-40B4-BE49-F238E27FC236}">
                <a16:creationId xmlns:a16="http://schemas.microsoft.com/office/drawing/2014/main" id="{BA209F1F-BCC0-4994-9028-DEE2E91BAE26}"/>
              </a:ext>
            </a:extLst>
          </p:cNvPr>
          <p:cNvSpPr txBox="1"/>
          <p:nvPr/>
        </p:nvSpPr>
        <p:spPr>
          <a:xfrm>
            <a:off x="655299" y="1856331"/>
            <a:ext cx="8314905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Der Geier spielt auf der Leier ohne Schleier.</a:t>
            </a:r>
            <a:endParaRPr lang="de-DE" sz="3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Textfeld 13" descr="SILBELAST/FIRST|">
            <a:extLst>
              <a:ext uri="{FF2B5EF4-FFF2-40B4-BE49-F238E27FC236}">
                <a16:creationId xmlns:a16="http://schemas.microsoft.com/office/drawing/2014/main" id="{63A2D95A-00B9-46F7-A771-56E64F5061EB}"/>
              </a:ext>
            </a:extLst>
          </p:cNvPr>
          <p:cNvSpPr txBox="1"/>
          <p:nvPr/>
        </p:nvSpPr>
        <p:spPr>
          <a:xfrm>
            <a:off x="655299" y="2690217"/>
            <a:ext cx="10113474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Beim Spiel auf der dreieckigen Leier speien die Geier.</a:t>
            </a:r>
            <a:endParaRPr lang="de-DE" sz="3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Textfeld 14" descr="SILBELAST/FIRST|">
            <a:extLst>
              <a:ext uri="{FF2B5EF4-FFF2-40B4-BE49-F238E27FC236}">
                <a16:creationId xmlns:a16="http://schemas.microsoft.com/office/drawing/2014/main" id="{62F96B36-EBA9-43B9-8522-9DC94EDDD53D}"/>
              </a:ext>
            </a:extLst>
          </p:cNvPr>
          <p:cNvSpPr txBox="1"/>
          <p:nvPr/>
        </p:nvSpPr>
        <p:spPr>
          <a:xfrm>
            <a:off x="655299" y="3524103"/>
            <a:ext cx="8701228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Bleiern liegt die Kleie in den Mägen der Geier.</a:t>
            </a:r>
            <a:endParaRPr lang="de-DE" sz="3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Textfeld 15" descr="SILBELAST/FIRST|">
            <a:extLst>
              <a:ext uri="{FF2B5EF4-FFF2-40B4-BE49-F238E27FC236}">
                <a16:creationId xmlns:a16="http://schemas.microsoft.com/office/drawing/2014/main" id="{9F09DAE4-3F6A-4561-81BB-746D98E7CF46}"/>
              </a:ext>
            </a:extLst>
          </p:cNvPr>
          <p:cNvSpPr txBox="1"/>
          <p:nvPr/>
        </p:nvSpPr>
        <p:spPr>
          <a:xfrm>
            <a:off x="655299" y="4357989"/>
            <a:ext cx="7217040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Die kleinen Geier schlüpfen aus Eiern.</a:t>
            </a:r>
            <a:endParaRPr lang="de-DE" sz="3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feld 16" descr="SILBELAST/FIRST|">
            <a:extLst>
              <a:ext uri="{FF2B5EF4-FFF2-40B4-BE49-F238E27FC236}">
                <a16:creationId xmlns:a16="http://schemas.microsoft.com/office/drawing/2014/main" id="{B91778CF-3A1D-4920-8D01-DB03EA13E00B}"/>
              </a:ext>
            </a:extLst>
          </p:cNvPr>
          <p:cNvSpPr txBox="1"/>
          <p:nvPr/>
        </p:nvSpPr>
        <p:spPr>
          <a:xfrm>
            <a:off x="655299" y="5191875"/>
            <a:ext cx="10435677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3200" dirty="0">
                <a:solidFill>
                  <a:srgbClr val="000000"/>
                </a:solidFill>
                <a:latin typeface="Trebuchet MS" panose="020B0603020202020204" pitchFamily="34" charset="0"/>
              </a:rPr>
              <a:t>Sie seien im Freien, sagten die Zweier aus den Abteien.</a:t>
            </a:r>
            <a:endParaRPr lang="de-DE" sz="32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19D991BE-D5FD-4CA5-B9E3-7E382A8BF4F7}"/>
              </a:ext>
            </a:extLst>
          </p:cNvPr>
          <p:cNvSpPr/>
          <p:nvPr/>
        </p:nvSpPr>
        <p:spPr>
          <a:xfrm>
            <a:off x="338415" y="12807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5E016083-27C6-456D-84B4-6FE90E28DEAE}"/>
              </a:ext>
            </a:extLst>
          </p:cNvPr>
          <p:cNvSpPr/>
          <p:nvPr/>
        </p:nvSpPr>
        <p:spPr>
          <a:xfrm>
            <a:off x="338415" y="21151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A9FE5552-93F9-410A-B01A-C50B7E18796D}"/>
              </a:ext>
            </a:extLst>
          </p:cNvPr>
          <p:cNvSpPr/>
          <p:nvPr/>
        </p:nvSpPr>
        <p:spPr>
          <a:xfrm>
            <a:off x="338415" y="294957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0B1A3EFD-B7EC-439E-AB74-A295D7D359A2}"/>
              </a:ext>
            </a:extLst>
          </p:cNvPr>
          <p:cNvSpPr/>
          <p:nvPr/>
        </p:nvSpPr>
        <p:spPr>
          <a:xfrm>
            <a:off x="338415" y="37839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Ellipse 40">
            <a:extLst>
              <a:ext uri="{FF2B5EF4-FFF2-40B4-BE49-F238E27FC236}">
                <a16:creationId xmlns:a16="http://schemas.microsoft.com/office/drawing/2014/main" id="{94F71B03-CB5A-4C40-B683-F1B316872EDB}"/>
              </a:ext>
            </a:extLst>
          </p:cNvPr>
          <p:cNvSpPr/>
          <p:nvPr/>
        </p:nvSpPr>
        <p:spPr>
          <a:xfrm>
            <a:off x="338415" y="461839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7359A565-4076-4C49-BD77-63FF18219414}"/>
              </a:ext>
            </a:extLst>
          </p:cNvPr>
          <p:cNvSpPr/>
          <p:nvPr/>
        </p:nvSpPr>
        <p:spPr>
          <a:xfrm>
            <a:off x="338415" y="545281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268A995-830A-5924-36EA-B2D513677F92}"/>
              </a:ext>
            </a:extLst>
          </p:cNvPr>
          <p:cNvSpPr txBox="1"/>
          <p:nvPr/>
        </p:nvSpPr>
        <p:spPr>
          <a:xfrm>
            <a:off x="190500" y="6724134"/>
            <a:ext cx="436850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Übungsdateien\Am Symptom üben\Schwierige Buchstabenkombinationen\ei-e.pptx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126087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4B889-3D89-4C79-8DA1-331FE21E5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09" y="331409"/>
            <a:ext cx="10515600" cy="434312"/>
          </a:xfrm>
        </p:spPr>
        <p:txBody>
          <a:bodyPr/>
          <a:lstStyle/>
          <a:p>
            <a:r>
              <a:rPr lang="de-DE" dirty="0"/>
              <a:t>Wörterschüttelautomat</a:t>
            </a:r>
            <a:br>
              <a:rPr lang="de-DE" dirty="0"/>
            </a:br>
            <a:r>
              <a:rPr lang="de-DE" dirty="0">
                <a:solidFill>
                  <a:srgbClr val="FF0000"/>
                </a:solidFill>
              </a:rPr>
              <a:t>Klick!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88704B5-6FF4-4A2C-A170-0B9080C0B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35" name="shpAniSpeed">
            <a:hlinkClick r:id="" action="ppaction://macro?name=Speed_Click" highlightClick="1"/>
            <a:extLst>
              <a:ext uri="{FF2B5EF4-FFF2-40B4-BE49-F238E27FC236}">
                <a16:creationId xmlns:a16="http://schemas.microsoft.com/office/drawing/2014/main" id="{7D532C6B-CF29-4013-B9CA-5F3D59A5A385}"/>
              </a:ext>
            </a:extLst>
          </p:cNvPr>
          <p:cNvSpPr/>
          <p:nvPr/>
        </p:nvSpPr>
        <p:spPr>
          <a:xfrm>
            <a:off x="10857649" y="116632"/>
            <a:ext cx="422927" cy="432048"/>
          </a:xfrm>
          <a:prstGeom prst="actionButtonBlank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F2190522-682F-490E-97F2-81BC9E7CDD11}"/>
              </a:ext>
            </a:extLst>
          </p:cNvPr>
          <p:cNvSpPr/>
          <p:nvPr/>
        </p:nvSpPr>
        <p:spPr>
          <a:xfrm>
            <a:off x="338415" y="130804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02EBE0D8-1390-401A-A561-8235AF75F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1124744"/>
            <a:ext cx="11256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Feier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8B384E8D-BD57-431A-AD6E-76CB96C7B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724" y="1124744"/>
            <a:ext cx="12025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Meier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FFBD2DD-B934-4479-938D-D946AC420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8665" y="1124744"/>
            <a:ext cx="118814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Geier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F1EC0A0-C0F6-49B9-A68A-E92CA6F7C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606" y="1124744"/>
            <a:ext cx="11192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Leier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1B0A11CE-88B0-43F1-807F-5F9366486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2545" y="1124744"/>
            <a:ext cx="165782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Schleier</a:t>
            </a: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91D88E4E-928B-4ACD-9D68-E06695DAFFCE}"/>
              </a:ext>
            </a:extLst>
          </p:cNvPr>
          <p:cNvSpPr/>
          <p:nvPr/>
        </p:nvSpPr>
        <p:spPr>
          <a:xfrm>
            <a:off x="338415" y="202710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6DCFB283-8CF4-4C17-A9B5-295669E0C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1830016"/>
            <a:ext cx="1287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kern="0" dirty="0">
                <a:solidFill>
                  <a:prstClr val="black"/>
                </a:solidFill>
                <a:latin typeface="Trebuchet MS" pitchFamily="34" charset="0"/>
              </a:rPr>
              <a:t>feiern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A85B788A-7356-4532-A9FD-3446DD96F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6724" y="1830016"/>
            <a:ext cx="12570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leiern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7CBE40F1-E415-47A8-A9E9-162C97E17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8665" y="1830016"/>
            <a:ext cx="14863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bleiern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8FD61E76-3CE5-48FB-ADAE-512E868CE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606" y="1830016"/>
            <a:ext cx="12570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leiern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E9ABC5A9-E2A2-4C64-9FAD-C9265C932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2545" y="1830016"/>
            <a:ext cx="1287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feiern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5759490-280C-8972-B9F2-8A304DD4D7F7}"/>
              </a:ext>
            </a:extLst>
          </p:cNvPr>
          <p:cNvSpPr txBox="1"/>
          <p:nvPr/>
        </p:nvSpPr>
        <p:spPr>
          <a:xfrm>
            <a:off x="190500" y="6724134"/>
            <a:ext cx="436850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Übungsdateien\Am Symptom üben\Schwierige Buchstabenkombinationen\ei-e.pptx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02410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64B889-3D89-4C79-8DA1-331FE21E5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09" y="331409"/>
            <a:ext cx="10515600" cy="434312"/>
          </a:xfrm>
        </p:spPr>
        <p:txBody>
          <a:bodyPr/>
          <a:lstStyle/>
          <a:p>
            <a:r>
              <a:rPr lang="de-DE" dirty="0"/>
              <a:t>Achtung Ausnahme!</a:t>
            </a:r>
            <a:br>
              <a:rPr lang="de-DE" dirty="0"/>
            </a:br>
            <a:r>
              <a:rPr lang="de-DE" dirty="0">
                <a:solidFill>
                  <a:srgbClr val="FF0000"/>
                </a:solidFill>
              </a:rPr>
              <a:t>Klick!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88704B5-6FF4-4A2C-A170-0B9080C0B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5" name="shpAniSpeed">
            <a:hlinkClick r:id="" action="ppaction://macro?name=Speed_Click" highlightClick="1"/>
            <a:extLst>
              <a:ext uri="{FF2B5EF4-FFF2-40B4-BE49-F238E27FC236}">
                <a16:creationId xmlns:a16="http://schemas.microsoft.com/office/drawing/2014/main" id="{7D532C6B-CF29-4013-B9CA-5F3D59A5A385}"/>
              </a:ext>
            </a:extLst>
          </p:cNvPr>
          <p:cNvSpPr/>
          <p:nvPr/>
        </p:nvSpPr>
        <p:spPr>
          <a:xfrm>
            <a:off x="10857649" y="116632"/>
            <a:ext cx="422927" cy="432048"/>
          </a:xfrm>
          <a:prstGeom prst="actionButtonBlank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F2190522-682F-490E-97F2-81BC9E7CDD11}"/>
              </a:ext>
            </a:extLst>
          </p:cNvPr>
          <p:cNvSpPr/>
          <p:nvPr/>
        </p:nvSpPr>
        <p:spPr>
          <a:xfrm>
            <a:off x="338415" y="12807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02EBE0D8-1390-401A-A561-8235AF75F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1056504"/>
            <a:ext cx="774763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kern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Ein </a:t>
            </a:r>
            <a:r>
              <a:rPr lang="de-DE" altLang="de-DE" b="1" i="1" kern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, nach </a:t>
            </a:r>
            <a:r>
              <a:rPr kumimoji="0" lang="de-DE" altLang="de-DE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ei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lesen, das kannst du jetzt,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91D88E4E-928B-4ACD-9D68-E06695DAFFCE}"/>
              </a:ext>
            </a:extLst>
          </p:cNvPr>
          <p:cNvSpPr/>
          <p:nvPr/>
        </p:nvSpPr>
        <p:spPr>
          <a:xfrm>
            <a:off x="338415" y="195205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6DCFB283-8CF4-4C17-A9B5-295669E0C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1725843"/>
            <a:ext cx="65181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kern="0" noProof="0" dirty="0">
                <a:solidFill>
                  <a:prstClr val="black"/>
                </a:solidFill>
                <a:latin typeface="Trebuchet MS" pitchFamily="34" charset="0"/>
              </a:rPr>
              <a:t>doch bitte, sei nun nicht entsetzt,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12FB0A02-26BC-456D-AE0E-ECB477E37AE9}"/>
              </a:ext>
            </a:extLst>
          </p:cNvPr>
          <p:cNvSpPr/>
          <p:nvPr/>
        </p:nvSpPr>
        <p:spPr>
          <a:xfrm>
            <a:off x="338415" y="262336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90323D0-F25D-412B-91E5-A40633A88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2395182"/>
            <a:ext cx="78422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du kannst dich ziemlich leicht bla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mie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ren,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3FFD2E69-76A1-4ADA-A0FF-197CD884E913}"/>
              </a:ext>
            </a:extLst>
          </p:cNvPr>
          <p:cNvSpPr/>
          <p:nvPr/>
        </p:nvSpPr>
        <p:spPr>
          <a:xfrm>
            <a:off x="338415" y="329467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FF0964D-56AA-47C8-98D7-274705B3A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3064521"/>
            <a:ext cx="70471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kern="0" dirty="0">
                <a:solidFill>
                  <a:prstClr val="black"/>
                </a:solidFill>
                <a:latin typeface="Trebuchet MS" pitchFamily="34" charset="0"/>
              </a:rPr>
              <a:t>mit einem Wort, nämlich „kre</a:t>
            </a:r>
            <a:r>
              <a:rPr lang="de-DE" altLang="de-DE" kern="0" dirty="0">
                <a:solidFill>
                  <a:srgbClr val="FF0000"/>
                </a:solidFill>
                <a:latin typeface="Trebuchet MS" pitchFamily="34" charset="0"/>
              </a:rPr>
              <a:t>ie</a:t>
            </a:r>
            <a:r>
              <a:rPr lang="de-DE" altLang="de-DE" kern="0" dirty="0">
                <a:solidFill>
                  <a:prstClr val="black"/>
                </a:solidFill>
                <a:latin typeface="Trebuchet MS" pitchFamily="34" charset="0"/>
              </a:rPr>
              <a:t>ren“!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B69613F5-96BA-4E93-846D-0281E6E32930}"/>
              </a:ext>
            </a:extLst>
          </p:cNvPr>
          <p:cNvSpPr/>
          <p:nvPr/>
        </p:nvSpPr>
        <p:spPr>
          <a:xfrm>
            <a:off x="338415" y="396598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ABBCA6B1-C622-4372-B959-0D6653A19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3733860"/>
            <a:ext cx="66191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Dort kommt das </a:t>
            </a:r>
            <a:r>
              <a:rPr lang="de-DE" altLang="de-DE" b="1" i="1" kern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e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</a:t>
            </a:r>
            <a:r>
              <a:rPr kumimoji="0" lang="de-DE" altLang="de-DE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vor´m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langen </a:t>
            </a:r>
            <a:r>
              <a:rPr lang="de-DE" altLang="de-DE" b="1" i="1" kern="0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ie</a:t>
            </a:r>
            <a:r>
              <a:rPr kumimoji="0" lang="de-DE" altLang="de-DE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.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762E6F71-BE3F-4B3D-BBE5-9F0BFA169A53}"/>
              </a:ext>
            </a:extLst>
          </p:cNvPr>
          <p:cNvSpPr/>
          <p:nvPr/>
        </p:nvSpPr>
        <p:spPr>
          <a:xfrm>
            <a:off x="338415" y="463729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3887E110-F351-462D-A0CF-455EF37D7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4403199"/>
            <a:ext cx="52357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kern="0" noProof="0" dirty="0">
                <a:solidFill>
                  <a:prstClr val="black"/>
                </a:solidFill>
                <a:latin typeface="Trebuchet MS" pitchFamily="34" charset="0"/>
              </a:rPr>
              <a:t>Vergiss das bitte, bitte nie.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4BF321F8-55E6-42C7-B098-148435A459A8}"/>
              </a:ext>
            </a:extLst>
          </p:cNvPr>
          <p:cNvSpPr/>
          <p:nvPr/>
        </p:nvSpPr>
        <p:spPr>
          <a:xfrm>
            <a:off x="338415" y="530859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AC5AFBFA-8283-462A-9A87-A94563AE4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5072538"/>
            <a:ext cx="797365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Kre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ie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ren</a:t>
            </a:r>
            <a:r>
              <a:rPr kumimoji="0" lang="de-DE" altLang="de-DE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bedeutet,</a:t>
            </a:r>
            <a:r>
              <a:rPr kumimoji="0" lang="de-DE" altLang="de-DE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was Neues erschaffen!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BDD26314-E2D1-43E6-BE6C-B8056664D5CA}"/>
              </a:ext>
            </a:extLst>
          </p:cNvPr>
          <p:cNvSpPr/>
          <p:nvPr/>
        </p:nvSpPr>
        <p:spPr>
          <a:xfrm>
            <a:off x="338415" y="59799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C9F0A3D1-BFAA-475C-BBC2-24EDCE210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93" y="5741877"/>
            <a:ext cx="95173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kern="0" dirty="0">
                <a:solidFill>
                  <a:prstClr val="black"/>
                </a:solidFill>
                <a:latin typeface="Trebuchet MS" pitchFamily="34" charset="0"/>
              </a:rPr>
              <a:t>Mit „kre</a:t>
            </a:r>
            <a:r>
              <a:rPr lang="de-DE" altLang="de-DE" kern="0" dirty="0">
                <a:solidFill>
                  <a:srgbClr val="FF0000"/>
                </a:solidFill>
                <a:latin typeface="Trebuchet MS" pitchFamily="34" charset="0"/>
              </a:rPr>
              <a:t>ie</a:t>
            </a:r>
            <a:r>
              <a:rPr lang="de-DE" altLang="de-DE" kern="0" dirty="0">
                <a:solidFill>
                  <a:prstClr val="black"/>
                </a:solidFill>
                <a:latin typeface="Trebuchet MS" pitchFamily="34" charset="0"/>
              </a:rPr>
              <a:t>ren“ kannst du dir Eindruck verschaffen!</a:t>
            </a:r>
            <a:endParaRPr kumimoji="0" lang="de-DE" altLang="de-DE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B478E28-489F-5496-B7FF-E40E5403F98C}"/>
              </a:ext>
            </a:extLst>
          </p:cNvPr>
          <p:cNvSpPr txBox="1"/>
          <p:nvPr/>
        </p:nvSpPr>
        <p:spPr>
          <a:xfrm>
            <a:off x="190500" y="6724134"/>
            <a:ext cx="436850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Übungsdateien\Am Symptom üben\Schwierige Buchstabenkombinationen\ei-e.pptx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299161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3333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utoUpdateAnimBg="0"/>
      <p:bldP spid="44" grpId="0" autoUpdateAnimBg="0"/>
      <p:bldP spid="19" grpId="0" autoUpdateAnimBg="0"/>
      <p:bldP spid="21" grpId="0" autoUpdateAnimBg="0"/>
      <p:bldP spid="23" grpId="0" autoUpdateAnimBg="0"/>
      <p:bldP spid="25" grpId="0" autoUpdateAnimBg="0"/>
      <p:bldP spid="27" grpId="0" autoUpdateAnimBg="0"/>
      <p:bldP spid="2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7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6409210-609E-DF1F-0AA0-B0EE6DD8751E}"/>
              </a:ext>
            </a:extLst>
          </p:cNvPr>
          <p:cNvSpPr txBox="1"/>
          <p:nvPr/>
        </p:nvSpPr>
        <p:spPr>
          <a:xfrm>
            <a:off x="190500" y="6724134"/>
            <a:ext cx="4368504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Übungsdateien\Am Symptom üben\Schwierige Buchstabenkombinationen\ei-e.pptx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37329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Breitbild</PresentationFormat>
  <Paragraphs>99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  <vt:lpstr>Wörterschüttelautomat Klick!</vt:lpstr>
      <vt:lpstr>Achtung Ausnahme! Klick!</vt:lpstr>
      <vt:lpstr> Üben macht gescheit!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Master</dc:creator>
  <cp:lastModifiedBy>Siegbert Rudolph</cp:lastModifiedBy>
  <cp:revision>21</cp:revision>
  <dcterms:created xsi:type="dcterms:W3CDTF">2018-01-14T09:53:09Z</dcterms:created>
  <dcterms:modified xsi:type="dcterms:W3CDTF">2022-09-23T17:34:18Z</dcterms:modified>
</cp:coreProperties>
</file>