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70" r:id="rId7"/>
    <p:sldId id="260" r:id="rId8"/>
    <p:sldId id="261" r:id="rId9"/>
    <p:sldId id="268" r:id="rId10"/>
    <p:sldId id="262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52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80545566-6D2C-46EE-96BB-C7A51C1E8A2D}"/>
    <pc:docChg chg="modSld">
      <pc:chgData name="Siegbert Rudolph" userId="2af4d44886c067cc" providerId="LiveId" clId="{80545566-6D2C-46EE-96BB-C7A51C1E8A2D}" dt="2023-05-15T13:05:18.011" v="0" actId="20577"/>
      <pc:docMkLst>
        <pc:docMk/>
      </pc:docMkLst>
      <pc:sldChg chg="modSp">
        <pc:chgData name="Siegbert Rudolph" userId="2af4d44886c067cc" providerId="LiveId" clId="{80545566-6D2C-46EE-96BB-C7A51C1E8A2D}" dt="2023-05-15T13:05:18.011" v="0" actId="20577"/>
        <pc:sldMkLst>
          <pc:docMk/>
          <pc:sldMk cId="3780582147" sldId="257"/>
        </pc:sldMkLst>
        <pc:spChg chg="mod">
          <ac:chgData name="Siegbert Rudolph" userId="2af4d44886c067cc" providerId="LiveId" clId="{80545566-6D2C-46EE-96BB-C7A51C1E8A2D}" dt="2023-05-15T13:05:18.011" v="0" actId="20577"/>
          <ac:spMkLst>
            <pc:docMk/>
            <pc:sldMk cId="3780582147" sldId="257"/>
            <ac:spMk id="71" creationId="{3A67B54A-1D1A-448E-9532-1EA35B016C1B}"/>
          </ac:spMkLst>
        </pc:spChg>
      </pc:sldChg>
    </pc:docChg>
  </pc:docChgLst>
  <pc:docChgLst>
    <pc:chgData name="Siegbert Rudolph" userId="2af4d44886c067cc" providerId="LiveId" clId="{89233CF8-FAF7-44F1-B642-105CE4D2A3AF}"/>
    <pc:docChg chg="custSel modSld">
      <pc:chgData name="Siegbert Rudolph" userId="2af4d44886c067cc" providerId="LiveId" clId="{89233CF8-FAF7-44F1-B642-105CE4D2A3AF}" dt="2024-03-26T15:48:21.791" v="119" actId="1076"/>
      <pc:docMkLst>
        <pc:docMk/>
      </pc:docMkLst>
      <pc:sldChg chg="delSp modSp mod">
        <pc:chgData name="Siegbert Rudolph" userId="2af4d44886c067cc" providerId="LiveId" clId="{89233CF8-FAF7-44F1-B642-105CE4D2A3AF}" dt="2024-03-26T15:48:21.745" v="65" actId="1076"/>
        <pc:sldMkLst>
          <pc:docMk/>
          <pc:sldMk cId="3618871785" sldId="256"/>
        </pc:sldMkLst>
        <pc:spChg chg="del mod">
          <ac:chgData name="Siegbert Rudolph" userId="2af4d44886c067cc" providerId="LiveId" clId="{89233CF8-FAF7-44F1-B642-105CE4D2A3AF}" dt="2024-03-26T15:48:21.745" v="60" actId="478"/>
          <ac:spMkLst>
            <pc:docMk/>
            <pc:sldMk cId="3618871785" sldId="256"/>
            <ac:spMk id="6" creationId="{8A839DE1-3679-0FAE-4325-7EF29BD236C3}"/>
          </ac:spMkLst>
        </pc:spChg>
        <pc:spChg chg="mod">
          <ac:chgData name="Siegbert Rudolph" userId="2af4d44886c067cc" providerId="LiveId" clId="{89233CF8-FAF7-44F1-B642-105CE4D2A3AF}" dt="2024-03-26T15:48:21.745" v="65" actId="1076"/>
          <ac:spMkLst>
            <pc:docMk/>
            <pc:sldMk cId="3618871785" sldId="256"/>
            <ac:spMk id="7" creationId="{358E2DC6-AA7C-0A6C-3A57-18110BBB108C}"/>
          </ac:spMkLst>
        </pc:spChg>
        <pc:spChg chg="del">
          <ac:chgData name="Siegbert Rudolph" userId="2af4d44886c067cc" providerId="LiveId" clId="{89233CF8-FAF7-44F1-B642-105CE4D2A3AF}" dt="2023-08-18T13:42:57.795" v="0" actId="478"/>
          <ac:spMkLst>
            <pc:docMk/>
            <pc:sldMk cId="3618871785" sldId="256"/>
            <ac:spMk id="7" creationId="{E827D451-FE4D-E261-757C-5B5462B265CC}"/>
          </ac:spMkLst>
        </pc:spChg>
      </pc:sldChg>
      <pc:sldChg chg="delSp modSp mod">
        <pc:chgData name="Siegbert Rudolph" userId="2af4d44886c067cc" providerId="LiveId" clId="{89233CF8-FAF7-44F1-B642-105CE4D2A3AF}" dt="2024-03-26T15:48:21.760" v="71" actId="1076"/>
        <pc:sldMkLst>
          <pc:docMk/>
          <pc:sldMk cId="3780582147" sldId="257"/>
        </pc:sldMkLst>
        <pc:spChg chg="del mod">
          <ac:chgData name="Siegbert Rudolph" userId="2af4d44886c067cc" providerId="LiveId" clId="{89233CF8-FAF7-44F1-B642-105CE4D2A3AF}" dt="2024-03-26T15:48:21.760" v="66" actId="478"/>
          <ac:spMkLst>
            <pc:docMk/>
            <pc:sldMk cId="3780582147" sldId="257"/>
            <ac:spMk id="4" creationId="{2BAD0089-900A-B202-693B-8E7BE72D9C80}"/>
          </ac:spMkLst>
        </pc:spChg>
        <pc:spChg chg="del">
          <ac:chgData name="Siegbert Rudolph" userId="2af4d44886c067cc" providerId="LiveId" clId="{89233CF8-FAF7-44F1-B642-105CE4D2A3AF}" dt="2023-08-18T13:42:57.811" v="6" actId="478"/>
          <ac:spMkLst>
            <pc:docMk/>
            <pc:sldMk cId="3780582147" sldId="257"/>
            <ac:spMk id="42" creationId="{4486FFCD-BB2F-06F6-D028-801051C9C960}"/>
          </ac:spMkLst>
        </pc:spChg>
        <pc:spChg chg="mod">
          <ac:chgData name="Siegbert Rudolph" userId="2af4d44886c067cc" providerId="LiveId" clId="{89233CF8-FAF7-44F1-B642-105CE4D2A3AF}" dt="2024-03-26T15:48:21.760" v="71" actId="1076"/>
          <ac:spMkLst>
            <pc:docMk/>
            <pc:sldMk cId="3780582147" sldId="257"/>
            <ac:spMk id="42" creationId="{ABAC7E7C-9027-7C5F-35CC-1B71D870CBE7}"/>
          </ac:spMkLst>
        </pc:spChg>
      </pc:sldChg>
      <pc:sldChg chg="delSp modSp mod">
        <pc:chgData name="Siegbert Rudolph" userId="2af4d44886c067cc" providerId="LiveId" clId="{89233CF8-FAF7-44F1-B642-105CE4D2A3AF}" dt="2024-03-26T15:48:21.760" v="83" actId="1076"/>
        <pc:sldMkLst>
          <pc:docMk/>
          <pc:sldMk cId="1269895419" sldId="258"/>
        </pc:sldMkLst>
        <pc:spChg chg="del mod">
          <ac:chgData name="Siegbert Rudolph" userId="2af4d44886c067cc" providerId="LiveId" clId="{89233CF8-FAF7-44F1-B642-105CE4D2A3AF}" dt="2024-03-26T15:48:21.760" v="78" actId="478"/>
          <ac:spMkLst>
            <pc:docMk/>
            <pc:sldMk cId="1269895419" sldId="258"/>
            <ac:spMk id="4" creationId="{21D07D69-5A8C-78BA-F4C0-832272D06598}"/>
          </ac:spMkLst>
        </pc:spChg>
        <pc:spChg chg="del">
          <ac:chgData name="Siegbert Rudolph" userId="2af4d44886c067cc" providerId="LiveId" clId="{89233CF8-FAF7-44F1-B642-105CE4D2A3AF}" dt="2023-08-18T13:42:57.811" v="18" actId="478"/>
          <ac:spMkLst>
            <pc:docMk/>
            <pc:sldMk cId="1269895419" sldId="258"/>
            <ac:spMk id="61" creationId="{30872774-FD22-BDA6-470C-FA03E6C923CA}"/>
          </ac:spMkLst>
        </pc:spChg>
        <pc:spChg chg="mod">
          <ac:chgData name="Siegbert Rudolph" userId="2af4d44886c067cc" providerId="LiveId" clId="{89233CF8-FAF7-44F1-B642-105CE4D2A3AF}" dt="2024-03-26T15:48:21.760" v="83" actId="1076"/>
          <ac:spMkLst>
            <pc:docMk/>
            <pc:sldMk cId="1269895419" sldId="258"/>
            <ac:spMk id="61" creationId="{3F588E23-B3A5-1E73-1935-F146CB4DEDF2}"/>
          </ac:spMkLst>
        </pc:spChg>
      </pc:sldChg>
      <pc:sldChg chg="delSp modSp mod">
        <pc:chgData name="Siegbert Rudolph" userId="2af4d44886c067cc" providerId="LiveId" clId="{89233CF8-FAF7-44F1-B642-105CE4D2A3AF}" dt="2024-03-26T15:48:21.776" v="89" actId="1076"/>
        <pc:sldMkLst>
          <pc:docMk/>
          <pc:sldMk cId="481113421" sldId="259"/>
        </pc:sldMkLst>
        <pc:spChg chg="del mod">
          <ac:chgData name="Siegbert Rudolph" userId="2af4d44886c067cc" providerId="LiveId" clId="{89233CF8-FAF7-44F1-B642-105CE4D2A3AF}" dt="2024-03-26T15:48:21.776" v="84" actId="478"/>
          <ac:spMkLst>
            <pc:docMk/>
            <pc:sldMk cId="481113421" sldId="259"/>
            <ac:spMk id="4" creationId="{7FFB8884-D414-6CF0-05CE-75EC9A0F62CC}"/>
          </ac:spMkLst>
        </pc:spChg>
        <pc:spChg chg="mod">
          <ac:chgData name="Siegbert Rudolph" userId="2af4d44886c067cc" providerId="LiveId" clId="{89233CF8-FAF7-44F1-B642-105CE4D2A3AF}" dt="2024-03-26T15:48:21.776" v="89" actId="1076"/>
          <ac:spMkLst>
            <pc:docMk/>
            <pc:sldMk cId="481113421" sldId="259"/>
            <ac:spMk id="15" creationId="{38C0D737-6A50-D039-F1E2-41AB7C961C89}"/>
          </ac:spMkLst>
        </pc:spChg>
        <pc:spChg chg="del">
          <ac:chgData name="Siegbert Rudolph" userId="2af4d44886c067cc" providerId="LiveId" clId="{89233CF8-FAF7-44F1-B642-105CE4D2A3AF}" dt="2023-08-18T13:42:57.827" v="24" actId="478"/>
          <ac:spMkLst>
            <pc:docMk/>
            <pc:sldMk cId="481113421" sldId="259"/>
            <ac:spMk id="15" creationId="{D27B8FD2-9ADF-C89F-8BD2-AE75995339D5}"/>
          </ac:spMkLst>
        </pc:spChg>
      </pc:sldChg>
      <pc:sldChg chg="delSp modSp mod">
        <pc:chgData name="Siegbert Rudolph" userId="2af4d44886c067cc" providerId="LiveId" clId="{89233CF8-FAF7-44F1-B642-105CE4D2A3AF}" dt="2024-03-26T15:48:21.776" v="101" actId="1076"/>
        <pc:sldMkLst>
          <pc:docMk/>
          <pc:sldMk cId="2720419470" sldId="260"/>
        </pc:sldMkLst>
        <pc:spChg chg="del mod">
          <ac:chgData name="Siegbert Rudolph" userId="2af4d44886c067cc" providerId="LiveId" clId="{89233CF8-FAF7-44F1-B642-105CE4D2A3AF}" dt="2024-03-26T15:48:21.776" v="96" actId="478"/>
          <ac:spMkLst>
            <pc:docMk/>
            <pc:sldMk cId="2720419470" sldId="260"/>
            <ac:spMk id="41" creationId="{1EA26624-B7E0-A1CE-D8C9-739F598ECC60}"/>
          </ac:spMkLst>
        </pc:spChg>
        <pc:spChg chg="del">
          <ac:chgData name="Siegbert Rudolph" userId="2af4d44886c067cc" providerId="LiveId" clId="{89233CF8-FAF7-44F1-B642-105CE4D2A3AF}" dt="2023-08-18T13:42:57.842" v="36" actId="478"/>
          <ac:spMkLst>
            <pc:docMk/>
            <pc:sldMk cId="2720419470" sldId="260"/>
            <ac:spMk id="54" creationId="{19A397C3-6803-9360-F59A-CC2C4292BF12}"/>
          </ac:spMkLst>
        </pc:spChg>
        <pc:spChg chg="mod">
          <ac:chgData name="Siegbert Rudolph" userId="2af4d44886c067cc" providerId="LiveId" clId="{89233CF8-FAF7-44F1-B642-105CE4D2A3AF}" dt="2024-03-26T15:48:21.776" v="101" actId="1076"/>
          <ac:spMkLst>
            <pc:docMk/>
            <pc:sldMk cId="2720419470" sldId="260"/>
            <ac:spMk id="54" creationId="{67F73CFE-FB37-1E4C-A27B-F9E94CBB37FA}"/>
          </ac:spMkLst>
        </pc:spChg>
      </pc:sldChg>
      <pc:sldChg chg="delSp modSp mod">
        <pc:chgData name="Siegbert Rudolph" userId="2af4d44886c067cc" providerId="LiveId" clId="{89233CF8-FAF7-44F1-B642-105CE4D2A3AF}" dt="2024-03-26T15:48:21.791" v="107" actId="1076"/>
        <pc:sldMkLst>
          <pc:docMk/>
          <pc:sldMk cId="1499936335" sldId="261"/>
        </pc:sldMkLst>
        <pc:spChg chg="del mod">
          <ac:chgData name="Siegbert Rudolph" userId="2af4d44886c067cc" providerId="LiveId" clId="{89233CF8-FAF7-44F1-B642-105CE4D2A3AF}" dt="2024-03-26T15:48:21.791" v="102" actId="478"/>
          <ac:spMkLst>
            <pc:docMk/>
            <pc:sldMk cId="1499936335" sldId="261"/>
            <ac:spMk id="4" creationId="{107DAA37-58DD-099B-AB91-3B2FC9C67BD8}"/>
          </ac:spMkLst>
        </pc:spChg>
        <pc:spChg chg="del">
          <ac:chgData name="Siegbert Rudolph" userId="2af4d44886c067cc" providerId="LiveId" clId="{89233CF8-FAF7-44F1-B642-105CE4D2A3AF}" dt="2023-08-18T13:42:57.842" v="42" actId="478"/>
          <ac:spMkLst>
            <pc:docMk/>
            <pc:sldMk cId="1499936335" sldId="261"/>
            <ac:spMk id="107" creationId="{5176FA2F-36B3-195E-9A22-DD5138B32A65}"/>
          </ac:spMkLst>
        </pc:spChg>
        <pc:spChg chg="mod">
          <ac:chgData name="Siegbert Rudolph" userId="2af4d44886c067cc" providerId="LiveId" clId="{89233CF8-FAF7-44F1-B642-105CE4D2A3AF}" dt="2024-03-26T15:48:21.791" v="107" actId="1076"/>
          <ac:spMkLst>
            <pc:docMk/>
            <pc:sldMk cId="1499936335" sldId="261"/>
            <ac:spMk id="107" creationId="{EE012B3C-F6EB-7F57-5CC3-43446D15B452}"/>
          </ac:spMkLst>
        </pc:spChg>
      </pc:sldChg>
      <pc:sldChg chg="delSp modSp mod">
        <pc:chgData name="Siegbert Rudolph" userId="2af4d44886c067cc" providerId="LiveId" clId="{89233CF8-FAF7-44F1-B642-105CE4D2A3AF}" dt="2024-03-26T15:48:21.791" v="119" actId="1076"/>
        <pc:sldMkLst>
          <pc:docMk/>
          <pc:sldMk cId="3280588398" sldId="262"/>
        </pc:sldMkLst>
        <pc:spChg chg="del mod">
          <ac:chgData name="Siegbert Rudolph" userId="2af4d44886c067cc" providerId="LiveId" clId="{89233CF8-FAF7-44F1-B642-105CE4D2A3AF}" dt="2024-03-26T15:48:21.791" v="114" actId="478"/>
          <ac:spMkLst>
            <pc:docMk/>
            <pc:sldMk cId="3280588398" sldId="262"/>
            <ac:spMk id="3" creationId="{7D6C4664-5956-BE93-B666-93A534F3277E}"/>
          </ac:spMkLst>
        </pc:spChg>
        <pc:spChg chg="del">
          <ac:chgData name="Siegbert Rudolph" userId="2af4d44886c067cc" providerId="LiveId" clId="{89233CF8-FAF7-44F1-B642-105CE4D2A3AF}" dt="2023-08-18T13:42:57.858" v="54" actId="478"/>
          <ac:spMkLst>
            <pc:docMk/>
            <pc:sldMk cId="3280588398" sldId="262"/>
            <ac:spMk id="4" creationId="{11236308-F040-8A14-AEAC-8A91EA37AF46}"/>
          </ac:spMkLst>
        </pc:spChg>
        <pc:spChg chg="mod">
          <ac:chgData name="Siegbert Rudolph" userId="2af4d44886c067cc" providerId="LiveId" clId="{89233CF8-FAF7-44F1-B642-105CE4D2A3AF}" dt="2024-03-26T15:48:21.791" v="119" actId="1076"/>
          <ac:spMkLst>
            <pc:docMk/>
            <pc:sldMk cId="3280588398" sldId="262"/>
            <ac:spMk id="4" creationId="{E6D11FE7-7A49-90A4-82FC-8057969A8798}"/>
          </ac:spMkLst>
        </pc:spChg>
      </pc:sldChg>
      <pc:sldChg chg="delSp modSp mod">
        <pc:chgData name="Siegbert Rudolph" userId="2af4d44886c067cc" providerId="LiveId" clId="{89233CF8-FAF7-44F1-B642-105CE4D2A3AF}" dt="2024-03-26T15:48:21.791" v="113" actId="1076"/>
        <pc:sldMkLst>
          <pc:docMk/>
          <pc:sldMk cId="202281583" sldId="268"/>
        </pc:sldMkLst>
        <pc:spChg chg="del mod">
          <ac:chgData name="Siegbert Rudolph" userId="2af4d44886c067cc" providerId="LiveId" clId="{89233CF8-FAF7-44F1-B642-105CE4D2A3AF}" dt="2024-03-26T15:48:21.791" v="108" actId="478"/>
          <ac:spMkLst>
            <pc:docMk/>
            <pc:sldMk cId="202281583" sldId="268"/>
            <ac:spMk id="4" creationId="{0008A1C5-50C7-4A2A-2AE5-2E20F0E9462F}"/>
          </ac:spMkLst>
        </pc:spChg>
        <pc:spChg chg="del">
          <ac:chgData name="Siegbert Rudolph" userId="2af4d44886c067cc" providerId="LiveId" clId="{89233CF8-FAF7-44F1-B642-105CE4D2A3AF}" dt="2023-08-18T13:42:57.858" v="48" actId="478"/>
          <ac:spMkLst>
            <pc:docMk/>
            <pc:sldMk cId="202281583" sldId="268"/>
            <ac:spMk id="5" creationId="{7CECB872-10EE-BC01-22AC-3A4A4A910202}"/>
          </ac:spMkLst>
        </pc:spChg>
        <pc:spChg chg="mod">
          <ac:chgData name="Siegbert Rudolph" userId="2af4d44886c067cc" providerId="LiveId" clId="{89233CF8-FAF7-44F1-B642-105CE4D2A3AF}" dt="2024-03-26T15:48:21.791" v="113" actId="1076"/>
          <ac:spMkLst>
            <pc:docMk/>
            <pc:sldMk cId="202281583" sldId="268"/>
            <ac:spMk id="5" creationId="{F82049A7-2F50-0036-F074-662553264136}"/>
          </ac:spMkLst>
        </pc:spChg>
      </pc:sldChg>
      <pc:sldChg chg="delSp modSp mod">
        <pc:chgData name="Siegbert Rudolph" userId="2af4d44886c067cc" providerId="LiveId" clId="{89233CF8-FAF7-44F1-B642-105CE4D2A3AF}" dt="2024-03-26T15:48:21.760" v="77" actId="1076"/>
        <pc:sldMkLst>
          <pc:docMk/>
          <pc:sldMk cId="2178781234" sldId="269"/>
        </pc:sldMkLst>
        <pc:spChg chg="del mod">
          <ac:chgData name="Siegbert Rudolph" userId="2af4d44886c067cc" providerId="LiveId" clId="{89233CF8-FAF7-44F1-B642-105CE4D2A3AF}" dt="2024-03-26T15:48:21.760" v="72" actId="478"/>
          <ac:spMkLst>
            <pc:docMk/>
            <pc:sldMk cId="2178781234" sldId="269"/>
            <ac:spMk id="4" creationId="{CEA75202-AC17-19B3-4AAB-2B11E3F6C075}"/>
          </ac:spMkLst>
        </pc:spChg>
        <pc:spChg chg="mod">
          <ac:chgData name="Siegbert Rudolph" userId="2af4d44886c067cc" providerId="LiveId" clId="{89233CF8-FAF7-44F1-B642-105CE4D2A3AF}" dt="2024-03-26T15:48:21.760" v="77" actId="1076"/>
          <ac:spMkLst>
            <pc:docMk/>
            <pc:sldMk cId="2178781234" sldId="269"/>
            <ac:spMk id="5" creationId="{859EA229-CDCB-F9D2-EF56-7B2019DE3E63}"/>
          </ac:spMkLst>
        </pc:spChg>
        <pc:spChg chg="del">
          <ac:chgData name="Siegbert Rudolph" userId="2af4d44886c067cc" providerId="LiveId" clId="{89233CF8-FAF7-44F1-B642-105CE4D2A3AF}" dt="2023-08-18T13:42:57.811" v="12" actId="478"/>
          <ac:spMkLst>
            <pc:docMk/>
            <pc:sldMk cId="2178781234" sldId="269"/>
            <ac:spMk id="5" creationId="{E70BCF7D-B6EA-E0DB-94D5-27AA347378D0}"/>
          </ac:spMkLst>
        </pc:spChg>
      </pc:sldChg>
      <pc:sldChg chg="delSp modSp mod">
        <pc:chgData name="Siegbert Rudolph" userId="2af4d44886c067cc" providerId="LiveId" clId="{89233CF8-FAF7-44F1-B642-105CE4D2A3AF}" dt="2024-03-26T15:48:21.776" v="95" actId="1076"/>
        <pc:sldMkLst>
          <pc:docMk/>
          <pc:sldMk cId="2562693600" sldId="270"/>
        </pc:sldMkLst>
        <pc:spChg chg="del mod">
          <ac:chgData name="Siegbert Rudolph" userId="2af4d44886c067cc" providerId="LiveId" clId="{89233CF8-FAF7-44F1-B642-105CE4D2A3AF}" dt="2024-03-26T15:48:21.776" v="90" actId="478"/>
          <ac:spMkLst>
            <pc:docMk/>
            <pc:sldMk cId="2562693600" sldId="270"/>
            <ac:spMk id="4" creationId="{67CB35D4-EB72-EB0C-FED5-C10E0B708705}"/>
          </ac:spMkLst>
        </pc:spChg>
        <pc:spChg chg="mod">
          <ac:chgData name="Siegbert Rudolph" userId="2af4d44886c067cc" providerId="LiveId" clId="{89233CF8-FAF7-44F1-B642-105CE4D2A3AF}" dt="2024-03-26T15:48:21.776" v="95" actId="1076"/>
          <ac:spMkLst>
            <pc:docMk/>
            <pc:sldMk cId="2562693600" sldId="270"/>
            <ac:spMk id="10" creationId="{AB1B829E-54FB-54EA-945E-66B2ABA31477}"/>
          </ac:spMkLst>
        </pc:spChg>
        <pc:spChg chg="del">
          <ac:chgData name="Siegbert Rudolph" userId="2af4d44886c067cc" providerId="LiveId" clId="{89233CF8-FAF7-44F1-B642-105CE4D2A3AF}" dt="2023-08-18T13:42:57.827" v="30" actId="478"/>
          <ac:spMkLst>
            <pc:docMk/>
            <pc:sldMk cId="2562693600" sldId="270"/>
            <ac:spMk id="10" creationId="{D004708C-6D8D-C9A1-D1E3-702F28F56C03}"/>
          </ac:spMkLst>
        </pc:spChg>
      </pc:sldChg>
    </pc:docChg>
  </pc:docChgLst>
  <pc:docChgLst>
    <pc:chgData name="Siegbert Rudolph" userId="2af4d44886c067cc" providerId="LiveId" clId="{45A74F2C-F6B1-4349-8DFF-A02C602D93B5}"/>
    <pc:docChg chg="custSel addSld modSld">
      <pc:chgData name="Siegbert Rudolph" userId="2af4d44886c067cc" providerId="LiveId" clId="{45A74F2C-F6B1-4349-8DFF-A02C602D93B5}" dt="2023-04-15T11:59:24.277" v="3914" actId="1076"/>
      <pc:docMkLst>
        <pc:docMk/>
      </pc:docMkLst>
      <pc:sldChg chg="delSp modSp mod">
        <pc:chgData name="Siegbert Rudolph" userId="2af4d44886c067cc" providerId="LiveId" clId="{45A74F2C-F6B1-4349-8DFF-A02C602D93B5}" dt="2023-04-15T11:59:24.230" v="3860" actId="1076"/>
        <pc:sldMkLst>
          <pc:docMk/>
          <pc:sldMk cId="3618871785" sldId="256"/>
        </pc:sldMkLst>
        <pc:spChg chg="mod">
          <ac:chgData name="Siegbert Rudolph" userId="2af4d44886c067cc" providerId="LiveId" clId="{45A74F2C-F6B1-4349-8DFF-A02C602D93B5}" dt="2023-04-08T13:14:56.466" v="1083" actId="6549"/>
          <ac:spMkLst>
            <pc:docMk/>
            <pc:sldMk cId="3618871785" sldId="256"/>
            <ac:spMk id="3" creationId="{3F18D5BC-09E4-4689-A9DB-EFCC7C9FA602}"/>
          </ac:spMkLst>
        </pc:spChg>
        <pc:spChg chg="mod">
          <ac:chgData name="Siegbert Rudolph" userId="2af4d44886c067cc" providerId="LiveId" clId="{45A74F2C-F6B1-4349-8DFF-A02C602D93B5}" dt="2023-04-12T09:43:00.211" v="3854" actId="20577"/>
          <ac:spMkLst>
            <pc:docMk/>
            <pc:sldMk cId="3618871785" sldId="256"/>
            <ac:spMk id="4" creationId="{F106363B-388A-42F9-8706-973CD7C057D5}"/>
          </ac:spMkLst>
        </pc:spChg>
        <pc:spChg chg="del">
          <ac:chgData name="Siegbert Rudolph" userId="2af4d44886c067cc" providerId="LiveId" clId="{45A74F2C-F6B1-4349-8DFF-A02C602D93B5}" dt="2023-04-15T11:59:24.230" v="3855" actId="478"/>
          <ac:spMkLst>
            <pc:docMk/>
            <pc:sldMk cId="3618871785" sldId="256"/>
            <ac:spMk id="6" creationId="{93619336-3B17-04E8-A296-FBD71A591905}"/>
          </ac:spMkLst>
        </pc:spChg>
        <pc:spChg chg="mod">
          <ac:chgData name="Siegbert Rudolph" userId="2af4d44886c067cc" providerId="LiveId" clId="{45A74F2C-F6B1-4349-8DFF-A02C602D93B5}" dt="2023-04-15T11:59:24.230" v="3860" actId="1076"/>
          <ac:spMkLst>
            <pc:docMk/>
            <pc:sldMk cId="3618871785" sldId="256"/>
            <ac:spMk id="7" creationId="{E827D451-FE4D-E261-757C-5B5462B265CC}"/>
          </ac:spMkLst>
        </pc:spChg>
      </pc:sldChg>
      <pc:sldChg chg="addSp delSp modSp mod modAnim">
        <pc:chgData name="Siegbert Rudolph" userId="2af4d44886c067cc" providerId="LiveId" clId="{45A74F2C-F6B1-4349-8DFF-A02C602D93B5}" dt="2023-04-15T11:59:24.230" v="3866" actId="1076"/>
        <pc:sldMkLst>
          <pc:docMk/>
          <pc:sldMk cId="3780582147" sldId="257"/>
        </pc:sldMkLst>
        <pc:spChg chg="del">
          <ac:chgData name="Siegbert Rudolph" userId="2af4d44886c067cc" providerId="LiveId" clId="{45A74F2C-F6B1-4349-8DFF-A02C602D93B5}" dt="2023-04-15T11:59:24.230" v="3861" actId="478"/>
          <ac:spMkLst>
            <pc:docMk/>
            <pc:sldMk cId="3780582147" sldId="257"/>
            <ac:spMk id="4" creationId="{85318B92-ECF2-422C-E2E5-09F9AAAFF51E}"/>
          </ac:spMkLst>
        </pc:spChg>
        <pc:spChg chg="mod">
          <ac:chgData name="Siegbert Rudolph" userId="2af4d44886c067cc" providerId="LiveId" clId="{45A74F2C-F6B1-4349-8DFF-A02C602D93B5}" dt="2023-04-08T13:01:10.662" v="26" actId="20577"/>
          <ac:spMkLst>
            <pc:docMk/>
            <pc:sldMk cId="3780582147" sldId="257"/>
            <ac:spMk id="10" creationId="{39B13049-1299-4CB4-BA07-F22681D47B6A}"/>
          </ac:spMkLst>
        </pc:spChg>
        <pc:spChg chg="mod">
          <ac:chgData name="Siegbert Rudolph" userId="2af4d44886c067cc" providerId="LiveId" clId="{45A74F2C-F6B1-4349-8DFF-A02C602D93B5}" dt="2023-04-12T08:39:11.064" v="1761" actId="1038"/>
          <ac:spMkLst>
            <pc:docMk/>
            <pc:sldMk cId="3780582147" sldId="257"/>
            <ac:spMk id="11" creationId="{E492A24D-EA2B-4E67-A044-31A950BFCB2D}"/>
          </ac:spMkLst>
        </pc:spChg>
        <pc:spChg chg="mod">
          <ac:chgData name="Siegbert Rudolph" userId="2af4d44886c067cc" providerId="LiveId" clId="{45A74F2C-F6B1-4349-8DFF-A02C602D93B5}" dt="2023-04-12T08:39:18.794" v="1781" actId="1038"/>
          <ac:spMkLst>
            <pc:docMk/>
            <pc:sldMk cId="3780582147" sldId="257"/>
            <ac:spMk id="12" creationId="{B582D848-0882-4306-96B8-E9CB1D5309DA}"/>
          </ac:spMkLst>
        </pc:spChg>
        <pc:spChg chg="mod">
          <ac:chgData name="Siegbert Rudolph" userId="2af4d44886c067cc" providerId="LiveId" clId="{45A74F2C-F6B1-4349-8DFF-A02C602D93B5}" dt="2023-04-12T08:39:24.515" v="1798" actId="1038"/>
          <ac:spMkLst>
            <pc:docMk/>
            <pc:sldMk cId="3780582147" sldId="257"/>
            <ac:spMk id="13" creationId="{D2879EDE-0D2B-45F4-A14D-8D6440433BA3}"/>
          </ac:spMkLst>
        </pc:spChg>
        <pc:spChg chg="mod">
          <ac:chgData name="Siegbert Rudolph" userId="2af4d44886c067cc" providerId="LiveId" clId="{45A74F2C-F6B1-4349-8DFF-A02C602D93B5}" dt="2023-04-12T08:39:32.715" v="1822" actId="1038"/>
          <ac:spMkLst>
            <pc:docMk/>
            <pc:sldMk cId="3780582147" sldId="257"/>
            <ac:spMk id="14" creationId="{34A86531-7B2B-47B7-9EFC-CC63D13D006C}"/>
          </ac:spMkLst>
        </pc:spChg>
        <pc:spChg chg="add mod">
          <ac:chgData name="Siegbert Rudolph" userId="2af4d44886c067cc" providerId="LiveId" clId="{45A74F2C-F6B1-4349-8DFF-A02C602D93B5}" dt="2023-04-12T08:37:42.818" v="1616" actId="1035"/>
          <ac:spMkLst>
            <pc:docMk/>
            <pc:sldMk cId="3780582147" sldId="257"/>
            <ac:spMk id="15" creationId="{19480FD8-B003-D17D-F9B8-E04F9C1546DE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15" creationId="{A5EB4495-548B-46B2-B2C6-86D544CB20D8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16" creationId="{0DEDF5F9-79BB-49B8-B815-AD0147F2CE41}"/>
          </ac:spMkLst>
        </pc:spChg>
        <pc:spChg chg="add mod">
          <ac:chgData name="Siegbert Rudolph" userId="2af4d44886c067cc" providerId="LiveId" clId="{45A74F2C-F6B1-4349-8DFF-A02C602D93B5}" dt="2023-04-12T08:37:42.818" v="1616" actId="1035"/>
          <ac:spMkLst>
            <pc:docMk/>
            <pc:sldMk cId="3780582147" sldId="257"/>
            <ac:spMk id="16" creationId="{6395820C-4B49-4640-7B41-953DE3C73E59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17" creationId="{21A38CC5-1B29-4F05-AFD5-B2D36D889F97}"/>
          </ac:spMkLst>
        </pc:spChg>
        <pc:spChg chg="add mod">
          <ac:chgData name="Siegbert Rudolph" userId="2af4d44886c067cc" providerId="LiveId" clId="{45A74F2C-F6B1-4349-8DFF-A02C602D93B5}" dt="2023-04-12T08:39:11.064" v="1761" actId="1038"/>
          <ac:spMkLst>
            <pc:docMk/>
            <pc:sldMk cId="3780582147" sldId="257"/>
            <ac:spMk id="17" creationId="{ECA6BB08-08CD-A5AE-FD6B-D9864A88FB7A}"/>
          </ac:spMkLst>
        </pc:spChg>
        <pc:spChg chg="mod">
          <ac:chgData name="Siegbert Rudolph" userId="2af4d44886c067cc" providerId="LiveId" clId="{45A74F2C-F6B1-4349-8DFF-A02C602D93B5}" dt="2023-04-08T13:01:20.460" v="34" actId="20577"/>
          <ac:spMkLst>
            <pc:docMk/>
            <pc:sldMk cId="3780582147" sldId="257"/>
            <ac:spMk id="18" creationId="{0BC55334-E54C-4A60-82C9-D413ACB29009}"/>
          </ac:spMkLst>
        </pc:spChg>
        <pc:spChg chg="mod">
          <ac:chgData name="Siegbert Rudolph" userId="2af4d44886c067cc" providerId="LiveId" clId="{45A74F2C-F6B1-4349-8DFF-A02C602D93B5}" dt="2023-04-12T08:39:11.064" v="1761" actId="1038"/>
          <ac:spMkLst>
            <pc:docMk/>
            <pc:sldMk cId="3780582147" sldId="257"/>
            <ac:spMk id="19" creationId="{6B439567-C1F8-46A5-820B-3B84A9E669CA}"/>
          </ac:spMkLst>
        </pc:spChg>
        <pc:spChg chg="mod">
          <ac:chgData name="Siegbert Rudolph" userId="2af4d44886c067cc" providerId="LiveId" clId="{45A74F2C-F6B1-4349-8DFF-A02C602D93B5}" dt="2023-04-12T08:39:18.794" v="1781" actId="1038"/>
          <ac:spMkLst>
            <pc:docMk/>
            <pc:sldMk cId="3780582147" sldId="257"/>
            <ac:spMk id="20" creationId="{D6180EF4-3291-4F7D-9597-CDC55E142CAD}"/>
          </ac:spMkLst>
        </pc:spChg>
        <pc:spChg chg="mod">
          <ac:chgData name="Siegbert Rudolph" userId="2af4d44886c067cc" providerId="LiveId" clId="{45A74F2C-F6B1-4349-8DFF-A02C602D93B5}" dt="2023-04-12T08:39:24.515" v="1798" actId="1038"/>
          <ac:spMkLst>
            <pc:docMk/>
            <pc:sldMk cId="3780582147" sldId="257"/>
            <ac:spMk id="21" creationId="{11C3B2B7-6E32-428F-AEF8-A9D459420284}"/>
          </ac:spMkLst>
        </pc:spChg>
        <pc:spChg chg="mod">
          <ac:chgData name="Siegbert Rudolph" userId="2af4d44886c067cc" providerId="LiveId" clId="{45A74F2C-F6B1-4349-8DFF-A02C602D93B5}" dt="2023-04-12T08:39:32.715" v="1822" actId="1038"/>
          <ac:spMkLst>
            <pc:docMk/>
            <pc:sldMk cId="3780582147" sldId="257"/>
            <ac:spMk id="22" creationId="{3C7F9F82-0A39-46FD-8899-2EA41AD5EB58}"/>
          </ac:spMkLst>
        </pc:spChg>
        <pc:spChg chg="add mod">
          <ac:chgData name="Siegbert Rudolph" userId="2af4d44886c067cc" providerId="LiveId" clId="{45A74F2C-F6B1-4349-8DFF-A02C602D93B5}" dt="2023-04-12T08:39:18.794" v="1781" actId="1038"/>
          <ac:spMkLst>
            <pc:docMk/>
            <pc:sldMk cId="3780582147" sldId="257"/>
            <ac:spMk id="23" creationId="{1D2BE486-9015-9F33-82DB-D28A8AA06F80}"/>
          </ac:spMkLst>
        </pc:spChg>
        <pc:spChg chg="del mod">
          <ac:chgData name="Siegbert Rudolph" userId="2af4d44886c067cc" providerId="LiveId" clId="{45A74F2C-F6B1-4349-8DFF-A02C602D93B5}" dt="2023-04-08T13:05:04.376" v="170" actId="478"/>
          <ac:spMkLst>
            <pc:docMk/>
            <pc:sldMk cId="3780582147" sldId="257"/>
            <ac:spMk id="23" creationId="{F6C42FA3-A70A-4C73-AB29-1B3ACFB8FDC9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24" creationId="{8F2DF361-797B-42F1-A956-77F94870D031}"/>
          </ac:spMkLst>
        </pc:spChg>
        <pc:spChg chg="add mod">
          <ac:chgData name="Siegbert Rudolph" userId="2af4d44886c067cc" providerId="LiveId" clId="{45A74F2C-F6B1-4349-8DFF-A02C602D93B5}" dt="2023-04-12T08:39:24.515" v="1798" actId="1038"/>
          <ac:spMkLst>
            <pc:docMk/>
            <pc:sldMk cId="3780582147" sldId="257"/>
            <ac:spMk id="24" creationId="{B2326FBE-EE19-A366-C817-17DC4DEC0A7B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25" creationId="{57C5A47F-0ACC-4E22-9785-0AF0128C1B70}"/>
          </ac:spMkLst>
        </pc:spChg>
        <pc:spChg chg="add mod">
          <ac:chgData name="Siegbert Rudolph" userId="2af4d44886c067cc" providerId="LiveId" clId="{45A74F2C-F6B1-4349-8DFF-A02C602D93B5}" dt="2023-04-12T08:39:32.715" v="1822" actId="1038"/>
          <ac:spMkLst>
            <pc:docMk/>
            <pc:sldMk cId="3780582147" sldId="257"/>
            <ac:spMk id="25" creationId="{9AE573B8-BB50-CF93-3C74-E85CEBF0CCB1}"/>
          </ac:spMkLst>
        </pc:spChg>
        <pc:spChg chg="mod">
          <ac:chgData name="Siegbert Rudolph" userId="2af4d44886c067cc" providerId="LiveId" clId="{45A74F2C-F6B1-4349-8DFF-A02C602D93B5}" dt="2023-04-08T13:01:33.032" v="38" actId="20577"/>
          <ac:spMkLst>
            <pc:docMk/>
            <pc:sldMk cId="3780582147" sldId="257"/>
            <ac:spMk id="26" creationId="{6BBEA926-A1CB-474D-B828-7CA7EA2DDDD8}"/>
          </ac:spMkLst>
        </pc:spChg>
        <pc:spChg chg="mod">
          <ac:chgData name="Siegbert Rudolph" userId="2af4d44886c067cc" providerId="LiveId" clId="{45A74F2C-F6B1-4349-8DFF-A02C602D93B5}" dt="2023-04-12T08:39:11.064" v="1761" actId="1038"/>
          <ac:spMkLst>
            <pc:docMk/>
            <pc:sldMk cId="3780582147" sldId="257"/>
            <ac:spMk id="27" creationId="{D44FBF43-5C24-4B0B-992E-E6ED11133557}"/>
          </ac:spMkLst>
        </pc:spChg>
        <pc:spChg chg="mod">
          <ac:chgData name="Siegbert Rudolph" userId="2af4d44886c067cc" providerId="LiveId" clId="{45A74F2C-F6B1-4349-8DFF-A02C602D93B5}" dt="2023-04-12T08:39:18.794" v="1781" actId="1038"/>
          <ac:spMkLst>
            <pc:docMk/>
            <pc:sldMk cId="3780582147" sldId="257"/>
            <ac:spMk id="28" creationId="{3E2EEC36-BB39-4F76-B416-5D919923486E}"/>
          </ac:spMkLst>
        </pc:spChg>
        <pc:spChg chg="mod">
          <ac:chgData name="Siegbert Rudolph" userId="2af4d44886c067cc" providerId="LiveId" clId="{45A74F2C-F6B1-4349-8DFF-A02C602D93B5}" dt="2023-04-12T08:39:24.515" v="1798" actId="1038"/>
          <ac:spMkLst>
            <pc:docMk/>
            <pc:sldMk cId="3780582147" sldId="257"/>
            <ac:spMk id="29" creationId="{9C1B869E-9764-45C6-A183-F9F94E89D3A4}"/>
          </ac:spMkLst>
        </pc:spChg>
        <pc:spChg chg="mod">
          <ac:chgData name="Siegbert Rudolph" userId="2af4d44886c067cc" providerId="LiveId" clId="{45A74F2C-F6B1-4349-8DFF-A02C602D93B5}" dt="2023-04-12T08:39:32.715" v="1822" actId="1038"/>
          <ac:spMkLst>
            <pc:docMk/>
            <pc:sldMk cId="3780582147" sldId="257"/>
            <ac:spMk id="30" creationId="{985D5069-AEB7-480D-B3D3-59BAD4324D28}"/>
          </ac:spMkLst>
        </pc:spChg>
        <pc:spChg chg="del mod">
          <ac:chgData name="Siegbert Rudolph" userId="2af4d44886c067cc" providerId="LiveId" clId="{45A74F2C-F6B1-4349-8DFF-A02C602D93B5}" dt="2023-04-08T13:05:04.376" v="170" actId="478"/>
          <ac:spMkLst>
            <pc:docMk/>
            <pc:sldMk cId="3780582147" sldId="257"/>
            <ac:spMk id="31" creationId="{D02F042E-5A45-49AD-8EB2-AD92D5921E72}"/>
          </ac:spMkLst>
        </pc:spChg>
        <pc:spChg chg="add mod">
          <ac:chgData name="Siegbert Rudolph" userId="2af4d44886c067cc" providerId="LiveId" clId="{45A74F2C-F6B1-4349-8DFF-A02C602D93B5}" dt="2023-04-12T08:38:03.119" v="1678" actId="1036"/>
          <ac:spMkLst>
            <pc:docMk/>
            <pc:sldMk cId="3780582147" sldId="257"/>
            <ac:spMk id="31" creationId="{D837F617-9CEC-1BE3-1A30-94FADB059E2A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32" creationId="{7989ACDF-34AA-41B9-999A-591250FE152B}"/>
          </ac:spMkLst>
        </pc:spChg>
        <pc:spChg chg="add mod">
          <ac:chgData name="Siegbert Rudolph" userId="2af4d44886c067cc" providerId="LiveId" clId="{45A74F2C-F6B1-4349-8DFF-A02C602D93B5}" dt="2023-04-12T08:38:03.119" v="1678" actId="1036"/>
          <ac:spMkLst>
            <pc:docMk/>
            <pc:sldMk cId="3780582147" sldId="257"/>
            <ac:spMk id="32" creationId="{9E8D0FE2-58E8-D726-A9A2-7F006885AE0A}"/>
          </ac:spMkLst>
        </pc:spChg>
        <pc:spChg chg="add mod">
          <ac:chgData name="Siegbert Rudolph" userId="2af4d44886c067cc" providerId="LiveId" clId="{45A74F2C-F6B1-4349-8DFF-A02C602D93B5}" dt="2023-04-12T08:39:11.064" v="1761" actId="1038"/>
          <ac:spMkLst>
            <pc:docMk/>
            <pc:sldMk cId="3780582147" sldId="257"/>
            <ac:spMk id="33" creationId="{39282CE3-0DDE-0AC6-B0C0-F7236ECD2679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33" creationId="{A9C08A83-40DD-430F-B1C5-2FD2058AE761}"/>
          </ac:spMkLst>
        </pc:spChg>
        <pc:spChg chg="mod">
          <ac:chgData name="Siegbert Rudolph" userId="2af4d44886c067cc" providerId="LiveId" clId="{45A74F2C-F6B1-4349-8DFF-A02C602D93B5}" dt="2023-04-08T13:01:43.420" v="42" actId="20577"/>
          <ac:spMkLst>
            <pc:docMk/>
            <pc:sldMk cId="3780582147" sldId="257"/>
            <ac:spMk id="34" creationId="{2D307207-924E-4161-B691-9B1EFB8E48E4}"/>
          </ac:spMkLst>
        </pc:spChg>
        <pc:spChg chg="mod">
          <ac:chgData name="Siegbert Rudolph" userId="2af4d44886c067cc" providerId="LiveId" clId="{45A74F2C-F6B1-4349-8DFF-A02C602D93B5}" dt="2023-04-12T08:39:11.064" v="1761" actId="1038"/>
          <ac:spMkLst>
            <pc:docMk/>
            <pc:sldMk cId="3780582147" sldId="257"/>
            <ac:spMk id="35" creationId="{F581FDD2-7135-4677-AD45-903D8B2FEF40}"/>
          </ac:spMkLst>
        </pc:spChg>
        <pc:spChg chg="mod">
          <ac:chgData name="Siegbert Rudolph" userId="2af4d44886c067cc" providerId="LiveId" clId="{45A74F2C-F6B1-4349-8DFF-A02C602D93B5}" dt="2023-04-12T08:39:18.794" v="1781" actId="1038"/>
          <ac:spMkLst>
            <pc:docMk/>
            <pc:sldMk cId="3780582147" sldId="257"/>
            <ac:spMk id="36" creationId="{B1F80839-1EB7-4FC9-B2D8-DDAC35AC0DF3}"/>
          </ac:spMkLst>
        </pc:spChg>
        <pc:spChg chg="mod">
          <ac:chgData name="Siegbert Rudolph" userId="2af4d44886c067cc" providerId="LiveId" clId="{45A74F2C-F6B1-4349-8DFF-A02C602D93B5}" dt="2023-04-12T08:39:24.515" v="1798" actId="1038"/>
          <ac:spMkLst>
            <pc:docMk/>
            <pc:sldMk cId="3780582147" sldId="257"/>
            <ac:spMk id="37" creationId="{937527D7-560D-4FEE-89AE-9AB8D92A632A}"/>
          </ac:spMkLst>
        </pc:spChg>
        <pc:spChg chg="mod">
          <ac:chgData name="Siegbert Rudolph" userId="2af4d44886c067cc" providerId="LiveId" clId="{45A74F2C-F6B1-4349-8DFF-A02C602D93B5}" dt="2023-04-12T08:39:32.715" v="1822" actId="1038"/>
          <ac:spMkLst>
            <pc:docMk/>
            <pc:sldMk cId="3780582147" sldId="257"/>
            <ac:spMk id="38" creationId="{BE6CEA32-4346-43B3-A637-23A7E514FA7D}"/>
          </ac:spMkLst>
        </pc:spChg>
        <pc:spChg chg="add mod">
          <ac:chgData name="Siegbert Rudolph" userId="2af4d44886c067cc" providerId="LiveId" clId="{45A74F2C-F6B1-4349-8DFF-A02C602D93B5}" dt="2023-04-12T08:39:18.794" v="1781" actId="1038"/>
          <ac:spMkLst>
            <pc:docMk/>
            <pc:sldMk cId="3780582147" sldId="257"/>
            <ac:spMk id="39" creationId="{74E549A8-141D-B2A1-61AC-9B961082576F}"/>
          </ac:spMkLst>
        </pc:spChg>
        <pc:spChg chg="del mod">
          <ac:chgData name="Siegbert Rudolph" userId="2af4d44886c067cc" providerId="LiveId" clId="{45A74F2C-F6B1-4349-8DFF-A02C602D93B5}" dt="2023-04-08T13:05:04.376" v="170" actId="478"/>
          <ac:spMkLst>
            <pc:docMk/>
            <pc:sldMk cId="3780582147" sldId="257"/>
            <ac:spMk id="39" creationId="{F8C1B4E4-466E-424B-8D05-F9A57782EF9A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40" creationId="{05D19539-AC97-4C50-A5E0-FF5A0CB881E4}"/>
          </ac:spMkLst>
        </pc:spChg>
        <pc:spChg chg="add mod">
          <ac:chgData name="Siegbert Rudolph" userId="2af4d44886c067cc" providerId="LiveId" clId="{45A74F2C-F6B1-4349-8DFF-A02C602D93B5}" dt="2023-04-12T08:39:24.515" v="1798" actId="1038"/>
          <ac:spMkLst>
            <pc:docMk/>
            <pc:sldMk cId="3780582147" sldId="257"/>
            <ac:spMk id="40" creationId="{C33C3E40-E5D5-4BA4-A9B2-F44545506CC5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41" creationId="{111AD6E0-3C2D-4AB5-BD00-D929BB02C79E}"/>
          </ac:spMkLst>
        </pc:spChg>
        <pc:spChg chg="add mod">
          <ac:chgData name="Siegbert Rudolph" userId="2af4d44886c067cc" providerId="LiveId" clId="{45A74F2C-F6B1-4349-8DFF-A02C602D93B5}" dt="2023-04-12T08:39:32.715" v="1822" actId="1038"/>
          <ac:spMkLst>
            <pc:docMk/>
            <pc:sldMk cId="3780582147" sldId="257"/>
            <ac:spMk id="41" creationId="{F49F1BD4-D5EA-71DB-51DF-16CF6904302C}"/>
          </ac:spMkLst>
        </pc:spChg>
        <pc:spChg chg="mod">
          <ac:chgData name="Siegbert Rudolph" userId="2af4d44886c067cc" providerId="LiveId" clId="{45A74F2C-F6B1-4349-8DFF-A02C602D93B5}" dt="2023-04-15T11:59:24.230" v="3866" actId="1076"/>
          <ac:spMkLst>
            <pc:docMk/>
            <pc:sldMk cId="3780582147" sldId="257"/>
            <ac:spMk id="42" creationId="{4486FFCD-BB2F-06F6-D028-801051C9C960}"/>
          </ac:spMkLst>
        </pc:spChg>
        <pc:spChg chg="del mod">
          <ac:chgData name="Siegbert Rudolph" userId="2af4d44886c067cc" providerId="LiveId" clId="{45A74F2C-F6B1-4349-8DFF-A02C602D93B5}" dt="2023-04-12T08:37:21.351" v="1570" actId="21"/>
          <ac:spMkLst>
            <pc:docMk/>
            <pc:sldMk cId="3780582147" sldId="257"/>
            <ac:spMk id="42" creationId="{4CBE467B-B9F7-4099-9890-FB90701F21A9}"/>
          </ac:spMkLst>
        </pc:spChg>
        <pc:spChg chg="del mod">
          <ac:chgData name="Siegbert Rudolph" userId="2af4d44886c067cc" providerId="LiveId" clId="{45A74F2C-F6B1-4349-8DFF-A02C602D93B5}" dt="2023-04-12T08:37:21.351" v="1570" actId="21"/>
          <ac:spMkLst>
            <pc:docMk/>
            <pc:sldMk cId="3780582147" sldId="257"/>
            <ac:spMk id="43" creationId="{94F34C25-BDD8-4F85-A9EC-D0A5EE0224D0}"/>
          </ac:spMkLst>
        </pc:spChg>
        <pc:spChg chg="del mod">
          <ac:chgData name="Siegbert Rudolph" userId="2af4d44886c067cc" providerId="LiveId" clId="{45A74F2C-F6B1-4349-8DFF-A02C602D93B5}" dt="2023-04-12T08:37:21.351" v="1570" actId="21"/>
          <ac:spMkLst>
            <pc:docMk/>
            <pc:sldMk cId="3780582147" sldId="257"/>
            <ac:spMk id="44" creationId="{8D7641BA-B700-4423-8C17-9AB61F7FB338}"/>
          </ac:spMkLst>
        </pc:spChg>
        <pc:spChg chg="del mod">
          <ac:chgData name="Siegbert Rudolph" userId="2af4d44886c067cc" providerId="LiveId" clId="{45A74F2C-F6B1-4349-8DFF-A02C602D93B5}" dt="2023-04-12T08:37:21.351" v="1570" actId="21"/>
          <ac:spMkLst>
            <pc:docMk/>
            <pc:sldMk cId="3780582147" sldId="257"/>
            <ac:spMk id="45" creationId="{E9B80730-4A71-4B7E-9921-C0D21AC9F9A7}"/>
          </ac:spMkLst>
        </pc:spChg>
        <pc:spChg chg="del mod">
          <ac:chgData name="Siegbert Rudolph" userId="2af4d44886c067cc" providerId="LiveId" clId="{45A74F2C-F6B1-4349-8DFF-A02C602D93B5}" dt="2023-04-12T08:37:21.351" v="1570" actId="21"/>
          <ac:spMkLst>
            <pc:docMk/>
            <pc:sldMk cId="3780582147" sldId="257"/>
            <ac:spMk id="46" creationId="{07C3B6C6-34A0-4EB9-B49F-6332CAF66108}"/>
          </ac:spMkLst>
        </pc:spChg>
        <pc:spChg chg="del mod">
          <ac:chgData name="Siegbert Rudolph" userId="2af4d44886c067cc" providerId="LiveId" clId="{45A74F2C-F6B1-4349-8DFF-A02C602D93B5}" dt="2023-04-08T13:05:04.376" v="170" actId="478"/>
          <ac:spMkLst>
            <pc:docMk/>
            <pc:sldMk cId="3780582147" sldId="257"/>
            <ac:spMk id="47" creationId="{E08002FC-8E52-450F-A127-6D60861EF74D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48" creationId="{29658B34-AA30-4F00-BD54-471A2FF37E17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49" creationId="{425E86FD-F031-4294-A2DD-87E82B1B25FA}"/>
          </ac:spMkLst>
        </pc:spChg>
        <pc:spChg chg="del">
          <ac:chgData name="Siegbert Rudolph" userId="2af4d44886c067cc" providerId="LiveId" clId="{45A74F2C-F6B1-4349-8DFF-A02C602D93B5}" dt="2023-04-12T08:37:21.351" v="1570" actId="21"/>
          <ac:spMkLst>
            <pc:docMk/>
            <pc:sldMk cId="3780582147" sldId="257"/>
            <ac:spMk id="52" creationId="{AD135A9F-D157-43D5-8427-5D8384CBAF89}"/>
          </ac:spMkLst>
        </pc:spChg>
        <pc:spChg chg="del">
          <ac:chgData name="Siegbert Rudolph" userId="2af4d44886c067cc" providerId="LiveId" clId="{45A74F2C-F6B1-4349-8DFF-A02C602D93B5}" dt="2023-04-12T07:09:56.661" v="1090" actId="478"/>
          <ac:spMkLst>
            <pc:docMk/>
            <pc:sldMk cId="3780582147" sldId="257"/>
            <ac:spMk id="53" creationId="{87FCA0AF-FB4F-40D4-BEFC-FCB943AFE5BD}"/>
          </ac:spMkLst>
        </pc:spChg>
        <pc:spChg chg="mod">
          <ac:chgData name="Siegbert Rudolph" userId="2af4d44886c067cc" providerId="LiveId" clId="{45A74F2C-F6B1-4349-8DFF-A02C602D93B5}" dt="2023-04-12T08:27:33.027" v="1163" actId="1035"/>
          <ac:spMkLst>
            <pc:docMk/>
            <pc:sldMk cId="3780582147" sldId="257"/>
            <ac:spMk id="54" creationId="{B154D513-A6CD-4492-8071-0699B4927186}"/>
          </ac:spMkLst>
        </pc:spChg>
        <pc:spChg chg="mod">
          <ac:chgData name="Siegbert Rudolph" userId="2af4d44886c067cc" providerId="LiveId" clId="{45A74F2C-F6B1-4349-8DFF-A02C602D93B5}" dt="2023-04-12T08:39:11.064" v="1761" actId="1038"/>
          <ac:spMkLst>
            <pc:docMk/>
            <pc:sldMk cId="3780582147" sldId="257"/>
            <ac:spMk id="55" creationId="{C44486C8-587E-411E-9C1F-AFF0CE3B79CE}"/>
          </ac:spMkLst>
        </pc:spChg>
        <pc:spChg chg="mod">
          <ac:chgData name="Siegbert Rudolph" userId="2af4d44886c067cc" providerId="LiveId" clId="{45A74F2C-F6B1-4349-8DFF-A02C602D93B5}" dt="2023-04-12T08:39:18.794" v="1781" actId="1038"/>
          <ac:spMkLst>
            <pc:docMk/>
            <pc:sldMk cId="3780582147" sldId="257"/>
            <ac:spMk id="56" creationId="{3672E0DC-D393-41BF-9F2C-F47ABED405B3}"/>
          </ac:spMkLst>
        </pc:spChg>
        <pc:spChg chg="mod">
          <ac:chgData name="Siegbert Rudolph" userId="2af4d44886c067cc" providerId="LiveId" clId="{45A74F2C-F6B1-4349-8DFF-A02C602D93B5}" dt="2023-04-12T08:39:24.515" v="1798" actId="1038"/>
          <ac:spMkLst>
            <pc:docMk/>
            <pc:sldMk cId="3780582147" sldId="257"/>
            <ac:spMk id="57" creationId="{09FFD3E7-9F38-4D36-9C71-A766A5FD9ABF}"/>
          </ac:spMkLst>
        </pc:spChg>
        <pc:spChg chg="mod">
          <ac:chgData name="Siegbert Rudolph" userId="2af4d44886c067cc" providerId="LiveId" clId="{45A74F2C-F6B1-4349-8DFF-A02C602D93B5}" dt="2023-04-12T08:39:32.715" v="1822" actId="1038"/>
          <ac:spMkLst>
            <pc:docMk/>
            <pc:sldMk cId="3780582147" sldId="257"/>
            <ac:spMk id="58" creationId="{6EE03F4D-910A-4392-8C57-EB982FDC63E6}"/>
          </ac:spMkLst>
        </pc:spChg>
        <pc:spChg chg="del mod">
          <ac:chgData name="Siegbert Rudolph" userId="2af4d44886c067cc" providerId="LiveId" clId="{45A74F2C-F6B1-4349-8DFF-A02C602D93B5}" dt="2023-04-08T13:05:04.376" v="170" actId="478"/>
          <ac:spMkLst>
            <pc:docMk/>
            <pc:sldMk cId="3780582147" sldId="257"/>
            <ac:spMk id="59" creationId="{755D554C-F93B-477E-A631-C947C9E17948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60" creationId="{15F884B1-E866-4767-82A1-F9EC07837688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61" creationId="{7F3FECE6-FE76-467E-ADDF-415D5C3D6DBB}"/>
          </ac:spMkLst>
        </pc:spChg>
        <pc:spChg chg="mod">
          <ac:chgData name="Siegbert Rudolph" userId="2af4d44886c067cc" providerId="LiveId" clId="{45A74F2C-F6B1-4349-8DFF-A02C602D93B5}" dt="2023-04-12T08:27:33.027" v="1163" actId="1035"/>
          <ac:spMkLst>
            <pc:docMk/>
            <pc:sldMk cId="3780582147" sldId="257"/>
            <ac:spMk id="62" creationId="{5522ACD0-C3BD-4087-A24D-243AA86A320E}"/>
          </ac:spMkLst>
        </pc:spChg>
        <pc:spChg chg="mod">
          <ac:chgData name="Siegbert Rudolph" userId="2af4d44886c067cc" providerId="LiveId" clId="{45A74F2C-F6B1-4349-8DFF-A02C602D93B5}" dt="2023-04-12T08:39:11.064" v="1761" actId="1038"/>
          <ac:spMkLst>
            <pc:docMk/>
            <pc:sldMk cId="3780582147" sldId="257"/>
            <ac:spMk id="63" creationId="{8026A57F-612B-4B18-991D-7E78F446272E}"/>
          </ac:spMkLst>
        </pc:spChg>
        <pc:spChg chg="mod">
          <ac:chgData name="Siegbert Rudolph" userId="2af4d44886c067cc" providerId="LiveId" clId="{45A74F2C-F6B1-4349-8DFF-A02C602D93B5}" dt="2023-04-12T08:39:18.794" v="1781" actId="1038"/>
          <ac:spMkLst>
            <pc:docMk/>
            <pc:sldMk cId="3780582147" sldId="257"/>
            <ac:spMk id="64" creationId="{42293293-A07A-40C5-8F05-13752621886F}"/>
          </ac:spMkLst>
        </pc:spChg>
        <pc:spChg chg="mod">
          <ac:chgData name="Siegbert Rudolph" userId="2af4d44886c067cc" providerId="LiveId" clId="{45A74F2C-F6B1-4349-8DFF-A02C602D93B5}" dt="2023-04-12T08:39:24.515" v="1798" actId="1038"/>
          <ac:spMkLst>
            <pc:docMk/>
            <pc:sldMk cId="3780582147" sldId="257"/>
            <ac:spMk id="65" creationId="{F22DFCEB-BB08-4158-B83F-B5022B99F18C}"/>
          </ac:spMkLst>
        </pc:spChg>
        <pc:spChg chg="mod">
          <ac:chgData name="Siegbert Rudolph" userId="2af4d44886c067cc" providerId="LiveId" clId="{45A74F2C-F6B1-4349-8DFF-A02C602D93B5}" dt="2023-04-12T08:39:32.715" v="1822" actId="1038"/>
          <ac:spMkLst>
            <pc:docMk/>
            <pc:sldMk cId="3780582147" sldId="257"/>
            <ac:spMk id="66" creationId="{D37D0899-CCCF-4082-BF53-DF1E79341E63}"/>
          </ac:spMkLst>
        </pc:spChg>
        <pc:spChg chg="del mod">
          <ac:chgData name="Siegbert Rudolph" userId="2af4d44886c067cc" providerId="LiveId" clId="{45A74F2C-F6B1-4349-8DFF-A02C602D93B5}" dt="2023-04-08T13:05:04.376" v="170" actId="478"/>
          <ac:spMkLst>
            <pc:docMk/>
            <pc:sldMk cId="3780582147" sldId="257"/>
            <ac:spMk id="67" creationId="{F310C976-F56B-4560-B955-AED90AB8637A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68" creationId="{6D0B987A-1C96-4F7A-8319-F2CAAA7672EC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69" creationId="{5E7F1B01-A868-457E-9091-C9B993585BD3}"/>
          </ac:spMkLst>
        </pc:spChg>
        <pc:spChg chg="mod">
          <ac:chgData name="Siegbert Rudolph" userId="2af4d44886c067cc" providerId="LiveId" clId="{45A74F2C-F6B1-4349-8DFF-A02C602D93B5}" dt="2023-04-12T08:27:33.027" v="1163" actId="1035"/>
          <ac:spMkLst>
            <pc:docMk/>
            <pc:sldMk cId="3780582147" sldId="257"/>
            <ac:spMk id="70" creationId="{F1877064-7655-4A63-BD74-FA891553827E}"/>
          </ac:spMkLst>
        </pc:spChg>
        <pc:spChg chg="mod">
          <ac:chgData name="Siegbert Rudolph" userId="2af4d44886c067cc" providerId="LiveId" clId="{45A74F2C-F6B1-4349-8DFF-A02C602D93B5}" dt="2023-04-12T08:39:11.064" v="1761" actId="1038"/>
          <ac:spMkLst>
            <pc:docMk/>
            <pc:sldMk cId="3780582147" sldId="257"/>
            <ac:spMk id="71" creationId="{3A67B54A-1D1A-448E-9532-1EA35B016C1B}"/>
          </ac:spMkLst>
        </pc:spChg>
        <pc:spChg chg="mod">
          <ac:chgData name="Siegbert Rudolph" userId="2af4d44886c067cc" providerId="LiveId" clId="{45A74F2C-F6B1-4349-8DFF-A02C602D93B5}" dt="2023-04-12T08:39:18.794" v="1781" actId="1038"/>
          <ac:spMkLst>
            <pc:docMk/>
            <pc:sldMk cId="3780582147" sldId="257"/>
            <ac:spMk id="72" creationId="{4CCB9934-E968-4FD7-9CD5-FDA62C173572}"/>
          </ac:spMkLst>
        </pc:spChg>
        <pc:spChg chg="mod">
          <ac:chgData name="Siegbert Rudolph" userId="2af4d44886c067cc" providerId="LiveId" clId="{45A74F2C-F6B1-4349-8DFF-A02C602D93B5}" dt="2023-04-12T08:39:24.515" v="1798" actId="1038"/>
          <ac:spMkLst>
            <pc:docMk/>
            <pc:sldMk cId="3780582147" sldId="257"/>
            <ac:spMk id="73" creationId="{996920C3-3F00-4A8B-B231-E52232729C21}"/>
          </ac:spMkLst>
        </pc:spChg>
        <pc:spChg chg="mod">
          <ac:chgData name="Siegbert Rudolph" userId="2af4d44886c067cc" providerId="LiveId" clId="{45A74F2C-F6B1-4349-8DFF-A02C602D93B5}" dt="2023-04-12T08:39:32.715" v="1822" actId="1038"/>
          <ac:spMkLst>
            <pc:docMk/>
            <pc:sldMk cId="3780582147" sldId="257"/>
            <ac:spMk id="74" creationId="{E68FB1DD-CAA0-4346-871B-54E7EB6C7C3C}"/>
          </ac:spMkLst>
        </pc:spChg>
        <pc:spChg chg="del mod">
          <ac:chgData name="Siegbert Rudolph" userId="2af4d44886c067cc" providerId="LiveId" clId="{45A74F2C-F6B1-4349-8DFF-A02C602D93B5}" dt="2023-04-08T13:05:04.376" v="170" actId="478"/>
          <ac:spMkLst>
            <pc:docMk/>
            <pc:sldMk cId="3780582147" sldId="257"/>
            <ac:spMk id="75" creationId="{747911D9-8792-4D46-A9A3-AFB442105A59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76" creationId="{146B2616-DAF5-493C-B99C-84AF00630DD3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77" creationId="{6F374108-C56C-4F64-B9AB-32BEDA66A67C}"/>
          </ac:spMkLst>
        </pc:spChg>
        <pc:spChg chg="del mod">
          <ac:chgData name="Siegbert Rudolph" userId="2af4d44886c067cc" providerId="LiveId" clId="{45A74F2C-F6B1-4349-8DFF-A02C602D93B5}" dt="2023-04-12T07:09:56.661" v="1090" actId="478"/>
          <ac:spMkLst>
            <pc:docMk/>
            <pc:sldMk cId="3780582147" sldId="257"/>
            <ac:spMk id="78" creationId="{116A6121-FC2D-4A26-BE5B-0D4A2C2F64FD}"/>
          </ac:spMkLst>
        </pc:spChg>
        <pc:spChg chg="del mod">
          <ac:chgData name="Siegbert Rudolph" userId="2af4d44886c067cc" providerId="LiveId" clId="{45A74F2C-F6B1-4349-8DFF-A02C602D93B5}" dt="2023-04-12T07:09:56.661" v="1090" actId="478"/>
          <ac:spMkLst>
            <pc:docMk/>
            <pc:sldMk cId="3780582147" sldId="257"/>
            <ac:spMk id="79" creationId="{5235B911-F3F6-471C-B3F7-89F267F4EC57}"/>
          </ac:spMkLst>
        </pc:spChg>
        <pc:spChg chg="del mod">
          <ac:chgData name="Siegbert Rudolph" userId="2af4d44886c067cc" providerId="LiveId" clId="{45A74F2C-F6B1-4349-8DFF-A02C602D93B5}" dt="2023-04-12T07:09:56.661" v="1090" actId="478"/>
          <ac:spMkLst>
            <pc:docMk/>
            <pc:sldMk cId="3780582147" sldId="257"/>
            <ac:spMk id="80" creationId="{C54136FF-A41D-41D8-9588-8F5DBF34FA64}"/>
          </ac:spMkLst>
        </pc:spChg>
        <pc:spChg chg="del mod">
          <ac:chgData name="Siegbert Rudolph" userId="2af4d44886c067cc" providerId="LiveId" clId="{45A74F2C-F6B1-4349-8DFF-A02C602D93B5}" dt="2023-04-12T07:09:56.661" v="1090" actId="478"/>
          <ac:spMkLst>
            <pc:docMk/>
            <pc:sldMk cId="3780582147" sldId="257"/>
            <ac:spMk id="81" creationId="{4BBFD4C7-8636-4204-B4B9-C86FAA07E0FE}"/>
          </ac:spMkLst>
        </pc:spChg>
        <pc:spChg chg="del mod">
          <ac:chgData name="Siegbert Rudolph" userId="2af4d44886c067cc" providerId="LiveId" clId="{45A74F2C-F6B1-4349-8DFF-A02C602D93B5}" dt="2023-04-12T07:09:56.661" v="1090" actId="478"/>
          <ac:spMkLst>
            <pc:docMk/>
            <pc:sldMk cId="3780582147" sldId="257"/>
            <ac:spMk id="82" creationId="{B99496B0-58CF-463E-AA02-23D653A03C93}"/>
          </ac:spMkLst>
        </pc:spChg>
        <pc:spChg chg="del mod">
          <ac:chgData name="Siegbert Rudolph" userId="2af4d44886c067cc" providerId="LiveId" clId="{45A74F2C-F6B1-4349-8DFF-A02C602D93B5}" dt="2023-04-08T13:05:04.376" v="170" actId="478"/>
          <ac:spMkLst>
            <pc:docMk/>
            <pc:sldMk cId="3780582147" sldId="257"/>
            <ac:spMk id="83" creationId="{E369B635-36D4-47C3-B8A8-47786F9B2C79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84" creationId="{F44824D6-D6A4-4F8F-AA0C-413977CAE685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85" creationId="{43CE769D-5EFA-4D26-8800-629B3EC57A69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86" creationId="{78487F11-5BEB-49D6-BA98-CCC70CF0A203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87" creationId="{EB29DB3C-C910-466B-A646-3124E83F4222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88" creationId="{9545D2E3-2658-4140-804B-F50348FDA4F3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89" creationId="{4FDCC05B-7B6E-450F-A6A2-488851F3DCFE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0" creationId="{999F8AE4-C46D-4E19-8F09-B8E670757634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1" creationId="{600A04A5-050D-45FA-B8C9-62FBFE0F6D57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2" creationId="{22748FED-D6B8-47F8-9BA5-17294FB42996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3" creationId="{6A85263E-83FA-4113-A4B2-4331BFFB828E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4" creationId="{849FB421-C959-421A-BD7E-5E2011CB749D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5" creationId="{7C0FD058-B388-4224-A051-D55260D38C70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6" creationId="{02545118-DE33-47DD-93DA-B8A4C8EF6E35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7" creationId="{B777E0F5-4022-448C-AC67-3A7241B0DE10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8" creationId="{3872CA41-4FAF-408D-8210-AD94F8A03EDC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99" creationId="{627C079A-5D58-4ADA-8312-13FCB3A57E16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100" creationId="{719F87AB-AD58-46F8-8241-8F3313CEFFC4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101" creationId="{FAA7971C-CA41-4AC1-B658-E5323FFFDD23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102" creationId="{56F07252-127D-43C4-9328-B9BB66F09190}"/>
          </ac:spMkLst>
        </pc:spChg>
        <pc:spChg chg="del mod">
          <ac:chgData name="Siegbert Rudolph" userId="2af4d44886c067cc" providerId="LiveId" clId="{45A74F2C-F6B1-4349-8DFF-A02C602D93B5}" dt="2023-04-08T13:04:56.609" v="169" actId="478"/>
          <ac:spMkLst>
            <pc:docMk/>
            <pc:sldMk cId="3780582147" sldId="257"/>
            <ac:spMk id="103" creationId="{67433A40-4C62-4F98-A2AF-2B6CACDC8336}"/>
          </ac:spMkLst>
        </pc:spChg>
      </pc:sldChg>
      <pc:sldChg chg="delSp modSp mod modAnim">
        <pc:chgData name="Siegbert Rudolph" userId="2af4d44886c067cc" providerId="LiveId" clId="{45A74F2C-F6B1-4349-8DFF-A02C602D93B5}" dt="2023-04-15T11:59:24.245" v="3878" actId="1076"/>
        <pc:sldMkLst>
          <pc:docMk/>
          <pc:sldMk cId="1269895419" sldId="258"/>
        </pc:sldMkLst>
        <pc:spChg chg="del">
          <ac:chgData name="Siegbert Rudolph" userId="2af4d44886c067cc" providerId="LiveId" clId="{45A74F2C-F6B1-4349-8DFF-A02C602D93B5}" dt="2023-04-15T11:59:24.245" v="3873" actId="478"/>
          <ac:spMkLst>
            <pc:docMk/>
            <pc:sldMk cId="1269895419" sldId="258"/>
            <ac:spMk id="4" creationId="{6D2EFE53-BBBF-0375-73DB-19081715F67D}"/>
          </ac:spMkLst>
        </pc:spChg>
        <pc:spChg chg="mod">
          <ac:chgData name="Siegbert Rudolph" userId="2af4d44886c067cc" providerId="LiveId" clId="{45A74F2C-F6B1-4349-8DFF-A02C602D93B5}" dt="2023-04-12T08:44:07.786" v="2026" actId="1035"/>
          <ac:spMkLst>
            <pc:docMk/>
            <pc:sldMk cId="1269895419" sldId="258"/>
            <ac:spMk id="9" creationId="{EAE71817-AA4C-44C3-A89E-3F22F404F254}"/>
          </ac:spMkLst>
        </pc:spChg>
        <pc:spChg chg="mod">
          <ac:chgData name="Siegbert Rudolph" userId="2af4d44886c067cc" providerId="LiveId" clId="{45A74F2C-F6B1-4349-8DFF-A02C602D93B5}" dt="2023-04-12T08:42:39.373" v="1920" actId="403"/>
          <ac:spMkLst>
            <pc:docMk/>
            <pc:sldMk cId="1269895419" sldId="258"/>
            <ac:spMk id="10" creationId="{206B7179-BE80-4050-AFDB-A7944D7BB9BA}"/>
          </ac:spMkLst>
        </pc:spChg>
        <pc:spChg chg="mod">
          <ac:chgData name="Siegbert Rudolph" userId="2af4d44886c067cc" providerId="LiveId" clId="{45A74F2C-F6B1-4349-8DFF-A02C602D93B5}" dt="2023-04-12T08:43:06.323" v="1949" actId="20577"/>
          <ac:spMkLst>
            <pc:docMk/>
            <pc:sldMk cId="1269895419" sldId="258"/>
            <ac:spMk id="11" creationId="{44908DAF-E56F-4B8F-AF12-6A91B92EEB90}"/>
          </ac:spMkLst>
        </pc:spChg>
        <pc:spChg chg="mod">
          <ac:chgData name="Siegbert Rudolph" userId="2af4d44886c067cc" providerId="LiveId" clId="{45A74F2C-F6B1-4349-8DFF-A02C602D93B5}" dt="2023-04-12T08:43:13.289" v="1953" actId="20577"/>
          <ac:spMkLst>
            <pc:docMk/>
            <pc:sldMk cId="1269895419" sldId="258"/>
            <ac:spMk id="12" creationId="{70DC2D05-A4E3-4E9D-B5E5-7A14F1648114}"/>
          </ac:spMkLst>
        </pc:spChg>
        <pc:spChg chg="mod">
          <ac:chgData name="Siegbert Rudolph" userId="2af4d44886c067cc" providerId="LiveId" clId="{45A74F2C-F6B1-4349-8DFF-A02C602D93B5}" dt="2023-04-12T08:43:22.206" v="1957" actId="20577"/>
          <ac:spMkLst>
            <pc:docMk/>
            <pc:sldMk cId="1269895419" sldId="258"/>
            <ac:spMk id="13" creationId="{3C253BCD-E4B9-463D-9056-3CE9E29B6B37}"/>
          </ac:spMkLst>
        </pc:spChg>
        <pc:spChg chg="mod">
          <ac:chgData name="Siegbert Rudolph" userId="2af4d44886c067cc" providerId="LiveId" clId="{45A74F2C-F6B1-4349-8DFF-A02C602D93B5}" dt="2023-04-12T08:43:36.351" v="1961" actId="20577"/>
          <ac:spMkLst>
            <pc:docMk/>
            <pc:sldMk cId="1269895419" sldId="258"/>
            <ac:spMk id="14" creationId="{B9A788AC-F154-4884-8F6E-0ECBABF69060}"/>
          </ac:spMkLst>
        </pc:spChg>
        <pc:spChg chg="mod">
          <ac:chgData name="Siegbert Rudolph" userId="2af4d44886c067cc" providerId="LiveId" clId="{45A74F2C-F6B1-4349-8DFF-A02C602D93B5}" dt="2023-04-12T08:43:43.579" v="1965" actId="20577"/>
          <ac:spMkLst>
            <pc:docMk/>
            <pc:sldMk cId="1269895419" sldId="258"/>
            <ac:spMk id="15" creationId="{45C33463-F036-4C4B-9F72-6E46867F3AEB}"/>
          </ac:spMkLst>
        </pc:spChg>
        <pc:spChg chg="mod">
          <ac:chgData name="Siegbert Rudolph" userId="2af4d44886c067cc" providerId="LiveId" clId="{45A74F2C-F6B1-4349-8DFF-A02C602D93B5}" dt="2023-04-12T09:17:46.632" v="3402" actId="20577"/>
          <ac:spMkLst>
            <pc:docMk/>
            <pc:sldMk cId="1269895419" sldId="258"/>
            <ac:spMk id="16" creationId="{8139203E-72DF-44AE-852F-43269BE7E33D}"/>
          </ac:spMkLst>
        </pc:spChg>
        <pc:spChg chg="mod">
          <ac:chgData name="Siegbert Rudolph" userId="2af4d44886c067cc" providerId="LiveId" clId="{45A74F2C-F6B1-4349-8DFF-A02C602D93B5}" dt="2023-04-12T08:44:37.908" v="2035" actId="20577"/>
          <ac:spMkLst>
            <pc:docMk/>
            <pc:sldMk cId="1269895419" sldId="258"/>
            <ac:spMk id="17" creationId="{0316CD23-5151-46D0-BCA0-E82E1E947BC4}"/>
          </ac:spMkLst>
        </pc:spChg>
        <pc:spChg chg="mod">
          <ac:chgData name="Siegbert Rudolph" userId="2af4d44886c067cc" providerId="LiveId" clId="{45A74F2C-F6B1-4349-8DFF-A02C602D93B5}" dt="2023-04-12T08:44:43.628" v="2039" actId="20577"/>
          <ac:spMkLst>
            <pc:docMk/>
            <pc:sldMk cId="1269895419" sldId="258"/>
            <ac:spMk id="18" creationId="{51A46A85-5BF6-4A4B-8A3E-324997A1C49E}"/>
          </ac:spMkLst>
        </pc:spChg>
        <pc:spChg chg="mod">
          <ac:chgData name="Siegbert Rudolph" userId="2af4d44886c067cc" providerId="LiveId" clId="{45A74F2C-F6B1-4349-8DFF-A02C602D93B5}" dt="2023-04-12T08:44:49.868" v="2043" actId="20577"/>
          <ac:spMkLst>
            <pc:docMk/>
            <pc:sldMk cId="1269895419" sldId="258"/>
            <ac:spMk id="19" creationId="{E3A95BB9-B101-4667-AC35-55849BED3E8B}"/>
          </ac:spMkLst>
        </pc:spChg>
        <pc:spChg chg="mod">
          <ac:chgData name="Siegbert Rudolph" userId="2af4d44886c067cc" providerId="LiveId" clId="{45A74F2C-F6B1-4349-8DFF-A02C602D93B5}" dt="2023-04-12T08:44:55.831" v="2047" actId="20577"/>
          <ac:spMkLst>
            <pc:docMk/>
            <pc:sldMk cId="1269895419" sldId="258"/>
            <ac:spMk id="20" creationId="{BB121A3E-619C-4580-ABD4-E70785210C91}"/>
          </ac:spMkLst>
        </pc:spChg>
        <pc:spChg chg="mod">
          <ac:chgData name="Siegbert Rudolph" userId="2af4d44886c067cc" providerId="LiveId" clId="{45A74F2C-F6B1-4349-8DFF-A02C602D93B5}" dt="2023-04-12T08:45:04.287" v="2051" actId="20577"/>
          <ac:spMkLst>
            <pc:docMk/>
            <pc:sldMk cId="1269895419" sldId="258"/>
            <ac:spMk id="21" creationId="{8670B649-3BDD-4891-9350-C83F860AB031}"/>
          </ac:spMkLst>
        </pc:spChg>
        <pc:spChg chg="mod">
          <ac:chgData name="Siegbert Rudolph" userId="2af4d44886c067cc" providerId="LiveId" clId="{45A74F2C-F6B1-4349-8DFF-A02C602D93B5}" dt="2023-04-12T08:45:10.898" v="2055" actId="20577"/>
          <ac:spMkLst>
            <pc:docMk/>
            <pc:sldMk cId="1269895419" sldId="258"/>
            <ac:spMk id="22" creationId="{4C5F284F-3C74-4FC9-92D9-B167CA3B354E}"/>
          </ac:spMkLst>
        </pc:spChg>
        <pc:spChg chg="mod">
          <ac:chgData name="Siegbert Rudolph" userId="2af4d44886c067cc" providerId="LiveId" clId="{45A74F2C-F6B1-4349-8DFF-A02C602D93B5}" dt="2023-04-12T08:45:17.315" v="2059" actId="20577"/>
          <ac:spMkLst>
            <pc:docMk/>
            <pc:sldMk cId="1269895419" sldId="258"/>
            <ac:spMk id="23" creationId="{3A422C4A-884A-4AAD-9696-D9651728D7DB}"/>
          </ac:spMkLst>
        </pc:spChg>
        <pc:spChg chg="mod">
          <ac:chgData name="Siegbert Rudolph" userId="2af4d44886c067cc" providerId="LiveId" clId="{45A74F2C-F6B1-4349-8DFF-A02C602D93B5}" dt="2023-04-12T08:45:23.331" v="2063" actId="20577"/>
          <ac:spMkLst>
            <pc:docMk/>
            <pc:sldMk cId="1269895419" sldId="258"/>
            <ac:spMk id="24" creationId="{4E38AE2B-2EB3-4F03-AF4B-81AAEEA4AFCC}"/>
          </ac:spMkLst>
        </pc:spChg>
        <pc:spChg chg="mod">
          <ac:chgData name="Siegbert Rudolph" userId="2af4d44886c067cc" providerId="LiveId" clId="{45A74F2C-F6B1-4349-8DFF-A02C602D93B5}" dt="2023-04-12T08:45:29.910" v="2067" actId="20577"/>
          <ac:spMkLst>
            <pc:docMk/>
            <pc:sldMk cId="1269895419" sldId="258"/>
            <ac:spMk id="25" creationId="{B03D726D-5A00-4E80-A863-918419170050}"/>
          </ac:spMkLst>
        </pc:spChg>
        <pc:spChg chg="mod">
          <ac:chgData name="Siegbert Rudolph" userId="2af4d44886c067cc" providerId="LiveId" clId="{45A74F2C-F6B1-4349-8DFF-A02C602D93B5}" dt="2023-04-12T08:45:34.644" v="2071" actId="20577"/>
          <ac:spMkLst>
            <pc:docMk/>
            <pc:sldMk cId="1269895419" sldId="258"/>
            <ac:spMk id="26" creationId="{A15B7FCA-25B0-4521-8F17-B80C91F42B52}"/>
          </ac:spMkLst>
        </pc:spChg>
        <pc:spChg chg="mod">
          <ac:chgData name="Siegbert Rudolph" userId="2af4d44886c067cc" providerId="LiveId" clId="{45A74F2C-F6B1-4349-8DFF-A02C602D93B5}" dt="2023-04-12T08:45:42.854" v="2075" actId="20577"/>
          <ac:spMkLst>
            <pc:docMk/>
            <pc:sldMk cId="1269895419" sldId="258"/>
            <ac:spMk id="27" creationId="{4BD85EB2-D553-4983-8810-42EDDB401A11}"/>
          </ac:spMkLst>
        </pc:spChg>
        <pc:spChg chg="mod">
          <ac:chgData name="Siegbert Rudolph" userId="2af4d44886c067cc" providerId="LiveId" clId="{45A74F2C-F6B1-4349-8DFF-A02C602D93B5}" dt="2023-04-12T08:45:52.183" v="2081" actId="20577"/>
          <ac:spMkLst>
            <pc:docMk/>
            <pc:sldMk cId="1269895419" sldId="258"/>
            <ac:spMk id="28" creationId="{24B8824F-5358-4BCA-8FA0-E7533C6BDE1D}"/>
          </ac:spMkLst>
        </pc:spChg>
        <pc:spChg chg="mod">
          <ac:chgData name="Siegbert Rudolph" userId="2af4d44886c067cc" providerId="LiveId" clId="{45A74F2C-F6B1-4349-8DFF-A02C602D93B5}" dt="2023-04-12T08:45:58.397" v="2085" actId="20577"/>
          <ac:spMkLst>
            <pc:docMk/>
            <pc:sldMk cId="1269895419" sldId="258"/>
            <ac:spMk id="29" creationId="{24C72EC5-29C4-45F2-B7C3-96672A6D3467}"/>
          </ac:spMkLst>
        </pc:spChg>
        <pc:spChg chg="mod">
          <ac:chgData name="Siegbert Rudolph" userId="2af4d44886c067cc" providerId="LiveId" clId="{45A74F2C-F6B1-4349-8DFF-A02C602D93B5}" dt="2023-04-12T08:46:07.492" v="2089" actId="20577"/>
          <ac:spMkLst>
            <pc:docMk/>
            <pc:sldMk cId="1269895419" sldId="258"/>
            <ac:spMk id="30" creationId="{CAB0017C-2E5A-4323-8860-C9A024EB42A2}"/>
          </ac:spMkLst>
        </pc:spChg>
        <pc:spChg chg="mod">
          <ac:chgData name="Siegbert Rudolph" userId="2af4d44886c067cc" providerId="LiveId" clId="{45A74F2C-F6B1-4349-8DFF-A02C602D93B5}" dt="2023-04-12T09:18:15.482" v="3403" actId="20577"/>
          <ac:spMkLst>
            <pc:docMk/>
            <pc:sldMk cId="1269895419" sldId="258"/>
            <ac:spMk id="31" creationId="{64D6060F-0F38-4F58-ACE2-2B25CC401D3B}"/>
          </ac:spMkLst>
        </pc:spChg>
        <pc:spChg chg="mod">
          <ac:chgData name="Siegbert Rudolph" userId="2af4d44886c067cc" providerId="LiveId" clId="{45A74F2C-F6B1-4349-8DFF-A02C602D93B5}" dt="2023-04-12T08:46:25.796" v="2098" actId="20577"/>
          <ac:spMkLst>
            <pc:docMk/>
            <pc:sldMk cId="1269895419" sldId="258"/>
            <ac:spMk id="32" creationId="{2827BE37-444A-4459-9CDF-27EE00CAEE48}"/>
          </ac:spMkLst>
        </pc:spChg>
        <pc:spChg chg="mod">
          <ac:chgData name="Siegbert Rudolph" userId="2af4d44886c067cc" providerId="LiveId" clId="{45A74F2C-F6B1-4349-8DFF-A02C602D93B5}" dt="2023-04-12T08:46:35.673" v="2102" actId="20577"/>
          <ac:spMkLst>
            <pc:docMk/>
            <pc:sldMk cId="1269895419" sldId="258"/>
            <ac:spMk id="33" creationId="{0D9DC9E8-694B-4CC9-BD8E-1D1A931E9029}"/>
          </ac:spMkLst>
        </pc:spChg>
        <pc:spChg chg="mod">
          <ac:chgData name="Siegbert Rudolph" userId="2af4d44886c067cc" providerId="LiveId" clId="{45A74F2C-F6B1-4349-8DFF-A02C602D93B5}" dt="2023-04-12T08:49:25.841" v="2178" actId="20577"/>
          <ac:spMkLst>
            <pc:docMk/>
            <pc:sldMk cId="1269895419" sldId="258"/>
            <ac:spMk id="34" creationId="{034B5E36-5D5D-4C91-9D84-22C290B8CB1B}"/>
          </ac:spMkLst>
        </pc:spChg>
        <pc:spChg chg="mod">
          <ac:chgData name="Siegbert Rudolph" userId="2af4d44886c067cc" providerId="LiveId" clId="{45A74F2C-F6B1-4349-8DFF-A02C602D93B5}" dt="2023-04-12T08:49:31.906" v="2182" actId="20577"/>
          <ac:spMkLst>
            <pc:docMk/>
            <pc:sldMk cId="1269895419" sldId="258"/>
            <ac:spMk id="35" creationId="{BABC04D8-5459-4B07-9595-FD512240D053}"/>
          </ac:spMkLst>
        </pc:spChg>
        <pc:spChg chg="mod">
          <ac:chgData name="Siegbert Rudolph" userId="2af4d44886c067cc" providerId="LiveId" clId="{45A74F2C-F6B1-4349-8DFF-A02C602D93B5}" dt="2023-04-12T08:49:37.877" v="2186" actId="20577"/>
          <ac:spMkLst>
            <pc:docMk/>
            <pc:sldMk cId="1269895419" sldId="258"/>
            <ac:spMk id="36" creationId="{042EB956-B8A1-48E1-81E0-A0B65A8C2E90}"/>
          </ac:spMkLst>
        </pc:spChg>
        <pc:spChg chg="mod">
          <ac:chgData name="Siegbert Rudolph" userId="2af4d44886c067cc" providerId="LiveId" clId="{45A74F2C-F6B1-4349-8DFF-A02C602D93B5}" dt="2023-04-12T08:49:45.546" v="2190" actId="20577"/>
          <ac:spMkLst>
            <pc:docMk/>
            <pc:sldMk cId="1269895419" sldId="258"/>
            <ac:spMk id="37" creationId="{29EA5CF8-2142-4E74-92AE-89215B9C6C94}"/>
          </ac:spMkLst>
        </pc:spChg>
        <pc:spChg chg="mod">
          <ac:chgData name="Siegbert Rudolph" userId="2af4d44886c067cc" providerId="LiveId" clId="{45A74F2C-F6B1-4349-8DFF-A02C602D93B5}" dt="2023-04-12T08:49:52.698" v="2194" actId="20577"/>
          <ac:spMkLst>
            <pc:docMk/>
            <pc:sldMk cId="1269895419" sldId="258"/>
            <ac:spMk id="38" creationId="{7ADBE4F4-5C48-46C0-9BB6-FA74A01141F8}"/>
          </ac:spMkLst>
        </pc:spChg>
        <pc:spChg chg="mod">
          <ac:chgData name="Siegbert Rudolph" userId="2af4d44886c067cc" providerId="LiveId" clId="{45A74F2C-F6B1-4349-8DFF-A02C602D93B5}" dt="2023-04-12T08:49:59.443" v="2198" actId="20577"/>
          <ac:spMkLst>
            <pc:docMk/>
            <pc:sldMk cId="1269895419" sldId="258"/>
            <ac:spMk id="39" creationId="{A282801F-8418-4122-B1AA-8876215C2792}"/>
          </ac:spMkLst>
        </pc:spChg>
        <pc:spChg chg="mod">
          <ac:chgData name="Siegbert Rudolph" userId="2af4d44886c067cc" providerId="LiveId" clId="{45A74F2C-F6B1-4349-8DFF-A02C602D93B5}" dt="2023-04-12T08:44:07.786" v="2026" actId="1035"/>
          <ac:spMkLst>
            <pc:docMk/>
            <pc:sldMk cId="1269895419" sldId="258"/>
            <ac:spMk id="40" creationId="{317EAAC1-9CF3-4FC0-802B-14D337A947F6}"/>
          </ac:spMkLst>
        </pc:spChg>
        <pc:spChg chg="mod">
          <ac:chgData name="Siegbert Rudolph" userId="2af4d44886c067cc" providerId="LiveId" clId="{45A74F2C-F6B1-4349-8DFF-A02C602D93B5}" dt="2023-04-12T08:44:07.786" v="2026" actId="1035"/>
          <ac:spMkLst>
            <pc:docMk/>
            <pc:sldMk cId="1269895419" sldId="258"/>
            <ac:spMk id="41" creationId="{BEE4068B-5C58-4E86-B182-EAA8DC817409}"/>
          </ac:spMkLst>
        </pc:spChg>
        <pc:spChg chg="mod">
          <ac:chgData name="Siegbert Rudolph" userId="2af4d44886c067cc" providerId="LiveId" clId="{45A74F2C-F6B1-4349-8DFF-A02C602D93B5}" dt="2023-04-12T08:44:07.786" v="2026" actId="1035"/>
          <ac:spMkLst>
            <pc:docMk/>
            <pc:sldMk cId="1269895419" sldId="258"/>
            <ac:spMk id="42" creationId="{53834C71-7EA7-4E9F-BB55-DE012FA9062D}"/>
          </ac:spMkLst>
        </pc:spChg>
        <pc:spChg chg="mod">
          <ac:chgData name="Siegbert Rudolph" userId="2af4d44886c067cc" providerId="LiveId" clId="{45A74F2C-F6B1-4349-8DFF-A02C602D93B5}" dt="2023-04-12T08:46:45.655" v="2106" actId="20577"/>
          <ac:spMkLst>
            <pc:docMk/>
            <pc:sldMk cId="1269895419" sldId="258"/>
            <ac:spMk id="43" creationId="{5F9C07D6-E6A1-4960-9315-C51101154C2C}"/>
          </ac:spMkLst>
        </pc:spChg>
        <pc:spChg chg="mod">
          <ac:chgData name="Siegbert Rudolph" userId="2af4d44886c067cc" providerId="LiveId" clId="{45A74F2C-F6B1-4349-8DFF-A02C602D93B5}" dt="2023-04-12T08:46:55.326" v="2110" actId="20577"/>
          <ac:spMkLst>
            <pc:docMk/>
            <pc:sldMk cId="1269895419" sldId="258"/>
            <ac:spMk id="44" creationId="{594B33B4-2319-47E8-BE86-21AE842C5AAE}"/>
          </ac:spMkLst>
        </pc:spChg>
        <pc:spChg chg="mod">
          <ac:chgData name="Siegbert Rudolph" userId="2af4d44886c067cc" providerId="LiveId" clId="{45A74F2C-F6B1-4349-8DFF-A02C602D93B5}" dt="2023-04-12T08:47:02.428" v="2114" actId="20577"/>
          <ac:spMkLst>
            <pc:docMk/>
            <pc:sldMk cId="1269895419" sldId="258"/>
            <ac:spMk id="45" creationId="{F907B3F7-57AA-4D11-8D59-CA9069BAD48E}"/>
          </ac:spMkLst>
        </pc:spChg>
        <pc:spChg chg="mod">
          <ac:chgData name="Siegbert Rudolph" userId="2af4d44886c067cc" providerId="LiveId" clId="{45A74F2C-F6B1-4349-8DFF-A02C602D93B5}" dt="2023-04-12T08:47:11.245" v="2118" actId="20577"/>
          <ac:spMkLst>
            <pc:docMk/>
            <pc:sldMk cId="1269895419" sldId="258"/>
            <ac:spMk id="46" creationId="{D849B722-39B2-4925-8EC3-9D61B9023F27}"/>
          </ac:spMkLst>
        </pc:spChg>
        <pc:spChg chg="mod">
          <ac:chgData name="Siegbert Rudolph" userId="2af4d44886c067cc" providerId="LiveId" clId="{45A74F2C-F6B1-4349-8DFF-A02C602D93B5}" dt="2023-04-12T08:47:19.791" v="2122" actId="20577"/>
          <ac:spMkLst>
            <pc:docMk/>
            <pc:sldMk cId="1269895419" sldId="258"/>
            <ac:spMk id="47" creationId="{7A5B6FAF-D9AC-45B5-AAC7-4232D7FE5655}"/>
          </ac:spMkLst>
        </pc:spChg>
        <pc:spChg chg="mod">
          <ac:chgData name="Siegbert Rudolph" userId="2af4d44886c067cc" providerId="LiveId" clId="{45A74F2C-F6B1-4349-8DFF-A02C602D93B5}" dt="2023-04-12T08:47:29.466" v="2126" actId="20577"/>
          <ac:spMkLst>
            <pc:docMk/>
            <pc:sldMk cId="1269895419" sldId="258"/>
            <ac:spMk id="48" creationId="{A34EB584-4042-40DD-A0BC-95B656B30304}"/>
          </ac:spMkLst>
        </pc:spChg>
        <pc:spChg chg="mod">
          <ac:chgData name="Siegbert Rudolph" userId="2af4d44886c067cc" providerId="LiveId" clId="{45A74F2C-F6B1-4349-8DFF-A02C602D93B5}" dt="2023-04-12T08:47:37.173" v="2130" actId="20577"/>
          <ac:spMkLst>
            <pc:docMk/>
            <pc:sldMk cId="1269895419" sldId="258"/>
            <ac:spMk id="49" creationId="{01DC31ED-24AB-4476-A551-C17856C01DF7}"/>
          </ac:spMkLst>
        </pc:spChg>
        <pc:spChg chg="mod">
          <ac:chgData name="Siegbert Rudolph" userId="2af4d44886c067cc" providerId="LiveId" clId="{45A74F2C-F6B1-4349-8DFF-A02C602D93B5}" dt="2023-04-12T08:47:45.062" v="2134" actId="20577"/>
          <ac:spMkLst>
            <pc:docMk/>
            <pc:sldMk cId="1269895419" sldId="258"/>
            <ac:spMk id="50" creationId="{FD567817-F86A-4D00-A062-D77E887800FD}"/>
          </ac:spMkLst>
        </pc:spChg>
        <pc:spChg chg="mod">
          <ac:chgData name="Siegbert Rudolph" userId="2af4d44886c067cc" providerId="LiveId" clId="{45A74F2C-F6B1-4349-8DFF-A02C602D93B5}" dt="2023-04-12T08:47:53.097" v="2138" actId="20577"/>
          <ac:spMkLst>
            <pc:docMk/>
            <pc:sldMk cId="1269895419" sldId="258"/>
            <ac:spMk id="51" creationId="{C49462BB-1861-4ECA-AC79-E0CABEED5C6F}"/>
          </ac:spMkLst>
        </pc:spChg>
        <pc:spChg chg="mod">
          <ac:chgData name="Siegbert Rudolph" userId="2af4d44886c067cc" providerId="LiveId" clId="{45A74F2C-F6B1-4349-8DFF-A02C602D93B5}" dt="2023-04-12T08:48:01.630" v="2142" actId="20577"/>
          <ac:spMkLst>
            <pc:docMk/>
            <pc:sldMk cId="1269895419" sldId="258"/>
            <ac:spMk id="52" creationId="{36D219CF-EE6E-4A08-B76C-01BD55558549}"/>
          </ac:spMkLst>
        </pc:spChg>
        <pc:spChg chg="mod">
          <ac:chgData name="Siegbert Rudolph" userId="2af4d44886c067cc" providerId="LiveId" clId="{45A74F2C-F6B1-4349-8DFF-A02C602D93B5}" dt="2023-04-12T08:48:11.747" v="2146" actId="20577"/>
          <ac:spMkLst>
            <pc:docMk/>
            <pc:sldMk cId="1269895419" sldId="258"/>
            <ac:spMk id="53" creationId="{2974F591-FACB-449C-89B9-01B06611B018}"/>
          </ac:spMkLst>
        </pc:spChg>
        <pc:spChg chg="mod">
          <ac:chgData name="Siegbert Rudolph" userId="2af4d44886c067cc" providerId="LiveId" clId="{45A74F2C-F6B1-4349-8DFF-A02C602D93B5}" dt="2023-04-12T08:48:19.489" v="2150" actId="20577"/>
          <ac:spMkLst>
            <pc:docMk/>
            <pc:sldMk cId="1269895419" sldId="258"/>
            <ac:spMk id="54" creationId="{2B501681-F3B1-4F4F-8C86-F3E5EEDABC3C}"/>
          </ac:spMkLst>
        </pc:spChg>
        <pc:spChg chg="mod">
          <ac:chgData name="Siegbert Rudolph" userId="2af4d44886c067cc" providerId="LiveId" clId="{45A74F2C-F6B1-4349-8DFF-A02C602D93B5}" dt="2023-04-12T08:48:42.858" v="2154" actId="20577"/>
          <ac:spMkLst>
            <pc:docMk/>
            <pc:sldMk cId="1269895419" sldId="258"/>
            <ac:spMk id="55" creationId="{C2941994-8E48-44F4-A95A-256ABB9213EF}"/>
          </ac:spMkLst>
        </pc:spChg>
        <pc:spChg chg="mod">
          <ac:chgData name="Siegbert Rudolph" userId="2af4d44886c067cc" providerId="LiveId" clId="{45A74F2C-F6B1-4349-8DFF-A02C602D93B5}" dt="2023-04-12T08:48:50.539" v="2158" actId="20577"/>
          <ac:spMkLst>
            <pc:docMk/>
            <pc:sldMk cId="1269895419" sldId="258"/>
            <ac:spMk id="56" creationId="{65E158DB-8527-41D4-9669-BFC19858E85A}"/>
          </ac:spMkLst>
        </pc:spChg>
        <pc:spChg chg="mod">
          <ac:chgData name="Siegbert Rudolph" userId="2af4d44886c067cc" providerId="LiveId" clId="{45A74F2C-F6B1-4349-8DFF-A02C602D93B5}" dt="2023-04-12T08:48:57.425" v="2162" actId="20577"/>
          <ac:spMkLst>
            <pc:docMk/>
            <pc:sldMk cId="1269895419" sldId="258"/>
            <ac:spMk id="57" creationId="{D97E1AF2-C897-45A4-A738-078FE3F90FFC}"/>
          </ac:spMkLst>
        </pc:spChg>
        <pc:spChg chg="mod">
          <ac:chgData name="Siegbert Rudolph" userId="2af4d44886c067cc" providerId="LiveId" clId="{45A74F2C-F6B1-4349-8DFF-A02C602D93B5}" dt="2023-04-12T08:49:06.003" v="2166" actId="20577"/>
          <ac:spMkLst>
            <pc:docMk/>
            <pc:sldMk cId="1269895419" sldId="258"/>
            <ac:spMk id="58" creationId="{9CD37CAB-86BB-4636-97C4-52EC31703027}"/>
          </ac:spMkLst>
        </pc:spChg>
        <pc:spChg chg="mod">
          <ac:chgData name="Siegbert Rudolph" userId="2af4d44886c067cc" providerId="LiveId" clId="{45A74F2C-F6B1-4349-8DFF-A02C602D93B5}" dt="2023-04-12T08:49:12.655" v="2170" actId="20577"/>
          <ac:spMkLst>
            <pc:docMk/>
            <pc:sldMk cId="1269895419" sldId="258"/>
            <ac:spMk id="59" creationId="{3642C5FD-C151-41CD-B85A-9726F8AB561D}"/>
          </ac:spMkLst>
        </pc:spChg>
        <pc:spChg chg="mod">
          <ac:chgData name="Siegbert Rudolph" userId="2af4d44886c067cc" providerId="LiveId" clId="{45A74F2C-F6B1-4349-8DFF-A02C602D93B5}" dt="2023-04-12T08:49:18.751" v="2174" actId="20577"/>
          <ac:spMkLst>
            <pc:docMk/>
            <pc:sldMk cId="1269895419" sldId="258"/>
            <ac:spMk id="60" creationId="{A372B2AF-948A-4E7A-B50C-7B6AD95CF894}"/>
          </ac:spMkLst>
        </pc:spChg>
        <pc:spChg chg="mod">
          <ac:chgData name="Siegbert Rudolph" userId="2af4d44886c067cc" providerId="LiveId" clId="{45A74F2C-F6B1-4349-8DFF-A02C602D93B5}" dt="2023-04-15T11:59:24.245" v="3878" actId="1076"/>
          <ac:spMkLst>
            <pc:docMk/>
            <pc:sldMk cId="1269895419" sldId="258"/>
            <ac:spMk id="61" creationId="{30872774-FD22-BDA6-470C-FA03E6C923CA}"/>
          </ac:spMkLst>
        </pc:spChg>
      </pc:sldChg>
      <pc:sldChg chg="delSp modSp mod modAnim">
        <pc:chgData name="Siegbert Rudolph" userId="2af4d44886c067cc" providerId="LiveId" clId="{45A74F2C-F6B1-4349-8DFF-A02C602D93B5}" dt="2023-04-15T11:59:24.245" v="3884" actId="1076"/>
        <pc:sldMkLst>
          <pc:docMk/>
          <pc:sldMk cId="481113421" sldId="259"/>
        </pc:sldMkLst>
        <pc:spChg chg="del">
          <ac:chgData name="Siegbert Rudolph" userId="2af4d44886c067cc" providerId="LiveId" clId="{45A74F2C-F6B1-4349-8DFF-A02C602D93B5}" dt="2023-04-15T11:59:24.245" v="3879" actId="478"/>
          <ac:spMkLst>
            <pc:docMk/>
            <pc:sldMk cId="481113421" sldId="259"/>
            <ac:spMk id="4" creationId="{698B1448-2AA8-3A58-C69A-E6C2CBC97850}"/>
          </ac:spMkLst>
        </pc:spChg>
        <pc:spChg chg="mod">
          <ac:chgData name="Siegbert Rudolph" userId="2af4d44886c067cc" providerId="LiveId" clId="{45A74F2C-F6B1-4349-8DFF-A02C602D93B5}" dt="2023-04-12T08:56:41.919" v="2391" actId="20577"/>
          <ac:spMkLst>
            <pc:docMk/>
            <pc:sldMk cId="481113421" sldId="259"/>
            <ac:spMk id="10" creationId="{B317EB66-B99D-4FC9-83BD-FFBFA2BC581C}"/>
          </ac:spMkLst>
        </pc:spChg>
        <pc:spChg chg="mod">
          <ac:chgData name="Siegbert Rudolph" userId="2af4d44886c067cc" providerId="LiveId" clId="{45A74F2C-F6B1-4349-8DFF-A02C602D93B5}" dt="2023-04-12T08:57:42.287" v="2431" actId="20577"/>
          <ac:spMkLst>
            <pc:docMk/>
            <pc:sldMk cId="481113421" sldId="259"/>
            <ac:spMk id="11" creationId="{40EF7387-CCC9-4453-A7BA-ED29CFD6E61D}"/>
          </ac:spMkLst>
        </pc:spChg>
        <pc:spChg chg="mod">
          <ac:chgData name="Siegbert Rudolph" userId="2af4d44886c067cc" providerId="LiveId" clId="{45A74F2C-F6B1-4349-8DFF-A02C602D93B5}" dt="2023-04-12T08:58:33.634" v="2469" actId="20577"/>
          <ac:spMkLst>
            <pc:docMk/>
            <pc:sldMk cId="481113421" sldId="259"/>
            <ac:spMk id="12" creationId="{D8F568C1-689B-438B-8258-736FC7178369}"/>
          </ac:spMkLst>
        </pc:spChg>
        <pc:spChg chg="mod">
          <ac:chgData name="Siegbert Rudolph" userId="2af4d44886c067cc" providerId="LiveId" clId="{45A74F2C-F6B1-4349-8DFF-A02C602D93B5}" dt="2023-04-12T08:59:33.515" v="2505" actId="20577"/>
          <ac:spMkLst>
            <pc:docMk/>
            <pc:sldMk cId="481113421" sldId="259"/>
            <ac:spMk id="13" creationId="{4DC1E1AA-C355-411A-8114-99B233028165}"/>
          </ac:spMkLst>
        </pc:spChg>
        <pc:spChg chg="mod">
          <ac:chgData name="Siegbert Rudolph" userId="2af4d44886c067cc" providerId="LiveId" clId="{45A74F2C-F6B1-4349-8DFF-A02C602D93B5}" dt="2023-04-12T09:00:34.973" v="2541" actId="20577"/>
          <ac:spMkLst>
            <pc:docMk/>
            <pc:sldMk cId="481113421" sldId="259"/>
            <ac:spMk id="14" creationId="{35650733-0653-445B-B56C-EF97DCF923F0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15" creationId="{004AE066-5C4A-410E-A9CF-D524C9C6994A}"/>
          </ac:spMkLst>
        </pc:spChg>
        <pc:spChg chg="mod">
          <ac:chgData name="Siegbert Rudolph" userId="2af4d44886c067cc" providerId="LiveId" clId="{45A74F2C-F6B1-4349-8DFF-A02C602D93B5}" dt="2023-04-15T11:59:24.245" v="3884" actId="1076"/>
          <ac:spMkLst>
            <pc:docMk/>
            <pc:sldMk cId="481113421" sldId="259"/>
            <ac:spMk id="15" creationId="{D27B8FD2-9ADF-C89F-8BD2-AE75995339D5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16" creationId="{4F00E960-ABE4-49A5-A66C-400E98E95F07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17" creationId="{FC6CAD6B-0F4A-4818-917B-B6C07562B9B3}"/>
          </ac:spMkLst>
        </pc:spChg>
        <pc:spChg chg="mod">
          <ac:chgData name="Siegbert Rudolph" userId="2af4d44886c067cc" providerId="LiveId" clId="{45A74F2C-F6B1-4349-8DFF-A02C602D93B5}" dt="2023-04-12T08:56:48.909" v="2395" actId="20577"/>
          <ac:spMkLst>
            <pc:docMk/>
            <pc:sldMk cId="481113421" sldId="259"/>
            <ac:spMk id="18" creationId="{BCF4D99B-6D0F-4236-A3DE-CD0B72A932EC}"/>
          </ac:spMkLst>
        </pc:spChg>
        <pc:spChg chg="mod">
          <ac:chgData name="Siegbert Rudolph" userId="2af4d44886c067cc" providerId="LiveId" clId="{45A74F2C-F6B1-4349-8DFF-A02C602D93B5}" dt="2023-04-12T08:57:47.926" v="2435" actId="20577"/>
          <ac:spMkLst>
            <pc:docMk/>
            <pc:sldMk cId="481113421" sldId="259"/>
            <ac:spMk id="19" creationId="{D0B8D5EC-F57F-43D0-86F2-3E405635501D}"/>
          </ac:spMkLst>
        </pc:spChg>
        <pc:spChg chg="mod">
          <ac:chgData name="Siegbert Rudolph" userId="2af4d44886c067cc" providerId="LiveId" clId="{45A74F2C-F6B1-4349-8DFF-A02C602D93B5}" dt="2023-04-12T08:58:39.827" v="2473" actId="20577"/>
          <ac:spMkLst>
            <pc:docMk/>
            <pc:sldMk cId="481113421" sldId="259"/>
            <ac:spMk id="20" creationId="{E039F119-BF8F-4B56-A395-0DCE7C47F33D}"/>
          </ac:spMkLst>
        </pc:spChg>
        <pc:spChg chg="mod">
          <ac:chgData name="Siegbert Rudolph" userId="2af4d44886c067cc" providerId="LiveId" clId="{45A74F2C-F6B1-4349-8DFF-A02C602D93B5}" dt="2023-04-12T08:59:40.507" v="2509" actId="20577"/>
          <ac:spMkLst>
            <pc:docMk/>
            <pc:sldMk cId="481113421" sldId="259"/>
            <ac:spMk id="21" creationId="{5A6C2E92-35AC-4014-AA7D-259D20FCCE62}"/>
          </ac:spMkLst>
        </pc:spChg>
        <pc:spChg chg="mod">
          <ac:chgData name="Siegbert Rudolph" userId="2af4d44886c067cc" providerId="LiveId" clId="{45A74F2C-F6B1-4349-8DFF-A02C602D93B5}" dt="2023-04-12T09:00:42.074" v="2545" actId="20577"/>
          <ac:spMkLst>
            <pc:docMk/>
            <pc:sldMk cId="481113421" sldId="259"/>
            <ac:spMk id="22" creationId="{005A54B8-3C5D-4A1F-9369-E2FE32AC684A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23" creationId="{75BC8050-E181-4698-B299-F11464FF6574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24" creationId="{94B8F4C0-AE0C-4C7A-B861-AA11D2116E85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25" creationId="{FEAEA9AC-3436-46B5-A2B5-7BA830FC634F}"/>
          </ac:spMkLst>
        </pc:spChg>
        <pc:spChg chg="mod">
          <ac:chgData name="Siegbert Rudolph" userId="2af4d44886c067cc" providerId="LiveId" clId="{45A74F2C-F6B1-4349-8DFF-A02C602D93B5}" dt="2023-04-12T08:56:54.501" v="2399" actId="20577"/>
          <ac:spMkLst>
            <pc:docMk/>
            <pc:sldMk cId="481113421" sldId="259"/>
            <ac:spMk id="26" creationId="{DDBFBE9F-E7E7-4891-A3D6-3D3859DA92A0}"/>
          </ac:spMkLst>
        </pc:spChg>
        <pc:spChg chg="mod">
          <ac:chgData name="Siegbert Rudolph" userId="2af4d44886c067cc" providerId="LiveId" clId="{45A74F2C-F6B1-4349-8DFF-A02C602D93B5}" dt="2023-04-12T08:57:52.957" v="2439" actId="20577"/>
          <ac:spMkLst>
            <pc:docMk/>
            <pc:sldMk cId="481113421" sldId="259"/>
            <ac:spMk id="27" creationId="{FDDAEC9D-A85B-4D5B-AF45-1BC72B5C5697}"/>
          </ac:spMkLst>
        </pc:spChg>
        <pc:spChg chg="mod">
          <ac:chgData name="Siegbert Rudolph" userId="2af4d44886c067cc" providerId="LiveId" clId="{45A74F2C-F6B1-4349-8DFF-A02C602D93B5}" dt="2023-04-12T08:58:45.720" v="2477" actId="20577"/>
          <ac:spMkLst>
            <pc:docMk/>
            <pc:sldMk cId="481113421" sldId="259"/>
            <ac:spMk id="28" creationId="{7908AC29-FBE7-403D-9060-917AC7216247}"/>
          </ac:spMkLst>
        </pc:spChg>
        <pc:spChg chg="mod">
          <ac:chgData name="Siegbert Rudolph" userId="2af4d44886c067cc" providerId="LiveId" clId="{45A74F2C-F6B1-4349-8DFF-A02C602D93B5}" dt="2023-04-12T08:59:47.674" v="2513" actId="20577"/>
          <ac:spMkLst>
            <pc:docMk/>
            <pc:sldMk cId="481113421" sldId="259"/>
            <ac:spMk id="29" creationId="{7E6BA6A2-F1D3-410C-B8B0-8F4A053A56E4}"/>
          </ac:spMkLst>
        </pc:spChg>
        <pc:spChg chg="mod">
          <ac:chgData name="Siegbert Rudolph" userId="2af4d44886c067cc" providerId="LiveId" clId="{45A74F2C-F6B1-4349-8DFF-A02C602D93B5}" dt="2023-04-12T09:00:48.155" v="2549" actId="20577"/>
          <ac:spMkLst>
            <pc:docMk/>
            <pc:sldMk cId="481113421" sldId="259"/>
            <ac:spMk id="30" creationId="{80446838-0924-44CC-834C-41A177F38A51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31" creationId="{5F34EF73-8951-466F-B07A-72F7B1F783AC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32" creationId="{E31128F6-9739-4B47-9B31-B9EB282145C0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33" creationId="{2899DE06-4900-41AE-8ADF-070AA95480A1}"/>
          </ac:spMkLst>
        </pc:spChg>
        <pc:spChg chg="mod">
          <ac:chgData name="Siegbert Rudolph" userId="2af4d44886c067cc" providerId="LiveId" clId="{45A74F2C-F6B1-4349-8DFF-A02C602D93B5}" dt="2023-04-12T08:57:01.980" v="2405" actId="20577"/>
          <ac:spMkLst>
            <pc:docMk/>
            <pc:sldMk cId="481113421" sldId="259"/>
            <ac:spMk id="34" creationId="{6DE26D58-A490-4798-A427-0CA85EF23B2B}"/>
          </ac:spMkLst>
        </pc:spChg>
        <pc:spChg chg="mod">
          <ac:chgData name="Siegbert Rudolph" userId="2af4d44886c067cc" providerId="LiveId" clId="{45A74F2C-F6B1-4349-8DFF-A02C602D93B5}" dt="2023-04-12T08:57:58.190" v="2443" actId="20577"/>
          <ac:spMkLst>
            <pc:docMk/>
            <pc:sldMk cId="481113421" sldId="259"/>
            <ac:spMk id="35" creationId="{49D38C14-31B1-45EE-BFD6-8FACEB562570}"/>
          </ac:spMkLst>
        </pc:spChg>
        <pc:spChg chg="mod">
          <ac:chgData name="Siegbert Rudolph" userId="2af4d44886c067cc" providerId="LiveId" clId="{45A74F2C-F6B1-4349-8DFF-A02C602D93B5}" dt="2023-04-12T08:58:50.212" v="2481" actId="20577"/>
          <ac:spMkLst>
            <pc:docMk/>
            <pc:sldMk cId="481113421" sldId="259"/>
            <ac:spMk id="36" creationId="{595CA819-23E3-4158-9F93-955C628560EB}"/>
          </ac:spMkLst>
        </pc:spChg>
        <pc:spChg chg="mod">
          <ac:chgData name="Siegbert Rudolph" userId="2af4d44886c067cc" providerId="LiveId" clId="{45A74F2C-F6B1-4349-8DFF-A02C602D93B5}" dt="2023-04-12T08:59:51.821" v="2517" actId="20577"/>
          <ac:spMkLst>
            <pc:docMk/>
            <pc:sldMk cId="481113421" sldId="259"/>
            <ac:spMk id="37" creationId="{F836B76C-E573-488E-827E-E4B688FD4BB4}"/>
          </ac:spMkLst>
        </pc:spChg>
        <pc:spChg chg="mod">
          <ac:chgData name="Siegbert Rudolph" userId="2af4d44886c067cc" providerId="LiveId" clId="{45A74F2C-F6B1-4349-8DFF-A02C602D93B5}" dt="2023-04-12T09:00:53.343" v="2553" actId="20577"/>
          <ac:spMkLst>
            <pc:docMk/>
            <pc:sldMk cId="481113421" sldId="259"/>
            <ac:spMk id="38" creationId="{E399508F-4C47-453F-8717-7AC8A1DA2B0A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39" creationId="{C7902F3A-CF69-42E8-B8A4-1868B84F3F7F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40" creationId="{37F36FCF-1551-437E-9C7A-D00F4CB5727A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41" creationId="{4E929CFD-43C2-4647-B751-F367FEBE7A4C}"/>
          </ac:spMkLst>
        </pc:spChg>
        <pc:spChg chg="mod">
          <ac:chgData name="Siegbert Rudolph" userId="2af4d44886c067cc" providerId="LiveId" clId="{45A74F2C-F6B1-4349-8DFF-A02C602D93B5}" dt="2023-04-12T08:57:08.092" v="2409" actId="20577"/>
          <ac:spMkLst>
            <pc:docMk/>
            <pc:sldMk cId="481113421" sldId="259"/>
            <ac:spMk id="42" creationId="{CF49C68C-5245-4411-B863-253A5509262C}"/>
          </ac:spMkLst>
        </pc:spChg>
        <pc:spChg chg="mod">
          <ac:chgData name="Siegbert Rudolph" userId="2af4d44886c067cc" providerId="LiveId" clId="{45A74F2C-F6B1-4349-8DFF-A02C602D93B5}" dt="2023-04-12T08:58:03.943" v="2447" actId="20577"/>
          <ac:spMkLst>
            <pc:docMk/>
            <pc:sldMk cId="481113421" sldId="259"/>
            <ac:spMk id="43" creationId="{153934BE-53D2-4D20-9B64-87661C37763D}"/>
          </ac:spMkLst>
        </pc:spChg>
        <pc:spChg chg="mod">
          <ac:chgData name="Siegbert Rudolph" userId="2af4d44886c067cc" providerId="LiveId" clId="{45A74F2C-F6B1-4349-8DFF-A02C602D93B5}" dt="2023-04-12T08:58:55.432" v="2485" actId="20577"/>
          <ac:spMkLst>
            <pc:docMk/>
            <pc:sldMk cId="481113421" sldId="259"/>
            <ac:spMk id="44" creationId="{FA5657B5-77B5-495E-8CE0-7C59BBF4C154}"/>
          </ac:spMkLst>
        </pc:spChg>
        <pc:spChg chg="mod">
          <ac:chgData name="Siegbert Rudolph" userId="2af4d44886c067cc" providerId="LiveId" clId="{45A74F2C-F6B1-4349-8DFF-A02C602D93B5}" dt="2023-04-12T08:59:59.506" v="2521" actId="20577"/>
          <ac:spMkLst>
            <pc:docMk/>
            <pc:sldMk cId="481113421" sldId="259"/>
            <ac:spMk id="45" creationId="{02EAFC13-C904-4C5F-A0FB-1928A3A54CEB}"/>
          </ac:spMkLst>
        </pc:spChg>
        <pc:spChg chg="mod">
          <ac:chgData name="Siegbert Rudolph" userId="2af4d44886c067cc" providerId="LiveId" clId="{45A74F2C-F6B1-4349-8DFF-A02C602D93B5}" dt="2023-04-12T09:00:58.228" v="2557" actId="20577"/>
          <ac:spMkLst>
            <pc:docMk/>
            <pc:sldMk cId="481113421" sldId="259"/>
            <ac:spMk id="46" creationId="{59DA09BF-8504-465B-B5E0-65980983A088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47" creationId="{DAD7622A-FAF6-4024-AF81-93F65BEA188E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48" creationId="{49C410BE-18C7-4B72-B089-EFB2444E725D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49" creationId="{90858E71-14CF-49E8-B02A-607F73223A73}"/>
          </ac:spMkLst>
        </pc:spChg>
        <pc:spChg chg="mod">
          <ac:chgData name="Siegbert Rudolph" userId="2af4d44886c067cc" providerId="LiveId" clId="{45A74F2C-F6B1-4349-8DFF-A02C602D93B5}" dt="2023-04-12T08:57:14.317" v="2413" actId="20577"/>
          <ac:spMkLst>
            <pc:docMk/>
            <pc:sldMk cId="481113421" sldId="259"/>
            <ac:spMk id="54" creationId="{FD4DD459-114A-4941-A8C1-485079D0A286}"/>
          </ac:spMkLst>
        </pc:spChg>
        <pc:spChg chg="mod">
          <ac:chgData name="Siegbert Rudolph" userId="2af4d44886c067cc" providerId="LiveId" clId="{45A74F2C-F6B1-4349-8DFF-A02C602D93B5}" dt="2023-04-12T08:58:09.725" v="2451" actId="20577"/>
          <ac:spMkLst>
            <pc:docMk/>
            <pc:sldMk cId="481113421" sldId="259"/>
            <ac:spMk id="55" creationId="{22DBD3DA-D61C-437A-8E06-33C405C23E3C}"/>
          </ac:spMkLst>
        </pc:spChg>
        <pc:spChg chg="mod">
          <ac:chgData name="Siegbert Rudolph" userId="2af4d44886c067cc" providerId="LiveId" clId="{45A74F2C-F6B1-4349-8DFF-A02C602D93B5}" dt="2023-04-12T08:59:02.487" v="2489" actId="20577"/>
          <ac:spMkLst>
            <pc:docMk/>
            <pc:sldMk cId="481113421" sldId="259"/>
            <ac:spMk id="56" creationId="{9AB9DBD0-9F62-4B16-9816-8D5089610255}"/>
          </ac:spMkLst>
        </pc:spChg>
        <pc:spChg chg="mod">
          <ac:chgData name="Siegbert Rudolph" userId="2af4d44886c067cc" providerId="LiveId" clId="{45A74F2C-F6B1-4349-8DFF-A02C602D93B5}" dt="2023-04-12T09:00:04.645" v="2525" actId="20577"/>
          <ac:spMkLst>
            <pc:docMk/>
            <pc:sldMk cId="481113421" sldId="259"/>
            <ac:spMk id="57" creationId="{6D68B909-5D6C-4E51-B7C0-51952CD94AF7}"/>
          </ac:spMkLst>
        </pc:spChg>
        <pc:spChg chg="mod">
          <ac:chgData name="Siegbert Rudolph" userId="2af4d44886c067cc" providerId="LiveId" clId="{45A74F2C-F6B1-4349-8DFF-A02C602D93B5}" dt="2023-04-12T09:01:03.134" v="2561" actId="20577"/>
          <ac:spMkLst>
            <pc:docMk/>
            <pc:sldMk cId="481113421" sldId="259"/>
            <ac:spMk id="58" creationId="{DA96A4A3-C167-49C3-95A1-3E4353BBCD63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59" creationId="{725CE0C0-E382-48AF-AAEE-F3116B6BCD98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60" creationId="{BB2AF338-8B79-47F0-9140-20E7EE35B35A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61" creationId="{3E347A28-06F2-48A6-98EF-1F3D4CE8C617}"/>
          </ac:spMkLst>
        </pc:spChg>
        <pc:spChg chg="mod">
          <ac:chgData name="Siegbert Rudolph" userId="2af4d44886c067cc" providerId="LiveId" clId="{45A74F2C-F6B1-4349-8DFF-A02C602D93B5}" dt="2023-04-12T08:57:19.690" v="2417" actId="20577"/>
          <ac:spMkLst>
            <pc:docMk/>
            <pc:sldMk cId="481113421" sldId="259"/>
            <ac:spMk id="62" creationId="{54EA0AFA-EA30-47AC-B069-50AC20FFC9B3}"/>
          </ac:spMkLst>
        </pc:spChg>
        <pc:spChg chg="mod">
          <ac:chgData name="Siegbert Rudolph" userId="2af4d44886c067cc" providerId="LiveId" clId="{45A74F2C-F6B1-4349-8DFF-A02C602D93B5}" dt="2023-04-12T08:58:15.992" v="2455" actId="20577"/>
          <ac:spMkLst>
            <pc:docMk/>
            <pc:sldMk cId="481113421" sldId="259"/>
            <ac:spMk id="63" creationId="{BD1F14CA-ADE8-4B3A-9AC8-E51612E65009}"/>
          </ac:spMkLst>
        </pc:spChg>
        <pc:spChg chg="mod">
          <ac:chgData name="Siegbert Rudolph" userId="2af4d44886c067cc" providerId="LiveId" clId="{45A74F2C-F6B1-4349-8DFF-A02C602D93B5}" dt="2023-04-12T08:59:07.092" v="2493" actId="20577"/>
          <ac:spMkLst>
            <pc:docMk/>
            <pc:sldMk cId="481113421" sldId="259"/>
            <ac:spMk id="64" creationId="{11790FCF-F007-4703-BC83-1C8DC67A186D}"/>
          </ac:spMkLst>
        </pc:spChg>
        <pc:spChg chg="mod">
          <ac:chgData name="Siegbert Rudolph" userId="2af4d44886c067cc" providerId="LiveId" clId="{45A74F2C-F6B1-4349-8DFF-A02C602D93B5}" dt="2023-04-12T09:00:13.254" v="2529" actId="20577"/>
          <ac:spMkLst>
            <pc:docMk/>
            <pc:sldMk cId="481113421" sldId="259"/>
            <ac:spMk id="65" creationId="{A92AFDD5-8ED2-4513-B06C-E741D3EB83B7}"/>
          </ac:spMkLst>
        </pc:spChg>
        <pc:spChg chg="mod">
          <ac:chgData name="Siegbert Rudolph" userId="2af4d44886c067cc" providerId="LiveId" clId="{45A74F2C-F6B1-4349-8DFF-A02C602D93B5}" dt="2023-04-12T09:01:09.084" v="2565" actId="20577"/>
          <ac:spMkLst>
            <pc:docMk/>
            <pc:sldMk cId="481113421" sldId="259"/>
            <ac:spMk id="66" creationId="{702F5171-67C5-481E-A682-A42B2F18258D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67" creationId="{3C250280-2C44-4224-B072-640DF25120E6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68" creationId="{062129E6-048C-4E45-96CA-6F9B972E180F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69" creationId="{880EDD08-FF78-4367-A760-911FF3941D91}"/>
          </ac:spMkLst>
        </pc:spChg>
        <pc:spChg chg="mod">
          <ac:chgData name="Siegbert Rudolph" userId="2af4d44886c067cc" providerId="LiveId" clId="{45A74F2C-F6B1-4349-8DFF-A02C602D93B5}" dt="2023-04-12T08:57:26.029" v="2421" actId="20577"/>
          <ac:spMkLst>
            <pc:docMk/>
            <pc:sldMk cId="481113421" sldId="259"/>
            <ac:spMk id="70" creationId="{7983B276-A177-4529-8DAF-BE0FC44AE8E4}"/>
          </ac:spMkLst>
        </pc:spChg>
        <pc:spChg chg="mod">
          <ac:chgData name="Siegbert Rudolph" userId="2af4d44886c067cc" providerId="LiveId" clId="{45A74F2C-F6B1-4349-8DFF-A02C602D93B5}" dt="2023-04-12T08:58:20.862" v="2459" actId="20577"/>
          <ac:spMkLst>
            <pc:docMk/>
            <pc:sldMk cId="481113421" sldId="259"/>
            <ac:spMk id="71" creationId="{FF2F7028-5AA7-4219-9AFC-8910071C281C}"/>
          </ac:spMkLst>
        </pc:spChg>
        <pc:spChg chg="mod">
          <ac:chgData name="Siegbert Rudolph" userId="2af4d44886c067cc" providerId="LiveId" clId="{45A74F2C-F6B1-4349-8DFF-A02C602D93B5}" dt="2023-04-12T08:59:12.876" v="2497" actId="20577"/>
          <ac:spMkLst>
            <pc:docMk/>
            <pc:sldMk cId="481113421" sldId="259"/>
            <ac:spMk id="72" creationId="{5BB74CB8-B601-479C-AB62-710F02B84F14}"/>
          </ac:spMkLst>
        </pc:spChg>
        <pc:spChg chg="mod">
          <ac:chgData name="Siegbert Rudolph" userId="2af4d44886c067cc" providerId="LiveId" clId="{45A74F2C-F6B1-4349-8DFF-A02C602D93B5}" dt="2023-04-12T09:00:18.992" v="2533" actId="20577"/>
          <ac:spMkLst>
            <pc:docMk/>
            <pc:sldMk cId="481113421" sldId="259"/>
            <ac:spMk id="73" creationId="{9F7E7031-3113-4ADD-A02E-FF04BAACD55A}"/>
          </ac:spMkLst>
        </pc:spChg>
        <pc:spChg chg="mod">
          <ac:chgData name="Siegbert Rudolph" userId="2af4d44886c067cc" providerId="LiveId" clId="{45A74F2C-F6B1-4349-8DFF-A02C602D93B5}" dt="2023-04-12T09:01:15.105" v="2569" actId="20577"/>
          <ac:spMkLst>
            <pc:docMk/>
            <pc:sldMk cId="481113421" sldId="259"/>
            <ac:spMk id="74" creationId="{44A7D560-7449-46E5-B773-C6240BFCF0F2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75" creationId="{A6A0387C-4254-4FE5-A591-C854CD09BB54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76" creationId="{25AAA886-DA90-42F7-AE20-07E65C396B1E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77" creationId="{D1D1B3F4-BD52-4B42-898F-618C0608D2B6}"/>
          </ac:spMkLst>
        </pc:spChg>
        <pc:spChg chg="mod">
          <ac:chgData name="Siegbert Rudolph" userId="2af4d44886c067cc" providerId="LiveId" clId="{45A74F2C-F6B1-4349-8DFF-A02C602D93B5}" dt="2023-04-12T08:57:33.056" v="2425" actId="20577"/>
          <ac:spMkLst>
            <pc:docMk/>
            <pc:sldMk cId="481113421" sldId="259"/>
            <ac:spMk id="78" creationId="{C50882A2-42EA-4DC2-B8AC-D87D3E6C7ACC}"/>
          </ac:spMkLst>
        </pc:spChg>
        <pc:spChg chg="mod">
          <ac:chgData name="Siegbert Rudolph" userId="2af4d44886c067cc" providerId="LiveId" clId="{45A74F2C-F6B1-4349-8DFF-A02C602D93B5}" dt="2023-04-12T08:58:26.265" v="2463" actId="20577"/>
          <ac:spMkLst>
            <pc:docMk/>
            <pc:sldMk cId="481113421" sldId="259"/>
            <ac:spMk id="79" creationId="{4964B624-F129-4B36-98F0-417DE2963C8A}"/>
          </ac:spMkLst>
        </pc:spChg>
        <pc:spChg chg="mod">
          <ac:chgData name="Siegbert Rudolph" userId="2af4d44886c067cc" providerId="LiveId" clId="{45A74F2C-F6B1-4349-8DFF-A02C602D93B5}" dt="2023-04-12T08:59:23.567" v="2501" actId="20577"/>
          <ac:spMkLst>
            <pc:docMk/>
            <pc:sldMk cId="481113421" sldId="259"/>
            <ac:spMk id="80" creationId="{1DF799CC-4ADC-4FE2-8787-95FE746FEF50}"/>
          </ac:spMkLst>
        </pc:spChg>
        <pc:spChg chg="mod">
          <ac:chgData name="Siegbert Rudolph" userId="2af4d44886c067cc" providerId="LiveId" clId="{45A74F2C-F6B1-4349-8DFF-A02C602D93B5}" dt="2023-04-12T09:00:28.562" v="2537" actId="20577"/>
          <ac:spMkLst>
            <pc:docMk/>
            <pc:sldMk cId="481113421" sldId="259"/>
            <ac:spMk id="81" creationId="{A6E38C98-683C-4DEE-886A-1DA617E112C0}"/>
          </ac:spMkLst>
        </pc:spChg>
        <pc:spChg chg="mod">
          <ac:chgData name="Siegbert Rudolph" userId="2af4d44886c067cc" providerId="LiveId" clId="{45A74F2C-F6B1-4349-8DFF-A02C602D93B5}" dt="2023-04-12T09:01:25.965" v="2575" actId="20577"/>
          <ac:spMkLst>
            <pc:docMk/>
            <pc:sldMk cId="481113421" sldId="259"/>
            <ac:spMk id="82" creationId="{C4A035E0-51A7-4B3F-950B-54EAA2818CB8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83" creationId="{B4FAF12D-317E-42B0-9EA0-9C59A04B8F95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84" creationId="{29CF4927-86AF-4516-A643-92CABD8E2A99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85" creationId="{05839902-E3F1-4F68-9FE7-C6861F232F95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86" creationId="{A8DCED6E-85FA-495B-9A25-1FC3BE18F54E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87" creationId="{08E4AB5F-FE81-4AAD-A589-E8C73AC0B35A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88" creationId="{FC1A5275-4818-43E5-8E53-1BDA148C3717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89" creationId="{C1841CE8-7604-4C92-9DB8-FBD2B8A97A5C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0" creationId="{EF4C6C71-4F42-45C4-9245-BA9AB5E3482A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1" creationId="{9612603F-1CBF-4F5C-B625-FEEC7922183F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2" creationId="{ECE4A946-9DF6-44C5-8BC3-58EAABEB0FBE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3" creationId="{66E91470-65E7-4EFF-9CB6-681DBA894002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4" creationId="{DD7AC856-9D1C-40CB-A2A9-E6425860D80D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5" creationId="{8111BE6E-5504-49E7-8E51-2E30D58CC107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6" creationId="{61704C00-C5F4-46A9-A4F7-EE83FC3CA474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7" creationId="{EADBD4D1-C5DA-4F95-BB77-4D2002D69733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8" creationId="{9C9B9189-7C21-4D30-BCCF-B8BEF668CAD7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99" creationId="{09EB68BB-1318-4FA2-9BFF-30FB7C1DC703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100" creationId="{00D9C636-78B2-40B0-B7BA-5C3484259C57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101" creationId="{C320C404-DD9D-4CAC-B323-E66FC8795A0F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102" creationId="{AA7DA75E-5A06-4AB6-81E5-D4A7882D47C5}"/>
          </ac:spMkLst>
        </pc:spChg>
        <pc:spChg chg="del mod">
          <ac:chgData name="Siegbert Rudolph" userId="2af4d44886c067cc" providerId="LiveId" clId="{45A74F2C-F6B1-4349-8DFF-A02C602D93B5}" dt="2023-04-12T08:54:21.344" v="2220" actId="478"/>
          <ac:spMkLst>
            <pc:docMk/>
            <pc:sldMk cId="481113421" sldId="259"/>
            <ac:spMk id="103" creationId="{C0E6C5ED-9A7F-42ED-B0AE-EBD7A88E9256}"/>
          </ac:spMkLst>
        </pc:spChg>
      </pc:sldChg>
      <pc:sldChg chg="delSp modSp mod">
        <pc:chgData name="Siegbert Rudolph" userId="2af4d44886c067cc" providerId="LiveId" clId="{45A74F2C-F6B1-4349-8DFF-A02C602D93B5}" dt="2023-04-15T11:59:24.261" v="3896" actId="1076"/>
        <pc:sldMkLst>
          <pc:docMk/>
          <pc:sldMk cId="2720419470" sldId="260"/>
        </pc:sldMkLst>
        <pc:spChg chg="mod">
          <ac:chgData name="Siegbert Rudolph" userId="2af4d44886c067cc" providerId="LiveId" clId="{45A74F2C-F6B1-4349-8DFF-A02C602D93B5}" dt="2023-04-12T09:10:08.009" v="3225" actId="20577"/>
          <ac:spMkLst>
            <pc:docMk/>
            <pc:sldMk cId="2720419470" sldId="260"/>
            <ac:spMk id="9" creationId="{2EC80A90-4543-4292-A81D-5AB4E7A303B1}"/>
          </ac:spMkLst>
        </pc:spChg>
        <pc:spChg chg="mod">
          <ac:chgData name="Siegbert Rudolph" userId="2af4d44886c067cc" providerId="LiveId" clId="{45A74F2C-F6B1-4349-8DFF-A02C602D93B5}" dt="2023-04-12T09:10:51.514" v="3253" actId="20577"/>
          <ac:spMkLst>
            <pc:docMk/>
            <pc:sldMk cId="2720419470" sldId="260"/>
            <ac:spMk id="10" creationId="{5A6ED019-6050-44EB-A429-32F455D095C0}"/>
          </ac:spMkLst>
        </pc:spChg>
        <pc:spChg chg="mod">
          <ac:chgData name="Siegbert Rudolph" userId="2af4d44886c067cc" providerId="LiveId" clId="{45A74F2C-F6B1-4349-8DFF-A02C602D93B5}" dt="2023-04-12T09:11:30.076" v="3281" actId="20577"/>
          <ac:spMkLst>
            <pc:docMk/>
            <pc:sldMk cId="2720419470" sldId="260"/>
            <ac:spMk id="11" creationId="{77A77FE0-2D7A-4DDF-B0E2-F0C2F54F62F7}"/>
          </ac:spMkLst>
        </pc:spChg>
        <pc:spChg chg="mod">
          <ac:chgData name="Siegbert Rudolph" userId="2af4d44886c067cc" providerId="LiveId" clId="{45A74F2C-F6B1-4349-8DFF-A02C602D93B5}" dt="2023-04-12T09:12:10.930" v="3311" actId="20577"/>
          <ac:spMkLst>
            <pc:docMk/>
            <pc:sldMk cId="2720419470" sldId="260"/>
            <ac:spMk id="12" creationId="{0B3DC294-15BE-4C98-BECA-374AF364F6C1}"/>
          </ac:spMkLst>
        </pc:spChg>
        <pc:spChg chg="mod">
          <ac:chgData name="Siegbert Rudolph" userId="2af4d44886c067cc" providerId="LiveId" clId="{45A74F2C-F6B1-4349-8DFF-A02C602D93B5}" dt="2023-04-12T09:12:58.836" v="3339" actId="20577"/>
          <ac:spMkLst>
            <pc:docMk/>
            <pc:sldMk cId="2720419470" sldId="260"/>
            <ac:spMk id="13" creationId="{A156680B-9CBF-47C1-9478-A8A1CB74730C}"/>
          </ac:spMkLst>
        </pc:spChg>
        <pc:spChg chg="mod">
          <ac:chgData name="Siegbert Rudolph" userId="2af4d44886c067cc" providerId="LiveId" clId="{45A74F2C-F6B1-4349-8DFF-A02C602D93B5}" dt="2023-04-12T09:13:39.238" v="3369" actId="20577"/>
          <ac:spMkLst>
            <pc:docMk/>
            <pc:sldMk cId="2720419470" sldId="260"/>
            <ac:spMk id="14" creationId="{7630D438-F171-4E25-9550-8D16A9D4CBCD}"/>
          </ac:spMkLst>
        </pc:spChg>
        <pc:spChg chg="mod">
          <ac:chgData name="Siegbert Rudolph" userId="2af4d44886c067cc" providerId="LiveId" clId="{45A74F2C-F6B1-4349-8DFF-A02C602D93B5}" dt="2023-04-12T09:10:15.237" v="3229" actId="20577"/>
          <ac:spMkLst>
            <pc:docMk/>
            <pc:sldMk cId="2720419470" sldId="260"/>
            <ac:spMk id="15" creationId="{833CAD44-2781-4F31-85A8-5FA1447B1F82}"/>
          </ac:spMkLst>
        </pc:spChg>
        <pc:spChg chg="mod">
          <ac:chgData name="Siegbert Rudolph" userId="2af4d44886c067cc" providerId="LiveId" clId="{45A74F2C-F6B1-4349-8DFF-A02C602D93B5}" dt="2023-04-12T09:10:56.070" v="3257" actId="20577"/>
          <ac:spMkLst>
            <pc:docMk/>
            <pc:sldMk cId="2720419470" sldId="260"/>
            <ac:spMk id="16" creationId="{8BE89A30-6EAB-4580-B402-E2A422569255}"/>
          </ac:spMkLst>
        </pc:spChg>
        <pc:spChg chg="mod">
          <ac:chgData name="Siegbert Rudolph" userId="2af4d44886c067cc" providerId="LiveId" clId="{45A74F2C-F6B1-4349-8DFF-A02C602D93B5}" dt="2023-04-12T09:11:36.094" v="3285" actId="20577"/>
          <ac:spMkLst>
            <pc:docMk/>
            <pc:sldMk cId="2720419470" sldId="260"/>
            <ac:spMk id="17" creationId="{4CAEA92D-2CEF-42C7-B3E8-78889780A646}"/>
          </ac:spMkLst>
        </pc:spChg>
        <pc:spChg chg="mod">
          <ac:chgData name="Siegbert Rudolph" userId="2af4d44886c067cc" providerId="LiveId" clId="{45A74F2C-F6B1-4349-8DFF-A02C602D93B5}" dt="2023-04-12T09:12:17.057" v="3315" actId="20577"/>
          <ac:spMkLst>
            <pc:docMk/>
            <pc:sldMk cId="2720419470" sldId="260"/>
            <ac:spMk id="18" creationId="{9436EF75-A34E-4B83-B76F-6E8524C95CD7}"/>
          </ac:spMkLst>
        </pc:spChg>
        <pc:spChg chg="mod">
          <ac:chgData name="Siegbert Rudolph" userId="2af4d44886c067cc" providerId="LiveId" clId="{45A74F2C-F6B1-4349-8DFF-A02C602D93B5}" dt="2023-04-12T09:13:04.444" v="3343" actId="20577"/>
          <ac:spMkLst>
            <pc:docMk/>
            <pc:sldMk cId="2720419470" sldId="260"/>
            <ac:spMk id="19" creationId="{D32035C3-EB2C-4897-A0F1-A5654EDE2B16}"/>
          </ac:spMkLst>
        </pc:spChg>
        <pc:spChg chg="mod">
          <ac:chgData name="Siegbert Rudolph" userId="2af4d44886c067cc" providerId="LiveId" clId="{45A74F2C-F6B1-4349-8DFF-A02C602D93B5}" dt="2023-04-12T09:13:45.224" v="3373" actId="20577"/>
          <ac:spMkLst>
            <pc:docMk/>
            <pc:sldMk cId="2720419470" sldId="260"/>
            <ac:spMk id="20" creationId="{A5D7A850-9FBE-4D96-BE11-E805E1140D53}"/>
          </ac:spMkLst>
        </pc:spChg>
        <pc:spChg chg="mod">
          <ac:chgData name="Siegbert Rudolph" userId="2af4d44886c067cc" providerId="LiveId" clId="{45A74F2C-F6B1-4349-8DFF-A02C602D93B5}" dt="2023-04-12T09:10:21.602" v="3233" actId="20577"/>
          <ac:spMkLst>
            <pc:docMk/>
            <pc:sldMk cId="2720419470" sldId="260"/>
            <ac:spMk id="21" creationId="{AE4964B6-E61C-4DF3-A6E7-1E886AAD7FC2}"/>
          </ac:spMkLst>
        </pc:spChg>
        <pc:spChg chg="mod">
          <ac:chgData name="Siegbert Rudolph" userId="2af4d44886c067cc" providerId="LiveId" clId="{45A74F2C-F6B1-4349-8DFF-A02C602D93B5}" dt="2023-04-12T09:11:02.137" v="3261" actId="20577"/>
          <ac:spMkLst>
            <pc:docMk/>
            <pc:sldMk cId="2720419470" sldId="260"/>
            <ac:spMk id="22" creationId="{00D1D91D-1834-4FA9-8279-7B5FFE6C2547}"/>
          </ac:spMkLst>
        </pc:spChg>
        <pc:spChg chg="mod">
          <ac:chgData name="Siegbert Rudolph" userId="2af4d44886c067cc" providerId="LiveId" clId="{45A74F2C-F6B1-4349-8DFF-A02C602D93B5}" dt="2023-04-12T09:11:40.837" v="3289" actId="20577"/>
          <ac:spMkLst>
            <pc:docMk/>
            <pc:sldMk cId="2720419470" sldId="260"/>
            <ac:spMk id="23" creationId="{CC4DE792-98D7-4D9A-8547-D27C8C3FC051}"/>
          </ac:spMkLst>
        </pc:spChg>
        <pc:spChg chg="mod">
          <ac:chgData name="Siegbert Rudolph" userId="2af4d44886c067cc" providerId="LiveId" clId="{45A74F2C-F6B1-4349-8DFF-A02C602D93B5}" dt="2023-04-12T09:12:22.510" v="3319" actId="20577"/>
          <ac:spMkLst>
            <pc:docMk/>
            <pc:sldMk cId="2720419470" sldId="260"/>
            <ac:spMk id="24" creationId="{D8162F9D-09C1-4C75-9935-B01FA2F5D63E}"/>
          </ac:spMkLst>
        </pc:spChg>
        <pc:spChg chg="mod">
          <ac:chgData name="Siegbert Rudolph" userId="2af4d44886c067cc" providerId="LiveId" clId="{45A74F2C-F6B1-4349-8DFF-A02C602D93B5}" dt="2023-04-12T09:13:09.537" v="3347" actId="20577"/>
          <ac:spMkLst>
            <pc:docMk/>
            <pc:sldMk cId="2720419470" sldId="260"/>
            <ac:spMk id="25" creationId="{A43788E7-C921-404C-8187-A195FC69EF13}"/>
          </ac:spMkLst>
        </pc:spChg>
        <pc:spChg chg="mod">
          <ac:chgData name="Siegbert Rudolph" userId="2af4d44886c067cc" providerId="LiveId" clId="{45A74F2C-F6B1-4349-8DFF-A02C602D93B5}" dt="2023-04-12T09:13:52.850" v="3379" actId="20577"/>
          <ac:spMkLst>
            <pc:docMk/>
            <pc:sldMk cId="2720419470" sldId="260"/>
            <ac:spMk id="26" creationId="{D1098984-E5D6-4192-B0C3-9344376D7F6A}"/>
          </ac:spMkLst>
        </pc:spChg>
        <pc:spChg chg="mod">
          <ac:chgData name="Siegbert Rudolph" userId="2af4d44886c067cc" providerId="LiveId" clId="{45A74F2C-F6B1-4349-8DFF-A02C602D93B5}" dt="2023-04-12T09:10:27.591" v="3237" actId="20577"/>
          <ac:spMkLst>
            <pc:docMk/>
            <pc:sldMk cId="2720419470" sldId="260"/>
            <ac:spMk id="27" creationId="{B9982292-62E9-4718-ACCF-C78BBC2E73DE}"/>
          </ac:spMkLst>
        </pc:spChg>
        <pc:spChg chg="mod">
          <ac:chgData name="Siegbert Rudolph" userId="2af4d44886c067cc" providerId="LiveId" clId="{45A74F2C-F6B1-4349-8DFF-A02C602D93B5}" dt="2023-04-12T09:11:08.771" v="3265" actId="20577"/>
          <ac:spMkLst>
            <pc:docMk/>
            <pc:sldMk cId="2720419470" sldId="260"/>
            <ac:spMk id="28" creationId="{DF7D71E8-E533-48DC-A01D-0AE0DEFD20F7}"/>
          </ac:spMkLst>
        </pc:spChg>
        <pc:spChg chg="mod">
          <ac:chgData name="Siegbert Rudolph" userId="2af4d44886c067cc" providerId="LiveId" clId="{45A74F2C-F6B1-4349-8DFF-A02C602D93B5}" dt="2023-04-12T09:11:45.947" v="3293" actId="20577"/>
          <ac:spMkLst>
            <pc:docMk/>
            <pc:sldMk cId="2720419470" sldId="260"/>
            <ac:spMk id="29" creationId="{770BC3F4-C832-4BBE-8A92-2D5F2EA3D63C}"/>
          </ac:spMkLst>
        </pc:spChg>
        <pc:spChg chg="mod">
          <ac:chgData name="Siegbert Rudolph" userId="2af4d44886c067cc" providerId="LiveId" clId="{45A74F2C-F6B1-4349-8DFF-A02C602D93B5}" dt="2023-04-12T09:12:27.552" v="3323" actId="20577"/>
          <ac:spMkLst>
            <pc:docMk/>
            <pc:sldMk cId="2720419470" sldId="260"/>
            <ac:spMk id="30" creationId="{28DCE019-EA16-4BF3-B671-DA48E2F7E874}"/>
          </ac:spMkLst>
        </pc:spChg>
        <pc:spChg chg="mod">
          <ac:chgData name="Siegbert Rudolph" userId="2af4d44886c067cc" providerId="LiveId" clId="{45A74F2C-F6B1-4349-8DFF-A02C602D93B5}" dt="2023-04-12T09:13:14.944" v="3351" actId="20577"/>
          <ac:spMkLst>
            <pc:docMk/>
            <pc:sldMk cId="2720419470" sldId="260"/>
            <ac:spMk id="31" creationId="{A3130D19-E841-4C58-9284-30A7C6E088E4}"/>
          </ac:spMkLst>
        </pc:spChg>
        <pc:spChg chg="mod">
          <ac:chgData name="Siegbert Rudolph" userId="2af4d44886c067cc" providerId="LiveId" clId="{45A74F2C-F6B1-4349-8DFF-A02C602D93B5}" dt="2023-04-12T09:13:58.286" v="3383" actId="20577"/>
          <ac:spMkLst>
            <pc:docMk/>
            <pc:sldMk cId="2720419470" sldId="260"/>
            <ac:spMk id="32" creationId="{7BE258AA-E2D8-4BB0-A10B-FEED3CB7AAC0}"/>
          </ac:spMkLst>
        </pc:spChg>
        <pc:spChg chg="mod">
          <ac:chgData name="Siegbert Rudolph" userId="2af4d44886c067cc" providerId="LiveId" clId="{45A74F2C-F6B1-4349-8DFF-A02C602D93B5}" dt="2023-04-12T09:10:34.005" v="3241" actId="20577"/>
          <ac:spMkLst>
            <pc:docMk/>
            <pc:sldMk cId="2720419470" sldId="260"/>
            <ac:spMk id="33" creationId="{99900AF2-E3DC-4799-B238-9D9485CFB855}"/>
          </ac:spMkLst>
        </pc:spChg>
        <pc:spChg chg="mod">
          <ac:chgData name="Siegbert Rudolph" userId="2af4d44886c067cc" providerId="LiveId" clId="{45A74F2C-F6B1-4349-8DFF-A02C602D93B5}" dt="2023-04-12T09:11:14.130" v="3269" actId="20577"/>
          <ac:spMkLst>
            <pc:docMk/>
            <pc:sldMk cId="2720419470" sldId="260"/>
            <ac:spMk id="34" creationId="{EE94D451-7941-479E-9760-A5BA235DA74D}"/>
          </ac:spMkLst>
        </pc:spChg>
        <pc:spChg chg="mod">
          <ac:chgData name="Siegbert Rudolph" userId="2af4d44886c067cc" providerId="LiveId" clId="{45A74F2C-F6B1-4349-8DFF-A02C602D93B5}" dt="2023-04-12T09:11:50.659" v="3297" actId="20577"/>
          <ac:spMkLst>
            <pc:docMk/>
            <pc:sldMk cId="2720419470" sldId="260"/>
            <ac:spMk id="35" creationId="{76B66CD7-176F-475C-9C26-C4E8A8505E12}"/>
          </ac:spMkLst>
        </pc:spChg>
        <pc:spChg chg="mod">
          <ac:chgData name="Siegbert Rudolph" userId="2af4d44886c067cc" providerId="LiveId" clId="{45A74F2C-F6B1-4349-8DFF-A02C602D93B5}" dt="2023-04-12T09:12:34.465" v="3327" actId="20577"/>
          <ac:spMkLst>
            <pc:docMk/>
            <pc:sldMk cId="2720419470" sldId="260"/>
            <ac:spMk id="36" creationId="{FDB1EEE1-8994-4171-954B-A89FCE6C3C11}"/>
          </ac:spMkLst>
        </pc:spChg>
        <pc:spChg chg="mod">
          <ac:chgData name="Siegbert Rudolph" userId="2af4d44886c067cc" providerId="LiveId" clId="{45A74F2C-F6B1-4349-8DFF-A02C602D93B5}" dt="2023-04-12T09:13:21.747" v="3355" actId="20577"/>
          <ac:spMkLst>
            <pc:docMk/>
            <pc:sldMk cId="2720419470" sldId="260"/>
            <ac:spMk id="37" creationId="{168663CC-F8F8-4755-A6D6-005095283059}"/>
          </ac:spMkLst>
        </pc:spChg>
        <pc:spChg chg="mod">
          <ac:chgData name="Siegbert Rudolph" userId="2af4d44886c067cc" providerId="LiveId" clId="{45A74F2C-F6B1-4349-8DFF-A02C602D93B5}" dt="2023-04-12T09:14:05.639" v="3387" actId="20577"/>
          <ac:spMkLst>
            <pc:docMk/>
            <pc:sldMk cId="2720419470" sldId="260"/>
            <ac:spMk id="38" creationId="{9E70224B-838A-4FF6-8CD4-FA15D7B6982C}"/>
          </ac:spMkLst>
        </pc:spChg>
        <pc:spChg chg="del">
          <ac:chgData name="Siegbert Rudolph" userId="2af4d44886c067cc" providerId="LiveId" clId="{45A74F2C-F6B1-4349-8DFF-A02C602D93B5}" dt="2023-04-15T11:59:24.245" v="3891" actId="478"/>
          <ac:spMkLst>
            <pc:docMk/>
            <pc:sldMk cId="2720419470" sldId="260"/>
            <ac:spMk id="41" creationId="{FE8A4ED4-7D22-805C-3C0A-B227AEB47C46}"/>
          </ac:spMkLst>
        </pc:spChg>
        <pc:spChg chg="mod">
          <ac:chgData name="Siegbert Rudolph" userId="2af4d44886c067cc" providerId="LiveId" clId="{45A74F2C-F6B1-4349-8DFF-A02C602D93B5}" dt="2023-04-12T09:10:39.269" v="3245" actId="20577"/>
          <ac:spMkLst>
            <pc:docMk/>
            <pc:sldMk cId="2720419470" sldId="260"/>
            <ac:spMk id="42" creationId="{ACB5AD31-D370-4CEE-8FFA-5524F2815BA3}"/>
          </ac:spMkLst>
        </pc:spChg>
        <pc:spChg chg="mod">
          <ac:chgData name="Siegbert Rudolph" userId="2af4d44886c067cc" providerId="LiveId" clId="{45A74F2C-F6B1-4349-8DFF-A02C602D93B5}" dt="2023-04-12T09:11:19.834" v="3273" actId="20577"/>
          <ac:spMkLst>
            <pc:docMk/>
            <pc:sldMk cId="2720419470" sldId="260"/>
            <ac:spMk id="43" creationId="{D9A5D707-0672-42CE-8AE8-1665B48AED66}"/>
          </ac:spMkLst>
        </pc:spChg>
        <pc:spChg chg="mod">
          <ac:chgData name="Siegbert Rudolph" userId="2af4d44886c067cc" providerId="LiveId" clId="{45A74F2C-F6B1-4349-8DFF-A02C602D93B5}" dt="2023-04-12T09:11:56.523" v="3301" actId="20577"/>
          <ac:spMkLst>
            <pc:docMk/>
            <pc:sldMk cId="2720419470" sldId="260"/>
            <ac:spMk id="44" creationId="{E6082EF7-E483-4741-8525-542627B540FD}"/>
          </ac:spMkLst>
        </pc:spChg>
        <pc:spChg chg="mod">
          <ac:chgData name="Siegbert Rudolph" userId="2af4d44886c067cc" providerId="LiveId" clId="{45A74F2C-F6B1-4349-8DFF-A02C602D93B5}" dt="2023-04-12T09:12:43.723" v="3331" actId="20577"/>
          <ac:spMkLst>
            <pc:docMk/>
            <pc:sldMk cId="2720419470" sldId="260"/>
            <ac:spMk id="45" creationId="{0BD10769-BC4D-4973-82D9-7432DF9F4A08}"/>
          </ac:spMkLst>
        </pc:spChg>
        <pc:spChg chg="mod">
          <ac:chgData name="Siegbert Rudolph" userId="2af4d44886c067cc" providerId="LiveId" clId="{45A74F2C-F6B1-4349-8DFF-A02C602D93B5}" dt="2023-04-12T09:13:27.199" v="3359" actId="20577"/>
          <ac:spMkLst>
            <pc:docMk/>
            <pc:sldMk cId="2720419470" sldId="260"/>
            <ac:spMk id="46" creationId="{441192AE-0A11-465F-B002-E007532B878C}"/>
          </ac:spMkLst>
        </pc:spChg>
        <pc:spChg chg="mod">
          <ac:chgData name="Siegbert Rudolph" userId="2af4d44886c067cc" providerId="LiveId" clId="{45A74F2C-F6B1-4349-8DFF-A02C602D93B5}" dt="2023-04-12T09:14:11.453" v="3391" actId="20577"/>
          <ac:spMkLst>
            <pc:docMk/>
            <pc:sldMk cId="2720419470" sldId="260"/>
            <ac:spMk id="47" creationId="{0A4E0531-9814-4E26-AA80-2B2289961B77}"/>
          </ac:spMkLst>
        </pc:spChg>
        <pc:spChg chg="mod">
          <ac:chgData name="Siegbert Rudolph" userId="2af4d44886c067cc" providerId="LiveId" clId="{45A74F2C-F6B1-4349-8DFF-A02C602D93B5}" dt="2023-04-12T09:10:44.945" v="3249" actId="20577"/>
          <ac:spMkLst>
            <pc:docMk/>
            <pc:sldMk cId="2720419470" sldId="260"/>
            <ac:spMk id="48" creationId="{C34E9C44-8ECC-4FD5-A3F5-0994F722DB27}"/>
          </ac:spMkLst>
        </pc:spChg>
        <pc:spChg chg="mod">
          <ac:chgData name="Siegbert Rudolph" userId="2af4d44886c067cc" providerId="LiveId" clId="{45A74F2C-F6B1-4349-8DFF-A02C602D93B5}" dt="2023-04-12T09:11:24.539" v="3277" actId="20577"/>
          <ac:spMkLst>
            <pc:docMk/>
            <pc:sldMk cId="2720419470" sldId="260"/>
            <ac:spMk id="49" creationId="{A697670B-1141-42A9-87EA-3E7D98390F56}"/>
          </ac:spMkLst>
        </pc:spChg>
        <pc:spChg chg="mod">
          <ac:chgData name="Siegbert Rudolph" userId="2af4d44886c067cc" providerId="LiveId" clId="{45A74F2C-F6B1-4349-8DFF-A02C602D93B5}" dt="2023-04-12T09:12:03.764" v="3305" actId="20577"/>
          <ac:spMkLst>
            <pc:docMk/>
            <pc:sldMk cId="2720419470" sldId="260"/>
            <ac:spMk id="50" creationId="{5EF871D8-403C-4BD2-A4B4-01F82BFE9B99}"/>
          </ac:spMkLst>
        </pc:spChg>
        <pc:spChg chg="mod">
          <ac:chgData name="Siegbert Rudolph" userId="2af4d44886c067cc" providerId="LiveId" clId="{45A74F2C-F6B1-4349-8DFF-A02C602D93B5}" dt="2023-04-12T09:12:50.761" v="3335" actId="20577"/>
          <ac:spMkLst>
            <pc:docMk/>
            <pc:sldMk cId="2720419470" sldId="260"/>
            <ac:spMk id="51" creationId="{F2AA8D8E-6235-44B4-8BA9-07A1B50018F2}"/>
          </ac:spMkLst>
        </pc:spChg>
        <pc:spChg chg="mod">
          <ac:chgData name="Siegbert Rudolph" userId="2af4d44886c067cc" providerId="LiveId" clId="{45A74F2C-F6B1-4349-8DFF-A02C602D93B5}" dt="2023-04-12T09:13:32.052" v="3363" actId="20577"/>
          <ac:spMkLst>
            <pc:docMk/>
            <pc:sldMk cId="2720419470" sldId="260"/>
            <ac:spMk id="52" creationId="{CE8EC9D3-FA1D-45FF-9C5C-32096FF6C648}"/>
          </ac:spMkLst>
        </pc:spChg>
        <pc:spChg chg="mod">
          <ac:chgData name="Siegbert Rudolph" userId="2af4d44886c067cc" providerId="LiveId" clId="{45A74F2C-F6B1-4349-8DFF-A02C602D93B5}" dt="2023-04-12T09:14:18.842" v="3395" actId="20577"/>
          <ac:spMkLst>
            <pc:docMk/>
            <pc:sldMk cId="2720419470" sldId="260"/>
            <ac:spMk id="53" creationId="{66370889-19A6-4912-A4D0-B0EAEE07F00D}"/>
          </ac:spMkLst>
        </pc:spChg>
        <pc:spChg chg="mod">
          <ac:chgData name="Siegbert Rudolph" userId="2af4d44886c067cc" providerId="LiveId" clId="{45A74F2C-F6B1-4349-8DFF-A02C602D93B5}" dt="2023-04-15T11:59:24.261" v="3896" actId="1076"/>
          <ac:spMkLst>
            <pc:docMk/>
            <pc:sldMk cId="2720419470" sldId="260"/>
            <ac:spMk id="54" creationId="{19A397C3-6803-9360-F59A-CC2C4292BF12}"/>
          </ac:spMkLst>
        </pc:spChg>
      </pc:sldChg>
      <pc:sldChg chg="delSp modSp mod">
        <pc:chgData name="Siegbert Rudolph" userId="2af4d44886c067cc" providerId="LiveId" clId="{45A74F2C-F6B1-4349-8DFF-A02C602D93B5}" dt="2023-04-15T11:59:24.261" v="3902" actId="1076"/>
        <pc:sldMkLst>
          <pc:docMk/>
          <pc:sldMk cId="1499936335" sldId="261"/>
        </pc:sldMkLst>
        <pc:spChg chg="del">
          <ac:chgData name="Siegbert Rudolph" userId="2af4d44886c067cc" providerId="LiveId" clId="{45A74F2C-F6B1-4349-8DFF-A02C602D93B5}" dt="2023-04-15T11:59:24.261" v="3897" actId="478"/>
          <ac:spMkLst>
            <pc:docMk/>
            <pc:sldMk cId="1499936335" sldId="261"/>
            <ac:spMk id="4" creationId="{D5F490C3-1ED9-A157-D3CB-3EB67D5AFA3C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" creationId="{EF55FB48-A8A1-4B21-B3C9-883AE111D96E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" creationId="{A30ED37E-20CB-45AE-B97F-141ED829156E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" creationId="{87CEE547-5C71-4817-8EF5-A4F5D6737DB4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" creationId="{6255D639-27E3-491E-9AF3-5AD28D501DB1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" creationId="{7FC48134-F2F1-4850-86C9-35DFE835ECB3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0" creationId="{D5EAD50F-8FD5-4602-AE11-C88D2694CCA6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1" creationId="{E98F5ADA-D0B1-4866-9271-01B18733EA21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2" creationId="{4FECEB9D-348C-4700-874C-FC93D91AEEEF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3" creationId="{65259AE3-1128-4AB7-BC40-9D768B77E4D0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4" creationId="{5C55059A-E008-4DBF-9522-0A25686557BC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5" creationId="{19B6CBCE-5E4E-4C45-92B5-154F998EE188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6" creationId="{77E694C6-068D-41A3-B297-1EE1786B8033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7" creationId="{B33E0F69-C904-4FB6-8F3A-A29EEF13C727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8" creationId="{84D3286A-14DD-4727-90E2-7C021131D7BD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9" creationId="{06B8A4A2-AF52-4750-B725-F1E0ED6E4AFF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0" creationId="{580585A6-96DE-49E3-8BEF-97CD2083C132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1" creationId="{34408343-93EC-4453-9439-01F12EF4D14A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2" creationId="{E0E6AB2F-1E03-4D8C-96D1-DE26AA22A70F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3" creationId="{C31C19D1-4C2E-4504-BA32-5108EDBBC936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4" creationId="{CE2C69A0-6162-4E4D-9A91-183C1DC58E07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5" creationId="{2324BEF2-5698-43FF-8138-D67DFCA47D82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6" creationId="{3699D5BA-8D99-417E-96BB-C0787085FC49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7" creationId="{2CC47F51-1F35-4B0D-9E19-FD2008A8B2D7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8" creationId="{1D7283CD-D5F3-465B-B620-CB9C5E577550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29" creationId="{5C1D9F07-BF4A-4907-88DF-B460B6E4F48E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0" creationId="{40369D38-BF93-4D37-92BA-BA4D49BFFA5A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1" creationId="{21EC05F4-4D60-46B7-9224-49945DB24DD6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2" creationId="{C475C3D0-2D2D-4B3D-B134-5EF2E097FC0D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3" creationId="{F3B22D45-46E2-4B61-BA25-BEB27623A1FE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4" creationId="{196ED8AC-F73A-464C-A8DA-BC6083AA3828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5" creationId="{5EBF184C-9E08-4293-A86F-36AFA40E0484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6" creationId="{53C3410C-BE07-4991-BF30-52AC3B05B542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7" creationId="{3E4A3FC6-0656-43CA-88BC-2849F8812180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8" creationId="{38240D87-3FE3-480A-9405-EB09C18E32BB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39" creationId="{D3B240B2-7858-4313-9258-2D5E3A51C2DB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0" creationId="{9C0EC5E3-D4E6-497F-993B-5303CDF083BE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1" creationId="{A2CD1A6D-ED07-4EF1-BE86-EF39983CB74D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2" creationId="{5E24431C-BD0A-4774-9226-F8D963279B95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3" creationId="{86CCDC3A-1660-4741-86CB-A03DB51B6F78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4" creationId="{25ADE689-A1BA-4BB7-8595-2FFCFF86A614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5" creationId="{4ABC5644-0A0E-4BBB-B743-150AA72726D8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6" creationId="{DCD098CA-87B9-4805-BCE3-887AD53A521F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7" creationId="{F40D2559-DF8E-40B9-AE89-230D803DB33F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8" creationId="{8EECA10E-9E6F-4C32-B13E-E7118D4FB41D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49" creationId="{86FAB40B-3443-4F93-A6F7-81BB1B297A32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0" creationId="{65E424FD-E014-48EB-AF69-1BA87EC60E15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1" creationId="{5B98D9E0-A785-4820-AB4B-00E6961B96A9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2" creationId="{923AC0E4-EB7D-471C-B7D5-388E977DB5D8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3" creationId="{CB3F3139-5BEB-423B-95A7-8960FA5A298C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4" creationId="{988F31F3-8D1B-448C-AC0F-069E0643A4C0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5" creationId="{B6C8350D-ED9C-47F2-BD5A-A35F0478D05D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6" creationId="{4CE40F1D-F4B9-4D83-85D4-82879E82713C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7" creationId="{E4F3CA43-FF9A-49B0-AFE7-1DB387A21C4D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8" creationId="{7A6EED84-E042-43D0-9A2A-A3F33CA8E6BC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59" creationId="{76998704-4D9C-488F-BA1B-12F9374F7AC0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0" creationId="{684B9CE3-7322-440D-BDD5-ADBFA2939A5C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1" creationId="{E47B6372-BCEE-426A-BF9D-96F06B10EE63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2" creationId="{06EF9D4E-C7E0-4359-A1B5-A95944C77FC9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3" creationId="{D76D3425-BC20-4377-8C20-0E3826AF3DA8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4" creationId="{58187210-4EF0-4EE6-9802-DC6A9A5D6EA7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5" creationId="{2F33340D-E9D2-4C6C-91FD-FE37DAE26DE9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6" creationId="{400286B7-BC34-401B-ADCD-D391CF481D81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7" creationId="{E3FAE215-E5C2-4BD9-8835-621407AE6CE6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8" creationId="{C447920F-A36D-4911-91CE-1B6B5DAA9D8B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69" creationId="{33AFD3E1-CA10-43A5-BA10-8BDFF4DC3EDE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0" creationId="{A4098762-42E0-480E-B8E2-7628095BB584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1" creationId="{9AADEC6F-A33C-4664-9B2C-EF7792B45F8E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2" creationId="{E13D1B06-137E-46B4-8444-CEFC8EE9F1F8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3" creationId="{33C48088-E0C8-4547-AE89-799D269BB22C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4" creationId="{C892C4C3-EC2A-4C40-8525-94151B656DF5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5" creationId="{FBC4EF8C-89A6-4F9B-AD3E-90E600EF0C76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6" creationId="{E35E5D1F-6764-48F7-81FD-FFC81ADAA1BA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7" creationId="{35D27204-2834-4C48-9443-F0869DF3B28D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8" creationId="{295738BF-30CC-4C81-8F52-AE3F6303BC3F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79" creationId="{D7C27CE7-0CEF-4815-9B31-C5E8D676BF49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0" creationId="{99635DAE-4D9F-46A1-9AC5-C3C5294C6EB4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1" creationId="{5292E93B-C1B9-42C0-A2AB-D9E0E5AAABDC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2" creationId="{31106DD0-2953-4100-ACDA-AE9C7F2FBDB0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3" creationId="{58CD3BF0-C8F4-4298-913E-6E7AA4457F77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4" creationId="{A40B55B5-B978-4AEA-A4F0-E9780B481796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5" creationId="{36D1E8E4-077B-4ADC-8540-2D82490764C8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6" creationId="{3FF36222-AD40-460F-AF27-33C896FB4129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7" creationId="{8D66FDBC-FE57-45E2-BCEC-1B7457F8F3BC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8" creationId="{17B8812A-2260-43F1-86AC-845713641F90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89" creationId="{BA887975-4B3F-4999-A956-20119D8B6945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0" creationId="{C350E316-6E99-4294-8D37-BD99BBBB0373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1" creationId="{C58A3529-9BFD-4215-BAC2-B322CC57C630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2" creationId="{42EDA99F-A6F2-43C8-A1A3-F5DBC27FA15D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3" creationId="{C6AB21DE-31BE-4F5B-A790-21E5B8AD1A2D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4" creationId="{4AEBC5EA-A4CC-4292-A876-B5CEE3E12173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5" creationId="{3C6C0C0E-C7BF-4055-9B91-F1C2AED01653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6" creationId="{EA53B9F8-CF22-440F-8D3F-88DC6CAC37E7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7" creationId="{334A0DA3-D2E8-4716-9548-1416E476493E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8" creationId="{0C83F55A-BF02-43E9-8040-F98D96B28218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99" creationId="{8367EB01-BF72-4403-9639-9F5729BE091F}"/>
          </ac:spMkLst>
        </pc:spChg>
        <pc:spChg chg="mod">
          <ac:chgData name="Siegbert Rudolph" userId="2af4d44886c067cc" providerId="LiveId" clId="{45A74F2C-F6B1-4349-8DFF-A02C602D93B5}" dt="2023-04-12T09:14:32.762" v="3397" actId="403"/>
          <ac:spMkLst>
            <pc:docMk/>
            <pc:sldMk cId="1499936335" sldId="261"/>
            <ac:spMk id="100" creationId="{7ABB7472-26B8-403D-A645-002FF94AFFB4}"/>
          </ac:spMkLst>
        </pc:spChg>
        <pc:spChg chg="mod">
          <ac:chgData name="Siegbert Rudolph" userId="2af4d44886c067cc" providerId="LiveId" clId="{45A74F2C-F6B1-4349-8DFF-A02C602D93B5}" dt="2023-04-15T11:59:24.261" v="3902" actId="1076"/>
          <ac:spMkLst>
            <pc:docMk/>
            <pc:sldMk cId="1499936335" sldId="261"/>
            <ac:spMk id="107" creationId="{5176FA2F-36B3-195E-9A22-DD5138B32A65}"/>
          </ac:spMkLst>
        </pc:spChg>
      </pc:sldChg>
      <pc:sldChg chg="delSp modSp mod">
        <pc:chgData name="Siegbert Rudolph" userId="2af4d44886c067cc" providerId="LiveId" clId="{45A74F2C-F6B1-4349-8DFF-A02C602D93B5}" dt="2023-04-15T11:59:24.277" v="3914" actId="1076"/>
        <pc:sldMkLst>
          <pc:docMk/>
          <pc:sldMk cId="3280588398" sldId="262"/>
        </pc:sldMkLst>
        <pc:spChg chg="del">
          <ac:chgData name="Siegbert Rudolph" userId="2af4d44886c067cc" providerId="LiveId" clId="{45A74F2C-F6B1-4349-8DFF-A02C602D93B5}" dt="2023-04-15T11:59:24.261" v="3909" actId="478"/>
          <ac:spMkLst>
            <pc:docMk/>
            <pc:sldMk cId="3280588398" sldId="262"/>
            <ac:spMk id="3" creationId="{0457A8A0-44BB-A1E2-4D22-61A616EF02EF}"/>
          </ac:spMkLst>
        </pc:spChg>
        <pc:spChg chg="mod">
          <ac:chgData name="Siegbert Rudolph" userId="2af4d44886c067cc" providerId="LiveId" clId="{45A74F2C-F6B1-4349-8DFF-A02C602D93B5}" dt="2023-04-15T11:59:24.277" v="3914" actId="1076"/>
          <ac:spMkLst>
            <pc:docMk/>
            <pc:sldMk cId="3280588398" sldId="262"/>
            <ac:spMk id="4" creationId="{11236308-F040-8A14-AEAC-8A91EA37AF46}"/>
          </ac:spMkLst>
        </pc:spChg>
      </pc:sldChg>
      <pc:sldChg chg="delSp modSp mod">
        <pc:chgData name="Siegbert Rudolph" userId="2af4d44886c067cc" providerId="LiveId" clId="{45A74F2C-F6B1-4349-8DFF-A02C602D93B5}" dt="2023-04-15T11:59:24.261" v="3908" actId="1076"/>
        <pc:sldMkLst>
          <pc:docMk/>
          <pc:sldMk cId="202281583" sldId="268"/>
        </pc:sldMkLst>
        <pc:spChg chg="mod">
          <ac:chgData name="Siegbert Rudolph" userId="2af4d44886c067cc" providerId="LiveId" clId="{45A74F2C-F6B1-4349-8DFF-A02C602D93B5}" dt="2023-04-12T09:38:30.625" v="3410" actId="20577"/>
          <ac:spMkLst>
            <pc:docMk/>
            <pc:sldMk cId="202281583" sldId="268"/>
            <ac:spMk id="3" creationId="{8D9844AB-D11F-4221-A3AA-C8DD1D15C137}"/>
          </ac:spMkLst>
        </pc:spChg>
        <pc:spChg chg="del">
          <ac:chgData name="Siegbert Rudolph" userId="2af4d44886c067cc" providerId="LiveId" clId="{45A74F2C-F6B1-4349-8DFF-A02C602D93B5}" dt="2023-04-15T11:59:24.261" v="3903" actId="478"/>
          <ac:spMkLst>
            <pc:docMk/>
            <pc:sldMk cId="202281583" sldId="268"/>
            <ac:spMk id="4" creationId="{F40E882B-69E6-6994-982C-9B1D82251316}"/>
          </ac:spMkLst>
        </pc:spChg>
        <pc:spChg chg="mod">
          <ac:chgData name="Siegbert Rudolph" userId="2af4d44886c067cc" providerId="LiveId" clId="{45A74F2C-F6B1-4349-8DFF-A02C602D93B5}" dt="2023-04-15T11:59:24.261" v="3908" actId="1076"/>
          <ac:spMkLst>
            <pc:docMk/>
            <pc:sldMk cId="202281583" sldId="268"/>
            <ac:spMk id="5" creationId="{7CECB872-10EE-BC01-22AC-3A4A4A91020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08" creationId="{578F44F5-82B2-4AC4-8748-A732D4DA270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09" creationId="{957B865E-4551-4789-B4E9-953505D994DA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0" creationId="{03F092BF-2708-4254-80C7-8342A3826718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1" creationId="{B387519E-6062-4A94-A176-32F3D595E80E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2" creationId="{6E77C365-44DC-4A64-B391-31C5F650F8D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3" creationId="{20A25405-8BF0-45BC-A9A2-CA7265CAC60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4" creationId="{FE5E8CD5-4A97-4D42-B92A-D3808A9F9818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5" creationId="{88C31B89-3C18-467E-BBE6-8ABB8C1A571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6" creationId="{1CB4AE12-BE6B-4134-A43E-9727B68E903A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7" creationId="{BD178056-0A1C-40F3-A231-FF497B6EF957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8" creationId="{CF261168-FB39-43DA-B05A-2F3ACBE1197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19" creationId="{95E1C7F7-4D21-4760-A313-B67E2C56899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0" creationId="{0DF8C71D-5708-41A1-981D-CE328C3A401A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1" creationId="{AEE2F56D-2AED-4582-A970-76737AA5721D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2" creationId="{704A3454-E178-4B99-9F33-572D474C8D57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3" creationId="{1FE909A5-ED7D-447A-B87A-AE3F178111F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4" creationId="{85FA8B41-AEF8-44F3-A51E-CAC2E7E6855A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5" creationId="{28280A8D-DF9F-4C43-BECA-6EF6A88E6535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6" creationId="{04A13BF5-870F-4FE8-80B9-1E6D53D751E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7" creationId="{878E73BB-3159-4869-9DFA-9DFB3EC769A1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8" creationId="{3C6ED9A7-C9AD-4DE9-A7B9-FF31B4DF3045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29" creationId="{16F8ADEF-A7FF-4BD0-9AC1-A87F07FAA7C3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0" creationId="{9070057F-239F-4C42-A3B8-82B297EBFF8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1" creationId="{8B88039D-F320-4AB1-86A9-95EC0E0E6F2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2" creationId="{315F09B6-D090-4008-96E7-E6FACF79D517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3" creationId="{D725FAEC-D7C6-46F7-BB63-2B036346407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4" creationId="{CBF2EC87-FCB5-4334-8C16-BC7B4D46DE1C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5" creationId="{EA08FE70-1816-45EE-AFA4-CBF82F96564B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6" creationId="{9D47A959-0CCF-45E5-B127-56AA2DEB6EDD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7" creationId="{D0F77EAC-B6ED-4DC4-AD40-C8C4E69C6A6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8" creationId="{29A01BEF-E24F-4850-BD2B-4877475C1917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39" creationId="{EF82C4E5-FDDB-4765-A840-4CC3AE72A53E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0" creationId="{7ADA9E5D-14C9-465A-8C86-A22537BDAE0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1" creationId="{F855B8B6-BA44-41DF-9EDD-741EED244D3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2" creationId="{4B6FFC54-2024-4281-BC55-04107DDB09B1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3" creationId="{674C0138-AF57-4A21-B021-1C264B94D4D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4" creationId="{0FB40D5C-3472-448B-A5B0-313104F5CA8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5" creationId="{301EF9FD-4B43-42C3-8725-600140CDCC2B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6" creationId="{B7094940-61F9-470C-AD1C-76CCF1EAC885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7" creationId="{F8305BCD-21DF-4433-86ED-41D021F5B777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8" creationId="{E0DC44F7-E874-4F6B-890D-67A603806E9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49" creationId="{FB26BA05-CA91-48B1-81C8-717941F5FC6A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0" creationId="{70BFCC8C-A067-4803-8F01-3BE0E714EF2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1" creationId="{537DBDE4-90E7-420E-B9DC-94DFEA6CF14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2" creationId="{79439D8C-F3E2-40A6-99F1-76FCD2F3816F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3" creationId="{81A27692-4E3E-4B08-A5C4-6994710EF61C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4" creationId="{2E005F70-7368-4A30-8DA6-116C570C8ABA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5" creationId="{D2C9DC26-4AA3-4E2C-9D36-3A372C0C6DB1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6" creationId="{9576B237-9E3F-4727-B9E1-06F73CE2EEF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7" creationId="{E6B3AAD4-5082-47C9-9BBA-45E9FF221F85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8" creationId="{E4D52DC8-858A-4C30-8290-066E1BDD696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59" creationId="{75606BDD-333E-453B-8CE2-7A6E25A2ACC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0" creationId="{EF1D5B6B-EE6F-4062-AD00-7695FA8D135F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1" creationId="{318BA4BF-6BE6-479A-9265-45E11E33FEA6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2" creationId="{432CDAD7-331F-4039-B142-D96BCDA598DF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3" creationId="{A7D22833-4519-4F2F-964E-4BAA7EC26F7F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4" creationId="{FDA06053-ED81-49A2-9ABB-7926F9DB1EF8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5" creationId="{3F51914C-AB8C-4179-83DE-65BF92048826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6" creationId="{7EFB31BB-C0C3-487E-BB03-07B49A1CCDF7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7" creationId="{C92A136A-5093-4723-824B-334FE33AE425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8" creationId="{0F409270-8BED-4524-8DBB-5C3E4EEEF5D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69" creationId="{76BA56A5-3E99-43A2-AE98-7B3F5C067D39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0" creationId="{5DA6C1D3-3AB2-4BA9-A8BA-C136DF8A29D5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1" creationId="{41D5E2C1-06D9-40B7-B8F0-C13AA2552AE1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2" creationId="{7F4475B2-49D7-4065-8F39-062252C275E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3" creationId="{EDA423D3-CFF4-4DD3-8FAC-C42A3470EEE5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4" creationId="{58B9CC21-8248-47F7-A26E-A46A3B924F71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5" creationId="{995FF9C3-AE79-4432-833B-1A7140E982BD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6" creationId="{99B7867A-7557-4F7C-BA82-5ACB28344BA3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7" creationId="{23444C34-81C3-4587-9AF5-8409A556ACC8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8" creationId="{6824AC1B-79A5-4858-BE77-7101096210FE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79" creationId="{7BCA6E88-C077-4C94-82A3-35A221C6E10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0" creationId="{C19113B2-BEB8-4E84-BC99-C7A6772750F7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1" creationId="{75CBE967-F3E4-40F3-9672-AE428926346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2" creationId="{40EA32C6-8AEE-4922-8DA7-12425EF82C3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3" creationId="{B49DBB81-3B09-4D62-BE87-011D5A949D06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4" creationId="{2C678DC6-6EB2-434F-B897-D07859AFE32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5" creationId="{05F33477-2F95-4943-9B97-4C1AEA2DCE66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6" creationId="{AC86FE31-BFC9-4ACC-9E36-26F38FC2927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7" creationId="{74BD57A4-9192-40AF-A79C-CD0F5CD9D24D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8" creationId="{0E2BE468-DAD7-4F86-933C-11A645BC4843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89" creationId="{63A1ED1B-9194-4550-A0DD-4F27D23D881D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0" creationId="{D368E59A-F662-444B-960D-7F7AF0694611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1" creationId="{FE9191A9-157D-46AB-853E-6A914D5C2E3E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2" creationId="{3E6CAC49-9ECB-477B-8880-007320423D5C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3" creationId="{141F8797-E925-4DD2-8EC6-274494CCC414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4" creationId="{E5D35902-FDCB-443D-88E4-7B2195EA3ACE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5" creationId="{5CD79713-4A28-4BE1-A723-3F1408FFDBB7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6" creationId="{4EF30ABD-5F95-417F-BAC4-2784FDE7E4EA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7" creationId="{606D4AFE-0752-436D-BD18-0595B25891A1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8" creationId="{BA151853-670A-41FC-88AB-875A5966E890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199" creationId="{6222F383-4EB5-4ADE-8903-990CE21B4175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200" creationId="{33CABCA6-B9A2-40E9-B314-CEED0BA4625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201" creationId="{EF810A2F-B7F4-4637-AA76-62F611382552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202" creationId="{76A492B1-3266-413D-B3FD-64F5871CC30D}"/>
          </ac:spMkLst>
        </pc:spChg>
        <pc:spChg chg="mod">
          <ac:chgData name="Siegbert Rudolph" userId="2af4d44886c067cc" providerId="LiveId" clId="{45A74F2C-F6B1-4349-8DFF-A02C602D93B5}" dt="2023-04-12T09:14:43.884" v="3399" actId="403"/>
          <ac:spMkLst>
            <pc:docMk/>
            <pc:sldMk cId="202281583" sldId="268"/>
            <ac:spMk id="203" creationId="{71F91E46-8EF9-4E52-B549-C9A8F7D704B2}"/>
          </ac:spMkLst>
        </pc:spChg>
      </pc:sldChg>
      <pc:sldChg chg="addSp delSp modSp add mod modAnim">
        <pc:chgData name="Siegbert Rudolph" userId="2af4d44886c067cc" providerId="LiveId" clId="{45A74F2C-F6B1-4349-8DFF-A02C602D93B5}" dt="2023-04-15T11:59:24.230" v="3872" actId="1076"/>
        <pc:sldMkLst>
          <pc:docMk/>
          <pc:sldMk cId="2178781234" sldId="269"/>
        </pc:sldMkLst>
        <pc:spChg chg="del">
          <ac:chgData name="Siegbert Rudolph" userId="2af4d44886c067cc" providerId="LiveId" clId="{45A74F2C-F6B1-4349-8DFF-A02C602D93B5}" dt="2023-04-15T11:59:24.230" v="3867" actId="478"/>
          <ac:spMkLst>
            <pc:docMk/>
            <pc:sldMk cId="2178781234" sldId="269"/>
            <ac:spMk id="4" creationId="{85318B92-ECF2-422C-E2E5-09F9AAAFF51E}"/>
          </ac:spMkLst>
        </pc:spChg>
        <pc:spChg chg="del">
          <ac:chgData name="Siegbert Rudolph" userId="2af4d44886c067cc" providerId="LiveId" clId="{45A74F2C-F6B1-4349-8DFF-A02C602D93B5}" dt="2023-04-12T08:36:45.545" v="1478" actId="21"/>
          <ac:spMkLst>
            <pc:docMk/>
            <pc:sldMk cId="2178781234" sldId="269"/>
            <ac:spMk id="5" creationId="{DD05D9B0-3D0E-4E5E-95D5-BE3A5CE9BF45}"/>
          </ac:spMkLst>
        </pc:spChg>
        <pc:spChg chg="mod">
          <ac:chgData name="Siegbert Rudolph" userId="2af4d44886c067cc" providerId="LiveId" clId="{45A74F2C-F6B1-4349-8DFF-A02C602D93B5}" dt="2023-04-15T11:59:24.230" v="3872" actId="1076"/>
          <ac:spMkLst>
            <pc:docMk/>
            <pc:sldMk cId="2178781234" sldId="269"/>
            <ac:spMk id="5" creationId="{E70BCF7D-B6EA-E0DB-94D5-27AA347378D0}"/>
          </ac:spMkLst>
        </pc:spChg>
        <pc:spChg chg="mod">
          <ac:chgData name="Siegbert Rudolph" userId="2af4d44886c067cc" providerId="LiveId" clId="{45A74F2C-F6B1-4349-8DFF-A02C602D93B5}" dt="2023-04-12T08:37:12.254" v="1569" actId="1035"/>
          <ac:spMkLst>
            <pc:docMk/>
            <pc:sldMk cId="2178781234" sldId="269"/>
            <ac:spMk id="6" creationId="{FCC5F7B4-AD9D-4C80-B4B4-EA27823CE1B0}"/>
          </ac:spMkLst>
        </pc:spChg>
        <pc:spChg chg="del mod">
          <ac:chgData name="Siegbert Rudolph" userId="2af4d44886c067cc" providerId="LiveId" clId="{45A74F2C-F6B1-4349-8DFF-A02C602D93B5}" dt="2023-04-12T08:37:53.736" v="1617" actId="21"/>
          <ac:spMkLst>
            <pc:docMk/>
            <pc:sldMk cId="2178781234" sldId="269"/>
            <ac:spMk id="7" creationId="{630B721F-EA96-4AF8-9448-57F321EEF046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8" creationId="{804E5DB2-DFDD-4671-BF57-AC2E581212D7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9" creationId="{85A046FA-EAA7-4656-A938-CB8E3EB51F90}"/>
          </ac:spMkLst>
        </pc:spChg>
        <pc:spChg chg="add mod">
          <ac:chgData name="Siegbert Rudolph" userId="2af4d44886c067cc" providerId="LiveId" clId="{45A74F2C-F6B1-4349-8DFF-A02C602D93B5}" dt="2023-04-12T08:38:24.980" v="1717" actId="1035"/>
          <ac:spMkLst>
            <pc:docMk/>
            <pc:sldMk cId="2178781234" sldId="269"/>
            <ac:spMk id="10" creationId="{018EADFE-E472-81D8-D9CC-29D33B80E537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10" creationId="{39B13049-1299-4CB4-BA07-F22681D47B6A}"/>
          </ac:spMkLst>
        </pc:spChg>
        <pc:spChg chg="add mod">
          <ac:chgData name="Siegbert Rudolph" userId="2af4d44886c067cc" providerId="LiveId" clId="{45A74F2C-F6B1-4349-8DFF-A02C602D93B5}" dt="2023-04-12T08:39:44.955" v="1829" actId="1038"/>
          <ac:spMkLst>
            <pc:docMk/>
            <pc:sldMk cId="2178781234" sldId="269"/>
            <ac:spMk id="11" creationId="{6B41A20C-24BA-B777-1AF6-E5B9DDBC1AAE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11" creationId="{E492A24D-EA2B-4E67-A044-31A950BFCB2D}"/>
          </ac:spMkLst>
        </pc:spChg>
        <pc:spChg chg="add mod">
          <ac:chgData name="Siegbert Rudolph" userId="2af4d44886c067cc" providerId="LiveId" clId="{45A74F2C-F6B1-4349-8DFF-A02C602D93B5}" dt="2023-04-12T08:39:48.318" v="1834" actId="1038"/>
          <ac:spMkLst>
            <pc:docMk/>
            <pc:sldMk cId="2178781234" sldId="269"/>
            <ac:spMk id="12" creationId="{A60C6469-A8E7-3842-8115-9781594C15AB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12" creationId="{B582D848-0882-4306-96B8-E9CB1D5309DA}"/>
          </ac:spMkLst>
        </pc:spChg>
        <pc:spChg chg="add mod">
          <ac:chgData name="Siegbert Rudolph" userId="2af4d44886c067cc" providerId="LiveId" clId="{45A74F2C-F6B1-4349-8DFF-A02C602D93B5}" dt="2023-04-12T08:39:51.712" v="1842" actId="1038"/>
          <ac:spMkLst>
            <pc:docMk/>
            <pc:sldMk cId="2178781234" sldId="269"/>
            <ac:spMk id="13" creationId="{0DF7BD1A-5C5B-0664-8C74-880A9C4F6033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13" creationId="{D2879EDE-0D2B-45F4-A14D-8D6440433BA3}"/>
          </ac:spMkLst>
        </pc:spChg>
        <pc:spChg chg="add mod">
          <ac:chgData name="Siegbert Rudolph" userId="2af4d44886c067cc" providerId="LiveId" clId="{45A74F2C-F6B1-4349-8DFF-A02C602D93B5}" dt="2023-04-12T08:39:57.918" v="1859" actId="1037"/>
          <ac:spMkLst>
            <pc:docMk/>
            <pc:sldMk cId="2178781234" sldId="269"/>
            <ac:spMk id="14" creationId="{2B82A610-889D-22E6-B660-C23D7044AD2C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14" creationId="{34A86531-7B2B-47B7-9EFC-CC63D13D006C}"/>
          </ac:spMkLst>
        </pc:spChg>
        <pc:spChg chg="del mod">
          <ac:chgData name="Siegbert Rudolph" userId="2af4d44886c067cc" providerId="LiveId" clId="{45A74F2C-F6B1-4349-8DFF-A02C602D93B5}" dt="2023-04-12T08:36:45.545" v="1478" actId="21"/>
          <ac:spMkLst>
            <pc:docMk/>
            <pc:sldMk cId="2178781234" sldId="269"/>
            <ac:spMk id="15" creationId="{A5EB4495-548B-46B2-B2C6-86D544CB20D8}"/>
          </ac:spMkLst>
        </pc:spChg>
        <pc:spChg chg="del mod">
          <ac:chgData name="Siegbert Rudolph" userId="2af4d44886c067cc" providerId="LiveId" clId="{45A74F2C-F6B1-4349-8DFF-A02C602D93B5}" dt="2023-04-12T08:36:45.545" v="1478" actId="21"/>
          <ac:spMkLst>
            <pc:docMk/>
            <pc:sldMk cId="2178781234" sldId="269"/>
            <ac:spMk id="16" creationId="{0DEDF5F9-79BB-49B8-B815-AD0147F2CE41}"/>
          </ac:spMkLst>
        </pc:spChg>
        <pc:spChg chg="del mod">
          <ac:chgData name="Siegbert Rudolph" userId="2af4d44886c067cc" providerId="LiveId" clId="{45A74F2C-F6B1-4349-8DFF-A02C602D93B5}" dt="2023-04-12T08:36:45.545" v="1478" actId="21"/>
          <ac:spMkLst>
            <pc:docMk/>
            <pc:sldMk cId="2178781234" sldId="269"/>
            <ac:spMk id="17" creationId="{21A38CC5-1B29-4F05-AFD5-B2D36D889F97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18" creationId="{0BC55334-E54C-4A60-82C9-D413ACB29009}"/>
          </ac:spMkLst>
        </pc:spChg>
        <pc:spChg chg="add mod">
          <ac:chgData name="Siegbert Rudolph" userId="2af4d44886c067cc" providerId="LiveId" clId="{45A74F2C-F6B1-4349-8DFF-A02C602D93B5}" dt="2023-04-12T08:38:24.980" v="1717" actId="1035"/>
          <ac:spMkLst>
            <pc:docMk/>
            <pc:sldMk cId="2178781234" sldId="269"/>
            <ac:spMk id="18" creationId="{F15C878F-1A5D-C18A-BC9C-5FB579430D79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19" creationId="{6B439567-C1F8-46A5-820B-3B84A9E669CA}"/>
          </ac:spMkLst>
        </pc:spChg>
        <pc:spChg chg="add mod">
          <ac:chgData name="Siegbert Rudolph" userId="2af4d44886c067cc" providerId="LiveId" clId="{45A74F2C-F6B1-4349-8DFF-A02C602D93B5}" dt="2023-04-12T08:40:31.209" v="1867" actId="20577"/>
          <ac:spMkLst>
            <pc:docMk/>
            <pc:sldMk cId="2178781234" sldId="269"/>
            <ac:spMk id="19" creationId="{DC9E12E0-F59D-A00B-C971-05FF8ADB199F}"/>
          </ac:spMkLst>
        </pc:spChg>
        <pc:spChg chg="add mod">
          <ac:chgData name="Siegbert Rudolph" userId="2af4d44886c067cc" providerId="LiveId" clId="{45A74F2C-F6B1-4349-8DFF-A02C602D93B5}" dt="2023-04-12T08:40:41.401" v="1875" actId="20577"/>
          <ac:spMkLst>
            <pc:docMk/>
            <pc:sldMk cId="2178781234" sldId="269"/>
            <ac:spMk id="20" creationId="{CA0652AB-1BDE-1F87-2444-16F12A301CDF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20" creationId="{D6180EF4-3291-4F7D-9597-CDC55E142CAD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21" creationId="{11C3B2B7-6E32-428F-AEF8-A9D459420284}"/>
          </ac:spMkLst>
        </pc:spChg>
        <pc:spChg chg="add mod">
          <ac:chgData name="Siegbert Rudolph" userId="2af4d44886c067cc" providerId="LiveId" clId="{45A74F2C-F6B1-4349-8DFF-A02C602D93B5}" dt="2023-04-12T08:40:52.551" v="1881" actId="20577"/>
          <ac:spMkLst>
            <pc:docMk/>
            <pc:sldMk cId="2178781234" sldId="269"/>
            <ac:spMk id="21" creationId="{AE493CBB-26DE-0842-1555-7D54C91BDE33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22" creationId="{3C7F9F82-0A39-46FD-8899-2EA41AD5EB58}"/>
          </ac:spMkLst>
        </pc:spChg>
        <pc:spChg chg="add mod">
          <ac:chgData name="Siegbert Rudolph" userId="2af4d44886c067cc" providerId="LiveId" clId="{45A74F2C-F6B1-4349-8DFF-A02C602D93B5}" dt="2023-04-12T08:41:02.638" v="1889" actId="20577"/>
          <ac:spMkLst>
            <pc:docMk/>
            <pc:sldMk cId="2178781234" sldId="269"/>
            <ac:spMk id="22" creationId="{BF0A09EA-1635-55E4-25EE-A67D9901ECFF}"/>
          </ac:spMkLst>
        </pc:spChg>
        <pc:spChg chg="mod">
          <ac:chgData name="Siegbert Rudolph" userId="2af4d44886c067cc" providerId="LiveId" clId="{45A74F2C-F6B1-4349-8DFF-A02C602D93B5}" dt="2023-04-12T08:37:12.254" v="1569" actId="1035"/>
          <ac:spMkLst>
            <pc:docMk/>
            <pc:sldMk cId="2178781234" sldId="269"/>
            <ac:spMk id="23" creationId="{F6C42FA3-A70A-4C73-AB29-1B3ACFB8FDC9}"/>
          </ac:spMkLst>
        </pc:spChg>
        <pc:spChg chg="mod">
          <ac:chgData name="Siegbert Rudolph" userId="2af4d44886c067cc" providerId="LiveId" clId="{45A74F2C-F6B1-4349-8DFF-A02C602D93B5}" dt="2023-04-12T08:39:44.955" v="1829" actId="1038"/>
          <ac:spMkLst>
            <pc:docMk/>
            <pc:sldMk cId="2178781234" sldId="269"/>
            <ac:spMk id="24" creationId="{8F2DF361-797B-42F1-A956-77F94870D031}"/>
          </ac:spMkLst>
        </pc:spChg>
        <pc:spChg chg="mod">
          <ac:chgData name="Siegbert Rudolph" userId="2af4d44886c067cc" providerId="LiveId" clId="{45A74F2C-F6B1-4349-8DFF-A02C602D93B5}" dt="2023-04-12T08:39:48.318" v="1834" actId="1038"/>
          <ac:spMkLst>
            <pc:docMk/>
            <pc:sldMk cId="2178781234" sldId="269"/>
            <ac:spMk id="25" creationId="{57C5A47F-0ACC-4E22-9785-0AF0128C1B70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26" creationId="{6BBEA926-A1CB-474D-B828-7CA7EA2DDDD8}"/>
          </ac:spMkLst>
        </pc:spChg>
        <pc:spChg chg="add mod">
          <ac:chgData name="Siegbert Rudolph" userId="2af4d44886c067cc" providerId="LiveId" clId="{45A74F2C-F6B1-4349-8DFF-A02C602D93B5}" dt="2023-04-12T08:41:11.965" v="1897" actId="20577"/>
          <ac:spMkLst>
            <pc:docMk/>
            <pc:sldMk cId="2178781234" sldId="269"/>
            <ac:spMk id="26" creationId="{DE4A9797-5BB4-7F83-1597-0645CF3BDAE1}"/>
          </ac:spMkLst>
        </pc:spChg>
        <pc:spChg chg="add mod">
          <ac:chgData name="Siegbert Rudolph" userId="2af4d44886c067cc" providerId="LiveId" clId="{45A74F2C-F6B1-4349-8DFF-A02C602D93B5}" dt="2023-04-12T08:40:16.463" v="1861" actId="1076"/>
          <ac:spMkLst>
            <pc:docMk/>
            <pc:sldMk cId="2178781234" sldId="269"/>
            <ac:spMk id="27" creationId="{3B3BC4BA-B186-14CA-5578-0DEF32C25117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27" creationId="{D44FBF43-5C24-4B0B-992E-E6ED11133557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28" creationId="{3E2EEC36-BB39-4F76-B416-5D919923486E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29" creationId="{9C1B869E-9764-45C6-A183-F9F94E89D3A4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30" creationId="{985D5069-AEB7-480D-B3D3-59BAD4324D28}"/>
          </ac:spMkLst>
        </pc:spChg>
        <pc:spChg chg="del mod">
          <ac:chgData name="Siegbert Rudolph" userId="2af4d44886c067cc" providerId="LiveId" clId="{45A74F2C-F6B1-4349-8DFF-A02C602D93B5}" dt="2023-04-12T08:37:53.736" v="1617" actId="21"/>
          <ac:spMkLst>
            <pc:docMk/>
            <pc:sldMk cId="2178781234" sldId="269"/>
            <ac:spMk id="31" creationId="{D02F042E-5A45-49AD-8EB2-AD92D5921E72}"/>
          </ac:spMkLst>
        </pc:spChg>
        <pc:spChg chg="del mod">
          <ac:chgData name="Siegbert Rudolph" userId="2af4d44886c067cc" providerId="LiveId" clId="{45A74F2C-F6B1-4349-8DFF-A02C602D93B5}" dt="2023-04-12T08:37:53.736" v="1617" actId="21"/>
          <ac:spMkLst>
            <pc:docMk/>
            <pc:sldMk cId="2178781234" sldId="269"/>
            <ac:spMk id="32" creationId="{7989ACDF-34AA-41B9-999A-591250FE152B}"/>
          </ac:spMkLst>
        </pc:spChg>
        <pc:spChg chg="del mod">
          <ac:chgData name="Siegbert Rudolph" userId="2af4d44886c067cc" providerId="LiveId" clId="{45A74F2C-F6B1-4349-8DFF-A02C602D93B5}" dt="2023-04-12T08:37:53.736" v="1617" actId="21"/>
          <ac:spMkLst>
            <pc:docMk/>
            <pc:sldMk cId="2178781234" sldId="269"/>
            <ac:spMk id="33" creationId="{A9C08A83-40DD-430F-B1C5-2FD2058AE761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34" creationId="{2D307207-924E-4161-B691-9B1EFB8E48E4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35" creationId="{F581FDD2-7135-4677-AD45-903D8B2FEF40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36" creationId="{B1F80839-1EB7-4FC9-B2D8-DDAC35AC0DF3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37" creationId="{937527D7-560D-4FEE-89AE-9AB8D92A632A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38" creationId="{BE6CEA32-4346-43B3-A637-23A7E514FA7D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39" creationId="{F8C1B4E4-466E-424B-8D05-F9A57782EF9A}"/>
          </ac:spMkLst>
        </pc:spChg>
        <pc:spChg chg="mod">
          <ac:chgData name="Siegbert Rudolph" userId="2af4d44886c067cc" providerId="LiveId" clId="{45A74F2C-F6B1-4349-8DFF-A02C602D93B5}" dt="2023-04-12T08:39:44.955" v="1829" actId="1038"/>
          <ac:spMkLst>
            <pc:docMk/>
            <pc:sldMk cId="2178781234" sldId="269"/>
            <ac:spMk id="40" creationId="{05D19539-AC97-4C50-A5E0-FF5A0CB881E4}"/>
          </ac:spMkLst>
        </pc:spChg>
        <pc:spChg chg="mod">
          <ac:chgData name="Siegbert Rudolph" userId="2af4d44886c067cc" providerId="LiveId" clId="{45A74F2C-F6B1-4349-8DFF-A02C602D93B5}" dt="2023-04-12T08:39:48.318" v="1834" actId="1038"/>
          <ac:spMkLst>
            <pc:docMk/>
            <pc:sldMk cId="2178781234" sldId="269"/>
            <ac:spMk id="41" creationId="{111AD6E0-3C2D-4AB5-BD00-D929BB02C79E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42" creationId="{4CBE467B-B9F7-4099-9890-FB90701F21A9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43" creationId="{94F34C25-BDD8-4F85-A9EC-D0A5EE0224D0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44" creationId="{8D7641BA-B700-4423-8C17-9AB61F7FB338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45" creationId="{E9B80730-4A71-4B7E-9921-C0D21AC9F9A7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46" creationId="{07C3B6C6-34A0-4EB9-B49F-6332CAF66108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47" creationId="{E08002FC-8E52-450F-A127-6D60861EF74D}"/>
          </ac:spMkLst>
        </pc:spChg>
        <pc:spChg chg="mod">
          <ac:chgData name="Siegbert Rudolph" userId="2af4d44886c067cc" providerId="LiveId" clId="{45A74F2C-F6B1-4349-8DFF-A02C602D93B5}" dt="2023-04-12T08:39:44.955" v="1829" actId="1038"/>
          <ac:spMkLst>
            <pc:docMk/>
            <pc:sldMk cId="2178781234" sldId="269"/>
            <ac:spMk id="48" creationId="{29658B34-AA30-4F00-BD54-471A2FF37E17}"/>
          </ac:spMkLst>
        </pc:spChg>
        <pc:spChg chg="mod">
          <ac:chgData name="Siegbert Rudolph" userId="2af4d44886c067cc" providerId="LiveId" clId="{45A74F2C-F6B1-4349-8DFF-A02C602D93B5}" dt="2023-04-12T08:39:48.318" v="1834" actId="1038"/>
          <ac:spMkLst>
            <pc:docMk/>
            <pc:sldMk cId="2178781234" sldId="269"/>
            <ac:spMk id="49" creationId="{425E86FD-F031-4294-A2DD-87E82B1B25FA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50" creationId="{56E5617E-5569-4D68-860C-430944CD2405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51" creationId="{C4A2F8DB-4635-402F-8CAE-463F85974C84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52" creationId="{AD135A9F-D157-43D5-8427-5D8384CBAF89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53" creationId="{87FCA0AF-FB4F-40D4-BEFC-FCB943AFE5BD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54" creationId="{B154D513-A6CD-4492-8071-0699B4927186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55" creationId="{C44486C8-587E-411E-9C1F-AFF0CE3B79CE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56" creationId="{3672E0DC-D393-41BF-9F2C-F47ABED405B3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57" creationId="{09FFD3E7-9F38-4D36-9C71-A766A5FD9ABF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58" creationId="{6EE03F4D-910A-4392-8C57-EB982FDC63E6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59" creationId="{755D554C-F93B-477E-A631-C947C9E17948}"/>
          </ac:spMkLst>
        </pc:spChg>
        <pc:spChg chg="mod">
          <ac:chgData name="Siegbert Rudolph" userId="2af4d44886c067cc" providerId="LiveId" clId="{45A74F2C-F6B1-4349-8DFF-A02C602D93B5}" dt="2023-04-12T08:39:44.955" v="1829" actId="1038"/>
          <ac:spMkLst>
            <pc:docMk/>
            <pc:sldMk cId="2178781234" sldId="269"/>
            <ac:spMk id="60" creationId="{15F884B1-E866-4767-82A1-F9EC07837688}"/>
          </ac:spMkLst>
        </pc:spChg>
        <pc:spChg chg="mod">
          <ac:chgData name="Siegbert Rudolph" userId="2af4d44886c067cc" providerId="LiveId" clId="{45A74F2C-F6B1-4349-8DFF-A02C602D93B5}" dt="2023-04-12T08:39:48.318" v="1834" actId="1038"/>
          <ac:spMkLst>
            <pc:docMk/>
            <pc:sldMk cId="2178781234" sldId="269"/>
            <ac:spMk id="61" creationId="{7F3FECE6-FE76-467E-ADDF-415D5C3D6DBB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62" creationId="{5522ACD0-C3BD-4087-A24D-243AA86A320E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63" creationId="{8026A57F-612B-4B18-991D-7E78F446272E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64" creationId="{42293293-A07A-40C5-8F05-13752621886F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65" creationId="{F22DFCEB-BB08-4158-B83F-B5022B99F18C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66" creationId="{D37D0899-CCCF-4082-BF53-DF1E79341E63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67" creationId="{F310C976-F56B-4560-B955-AED90AB8637A}"/>
          </ac:spMkLst>
        </pc:spChg>
        <pc:spChg chg="mod">
          <ac:chgData name="Siegbert Rudolph" userId="2af4d44886c067cc" providerId="LiveId" clId="{45A74F2C-F6B1-4349-8DFF-A02C602D93B5}" dt="2023-04-12T08:39:44.955" v="1829" actId="1038"/>
          <ac:spMkLst>
            <pc:docMk/>
            <pc:sldMk cId="2178781234" sldId="269"/>
            <ac:spMk id="68" creationId="{6D0B987A-1C96-4F7A-8319-F2CAAA7672EC}"/>
          </ac:spMkLst>
        </pc:spChg>
        <pc:spChg chg="mod">
          <ac:chgData name="Siegbert Rudolph" userId="2af4d44886c067cc" providerId="LiveId" clId="{45A74F2C-F6B1-4349-8DFF-A02C602D93B5}" dt="2023-04-12T08:39:48.318" v="1834" actId="1038"/>
          <ac:spMkLst>
            <pc:docMk/>
            <pc:sldMk cId="2178781234" sldId="269"/>
            <ac:spMk id="69" creationId="{5E7F1B01-A868-457E-9091-C9B993585BD3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70" creationId="{F1877064-7655-4A63-BD74-FA891553827E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71" creationId="{3A67B54A-1D1A-448E-9532-1EA35B016C1B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72" creationId="{4CCB9934-E968-4FD7-9CD5-FDA62C173572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73" creationId="{996920C3-3F00-4A8B-B231-E52232729C21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74" creationId="{E68FB1DD-CAA0-4346-871B-54E7EB6C7C3C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75" creationId="{747911D9-8792-4D46-A9A3-AFB442105A59}"/>
          </ac:spMkLst>
        </pc:spChg>
        <pc:spChg chg="mod">
          <ac:chgData name="Siegbert Rudolph" userId="2af4d44886c067cc" providerId="LiveId" clId="{45A74F2C-F6B1-4349-8DFF-A02C602D93B5}" dt="2023-04-12T08:39:44.955" v="1829" actId="1038"/>
          <ac:spMkLst>
            <pc:docMk/>
            <pc:sldMk cId="2178781234" sldId="269"/>
            <ac:spMk id="76" creationId="{146B2616-DAF5-493C-B99C-84AF00630DD3}"/>
          </ac:spMkLst>
        </pc:spChg>
        <pc:spChg chg="mod">
          <ac:chgData name="Siegbert Rudolph" userId="2af4d44886c067cc" providerId="LiveId" clId="{45A74F2C-F6B1-4349-8DFF-A02C602D93B5}" dt="2023-04-12T08:39:48.318" v="1834" actId="1038"/>
          <ac:spMkLst>
            <pc:docMk/>
            <pc:sldMk cId="2178781234" sldId="269"/>
            <ac:spMk id="77" creationId="{6F374108-C56C-4F64-B9AB-32BEDA66A67C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78" creationId="{116A6121-FC2D-4A26-BE5B-0D4A2C2F64FD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79" creationId="{5235B911-F3F6-471C-B3F7-89F267F4EC57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80" creationId="{C54136FF-A41D-41D8-9588-8F5DBF34FA64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81" creationId="{4BBFD4C7-8636-4204-B4B9-C86FAA07E0FE}"/>
          </ac:spMkLst>
        </pc:spChg>
        <pc:spChg chg="del">
          <ac:chgData name="Siegbert Rudolph" userId="2af4d44886c067cc" providerId="LiveId" clId="{45A74F2C-F6B1-4349-8DFF-A02C602D93B5}" dt="2023-04-08T13:05:28.197" v="193" actId="478"/>
          <ac:spMkLst>
            <pc:docMk/>
            <pc:sldMk cId="2178781234" sldId="269"/>
            <ac:spMk id="82" creationId="{B99496B0-58CF-463E-AA02-23D653A03C93}"/>
          </ac:spMkLst>
        </pc:spChg>
        <pc:spChg chg="mod">
          <ac:chgData name="Siegbert Rudolph" userId="2af4d44886c067cc" providerId="LiveId" clId="{45A74F2C-F6B1-4349-8DFF-A02C602D93B5}" dt="2023-04-12T08:38:19.922" v="1709" actId="1036"/>
          <ac:spMkLst>
            <pc:docMk/>
            <pc:sldMk cId="2178781234" sldId="269"/>
            <ac:spMk id="83" creationId="{E369B635-36D4-47C3-B8A8-47786F9B2C79}"/>
          </ac:spMkLst>
        </pc:spChg>
        <pc:spChg chg="mod">
          <ac:chgData name="Siegbert Rudolph" userId="2af4d44886c067cc" providerId="LiveId" clId="{45A74F2C-F6B1-4349-8DFF-A02C602D93B5}" dt="2023-04-12T08:39:44.955" v="1829" actId="1038"/>
          <ac:spMkLst>
            <pc:docMk/>
            <pc:sldMk cId="2178781234" sldId="269"/>
            <ac:spMk id="84" creationId="{F44824D6-D6A4-4F8F-AA0C-413977CAE685}"/>
          </ac:spMkLst>
        </pc:spChg>
        <pc:spChg chg="mod">
          <ac:chgData name="Siegbert Rudolph" userId="2af4d44886c067cc" providerId="LiveId" clId="{45A74F2C-F6B1-4349-8DFF-A02C602D93B5}" dt="2023-04-12T08:39:48.318" v="1834" actId="1038"/>
          <ac:spMkLst>
            <pc:docMk/>
            <pc:sldMk cId="2178781234" sldId="269"/>
            <ac:spMk id="85" creationId="{43CE769D-5EFA-4D26-8800-629B3EC57A69}"/>
          </ac:spMkLst>
        </pc:spChg>
        <pc:spChg chg="del mod">
          <ac:chgData name="Siegbert Rudolph" userId="2af4d44886c067cc" providerId="LiveId" clId="{45A74F2C-F6B1-4349-8DFF-A02C602D93B5}" dt="2023-04-12T08:36:45.545" v="1478" actId="21"/>
          <ac:spMkLst>
            <pc:docMk/>
            <pc:sldMk cId="2178781234" sldId="269"/>
            <ac:spMk id="86" creationId="{78487F11-5BEB-49D6-BA98-CCC70CF0A203}"/>
          </ac:spMkLst>
        </pc:spChg>
        <pc:spChg chg="del mod">
          <ac:chgData name="Siegbert Rudolph" userId="2af4d44886c067cc" providerId="LiveId" clId="{45A74F2C-F6B1-4349-8DFF-A02C602D93B5}" dt="2023-04-12T08:36:45.545" v="1478" actId="21"/>
          <ac:spMkLst>
            <pc:docMk/>
            <pc:sldMk cId="2178781234" sldId="269"/>
            <ac:spMk id="87" creationId="{EB29DB3C-C910-466B-A646-3124E83F4222}"/>
          </ac:spMkLst>
        </pc:spChg>
        <pc:spChg chg="mod">
          <ac:chgData name="Siegbert Rudolph" userId="2af4d44886c067cc" providerId="LiveId" clId="{45A74F2C-F6B1-4349-8DFF-A02C602D93B5}" dt="2023-04-12T08:39:51.712" v="1842" actId="1038"/>
          <ac:spMkLst>
            <pc:docMk/>
            <pc:sldMk cId="2178781234" sldId="269"/>
            <ac:spMk id="88" creationId="{9545D2E3-2658-4140-804B-F50348FDA4F3}"/>
          </ac:spMkLst>
        </pc:spChg>
        <pc:spChg chg="mod">
          <ac:chgData name="Siegbert Rudolph" userId="2af4d44886c067cc" providerId="LiveId" clId="{45A74F2C-F6B1-4349-8DFF-A02C602D93B5}" dt="2023-04-12T08:39:57.918" v="1859" actId="1037"/>
          <ac:spMkLst>
            <pc:docMk/>
            <pc:sldMk cId="2178781234" sldId="269"/>
            <ac:spMk id="89" creationId="{4FDCC05B-7B6E-450F-A6A2-488851F3DCFE}"/>
          </ac:spMkLst>
        </pc:spChg>
        <pc:spChg chg="del mod">
          <ac:chgData name="Siegbert Rudolph" userId="2af4d44886c067cc" providerId="LiveId" clId="{45A74F2C-F6B1-4349-8DFF-A02C602D93B5}" dt="2023-04-12T08:37:53.736" v="1617" actId="21"/>
          <ac:spMkLst>
            <pc:docMk/>
            <pc:sldMk cId="2178781234" sldId="269"/>
            <ac:spMk id="90" creationId="{999F8AE4-C46D-4E19-8F09-B8E670757634}"/>
          </ac:spMkLst>
        </pc:spChg>
        <pc:spChg chg="del mod">
          <ac:chgData name="Siegbert Rudolph" userId="2af4d44886c067cc" providerId="LiveId" clId="{45A74F2C-F6B1-4349-8DFF-A02C602D93B5}" dt="2023-04-12T08:37:53.736" v="1617" actId="21"/>
          <ac:spMkLst>
            <pc:docMk/>
            <pc:sldMk cId="2178781234" sldId="269"/>
            <ac:spMk id="91" creationId="{600A04A5-050D-45FA-B8C9-62FBFE0F6D57}"/>
          </ac:spMkLst>
        </pc:spChg>
        <pc:spChg chg="mod">
          <ac:chgData name="Siegbert Rudolph" userId="2af4d44886c067cc" providerId="LiveId" clId="{45A74F2C-F6B1-4349-8DFF-A02C602D93B5}" dt="2023-04-12T08:39:51.712" v="1842" actId="1038"/>
          <ac:spMkLst>
            <pc:docMk/>
            <pc:sldMk cId="2178781234" sldId="269"/>
            <ac:spMk id="92" creationId="{22748FED-D6B8-47F8-9BA5-17294FB42996}"/>
          </ac:spMkLst>
        </pc:spChg>
        <pc:spChg chg="mod">
          <ac:chgData name="Siegbert Rudolph" userId="2af4d44886c067cc" providerId="LiveId" clId="{45A74F2C-F6B1-4349-8DFF-A02C602D93B5}" dt="2023-04-12T08:39:57.918" v="1859" actId="1037"/>
          <ac:spMkLst>
            <pc:docMk/>
            <pc:sldMk cId="2178781234" sldId="269"/>
            <ac:spMk id="93" creationId="{6A85263E-83FA-4113-A4B2-4331BFFB828E}"/>
          </ac:spMkLst>
        </pc:spChg>
        <pc:spChg chg="mod">
          <ac:chgData name="Siegbert Rudolph" userId="2af4d44886c067cc" providerId="LiveId" clId="{45A74F2C-F6B1-4349-8DFF-A02C602D93B5}" dt="2023-04-12T08:39:51.712" v="1842" actId="1038"/>
          <ac:spMkLst>
            <pc:docMk/>
            <pc:sldMk cId="2178781234" sldId="269"/>
            <ac:spMk id="94" creationId="{849FB421-C959-421A-BD7E-5E2011CB749D}"/>
          </ac:spMkLst>
        </pc:spChg>
        <pc:spChg chg="mod">
          <ac:chgData name="Siegbert Rudolph" userId="2af4d44886c067cc" providerId="LiveId" clId="{45A74F2C-F6B1-4349-8DFF-A02C602D93B5}" dt="2023-04-12T08:39:57.918" v="1859" actId="1037"/>
          <ac:spMkLst>
            <pc:docMk/>
            <pc:sldMk cId="2178781234" sldId="269"/>
            <ac:spMk id="95" creationId="{7C0FD058-B388-4224-A051-D55260D38C70}"/>
          </ac:spMkLst>
        </pc:spChg>
        <pc:spChg chg="mod">
          <ac:chgData name="Siegbert Rudolph" userId="2af4d44886c067cc" providerId="LiveId" clId="{45A74F2C-F6B1-4349-8DFF-A02C602D93B5}" dt="2023-04-12T08:39:51.712" v="1842" actId="1038"/>
          <ac:spMkLst>
            <pc:docMk/>
            <pc:sldMk cId="2178781234" sldId="269"/>
            <ac:spMk id="96" creationId="{02545118-DE33-47DD-93DA-B8A4C8EF6E35}"/>
          </ac:spMkLst>
        </pc:spChg>
        <pc:spChg chg="mod">
          <ac:chgData name="Siegbert Rudolph" userId="2af4d44886c067cc" providerId="LiveId" clId="{45A74F2C-F6B1-4349-8DFF-A02C602D93B5}" dt="2023-04-12T08:39:57.918" v="1859" actId="1037"/>
          <ac:spMkLst>
            <pc:docMk/>
            <pc:sldMk cId="2178781234" sldId="269"/>
            <ac:spMk id="97" creationId="{B777E0F5-4022-448C-AC67-3A7241B0DE10}"/>
          </ac:spMkLst>
        </pc:spChg>
        <pc:spChg chg="mod">
          <ac:chgData name="Siegbert Rudolph" userId="2af4d44886c067cc" providerId="LiveId" clId="{45A74F2C-F6B1-4349-8DFF-A02C602D93B5}" dt="2023-04-12T08:39:51.712" v="1842" actId="1038"/>
          <ac:spMkLst>
            <pc:docMk/>
            <pc:sldMk cId="2178781234" sldId="269"/>
            <ac:spMk id="98" creationId="{3872CA41-4FAF-408D-8210-AD94F8A03EDC}"/>
          </ac:spMkLst>
        </pc:spChg>
        <pc:spChg chg="mod">
          <ac:chgData name="Siegbert Rudolph" userId="2af4d44886c067cc" providerId="LiveId" clId="{45A74F2C-F6B1-4349-8DFF-A02C602D93B5}" dt="2023-04-12T08:39:57.918" v="1859" actId="1037"/>
          <ac:spMkLst>
            <pc:docMk/>
            <pc:sldMk cId="2178781234" sldId="269"/>
            <ac:spMk id="99" creationId="{627C079A-5D58-4ADA-8312-13FCB3A57E16}"/>
          </ac:spMkLst>
        </pc:spChg>
        <pc:spChg chg="mod">
          <ac:chgData name="Siegbert Rudolph" userId="2af4d44886c067cc" providerId="LiveId" clId="{45A74F2C-F6B1-4349-8DFF-A02C602D93B5}" dt="2023-04-12T09:16:11.223" v="3401" actId="20577"/>
          <ac:spMkLst>
            <pc:docMk/>
            <pc:sldMk cId="2178781234" sldId="269"/>
            <ac:spMk id="100" creationId="{719F87AB-AD58-46F8-8241-8F3313CEFFC4}"/>
          </ac:spMkLst>
        </pc:spChg>
        <pc:spChg chg="mod">
          <ac:chgData name="Siegbert Rudolph" userId="2af4d44886c067cc" providerId="LiveId" clId="{45A74F2C-F6B1-4349-8DFF-A02C602D93B5}" dt="2023-04-12T08:39:57.918" v="1859" actId="1037"/>
          <ac:spMkLst>
            <pc:docMk/>
            <pc:sldMk cId="2178781234" sldId="269"/>
            <ac:spMk id="101" creationId="{FAA7971C-CA41-4AC1-B658-E5323FFFDD23}"/>
          </ac:spMkLst>
        </pc:spChg>
        <pc:spChg chg="mod">
          <ac:chgData name="Siegbert Rudolph" userId="2af4d44886c067cc" providerId="LiveId" clId="{45A74F2C-F6B1-4349-8DFF-A02C602D93B5}" dt="2023-04-12T08:39:51.712" v="1842" actId="1038"/>
          <ac:spMkLst>
            <pc:docMk/>
            <pc:sldMk cId="2178781234" sldId="269"/>
            <ac:spMk id="102" creationId="{56F07252-127D-43C4-9328-B9BB66F09190}"/>
          </ac:spMkLst>
        </pc:spChg>
        <pc:spChg chg="mod">
          <ac:chgData name="Siegbert Rudolph" userId="2af4d44886c067cc" providerId="LiveId" clId="{45A74F2C-F6B1-4349-8DFF-A02C602D93B5}" dt="2023-04-12T08:39:57.918" v="1859" actId="1037"/>
          <ac:spMkLst>
            <pc:docMk/>
            <pc:sldMk cId="2178781234" sldId="269"/>
            <ac:spMk id="103" creationId="{67433A40-4C62-4F98-A2AF-2B6CACDC8336}"/>
          </ac:spMkLst>
        </pc:spChg>
      </pc:sldChg>
      <pc:sldChg chg="delSp modSp add mod modAnim">
        <pc:chgData name="Siegbert Rudolph" userId="2af4d44886c067cc" providerId="LiveId" clId="{45A74F2C-F6B1-4349-8DFF-A02C602D93B5}" dt="2023-04-15T11:59:24.245" v="3890" actId="1076"/>
        <pc:sldMkLst>
          <pc:docMk/>
          <pc:sldMk cId="2562693600" sldId="270"/>
        </pc:sldMkLst>
        <pc:spChg chg="del">
          <ac:chgData name="Siegbert Rudolph" userId="2af4d44886c067cc" providerId="LiveId" clId="{45A74F2C-F6B1-4349-8DFF-A02C602D93B5}" dt="2023-04-15T11:59:24.245" v="3885" actId="478"/>
          <ac:spMkLst>
            <pc:docMk/>
            <pc:sldMk cId="2562693600" sldId="270"/>
            <ac:spMk id="4" creationId="{698B1448-2AA8-3A58-C69A-E6C2CBC97850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10" creationId="{B317EB66-B99D-4FC9-83BD-FFBFA2BC581C}"/>
          </ac:spMkLst>
        </pc:spChg>
        <pc:spChg chg="mod">
          <ac:chgData name="Siegbert Rudolph" userId="2af4d44886c067cc" providerId="LiveId" clId="{45A74F2C-F6B1-4349-8DFF-A02C602D93B5}" dt="2023-04-15T11:59:24.245" v="3890" actId="1076"/>
          <ac:spMkLst>
            <pc:docMk/>
            <pc:sldMk cId="2562693600" sldId="270"/>
            <ac:spMk id="10" creationId="{D004708C-6D8D-C9A1-D1E3-702F28F56C03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11" creationId="{40EF7387-CCC9-4453-A7BA-ED29CFD6E61D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12" creationId="{D8F568C1-689B-438B-8258-736FC7178369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13" creationId="{4DC1E1AA-C355-411A-8114-99B233028165}"/>
          </ac:spMkLst>
        </pc:spChg>
        <pc:spChg chg="del mod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14" creationId="{35650733-0653-445B-B56C-EF97DCF923F0}"/>
          </ac:spMkLst>
        </pc:spChg>
        <pc:spChg chg="mod">
          <ac:chgData name="Siegbert Rudolph" userId="2af4d44886c067cc" providerId="LiveId" clId="{45A74F2C-F6B1-4349-8DFF-A02C602D93B5}" dt="2023-04-12T09:03:45.774" v="2830" actId="20577"/>
          <ac:spMkLst>
            <pc:docMk/>
            <pc:sldMk cId="2562693600" sldId="270"/>
            <ac:spMk id="15" creationId="{004AE066-5C4A-410E-A9CF-D524C9C6994A}"/>
          </ac:spMkLst>
        </pc:spChg>
        <pc:spChg chg="mod">
          <ac:chgData name="Siegbert Rudolph" userId="2af4d44886c067cc" providerId="LiveId" clId="{45A74F2C-F6B1-4349-8DFF-A02C602D93B5}" dt="2023-04-12T09:04:40.466" v="2866" actId="20577"/>
          <ac:spMkLst>
            <pc:docMk/>
            <pc:sldMk cId="2562693600" sldId="270"/>
            <ac:spMk id="16" creationId="{4F00E960-ABE4-49A5-A66C-400E98E95F07}"/>
          </ac:spMkLst>
        </pc:spChg>
        <pc:spChg chg="mod">
          <ac:chgData name="Siegbert Rudolph" userId="2af4d44886c067cc" providerId="LiveId" clId="{45A74F2C-F6B1-4349-8DFF-A02C602D93B5}" dt="2023-04-12T09:05:46.445" v="2902" actId="20577"/>
          <ac:spMkLst>
            <pc:docMk/>
            <pc:sldMk cId="2562693600" sldId="270"/>
            <ac:spMk id="17" creationId="{FC6CAD6B-0F4A-4818-917B-B6C07562B9B3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18" creationId="{BCF4D99B-6D0F-4236-A3DE-CD0B72A932EC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19" creationId="{D0B8D5EC-F57F-43D0-86F2-3E405635501D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20" creationId="{E039F119-BF8F-4B56-A395-0DCE7C47F33D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21" creationId="{5A6C2E92-35AC-4014-AA7D-259D20FCCE62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22" creationId="{005A54B8-3C5D-4A1F-9369-E2FE32AC684A}"/>
          </ac:spMkLst>
        </pc:spChg>
        <pc:spChg chg="mod">
          <ac:chgData name="Siegbert Rudolph" userId="2af4d44886c067cc" providerId="LiveId" clId="{45A74F2C-F6B1-4349-8DFF-A02C602D93B5}" dt="2023-04-12T09:03:52.596" v="2834" actId="20577"/>
          <ac:spMkLst>
            <pc:docMk/>
            <pc:sldMk cId="2562693600" sldId="270"/>
            <ac:spMk id="23" creationId="{75BC8050-E181-4698-B299-F11464FF6574}"/>
          </ac:spMkLst>
        </pc:spChg>
        <pc:spChg chg="mod">
          <ac:chgData name="Siegbert Rudolph" userId="2af4d44886c067cc" providerId="LiveId" clId="{45A74F2C-F6B1-4349-8DFF-A02C602D93B5}" dt="2023-04-12T09:04:47.413" v="2870" actId="20577"/>
          <ac:spMkLst>
            <pc:docMk/>
            <pc:sldMk cId="2562693600" sldId="270"/>
            <ac:spMk id="24" creationId="{94B8F4C0-AE0C-4C7A-B861-AA11D2116E85}"/>
          </ac:spMkLst>
        </pc:spChg>
        <pc:spChg chg="mod">
          <ac:chgData name="Siegbert Rudolph" userId="2af4d44886c067cc" providerId="LiveId" clId="{45A74F2C-F6B1-4349-8DFF-A02C602D93B5}" dt="2023-04-12T09:05:51.854" v="2906" actId="20577"/>
          <ac:spMkLst>
            <pc:docMk/>
            <pc:sldMk cId="2562693600" sldId="270"/>
            <ac:spMk id="25" creationId="{FEAEA9AC-3436-46B5-A2B5-7BA830FC634F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26" creationId="{DDBFBE9F-E7E7-4891-A3D6-3D3859DA92A0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27" creationId="{FDDAEC9D-A85B-4D5B-AF45-1BC72B5C5697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28" creationId="{7908AC29-FBE7-403D-9060-917AC7216247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29" creationId="{7E6BA6A2-F1D3-410C-B8B0-8F4A053A56E4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30" creationId="{80446838-0924-44CC-834C-41A177F38A51}"/>
          </ac:spMkLst>
        </pc:spChg>
        <pc:spChg chg="mod">
          <ac:chgData name="Siegbert Rudolph" userId="2af4d44886c067cc" providerId="LiveId" clId="{45A74F2C-F6B1-4349-8DFF-A02C602D93B5}" dt="2023-04-12T09:03:59.497" v="2838" actId="20577"/>
          <ac:spMkLst>
            <pc:docMk/>
            <pc:sldMk cId="2562693600" sldId="270"/>
            <ac:spMk id="31" creationId="{5F34EF73-8951-466F-B07A-72F7B1F783AC}"/>
          </ac:spMkLst>
        </pc:spChg>
        <pc:spChg chg="mod">
          <ac:chgData name="Siegbert Rudolph" userId="2af4d44886c067cc" providerId="LiveId" clId="{45A74F2C-F6B1-4349-8DFF-A02C602D93B5}" dt="2023-04-12T09:34:58.229" v="3409" actId="20577"/>
          <ac:spMkLst>
            <pc:docMk/>
            <pc:sldMk cId="2562693600" sldId="270"/>
            <ac:spMk id="32" creationId="{E31128F6-9739-4B47-9B31-B9EB282145C0}"/>
          </ac:spMkLst>
        </pc:spChg>
        <pc:spChg chg="mod">
          <ac:chgData name="Siegbert Rudolph" userId="2af4d44886c067cc" providerId="LiveId" clId="{45A74F2C-F6B1-4349-8DFF-A02C602D93B5}" dt="2023-04-12T09:05:56.787" v="2910" actId="20577"/>
          <ac:spMkLst>
            <pc:docMk/>
            <pc:sldMk cId="2562693600" sldId="270"/>
            <ac:spMk id="33" creationId="{2899DE06-4900-41AE-8ADF-070AA95480A1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34" creationId="{6DE26D58-A490-4798-A427-0CA85EF23B2B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35" creationId="{49D38C14-31B1-45EE-BFD6-8FACEB562570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36" creationId="{595CA819-23E3-4158-9F93-955C628560EB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37" creationId="{F836B76C-E573-488E-827E-E4B688FD4BB4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38" creationId="{E399508F-4C47-453F-8717-7AC8A1DA2B0A}"/>
          </ac:spMkLst>
        </pc:spChg>
        <pc:spChg chg="mod">
          <ac:chgData name="Siegbert Rudolph" userId="2af4d44886c067cc" providerId="LiveId" clId="{45A74F2C-F6B1-4349-8DFF-A02C602D93B5}" dt="2023-04-12T09:04:05.200" v="2842" actId="20577"/>
          <ac:spMkLst>
            <pc:docMk/>
            <pc:sldMk cId="2562693600" sldId="270"/>
            <ac:spMk id="39" creationId="{C7902F3A-CF69-42E8-B8A4-1868B84F3F7F}"/>
          </ac:spMkLst>
        </pc:spChg>
        <pc:spChg chg="mod">
          <ac:chgData name="Siegbert Rudolph" userId="2af4d44886c067cc" providerId="LiveId" clId="{45A74F2C-F6B1-4349-8DFF-A02C602D93B5}" dt="2023-04-12T09:04:59.293" v="2878" actId="20577"/>
          <ac:spMkLst>
            <pc:docMk/>
            <pc:sldMk cId="2562693600" sldId="270"/>
            <ac:spMk id="40" creationId="{37F36FCF-1551-437E-9C7A-D00F4CB5727A}"/>
          </ac:spMkLst>
        </pc:spChg>
        <pc:spChg chg="mod">
          <ac:chgData name="Siegbert Rudolph" userId="2af4d44886c067cc" providerId="LiveId" clId="{45A74F2C-F6B1-4349-8DFF-A02C602D93B5}" dt="2023-04-12T09:06:03.170" v="2914" actId="20577"/>
          <ac:spMkLst>
            <pc:docMk/>
            <pc:sldMk cId="2562693600" sldId="270"/>
            <ac:spMk id="41" creationId="{4E929CFD-43C2-4647-B751-F367FEBE7A4C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42" creationId="{CF49C68C-5245-4411-B863-253A5509262C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43" creationId="{153934BE-53D2-4D20-9B64-87661C37763D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44" creationId="{FA5657B5-77B5-495E-8CE0-7C59BBF4C154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45" creationId="{02EAFC13-C904-4C5F-A0FB-1928A3A54CEB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46" creationId="{59DA09BF-8504-465B-B5E0-65980983A088}"/>
          </ac:spMkLst>
        </pc:spChg>
        <pc:spChg chg="mod">
          <ac:chgData name="Siegbert Rudolph" userId="2af4d44886c067cc" providerId="LiveId" clId="{45A74F2C-F6B1-4349-8DFF-A02C602D93B5}" dt="2023-04-12T09:04:11.454" v="2846" actId="20577"/>
          <ac:spMkLst>
            <pc:docMk/>
            <pc:sldMk cId="2562693600" sldId="270"/>
            <ac:spMk id="47" creationId="{DAD7622A-FAF6-4024-AF81-93F65BEA188E}"/>
          </ac:spMkLst>
        </pc:spChg>
        <pc:spChg chg="mod">
          <ac:chgData name="Siegbert Rudolph" userId="2af4d44886c067cc" providerId="LiveId" clId="{45A74F2C-F6B1-4349-8DFF-A02C602D93B5}" dt="2023-04-12T09:05:18.284" v="2882" actId="20577"/>
          <ac:spMkLst>
            <pc:docMk/>
            <pc:sldMk cId="2562693600" sldId="270"/>
            <ac:spMk id="48" creationId="{49C410BE-18C7-4B72-B089-EFB2444E725D}"/>
          </ac:spMkLst>
        </pc:spChg>
        <pc:spChg chg="mod">
          <ac:chgData name="Siegbert Rudolph" userId="2af4d44886c067cc" providerId="LiveId" clId="{45A74F2C-F6B1-4349-8DFF-A02C602D93B5}" dt="2023-04-12T09:06:08.419" v="2918" actId="20577"/>
          <ac:spMkLst>
            <pc:docMk/>
            <pc:sldMk cId="2562693600" sldId="270"/>
            <ac:spMk id="49" creationId="{90858E71-14CF-49E8-B02A-607F73223A73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54" creationId="{FD4DD459-114A-4941-A8C1-485079D0A286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55" creationId="{22DBD3DA-D61C-437A-8E06-33C405C23E3C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56" creationId="{9AB9DBD0-9F62-4B16-9816-8D5089610255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57" creationId="{6D68B909-5D6C-4E51-B7C0-51952CD94AF7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58" creationId="{DA96A4A3-C167-49C3-95A1-3E4353BBCD63}"/>
          </ac:spMkLst>
        </pc:spChg>
        <pc:spChg chg="mod">
          <ac:chgData name="Siegbert Rudolph" userId="2af4d44886c067cc" providerId="LiveId" clId="{45A74F2C-F6B1-4349-8DFF-A02C602D93B5}" dt="2023-04-12T09:04:16.641" v="2850" actId="20577"/>
          <ac:spMkLst>
            <pc:docMk/>
            <pc:sldMk cId="2562693600" sldId="270"/>
            <ac:spMk id="59" creationId="{725CE0C0-E382-48AF-AAEE-F3116B6BCD98}"/>
          </ac:spMkLst>
        </pc:spChg>
        <pc:spChg chg="mod">
          <ac:chgData name="Siegbert Rudolph" userId="2af4d44886c067cc" providerId="LiveId" clId="{45A74F2C-F6B1-4349-8DFF-A02C602D93B5}" dt="2023-04-12T09:05:25.289" v="2886" actId="20577"/>
          <ac:spMkLst>
            <pc:docMk/>
            <pc:sldMk cId="2562693600" sldId="270"/>
            <ac:spMk id="60" creationId="{BB2AF338-8B79-47F0-9140-20E7EE35B35A}"/>
          </ac:spMkLst>
        </pc:spChg>
        <pc:spChg chg="mod">
          <ac:chgData name="Siegbert Rudolph" userId="2af4d44886c067cc" providerId="LiveId" clId="{45A74F2C-F6B1-4349-8DFF-A02C602D93B5}" dt="2023-04-12T09:06:16.417" v="2924" actId="20577"/>
          <ac:spMkLst>
            <pc:docMk/>
            <pc:sldMk cId="2562693600" sldId="270"/>
            <ac:spMk id="61" creationId="{3E347A28-06F2-48A6-98EF-1F3D4CE8C617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62" creationId="{54EA0AFA-EA30-47AC-B069-50AC20FFC9B3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63" creationId="{BD1F14CA-ADE8-4B3A-9AC8-E51612E65009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64" creationId="{11790FCF-F007-4703-BC83-1C8DC67A186D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65" creationId="{A92AFDD5-8ED2-4513-B06C-E741D3EB83B7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66" creationId="{702F5171-67C5-481E-A682-A42B2F18258D}"/>
          </ac:spMkLst>
        </pc:spChg>
        <pc:spChg chg="mod">
          <ac:chgData name="Siegbert Rudolph" userId="2af4d44886c067cc" providerId="LiveId" clId="{45A74F2C-F6B1-4349-8DFF-A02C602D93B5}" dt="2023-04-12T09:04:21.024" v="2854" actId="20577"/>
          <ac:spMkLst>
            <pc:docMk/>
            <pc:sldMk cId="2562693600" sldId="270"/>
            <ac:spMk id="67" creationId="{3C250280-2C44-4224-B072-640DF25120E6}"/>
          </ac:spMkLst>
        </pc:spChg>
        <pc:spChg chg="mod">
          <ac:chgData name="Siegbert Rudolph" userId="2af4d44886c067cc" providerId="LiveId" clId="{45A74F2C-F6B1-4349-8DFF-A02C602D93B5}" dt="2023-04-12T09:05:30.429" v="2890" actId="20577"/>
          <ac:spMkLst>
            <pc:docMk/>
            <pc:sldMk cId="2562693600" sldId="270"/>
            <ac:spMk id="68" creationId="{062129E6-048C-4E45-96CA-6F9B972E180F}"/>
          </ac:spMkLst>
        </pc:spChg>
        <pc:spChg chg="mod">
          <ac:chgData name="Siegbert Rudolph" userId="2af4d44886c067cc" providerId="LiveId" clId="{45A74F2C-F6B1-4349-8DFF-A02C602D93B5}" dt="2023-04-12T09:06:21.558" v="2928" actId="20577"/>
          <ac:spMkLst>
            <pc:docMk/>
            <pc:sldMk cId="2562693600" sldId="270"/>
            <ac:spMk id="69" creationId="{880EDD08-FF78-4367-A760-911FF3941D91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70" creationId="{7983B276-A177-4529-8DAF-BE0FC44AE8E4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71" creationId="{FF2F7028-5AA7-4219-9AFC-8910071C281C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72" creationId="{5BB74CB8-B601-479C-AB62-710F02B84F14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73" creationId="{9F7E7031-3113-4ADD-A02E-FF04BAACD55A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74" creationId="{44A7D560-7449-46E5-B773-C6240BFCF0F2}"/>
          </ac:spMkLst>
        </pc:spChg>
        <pc:spChg chg="mod">
          <ac:chgData name="Siegbert Rudolph" userId="2af4d44886c067cc" providerId="LiveId" clId="{45A74F2C-F6B1-4349-8DFF-A02C602D93B5}" dt="2023-04-12T09:04:28.175" v="2858" actId="20577"/>
          <ac:spMkLst>
            <pc:docMk/>
            <pc:sldMk cId="2562693600" sldId="270"/>
            <ac:spMk id="75" creationId="{A6A0387C-4254-4FE5-A591-C854CD09BB54}"/>
          </ac:spMkLst>
        </pc:spChg>
        <pc:spChg chg="mod">
          <ac:chgData name="Siegbert Rudolph" userId="2af4d44886c067cc" providerId="LiveId" clId="{45A74F2C-F6B1-4349-8DFF-A02C602D93B5}" dt="2023-04-12T09:05:35.315" v="2894" actId="20577"/>
          <ac:spMkLst>
            <pc:docMk/>
            <pc:sldMk cId="2562693600" sldId="270"/>
            <ac:spMk id="76" creationId="{25AAA886-DA90-42F7-AE20-07E65C396B1E}"/>
          </ac:spMkLst>
        </pc:spChg>
        <pc:spChg chg="mod">
          <ac:chgData name="Siegbert Rudolph" userId="2af4d44886c067cc" providerId="LiveId" clId="{45A74F2C-F6B1-4349-8DFF-A02C602D93B5}" dt="2023-04-12T09:06:26.504" v="2932" actId="20577"/>
          <ac:spMkLst>
            <pc:docMk/>
            <pc:sldMk cId="2562693600" sldId="270"/>
            <ac:spMk id="77" creationId="{D1D1B3F4-BD52-4B42-898F-618C0608D2B6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78" creationId="{C50882A2-42EA-4DC2-B8AC-D87D3E6C7ACC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79" creationId="{4964B624-F129-4B36-98F0-417DE2963C8A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80" creationId="{1DF799CC-4ADC-4FE2-8787-95FE746FEF50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81" creationId="{A6E38C98-683C-4DEE-886A-1DA617E112C0}"/>
          </ac:spMkLst>
        </pc:spChg>
        <pc:spChg chg="del">
          <ac:chgData name="Siegbert Rudolph" userId="2af4d44886c067cc" providerId="LiveId" clId="{45A74F2C-F6B1-4349-8DFF-A02C602D93B5}" dt="2023-04-12T08:54:30.036" v="2221" actId="478"/>
          <ac:spMkLst>
            <pc:docMk/>
            <pc:sldMk cId="2562693600" sldId="270"/>
            <ac:spMk id="82" creationId="{C4A035E0-51A7-4B3F-950B-54EAA2818CB8}"/>
          </ac:spMkLst>
        </pc:spChg>
        <pc:spChg chg="mod">
          <ac:chgData name="Siegbert Rudolph" userId="2af4d44886c067cc" providerId="LiveId" clId="{45A74F2C-F6B1-4349-8DFF-A02C602D93B5}" dt="2023-04-12T09:04:34.257" v="2862" actId="20577"/>
          <ac:spMkLst>
            <pc:docMk/>
            <pc:sldMk cId="2562693600" sldId="270"/>
            <ac:spMk id="83" creationId="{B4FAF12D-317E-42B0-9EA0-9C59A04B8F95}"/>
          </ac:spMkLst>
        </pc:spChg>
        <pc:spChg chg="mod">
          <ac:chgData name="Siegbert Rudolph" userId="2af4d44886c067cc" providerId="LiveId" clId="{45A74F2C-F6B1-4349-8DFF-A02C602D93B5}" dt="2023-04-12T09:05:39.841" v="2898" actId="20577"/>
          <ac:spMkLst>
            <pc:docMk/>
            <pc:sldMk cId="2562693600" sldId="270"/>
            <ac:spMk id="84" creationId="{29CF4927-86AF-4516-A643-92CABD8E2A99}"/>
          </ac:spMkLst>
        </pc:spChg>
        <pc:spChg chg="mod">
          <ac:chgData name="Siegbert Rudolph" userId="2af4d44886c067cc" providerId="LiveId" clId="{45A74F2C-F6B1-4349-8DFF-A02C602D93B5}" dt="2023-04-12T09:06:31.674" v="2936" actId="20577"/>
          <ac:spMkLst>
            <pc:docMk/>
            <pc:sldMk cId="2562693600" sldId="270"/>
            <ac:spMk id="85" creationId="{05839902-E3F1-4F68-9FE7-C6861F232F95}"/>
          </ac:spMkLst>
        </pc:spChg>
        <pc:spChg chg="mod">
          <ac:chgData name="Siegbert Rudolph" userId="2af4d44886c067cc" providerId="LiveId" clId="{45A74F2C-F6B1-4349-8DFF-A02C602D93B5}" dt="2023-04-12T09:06:37.112" v="2940" actId="20577"/>
          <ac:spMkLst>
            <pc:docMk/>
            <pc:sldMk cId="2562693600" sldId="270"/>
            <ac:spMk id="86" creationId="{A8DCED6E-85FA-495B-9A25-1FC3BE18F54E}"/>
          </ac:spMkLst>
        </pc:spChg>
        <pc:spChg chg="mod">
          <ac:chgData name="Siegbert Rudolph" userId="2af4d44886c067cc" providerId="LiveId" clId="{45A74F2C-F6B1-4349-8DFF-A02C602D93B5}" dt="2023-04-12T09:07:37.074" v="2980" actId="20577"/>
          <ac:spMkLst>
            <pc:docMk/>
            <pc:sldMk cId="2562693600" sldId="270"/>
            <ac:spMk id="87" creationId="{08E4AB5F-FE81-4AAD-A589-E8C73AC0B35A}"/>
          </ac:spMkLst>
        </pc:spChg>
        <pc:spChg chg="mod">
          <ac:chgData name="Siegbert Rudolph" userId="2af4d44886c067cc" providerId="LiveId" clId="{45A74F2C-F6B1-4349-8DFF-A02C602D93B5}" dt="2023-04-12T09:06:43.993" v="2944" actId="20577"/>
          <ac:spMkLst>
            <pc:docMk/>
            <pc:sldMk cId="2562693600" sldId="270"/>
            <ac:spMk id="88" creationId="{FC1A5275-4818-43E5-8E53-1BDA148C3717}"/>
          </ac:spMkLst>
        </pc:spChg>
        <pc:spChg chg="mod">
          <ac:chgData name="Siegbert Rudolph" userId="2af4d44886c067cc" providerId="LiveId" clId="{45A74F2C-F6B1-4349-8DFF-A02C602D93B5}" dt="2023-04-12T09:07:41.529" v="2984" actId="20577"/>
          <ac:spMkLst>
            <pc:docMk/>
            <pc:sldMk cId="2562693600" sldId="270"/>
            <ac:spMk id="89" creationId="{C1841CE8-7604-4C92-9DB8-FBD2B8A97A5C}"/>
          </ac:spMkLst>
        </pc:spChg>
        <pc:spChg chg="mod">
          <ac:chgData name="Siegbert Rudolph" userId="2af4d44886c067cc" providerId="LiveId" clId="{45A74F2C-F6B1-4349-8DFF-A02C602D93B5}" dt="2023-04-12T09:06:51.360" v="2948" actId="20577"/>
          <ac:spMkLst>
            <pc:docMk/>
            <pc:sldMk cId="2562693600" sldId="270"/>
            <ac:spMk id="90" creationId="{EF4C6C71-4F42-45C4-9245-BA9AB5E3482A}"/>
          </ac:spMkLst>
        </pc:spChg>
        <pc:spChg chg="mod">
          <ac:chgData name="Siegbert Rudolph" userId="2af4d44886c067cc" providerId="LiveId" clId="{45A74F2C-F6B1-4349-8DFF-A02C602D93B5}" dt="2023-04-12T09:07:47.567" v="2990" actId="20577"/>
          <ac:spMkLst>
            <pc:docMk/>
            <pc:sldMk cId="2562693600" sldId="270"/>
            <ac:spMk id="91" creationId="{9612603F-1CBF-4F5C-B625-FEEC7922183F}"/>
          </ac:spMkLst>
        </pc:spChg>
        <pc:spChg chg="mod">
          <ac:chgData name="Siegbert Rudolph" userId="2af4d44886c067cc" providerId="LiveId" clId="{45A74F2C-F6B1-4349-8DFF-A02C602D93B5}" dt="2023-04-12T09:06:56.703" v="2952" actId="20577"/>
          <ac:spMkLst>
            <pc:docMk/>
            <pc:sldMk cId="2562693600" sldId="270"/>
            <ac:spMk id="92" creationId="{ECE4A946-9DF6-44C5-8BC3-58EAABEB0FBE}"/>
          </ac:spMkLst>
        </pc:spChg>
        <pc:spChg chg="mod">
          <ac:chgData name="Siegbert Rudolph" userId="2af4d44886c067cc" providerId="LiveId" clId="{45A74F2C-F6B1-4349-8DFF-A02C602D93B5}" dt="2023-04-12T09:07:54.856" v="2996" actId="20577"/>
          <ac:spMkLst>
            <pc:docMk/>
            <pc:sldMk cId="2562693600" sldId="270"/>
            <ac:spMk id="93" creationId="{66E91470-65E7-4EFF-9CB6-681DBA894002}"/>
          </ac:spMkLst>
        </pc:spChg>
        <pc:spChg chg="mod">
          <ac:chgData name="Siegbert Rudolph" userId="2af4d44886c067cc" providerId="LiveId" clId="{45A74F2C-F6B1-4349-8DFF-A02C602D93B5}" dt="2023-04-12T09:07:02.737" v="2956" actId="20577"/>
          <ac:spMkLst>
            <pc:docMk/>
            <pc:sldMk cId="2562693600" sldId="270"/>
            <ac:spMk id="94" creationId="{DD7AC856-9D1C-40CB-A2A9-E6425860D80D}"/>
          </ac:spMkLst>
        </pc:spChg>
        <pc:spChg chg="mod">
          <ac:chgData name="Siegbert Rudolph" userId="2af4d44886c067cc" providerId="LiveId" clId="{45A74F2C-F6B1-4349-8DFF-A02C602D93B5}" dt="2023-04-12T09:08:01.583" v="3000" actId="20577"/>
          <ac:spMkLst>
            <pc:docMk/>
            <pc:sldMk cId="2562693600" sldId="270"/>
            <ac:spMk id="95" creationId="{8111BE6E-5504-49E7-8E51-2E30D58CC107}"/>
          </ac:spMkLst>
        </pc:spChg>
        <pc:spChg chg="mod">
          <ac:chgData name="Siegbert Rudolph" userId="2af4d44886c067cc" providerId="LiveId" clId="{45A74F2C-F6B1-4349-8DFF-A02C602D93B5}" dt="2023-04-12T09:07:09.559" v="2960" actId="20577"/>
          <ac:spMkLst>
            <pc:docMk/>
            <pc:sldMk cId="2562693600" sldId="270"/>
            <ac:spMk id="96" creationId="{61704C00-C5F4-46A9-A4F7-EE83FC3CA474}"/>
          </ac:spMkLst>
        </pc:spChg>
        <pc:spChg chg="mod">
          <ac:chgData name="Siegbert Rudolph" userId="2af4d44886c067cc" providerId="LiveId" clId="{45A74F2C-F6B1-4349-8DFF-A02C602D93B5}" dt="2023-04-12T09:08:07.507" v="3004" actId="20577"/>
          <ac:spMkLst>
            <pc:docMk/>
            <pc:sldMk cId="2562693600" sldId="270"/>
            <ac:spMk id="97" creationId="{EADBD4D1-C5DA-4F95-BB77-4D2002D69733}"/>
          </ac:spMkLst>
        </pc:spChg>
        <pc:spChg chg="mod">
          <ac:chgData name="Siegbert Rudolph" userId="2af4d44886c067cc" providerId="LiveId" clId="{45A74F2C-F6B1-4349-8DFF-A02C602D93B5}" dt="2023-04-12T09:07:14.338" v="2964" actId="20577"/>
          <ac:spMkLst>
            <pc:docMk/>
            <pc:sldMk cId="2562693600" sldId="270"/>
            <ac:spMk id="98" creationId="{9C9B9189-7C21-4D30-BCCF-B8BEF668CAD7}"/>
          </ac:spMkLst>
        </pc:spChg>
        <pc:spChg chg="mod">
          <ac:chgData name="Siegbert Rudolph" userId="2af4d44886c067cc" providerId="LiveId" clId="{45A74F2C-F6B1-4349-8DFF-A02C602D93B5}" dt="2023-04-12T09:08:12.019" v="3008" actId="20577"/>
          <ac:spMkLst>
            <pc:docMk/>
            <pc:sldMk cId="2562693600" sldId="270"/>
            <ac:spMk id="99" creationId="{09EB68BB-1318-4FA2-9BFF-30FB7C1DC703}"/>
          </ac:spMkLst>
        </pc:spChg>
        <pc:spChg chg="mod">
          <ac:chgData name="Siegbert Rudolph" userId="2af4d44886c067cc" providerId="LiveId" clId="{45A74F2C-F6B1-4349-8DFF-A02C602D93B5}" dt="2023-04-12T09:07:19.714" v="2968" actId="20577"/>
          <ac:spMkLst>
            <pc:docMk/>
            <pc:sldMk cId="2562693600" sldId="270"/>
            <ac:spMk id="100" creationId="{00D9C636-78B2-40B0-B7BA-5C3484259C57}"/>
          </ac:spMkLst>
        </pc:spChg>
        <pc:spChg chg="mod">
          <ac:chgData name="Siegbert Rudolph" userId="2af4d44886c067cc" providerId="LiveId" clId="{45A74F2C-F6B1-4349-8DFF-A02C602D93B5}" dt="2023-04-12T09:08:16.935" v="3012" actId="20577"/>
          <ac:spMkLst>
            <pc:docMk/>
            <pc:sldMk cId="2562693600" sldId="270"/>
            <ac:spMk id="101" creationId="{C320C404-DD9D-4CAC-B323-E66FC8795A0F}"/>
          </ac:spMkLst>
        </pc:spChg>
        <pc:spChg chg="mod">
          <ac:chgData name="Siegbert Rudolph" userId="2af4d44886c067cc" providerId="LiveId" clId="{45A74F2C-F6B1-4349-8DFF-A02C602D93B5}" dt="2023-04-12T09:07:27.976" v="2972" actId="20577"/>
          <ac:spMkLst>
            <pc:docMk/>
            <pc:sldMk cId="2562693600" sldId="270"/>
            <ac:spMk id="102" creationId="{AA7DA75E-5A06-4AB6-81E5-D4A7882D47C5}"/>
          </ac:spMkLst>
        </pc:spChg>
        <pc:spChg chg="mod">
          <ac:chgData name="Siegbert Rudolph" userId="2af4d44886c067cc" providerId="LiveId" clId="{45A74F2C-F6B1-4349-8DFF-A02C602D93B5}" dt="2023-04-12T09:08:24.252" v="3016" actId="20577"/>
          <ac:spMkLst>
            <pc:docMk/>
            <pc:sldMk cId="2562693600" sldId="270"/>
            <ac:spMk id="103" creationId="{C0E6C5ED-9A7F-42ED-B0AE-EBD7A88E92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66337" y="1844675"/>
            <a:ext cx="1768433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GS" pitchFamily="50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GS" pitchFamily="50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GS" pitchFamily="50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GS" pitchFamily="50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44169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GS" pitchFamily="50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GS" pitchFamily="50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GS" pitchFamily="50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3391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GS" pitchFamily="50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GS" pitchFamily="50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GS" pitchFamily="50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GS" pitchFamily="50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GS" pitchFamily="50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GS" pitchFamily="50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GS" pitchFamily="50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GS" pitchFamily="50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GS" pitchFamily="50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570657" y="114482"/>
            <a:ext cx="135171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GS" pitchFamily="50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GS" pitchFamily="50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GS" pitchFamily="50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GS" pitchFamily="50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26.03.2024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B06FCFF-4058-4CD6-81B3-C49811C75FB8}"/>
              </a:ext>
            </a:extLst>
          </p:cNvPr>
          <p:cNvSpPr/>
          <p:nvPr/>
        </p:nvSpPr>
        <p:spPr>
          <a:xfrm>
            <a:off x="13447" y="816745"/>
            <a:ext cx="5486400" cy="3392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B6A1E3D0-27F8-4571-BC75-C999F319E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632" y="1755262"/>
            <a:ext cx="127156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S" pitchFamily="50" charset="0"/>
                <a:ea typeface="+mn-ea"/>
                <a:cs typeface="Arial" charset="0"/>
              </a:rPr>
              <a:t>Übungsart: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S" pitchFamily="50" charset="0"/>
                <a:ea typeface="+mn-ea"/>
                <a:cs typeface="Arial" charset="0"/>
              </a:rPr>
              <a:t>Titel: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S" pitchFamily="50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S" pitchFamily="50" charset="0"/>
                <a:ea typeface="+mn-ea"/>
                <a:cs typeface="Arial" charset="0"/>
              </a:rPr>
              <a:t>Quelle: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GS" pitchFamily="50" charset="0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S" pitchFamily="50" charset="0"/>
              <a:ea typeface="+mn-ea"/>
              <a:cs typeface="Arial" charset="0"/>
            </a:endParaRPr>
          </a:p>
        </p:txBody>
      </p:sp>
      <p:sp>
        <p:nvSpPr>
          <p:cNvPr id="3" name="Textfeld 10">
            <a:extLst>
              <a:ext uri="{FF2B5EF4-FFF2-40B4-BE49-F238E27FC236}">
                <a16:creationId xmlns:a16="http://schemas.microsoft.com/office/drawing/2014/main" id="{3F18D5BC-09E4-4689-A9DB-EFCC7C9F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111" y="1473668"/>
            <a:ext cx="528061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S" pitchFamily="50" charset="0"/>
                <a:ea typeface="+mn-ea"/>
                <a:cs typeface="Arial" charset="0"/>
              </a:rPr>
              <a:t>Silbenmathe Grundschrift</a:t>
            </a:r>
            <a:endParaRPr kumimoji="0" lang="de-DE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GS" pitchFamily="50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S" pitchFamily="50" charset="0"/>
                <a:ea typeface="+mn-ea"/>
                <a:cs typeface="Arial" charset="0"/>
              </a:rPr>
              <a:t>2 Buchstaben          </a:t>
            </a: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F106363B-388A-42F9-8706-973CD7C0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873" y="2682278"/>
            <a:ext cx="941636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S" pitchFamily="50" charset="0"/>
                <a:ea typeface="+mn-ea"/>
                <a:cs typeface="Arial" charset="0"/>
              </a:rPr>
              <a:t>Siegbert Rudolph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GS" pitchFamily="50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S" pitchFamily="50" charset="0"/>
                <a:ea typeface="+mn-ea"/>
                <a:cs typeface="Arial" charset="0"/>
              </a:rPr>
              <a:t>Für einen Schüler, der in der 2. Klasse (April) nicht in der Lage ist, zwei Buchstaben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kern="0" dirty="0" err="1">
                <a:solidFill>
                  <a:srgbClr val="FF0000"/>
                </a:solidFill>
                <a:latin typeface="GS" pitchFamily="50" charset="0"/>
                <a:cs typeface="Arial" charset="0"/>
              </a:rPr>
              <a:t>zusammenzuschleifen</a:t>
            </a:r>
            <a:r>
              <a:rPr lang="de-DE" sz="2000" b="1" kern="0" dirty="0">
                <a:solidFill>
                  <a:srgbClr val="FF0000"/>
                </a:solidFill>
                <a:latin typeface="GS" pitchFamily="50" charset="0"/>
                <a:cs typeface="Arial" charset="0"/>
              </a:rPr>
              <a:t>. Er brabbelt nur drauflos, um seine Leseschwäche zu überspielen.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S" pitchFamily="50" charset="0"/>
                <a:ea typeface="+mn-ea"/>
                <a:cs typeface="Arial" charset="0"/>
              </a:rPr>
              <a:t>Vom Gelesenen versteht man nichts, man stellt keinen Zusammenhang zum Gedruckten fest.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kern="0" dirty="0">
                <a:solidFill>
                  <a:srgbClr val="FF0000"/>
                </a:solidFill>
                <a:latin typeface="GS" pitchFamily="50" charset="0"/>
                <a:cs typeface="Arial" charset="0"/>
              </a:rPr>
              <a:t>Mit dieser Übung gibt es erste Erfolge, wobei nicht alle Silben gut klappen. Es sind teilweise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S" pitchFamily="50" charset="0"/>
                <a:ea typeface="+mn-ea"/>
                <a:cs typeface="Arial" charset="0"/>
              </a:rPr>
              <a:t>etliche Wiederholungen notwendig.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S" pitchFamily="50" charset="0"/>
              <a:ea typeface="+mn-ea"/>
              <a:cs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58E2DC6-AA7C-0A6C-3A57-18110BBB108C}"/>
              </a:ext>
            </a:extLst>
          </p:cNvPr>
          <p:cNvSpPr txBox="1"/>
          <p:nvPr/>
        </p:nvSpPr>
        <p:spPr>
          <a:xfrm>
            <a:off x="190500" y="6724134"/>
            <a:ext cx="40479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10</a:t>
            </a:fld>
            <a:endParaRPr lang="de-DE" sz="1600" dirty="0"/>
          </a:p>
        </p:txBody>
      </p:sp>
      <p:sp>
        <p:nvSpPr>
          <p:cNvPr id="107" name="Textfeld 2">
            <a:extLst>
              <a:ext uri="{FF2B5EF4-FFF2-40B4-BE49-F238E27FC236}">
                <a16:creationId xmlns:a16="http://schemas.microsoft.com/office/drawing/2014/main" id="{D3A80855-D148-4F9B-915E-B04E08B2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03" y="157069"/>
            <a:ext cx="3546164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GS" pitchFamily="50" charset="0"/>
              </a:rPr>
              <a:t>Üben verbessert die Fertigkeit!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GS" pitchFamily="50" charset="0"/>
              </a:rPr>
              <a:t>Wer nicht übt, wird nicht gescheit!</a:t>
            </a:r>
          </a:p>
        </p:txBody>
      </p:sp>
      <p:pic>
        <p:nvPicPr>
          <p:cNvPr id="108" name="Grafik 107" descr="Smiley böse.png">
            <a:extLst>
              <a:ext uri="{FF2B5EF4-FFF2-40B4-BE49-F238E27FC236}">
                <a16:creationId xmlns:a16="http://schemas.microsoft.com/office/drawing/2014/main" id="{4ECF6CBB-05C7-43C2-B523-C7F618C0B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93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fik 108" descr="Smiley gut.png">
            <a:extLst>
              <a:ext uri="{FF2B5EF4-FFF2-40B4-BE49-F238E27FC236}">
                <a16:creationId xmlns:a16="http://schemas.microsoft.com/office/drawing/2014/main" id="{B3D00790-5E11-4F65-AEF4-5E67FAF9B2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43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feld 109">
            <a:extLst>
              <a:ext uri="{FF2B5EF4-FFF2-40B4-BE49-F238E27FC236}">
                <a16:creationId xmlns:a16="http://schemas.microsoft.com/office/drawing/2014/main" id="{65FD9EDF-71F6-484D-ADD5-26DA79C4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315" y="4076700"/>
            <a:ext cx="62520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GS" pitchFamily="50" charset="0"/>
              </a:rPr>
              <a:t>Hurra, wieder ein Stück weiter!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6D11FE7-7A49-90A4-82FC-8057969A8798}"/>
              </a:ext>
            </a:extLst>
          </p:cNvPr>
          <p:cNvSpPr txBox="1"/>
          <p:nvPr/>
        </p:nvSpPr>
        <p:spPr>
          <a:xfrm>
            <a:off x="190500" y="6724134"/>
            <a:ext cx="408797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32805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2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1F2F5EB3-0184-46BD-9885-6620AF167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55765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GS" pitchFamily="50" charset="0"/>
              </a:rPr>
              <a:t>Silbenübung – ohne Umlaute – Vokal lang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GS" pitchFamily="50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DD05D9B0-3D0E-4E5E-95D5-BE3A5CE9BF45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C5F7B4-AD9D-4C80-B4B4-EA27823CE1B0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30B721F-EA96-4AF8-9448-57F321EEF046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04E5DB2-DFDD-4671-BF57-AC2E581212D7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5A046FA-EAA7-4656-A938-CB8E3EB51F90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9B13049-1299-4CB4-BA07-F22681D47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15472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492A24D-EA2B-4E67-A044-31A950BFC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990" y="1010779"/>
            <a:ext cx="14734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582D848-0882-4306-96B8-E9CB1D530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358" y="1010779"/>
            <a:ext cx="13163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=mi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2879EDE-0D2B-45F4-A14D-8D644043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767" y="1010779"/>
            <a:ext cx="15055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4A86531-7B2B-47B7-9EFC-CC63D13D0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975" y="1010779"/>
            <a:ext cx="1531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BC55334-E54C-4A60-82C9-D413ACB29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12458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B439567-C1F8-46A5-820B-3B84A9E66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990" y="1606200"/>
            <a:ext cx="1172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=se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6180EF4-3291-4F7D-9597-CDC55E142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358" y="1606200"/>
            <a:ext cx="10150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=si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11C3B2B7-6E32-428F-AEF8-A9D459420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767" y="1606200"/>
            <a:ext cx="1204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=so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C7F9F82-0A39-46FD-8899-2EA41AD5E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975" y="1606200"/>
            <a:ext cx="13452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BBEA926-A1CB-474D-B828-7CA7EA2DD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13356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D44FBF43-5C24-4B0B-992E-E6ED11133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990" y="2199573"/>
            <a:ext cx="110479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=bi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3E2EEC36-BB39-4F76-B416-5D9199234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358" y="2199573"/>
            <a:ext cx="12618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9C1B869E-9764-45C6-A183-F9F94E89D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767" y="2199573"/>
            <a:ext cx="13195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985D5069-AEB7-480D-B3D3-59BAD4324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975" y="2199573"/>
            <a:ext cx="129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2D307207-924E-4161-B691-9B1EFB8E4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10887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581FDD2-7135-4677-AD45-903D8B2FE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990" y="2793970"/>
            <a:ext cx="11208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B1F80839-1EB7-4FC9-B2D8-DDAC35AC0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358" y="2793970"/>
            <a:ext cx="11624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37527D7-560D-4FEE-89AE-9AB8D92A6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767" y="2793970"/>
            <a:ext cx="11464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E6CEA32-4346-43B3-A637-23A7E514F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975" y="2793970"/>
            <a:ext cx="9316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56E5617E-5569-4D68-860C-430944CD2405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C4A2F8DB-4635-402F-8CAE-463F85974C84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154D513-A6CD-4492-8071-0699B492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399103"/>
            <a:ext cx="957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=li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44486C8-587E-411E-9C1F-AFF0CE3B7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990" y="3399103"/>
            <a:ext cx="11833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l#+u=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3672E0DC-D393-41BF-9F2C-F47ABED40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358" y="3399103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=la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09FFD3E7-9F38-4D36-9C71-A766A5FD9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767" y="3399103"/>
            <a:ext cx="11464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6EE03F4D-910A-4392-8C57-EB982FDC6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975" y="3399103"/>
            <a:ext cx="11144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=le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5522ACD0-C3BD-4087-A24D-243AA86A3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3993500"/>
            <a:ext cx="12362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8026A57F-612B-4B18-991D-7E78F4462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990" y="3993500"/>
            <a:ext cx="121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42293293-A07A-40C5-8F05-137526218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358" y="3993500"/>
            <a:ext cx="10214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F22DFCEB-BB08-4158-B83F-B5022B99F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767" y="3993500"/>
            <a:ext cx="11785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D37D0899-CCCF-4082-BF53-DF1E79341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975" y="3993500"/>
            <a:ext cx="12522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F1877064-7655-4A63-BD74-FA8915538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87897"/>
            <a:ext cx="13099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3A67B54A-1D1A-448E-9532-1EA35B016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990" y="4587897"/>
            <a:ext cx="11079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4CCB9934-E968-4FD7-9CD5-FDA62C173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358" y="4587897"/>
            <a:ext cx="12682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996920C3-3F00-4A8B-B231-E52232729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767" y="4587897"/>
            <a:ext cx="12362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E68FB1DD-CAA0-4346-871B-54E7EB6C7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975" y="4587897"/>
            <a:ext cx="129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=zu</a:t>
            </a:r>
          </a:p>
        </p:txBody>
      </p:sp>
      <p:pic>
        <p:nvPicPr>
          <p:cNvPr id="105" name="Grafik 104">
            <a:extLst>
              <a:ext uri="{FF2B5EF4-FFF2-40B4-BE49-F238E27FC236}">
                <a16:creationId xmlns:a16="http://schemas.microsoft.com/office/drawing/2014/main" id="{ECCDD84A-B636-7051-095A-F0310259C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360346"/>
            <a:ext cx="1006149" cy="395862"/>
          </a:xfrm>
          <a:prstGeom prst="rect">
            <a:avLst/>
          </a:prstGeom>
        </p:spPr>
      </p:pic>
      <p:sp>
        <p:nvSpPr>
          <p:cNvPr id="15" name="Ellipse 14">
            <a:extLst>
              <a:ext uri="{FF2B5EF4-FFF2-40B4-BE49-F238E27FC236}">
                <a16:creationId xmlns:a16="http://schemas.microsoft.com/office/drawing/2014/main" id="{19480FD8-B003-D17D-F9B8-E04F9C1546DE}"/>
              </a:ext>
            </a:extLst>
          </p:cNvPr>
          <p:cNvSpPr/>
          <p:nvPr/>
        </p:nvSpPr>
        <p:spPr>
          <a:xfrm>
            <a:off x="323528" y="529657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6395820C-4B49-4640-7B41-953DE3C73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5115866"/>
            <a:ext cx="1393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=na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CA6BB08-08CD-A5AE-FD6B-D9864A88F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990" y="5115866"/>
            <a:ext cx="13195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=ne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D2BE486-9015-9F33-82DB-D28A8AA06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358" y="5115866"/>
            <a:ext cx="13516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2326FBE-EE19-A366-C817-17DC4DEC0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467" y="5115866"/>
            <a:ext cx="1377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=nu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9AE573B8-BB50-CF93-3C74-E85CEBF0C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975" y="5115866"/>
            <a:ext cx="1277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D837F617-9CEC-1BE3-1A30-94FADB059E2A}"/>
              </a:ext>
            </a:extLst>
          </p:cNvPr>
          <p:cNvSpPr/>
          <p:nvPr/>
        </p:nvSpPr>
        <p:spPr>
          <a:xfrm>
            <a:off x="323528" y="586258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9E8D0FE2-58E8-D726-A9A2-7F006885A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5682087"/>
            <a:ext cx="13420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=do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39282CE3-0DDE-0AC6-B0C0-F7236ECD2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990" y="5682087"/>
            <a:ext cx="13676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=du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74E549A8-141D-B2A1-61AC-9B9610825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358" y="5682087"/>
            <a:ext cx="11528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=di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C33C3E40-E5D5-4BA4-A9B2-F44545506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467" y="5682087"/>
            <a:ext cx="1383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=da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49F1BD4-D5EA-71DB-51DF-16CF69043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9975" y="5682087"/>
            <a:ext cx="142539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=de 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BAC7E7C-9027-7C5F-35CC-1B71D870CBE7}"/>
              </a:ext>
            </a:extLst>
          </p:cNvPr>
          <p:cNvSpPr txBox="1"/>
          <p:nvPr/>
        </p:nvSpPr>
        <p:spPr>
          <a:xfrm>
            <a:off x="190500" y="6724134"/>
            <a:ext cx="40479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16" grpId="0" autoUpdateAnimBg="0"/>
      <p:bldP spid="17" grpId="0" autoUpdateAnimBg="0"/>
      <p:bldP spid="23" grpId="0" autoUpdateAnimBg="0"/>
      <p:bldP spid="24" grpId="0" autoUpdateAnimBg="0"/>
      <p:bldP spid="25" grpId="0" autoUpdateAnimBg="0"/>
      <p:bldP spid="32" grpId="0" autoUpdateAnimBg="0"/>
      <p:bldP spid="33" grpId="0" autoUpdateAnimBg="0"/>
      <p:bldP spid="39" grpId="0" autoUpdateAnimBg="0"/>
      <p:bldP spid="40" grpId="0" autoUpdateAnimBg="0"/>
      <p:bldP spid="4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3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1F2F5EB3-0184-46BD-9885-6620AF167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55765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GS" pitchFamily="50" charset="0"/>
              </a:rPr>
              <a:t>Silbenübung – ohne Umlaute – Vokal lang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GS" pitchFamily="50" charset="0"/>
              </a:rPr>
              <a:t>Klick!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CC5F7B4-AD9D-4C80-B4B4-EA27823CE1B0}"/>
              </a:ext>
            </a:extLst>
          </p:cNvPr>
          <p:cNvSpPr/>
          <p:nvPr/>
        </p:nvSpPr>
        <p:spPr>
          <a:xfrm>
            <a:off x="323528" y="118266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804E5DB2-DFDD-4671-BF57-AC2E581212D7}"/>
              </a:ext>
            </a:extLst>
          </p:cNvPr>
          <p:cNvSpPr/>
          <p:nvPr/>
        </p:nvSpPr>
        <p:spPr>
          <a:xfrm>
            <a:off x="323528" y="171135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5A046FA-EAA7-4656-A938-CB8E3EB51F90}"/>
              </a:ext>
            </a:extLst>
          </p:cNvPr>
          <p:cNvSpPr/>
          <p:nvPr/>
        </p:nvSpPr>
        <p:spPr>
          <a:xfrm>
            <a:off x="323528" y="230722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F6C42FA3-A70A-4C73-AB29-1B3ACFB8F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1003083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=tu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8F2DF361-797B-42F1-A956-77F94870D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84" y="1003083"/>
            <a:ext cx="11624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57C5A47F-0ACC-4E22-9785-0AF0128C1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174" y="1003083"/>
            <a:ext cx="9733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F8C1B4E4-466E-424B-8D05-F9A57782E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1529374"/>
            <a:ext cx="1303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5D19539-AC97-4C50-A5E0-FF5A0CB88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84" y="1529374"/>
            <a:ext cx="1277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111AD6E0-3C2D-4AB5-BD00-D929BB02C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174" y="1529374"/>
            <a:ext cx="10887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E08002FC-8E52-450F-A127-6D60861EF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2123771"/>
            <a:ext cx="12554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29658B34-AA30-4F00-BD54-471A2FF37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84" y="2123771"/>
            <a:ext cx="12971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425E86FD-F031-4294-A2DD-87E82B1B2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174" y="2123771"/>
            <a:ext cx="12234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56E5617E-5569-4D68-860C-430944CD2405}"/>
              </a:ext>
            </a:extLst>
          </p:cNvPr>
          <p:cNvSpPr/>
          <p:nvPr/>
        </p:nvSpPr>
        <p:spPr>
          <a:xfrm>
            <a:off x="326255" y="290151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C4A2F8DB-4635-402F-8CAE-463F85974C84}"/>
              </a:ext>
            </a:extLst>
          </p:cNvPr>
          <p:cNvSpPr/>
          <p:nvPr/>
        </p:nvSpPr>
        <p:spPr>
          <a:xfrm>
            <a:off x="326255" y="349581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AD135A9F-D157-43D5-8427-5D8384CBAF89}"/>
              </a:ext>
            </a:extLst>
          </p:cNvPr>
          <p:cNvSpPr/>
          <p:nvPr/>
        </p:nvSpPr>
        <p:spPr>
          <a:xfrm>
            <a:off x="326255" y="409010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87FCA0AF-FB4F-40D4-BEFC-FCB943AFE5BD}"/>
              </a:ext>
            </a:extLst>
          </p:cNvPr>
          <p:cNvSpPr/>
          <p:nvPr/>
        </p:nvSpPr>
        <p:spPr>
          <a:xfrm>
            <a:off x="326255" y="468598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755D554C-F93B-477E-A631-C947C9E17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2718168"/>
            <a:ext cx="13292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>
                <a:solidFill>
                  <a:prstClr val="black"/>
                </a:solidFill>
                <a:latin typeface="GS" pitchFamily="50" charset="0"/>
              </a:rPr>
              <a:t>pa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15F884B1-E866-4767-82A1-F9EC07837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84" y="2718168"/>
            <a:ext cx="10983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7F3FECE6-FE76-467E-ADDF-415D5C3D6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174" y="2718168"/>
            <a:ext cx="1313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F310C976-F56B-4560-B955-AED90AB86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3312565"/>
            <a:ext cx="13227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6D0B987A-1C96-4F7A-8319-F2CAAA767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84" y="3312565"/>
            <a:ext cx="10919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=vi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5E7F1B01-A868-457E-9091-C9B993585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174" y="3312565"/>
            <a:ext cx="12811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747911D9-8792-4D46-A9A3-AFB442105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3906962"/>
            <a:ext cx="1383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146B2616-DAF5-493C-B99C-84AF00630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84" y="3906962"/>
            <a:ext cx="1457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6F374108-C56C-4F64-B9AB-32BEDA66A6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174" y="3906962"/>
            <a:ext cx="14157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=wo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E369B635-36D4-47C3-B8A8-47786F9B2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4501356"/>
            <a:ext cx="10150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j+e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=je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F44824D6-D6A4-4F8F-AA0C-413977CAE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84" y="4501356"/>
            <a:ext cx="10887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j+a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=ja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43CE769D-5EFA-4D26-8800-629B3EC57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174" y="4501356"/>
            <a:ext cx="10470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j+o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jo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9545D2E3-2658-4140-804B-F50348FDA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017" y="1003083"/>
            <a:ext cx="11304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4FDCC05B-7B6E-450F-A6A2-488851F3D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616" y="1003083"/>
            <a:ext cx="13195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22748FED-D6B8-47F8-9BA5-17294FB42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017" y="1529374"/>
            <a:ext cx="12458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6A85263E-83FA-4113-A4B2-4331BFFB8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616" y="1529374"/>
            <a:ext cx="14350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849FB421-C959-421A-BD7E-5E2011CB7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017" y="2123771"/>
            <a:ext cx="10663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7C0FD058-B388-4224-A051-D55260D38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616" y="2123771"/>
            <a:ext cx="13965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02545118-DE33-47DD-93DA-B8A4C8EF6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017" y="2718168"/>
            <a:ext cx="1287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B777E0F5-4022-448C-AC67-3A7241B0D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616" y="2718168"/>
            <a:ext cx="13708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3872CA41-4FAF-408D-8210-AD94F8A03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017" y="3312565"/>
            <a:ext cx="1306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627C079A-5D58-4ADA-8312-13FCB3A57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616" y="3312565"/>
            <a:ext cx="13644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719F87AB-AD58-46F8-8241-8F3313CEF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017" y="3906962"/>
            <a:ext cx="12266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FAA7971C-CA41-4AC1-B658-E5323FFFD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616" y="3906962"/>
            <a:ext cx="1556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56F07252-127D-43C4-9328-B9BB66F09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1017" y="4501356"/>
            <a:ext cx="10727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j+u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ju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67433A40-4C62-4F98-A2AF-2B6CACDC8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616" y="4501356"/>
            <a:ext cx="11624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j+o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jo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pic>
        <p:nvPicPr>
          <p:cNvPr id="105" name="Grafik 104">
            <a:extLst>
              <a:ext uri="{FF2B5EF4-FFF2-40B4-BE49-F238E27FC236}">
                <a16:creationId xmlns:a16="http://schemas.microsoft.com/office/drawing/2014/main" id="{ECCDD84A-B636-7051-095A-F0310259C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360346"/>
            <a:ext cx="1006149" cy="395862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018EADFE-E472-81D8-D9CC-29D33B80E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5119897"/>
            <a:ext cx="1313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h+o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=ho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B41A20C-24BA-B777-1AF6-E5B9DDBC1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84" y="5119897"/>
            <a:ext cx="13548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h+a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=ha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60C6469-A8E7-3842-8115-9781594C15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174" y="5119897"/>
            <a:ext cx="11240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h+i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=hi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DF7BD1A-5C5B-0664-8C74-880A9C4F6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317" y="5119897"/>
            <a:ext cx="13388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h+u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=hu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B82A610-889D-22E6-B660-C23D7044A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1616" y="5119897"/>
            <a:ext cx="12811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h+e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=he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F15C878F-1A5D-C18A-BC9C-5FB579430D79}"/>
              </a:ext>
            </a:extLst>
          </p:cNvPr>
          <p:cNvSpPr/>
          <p:nvPr/>
        </p:nvSpPr>
        <p:spPr>
          <a:xfrm>
            <a:off x="326255" y="52768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C9E12E0-F59D-A00B-C971-05FF8ADB1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60" y="5723913"/>
            <a:ext cx="1204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x+o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xo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A0652AB-1BDE-1F87-2444-16F12A301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86" y="5723913"/>
            <a:ext cx="10150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x+i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=xi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E493CBB-26DE-0842-1555-7D54C91BD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876" y="5723913"/>
            <a:ext cx="1172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x+e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xe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F0A09EA-1635-55E4-25EE-A67D9901E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019" y="5723913"/>
            <a:ext cx="12458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x+a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xa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E4A9797-5BB4-7F83-1597-0645CF3BD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5318" y="5723913"/>
            <a:ext cx="1229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x+u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xu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3B3BC4BA-B186-14CA-5578-0DEF32C25117}"/>
              </a:ext>
            </a:extLst>
          </p:cNvPr>
          <p:cNvSpPr/>
          <p:nvPr/>
        </p:nvSpPr>
        <p:spPr>
          <a:xfrm>
            <a:off x="319957" y="588089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59EA229-CDCB-F9D2-EF56-7B2019DE3E63}"/>
              </a:ext>
            </a:extLst>
          </p:cNvPr>
          <p:cNvSpPr txBox="1"/>
          <p:nvPr/>
        </p:nvSpPr>
        <p:spPr>
          <a:xfrm>
            <a:off x="190500" y="6724134"/>
            <a:ext cx="40479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17878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utoUpdateAnimBg="0"/>
      <p:bldP spid="24" grpId="0" autoUpdateAnimBg="0"/>
      <p:bldP spid="25" grpId="0" autoUpdateAnimBg="0"/>
      <p:bldP spid="39" grpId="0" autoUpdateAnimBg="0"/>
      <p:bldP spid="40" grpId="0" autoUpdateAnimBg="0"/>
      <p:bldP spid="41" grpId="0" autoUpdateAnimBg="0"/>
      <p:bldP spid="47" grpId="0" autoUpdateAnimBg="0"/>
      <p:bldP spid="48" grpId="0" autoUpdateAnimBg="0"/>
      <p:bldP spid="49" grpId="0" autoUpdateAnimBg="0"/>
      <p:bldP spid="59" grpId="0" autoUpdateAnimBg="0"/>
      <p:bldP spid="60" grpId="0" autoUpdateAnimBg="0"/>
      <p:bldP spid="61" grpId="0" autoUpdateAnimBg="0"/>
      <p:bldP spid="67" grpId="0" autoUpdateAnimBg="0"/>
      <p:bldP spid="68" grpId="0" autoUpdateAnimBg="0"/>
      <p:bldP spid="69" grpId="0" autoUpdateAnimBg="0"/>
      <p:bldP spid="75" grpId="0" autoUpdateAnimBg="0"/>
      <p:bldP spid="76" grpId="0" autoUpdateAnimBg="0"/>
      <p:bldP spid="77" grpId="0" autoUpdateAnimBg="0"/>
      <p:bldP spid="83" grpId="0" autoUpdateAnimBg="0"/>
      <p:bldP spid="84" grpId="0" autoUpdateAnimBg="0"/>
      <p:bldP spid="85" grpId="0" autoUpdateAnimBg="0"/>
      <p:bldP spid="88" grpId="0" autoUpdateAnimBg="0"/>
      <p:bldP spid="89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4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E9CF247B-3249-4B22-9088-8A0D64DE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39308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GS" pitchFamily="50" charset="0"/>
              </a:rPr>
              <a:t>Silbenübung – Umlaute – Vokal lang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GS" pitchFamily="50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FE3DC08-D384-4D2E-9EF0-97E70A480535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C23BFAD-093C-4408-810E-B774861BCBCF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0FB486E-15A3-4B14-8DE4-08FE852C7EDE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E2099B3-775D-4545-A406-E0B0EFC6C5E9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EAE71817-AA4C-44C3-A89E-3F22F404F254}"/>
              </a:ext>
            </a:extLst>
          </p:cNvPr>
          <p:cNvSpPr/>
          <p:nvPr/>
        </p:nvSpPr>
        <p:spPr>
          <a:xfrm>
            <a:off x="323528" y="536171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06B7179-BE80-4050-AFDB-A7944D7BB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15472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mä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4908DAF-E56F-4B8F-AF12-6A91B92EE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235" y="1010779"/>
            <a:ext cx="15055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0DC2D05-A4E3-4E9D-B5E5-7A14F1648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75" y="1010779"/>
            <a:ext cx="1531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mü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C253BCD-E4B9-463D-9056-3CE9E29B6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333" y="1010779"/>
            <a:ext cx="1377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9A788AC-F154-4884-8F6E-0ECBABF69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255" y="1010779"/>
            <a:ext cx="13516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=nö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5C33463-F036-4C4B-9F72-6E46867F3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352" y="1010779"/>
            <a:ext cx="15087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nä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139203E-72DF-44AE-852F-43269BE7E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1204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316CD23-5151-46D0-BCA0-E82E1E947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235" y="1606200"/>
            <a:ext cx="1229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1A46A85-5BF6-4A4B-8A3E-324997A1C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75" y="1606200"/>
            <a:ext cx="12458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s+ä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=sä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3A95BB9-B101-4667-AC35-55849BED3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333" y="1606200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B121A3E-619C-4580-ABD4-E70785210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255" y="1606200"/>
            <a:ext cx="1204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tä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670B649-3BDD-4891-9350-C83F860AB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352" y="1606200"/>
            <a:ext cx="1277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C5F284F-3C74-4FC9-92D9-B167CA3B3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13356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bä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A422C4A-884A-4AAD-9696-D9651728D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235" y="2199573"/>
            <a:ext cx="13195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4E38AE2B-2EB3-4F03-AF4B-81AAEEA4A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75" y="2199573"/>
            <a:ext cx="129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bö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03D726D-5A00-4E80-A863-918419170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333" y="2199573"/>
            <a:ext cx="13420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15B7FCA-25B0-4521-8F17-B80C91F42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255" y="2199573"/>
            <a:ext cx="13676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4BD85EB2-D553-4983-8810-42EDDB401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352" y="2199573"/>
            <a:ext cx="14991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dä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24B8824F-5358-4BCA-8FA0-E7533C6BD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11464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4C72EC5-29C4-45F2-B7C3-96672A6D3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235" y="2793970"/>
            <a:ext cx="11208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CAB0017C-2E5A-4323-8860-C9A024EB4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75" y="2793970"/>
            <a:ext cx="11624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fä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64D6060F-0F38-4F58-ACE2-2B25CC401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333" y="2793970"/>
            <a:ext cx="1303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2827BE37-444A-4459-9CDF-27EE00CAE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255" y="2793970"/>
            <a:ext cx="1277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0D9DC9E8-694B-4CC9-BD8E-1D1A931E9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352" y="2793970"/>
            <a:ext cx="14350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034B5E36-5D5D-4C91-9D84-22C290B8C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5178260"/>
            <a:ext cx="1313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h+ö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hö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BABC04D8-5459-4B07-9595-FD512240D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235" y="5178260"/>
            <a:ext cx="13388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h+ü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=hü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42EB956-B8A1-48E1-81E0-A0B65A8C2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75" y="5178260"/>
            <a:ext cx="13548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h+ä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=hä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9EA5CF8-2142-4E74-92AE-89215B9C6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333" y="5178260"/>
            <a:ext cx="12554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7ADBE4F4-5C48-46C0-9BB6-FA74A0114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255" y="5178260"/>
            <a:ext cx="12971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kä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A282801F-8418-4122-B1AA-8876215C2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352" y="5178260"/>
            <a:ext cx="13965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317EAAC1-9CF3-4FC0-802B-14D337A947F6}"/>
              </a:ext>
            </a:extLst>
          </p:cNvPr>
          <p:cNvSpPr/>
          <p:nvPr/>
        </p:nvSpPr>
        <p:spPr>
          <a:xfrm>
            <a:off x="326255" y="358245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BEE4068B-5C58-4E86-B182-EAA8DC817409}"/>
              </a:ext>
            </a:extLst>
          </p:cNvPr>
          <p:cNvSpPr/>
          <p:nvPr/>
        </p:nvSpPr>
        <p:spPr>
          <a:xfrm>
            <a:off x="326255" y="41767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53834C71-7EA7-4E9F-BB55-DE012FA9062D}"/>
              </a:ext>
            </a:extLst>
          </p:cNvPr>
          <p:cNvSpPr/>
          <p:nvPr/>
        </p:nvSpPr>
        <p:spPr>
          <a:xfrm>
            <a:off x="326255" y="477103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5F9C07D6-E6A1-4960-9315-C51101154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399103"/>
            <a:ext cx="1172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594B33B4-2319-47E8-BE86-21AE842C5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235" y="3399103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lä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F907B3F7-57AA-4D11-8D59-CA9069BAD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75" y="3399103"/>
            <a:ext cx="11464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lö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D849B722-39B2-4925-8EC3-9D61B9023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333" y="3399103"/>
            <a:ext cx="1287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7A5B6FAF-D9AC-45B5-AAC7-4232D7FE5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255" y="3399103"/>
            <a:ext cx="1313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A34EB584-4042-40DD-A0BC-95B656B30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352" y="3399103"/>
            <a:ext cx="14446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pä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01DC31ED-24AB-4476-A551-C17856C01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3993500"/>
            <a:ext cx="121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FD567817-F86A-4D00-A062-D77E88780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235" y="3993500"/>
            <a:ext cx="12522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rä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C49462BB-1861-4ECA-AC79-E0CABEED5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75" y="3993500"/>
            <a:ext cx="12362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rü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36D219CF-EE6E-4A08-B76C-01BD55558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333" y="3993500"/>
            <a:ext cx="12811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974F591-FACB-449C-89B9-01B06611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255" y="3993500"/>
            <a:ext cx="1306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2B501681-F3B1-4F4F-8C86-F3E5EEDAB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352" y="3993500"/>
            <a:ext cx="14382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v+ä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>
                <a:solidFill>
                  <a:prstClr val="black"/>
                </a:solidFill>
                <a:latin typeface="GS" pitchFamily="50" charset="0"/>
              </a:rPr>
              <a:t>vä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2941994-8E48-44F4-A95A-256ABB921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87897"/>
            <a:ext cx="13099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zä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65E158DB-8527-41D4-9669-BFC19858E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235" y="4587897"/>
            <a:ext cx="12682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D97E1AF2-C897-45A4-A738-078FE3F90F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975" y="4587897"/>
            <a:ext cx="129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zü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9CD37CAB-86BB-4636-97C4-52EC317030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333" y="4587897"/>
            <a:ext cx="14414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w+ü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wü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3642C5FD-C151-41CD-B85A-9726F8AB5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9255" y="4587897"/>
            <a:ext cx="14157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w+ö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wö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A372B2AF-948A-4E7A-B50C-7B6AD95CF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352" y="4587897"/>
            <a:ext cx="15728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w+ä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wä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F588E23-B3A5-1E73-1935-F146CB4DEDF2}"/>
              </a:ext>
            </a:extLst>
          </p:cNvPr>
          <p:cNvSpPr txBox="1"/>
          <p:nvPr/>
        </p:nvSpPr>
        <p:spPr>
          <a:xfrm>
            <a:off x="190500" y="6724134"/>
            <a:ext cx="40479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2698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5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1DD47DCC-B0B9-4A24-88AC-8604AE6AA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54162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GS" pitchFamily="50" charset="0"/>
              </a:rPr>
              <a:t>Silbenübung – ohne Umlaute – Vokal kurz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GS" pitchFamily="50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DE4A8B2-406E-41F2-9DB5-9C95EB9A44E0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4C2394C-0A06-40D2-AB7E-E75AFD506E28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6C21CB1-8F27-467E-8635-66EC7F4B9428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55C0BC9-1F27-48D0-BD7A-8F862D26197F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048BD70-2E82-466C-9C44-E5A1BEFED8A3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317EB66-B99D-4FC9-83BD-FFBFA2BC5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13356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=ab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0EF7387-CCC9-4453-A7BA-ED29CFD6E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838" y="1010779"/>
            <a:ext cx="11208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o+f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of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8F568C1-689B-438B-8258-736FC7178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808" y="1010779"/>
            <a:ext cx="1204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o+s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os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DC1E1AA-C355-411A-8114-99B233028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7" y="1010779"/>
            <a:ext cx="1303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u+g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ug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5650733-0653-445B-B56C-EF97DCF923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98" y="1010779"/>
            <a:ext cx="1531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=um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BCF4D99B-6D0F-4236-A3DE-CD0B72A93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12522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a+r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ar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0B8D5EC-F57F-43D0-86F2-3E4056355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838" y="1606200"/>
            <a:ext cx="1383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=ad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039F119-BF8F-4B56-A395-0DCE7C47F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808" y="1606200"/>
            <a:ext cx="1277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o+g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og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5A6C2E92-35AC-4014-AA7D-259D20FCC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7" y="1606200"/>
            <a:ext cx="11624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ot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05A54B8-3C5D-4A1F-9369-E2FE32AC6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98" y="1606200"/>
            <a:ext cx="12811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u+k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uk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DBFBE9F-E7E7-4891-A3D6-3D3859DA9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12458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e+g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eg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DDAEC9D-A85B-4D5B-AF45-1BC72B5C5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838" y="2199573"/>
            <a:ext cx="12458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a+s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as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7908AC29-FBE7-403D-9060-917AC72162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808" y="2199573"/>
            <a:ext cx="11624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a+f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af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E6BA6A2-F1D3-410C-B8B0-8F4A053A5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7" y="2199573"/>
            <a:ext cx="12554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o+k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=ok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0446838-0924-44CC-834C-41A177F38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98" y="2199573"/>
            <a:ext cx="1204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o+x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ox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DE26D58-A490-4798-A427-0CA85EF23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1172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e+s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=es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49D38C14-31B1-45EE-BFD6-8FACEB562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838" y="2793970"/>
            <a:ext cx="12234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e+k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ek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595CA819-23E3-4158-9F93-955C62856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808" y="2793970"/>
            <a:ext cx="1204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=at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F836B76C-E573-488E-827E-E4B688FD4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7" y="2793970"/>
            <a:ext cx="13195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a+g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ag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399508F-4C47-453F-8717-7AC8A1DA2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98" y="2793970"/>
            <a:ext cx="11464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ol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F49C68C-5245-4411-B863-253A550926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11528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id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153934BE-53D2-4D20-9B64-87661C377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838" y="3388367"/>
            <a:ext cx="11304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=et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A5657B5-77B5-495E-8CE0-7C59BBF4C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808" y="3388367"/>
            <a:ext cx="11144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el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2EAFC13-C904-4C5F-A0FB-1928A3A54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7" y="3388367"/>
            <a:ext cx="12458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a+x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ax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59DA09BF-8504-465B-B5E0-65980983A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98" y="3388367"/>
            <a:ext cx="12971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a+k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ak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6D8987A8-D10E-4437-B649-0429C8C68BF4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A95DDA-D869-4C49-AE12-38EDD8AA7210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1E3FCE02-73AA-47BD-934C-1B870A16EA77}"/>
              </a:ext>
            </a:extLst>
          </p:cNvPr>
          <p:cNvSpPr/>
          <p:nvPr/>
        </p:nvSpPr>
        <p:spPr>
          <a:xfrm>
            <a:off x="326255" y="53546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9B84FA38-7C7C-4BCB-81BE-C97B645FCFB8}"/>
              </a:ext>
            </a:extLst>
          </p:cNvPr>
          <p:cNvSpPr/>
          <p:nvPr/>
        </p:nvSpPr>
        <p:spPr>
          <a:xfrm>
            <a:off x="326255" y="595057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FD4DD459-114A-4941-A8C1-485079D0A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13163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=im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22DBD3DA-D61C-437A-8E06-33C405C23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838" y="3982764"/>
            <a:ext cx="9316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i+f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if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9AB9DBD0-9F62-4B16-9816-8D5089610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808" y="3982764"/>
            <a:ext cx="12490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e+v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ev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6D68B909-5D6C-4E51-B7C0-51952CD94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7" y="3982764"/>
            <a:ext cx="14734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em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DA96A4A3-C167-49C3-95A1-3E4353BBC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98" y="3982764"/>
            <a:ext cx="13099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a+z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az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54EA0AFA-EA30-47AC-B069-50AC20FFC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10150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i+s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is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BD1F14CA-ADE8-4B3A-9AC8-E51612E65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838" y="4577161"/>
            <a:ext cx="11624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=in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11790FCF-F007-4703-BC83-1C8DC67A1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808" y="4577161"/>
            <a:ext cx="10887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i+g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ig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A92AFDD5-8ED2-4513-B06C-E741D3EB8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7" y="4577161"/>
            <a:ext cx="1172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e+x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=ex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702F5171-67C5-481E-A682-A42B2F182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98" y="4577161"/>
            <a:ext cx="13195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7983B276-A177-4529-8DAF-BE0FC44AE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171558"/>
            <a:ext cx="10791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i+z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iz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FF2F7028-5AA7-4219-9AFC-8910071C2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838" y="5171558"/>
            <a:ext cx="9733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it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5BB74CB8-B601-479C-AB62-710F02B84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808" y="5171558"/>
            <a:ext cx="10983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i+p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ip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9F7E7031-3113-4ADD-A02E-FF04BAACD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7" y="5171558"/>
            <a:ext cx="10663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i+k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ik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44A7D560-7449-46E5-B773-C6240BFCF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98" y="5171558"/>
            <a:ext cx="12362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e+z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ez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C50882A2-42EA-4DC2-B8AC-D87D3E6C7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5765952"/>
            <a:ext cx="121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o+r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or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4964B624-F129-4B36-98F0-417DE2963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838" y="5765952"/>
            <a:ext cx="129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=ob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1DF799CC-4ADC-4FE2-8787-95FE746FE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808" y="5765952"/>
            <a:ext cx="101502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i+x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=ix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A6E38C98-683C-4DEE-886A-1DA617E11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8457" y="5765952"/>
            <a:ext cx="10214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i+r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ir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C4A035E0-51A7-4B3F-950B-54EAA2818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98" y="5765952"/>
            <a:ext cx="957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il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8C0D737-6A50-D039-F1E2-41AB7C961C89}"/>
              </a:ext>
            </a:extLst>
          </p:cNvPr>
          <p:cNvSpPr txBox="1"/>
          <p:nvPr/>
        </p:nvSpPr>
        <p:spPr>
          <a:xfrm>
            <a:off x="190500" y="6724134"/>
            <a:ext cx="40479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48111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6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1DD47DCC-B0B9-4A24-88AC-8604AE6AA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454162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GS" pitchFamily="50" charset="0"/>
              </a:rPr>
              <a:t>Silbenübung – ohne Umlaute – Vokal kurz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GS" pitchFamily="50" charset="0"/>
              </a:rPr>
              <a:t>Klick!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2DE4A8B2-406E-41F2-9DB5-9C95EB9A44E0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4C2394C-0A06-40D2-AB7E-E75AFD506E28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6C21CB1-8F27-467E-8635-66EC7F4B9428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55C0BC9-1F27-48D0-BD7A-8F862D26197F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048BD70-2E82-466C-9C44-E5A1BEFED8A3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04AE066-5C4A-410E-A9CF-D524C9C69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1" y="1010779"/>
            <a:ext cx="12362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u+r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ur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4F00E960-ABE4-49A5-A66C-400E98E95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670" y="1010779"/>
            <a:ext cx="129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u+z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uz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C6CAD6B-0F4A-4818-917B-B6C07562B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13" y="1010779"/>
            <a:ext cx="1393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=an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75BC8050-E181-4698-B299-F11464FF6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1" y="1606200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t+u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=tu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94B8F4C0-AE0C-4C7A-B861-AA11D2116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670" y="1606200"/>
            <a:ext cx="1229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u+s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us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EAEA9AC-3436-46B5-A2B5-7BA830FC6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13" y="1606200"/>
            <a:ext cx="9733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it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5F34EF73-8951-466F-B07A-72F7B1F78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1" y="2199573"/>
            <a:ext cx="1172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ul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E31128F6-9739-4B47-9B31-B9EB28214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670" y="2199573"/>
            <a:ext cx="13676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ud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2899DE06-4900-41AE-8ADF-070AA9548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13" y="2199573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ut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C7902F3A-CF69-42E8-B8A4-1868B84F3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1" y="2793970"/>
            <a:ext cx="12682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o+z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oz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7F36FCF-1551-437E-9C7A-D00F4CB57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670" y="2793970"/>
            <a:ext cx="1531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=um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4E929CFD-43C2-4647-B751-F367FEBE7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13" y="2793970"/>
            <a:ext cx="10887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gi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DAD7622A-FAF6-4024-AF81-93F65BEA1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1" y="3388367"/>
            <a:ext cx="15055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om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49C410BE-18C7-4B72-B089-EFB2444E7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670" y="3388367"/>
            <a:ext cx="13195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ub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90858E71-14CF-49E8-B02A-607F73223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13" y="3388367"/>
            <a:ext cx="1377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un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6D8987A8-D10E-4437-B649-0429C8C68BF4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17A95DDA-D869-4C49-AE12-38EDD8AA7210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1E3FCE02-73AA-47BD-934C-1B870A16EA77}"/>
              </a:ext>
            </a:extLst>
          </p:cNvPr>
          <p:cNvSpPr/>
          <p:nvPr/>
        </p:nvSpPr>
        <p:spPr>
          <a:xfrm>
            <a:off x="326255" y="53546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9B84FA38-7C7C-4BCB-81BE-C97B645FCFB8}"/>
              </a:ext>
            </a:extLst>
          </p:cNvPr>
          <p:cNvSpPr/>
          <p:nvPr/>
        </p:nvSpPr>
        <p:spPr>
          <a:xfrm>
            <a:off x="326255" y="595057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725CE0C0-E382-48AF-AAEE-F3116B6B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1" y="3982764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=al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BB2AF338-8B79-47F0-9140-20E7EE35B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670" y="3982764"/>
            <a:ext cx="13516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=on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3E347A28-06F2-48A6-98EF-1F3D4CE8C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13" y="3982764"/>
            <a:ext cx="13676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ud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3C250280-2C44-4224-B072-640DF2512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1" y="4577161"/>
            <a:ext cx="12618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eb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062129E6-048C-4E45-96CA-6F9B972E1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670" y="4577161"/>
            <a:ext cx="15472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=am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880EDD08-FF78-4367-A760-911FF3941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13" y="4577161"/>
            <a:ext cx="1287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o+p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op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A6A0387C-4254-4FE5-A591-C854CD09B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1" y="5171558"/>
            <a:ext cx="12554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e+p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ep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25AAA886-DA90-42F7-AE20-07E65C396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670" y="5171558"/>
            <a:ext cx="13099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ed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D1D1B3F4-BD52-4B42-898F-618C0608D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13" y="5171558"/>
            <a:ext cx="13933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=an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B4FAF12D-317E-42B0-9EA0-9C59A04B8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81" y="5765952"/>
            <a:ext cx="110479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ib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29CF4927-86AF-4516-A643-92CABD8E2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670" y="5765952"/>
            <a:ext cx="11785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e+r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=er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05839902-E3F1-4F68-9FE7-C6861F232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713" y="5765952"/>
            <a:ext cx="10887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e+f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ef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A8DCED6E-85FA-495B-9A25-1FC3BE18F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49" y="1010779"/>
            <a:ext cx="129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=ob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08E4AB5F-FE81-4AAD-A589-E8C73AC0B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492" y="1010779"/>
            <a:ext cx="16626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=am 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FC1A5275-4818-43E5-8E53-1BDA148C3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49" y="1606200"/>
            <a:ext cx="13195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ub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C1841CE8-7604-4C92-9DB8-FBD2B8A97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492" y="1606200"/>
            <a:ext cx="14991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=ad 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EF4C6C71-4F42-45C4-9245-BA9AB5E34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49" y="2199573"/>
            <a:ext cx="957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il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9612603F-1CBF-4F5C-B625-FEEC79221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492" y="2199573"/>
            <a:ext cx="1377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ECE4A946-9DF6-44C5-8BC3-58EAABEB0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49" y="2793970"/>
            <a:ext cx="1229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u+x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ux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66E91470-65E7-4EFF-9CB6-681DBA894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492" y="2793970"/>
            <a:ext cx="142539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ed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DD7AC856-9D1C-40CB-A2A9-E6425860D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49" y="3388367"/>
            <a:ext cx="10663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k+i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ki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8111BE6E-5504-49E7-8E51-2E30D58CC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492" y="3388367"/>
            <a:ext cx="10727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61704C00-C5F4-46A9-A4F7-EE83FC3CA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49" y="3982764"/>
            <a:ext cx="1313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u+p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up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EADBD4D1-C5DA-4F95-BB77-4D2002D69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492" y="3982764"/>
            <a:ext cx="12202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ib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9C9B9189-7C21-4D30-BCCF-B8BEF668C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49" y="4577161"/>
            <a:ext cx="11464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u+f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uf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09EB68BB-1318-4FA2-9BFF-30FB7C1DC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492" y="4577161"/>
            <a:ext cx="14093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=ob 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00D9C636-78B2-40B0-B7BA-5C3484259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49" y="5171558"/>
            <a:ext cx="121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o+r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or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C320C404-DD9D-4CAC-B323-E66FC8795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492" y="5171558"/>
            <a:ext cx="14574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od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AA7DA75E-5A06-4AB6-81E5-D4A7882D4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49" y="5765952"/>
            <a:ext cx="13292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a+p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ap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C0E6C5ED-9A7F-42ED-B0AE-EBD7A88E9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1492" y="5765952"/>
            <a:ext cx="14830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ud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B1B829E-54FB-54EA-945E-66B2ABA31477}"/>
              </a:ext>
            </a:extLst>
          </p:cNvPr>
          <p:cNvSpPr txBox="1"/>
          <p:nvPr/>
        </p:nvSpPr>
        <p:spPr>
          <a:xfrm>
            <a:off x="190500" y="6724134"/>
            <a:ext cx="40479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56269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6" grpId="0" autoUpdateAnimBg="0"/>
      <p:bldP spid="17" grpId="0" autoUpdateAnimBg="0"/>
      <p:bldP spid="23" grpId="0" autoUpdateAnimBg="0"/>
      <p:bldP spid="24" grpId="0" autoUpdateAnimBg="0"/>
      <p:bldP spid="25" grpId="0" autoUpdateAnimBg="0"/>
      <p:bldP spid="31" grpId="0" autoUpdateAnimBg="0"/>
      <p:bldP spid="32" grpId="0" autoUpdateAnimBg="0"/>
      <p:bldP spid="33" grpId="0" autoUpdateAnimBg="0"/>
      <p:bldP spid="39" grpId="0" autoUpdateAnimBg="0"/>
      <p:bldP spid="40" grpId="0" autoUpdateAnimBg="0"/>
      <p:bldP spid="41" grpId="0" autoUpdateAnimBg="0"/>
      <p:bldP spid="47" grpId="0" autoUpdateAnimBg="0"/>
      <p:bldP spid="48" grpId="0" autoUpdateAnimBg="0"/>
      <p:bldP spid="49" grpId="0" autoUpdateAnimBg="0"/>
      <p:bldP spid="59" grpId="0" autoUpdateAnimBg="0"/>
      <p:bldP spid="60" grpId="0" autoUpdateAnimBg="0"/>
      <p:bldP spid="61" grpId="0" autoUpdateAnimBg="0"/>
      <p:bldP spid="67" grpId="0" autoUpdateAnimBg="0"/>
      <p:bldP spid="68" grpId="0" autoUpdateAnimBg="0"/>
      <p:bldP spid="69" grpId="0" autoUpdateAnimBg="0"/>
      <p:bldP spid="75" grpId="0" autoUpdateAnimBg="0"/>
      <p:bldP spid="76" grpId="0" autoUpdateAnimBg="0"/>
      <p:bldP spid="77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7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F43B7936-9177-4B74-B90A-683D1AC12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391485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GS" pitchFamily="50" charset="0"/>
              </a:rPr>
              <a:t>Silbenübung – Umlaute – Vokal kurz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GS" pitchFamily="50" charset="0"/>
              </a:rPr>
              <a:t>Klick!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B90EE6F-D17F-4638-81DF-3BDA086AE81A}"/>
              </a:ext>
            </a:extLst>
          </p:cNvPr>
          <p:cNvSpPr/>
          <p:nvPr/>
        </p:nvSpPr>
        <p:spPr>
          <a:xfrm>
            <a:off x="323528" y="11914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F6DF484B-A28C-4704-86F3-54C7BED5D6C9}"/>
              </a:ext>
            </a:extLst>
          </p:cNvPr>
          <p:cNvSpPr/>
          <p:nvPr/>
        </p:nvSpPr>
        <p:spPr>
          <a:xfrm>
            <a:off x="323528" y="178577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8F0147D-D05B-406E-A5B6-4FFE3B887C0C}"/>
              </a:ext>
            </a:extLst>
          </p:cNvPr>
          <p:cNvSpPr/>
          <p:nvPr/>
        </p:nvSpPr>
        <p:spPr>
          <a:xfrm>
            <a:off x="323528" y="238006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B10982D-08D6-4719-BD00-9AED1B1AF924}"/>
              </a:ext>
            </a:extLst>
          </p:cNvPr>
          <p:cNvSpPr/>
          <p:nvPr/>
        </p:nvSpPr>
        <p:spPr>
          <a:xfrm>
            <a:off x="323528" y="297594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279DE6FE-3266-4CA3-BE5F-70E5AD99DEC9}"/>
              </a:ext>
            </a:extLst>
          </p:cNvPr>
          <p:cNvSpPr/>
          <p:nvPr/>
        </p:nvSpPr>
        <p:spPr>
          <a:xfrm>
            <a:off x="323528" y="3571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EC80A90-4543-4292-A81D-5AB4E7A30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66" y="1010779"/>
            <a:ext cx="15472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äm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A6ED019-6050-44EB-A429-32F455D09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625" y="1010779"/>
            <a:ext cx="15055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öm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7A77FE0-2D7A-4DDF-B0E2-F0C2F54F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945" y="1010779"/>
            <a:ext cx="15311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ü+m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üm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B3DC294-15BE-4C98-BECA-374AF364F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089" y="1010779"/>
            <a:ext cx="13773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ün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156680B-9CBF-47C1-9478-A8A1CB747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289" y="1010779"/>
            <a:ext cx="13516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ön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7630D438-F171-4E25-9550-8D16A9D4C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5667" y="1010779"/>
            <a:ext cx="15087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än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33CAD44-2781-4F31-85A8-5FA1447B1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1606200"/>
            <a:ext cx="1204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ö+s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=ös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BE89A30-6EAB-4580-B402-E2A422569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625" y="1606200"/>
            <a:ext cx="12298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ü+s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üs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4CAEA92D-2CEF-42C7-B3E8-78889780A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945" y="1606200"/>
            <a:ext cx="124585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ä+s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=äs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9436EF75-A34E-4B83-B76F-6E8524C95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089" y="1606200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üt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32035C3-EB2C-4897-A0F1-A5654EDE2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289" y="1606200"/>
            <a:ext cx="12041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ät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A5D7A850-9FBE-4D96-BE11-E805E1140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5667" y="1606200"/>
            <a:ext cx="1277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öt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E4964B6-E61C-4DF3-A6E7-1E886AAD7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199573"/>
            <a:ext cx="13356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äb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00D1D91D-1834-4FA9-8279-7B5FFE6C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625" y="2199573"/>
            <a:ext cx="13195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=üb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CC4DE792-98D7-4D9A-8547-D27C8C3FC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945" y="2199573"/>
            <a:ext cx="129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ö+b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öb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8162F9D-09C1-4C75-9935-B01FA2F5D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089" y="2199573"/>
            <a:ext cx="13420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=öd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A43788E7-C921-404C-8187-A195FC69E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289" y="2199573"/>
            <a:ext cx="13676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üd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1098984-E5D6-4192-B0C3-9344376D7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5667" y="2199573"/>
            <a:ext cx="14991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äd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B9982292-62E9-4718-ACCF-C78BBC2E7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2793970"/>
            <a:ext cx="11464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ü+f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üf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F7D71E8-E533-48DC-A01D-0AE0DEFD2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625" y="2793970"/>
            <a:ext cx="11208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ö+f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öf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770BC3F4-C832-4BBE-8A92-2D5F2EA3D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945" y="2793970"/>
            <a:ext cx="11624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ä+f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äf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8DCE019-EA16-4BF3-B671-DA48E2F7E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089" y="2793970"/>
            <a:ext cx="13035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ü+g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üg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A3130D19-E841-4C58-9284-30A7C6E08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289" y="2793970"/>
            <a:ext cx="12779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ö+g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ög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7BE258AA-E2D8-4BB0-A10B-FEED3CB7A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5667" y="2793970"/>
            <a:ext cx="14350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ä+g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äg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99900AF2-E3DC-4799-B238-9D9485CFB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58" y="3388367"/>
            <a:ext cx="12554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ö+k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ök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E94D451-7941-479E-9760-A5BA235DA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625" y="3388367"/>
            <a:ext cx="12811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ü+k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ük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76B66CD7-176F-475C-9C26-C4E8A8505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945" y="3388367"/>
            <a:ext cx="12971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ä+k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äk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FDB1EEE1-8994-4171-954B-A89FCE6C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089" y="3388367"/>
            <a:ext cx="13099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ä+z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äz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168663CC-F8F8-4755-A6D6-005095283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289" y="3388367"/>
            <a:ext cx="1293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ü+z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üz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9E70224B-838A-4FF6-8CD4-FA15D7B69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5667" y="3388367"/>
            <a:ext cx="13837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ö+z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öz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C545D682-C8E1-4CCA-9C9A-1FA1513588AE}"/>
              </a:ext>
            </a:extLst>
          </p:cNvPr>
          <p:cNvSpPr/>
          <p:nvPr/>
        </p:nvSpPr>
        <p:spPr>
          <a:xfrm>
            <a:off x="326255" y="4166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0F640A4F-6839-4A50-87D6-073C17F42AEC}"/>
              </a:ext>
            </a:extLst>
          </p:cNvPr>
          <p:cNvSpPr/>
          <p:nvPr/>
        </p:nvSpPr>
        <p:spPr>
          <a:xfrm>
            <a:off x="326255" y="476040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ACB5AD31-D370-4CEE-8FFA-5524F2815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" y="3982764"/>
            <a:ext cx="11721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ül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D9A5D707-0672-42CE-8AE8-1665B48AE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625" y="3982764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äl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6082EF7-E483-4741-8525-542627B54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945" y="3982764"/>
            <a:ext cx="11464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ö+l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=öl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BD10769-BC4D-4973-82D9-7432DF9F4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089" y="3982764"/>
            <a:ext cx="1287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ö+p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öp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441192AE-0A11-465F-B002-E007532B8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289" y="3982764"/>
            <a:ext cx="13131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ü+p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üp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0A4E0531-9814-4E26-AA80-2B2289961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5667" y="3982764"/>
            <a:ext cx="142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ä+p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öp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C34E9C44-8ECC-4FD5-A3F5-0994F722D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085" y="4577161"/>
            <a:ext cx="12105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ö+r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ör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A697670B-1141-42A9-87EA-3E7D98390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6625" y="4577161"/>
            <a:ext cx="12522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ä+r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är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5EF871D8-403C-4BD2-A4B4-01F82BFE9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945" y="4577161"/>
            <a:ext cx="12362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ü+r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ür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2AA8D8E-6235-44B4-8BA9-07A1B5001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089" y="4577161"/>
            <a:ext cx="12811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ö+v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öv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CE8EC9D3-FA1D-45FF-9C5C-32096FF6C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289" y="4577161"/>
            <a:ext cx="1306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ü+v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üv</a:t>
            </a:r>
            <a:endParaRPr lang="de-DE" altLang="de-DE" dirty="0">
              <a:solidFill>
                <a:prstClr val="black"/>
              </a:solidFill>
              <a:latin typeface="GS" pitchFamily="50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66370889-19A6-4912-A4D0-B0EAEE07F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5667" y="4577161"/>
            <a:ext cx="14382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ä+v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=</a:t>
            </a:r>
            <a:r>
              <a:rPr lang="de-DE" altLang="de-DE" dirty="0" err="1">
                <a:solidFill>
                  <a:prstClr val="black"/>
                </a:solidFill>
                <a:latin typeface="GS" pitchFamily="50" charset="0"/>
              </a:rPr>
              <a:t>äv</a:t>
            </a:r>
            <a:r>
              <a:rPr lang="de-DE" altLang="de-DE" dirty="0">
                <a:solidFill>
                  <a:prstClr val="black"/>
                </a:solidFill>
                <a:latin typeface="GS" pitchFamily="50" charset="0"/>
              </a:rPr>
              <a:t> 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67F73CFE-FB37-1E4C-A27B-F9E94CBB37FA}"/>
              </a:ext>
            </a:extLst>
          </p:cNvPr>
          <p:cNvSpPr txBox="1"/>
          <p:nvPr/>
        </p:nvSpPr>
        <p:spPr>
          <a:xfrm>
            <a:off x="190500" y="6724134"/>
            <a:ext cx="40479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272041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8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8D9844AB-D11F-4221-A3AA-C8DD1D15C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5581977" cy="707886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S" pitchFamily="50" charset="0"/>
                <a:cs typeface="Arial" charset="0"/>
              </a:rPr>
              <a:t>Silbenübung – ohne Umlaute – Vokal lang oder kurz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S" pitchFamily="50" charset="0"/>
                <a:cs typeface="Arial" charset="0"/>
              </a:rPr>
              <a:t>Klick!</a:t>
            </a:r>
          </a:p>
        </p:txBody>
      </p:sp>
      <p:sp>
        <p:nvSpPr>
          <p:cNvPr id="5" name="Textfeld 4" descr="SILBELAST/FIRST">
            <a:extLst>
              <a:ext uri="{FF2B5EF4-FFF2-40B4-BE49-F238E27FC236}">
                <a16:creationId xmlns:a16="http://schemas.microsoft.com/office/drawing/2014/main" id="{EF55FB48-A8A1-4B21-B3C9-883AE111D96E}"/>
              </a:ext>
            </a:extLst>
          </p:cNvPr>
          <p:cNvSpPr txBox="1"/>
          <p:nvPr/>
        </p:nvSpPr>
        <p:spPr>
          <a:xfrm>
            <a:off x="529346" y="1124744"/>
            <a:ext cx="6848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A30ED37E-20CB-45AE-B97F-141ED829156E}"/>
              </a:ext>
            </a:extLst>
          </p:cNvPr>
          <p:cNvSpPr txBox="1"/>
          <p:nvPr/>
        </p:nvSpPr>
        <p:spPr>
          <a:xfrm>
            <a:off x="1156848" y="1124744"/>
            <a:ext cx="58702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no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87CEE547-5C71-4817-8EF5-A4F5D6737DB4}"/>
              </a:ext>
            </a:extLst>
          </p:cNvPr>
          <p:cNvSpPr txBox="1"/>
          <p:nvPr/>
        </p:nvSpPr>
        <p:spPr>
          <a:xfrm>
            <a:off x="1700994" y="1124744"/>
            <a:ext cx="51328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os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6255D639-27E3-491E-9AF3-5AD28D501DB1}"/>
              </a:ext>
            </a:extLst>
          </p:cNvPr>
          <p:cNvSpPr txBox="1"/>
          <p:nvPr/>
        </p:nvSpPr>
        <p:spPr>
          <a:xfrm>
            <a:off x="2201859" y="1124744"/>
            <a:ext cx="55015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go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9" name="Textfeld 8" descr="SILBELAST">
            <a:extLst>
              <a:ext uri="{FF2B5EF4-FFF2-40B4-BE49-F238E27FC236}">
                <a16:creationId xmlns:a16="http://schemas.microsoft.com/office/drawing/2014/main" id="{7FC48134-F2F1-4850-86C9-35DFE835ECB3}"/>
              </a:ext>
            </a:extLst>
          </p:cNvPr>
          <p:cNvSpPr txBox="1"/>
          <p:nvPr/>
        </p:nvSpPr>
        <p:spPr>
          <a:xfrm>
            <a:off x="2731578" y="1124744"/>
            <a:ext cx="55976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0" name="Textfeld 9" descr="SILBELAST">
            <a:extLst>
              <a:ext uri="{FF2B5EF4-FFF2-40B4-BE49-F238E27FC236}">
                <a16:creationId xmlns:a16="http://schemas.microsoft.com/office/drawing/2014/main" id="{D5EAD50F-8FD5-4602-AE11-C88D2694CCA6}"/>
              </a:ext>
            </a:extLst>
          </p:cNvPr>
          <p:cNvSpPr txBox="1"/>
          <p:nvPr/>
        </p:nvSpPr>
        <p:spPr>
          <a:xfrm>
            <a:off x="3259694" y="1124744"/>
            <a:ext cx="46839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1" name="Textfeld 10" descr="SILBELAST">
            <a:extLst>
              <a:ext uri="{FF2B5EF4-FFF2-40B4-BE49-F238E27FC236}">
                <a16:creationId xmlns:a16="http://schemas.microsoft.com/office/drawing/2014/main" id="{E98F5ADA-D0B1-4866-9271-01B18733EA21}"/>
              </a:ext>
            </a:extLst>
          </p:cNvPr>
          <p:cNvSpPr txBox="1"/>
          <p:nvPr/>
        </p:nvSpPr>
        <p:spPr>
          <a:xfrm>
            <a:off x="3730101" y="1124744"/>
            <a:ext cx="56938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im</a:t>
            </a:r>
          </a:p>
        </p:txBody>
      </p:sp>
      <p:sp>
        <p:nvSpPr>
          <p:cNvPr id="12" name="Textfeld 11" descr="SILBELAST">
            <a:extLst>
              <a:ext uri="{FF2B5EF4-FFF2-40B4-BE49-F238E27FC236}">
                <a16:creationId xmlns:a16="http://schemas.microsoft.com/office/drawing/2014/main" id="{4FECEB9D-348C-4700-874C-FC93D91AEEEF}"/>
              </a:ext>
            </a:extLst>
          </p:cNvPr>
          <p:cNvSpPr txBox="1"/>
          <p:nvPr/>
        </p:nvSpPr>
        <p:spPr>
          <a:xfrm>
            <a:off x="4283865" y="1124744"/>
            <a:ext cx="41870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si</a:t>
            </a:r>
          </a:p>
        </p:txBody>
      </p:sp>
      <p:sp>
        <p:nvSpPr>
          <p:cNvPr id="13" name="Textfeld 12" descr="SILBELAST">
            <a:extLst>
              <a:ext uri="{FF2B5EF4-FFF2-40B4-BE49-F238E27FC236}">
                <a16:creationId xmlns:a16="http://schemas.microsoft.com/office/drawing/2014/main" id="{65259AE3-1128-4AB7-BC40-9D768B77E4D0}"/>
              </a:ext>
            </a:extLst>
          </p:cNvPr>
          <p:cNvSpPr txBox="1"/>
          <p:nvPr/>
        </p:nvSpPr>
        <p:spPr>
          <a:xfrm>
            <a:off x="4707786" y="1124744"/>
            <a:ext cx="53893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" name="Textfeld 13" descr="SILBELAST">
            <a:extLst>
              <a:ext uri="{FF2B5EF4-FFF2-40B4-BE49-F238E27FC236}">
                <a16:creationId xmlns:a16="http://schemas.microsoft.com/office/drawing/2014/main" id="{5C55059A-E008-4DBF-9522-0A25686557BC}"/>
              </a:ext>
            </a:extLst>
          </p:cNvPr>
          <p:cNvSpPr txBox="1"/>
          <p:nvPr/>
        </p:nvSpPr>
        <p:spPr>
          <a:xfrm>
            <a:off x="5239108" y="1124744"/>
            <a:ext cx="46839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le</a:t>
            </a:r>
          </a:p>
        </p:txBody>
      </p:sp>
      <p:sp>
        <p:nvSpPr>
          <p:cNvPr id="15" name="Textfeld 14" descr="SILBELAST">
            <a:extLst>
              <a:ext uri="{FF2B5EF4-FFF2-40B4-BE49-F238E27FC236}">
                <a16:creationId xmlns:a16="http://schemas.microsoft.com/office/drawing/2014/main" id="{19B6CBCE-5E4E-4C45-92B5-154F998EE188}"/>
              </a:ext>
            </a:extLst>
          </p:cNvPr>
          <p:cNvSpPr txBox="1"/>
          <p:nvPr/>
        </p:nvSpPr>
        <p:spPr>
          <a:xfrm>
            <a:off x="5709515" y="1124744"/>
            <a:ext cx="49244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6" name="Textfeld 15" descr="SILBELAST">
            <a:extLst>
              <a:ext uri="{FF2B5EF4-FFF2-40B4-BE49-F238E27FC236}">
                <a16:creationId xmlns:a16="http://schemas.microsoft.com/office/drawing/2014/main" id="{77E694C6-068D-41A3-B297-1EE1786B8033}"/>
              </a:ext>
            </a:extLst>
          </p:cNvPr>
          <p:cNvSpPr txBox="1"/>
          <p:nvPr/>
        </p:nvSpPr>
        <p:spPr>
          <a:xfrm>
            <a:off x="6195952" y="1124744"/>
            <a:ext cx="50526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la</a:t>
            </a:r>
          </a:p>
        </p:txBody>
      </p:sp>
      <p:sp>
        <p:nvSpPr>
          <p:cNvPr id="17" name="Textfeld 16" descr="SILBELAST">
            <a:extLst>
              <a:ext uri="{FF2B5EF4-FFF2-40B4-BE49-F238E27FC236}">
                <a16:creationId xmlns:a16="http://schemas.microsoft.com/office/drawing/2014/main" id="{B33E0F69-C904-4FB6-8F3A-A29EEF13C727}"/>
              </a:ext>
            </a:extLst>
          </p:cNvPr>
          <p:cNvSpPr txBox="1"/>
          <p:nvPr/>
        </p:nvSpPr>
        <p:spPr>
          <a:xfrm>
            <a:off x="6659947" y="1124744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se</a:t>
            </a:r>
          </a:p>
        </p:txBody>
      </p:sp>
      <p:sp>
        <p:nvSpPr>
          <p:cNvPr id="18" name="Textfeld 17" descr="SILBELAST">
            <a:extLst>
              <a:ext uri="{FF2B5EF4-FFF2-40B4-BE49-F238E27FC236}">
                <a16:creationId xmlns:a16="http://schemas.microsoft.com/office/drawing/2014/main" id="{84D3286A-14DD-4727-90E2-7C021131D7BD}"/>
              </a:ext>
            </a:extLst>
          </p:cNvPr>
          <p:cNvSpPr txBox="1"/>
          <p:nvPr/>
        </p:nvSpPr>
        <p:spPr>
          <a:xfrm>
            <a:off x="7164018" y="1124744"/>
            <a:ext cx="50526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al</a:t>
            </a:r>
          </a:p>
        </p:txBody>
      </p:sp>
      <p:sp>
        <p:nvSpPr>
          <p:cNvPr id="19" name="Textfeld 18" descr="SILBELAST">
            <a:extLst>
              <a:ext uri="{FF2B5EF4-FFF2-40B4-BE49-F238E27FC236}">
                <a16:creationId xmlns:a16="http://schemas.microsoft.com/office/drawing/2014/main" id="{06B8A4A2-AF52-4750-B725-F1E0ED6E4AFF}"/>
              </a:ext>
            </a:extLst>
          </p:cNvPr>
          <p:cNvSpPr txBox="1"/>
          <p:nvPr/>
        </p:nvSpPr>
        <p:spPr>
          <a:xfrm>
            <a:off x="7628013" y="1124744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as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0" name="Textfeld 19" descr="SILBELAST">
            <a:extLst>
              <a:ext uri="{FF2B5EF4-FFF2-40B4-BE49-F238E27FC236}">
                <a16:creationId xmlns:a16="http://schemas.microsoft.com/office/drawing/2014/main" id="{580585A6-96DE-49E3-8BEF-97CD2083C132}"/>
              </a:ext>
            </a:extLst>
          </p:cNvPr>
          <p:cNvSpPr txBox="1"/>
          <p:nvPr/>
        </p:nvSpPr>
        <p:spPr>
          <a:xfrm>
            <a:off x="8125670" y="1124744"/>
            <a:ext cx="108234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la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1" name="Textfeld 20" descr="SILBELAST/FIRST">
            <a:extLst>
              <a:ext uri="{FF2B5EF4-FFF2-40B4-BE49-F238E27FC236}">
                <a16:creationId xmlns:a16="http://schemas.microsoft.com/office/drawing/2014/main" id="{34408343-93EC-4453-9439-01F12EF4D14A}"/>
              </a:ext>
            </a:extLst>
          </p:cNvPr>
          <p:cNvSpPr txBox="1"/>
          <p:nvPr/>
        </p:nvSpPr>
        <p:spPr>
          <a:xfrm>
            <a:off x="529346" y="1829507"/>
            <a:ext cx="52610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su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2" name="Textfeld 21" descr="SILBELAST">
            <a:extLst>
              <a:ext uri="{FF2B5EF4-FFF2-40B4-BE49-F238E27FC236}">
                <a16:creationId xmlns:a16="http://schemas.microsoft.com/office/drawing/2014/main" id="{E0E6AB2F-1E03-4D8C-96D1-DE26AA22A70F}"/>
              </a:ext>
            </a:extLst>
          </p:cNvPr>
          <p:cNvSpPr txBox="1"/>
          <p:nvPr/>
        </p:nvSpPr>
        <p:spPr>
          <a:xfrm>
            <a:off x="1018669" y="1829507"/>
            <a:ext cx="55175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uk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3" name="Textfeld 22" descr="SILBELAST">
            <a:extLst>
              <a:ext uri="{FF2B5EF4-FFF2-40B4-BE49-F238E27FC236}">
                <a16:creationId xmlns:a16="http://schemas.microsoft.com/office/drawing/2014/main" id="{C31C19D1-4C2E-4504-BA32-5108EDBBC936}"/>
              </a:ext>
            </a:extLst>
          </p:cNvPr>
          <p:cNvSpPr txBox="1"/>
          <p:nvPr/>
        </p:nvSpPr>
        <p:spPr>
          <a:xfrm>
            <a:off x="1538449" y="1829507"/>
            <a:ext cx="67678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4" name="Textfeld 23" descr="SILBELAST">
            <a:extLst>
              <a:ext uri="{FF2B5EF4-FFF2-40B4-BE49-F238E27FC236}">
                <a16:creationId xmlns:a16="http://schemas.microsoft.com/office/drawing/2014/main" id="{CE2C69A0-6162-4E4D-9A91-183C1DC58E07}"/>
              </a:ext>
            </a:extLst>
          </p:cNvPr>
          <p:cNvSpPr txBox="1"/>
          <p:nvPr/>
        </p:nvSpPr>
        <p:spPr>
          <a:xfrm>
            <a:off x="2157615" y="1829507"/>
            <a:ext cx="48442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lo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5" name="Textfeld 24" descr="SILBELAST">
            <a:extLst>
              <a:ext uri="{FF2B5EF4-FFF2-40B4-BE49-F238E27FC236}">
                <a16:creationId xmlns:a16="http://schemas.microsoft.com/office/drawing/2014/main" id="{2324BEF2-5698-43FF-8138-D67DFCA47D82}"/>
              </a:ext>
            </a:extLst>
          </p:cNvPr>
          <p:cNvSpPr txBox="1"/>
          <p:nvPr/>
        </p:nvSpPr>
        <p:spPr>
          <a:xfrm>
            <a:off x="2610068" y="1829507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as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6" name="Textfeld 25" descr="SILBELAST">
            <a:extLst>
              <a:ext uri="{FF2B5EF4-FFF2-40B4-BE49-F238E27FC236}">
                <a16:creationId xmlns:a16="http://schemas.microsoft.com/office/drawing/2014/main" id="{3699D5BA-8D99-417E-96BB-C0787085FC49}"/>
              </a:ext>
            </a:extLst>
          </p:cNvPr>
          <p:cNvSpPr txBox="1"/>
          <p:nvPr/>
        </p:nvSpPr>
        <p:spPr>
          <a:xfrm>
            <a:off x="3092979" y="1829507"/>
            <a:ext cx="52290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7" name="Textfeld 26" descr="SILBELAST">
            <a:extLst>
              <a:ext uri="{FF2B5EF4-FFF2-40B4-BE49-F238E27FC236}">
                <a16:creationId xmlns:a16="http://schemas.microsoft.com/office/drawing/2014/main" id="{2CC47F51-1F35-4B0D-9E19-FD2008A8B2D7}"/>
              </a:ext>
            </a:extLst>
          </p:cNvPr>
          <p:cNvSpPr txBox="1"/>
          <p:nvPr/>
        </p:nvSpPr>
        <p:spPr>
          <a:xfrm>
            <a:off x="3612759" y="1829507"/>
            <a:ext cx="51328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so</a:t>
            </a:r>
          </a:p>
        </p:txBody>
      </p:sp>
      <p:sp>
        <p:nvSpPr>
          <p:cNvPr id="28" name="Textfeld 27" descr="SILBELAST">
            <a:extLst>
              <a:ext uri="{FF2B5EF4-FFF2-40B4-BE49-F238E27FC236}">
                <a16:creationId xmlns:a16="http://schemas.microsoft.com/office/drawing/2014/main" id="{1D7283CD-D5F3-465B-B620-CB9C5E577550}"/>
              </a:ext>
            </a:extLst>
          </p:cNvPr>
          <p:cNvSpPr txBox="1"/>
          <p:nvPr/>
        </p:nvSpPr>
        <p:spPr>
          <a:xfrm>
            <a:off x="4098876" y="1829507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ul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9" name="Textfeld 28" descr="SILBELAST">
            <a:extLst>
              <a:ext uri="{FF2B5EF4-FFF2-40B4-BE49-F238E27FC236}">
                <a16:creationId xmlns:a16="http://schemas.microsoft.com/office/drawing/2014/main" id="{5C1D9F07-BF4A-4907-88DF-B460B6E4F48E}"/>
              </a:ext>
            </a:extLst>
          </p:cNvPr>
          <p:cNvSpPr txBox="1"/>
          <p:nvPr/>
        </p:nvSpPr>
        <p:spPr>
          <a:xfrm>
            <a:off x="4554535" y="1829507"/>
            <a:ext cx="50526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ut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30" name="Textfeld 29" descr="SILBELAST">
            <a:extLst>
              <a:ext uri="{FF2B5EF4-FFF2-40B4-BE49-F238E27FC236}">
                <a16:creationId xmlns:a16="http://schemas.microsoft.com/office/drawing/2014/main" id="{40369D38-BF93-4D37-92BA-BA4D49BFFA5A}"/>
              </a:ext>
            </a:extLst>
          </p:cNvPr>
          <p:cNvSpPr txBox="1"/>
          <p:nvPr/>
        </p:nvSpPr>
        <p:spPr>
          <a:xfrm>
            <a:off x="5040652" y="1829507"/>
            <a:ext cx="64793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31" name="Textfeld 30" descr="SILBELAST">
            <a:extLst>
              <a:ext uri="{FF2B5EF4-FFF2-40B4-BE49-F238E27FC236}">
                <a16:creationId xmlns:a16="http://schemas.microsoft.com/office/drawing/2014/main" id="{21EC05F4-4D60-46B7-9224-49945DB24DD6}"/>
              </a:ext>
            </a:extLst>
          </p:cNvPr>
          <p:cNvSpPr txBox="1"/>
          <p:nvPr/>
        </p:nvSpPr>
        <p:spPr>
          <a:xfrm>
            <a:off x="5659818" y="1829507"/>
            <a:ext cx="45557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32" name="Textfeld 31" descr="SILBELAST">
            <a:extLst>
              <a:ext uri="{FF2B5EF4-FFF2-40B4-BE49-F238E27FC236}">
                <a16:creationId xmlns:a16="http://schemas.microsoft.com/office/drawing/2014/main" id="{C475C3D0-2D2D-4B3D-B134-5EF2E097FC0D}"/>
              </a:ext>
            </a:extLst>
          </p:cNvPr>
          <p:cNvSpPr txBox="1"/>
          <p:nvPr/>
        </p:nvSpPr>
        <p:spPr>
          <a:xfrm>
            <a:off x="6137919" y="1829507"/>
            <a:ext cx="58702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no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33" name="Textfeld 32" descr="SILBELAST">
            <a:extLst>
              <a:ext uri="{FF2B5EF4-FFF2-40B4-BE49-F238E27FC236}">
                <a16:creationId xmlns:a16="http://schemas.microsoft.com/office/drawing/2014/main" id="{F3B22D45-46E2-4B61-BA25-BEB27623A1FE}"/>
              </a:ext>
            </a:extLst>
          </p:cNvPr>
          <p:cNvSpPr txBox="1"/>
          <p:nvPr/>
        </p:nvSpPr>
        <p:spPr>
          <a:xfrm>
            <a:off x="6667317" y="1829507"/>
            <a:ext cx="53893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34" name="Textfeld 33" descr="SILBELAST">
            <a:extLst>
              <a:ext uri="{FF2B5EF4-FFF2-40B4-BE49-F238E27FC236}">
                <a16:creationId xmlns:a16="http://schemas.microsoft.com/office/drawing/2014/main" id="{196ED8AC-F73A-464C-A8DA-BC6083AA3828}"/>
              </a:ext>
            </a:extLst>
          </p:cNvPr>
          <p:cNvSpPr txBox="1"/>
          <p:nvPr/>
        </p:nvSpPr>
        <p:spPr>
          <a:xfrm>
            <a:off x="7183891" y="1829507"/>
            <a:ext cx="48442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lo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35" name="Textfeld 34" descr="SILBELAST">
            <a:extLst>
              <a:ext uri="{FF2B5EF4-FFF2-40B4-BE49-F238E27FC236}">
                <a16:creationId xmlns:a16="http://schemas.microsoft.com/office/drawing/2014/main" id="{5EBF184C-9E08-4293-A86F-36AFA40E0484}"/>
              </a:ext>
            </a:extLst>
          </p:cNvPr>
          <p:cNvSpPr txBox="1"/>
          <p:nvPr/>
        </p:nvSpPr>
        <p:spPr>
          <a:xfrm>
            <a:off x="7636344" y="1829507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lu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36" name="Textfeld 35" descr="SILBELAST">
            <a:extLst>
              <a:ext uri="{FF2B5EF4-FFF2-40B4-BE49-F238E27FC236}">
                <a16:creationId xmlns:a16="http://schemas.microsoft.com/office/drawing/2014/main" id="{53C3410C-BE07-4991-BF30-52AC3B05B542}"/>
              </a:ext>
            </a:extLst>
          </p:cNvPr>
          <p:cNvSpPr txBox="1"/>
          <p:nvPr/>
        </p:nvSpPr>
        <p:spPr>
          <a:xfrm>
            <a:off x="8092006" y="1829507"/>
            <a:ext cx="110318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su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37" name="Textfeld 36" descr="SILBELAST/FIRST">
            <a:extLst>
              <a:ext uri="{FF2B5EF4-FFF2-40B4-BE49-F238E27FC236}">
                <a16:creationId xmlns:a16="http://schemas.microsoft.com/office/drawing/2014/main" id="{3E4A3FC6-0656-43CA-88BC-2849F8812180}"/>
              </a:ext>
            </a:extLst>
          </p:cNvPr>
          <p:cNvSpPr txBox="1"/>
          <p:nvPr/>
        </p:nvSpPr>
        <p:spPr>
          <a:xfrm>
            <a:off x="529346" y="2519023"/>
            <a:ext cx="46839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38" name="Textfeld 37" descr="SILBELAST">
            <a:extLst>
              <a:ext uri="{FF2B5EF4-FFF2-40B4-BE49-F238E27FC236}">
                <a16:creationId xmlns:a16="http://schemas.microsoft.com/office/drawing/2014/main" id="{38240D87-3FE3-480A-9405-EB09C18E32BB}"/>
              </a:ext>
            </a:extLst>
          </p:cNvPr>
          <p:cNvSpPr txBox="1"/>
          <p:nvPr/>
        </p:nvSpPr>
        <p:spPr>
          <a:xfrm>
            <a:off x="957434" y="2519023"/>
            <a:ext cx="53893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ok</a:t>
            </a:r>
          </a:p>
        </p:txBody>
      </p:sp>
      <p:sp>
        <p:nvSpPr>
          <p:cNvPr id="39" name="Textfeld 38" descr="SILBELAST">
            <a:extLst>
              <a:ext uri="{FF2B5EF4-FFF2-40B4-BE49-F238E27FC236}">
                <a16:creationId xmlns:a16="http://schemas.microsoft.com/office/drawing/2014/main" id="{D3B240B2-7858-4313-9258-2D5E3A51C2DB}"/>
              </a:ext>
            </a:extLst>
          </p:cNvPr>
          <p:cNvSpPr txBox="1"/>
          <p:nvPr/>
        </p:nvSpPr>
        <p:spPr>
          <a:xfrm>
            <a:off x="1446437" y="2519023"/>
            <a:ext cx="6639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40" name="Textfeld 39" descr="SILBELAST">
            <a:extLst>
              <a:ext uri="{FF2B5EF4-FFF2-40B4-BE49-F238E27FC236}">
                <a16:creationId xmlns:a16="http://schemas.microsoft.com/office/drawing/2014/main" id="{9C0EC5E3-D4E6-497F-993B-5303CDF083BE}"/>
              </a:ext>
            </a:extLst>
          </p:cNvPr>
          <p:cNvSpPr txBox="1"/>
          <p:nvPr/>
        </p:nvSpPr>
        <p:spPr>
          <a:xfrm>
            <a:off x="2034826" y="2519023"/>
            <a:ext cx="47160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41" name="Textfeld 40" descr="SILBELAST">
            <a:extLst>
              <a:ext uri="{FF2B5EF4-FFF2-40B4-BE49-F238E27FC236}">
                <a16:creationId xmlns:a16="http://schemas.microsoft.com/office/drawing/2014/main" id="{A2CD1A6D-ED07-4EF1-BE86-EF39983CB74D}"/>
              </a:ext>
            </a:extLst>
          </p:cNvPr>
          <p:cNvSpPr txBox="1"/>
          <p:nvPr/>
        </p:nvSpPr>
        <p:spPr>
          <a:xfrm>
            <a:off x="2482150" y="2519023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es</a:t>
            </a:r>
          </a:p>
        </p:txBody>
      </p:sp>
      <p:sp>
        <p:nvSpPr>
          <p:cNvPr id="42" name="Textfeld 41" descr="SILBELAST">
            <a:extLst>
              <a:ext uri="{FF2B5EF4-FFF2-40B4-BE49-F238E27FC236}">
                <a16:creationId xmlns:a16="http://schemas.microsoft.com/office/drawing/2014/main" id="{5E24431C-BD0A-4774-9226-F8D963279B95}"/>
              </a:ext>
            </a:extLst>
          </p:cNvPr>
          <p:cNvSpPr txBox="1"/>
          <p:nvPr/>
        </p:nvSpPr>
        <p:spPr>
          <a:xfrm>
            <a:off x="2943902" y="2519023"/>
            <a:ext cx="64793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43" name="Textfeld 42" descr="SILBELAST">
            <a:extLst>
              <a:ext uri="{FF2B5EF4-FFF2-40B4-BE49-F238E27FC236}">
                <a16:creationId xmlns:a16="http://schemas.microsoft.com/office/drawing/2014/main" id="{86CCDC3A-1660-4741-86CB-A03DB51B6F78}"/>
              </a:ext>
            </a:extLst>
          </p:cNvPr>
          <p:cNvSpPr txBox="1"/>
          <p:nvPr/>
        </p:nvSpPr>
        <p:spPr>
          <a:xfrm>
            <a:off x="3535497" y="2519023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ul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44" name="Textfeld 43" descr="SILBELAST">
            <a:extLst>
              <a:ext uri="{FF2B5EF4-FFF2-40B4-BE49-F238E27FC236}">
                <a16:creationId xmlns:a16="http://schemas.microsoft.com/office/drawing/2014/main" id="{25ADE689-A1BA-4BB7-8595-2FFCFF86A614}"/>
              </a:ext>
            </a:extLst>
          </p:cNvPr>
          <p:cNvSpPr txBox="1"/>
          <p:nvPr/>
        </p:nvSpPr>
        <p:spPr>
          <a:xfrm>
            <a:off x="3963585" y="2519023"/>
            <a:ext cx="55976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45" name="Textfeld 44" descr="SILBELAST">
            <a:extLst>
              <a:ext uri="{FF2B5EF4-FFF2-40B4-BE49-F238E27FC236}">
                <a16:creationId xmlns:a16="http://schemas.microsoft.com/office/drawing/2014/main" id="{4ABC5644-0A0E-4BBB-B743-150AA72726D8}"/>
              </a:ext>
            </a:extLst>
          </p:cNvPr>
          <p:cNvSpPr txBox="1"/>
          <p:nvPr/>
        </p:nvSpPr>
        <p:spPr>
          <a:xfrm>
            <a:off x="4449382" y="2519023"/>
            <a:ext cx="6639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46" name="Textfeld 45" descr="SILBELAST">
            <a:extLst>
              <a:ext uri="{FF2B5EF4-FFF2-40B4-BE49-F238E27FC236}">
                <a16:creationId xmlns:a16="http://schemas.microsoft.com/office/drawing/2014/main" id="{DCD098CA-87B9-4805-BCE3-887AD53A521F}"/>
              </a:ext>
            </a:extLst>
          </p:cNvPr>
          <p:cNvSpPr txBox="1"/>
          <p:nvPr/>
        </p:nvSpPr>
        <p:spPr>
          <a:xfrm>
            <a:off x="5037771" y="2519023"/>
            <a:ext cx="54373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ca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47" name="Textfeld 46" descr="SILBELAST">
            <a:extLst>
              <a:ext uri="{FF2B5EF4-FFF2-40B4-BE49-F238E27FC236}">
                <a16:creationId xmlns:a16="http://schemas.microsoft.com/office/drawing/2014/main" id="{F40D2559-DF8E-40B9-AE89-230D803DB33F}"/>
              </a:ext>
            </a:extLst>
          </p:cNvPr>
          <p:cNvSpPr txBox="1"/>
          <p:nvPr/>
        </p:nvSpPr>
        <p:spPr>
          <a:xfrm>
            <a:off x="5520362" y="2519023"/>
            <a:ext cx="50687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ce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48" name="Textfeld 47" descr="SILBELAST">
            <a:extLst>
              <a:ext uri="{FF2B5EF4-FFF2-40B4-BE49-F238E27FC236}">
                <a16:creationId xmlns:a16="http://schemas.microsoft.com/office/drawing/2014/main" id="{8EECA10E-9E6F-4C32-B13E-E7118D4FB41D}"/>
              </a:ext>
            </a:extLst>
          </p:cNvPr>
          <p:cNvSpPr txBox="1"/>
          <p:nvPr/>
        </p:nvSpPr>
        <p:spPr>
          <a:xfrm>
            <a:off x="6009365" y="2519023"/>
            <a:ext cx="63190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wu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49" name="Textfeld 48" descr="SILBELAST">
            <a:extLst>
              <a:ext uri="{FF2B5EF4-FFF2-40B4-BE49-F238E27FC236}">
                <a16:creationId xmlns:a16="http://schemas.microsoft.com/office/drawing/2014/main" id="{86FAB40B-3443-4F93-A6F7-81BB1B297A32}"/>
              </a:ext>
            </a:extLst>
          </p:cNvPr>
          <p:cNvSpPr txBox="1"/>
          <p:nvPr/>
        </p:nvSpPr>
        <p:spPr>
          <a:xfrm>
            <a:off x="6575312" y="2519023"/>
            <a:ext cx="56618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ed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50" name="Textfeld 49" descr="SILBELAST">
            <a:extLst>
              <a:ext uri="{FF2B5EF4-FFF2-40B4-BE49-F238E27FC236}">
                <a16:creationId xmlns:a16="http://schemas.microsoft.com/office/drawing/2014/main" id="{65E424FD-E014-48EB-AF69-1BA87EC60E15}"/>
              </a:ext>
            </a:extLst>
          </p:cNvPr>
          <p:cNvSpPr txBox="1"/>
          <p:nvPr/>
        </p:nvSpPr>
        <p:spPr>
          <a:xfrm>
            <a:off x="7083551" y="2519023"/>
            <a:ext cx="55015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go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51" name="Textfeld 50" descr="SILBELAST">
            <a:extLst>
              <a:ext uri="{FF2B5EF4-FFF2-40B4-BE49-F238E27FC236}">
                <a16:creationId xmlns:a16="http://schemas.microsoft.com/office/drawing/2014/main" id="{5B98D9E0-A785-4820-AB4B-00E6961B96A9}"/>
              </a:ext>
            </a:extLst>
          </p:cNvPr>
          <p:cNvSpPr txBox="1"/>
          <p:nvPr/>
        </p:nvSpPr>
        <p:spPr>
          <a:xfrm>
            <a:off x="7570951" y="2519023"/>
            <a:ext cx="4443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ki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52" name="Textfeld 51" descr="SILBELAST">
            <a:extLst>
              <a:ext uri="{FF2B5EF4-FFF2-40B4-BE49-F238E27FC236}">
                <a16:creationId xmlns:a16="http://schemas.microsoft.com/office/drawing/2014/main" id="{923AC0E4-EB7D-471C-B7D5-388E977DB5D8}"/>
              </a:ext>
            </a:extLst>
          </p:cNvPr>
          <p:cNvSpPr txBox="1"/>
          <p:nvPr/>
        </p:nvSpPr>
        <p:spPr>
          <a:xfrm>
            <a:off x="7983002" y="2519023"/>
            <a:ext cx="1225015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em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53" name="Textfeld 52" descr="SILBELAST/FIRST">
            <a:extLst>
              <a:ext uri="{FF2B5EF4-FFF2-40B4-BE49-F238E27FC236}">
                <a16:creationId xmlns:a16="http://schemas.microsoft.com/office/drawing/2014/main" id="{CB3F3139-5BEB-423B-95A7-8960FA5A298C}"/>
              </a:ext>
            </a:extLst>
          </p:cNvPr>
          <p:cNvSpPr txBox="1"/>
          <p:nvPr/>
        </p:nvSpPr>
        <p:spPr>
          <a:xfrm>
            <a:off x="529346" y="3186849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ge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54" name="Textfeld 53" descr="SILBELAST">
            <a:extLst>
              <a:ext uri="{FF2B5EF4-FFF2-40B4-BE49-F238E27FC236}">
                <a16:creationId xmlns:a16="http://schemas.microsoft.com/office/drawing/2014/main" id="{988F31F3-8D1B-448C-AC0F-069E0643A4C0}"/>
              </a:ext>
            </a:extLst>
          </p:cNvPr>
          <p:cNvSpPr txBox="1"/>
          <p:nvPr/>
        </p:nvSpPr>
        <p:spPr>
          <a:xfrm>
            <a:off x="1067935" y="3186849"/>
            <a:ext cx="45557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fy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55" name="Textfeld 54" descr="SILBELAST">
            <a:extLst>
              <a:ext uri="{FF2B5EF4-FFF2-40B4-BE49-F238E27FC236}">
                <a16:creationId xmlns:a16="http://schemas.microsoft.com/office/drawing/2014/main" id="{B6C8350D-ED9C-47F2-BD5A-A35F0478D05D}"/>
              </a:ext>
            </a:extLst>
          </p:cNvPr>
          <p:cNvSpPr txBox="1"/>
          <p:nvPr/>
        </p:nvSpPr>
        <p:spPr>
          <a:xfrm>
            <a:off x="1550418" y="3186849"/>
            <a:ext cx="46839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ly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56" name="Textfeld 55" descr="SILBELAST">
            <a:extLst>
              <a:ext uri="{FF2B5EF4-FFF2-40B4-BE49-F238E27FC236}">
                <a16:creationId xmlns:a16="http://schemas.microsoft.com/office/drawing/2014/main" id="{4CE40F1D-F4B9-4D83-85D4-82879E82713C}"/>
              </a:ext>
            </a:extLst>
          </p:cNvPr>
          <p:cNvSpPr txBox="1"/>
          <p:nvPr/>
        </p:nvSpPr>
        <p:spPr>
          <a:xfrm>
            <a:off x="2010459" y="3186849"/>
            <a:ext cx="4507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zi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57" name="Textfeld 56" descr="SILBELAST">
            <a:extLst>
              <a:ext uri="{FF2B5EF4-FFF2-40B4-BE49-F238E27FC236}">
                <a16:creationId xmlns:a16="http://schemas.microsoft.com/office/drawing/2014/main" id="{E4F3CA43-FF9A-49B0-AFE7-1DB387A21C4D}"/>
              </a:ext>
            </a:extLst>
          </p:cNvPr>
          <p:cNvSpPr txBox="1"/>
          <p:nvPr/>
        </p:nvSpPr>
        <p:spPr>
          <a:xfrm>
            <a:off x="2460882" y="3186849"/>
            <a:ext cx="55816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zu</a:t>
            </a:r>
          </a:p>
        </p:txBody>
      </p:sp>
      <p:sp>
        <p:nvSpPr>
          <p:cNvPr id="58" name="Textfeld 57" descr="SILBELAST">
            <a:extLst>
              <a:ext uri="{FF2B5EF4-FFF2-40B4-BE49-F238E27FC236}">
                <a16:creationId xmlns:a16="http://schemas.microsoft.com/office/drawing/2014/main" id="{7A6EED84-E042-43D0-9A2A-A3F33CA8E6BC}"/>
              </a:ext>
            </a:extLst>
          </p:cNvPr>
          <p:cNvSpPr txBox="1"/>
          <p:nvPr/>
        </p:nvSpPr>
        <p:spPr>
          <a:xfrm>
            <a:off x="2991456" y="3186849"/>
            <a:ext cx="64793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59" name="Textfeld 58" descr="SILBELAST">
            <a:extLst>
              <a:ext uri="{FF2B5EF4-FFF2-40B4-BE49-F238E27FC236}">
                <a16:creationId xmlns:a16="http://schemas.microsoft.com/office/drawing/2014/main" id="{76998704-4D9C-488F-BA1B-12F9374F7AC0}"/>
              </a:ext>
            </a:extLst>
          </p:cNvPr>
          <p:cNvSpPr txBox="1"/>
          <p:nvPr/>
        </p:nvSpPr>
        <p:spPr>
          <a:xfrm>
            <a:off x="3631034" y="3186849"/>
            <a:ext cx="50045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re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0" name="Textfeld 59" descr="SILBELAST">
            <a:extLst>
              <a:ext uri="{FF2B5EF4-FFF2-40B4-BE49-F238E27FC236}">
                <a16:creationId xmlns:a16="http://schemas.microsoft.com/office/drawing/2014/main" id="{684B9CE3-7322-440D-BDD5-ADBFA2939A5C}"/>
              </a:ext>
            </a:extLst>
          </p:cNvPr>
          <p:cNvSpPr txBox="1"/>
          <p:nvPr/>
        </p:nvSpPr>
        <p:spPr>
          <a:xfrm>
            <a:off x="4135959" y="3186849"/>
            <a:ext cx="51648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or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1" name="Textfeld 60" descr="SILBELAST">
            <a:extLst>
              <a:ext uri="{FF2B5EF4-FFF2-40B4-BE49-F238E27FC236}">
                <a16:creationId xmlns:a16="http://schemas.microsoft.com/office/drawing/2014/main" id="{E47B6372-BCEE-426A-BF9D-96F06B10EE63}"/>
              </a:ext>
            </a:extLst>
          </p:cNvPr>
          <p:cNvSpPr txBox="1"/>
          <p:nvPr/>
        </p:nvSpPr>
        <p:spPr>
          <a:xfrm>
            <a:off x="4637678" y="3186849"/>
            <a:ext cx="49244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to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2" name="Textfeld 61" descr="SILBELAST">
            <a:extLst>
              <a:ext uri="{FF2B5EF4-FFF2-40B4-BE49-F238E27FC236}">
                <a16:creationId xmlns:a16="http://schemas.microsoft.com/office/drawing/2014/main" id="{06EF9D4E-C7E0-4359-A1B5-A95944C77FC9}"/>
              </a:ext>
            </a:extLst>
          </p:cNvPr>
          <p:cNvSpPr txBox="1"/>
          <p:nvPr/>
        </p:nvSpPr>
        <p:spPr>
          <a:xfrm>
            <a:off x="5141001" y="3186849"/>
            <a:ext cx="39786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ti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3" name="Textfeld 62" descr="SILBELAST">
            <a:extLst>
              <a:ext uri="{FF2B5EF4-FFF2-40B4-BE49-F238E27FC236}">
                <a16:creationId xmlns:a16="http://schemas.microsoft.com/office/drawing/2014/main" id="{D76D3425-BC20-4377-8C20-0E3826AF3DA8}"/>
              </a:ext>
            </a:extLst>
          </p:cNvPr>
          <p:cNvSpPr txBox="1"/>
          <p:nvPr/>
        </p:nvSpPr>
        <p:spPr>
          <a:xfrm>
            <a:off x="5567380" y="3186849"/>
            <a:ext cx="37702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fi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4" name="Textfeld 63" descr="SILBELAST">
            <a:extLst>
              <a:ext uri="{FF2B5EF4-FFF2-40B4-BE49-F238E27FC236}">
                <a16:creationId xmlns:a16="http://schemas.microsoft.com/office/drawing/2014/main" id="{58187210-4EF0-4EE6-9802-DC6A9A5D6EA7}"/>
              </a:ext>
            </a:extLst>
          </p:cNvPr>
          <p:cNvSpPr txBox="1"/>
          <p:nvPr/>
        </p:nvSpPr>
        <p:spPr>
          <a:xfrm>
            <a:off x="5985743" y="3186849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eg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5" name="Textfeld 64" descr="SILBELAST">
            <a:extLst>
              <a:ext uri="{FF2B5EF4-FFF2-40B4-BE49-F238E27FC236}">
                <a16:creationId xmlns:a16="http://schemas.microsoft.com/office/drawing/2014/main" id="{2F33340D-E9D2-4C6C-91FD-FE37DAE26DE9}"/>
              </a:ext>
            </a:extLst>
          </p:cNvPr>
          <p:cNvSpPr txBox="1"/>
          <p:nvPr/>
        </p:nvSpPr>
        <p:spPr>
          <a:xfrm>
            <a:off x="6524332" y="3186849"/>
            <a:ext cx="56778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ho</a:t>
            </a:r>
          </a:p>
        </p:txBody>
      </p:sp>
      <p:sp>
        <p:nvSpPr>
          <p:cNvPr id="66" name="Textfeld 65" descr="SILBELAST">
            <a:extLst>
              <a:ext uri="{FF2B5EF4-FFF2-40B4-BE49-F238E27FC236}">
                <a16:creationId xmlns:a16="http://schemas.microsoft.com/office/drawing/2014/main" id="{400286B7-BC34-401B-ADCD-D391CF481D81}"/>
              </a:ext>
            </a:extLst>
          </p:cNvPr>
          <p:cNvSpPr txBox="1"/>
          <p:nvPr/>
        </p:nvSpPr>
        <p:spPr>
          <a:xfrm>
            <a:off x="7074142" y="3186849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sy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7" name="Textfeld 66" descr="SILBELAST">
            <a:extLst>
              <a:ext uri="{FF2B5EF4-FFF2-40B4-BE49-F238E27FC236}">
                <a16:creationId xmlns:a16="http://schemas.microsoft.com/office/drawing/2014/main" id="{E3FAE215-E5C2-4BD9-8835-621407AE6CE6}"/>
              </a:ext>
            </a:extLst>
          </p:cNvPr>
          <p:cNvSpPr txBox="1"/>
          <p:nvPr/>
        </p:nvSpPr>
        <p:spPr>
          <a:xfrm>
            <a:off x="7567847" y="3186849"/>
            <a:ext cx="48442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8" name="Textfeld 67" descr="SILBELAST">
            <a:extLst>
              <a:ext uri="{FF2B5EF4-FFF2-40B4-BE49-F238E27FC236}">
                <a16:creationId xmlns:a16="http://schemas.microsoft.com/office/drawing/2014/main" id="{C447920F-A36D-4911-91CE-1B6B5DAA9D8B}"/>
              </a:ext>
            </a:extLst>
          </p:cNvPr>
          <p:cNvSpPr txBox="1"/>
          <p:nvPr/>
        </p:nvSpPr>
        <p:spPr>
          <a:xfrm>
            <a:off x="8066358" y="3186849"/>
            <a:ext cx="109998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ke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69" name="Textfeld 68" descr="SILBELAST/FIRST">
            <a:extLst>
              <a:ext uri="{FF2B5EF4-FFF2-40B4-BE49-F238E27FC236}">
                <a16:creationId xmlns:a16="http://schemas.microsoft.com/office/drawing/2014/main" id="{33AFD3E1-CA10-43A5-BA10-8BDFF4DC3EDE}"/>
              </a:ext>
            </a:extLst>
          </p:cNvPr>
          <p:cNvSpPr txBox="1"/>
          <p:nvPr/>
        </p:nvSpPr>
        <p:spPr>
          <a:xfrm>
            <a:off x="529346" y="3900649"/>
            <a:ext cx="50045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re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70" name="Textfeld 69" descr="SILBELAST">
            <a:extLst>
              <a:ext uri="{FF2B5EF4-FFF2-40B4-BE49-F238E27FC236}">
                <a16:creationId xmlns:a16="http://schemas.microsoft.com/office/drawing/2014/main" id="{A4098762-42E0-480E-B8E2-7628095BB584}"/>
              </a:ext>
            </a:extLst>
          </p:cNvPr>
          <p:cNvSpPr txBox="1"/>
          <p:nvPr/>
        </p:nvSpPr>
        <p:spPr>
          <a:xfrm>
            <a:off x="992379" y="3900649"/>
            <a:ext cx="47641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te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71" name="Textfeld 70" descr="SILBELAST">
            <a:extLst>
              <a:ext uri="{FF2B5EF4-FFF2-40B4-BE49-F238E27FC236}">
                <a16:creationId xmlns:a16="http://schemas.microsoft.com/office/drawing/2014/main" id="{9AADEC6F-A33C-4664-9B2C-EF7792B45F8E}"/>
              </a:ext>
            </a:extLst>
          </p:cNvPr>
          <p:cNvSpPr txBox="1"/>
          <p:nvPr/>
        </p:nvSpPr>
        <p:spPr>
          <a:xfrm>
            <a:off x="1457016" y="3900649"/>
            <a:ext cx="52931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ze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72" name="Textfeld 71" descr="SILBELAST">
            <a:extLst>
              <a:ext uri="{FF2B5EF4-FFF2-40B4-BE49-F238E27FC236}">
                <a16:creationId xmlns:a16="http://schemas.microsoft.com/office/drawing/2014/main" id="{E13D1B06-137E-46B4-8444-CEFC8EE9F1F8}"/>
              </a:ext>
            </a:extLst>
          </p:cNvPr>
          <p:cNvSpPr txBox="1"/>
          <p:nvPr/>
        </p:nvSpPr>
        <p:spPr>
          <a:xfrm>
            <a:off x="1945698" y="3900649"/>
            <a:ext cx="61908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wo</a:t>
            </a:r>
          </a:p>
        </p:txBody>
      </p:sp>
      <p:sp>
        <p:nvSpPr>
          <p:cNvPr id="73" name="Textfeld 72" descr="SILBELAST">
            <a:extLst>
              <a:ext uri="{FF2B5EF4-FFF2-40B4-BE49-F238E27FC236}">
                <a16:creationId xmlns:a16="http://schemas.microsoft.com/office/drawing/2014/main" id="{33C48088-E0C8-4547-AE89-799D269BB22C}"/>
              </a:ext>
            </a:extLst>
          </p:cNvPr>
          <p:cNvSpPr txBox="1"/>
          <p:nvPr/>
        </p:nvSpPr>
        <p:spPr>
          <a:xfrm>
            <a:off x="2514530" y="3900649"/>
            <a:ext cx="56457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vu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74" name="Textfeld 73" descr="SILBELAST">
            <a:extLst>
              <a:ext uri="{FF2B5EF4-FFF2-40B4-BE49-F238E27FC236}">
                <a16:creationId xmlns:a16="http://schemas.microsoft.com/office/drawing/2014/main" id="{C892C4C3-EC2A-4C40-8525-94151B656DF5}"/>
              </a:ext>
            </a:extLst>
          </p:cNvPr>
          <p:cNvSpPr txBox="1"/>
          <p:nvPr/>
        </p:nvSpPr>
        <p:spPr>
          <a:xfrm>
            <a:off x="3008021" y="3900649"/>
            <a:ext cx="6639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75" name="Textfeld 74" descr="SILBELAST">
            <a:extLst>
              <a:ext uri="{FF2B5EF4-FFF2-40B4-BE49-F238E27FC236}">
                <a16:creationId xmlns:a16="http://schemas.microsoft.com/office/drawing/2014/main" id="{FBC4EF8C-89A6-4F9B-AD3E-90E600EF0C76}"/>
              </a:ext>
            </a:extLst>
          </p:cNvPr>
          <p:cNvSpPr txBox="1"/>
          <p:nvPr/>
        </p:nvSpPr>
        <p:spPr>
          <a:xfrm>
            <a:off x="3602501" y="3900649"/>
            <a:ext cx="44755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ju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76" name="Textfeld 75" descr="SILBELAST">
            <a:extLst>
              <a:ext uri="{FF2B5EF4-FFF2-40B4-BE49-F238E27FC236}">
                <a16:creationId xmlns:a16="http://schemas.microsoft.com/office/drawing/2014/main" id="{E35E5D1F-6764-48F7-81FD-FFC81ADAA1BA}"/>
              </a:ext>
            </a:extLst>
          </p:cNvPr>
          <p:cNvSpPr txBox="1"/>
          <p:nvPr/>
        </p:nvSpPr>
        <p:spPr>
          <a:xfrm>
            <a:off x="4057520" y="3900649"/>
            <a:ext cx="55175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he</a:t>
            </a:r>
          </a:p>
        </p:txBody>
      </p:sp>
      <p:sp>
        <p:nvSpPr>
          <p:cNvPr id="77" name="Textfeld 76" descr="SILBELAST">
            <a:extLst>
              <a:ext uri="{FF2B5EF4-FFF2-40B4-BE49-F238E27FC236}">
                <a16:creationId xmlns:a16="http://schemas.microsoft.com/office/drawing/2014/main" id="{35D27204-2834-4C48-9443-F0869DF3B28D}"/>
              </a:ext>
            </a:extLst>
          </p:cNvPr>
          <p:cNvSpPr txBox="1"/>
          <p:nvPr/>
        </p:nvSpPr>
        <p:spPr>
          <a:xfrm>
            <a:off x="4568644" y="3900649"/>
            <a:ext cx="55015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go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78" name="Textfeld 77" descr="SILBELAST">
            <a:extLst>
              <a:ext uri="{FF2B5EF4-FFF2-40B4-BE49-F238E27FC236}">
                <a16:creationId xmlns:a16="http://schemas.microsoft.com/office/drawing/2014/main" id="{295738BF-30CC-4C81-8F52-AE3F6303BC3F}"/>
              </a:ext>
            </a:extLst>
          </p:cNvPr>
          <p:cNvSpPr txBox="1"/>
          <p:nvPr/>
        </p:nvSpPr>
        <p:spPr>
          <a:xfrm>
            <a:off x="5062135" y="3900649"/>
            <a:ext cx="58060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hu</a:t>
            </a:r>
          </a:p>
        </p:txBody>
      </p:sp>
      <p:sp>
        <p:nvSpPr>
          <p:cNvPr id="79" name="Textfeld 78" descr="SILBELAST">
            <a:extLst>
              <a:ext uri="{FF2B5EF4-FFF2-40B4-BE49-F238E27FC236}">
                <a16:creationId xmlns:a16="http://schemas.microsoft.com/office/drawing/2014/main" id="{D7C27CE7-0CEF-4815-9B31-C5E8D676BF49}"/>
              </a:ext>
            </a:extLst>
          </p:cNvPr>
          <p:cNvSpPr txBox="1"/>
          <p:nvPr/>
        </p:nvSpPr>
        <p:spPr>
          <a:xfrm>
            <a:off x="5573259" y="3900649"/>
            <a:ext cx="56938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mi</a:t>
            </a:r>
          </a:p>
        </p:txBody>
      </p:sp>
      <p:sp>
        <p:nvSpPr>
          <p:cNvPr id="80" name="Textfeld 79" descr="SILBELAST">
            <a:extLst>
              <a:ext uri="{FF2B5EF4-FFF2-40B4-BE49-F238E27FC236}">
                <a16:creationId xmlns:a16="http://schemas.microsoft.com/office/drawing/2014/main" id="{99635DAE-4D9F-46A1-9AC5-C3C5294C6EB4}"/>
              </a:ext>
            </a:extLst>
          </p:cNvPr>
          <p:cNvSpPr txBox="1"/>
          <p:nvPr/>
        </p:nvSpPr>
        <p:spPr>
          <a:xfrm>
            <a:off x="6090795" y="3900649"/>
            <a:ext cx="57099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ne</a:t>
            </a:r>
          </a:p>
        </p:txBody>
      </p:sp>
      <p:sp>
        <p:nvSpPr>
          <p:cNvPr id="81" name="Textfeld 80" descr="SILBELAST">
            <a:extLst>
              <a:ext uri="{FF2B5EF4-FFF2-40B4-BE49-F238E27FC236}">
                <a16:creationId xmlns:a16="http://schemas.microsoft.com/office/drawing/2014/main" id="{5292E93B-C1B9-42C0-A2AB-D9E0E5AAABDC}"/>
              </a:ext>
            </a:extLst>
          </p:cNvPr>
          <p:cNvSpPr txBox="1"/>
          <p:nvPr/>
        </p:nvSpPr>
        <p:spPr>
          <a:xfrm>
            <a:off x="6601919" y="3900649"/>
            <a:ext cx="41870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si</a:t>
            </a:r>
          </a:p>
        </p:txBody>
      </p:sp>
      <p:sp>
        <p:nvSpPr>
          <p:cNvPr id="82" name="Textfeld 81" descr="SILBELAST">
            <a:extLst>
              <a:ext uri="{FF2B5EF4-FFF2-40B4-BE49-F238E27FC236}">
                <a16:creationId xmlns:a16="http://schemas.microsoft.com/office/drawing/2014/main" id="{31106DD0-2953-4100-ACDA-AE9C7F2FBDB0}"/>
              </a:ext>
            </a:extLst>
          </p:cNvPr>
          <p:cNvSpPr txBox="1"/>
          <p:nvPr/>
        </p:nvSpPr>
        <p:spPr>
          <a:xfrm>
            <a:off x="6989612" y="3900649"/>
            <a:ext cx="56778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pü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83" name="Textfeld 82" descr="SILBELAST">
            <a:extLst>
              <a:ext uri="{FF2B5EF4-FFF2-40B4-BE49-F238E27FC236}">
                <a16:creationId xmlns:a16="http://schemas.microsoft.com/office/drawing/2014/main" id="{58CD3BF0-C8F4-4298-913E-6E7AA4457F77}"/>
              </a:ext>
            </a:extLst>
          </p:cNvPr>
          <p:cNvSpPr txBox="1"/>
          <p:nvPr/>
        </p:nvSpPr>
        <p:spPr>
          <a:xfrm>
            <a:off x="7503942" y="3900649"/>
            <a:ext cx="63991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wä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84" name="Textfeld 83" descr="SILBELAST">
            <a:extLst>
              <a:ext uri="{FF2B5EF4-FFF2-40B4-BE49-F238E27FC236}">
                <a16:creationId xmlns:a16="http://schemas.microsoft.com/office/drawing/2014/main" id="{A40B55B5-B978-4AEA-A4F0-E9780B481796}"/>
              </a:ext>
            </a:extLst>
          </p:cNvPr>
          <p:cNvSpPr txBox="1"/>
          <p:nvPr/>
        </p:nvSpPr>
        <p:spPr>
          <a:xfrm>
            <a:off x="8069564" y="3900649"/>
            <a:ext cx="109837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ey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85" name="Textfeld 84" descr="SILBELAST/FIRST">
            <a:extLst>
              <a:ext uri="{FF2B5EF4-FFF2-40B4-BE49-F238E27FC236}">
                <a16:creationId xmlns:a16="http://schemas.microsoft.com/office/drawing/2014/main" id="{36D1E8E4-077B-4ADC-8540-2D82490764C8}"/>
              </a:ext>
            </a:extLst>
          </p:cNvPr>
          <p:cNvSpPr txBox="1"/>
          <p:nvPr/>
        </p:nvSpPr>
        <p:spPr>
          <a:xfrm>
            <a:off x="529346" y="4613066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sa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86" name="Textfeld 85" descr="SILBELAST">
            <a:extLst>
              <a:ext uri="{FF2B5EF4-FFF2-40B4-BE49-F238E27FC236}">
                <a16:creationId xmlns:a16="http://schemas.microsoft.com/office/drawing/2014/main" id="{3FF36222-AD40-460F-AF27-33C896FB4129}"/>
              </a:ext>
            </a:extLst>
          </p:cNvPr>
          <p:cNvSpPr txBox="1"/>
          <p:nvPr/>
        </p:nvSpPr>
        <p:spPr>
          <a:xfrm>
            <a:off x="990242" y="4613066"/>
            <a:ext cx="57099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87" name="Textfeld 86" descr="SILBELAST">
            <a:extLst>
              <a:ext uri="{FF2B5EF4-FFF2-40B4-BE49-F238E27FC236}">
                <a16:creationId xmlns:a16="http://schemas.microsoft.com/office/drawing/2014/main" id="{8D66FDBC-FE57-45E2-BCEC-1B7457F8F3BC}"/>
              </a:ext>
            </a:extLst>
          </p:cNvPr>
          <p:cNvSpPr txBox="1"/>
          <p:nvPr/>
        </p:nvSpPr>
        <p:spPr>
          <a:xfrm>
            <a:off x="1504037" y="4613066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as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88" name="Textfeld 87" descr="SILBELAST">
            <a:extLst>
              <a:ext uri="{FF2B5EF4-FFF2-40B4-BE49-F238E27FC236}">
                <a16:creationId xmlns:a16="http://schemas.microsoft.com/office/drawing/2014/main" id="{17B8812A-2260-43F1-86AC-845713641F90}"/>
              </a:ext>
            </a:extLst>
          </p:cNvPr>
          <p:cNvSpPr txBox="1"/>
          <p:nvPr/>
        </p:nvSpPr>
        <p:spPr>
          <a:xfrm>
            <a:off x="2014626" y="4613066"/>
            <a:ext cx="595035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du</a:t>
            </a:r>
          </a:p>
        </p:txBody>
      </p:sp>
      <p:sp>
        <p:nvSpPr>
          <p:cNvPr id="89" name="Textfeld 88" descr="SILBELAST">
            <a:extLst>
              <a:ext uri="{FF2B5EF4-FFF2-40B4-BE49-F238E27FC236}">
                <a16:creationId xmlns:a16="http://schemas.microsoft.com/office/drawing/2014/main" id="{BA887975-4B3F-4999-A956-20119D8B6945}"/>
              </a:ext>
            </a:extLst>
          </p:cNvPr>
          <p:cNvSpPr txBox="1"/>
          <p:nvPr/>
        </p:nvSpPr>
        <p:spPr>
          <a:xfrm>
            <a:off x="2528421" y="4613066"/>
            <a:ext cx="57099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90" name="Textfeld 89" descr="SILBELAST">
            <a:extLst>
              <a:ext uri="{FF2B5EF4-FFF2-40B4-BE49-F238E27FC236}">
                <a16:creationId xmlns:a16="http://schemas.microsoft.com/office/drawing/2014/main" id="{C350E316-6E99-4294-8D37-BD99BBBB0373}"/>
              </a:ext>
            </a:extLst>
          </p:cNvPr>
          <p:cNvSpPr txBox="1"/>
          <p:nvPr/>
        </p:nvSpPr>
        <p:spPr>
          <a:xfrm>
            <a:off x="3042216" y="4613066"/>
            <a:ext cx="55816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91" name="Textfeld 90" descr="SILBELAST">
            <a:extLst>
              <a:ext uri="{FF2B5EF4-FFF2-40B4-BE49-F238E27FC236}">
                <a16:creationId xmlns:a16="http://schemas.microsoft.com/office/drawing/2014/main" id="{C58A3529-9BFD-4215-BAC2-B322CC57C630}"/>
              </a:ext>
            </a:extLst>
          </p:cNvPr>
          <p:cNvSpPr txBox="1"/>
          <p:nvPr/>
        </p:nvSpPr>
        <p:spPr>
          <a:xfrm>
            <a:off x="3552805" y="4613066"/>
            <a:ext cx="46358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ib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92" name="Textfeld 91" descr="SILBELAST">
            <a:extLst>
              <a:ext uri="{FF2B5EF4-FFF2-40B4-BE49-F238E27FC236}">
                <a16:creationId xmlns:a16="http://schemas.microsoft.com/office/drawing/2014/main" id="{42EDA99F-A6F2-43C8-A1A3-F5DBC27FA15D}"/>
              </a:ext>
            </a:extLst>
          </p:cNvPr>
          <p:cNvSpPr txBox="1"/>
          <p:nvPr/>
        </p:nvSpPr>
        <p:spPr>
          <a:xfrm>
            <a:off x="3986449" y="4613066"/>
            <a:ext cx="60305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da</a:t>
            </a:r>
          </a:p>
        </p:txBody>
      </p:sp>
      <p:sp>
        <p:nvSpPr>
          <p:cNvPr id="93" name="Textfeld 92" descr="SILBELAST">
            <a:extLst>
              <a:ext uri="{FF2B5EF4-FFF2-40B4-BE49-F238E27FC236}">
                <a16:creationId xmlns:a16="http://schemas.microsoft.com/office/drawing/2014/main" id="{C6AB21DE-31BE-4F5B-A790-21E5B8AD1A2D}"/>
              </a:ext>
            </a:extLst>
          </p:cNvPr>
          <p:cNvSpPr txBox="1"/>
          <p:nvPr/>
        </p:nvSpPr>
        <p:spPr>
          <a:xfrm>
            <a:off x="4493832" y="4613066"/>
            <a:ext cx="55816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94" name="Textfeld 93" descr="SILBELAST">
            <a:extLst>
              <a:ext uri="{FF2B5EF4-FFF2-40B4-BE49-F238E27FC236}">
                <a16:creationId xmlns:a16="http://schemas.microsoft.com/office/drawing/2014/main" id="{4AEBC5EA-A4CC-4292-A876-B5CEE3E12173}"/>
              </a:ext>
            </a:extLst>
          </p:cNvPr>
          <p:cNvSpPr txBox="1"/>
          <p:nvPr/>
        </p:nvSpPr>
        <p:spPr>
          <a:xfrm>
            <a:off x="5004421" y="4613066"/>
            <a:ext cx="60785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na</a:t>
            </a:r>
          </a:p>
        </p:txBody>
      </p:sp>
      <p:sp>
        <p:nvSpPr>
          <p:cNvPr id="95" name="Textfeld 94" descr="SILBELAST">
            <a:extLst>
              <a:ext uri="{FF2B5EF4-FFF2-40B4-BE49-F238E27FC236}">
                <a16:creationId xmlns:a16="http://schemas.microsoft.com/office/drawing/2014/main" id="{3C6C0C0E-C7BF-4055-9B91-F1C2AED01653}"/>
              </a:ext>
            </a:extLst>
          </p:cNvPr>
          <p:cNvSpPr txBox="1"/>
          <p:nvPr/>
        </p:nvSpPr>
        <p:spPr>
          <a:xfrm>
            <a:off x="5508598" y="4613066"/>
            <a:ext cx="56618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dy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96" name="Textfeld 95" descr="SILBELAST">
            <a:extLst>
              <a:ext uri="{FF2B5EF4-FFF2-40B4-BE49-F238E27FC236}">
                <a16:creationId xmlns:a16="http://schemas.microsoft.com/office/drawing/2014/main" id="{EA53B9F8-CF22-440F-8D3F-88DC6CAC37E7}"/>
              </a:ext>
            </a:extLst>
          </p:cNvPr>
          <p:cNvSpPr txBox="1"/>
          <p:nvPr/>
        </p:nvSpPr>
        <p:spPr>
          <a:xfrm>
            <a:off x="6006363" y="4613066"/>
            <a:ext cx="57099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97" name="Textfeld 96" descr="SILBELAST">
            <a:extLst>
              <a:ext uri="{FF2B5EF4-FFF2-40B4-BE49-F238E27FC236}">
                <a16:creationId xmlns:a16="http://schemas.microsoft.com/office/drawing/2014/main" id="{334A0DA3-D2E8-4716-9548-1416E476493E}"/>
              </a:ext>
            </a:extLst>
          </p:cNvPr>
          <p:cNvSpPr txBox="1"/>
          <p:nvPr/>
        </p:nvSpPr>
        <p:spPr>
          <a:xfrm>
            <a:off x="6520158" y="4613066"/>
            <a:ext cx="56618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de</a:t>
            </a:r>
          </a:p>
        </p:txBody>
      </p:sp>
      <p:sp>
        <p:nvSpPr>
          <p:cNvPr id="98" name="Textfeld 97" descr="SILBELAST">
            <a:extLst>
              <a:ext uri="{FF2B5EF4-FFF2-40B4-BE49-F238E27FC236}">
                <a16:creationId xmlns:a16="http://schemas.microsoft.com/office/drawing/2014/main" id="{0C83F55A-BF02-43E9-8040-F98D96B28218}"/>
              </a:ext>
            </a:extLst>
          </p:cNvPr>
          <p:cNvSpPr txBox="1"/>
          <p:nvPr/>
        </p:nvSpPr>
        <p:spPr>
          <a:xfrm>
            <a:off x="7033953" y="4613066"/>
            <a:ext cx="54213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99" name="Textfeld 98" descr="SILBELAST">
            <a:extLst>
              <a:ext uri="{FF2B5EF4-FFF2-40B4-BE49-F238E27FC236}">
                <a16:creationId xmlns:a16="http://schemas.microsoft.com/office/drawing/2014/main" id="{8367EB01-BF72-4403-9639-9F5729BE091F}"/>
              </a:ext>
            </a:extLst>
          </p:cNvPr>
          <p:cNvSpPr txBox="1"/>
          <p:nvPr/>
        </p:nvSpPr>
        <p:spPr>
          <a:xfrm>
            <a:off x="7547748" y="4613066"/>
            <a:ext cx="58221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do</a:t>
            </a:r>
          </a:p>
        </p:txBody>
      </p:sp>
      <p:sp>
        <p:nvSpPr>
          <p:cNvPr id="100" name="Textfeld 99" descr="SILBELAST">
            <a:extLst>
              <a:ext uri="{FF2B5EF4-FFF2-40B4-BE49-F238E27FC236}">
                <a16:creationId xmlns:a16="http://schemas.microsoft.com/office/drawing/2014/main" id="{7ABB7472-26B8-403D-A645-002FF94AFFB4}"/>
              </a:ext>
            </a:extLst>
          </p:cNvPr>
          <p:cNvSpPr txBox="1"/>
          <p:nvPr/>
        </p:nvSpPr>
        <p:spPr>
          <a:xfrm>
            <a:off x="8058344" y="4613066"/>
            <a:ext cx="115608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ba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FD4CB6F2-25DB-4CAE-906F-E34E3447BF50}"/>
              </a:ext>
            </a:extLst>
          </p:cNvPr>
          <p:cNvSpPr/>
          <p:nvPr/>
        </p:nvSpPr>
        <p:spPr>
          <a:xfrm>
            <a:off x="323528" y="129959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6DA380B3-2A81-4466-84D4-6ABA83F71496}"/>
              </a:ext>
            </a:extLst>
          </p:cNvPr>
          <p:cNvSpPr/>
          <p:nvPr/>
        </p:nvSpPr>
        <p:spPr>
          <a:xfrm>
            <a:off x="323528" y="198732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33CC9150-F901-47AD-B147-1F4DDF0A8D64}"/>
              </a:ext>
            </a:extLst>
          </p:cNvPr>
          <p:cNvSpPr/>
          <p:nvPr/>
        </p:nvSpPr>
        <p:spPr>
          <a:xfrm>
            <a:off x="323528" y="26750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9665B9FB-161B-427B-B47D-030728E0F646}"/>
              </a:ext>
            </a:extLst>
          </p:cNvPr>
          <p:cNvSpPr/>
          <p:nvPr/>
        </p:nvSpPr>
        <p:spPr>
          <a:xfrm>
            <a:off x="323528" y="33643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F0270CA5-B8D6-47D2-9FD9-05998A489221}"/>
              </a:ext>
            </a:extLst>
          </p:cNvPr>
          <p:cNvSpPr/>
          <p:nvPr/>
        </p:nvSpPr>
        <p:spPr>
          <a:xfrm>
            <a:off x="323528" y="40537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4EEE45E1-129B-4B10-B2D7-61A8E4C6933F}"/>
              </a:ext>
            </a:extLst>
          </p:cNvPr>
          <p:cNvSpPr/>
          <p:nvPr/>
        </p:nvSpPr>
        <p:spPr>
          <a:xfrm>
            <a:off x="326255" y="47813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EE012B3C-F6EB-7F57-5CC3-43446D15B452}"/>
              </a:ext>
            </a:extLst>
          </p:cNvPr>
          <p:cNvSpPr txBox="1"/>
          <p:nvPr/>
        </p:nvSpPr>
        <p:spPr>
          <a:xfrm>
            <a:off x="190500" y="6724134"/>
            <a:ext cx="40479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49993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9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8D9844AB-D11F-4221-A3AA-C8DD1D15C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6098144" cy="707886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S" pitchFamily="50" charset="0"/>
                <a:cs typeface="Arial" charset="0"/>
              </a:rPr>
              <a:t>Silbenübung – auch </a:t>
            </a:r>
            <a:r>
              <a:rPr kumimoji="0" lang="de-DE" altLang="de-DE" sz="20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S" pitchFamily="50" charset="0"/>
                <a:cs typeface="Arial" charset="0"/>
              </a:rPr>
              <a:t>mit Umlauten </a:t>
            </a: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S" pitchFamily="50" charset="0"/>
                <a:cs typeface="Arial" charset="0"/>
              </a:rPr>
              <a:t>– Vokal lang oder kurz 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S" pitchFamily="50" charset="0"/>
                <a:cs typeface="Arial" charset="0"/>
              </a:rPr>
              <a:t>Klick!</a:t>
            </a:r>
          </a:p>
        </p:txBody>
      </p:sp>
      <p:sp>
        <p:nvSpPr>
          <p:cNvPr id="108" name="Textfeld 107" descr="SILBELAST/FIRST">
            <a:extLst>
              <a:ext uri="{FF2B5EF4-FFF2-40B4-BE49-F238E27FC236}">
                <a16:creationId xmlns:a16="http://schemas.microsoft.com/office/drawing/2014/main" id="{578F44F5-82B2-4AC4-8748-A732D4DA2704}"/>
              </a:ext>
            </a:extLst>
          </p:cNvPr>
          <p:cNvSpPr txBox="1"/>
          <p:nvPr/>
        </p:nvSpPr>
        <p:spPr>
          <a:xfrm>
            <a:off x="529346" y="1124744"/>
            <a:ext cx="6848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957B865E-4551-4789-B4E9-953505D994DA}"/>
              </a:ext>
            </a:extLst>
          </p:cNvPr>
          <p:cNvSpPr txBox="1"/>
          <p:nvPr/>
        </p:nvSpPr>
        <p:spPr>
          <a:xfrm>
            <a:off x="1156848" y="1124744"/>
            <a:ext cx="58702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nö</a:t>
            </a: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03F092BF-2708-4254-80C7-8342A3826718}"/>
              </a:ext>
            </a:extLst>
          </p:cNvPr>
          <p:cNvSpPr txBox="1"/>
          <p:nvPr/>
        </p:nvSpPr>
        <p:spPr>
          <a:xfrm>
            <a:off x="1700994" y="1124744"/>
            <a:ext cx="51328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so</a:t>
            </a: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B387519E-6062-4A94-A176-32F3D595E80E}"/>
              </a:ext>
            </a:extLst>
          </p:cNvPr>
          <p:cNvSpPr txBox="1"/>
          <p:nvPr/>
        </p:nvSpPr>
        <p:spPr>
          <a:xfrm>
            <a:off x="2201859" y="1124744"/>
            <a:ext cx="55015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gö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6E77C365-44DC-4A64-B391-31C5F650F8D4}"/>
              </a:ext>
            </a:extLst>
          </p:cNvPr>
          <p:cNvSpPr txBox="1"/>
          <p:nvPr/>
        </p:nvSpPr>
        <p:spPr>
          <a:xfrm>
            <a:off x="2731578" y="1124744"/>
            <a:ext cx="55976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kä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20A25405-8BF0-45BC-A9A2-CA7265CAC604}"/>
              </a:ext>
            </a:extLst>
          </p:cNvPr>
          <p:cNvSpPr txBox="1"/>
          <p:nvPr/>
        </p:nvSpPr>
        <p:spPr>
          <a:xfrm>
            <a:off x="3259694" y="1124744"/>
            <a:ext cx="46839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FE5E8CD5-4A97-4D42-B92A-D3808A9F9818}"/>
              </a:ext>
            </a:extLst>
          </p:cNvPr>
          <p:cNvSpPr txBox="1"/>
          <p:nvPr/>
        </p:nvSpPr>
        <p:spPr>
          <a:xfrm>
            <a:off x="3730101" y="1124744"/>
            <a:ext cx="56938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mi</a:t>
            </a:r>
          </a:p>
        </p:txBody>
      </p:sp>
      <p:sp>
        <p:nvSpPr>
          <p:cNvPr id="115" name="Textfeld 114" descr="SILBELAST">
            <a:extLst>
              <a:ext uri="{FF2B5EF4-FFF2-40B4-BE49-F238E27FC236}">
                <a16:creationId xmlns:a16="http://schemas.microsoft.com/office/drawing/2014/main" id="{88C31B89-3C18-467E-BBE6-8ABB8C1A5710}"/>
              </a:ext>
            </a:extLst>
          </p:cNvPr>
          <p:cNvSpPr txBox="1"/>
          <p:nvPr/>
        </p:nvSpPr>
        <p:spPr>
          <a:xfrm>
            <a:off x="4283865" y="1124744"/>
            <a:ext cx="41870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si</a:t>
            </a:r>
          </a:p>
        </p:txBody>
      </p:sp>
      <p:sp>
        <p:nvSpPr>
          <p:cNvPr id="116" name="Textfeld 115" descr="SILBELAST">
            <a:extLst>
              <a:ext uri="{FF2B5EF4-FFF2-40B4-BE49-F238E27FC236}">
                <a16:creationId xmlns:a16="http://schemas.microsoft.com/office/drawing/2014/main" id="{1CB4AE12-BE6B-4134-A43E-9727B68E903A}"/>
              </a:ext>
            </a:extLst>
          </p:cNvPr>
          <p:cNvSpPr txBox="1"/>
          <p:nvPr/>
        </p:nvSpPr>
        <p:spPr>
          <a:xfrm>
            <a:off x="4707786" y="1124744"/>
            <a:ext cx="53893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17" name="Textfeld 116" descr="SILBELAST">
            <a:extLst>
              <a:ext uri="{FF2B5EF4-FFF2-40B4-BE49-F238E27FC236}">
                <a16:creationId xmlns:a16="http://schemas.microsoft.com/office/drawing/2014/main" id="{BD178056-0A1C-40F3-A231-FF497B6EF957}"/>
              </a:ext>
            </a:extLst>
          </p:cNvPr>
          <p:cNvSpPr txBox="1"/>
          <p:nvPr/>
        </p:nvSpPr>
        <p:spPr>
          <a:xfrm>
            <a:off x="5239108" y="1124744"/>
            <a:ext cx="46839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18" name="Textfeld 117" descr="SILBELAST">
            <a:extLst>
              <a:ext uri="{FF2B5EF4-FFF2-40B4-BE49-F238E27FC236}">
                <a16:creationId xmlns:a16="http://schemas.microsoft.com/office/drawing/2014/main" id="{CF261168-FB39-43DA-B05A-2F3ACBE11970}"/>
              </a:ext>
            </a:extLst>
          </p:cNvPr>
          <p:cNvSpPr txBox="1"/>
          <p:nvPr/>
        </p:nvSpPr>
        <p:spPr>
          <a:xfrm>
            <a:off x="5709515" y="1124744"/>
            <a:ext cx="49244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19" name="Textfeld 118" descr="SILBELAST">
            <a:extLst>
              <a:ext uri="{FF2B5EF4-FFF2-40B4-BE49-F238E27FC236}">
                <a16:creationId xmlns:a16="http://schemas.microsoft.com/office/drawing/2014/main" id="{95E1C7F7-4D21-4760-A313-B67E2C568990}"/>
              </a:ext>
            </a:extLst>
          </p:cNvPr>
          <p:cNvSpPr txBox="1"/>
          <p:nvPr/>
        </p:nvSpPr>
        <p:spPr>
          <a:xfrm>
            <a:off x="6195952" y="1124744"/>
            <a:ext cx="50526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al</a:t>
            </a: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0DF8C71D-5708-41A1-981D-CE328C3A401A}"/>
              </a:ext>
            </a:extLst>
          </p:cNvPr>
          <p:cNvSpPr txBox="1"/>
          <p:nvPr/>
        </p:nvSpPr>
        <p:spPr>
          <a:xfrm>
            <a:off x="6659947" y="1124744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se</a:t>
            </a: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AEE2F56D-2AED-4582-A970-76737AA5721D}"/>
              </a:ext>
            </a:extLst>
          </p:cNvPr>
          <p:cNvSpPr txBox="1"/>
          <p:nvPr/>
        </p:nvSpPr>
        <p:spPr>
          <a:xfrm>
            <a:off x="7164018" y="1124744"/>
            <a:ext cx="50526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äl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22" name="Textfeld 121" descr="SILBELAST">
            <a:extLst>
              <a:ext uri="{FF2B5EF4-FFF2-40B4-BE49-F238E27FC236}">
                <a16:creationId xmlns:a16="http://schemas.microsoft.com/office/drawing/2014/main" id="{704A3454-E178-4B99-9F33-572D474C8D57}"/>
              </a:ext>
            </a:extLst>
          </p:cNvPr>
          <p:cNvSpPr txBox="1"/>
          <p:nvPr/>
        </p:nvSpPr>
        <p:spPr>
          <a:xfrm>
            <a:off x="7628013" y="1124744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as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23" name="Textfeld 122" descr="SILBELAST">
            <a:extLst>
              <a:ext uri="{FF2B5EF4-FFF2-40B4-BE49-F238E27FC236}">
                <a16:creationId xmlns:a16="http://schemas.microsoft.com/office/drawing/2014/main" id="{1FE909A5-ED7D-447A-B87A-AE3F178111F4}"/>
              </a:ext>
            </a:extLst>
          </p:cNvPr>
          <p:cNvSpPr txBox="1"/>
          <p:nvPr/>
        </p:nvSpPr>
        <p:spPr>
          <a:xfrm>
            <a:off x="8125670" y="1124744"/>
            <a:ext cx="108234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lä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24" name="Textfeld 123" descr="SILBELAST/FIRST">
            <a:extLst>
              <a:ext uri="{FF2B5EF4-FFF2-40B4-BE49-F238E27FC236}">
                <a16:creationId xmlns:a16="http://schemas.microsoft.com/office/drawing/2014/main" id="{85FA8B41-AEF8-44F3-A51E-CAC2E7E6855A}"/>
              </a:ext>
            </a:extLst>
          </p:cNvPr>
          <p:cNvSpPr txBox="1"/>
          <p:nvPr/>
        </p:nvSpPr>
        <p:spPr>
          <a:xfrm>
            <a:off x="529346" y="1829507"/>
            <a:ext cx="52610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su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25" name="Textfeld 124" descr="SILBELAST">
            <a:extLst>
              <a:ext uri="{FF2B5EF4-FFF2-40B4-BE49-F238E27FC236}">
                <a16:creationId xmlns:a16="http://schemas.microsoft.com/office/drawing/2014/main" id="{28280A8D-DF9F-4C43-BECA-6EF6A88E6535}"/>
              </a:ext>
            </a:extLst>
          </p:cNvPr>
          <p:cNvSpPr txBox="1"/>
          <p:nvPr/>
        </p:nvSpPr>
        <p:spPr>
          <a:xfrm>
            <a:off x="1018669" y="1829507"/>
            <a:ext cx="55175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kü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04A13BF5-870F-4FE8-80B9-1E6D53D751E0}"/>
              </a:ext>
            </a:extLst>
          </p:cNvPr>
          <p:cNvSpPr txBox="1"/>
          <p:nvPr/>
        </p:nvSpPr>
        <p:spPr>
          <a:xfrm>
            <a:off x="1538449" y="1829507"/>
            <a:ext cx="67678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878E73BB-3159-4869-9DFA-9DFB3EC769A1}"/>
              </a:ext>
            </a:extLst>
          </p:cNvPr>
          <p:cNvSpPr txBox="1"/>
          <p:nvPr/>
        </p:nvSpPr>
        <p:spPr>
          <a:xfrm>
            <a:off x="2157615" y="1829507"/>
            <a:ext cx="48442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lo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3C6ED9A7-C9AD-4DE9-A7B9-FF31B4DF3045}"/>
              </a:ext>
            </a:extLst>
          </p:cNvPr>
          <p:cNvSpPr txBox="1"/>
          <p:nvPr/>
        </p:nvSpPr>
        <p:spPr>
          <a:xfrm>
            <a:off x="2610068" y="1829507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as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16F8ADEF-A7FF-4BD0-9AC1-A87F07FAA7C3}"/>
              </a:ext>
            </a:extLst>
          </p:cNvPr>
          <p:cNvSpPr txBox="1"/>
          <p:nvPr/>
        </p:nvSpPr>
        <p:spPr>
          <a:xfrm>
            <a:off x="3092979" y="1829507"/>
            <a:ext cx="52290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9070057F-239F-4C42-A3B8-82B297EBFF82}"/>
              </a:ext>
            </a:extLst>
          </p:cNvPr>
          <p:cNvSpPr txBox="1"/>
          <p:nvPr/>
        </p:nvSpPr>
        <p:spPr>
          <a:xfrm>
            <a:off x="3612759" y="1829507"/>
            <a:ext cx="51328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sö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1" name="Textfeld 130" descr="SILBELAST">
            <a:extLst>
              <a:ext uri="{FF2B5EF4-FFF2-40B4-BE49-F238E27FC236}">
                <a16:creationId xmlns:a16="http://schemas.microsoft.com/office/drawing/2014/main" id="{8B88039D-F320-4AB1-86A9-95EC0E0E6F24}"/>
              </a:ext>
            </a:extLst>
          </p:cNvPr>
          <p:cNvSpPr txBox="1"/>
          <p:nvPr/>
        </p:nvSpPr>
        <p:spPr>
          <a:xfrm>
            <a:off x="4098876" y="1829507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ul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2" name="Textfeld 131" descr="SILBELAST">
            <a:extLst>
              <a:ext uri="{FF2B5EF4-FFF2-40B4-BE49-F238E27FC236}">
                <a16:creationId xmlns:a16="http://schemas.microsoft.com/office/drawing/2014/main" id="{315F09B6-D090-4008-96E7-E6FACF79D517}"/>
              </a:ext>
            </a:extLst>
          </p:cNvPr>
          <p:cNvSpPr txBox="1"/>
          <p:nvPr/>
        </p:nvSpPr>
        <p:spPr>
          <a:xfrm>
            <a:off x="4554535" y="1829507"/>
            <a:ext cx="50526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tü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3" name="Textfeld 132" descr="SILBELAST">
            <a:extLst>
              <a:ext uri="{FF2B5EF4-FFF2-40B4-BE49-F238E27FC236}">
                <a16:creationId xmlns:a16="http://schemas.microsoft.com/office/drawing/2014/main" id="{D725FAEC-D7C6-46F7-BB63-2B0363464072}"/>
              </a:ext>
            </a:extLst>
          </p:cNvPr>
          <p:cNvSpPr txBox="1"/>
          <p:nvPr/>
        </p:nvSpPr>
        <p:spPr>
          <a:xfrm>
            <a:off x="5040652" y="1829507"/>
            <a:ext cx="64793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CBF2EC87-FCB5-4334-8C16-BC7B4D46DE1C}"/>
              </a:ext>
            </a:extLst>
          </p:cNvPr>
          <p:cNvSpPr txBox="1"/>
          <p:nvPr/>
        </p:nvSpPr>
        <p:spPr>
          <a:xfrm>
            <a:off x="5659818" y="1829507"/>
            <a:ext cx="45557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EA08FE70-1816-45EE-AFA4-CBF82F96564B}"/>
              </a:ext>
            </a:extLst>
          </p:cNvPr>
          <p:cNvSpPr txBox="1"/>
          <p:nvPr/>
        </p:nvSpPr>
        <p:spPr>
          <a:xfrm>
            <a:off x="6137919" y="1829507"/>
            <a:ext cx="58702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no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6" name="Textfeld 135" descr="SILBELAST">
            <a:extLst>
              <a:ext uri="{FF2B5EF4-FFF2-40B4-BE49-F238E27FC236}">
                <a16:creationId xmlns:a16="http://schemas.microsoft.com/office/drawing/2014/main" id="{9D47A959-0CCF-45E5-B127-56AA2DEB6EDD}"/>
              </a:ext>
            </a:extLst>
          </p:cNvPr>
          <p:cNvSpPr txBox="1"/>
          <p:nvPr/>
        </p:nvSpPr>
        <p:spPr>
          <a:xfrm>
            <a:off x="6667317" y="1829507"/>
            <a:ext cx="53893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7" name="Textfeld 136" descr="SILBELAST">
            <a:extLst>
              <a:ext uri="{FF2B5EF4-FFF2-40B4-BE49-F238E27FC236}">
                <a16:creationId xmlns:a16="http://schemas.microsoft.com/office/drawing/2014/main" id="{D0F77EAC-B6ED-4DC4-AD40-C8C4E69C6A62}"/>
              </a:ext>
            </a:extLst>
          </p:cNvPr>
          <p:cNvSpPr txBox="1"/>
          <p:nvPr/>
        </p:nvSpPr>
        <p:spPr>
          <a:xfrm>
            <a:off x="7183891" y="1829507"/>
            <a:ext cx="48442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lo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8" name="Textfeld 137" descr="SILBELAST">
            <a:extLst>
              <a:ext uri="{FF2B5EF4-FFF2-40B4-BE49-F238E27FC236}">
                <a16:creationId xmlns:a16="http://schemas.microsoft.com/office/drawing/2014/main" id="{29A01BEF-E24F-4850-BD2B-4877475C1917}"/>
              </a:ext>
            </a:extLst>
          </p:cNvPr>
          <p:cNvSpPr txBox="1"/>
          <p:nvPr/>
        </p:nvSpPr>
        <p:spPr>
          <a:xfrm>
            <a:off x="7636344" y="1829507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lu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39" name="Textfeld 138" descr="SILBELAST">
            <a:extLst>
              <a:ext uri="{FF2B5EF4-FFF2-40B4-BE49-F238E27FC236}">
                <a16:creationId xmlns:a16="http://schemas.microsoft.com/office/drawing/2014/main" id="{EF82C4E5-FDDB-4765-A840-4CC3AE72A53E}"/>
              </a:ext>
            </a:extLst>
          </p:cNvPr>
          <p:cNvSpPr txBox="1"/>
          <p:nvPr/>
        </p:nvSpPr>
        <p:spPr>
          <a:xfrm>
            <a:off x="8092006" y="1829507"/>
            <a:ext cx="110318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sü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0" name="Textfeld 139" descr="SILBELAST/FIRST">
            <a:extLst>
              <a:ext uri="{FF2B5EF4-FFF2-40B4-BE49-F238E27FC236}">
                <a16:creationId xmlns:a16="http://schemas.microsoft.com/office/drawing/2014/main" id="{7ADA9E5D-14C9-465A-8C86-A22537BDAE00}"/>
              </a:ext>
            </a:extLst>
          </p:cNvPr>
          <p:cNvSpPr txBox="1"/>
          <p:nvPr/>
        </p:nvSpPr>
        <p:spPr>
          <a:xfrm>
            <a:off x="529346" y="2519023"/>
            <a:ext cx="46839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F855B8B6-BA44-41DF-9EDD-741EED244D30}"/>
              </a:ext>
            </a:extLst>
          </p:cNvPr>
          <p:cNvSpPr txBox="1"/>
          <p:nvPr/>
        </p:nvSpPr>
        <p:spPr>
          <a:xfrm>
            <a:off x="957434" y="2519023"/>
            <a:ext cx="53893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ök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4B6FFC54-2024-4281-BC55-04107DDB09B1}"/>
              </a:ext>
            </a:extLst>
          </p:cNvPr>
          <p:cNvSpPr txBox="1"/>
          <p:nvPr/>
        </p:nvSpPr>
        <p:spPr>
          <a:xfrm>
            <a:off x="1446437" y="2519023"/>
            <a:ext cx="6639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674C0138-AF57-4A21-B021-1C264B94D4D0}"/>
              </a:ext>
            </a:extLst>
          </p:cNvPr>
          <p:cNvSpPr txBox="1"/>
          <p:nvPr/>
        </p:nvSpPr>
        <p:spPr>
          <a:xfrm>
            <a:off x="2034826" y="2519023"/>
            <a:ext cx="47160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0FB40D5C-3472-448B-A5B0-313104F5CA82}"/>
              </a:ext>
            </a:extLst>
          </p:cNvPr>
          <p:cNvSpPr txBox="1"/>
          <p:nvPr/>
        </p:nvSpPr>
        <p:spPr>
          <a:xfrm>
            <a:off x="2482150" y="2519023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es</a:t>
            </a:r>
          </a:p>
        </p:txBody>
      </p:sp>
      <p:sp>
        <p:nvSpPr>
          <p:cNvPr id="145" name="Textfeld 144" descr="SILBELAST">
            <a:extLst>
              <a:ext uri="{FF2B5EF4-FFF2-40B4-BE49-F238E27FC236}">
                <a16:creationId xmlns:a16="http://schemas.microsoft.com/office/drawing/2014/main" id="{301EF9FD-4B43-42C3-8725-600140CDCC2B}"/>
              </a:ext>
            </a:extLst>
          </p:cNvPr>
          <p:cNvSpPr txBox="1"/>
          <p:nvPr/>
        </p:nvSpPr>
        <p:spPr>
          <a:xfrm>
            <a:off x="2943902" y="2519023"/>
            <a:ext cx="64793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6" name="Textfeld 145" descr="SILBELAST">
            <a:extLst>
              <a:ext uri="{FF2B5EF4-FFF2-40B4-BE49-F238E27FC236}">
                <a16:creationId xmlns:a16="http://schemas.microsoft.com/office/drawing/2014/main" id="{B7094940-61F9-470C-AD1C-76CCF1EAC885}"/>
              </a:ext>
            </a:extLst>
          </p:cNvPr>
          <p:cNvSpPr txBox="1"/>
          <p:nvPr/>
        </p:nvSpPr>
        <p:spPr>
          <a:xfrm>
            <a:off x="3535497" y="2519023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ul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7" name="Textfeld 146" descr="SILBELAST">
            <a:extLst>
              <a:ext uri="{FF2B5EF4-FFF2-40B4-BE49-F238E27FC236}">
                <a16:creationId xmlns:a16="http://schemas.microsoft.com/office/drawing/2014/main" id="{F8305BCD-21DF-4433-86ED-41D021F5B777}"/>
              </a:ext>
            </a:extLst>
          </p:cNvPr>
          <p:cNvSpPr txBox="1"/>
          <p:nvPr/>
        </p:nvSpPr>
        <p:spPr>
          <a:xfrm>
            <a:off x="3963585" y="2519023"/>
            <a:ext cx="55976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kä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E0DC44F7-E874-4F6B-890D-67A603806E94}"/>
              </a:ext>
            </a:extLst>
          </p:cNvPr>
          <p:cNvSpPr txBox="1"/>
          <p:nvPr/>
        </p:nvSpPr>
        <p:spPr>
          <a:xfrm>
            <a:off x="4449382" y="2519023"/>
            <a:ext cx="6639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FB26BA05-CA91-48B1-81C8-717941F5FC6A}"/>
              </a:ext>
            </a:extLst>
          </p:cNvPr>
          <p:cNvSpPr txBox="1"/>
          <p:nvPr/>
        </p:nvSpPr>
        <p:spPr>
          <a:xfrm>
            <a:off x="5037771" y="2519023"/>
            <a:ext cx="54373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ca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70BFCC8C-A067-4803-8F01-3BE0E714EF22}"/>
              </a:ext>
            </a:extLst>
          </p:cNvPr>
          <p:cNvSpPr txBox="1"/>
          <p:nvPr/>
        </p:nvSpPr>
        <p:spPr>
          <a:xfrm>
            <a:off x="5520362" y="2519023"/>
            <a:ext cx="50687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ce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1" name="Textfeld 150" descr="SILBELAST">
            <a:extLst>
              <a:ext uri="{FF2B5EF4-FFF2-40B4-BE49-F238E27FC236}">
                <a16:creationId xmlns:a16="http://schemas.microsoft.com/office/drawing/2014/main" id="{537DBDE4-90E7-420E-B9DC-94DFEA6CF142}"/>
              </a:ext>
            </a:extLst>
          </p:cNvPr>
          <p:cNvSpPr txBox="1"/>
          <p:nvPr/>
        </p:nvSpPr>
        <p:spPr>
          <a:xfrm>
            <a:off x="6009365" y="2519023"/>
            <a:ext cx="63190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wu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2" name="Textfeld 151" descr="SILBELAST">
            <a:extLst>
              <a:ext uri="{FF2B5EF4-FFF2-40B4-BE49-F238E27FC236}">
                <a16:creationId xmlns:a16="http://schemas.microsoft.com/office/drawing/2014/main" id="{79439D8C-F3E2-40A6-99F1-76FCD2F3816F}"/>
              </a:ext>
            </a:extLst>
          </p:cNvPr>
          <p:cNvSpPr txBox="1"/>
          <p:nvPr/>
        </p:nvSpPr>
        <p:spPr>
          <a:xfrm>
            <a:off x="6575312" y="2519023"/>
            <a:ext cx="56618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ed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3" name="Textfeld 152" descr="SILBELAST">
            <a:extLst>
              <a:ext uri="{FF2B5EF4-FFF2-40B4-BE49-F238E27FC236}">
                <a16:creationId xmlns:a16="http://schemas.microsoft.com/office/drawing/2014/main" id="{81A27692-4E3E-4B08-A5C4-6994710EF61C}"/>
              </a:ext>
            </a:extLst>
          </p:cNvPr>
          <p:cNvSpPr txBox="1"/>
          <p:nvPr/>
        </p:nvSpPr>
        <p:spPr>
          <a:xfrm>
            <a:off x="7083551" y="2519023"/>
            <a:ext cx="55015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gö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4" name="Textfeld 153" descr="SILBELAST">
            <a:extLst>
              <a:ext uri="{FF2B5EF4-FFF2-40B4-BE49-F238E27FC236}">
                <a16:creationId xmlns:a16="http://schemas.microsoft.com/office/drawing/2014/main" id="{2E005F70-7368-4A30-8DA6-116C570C8ABA}"/>
              </a:ext>
            </a:extLst>
          </p:cNvPr>
          <p:cNvSpPr txBox="1"/>
          <p:nvPr/>
        </p:nvSpPr>
        <p:spPr>
          <a:xfrm>
            <a:off x="7570951" y="2519023"/>
            <a:ext cx="4443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ki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5" name="Textfeld 154" descr="SILBELAST">
            <a:extLst>
              <a:ext uri="{FF2B5EF4-FFF2-40B4-BE49-F238E27FC236}">
                <a16:creationId xmlns:a16="http://schemas.microsoft.com/office/drawing/2014/main" id="{D2C9DC26-4AA3-4E2C-9D36-3A372C0C6DB1}"/>
              </a:ext>
            </a:extLst>
          </p:cNvPr>
          <p:cNvSpPr txBox="1"/>
          <p:nvPr/>
        </p:nvSpPr>
        <p:spPr>
          <a:xfrm>
            <a:off x="7983002" y="2519023"/>
            <a:ext cx="1225015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em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6" name="Textfeld 155" descr="SILBELAST/FIRST">
            <a:extLst>
              <a:ext uri="{FF2B5EF4-FFF2-40B4-BE49-F238E27FC236}">
                <a16:creationId xmlns:a16="http://schemas.microsoft.com/office/drawing/2014/main" id="{9576B237-9E3F-4727-B9E1-06F73CE2EEF4}"/>
              </a:ext>
            </a:extLst>
          </p:cNvPr>
          <p:cNvSpPr txBox="1"/>
          <p:nvPr/>
        </p:nvSpPr>
        <p:spPr>
          <a:xfrm>
            <a:off x="529346" y="3186849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ge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7" name="Textfeld 156" descr="SILBELAST">
            <a:extLst>
              <a:ext uri="{FF2B5EF4-FFF2-40B4-BE49-F238E27FC236}">
                <a16:creationId xmlns:a16="http://schemas.microsoft.com/office/drawing/2014/main" id="{E6B3AAD4-5082-47C9-9BBA-45E9FF221F85}"/>
              </a:ext>
            </a:extLst>
          </p:cNvPr>
          <p:cNvSpPr txBox="1"/>
          <p:nvPr/>
        </p:nvSpPr>
        <p:spPr>
          <a:xfrm>
            <a:off x="1067935" y="3186849"/>
            <a:ext cx="45557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fy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8" name="Textfeld 157" descr="SILBELAST">
            <a:extLst>
              <a:ext uri="{FF2B5EF4-FFF2-40B4-BE49-F238E27FC236}">
                <a16:creationId xmlns:a16="http://schemas.microsoft.com/office/drawing/2014/main" id="{E4D52DC8-858A-4C30-8290-066E1BDD6962}"/>
              </a:ext>
            </a:extLst>
          </p:cNvPr>
          <p:cNvSpPr txBox="1"/>
          <p:nvPr/>
        </p:nvSpPr>
        <p:spPr>
          <a:xfrm>
            <a:off x="1550418" y="3186849"/>
            <a:ext cx="46839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ly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59" name="Textfeld 158" descr="SILBELAST">
            <a:extLst>
              <a:ext uri="{FF2B5EF4-FFF2-40B4-BE49-F238E27FC236}">
                <a16:creationId xmlns:a16="http://schemas.microsoft.com/office/drawing/2014/main" id="{75606BDD-333E-453B-8CE2-7A6E25A2ACC0}"/>
              </a:ext>
            </a:extLst>
          </p:cNvPr>
          <p:cNvSpPr txBox="1"/>
          <p:nvPr/>
        </p:nvSpPr>
        <p:spPr>
          <a:xfrm>
            <a:off x="2010459" y="3186849"/>
            <a:ext cx="4507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zi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60" name="Textfeld 159" descr="SILBELAST">
            <a:extLst>
              <a:ext uri="{FF2B5EF4-FFF2-40B4-BE49-F238E27FC236}">
                <a16:creationId xmlns:a16="http://schemas.microsoft.com/office/drawing/2014/main" id="{EF1D5B6B-EE6F-4062-AD00-7695FA8D135F}"/>
              </a:ext>
            </a:extLst>
          </p:cNvPr>
          <p:cNvSpPr txBox="1"/>
          <p:nvPr/>
        </p:nvSpPr>
        <p:spPr>
          <a:xfrm>
            <a:off x="2460882" y="3186849"/>
            <a:ext cx="55816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zu</a:t>
            </a:r>
          </a:p>
        </p:txBody>
      </p:sp>
      <p:sp>
        <p:nvSpPr>
          <p:cNvPr id="161" name="Textfeld 160" descr="SILBELAST">
            <a:extLst>
              <a:ext uri="{FF2B5EF4-FFF2-40B4-BE49-F238E27FC236}">
                <a16:creationId xmlns:a16="http://schemas.microsoft.com/office/drawing/2014/main" id="{318BA4BF-6BE6-479A-9265-45E11E33FEA6}"/>
              </a:ext>
            </a:extLst>
          </p:cNvPr>
          <p:cNvSpPr txBox="1"/>
          <p:nvPr/>
        </p:nvSpPr>
        <p:spPr>
          <a:xfrm>
            <a:off x="2991456" y="3186849"/>
            <a:ext cx="64793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62" name="Textfeld 161" descr="SILBELAST">
            <a:extLst>
              <a:ext uri="{FF2B5EF4-FFF2-40B4-BE49-F238E27FC236}">
                <a16:creationId xmlns:a16="http://schemas.microsoft.com/office/drawing/2014/main" id="{432CDAD7-331F-4039-B142-D96BCDA598DF}"/>
              </a:ext>
            </a:extLst>
          </p:cNvPr>
          <p:cNvSpPr txBox="1"/>
          <p:nvPr/>
        </p:nvSpPr>
        <p:spPr>
          <a:xfrm>
            <a:off x="3631034" y="3186849"/>
            <a:ext cx="50045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re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63" name="Textfeld 162" descr="SILBELAST">
            <a:extLst>
              <a:ext uri="{FF2B5EF4-FFF2-40B4-BE49-F238E27FC236}">
                <a16:creationId xmlns:a16="http://schemas.microsoft.com/office/drawing/2014/main" id="{A7D22833-4519-4F2F-964E-4BAA7EC26F7F}"/>
              </a:ext>
            </a:extLst>
          </p:cNvPr>
          <p:cNvSpPr txBox="1"/>
          <p:nvPr/>
        </p:nvSpPr>
        <p:spPr>
          <a:xfrm>
            <a:off x="4135959" y="3186849"/>
            <a:ext cx="51648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rö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64" name="Textfeld 163" descr="SILBELAST">
            <a:extLst>
              <a:ext uri="{FF2B5EF4-FFF2-40B4-BE49-F238E27FC236}">
                <a16:creationId xmlns:a16="http://schemas.microsoft.com/office/drawing/2014/main" id="{FDA06053-ED81-49A2-9ABB-7926F9DB1EF8}"/>
              </a:ext>
            </a:extLst>
          </p:cNvPr>
          <p:cNvSpPr txBox="1"/>
          <p:nvPr/>
        </p:nvSpPr>
        <p:spPr>
          <a:xfrm>
            <a:off x="4637678" y="3186849"/>
            <a:ext cx="50526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tü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65" name="Textfeld 164" descr="SILBELAST">
            <a:extLst>
              <a:ext uri="{FF2B5EF4-FFF2-40B4-BE49-F238E27FC236}">
                <a16:creationId xmlns:a16="http://schemas.microsoft.com/office/drawing/2014/main" id="{3F51914C-AB8C-4179-83DE-65BF92048826}"/>
              </a:ext>
            </a:extLst>
          </p:cNvPr>
          <p:cNvSpPr txBox="1"/>
          <p:nvPr/>
        </p:nvSpPr>
        <p:spPr>
          <a:xfrm>
            <a:off x="5141001" y="3186849"/>
            <a:ext cx="39786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ti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66" name="Textfeld 165" descr="SILBELAST">
            <a:extLst>
              <a:ext uri="{FF2B5EF4-FFF2-40B4-BE49-F238E27FC236}">
                <a16:creationId xmlns:a16="http://schemas.microsoft.com/office/drawing/2014/main" id="{7EFB31BB-C0C3-487E-BB03-07B49A1CCDF7}"/>
              </a:ext>
            </a:extLst>
          </p:cNvPr>
          <p:cNvSpPr txBox="1"/>
          <p:nvPr/>
        </p:nvSpPr>
        <p:spPr>
          <a:xfrm>
            <a:off x="5567380" y="3186849"/>
            <a:ext cx="37702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fi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67" name="Textfeld 166" descr="SILBELAST">
            <a:extLst>
              <a:ext uri="{FF2B5EF4-FFF2-40B4-BE49-F238E27FC236}">
                <a16:creationId xmlns:a16="http://schemas.microsoft.com/office/drawing/2014/main" id="{C92A136A-5093-4723-824B-334FE33AE425}"/>
              </a:ext>
            </a:extLst>
          </p:cNvPr>
          <p:cNvSpPr txBox="1"/>
          <p:nvPr/>
        </p:nvSpPr>
        <p:spPr>
          <a:xfrm>
            <a:off x="5985743" y="3186849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eg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68" name="Textfeld 167" descr="SILBELAST">
            <a:extLst>
              <a:ext uri="{FF2B5EF4-FFF2-40B4-BE49-F238E27FC236}">
                <a16:creationId xmlns:a16="http://schemas.microsoft.com/office/drawing/2014/main" id="{0F409270-8BED-4524-8DBB-5C3E4EEEF5D4}"/>
              </a:ext>
            </a:extLst>
          </p:cNvPr>
          <p:cNvSpPr txBox="1"/>
          <p:nvPr/>
        </p:nvSpPr>
        <p:spPr>
          <a:xfrm>
            <a:off x="6524332" y="3186849"/>
            <a:ext cx="56778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ho</a:t>
            </a:r>
          </a:p>
        </p:txBody>
      </p:sp>
      <p:sp>
        <p:nvSpPr>
          <p:cNvPr id="169" name="Textfeld 168" descr="SILBELAST">
            <a:extLst>
              <a:ext uri="{FF2B5EF4-FFF2-40B4-BE49-F238E27FC236}">
                <a16:creationId xmlns:a16="http://schemas.microsoft.com/office/drawing/2014/main" id="{76BA56A5-3E99-43A2-AE98-7B3F5C067D39}"/>
              </a:ext>
            </a:extLst>
          </p:cNvPr>
          <p:cNvSpPr txBox="1"/>
          <p:nvPr/>
        </p:nvSpPr>
        <p:spPr>
          <a:xfrm>
            <a:off x="7074142" y="3186849"/>
            <a:ext cx="49725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sy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0" name="Textfeld 169" descr="SILBELAST">
            <a:extLst>
              <a:ext uri="{FF2B5EF4-FFF2-40B4-BE49-F238E27FC236}">
                <a16:creationId xmlns:a16="http://schemas.microsoft.com/office/drawing/2014/main" id="{5DA6C1D3-3AB2-4BA9-A8BA-C136DF8A29D5}"/>
              </a:ext>
            </a:extLst>
          </p:cNvPr>
          <p:cNvSpPr txBox="1"/>
          <p:nvPr/>
        </p:nvSpPr>
        <p:spPr>
          <a:xfrm>
            <a:off x="7567847" y="3186849"/>
            <a:ext cx="48442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fü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1" name="Textfeld 170" descr="SILBELAST">
            <a:extLst>
              <a:ext uri="{FF2B5EF4-FFF2-40B4-BE49-F238E27FC236}">
                <a16:creationId xmlns:a16="http://schemas.microsoft.com/office/drawing/2014/main" id="{41D5E2C1-06D9-40B7-B8F0-C13AA2552AE1}"/>
              </a:ext>
            </a:extLst>
          </p:cNvPr>
          <p:cNvSpPr txBox="1"/>
          <p:nvPr/>
        </p:nvSpPr>
        <p:spPr>
          <a:xfrm>
            <a:off x="8066358" y="3186849"/>
            <a:ext cx="109998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ke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2" name="Textfeld 171" descr="SILBELAST/FIRST">
            <a:extLst>
              <a:ext uri="{FF2B5EF4-FFF2-40B4-BE49-F238E27FC236}">
                <a16:creationId xmlns:a16="http://schemas.microsoft.com/office/drawing/2014/main" id="{7F4475B2-49D7-4065-8F39-062252C275E0}"/>
              </a:ext>
            </a:extLst>
          </p:cNvPr>
          <p:cNvSpPr txBox="1"/>
          <p:nvPr/>
        </p:nvSpPr>
        <p:spPr>
          <a:xfrm>
            <a:off x="529346" y="3900649"/>
            <a:ext cx="50045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re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3" name="Textfeld 172" descr="SILBELAST">
            <a:extLst>
              <a:ext uri="{FF2B5EF4-FFF2-40B4-BE49-F238E27FC236}">
                <a16:creationId xmlns:a16="http://schemas.microsoft.com/office/drawing/2014/main" id="{EDA423D3-CFF4-4DD3-8FAC-C42A3470EEE5}"/>
              </a:ext>
            </a:extLst>
          </p:cNvPr>
          <p:cNvSpPr txBox="1"/>
          <p:nvPr/>
        </p:nvSpPr>
        <p:spPr>
          <a:xfrm>
            <a:off x="992379" y="3900649"/>
            <a:ext cx="47641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te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4" name="Textfeld 173" descr="SILBELAST">
            <a:extLst>
              <a:ext uri="{FF2B5EF4-FFF2-40B4-BE49-F238E27FC236}">
                <a16:creationId xmlns:a16="http://schemas.microsoft.com/office/drawing/2014/main" id="{58B9CC21-8248-47F7-A26E-A46A3B924F71}"/>
              </a:ext>
            </a:extLst>
          </p:cNvPr>
          <p:cNvSpPr txBox="1"/>
          <p:nvPr/>
        </p:nvSpPr>
        <p:spPr>
          <a:xfrm>
            <a:off x="1457016" y="3900649"/>
            <a:ext cx="52931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ze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5" name="Textfeld 174" descr="SILBELAST">
            <a:extLst>
              <a:ext uri="{FF2B5EF4-FFF2-40B4-BE49-F238E27FC236}">
                <a16:creationId xmlns:a16="http://schemas.microsoft.com/office/drawing/2014/main" id="{995FF9C3-AE79-4432-833B-1A7140E982BD}"/>
              </a:ext>
            </a:extLst>
          </p:cNvPr>
          <p:cNvSpPr txBox="1"/>
          <p:nvPr/>
        </p:nvSpPr>
        <p:spPr>
          <a:xfrm>
            <a:off x="1945698" y="3900649"/>
            <a:ext cx="61908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wö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6" name="Textfeld 175" descr="SILBELAST">
            <a:extLst>
              <a:ext uri="{FF2B5EF4-FFF2-40B4-BE49-F238E27FC236}">
                <a16:creationId xmlns:a16="http://schemas.microsoft.com/office/drawing/2014/main" id="{99B7867A-7557-4F7C-BA82-5ACB28344BA3}"/>
              </a:ext>
            </a:extLst>
          </p:cNvPr>
          <p:cNvSpPr txBox="1"/>
          <p:nvPr/>
        </p:nvSpPr>
        <p:spPr>
          <a:xfrm>
            <a:off x="2514530" y="3900649"/>
            <a:ext cx="56457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vu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7" name="Textfeld 176" descr="SILBELAST">
            <a:extLst>
              <a:ext uri="{FF2B5EF4-FFF2-40B4-BE49-F238E27FC236}">
                <a16:creationId xmlns:a16="http://schemas.microsoft.com/office/drawing/2014/main" id="{23444C34-81C3-4587-9AF5-8409A556ACC8}"/>
              </a:ext>
            </a:extLst>
          </p:cNvPr>
          <p:cNvSpPr txBox="1"/>
          <p:nvPr/>
        </p:nvSpPr>
        <p:spPr>
          <a:xfrm>
            <a:off x="3008021" y="3900649"/>
            <a:ext cx="66396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mö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8" name="Textfeld 177" descr="SILBELAST">
            <a:extLst>
              <a:ext uri="{FF2B5EF4-FFF2-40B4-BE49-F238E27FC236}">
                <a16:creationId xmlns:a16="http://schemas.microsoft.com/office/drawing/2014/main" id="{6824AC1B-79A5-4858-BE77-7101096210FE}"/>
              </a:ext>
            </a:extLst>
          </p:cNvPr>
          <p:cNvSpPr txBox="1"/>
          <p:nvPr/>
        </p:nvSpPr>
        <p:spPr>
          <a:xfrm>
            <a:off x="3602501" y="3900649"/>
            <a:ext cx="44755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ju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79" name="Textfeld 178" descr="SILBELAST">
            <a:extLst>
              <a:ext uri="{FF2B5EF4-FFF2-40B4-BE49-F238E27FC236}">
                <a16:creationId xmlns:a16="http://schemas.microsoft.com/office/drawing/2014/main" id="{7BCA6E88-C077-4C94-82A3-35A221C6E102}"/>
              </a:ext>
            </a:extLst>
          </p:cNvPr>
          <p:cNvSpPr txBox="1"/>
          <p:nvPr/>
        </p:nvSpPr>
        <p:spPr>
          <a:xfrm>
            <a:off x="4057520" y="3900649"/>
            <a:ext cx="55175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he</a:t>
            </a:r>
          </a:p>
        </p:txBody>
      </p:sp>
      <p:sp>
        <p:nvSpPr>
          <p:cNvPr id="180" name="Textfeld 179" descr="SILBELAST">
            <a:extLst>
              <a:ext uri="{FF2B5EF4-FFF2-40B4-BE49-F238E27FC236}">
                <a16:creationId xmlns:a16="http://schemas.microsoft.com/office/drawing/2014/main" id="{C19113B2-BEB8-4E84-BC99-C7A6772750F7}"/>
              </a:ext>
            </a:extLst>
          </p:cNvPr>
          <p:cNvSpPr txBox="1"/>
          <p:nvPr/>
        </p:nvSpPr>
        <p:spPr>
          <a:xfrm>
            <a:off x="4568644" y="3900649"/>
            <a:ext cx="55015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go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81" name="Textfeld 180" descr="SILBELAST">
            <a:extLst>
              <a:ext uri="{FF2B5EF4-FFF2-40B4-BE49-F238E27FC236}">
                <a16:creationId xmlns:a16="http://schemas.microsoft.com/office/drawing/2014/main" id="{75CBE967-F3E4-40F3-9672-AE4289263464}"/>
              </a:ext>
            </a:extLst>
          </p:cNvPr>
          <p:cNvSpPr txBox="1"/>
          <p:nvPr/>
        </p:nvSpPr>
        <p:spPr>
          <a:xfrm>
            <a:off x="5062135" y="3900649"/>
            <a:ext cx="58060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hü</a:t>
            </a:r>
          </a:p>
        </p:txBody>
      </p:sp>
      <p:sp>
        <p:nvSpPr>
          <p:cNvPr id="182" name="Textfeld 181" descr="SILBELAST">
            <a:extLst>
              <a:ext uri="{FF2B5EF4-FFF2-40B4-BE49-F238E27FC236}">
                <a16:creationId xmlns:a16="http://schemas.microsoft.com/office/drawing/2014/main" id="{40EA32C6-8AEE-4922-8DA7-12425EF82C30}"/>
              </a:ext>
            </a:extLst>
          </p:cNvPr>
          <p:cNvSpPr txBox="1"/>
          <p:nvPr/>
        </p:nvSpPr>
        <p:spPr>
          <a:xfrm>
            <a:off x="5573259" y="3900649"/>
            <a:ext cx="56938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mi</a:t>
            </a:r>
          </a:p>
        </p:txBody>
      </p:sp>
      <p:sp>
        <p:nvSpPr>
          <p:cNvPr id="183" name="Textfeld 182" descr="SILBELAST">
            <a:extLst>
              <a:ext uri="{FF2B5EF4-FFF2-40B4-BE49-F238E27FC236}">
                <a16:creationId xmlns:a16="http://schemas.microsoft.com/office/drawing/2014/main" id="{B49DBB81-3B09-4D62-BE87-011D5A949D06}"/>
              </a:ext>
            </a:extLst>
          </p:cNvPr>
          <p:cNvSpPr txBox="1"/>
          <p:nvPr/>
        </p:nvSpPr>
        <p:spPr>
          <a:xfrm>
            <a:off x="6090795" y="3900649"/>
            <a:ext cx="57099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en</a:t>
            </a:r>
          </a:p>
        </p:txBody>
      </p:sp>
      <p:sp>
        <p:nvSpPr>
          <p:cNvPr id="184" name="Textfeld 183" descr="SILBELAST">
            <a:extLst>
              <a:ext uri="{FF2B5EF4-FFF2-40B4-BE49-F238E27FC236}">
                <a16:creationId xmlns:a16="http://schemas.microsoft.com/office/drawing/2014/main" id="{2C678DC6-6EB2-434F-B897-D07859AFE320}"/>
              </a:ext>
            </a:extLst>
          </p:cNvPr>
          <p:cNvSpPr txBox="1"/>
          <p:nvPr/>
        </p:nvSpPr>
        <p:spPr>
          <a:xfrm>
            <a:off x="6601919" y="3900649"/>
            <a:ext cx="41870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si</a:t>
            </a:r>
          </a:p>
        </p:txBody>
      </p:sp>
      <p:sp>
        <p:nvSpPr>
          <p:cNvPr id="185" name="Textfeld 184" descr="SILBELAST">
            <a:extLst>
              <a:ext uri="{FF2B5EF4-FFF2-40B4-BE49-F238E27FC236}">
                <a16:creationId xmlns:a16="http://schemas.microsoft.com/office/drawing/2014/main" id="{05F33477-2F95-4943-9B97-4C1AEA2DCE66}"/>
              </a:ext>
            </a:extLst>
          </p:cNvPr>
          <p:cNvSpPr txBox="1"/>
          <p:nvPr/>
        </p:nvSpPr>
        <p:spPr>
          <a:xfrm>
            <a:off x="6989612" y="3900649"/>
            <a:ext cx="56778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pü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86" name="Textfeld 185" descr="SILBELAST">
            <a:extLst>
              <a:ext uri="{FF2B5EF4-FFF2-40B4-BE49-F238E27FC236}">
                <a16:creationId xmlns:a16="http://schemas.microsoft.com/office/drawing/2014/main" id="{AC86FE31-BFC9-4ACC-9E36-26F38FC29270}"/>
              </a:ext>
            </a:extLst>
          </p:cNvPr>
          <p:cNvSpPr txBox="1"/>
          <p:nvPr/>
        </p:nvSpPr>
        <p:spPr>
          <a:xfrm>
            <a:off x="7503942" y="3900649"/>
            <a:ext cx="63991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wä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87" name="Textfeld 186" descr="SILBELAST">
            <a:extLst>
              <a:ext uri="{FF2B5EF4-FFF2-40B4-BE49-F238E27FC236}">
                <a16:creationId xmlns:a16="http://schemas.microsoft.com/office/drawing/2014/main" id="{74BD57A4-9192-40AF-A79C-CD0F5CD9D24D}"/>
              </a:ext>
            </a:extLst>
          </p:cNvPr>
          <p:cNvSpPr txBox="1"/>
          <p:nvPr/>
        </p:nvSpPr>
        <p:spPr>
          <a:xfrm>
            <a:off x="8069564" y="3900649"/>
            <a:ext cx="109837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ey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88" name="Textfeld 187" descr="SILBELAST/FIRST">
            <a:extLst>
              <a:ext uri="{FF2B5EF4-FFF2-40B4-BE49-F238E27FC236}">
                <a16:creationId xmlns:a16="http://schemas.microsoft.com/office/drawing/2014/main" id="{0E2BE468-DAD7-4F86-933C-11A645BC4843}"/>
              </a:ext>
            </a:extLst>
          </p:cNvPr>
          <p:cNvSpPr txBox="1"/>
          <p:nvPr/>
        </p:nvSpPr>
        <p:spPr>
          <a:xfrm>
            <a:off x="529346" y="4613066"/>
            <a:ext cx="53412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sa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89" name="Textfeld 188" descr="SILBELAST">
            <a:extLst>
              <a:ext uri="{FF2B5EF4-FFF2-40B4-BE49-F238E27FC236}">
                <a16:creationId xmlns:a16="http://schemas.microsoft.com/office/drawing/2014/main" id="{63A1ED1B-9194-4550-A0DD-4F27D23D881D}"/>
              </a:ext>
            </a:extLst>
          </p:cNvPr>
          <p:cNvSpPr txBox="1"/>
          <p:nvPr/>
        </p:nvSpPr>
        <p:spPr>
          <a:xfrm>
            <a:off x="990242" y="4613066"/>
            <a:ext cx="57099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bü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90" name="Textfeld 189" descr="SILBELAST">
            <a:extLst>
              <a:ext uri="{FF2B5EF4-FFF2-40B4-BE49-F238E27FC236}">
                <a16:creationId xmlns:a16="http://schemas.microsoft.com/office/drawing/2014/main" id="{D368E59A-F662-444B-960D-7F7AF0694611}"/>
              </a:ext>
            </a:extLst>
          </p:cNvPr>
          <p:cNvSpPr txBox="1"/>
          <p:nvPr/>
        </p:nvSpPr>
        <p:spPr>
          <a:xfrm>
            <a:off x="1504037" y="4613066"/>
            <a:ext cx="58221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do</a:t>
            </a:r>
          </a:p>
        </p:txBody>
      </p:sp>
      <p:sp>
        <p:nvSpPr>
          <p:cNvPr id="191" name="Textfeld 190" descr="SILBELAST">
            <a:extLst>
              <a:ext uri="{FF2B5EF4-FFF2-40B4-BE49-F238E27FC236}">
                <a16:creationId xmlns:a16="http://schemas.microsoft.com/office/drawing/2014/main" id="{FE9191A9-157D-46AB-853E-6A914D5C2E3E}"/>
              </a:ext>
            </a:extLst>
          </p:cNvPr>
          <p:cNvSpPr txBox="1"/>
          <p:nvPr/>
        </p:nvSpPr>
        <p:spPr>
          <a:xfrm>
            <a:off x="2014626" y="4613066"/>
            <a:ext cx="595035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dü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92" name="Textfeld 191" descr="SILBELAST">
            <a:extLst>
              <a:ext uri="{FF2B5EF4-FFF2-40B4-BE49-F238E27FC236}">
                <a16:creationId xmlns:a16="http://schemas.microsoft.com/office/drawing/2014/main" id="{3E6CAC49-9ECB-477B-8880-007320423D5C}"/>
              </a:ext>
            </a:extLst>
          </p:cNvPr>
          <p:cNvSpPr txBox="1"/>
          <p:nvPr/>
        </p:nvSpPr>
        <p:spPr>
          <a:xfrm>
            <a:off x="2528421" y="4613066"/>
            <a:ext cx="57099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93" name="Textfeld 192" descr="SILBELAST">
            <a:extLst>
              <a:ext uri="{FF2B5EF4-FFF2-40B4-BE49-F238E27FC236}">
                <a16:creationId xmlns:a16="http://schemas.microsoft.com/office/drawing/2014/main" id="{141F8797-E925-4DD2-8EC6-274494CCC414}"/>
              </a:ext>
            </a:extLst>
          </p:cNvPr>
          <p:cNvSpPr txBox="1"/>
          <p:nvPr/>
        </p:nvSpPr>
        <p:spPr>
          <a:xfrm>
            <a:off x="3042216" y="4613066"/>
            <a:ext cx="55816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94" name="Textfeld 193" descr="SILBELAST">
            <a:extLst>
              <a:ext uri="{FF2B5EF4-FFF2-40B4-BE49-F238E27FC236}">
                <a16:creationId xmlns:a16="http://schemas.microsoft.com/office/drawing/2014/main" id="{E5D35902-FDCB-443D-88E4-7B2195EA3ACE}"/>
              </a:ext>
            </a:extLst>
          </p:cNvPr>
          <p:cNvSpPr txBox="1"/>
          <p:nvPr/>
        </p:nvSpPr>
        <p:spPr>
          <a:xfrm>
            <a:off x="3552805" y="4613066"/>
            <a:ext cx="46358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bi</a:t>
            </a:r>
          </a:p>
        </p:txBody>
      </p:sp>
      <p:sp>
        <p:nvSpPr>
          <p:cNvPr id="195" name="Textfeld 194" descr="SILBELAST">
            <a:extLst>
              <a:ext uri="{FF2B5EF4-FFF2-40B4-BE49-F238E27FC236}">
                <a16:creationId xmlns:a16="http://schemas.microsoft.com/office/drawing/2014/main" id="{5CD79713-4A28-4BE1-A723-3F1408FFDBB7}"/>
              </a:ext>
            </a:extLst>
          </p:cNvPr>
          <p:cNvSpPr txBox="1"/>
          <p:nvPr/>
        </p:nvSpPr>
        <p:spPr>
          <a:xfrm>
            <a:off x="3986449" y="4613066"/>
            <a:ext cx="60305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da</a:t>
            </a:r>
          </a:p>
        </p:txBody>
      </p:sp>
      <p:sp>
        <p:nvSpPr>
          <p:cNvPr id="196" name="Textfeld 195" descr="SILBELAST">
            <a:extLst>
              <a:ext uri="{FF2B5EF4-FFF2-40B4-BE49-F238E27FC236}">
                <a16:creationId xmlns:a16="http://schemas.microsoft.com/office/drawing/2014/main" id="{4EF30ABD-5F95-417F-BAC4-2784FDE7E4EA}"/>
              </a:ext>
            </a:extLst>
          </p:cNvPr>
          <p:cNvSpPr txBox="1"/>
          <p:nvPr/>
        </p:nvSpPr>
        <p:spPr>
          <a:xfrm>
            <a:off x="4493832" y="4613066"/>
            <a:ext cx="579005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bä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97" name="Textfeld 196" descr="SILBELAST">
            <a:extLst>
              <a:ext uri="{FF2B5EF4-FFF2-40B4-BE49-F238E27FC236}">
                <a16:creationId xmlns:a16="http://schemas.microsoft.com/office/drawing/2014/main" id="{606D4AFE-0752-436D-BD18-0595B25891A1}"/>
              </a:ext>
            </a:extLst>
          </p:cNvPr>
          <p:cNvSpPr txBox="1"/>
          <p:nvPr/>
        </p:nvSpPr>
        <p:spPr>
          <a:xfrm>
            <a:off x="5004421" y="4613066"/>
            <a:ext cx="60785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na</a:t>
            </a:r>
          </a:p>
        </p:txBody>
      </p:sp>
      <p:sp>
        <p:nvSpPr>
          <p:cNvPr id="198" name="Textfeld 197" descr="SILBELAST">
            <a:extLst>
              <a:ext uri="{FF2B5EF4-FFF2-40B4-BE49-F238E27FC236}">
                <a16:creationId xmlns:a16="http://schemas.microsoft.com/office/drawing/2014/main" id="{BA151853-670A-41FC-88AB-875A5966E890}"/>
              </a:ext>
            </a:extLst>
          </p:cNvPr>
          <p:cNvSpPr txBox="1"/>
          <p:nvPr/>
        </p:nvSpPr>
        <p:spPr>
          <a:xfrm>
            <a:off x="5508598" y="4613066"/>
            <a:ext cx="56618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dy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199" name="Textfeld 198" descr="SILBELAST">
            <a:extLst>
              <a:ext uri="{FF2B5EF4-FFF2-40B4-BE49-F238E27FC236}">
                <a16:creationId xmlns:a16="http://schemas.microsoft.com/office/drawing/2014/main" id="{6222F383-4EB5-4ADE-8903-990CE21B4175}"/>
              </a:ext>
            </a:extLst>
          </p:cNvPr>
          <p:cNvSpPr txBox="1"/>
          <p:nvPr/>
        </p:nvSpPr>
        <p:spPr>
          <a:xfrm>
            <a:off x="6006363" y="4613066"/>
            <a:ext cx="57099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bu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00" name="Textfeld 199" descr="SILBELAST">
            <a:extLst>
              <a:ext uri="{FF2B5EF4-FFF2-40B4-BE49-F238E27FC236}">
                <a16:creationId xmlns:a16="http://schemas.microsoft.com/office/drawing/2014/main" id="{33CABCA6-B9A2-40E9-B314-CEED0BA46252}"/>
              </a:ext>
            </a:extLst>
          </p:cNvPr>
          <p:cNvSpPr txBox="1"/>
          <p:nvPr/>
        </p:nvSpPr>
        <p:spPr>
          <a:xfrm>
            <a:off x="6520158" y="4613066"/>
            <a:ext cx="56618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de</a:t>
            </a:r>
          </a:p>
        </p:txBody>
      </p:sp>
      <p:sp>
        <p:nvSpPr>
          <p:cNvPr id="201" name="Textfeld 200" descr="SILBELAST">
            <a:extLst>
              <a:ext uri="{FF2B5EF4-FFF2-40B4-BE49-F238E27FC236}">
                <a16:creationId xmlns:a16="http://schemas.microsoft.com/office/drawing/2014/main" id="{EF810A2F-B7F4-4637-AA76-62F611382552}"/>
              </a:ext>
            </a:extLst>
          </p:cNvPr>
          <p:cNvSpPr txBox="1"/>
          <p:nvPr/>
        </p:nvSpPr>
        <p:spPr>
          <a:xfrm>
            <a:off x="7033953" y="4613066"/>
            <a:ext cx="54213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be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02" name="Textfeld 201" descr="SILBELAST">
            <a:extLst>
              <a:ext uri="{FF2B5EF4-FFF2-40B4-BE49-F238E27FC236}">
                <a16:creationId xmlns:a16="http://schemas.microsoft.com/office/drawing/2014/main" id="{76A492B1-3266-413D-B3FD-64F5871CC30D}"/>
              </a:ext>
            </a:extLst>
          </p:cNvPr>
          <p:cNvSpPr txBox="1"/>
          <p:nvPr/>
        </p:nvSpPr>
        <p:spPr>
          <a:xfrm>
            <a:off x="7547748" y="4613066"/>
            <a:ext cx="58221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dö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03" name="Textfeld 202" descr="SILBELAST">
            <a:extLst>
              <a:ext uri="{FF2B5EF4-FFF2-40B4-BE49-F238E27FC236}">
                <a16:creationId xmlns:a16="http://schemas.microsoft.com/office/drawing/2014/main" id="{71F91E46-8EF9-4E52-B549-C9A8F7D704B2}"/>
              </a:ext>
            </a:extLst>
          </p:cNvPr>
          <p:cNvSpPr txBox="1"/>
          <p:nvPr/>
        </p:nvSpPr>
        <p:spPr>
          <a:xfrm>
            <a:off x="8058344" y="4613066"/>
            <a:ext cx="115608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 err="1">
                <a:solidFill>
                  <a:srgbClr val="000000"/>
                </a:solidFill>
                <a:latin typeface="GS" pitchFamily="50" charset="0"/>
              </a:rPr>
              <a:t>bä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</a:rPr>
              <a:t>  </a:t>
            </a:r>
            <a:r>
              <a:rPr lang="de-DE" sz="3200" dirty="0">
                <a:solidFill>
                  <a:srgbClr val="000000"/>
                </a:solidFill>
                <a:latin typeface="GS" pitchFamily="50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GS" pitchFamily="50" charset="0"/>
            </a:endParaRPr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E74C5E0F-CBE0-4373-98BB-8BE7453232FE}"/>
              </a:ext>
            </a:extLst>
          </p:cNvPr>
          <p:cNvSpPr/>
          <p:nvPr/>
        </p:nvSpPr>
        <p:spPr>
          <a:xfrm>
            <a:off x="323528" y="129959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1D747102-9083-44B9-844E-70D7A0A39E4A}"/>
              </a:ext>
            </a:extLst>
          </p:cNvPr>
          <p:cNvSpPr/>
          <p:nvPr/>
        </p:nvSpPr>
        <p:spPr>
          <a:xfrm>
            <a:off x="323528" y="198732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5F72E314-D1C6-48A9-B5A5-C8F317688DFE}"/>
              </a:ext>
            </a:extLst>
          </p:cNvPr>
          <p:cNvSpPr/>
          <p:nvPr/>
        </p:nvSpPr>
        <p:spPr>
          <a:xfrm>
            <a:off x="323528" y="267506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7" name="Ellipse 206">
            <a:extLst>
              <a:ext uri="{FF2B5EF4-FFF2-40B4-BE49-F238E27FC236}">
                <a16:creationId xmlns:a16="http://schemas.microsoft.com/office/drawing/2014/main" id="{46F23065-80F6-4078-B474-7993FE6D677D}"/>
              </a:ext>
            </a:extLst>
          </p:cNvPr>
          <p:cNvSpPr/>
          <p:nvPr/>
        </p:nvSpPr>
        <p:spPr>
          <a:xfrm>
            <a:off x="323528" y="33643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8" name="Ellipse 207">
            <a:extLst>
              <a:ext uri="{FF2B5EF4-FFF2-40B4-BE49-F238E27FC236}">
                <a16:creationId xmlns:a16="http://schemas.microsoft.com/office/drawing/2014/main" id="{D339A9F5-EF80-4B7A-BE6A-6F7CF93ACDCB}"/>
              </a:ext>
            </a:extLst>
          </p:cNvPr>
          <p:cNvSpPr/>
          <p:nvPr/>
        </p:nvSpPr>
        <p:spPr>
          <a:xfrm>
            <a:off x="323528" y="40537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09" name="Ellipse 208">
            <a:extLst>
              <a:ext uri="{FF2B5EF4-FFF2-40B4-BE49-F238E27FC236}">
                <a16:creationId xmlns:a16="http://schemas.microsoft.com/office/drawing/2014/main" id="{3AFE7852-DC25-4B95-AF1B-EC83E6CA4E75}"/>
              </a:ext>
            </a:extLst>
          </p:cNvPr>
          <p:cNvSpPr/>
          <p:nvPr/>
        </p:nvSpPr>
        <p:spPr>
          <a:xfrm>
            <a:off x="326255" y="47813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82049A7-2F50-0036-F074-662553264136}"/>
              </a:ext>
            </a:extLst>
          </p:cNvPr>
          <p:cNvSpPr txBox="1"/>
          <p:nvPr/>
        </p:nvSpPr>
        <p:spPr>
          <a:xfrm>
            <a:off x="190500" y="6724134"/>
            <a:ext cx="404790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Anfang\Silbenübungen\2 Buchstaben Silbenmathe.pptx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20228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1980</Words>
  <Application>Microsoft Office PowerPoint</Application>
  <PresentationFormat>Breitbild</PresentationFormat>
  <Paragraphs>512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GS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7</cp:revision>
  <dcterms:created xsi:type="dcterms:W3CDTF">2021-11-11T15:24:47Z</dcterms:created>
  <dcterms:modified xsi:type="dcterms:W3CDTF">2024-03-26T15:48:21Z</dcterms:modified>
</cp:coreProperties>
</file>