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6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119D690-061D-40FE-8250-49682D813756}"/>
    <pc:docChg chg="undo custSel modSld">
      <pc:chgData name="Siegbert Rudolph" userId="2af4d44886c067cc" providerId="LiveId" clId="{4119D690-061D-40FE-8250-49682D813756}" dt="2023-10-20T12:52:31.722" v="195" actId="14100"/>
      <pc:docMkLst>
        <pc:docMk/>
      </pc:docMkLst>
      <pc:sldChg chg="addSp modSp mod modAnim">
        <pc:chgData name="Siegbert Rudolph" userId="2af4d44886c067cc" providerId="LiveId" clId="{4119D690-061D-40FE-8250-49682D813756}" dt="2023-10-20T12:52:31.722" v="195" actId="14100"/>
        <pc:sldMkLst>
          <pc:docMk/>
          <pc:sldMk cId="1269895419" sldId="258"/>
        </pc:sldMkLst>
        <pc:spChg chg="mod">
          <ac:chgData name="Siegbert Rudolph" userId="2af4d44886c067cc" providerId="LiveId" clId="{4119D690-061D-40FE-8250-49682D813756}" dt="2023-10-20T12:31:54.792" v="19" actId="1036"/>
          <ac:spMkLst>
            <pc:docMk/>
            <pc:sldMk cId="1269895419" sldId="258"/>
            <ac:spMk id="4" creationId="{E4248C62-B06D-4875-8218-CA94DBBEF853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5" creationId="{BA8F6012-0E4D-40A7-8A13-E0631616CA47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6" creationId="{777DB96E-1185-4AF0-87A1-7D54CA735F4A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7" creationId="{8001FBE5-06E7-424C-BB27-211487331E81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8" creationId="{CE9D5CF5-FD73-45FD-9F02-581E8B256BF3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9" creationId="{6977971F-F8D6-4F88-9C9C-B93B9F7F35A5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0" creationId="{8F410AF4-C784-4CFE-94A2-687BB8331369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1" creationId="{705D9F4C-3816-4CCC-8F80-E2482D28AB31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2" creationId="{13FE9EA4-0CFE-44D1-8EF2-9A84856E5146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3" creationId="{5F0B2E16-3666-4991-980D-A388983A7264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4" creationId="{8D14E6EF-CEAD-4E61-8091-30C98C0DFFF3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5" creationId="{37CAA915-D094-42E6-B7FA-476377E28A0E}"/>
          </ac:spMkLst>
        </pc:spChg>
        <pc:spChg chg="mod">
          <ac:chgData name="Siegbert Rudolph" userId="2af4d44886c067cc" providerId="LiveId" clId="{4119D690-061D-40FE-8250-49682D813756}" dt="2023-10-20T12:50:48.618" v="183" actId="408"/>
          <ac:spMkLst>
            <pc:docMk/>
            <pc:sldMk cId="1269895419" sldId="258"/>
            <ac:spMk id="16" creationId="{1F37AC12-6830-4D97-92E8-1DEED6C0DF5A}"/>
          </ac:spMkLst>
        </pc:spChg>
        <pc:spChg chg="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17" creationId="{5585644A-F792-4E8C-BF61-CBF880AE1FC8}"/>
          </ac:spMkLst>
        </pc:spChg>
        <pc:spChg chg="mod">
          <ac:chgData name="Siegbert Rudolph" userId="2af4d44886c067cc" providerId="LiveId" clId="{4119D690-061D-40FE-8250-49682D813756}" dt="2023-10-20T12:32:32.517" v="22" actId="554"/>
          <ac:spMkLst>
            <pc:docMk/>
            <pc:sldMk cId="1269895419" sldId="258"/>
            <ac:spMk id="18" creationId="{45F35CDA-8E6B-4554-B9E3-FA2E3547F906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19" creationId="{6254C3A7-EB99-4CDC-A7A3-05108A85F357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0" creationId="{222D098E-2D9C-45DB-B9B5-E37E01EBF926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1" creationId="{7BDBB465-803C-4F85-A034-DD6EE276E1CC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2" creationId="{9AFBF2B5-C7DF-4B29-9BA0-950DFC37A950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3" creationId="{65F53E21-EBA6-41D1-A141-30F6E0E05A23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4" creationId="{94911D36-E08B-44BA-A227-12468B814F07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5" creationId="{FD4381DF-C66F-4E60-8FC5-7788C85D35FA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6" creationId="{8F529B61-011E-4FF0-B510-BF9F577F8DC9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7" creationId="{9B0FFC0A-6F60-465B-AEF9-9952279E8F27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8" creationId="{ABC60C52-B865-4269-8962-36611D98F9D0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29" creationId="{C5066F52-9800-479E-85E0-01C98582FAD3}"/>
          </ac:spMkLst>
        </pc:spChg>
        <pc:spChg chg="mod">
          <ac:chgData name="Siegbert Rudolph" userId="2af4d44886c067cc" providerId="LiveId" clId="{4119D690-061D-40FE-8250-49682D813756}" dt="2023-10-20T12:50:58.903" v="184" actId="408"/>
          <ac:spMkLst>
            <pc:docMk/>
            <pc:sldMk cId="1269895419" sldId="258"/>
            <ac:spMk id="30" creationId="{DB83458F-3DD7-475E-B741-719C90CE92AC}"/>
          </ac:spMkLst>
        </pc:spChg>
        <pc:spChg chg="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31" creationId="{FC48A7E9-BDA1-4256-851C-4EC59FE64A5A}"/>
          </ac:spMkLst>
        </pc:spChg>
        <pc:spChg chg="mod">
          <ac:chgData name="Siegbert Rudolph" userId="2af4d44886c067cc" providerId="LiveId" clId="{4119D690-061D-40FE-8250-49682D813756}" dt="2023-10-20T12:32:40.847" v="23" actId="554"/>
          <ac:spMkLst>
            <pc:docMk/>
            <pc:sldMk cId="1269895419" sldId="258"/>
            <ac:spMk id="32" creationId="{605A73A4-31A3-4D45-8211-B16ED42821BE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3" creationId="{9E0B946C-D817-4D97-B82B-1512DC42BF72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4" creationId="{0F9A4FC7-9232-45A6-9A56-7A304582623B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5" creationId="{A2189CF2-5D6E-4F6E-ACEA-806D76519E44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6" creationId="{98184E3C-A563-412B-8A75-58FD1D86A58C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7" creationId="{DB8F9DEC-EE2C-4996-A0AD-57C445C05C53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8" creationId="{FFE20EE5-2A53-4500-BFE2-A508D712F8ED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39" creationId="{617700F0-8D28-4703-BFE4-3BA4887CA5A2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40" creationId="{55D4553F-BBF7-4800-B035-742FF3C1ECDC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41" creationId="{30FC0981-EAFF-45EE-9716-DFCB7C2013D0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42" creationId="{074E4DAB-0068-4F38-8465-3EDCB3CA0439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43" creationId="{A553EA63-C8CB-4672-AC96-C0304D550F75}"/>
          </ac:spMkLst>
        </pc:spChg>
        <pc:spChg chg="mod">
          <ac:chgData name="Siegbert Rudolph" userId="2af4d44886c067cc" providerId="LiveId" clId="{4119D690-061D-40FE-8250-49682D813756}" dt="2023-10-20T12:51:06.301" v="185" actId="408"/>
          <ac:spMkLst>
            <pc:docMk/>
            <pc:sldMk cId="1269895419" sldId="258"/>
            <ac:spMk id="44" creationId="{6061CAF1-AC52-48EC-AD19-7CEA8246BA5C}"/>
          </ac:spMkLst>
        </pc:spChg>
        <pc:spChg chg="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45" creationId="{1B40CEAD-6129-4CED-99E3-B7FF9579921E}"/>
          </ac:spMkLst>
        </pc:spChg>
        <pc:spChg chg="mod">
          <ac:chgData name="Siegbert Rudolph" userId="2af4d44886c067cc" providerId="LiveId" clId="{4119D690-061D-40FE-8250-49682D813756}" dt="2023-10-20T12:32:50.349" v="24" actId="554"/>
          <ac:spMkLst>
            <pc:docMk/>
            <pc:sldMk cId="1269895419" sldId="258"/>
            <ac:spMk id="47" creationId="{75F53890-06AB-DEA5-5429-70DFC61EC4DE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48" creationId="{259DD320-32B0-AB24-70B2-FB73B86CF886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49" creationId="{E2A097CA-6997-2B4C-C474-44177B949E36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0" creationId="{94A0392C-F693-8E04-F540-0250F41530ED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1" creationId="{04EC7D0B-A56B-9DD4-9803-B10A74CD0C55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2" creationId="{CD3DB192-0CAC-A4A9-50A4-EDFE78B2F8A5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3" creationId="{90112A29-7FA2-D9D0-4010-D5377DB03036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4" creationId="{8206A85D-7066-9923-495D-8731AB02A10D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5" creationId="{E3174938-0A88-E1BF-6AC0-FABB767B8786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6" creationId="{EAB85845-FE2F-C33A-8B98-68599FDDD503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7" creationId="{ABCFE5AD-CEDC-D222-11C5-052D5A3B403F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8" creationId="{2F973801-DB5B-F3A7-8188-CD22590A61AC}"/>
          </ac:spMkLst>
        </pc:spChg>
        <pc:spChg chg="mod">
          <ac:chgData name="Siegbert Rudolph" userId="2af4d44886c067cc" providerId="LiveId" clId="{4119D690-061D-40FE-8250-49682D813756}" dt="2023-10-20T12:51:14.293" v="186" actId="408"/>
          <ac:spMkLst>
            <pc:docMk/>
            <pc:sldMk cId="1269895419" sldId="258"/>
            <ac:spMk id="59" creationId="{6CB08415-872B-FE6D-7A8D-8EE198C3D797}"/>
          </ac:spMkLst>
        </pc:spChg>
        <pc:spChg chg="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60" creationId="{6D5062AB-3FBF-AACE-1540-9F5CFF1D7EBE}"/>
          </ac:spMkLst>
        </pc:spChg>
        <pc:spChg chg="mod">
          <ac:chgData name="Siegbert Rudolph" userId="2af4d44886c067cc" providerId="LiveId" clId="{4119D690-061D-40FE-8250-49682D813756}" dt="2023-10-20T12:33:04.191" v="25" actId="554"/>
          <ac:spMkLst>
            <pc:docMk/>
            <pc:sldMk cId="1269895419" sldId="258"/>
            <ac:spMk id="61" creationId="{A548921F-7852-D394-F573-8D6EF36F4A5F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2" creationId="{AD858318-F9D6-7EA0-DA95-0063E54AC014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3" creationId="{9A75C399-39A5-D132-075C-E6DE03B74A91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4" creationId="{8575D937-0951-1DEB-12AD-A22C35E8EF43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5" creationId="{D0199C7E-2C50-1036-15F2-0A24D80D42F5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6" creationId="{D74A8DF8-B2CC-5FE2-FBF1-9BAD275030D2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7" creationId="{62607387-E039-2923-60BC-71E656B0C619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8" creationId="{454E128C-930F-F6F8-BD2C-08BE92BDFBB3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69" creationId="{A8D229E1-D074-5911-6EDC-AA67E8432209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70" creationId="{713318A6-E166-653B-B678-1BFCB21DAED0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71" creationId="{FDC872F2-E664-DAD8-7F96-753ADF7CA027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72" creationId="{1DE25BE2-1F7C-E9B6-BFAB-9479783D9D7D}"/>
          </ac:spMkLst>
        </pc:spChg>
        <pc:spChg chg="mod">
          <ac:chgData name="Siegbert Rudolph" userId="2af4d44886c067cc" providerId="LiveId" clId="{4119D690-061D-40FE-8250-49682D813756}" dt="2023-10-20T12:51:21.567" v="187" actId="408"/>
          <ac:spMkLst>
            <pc:docMk/>
            <pc:sldMk cId="1269895419" sldId="258"/>
            <ac:spMk id="73" creationId="{806A1118-3A18-13D4-5778-14537EF87A0A}"/>
          </ac:spMkLst>
        </pc:spChg>
        <pc:spChg chg="mod">
          <ac:chgData name="Siegbert Rudolph" userId="2af4d44886c067cc" providerId="LiveId" clId="{4119D690-061D-40FE-8250-49682D813756}" dt="2023-10-20T12:31:54.792" v="19" actId="1036"/>
          <ac:spMkLst>
            <pc:docMk/>
            <pc:sldMk cId="1269895419" sldId="258"/>
            <ac:spMk id="74" creationId="{B2DE1D7D-D0A1-466B-8E16-C11F34DB271E}"/>
          </ac:spMkLst>
        </pc:spChg>
        <pc:spChg chg="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75" creationId="{D709E772-29CF-41DE-90ED-01AED5ABE7C2}"/>
          </ac:spMkLst>
        </pc:spChg>
        <pc:spChg chg="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76" creationId="{30A3B104-5094-4F9C-A0A7-41535565F0E5}"/>
          </ac:spMkLst>
        </pc:spChg>
        <pc:spChg chg="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77" creationId="{EC98E434-F3E6-6054-1BC0-20E601F4014C}"/>
          </ac:spMkLst>
        </pc:spChg>
        <pc:spChg chg="add mod">
          <ac:chgData name="Siegbert Rudolph" userId="2af4d44886c067cc" providerId="LiveId" clId="{4119D690-061D-40FE-8250-49682D813756}" dt="2023-10-20T12:34:45.831" v="32" actId="20577"/>
          <ac:spMkLst>
            <pc:docMk/>
            <pc:sldMk cId="1269895419" sldId="258"/>
            <ac:spMk id="78" creationId="{4BE17672-519B-BD1F-A531-202E2E6B08EF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79" creationId="{7D739C8D-8FD3-609D-2CA0-05E6C294BD96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0" creationId="{6D90C5AB-ECED-F213-EA90-792FB85EF20E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1" creationId="{F495EDF0-5C27-9702-0B02-6C218AE948B4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2" creationId="{EA39AD92-3CDB-56AE-5746-CE7F38FEDE7D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3" creationId="{563D8F6F-8DB4-4239-E7FC-10D436A2F98E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4" creationId="{7EDAEC7D-5D82-5378-38B1-A1AA14BB46B0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5" creationId="{F29F9BB9-61DC-00E4-A416-7BDD52182DE8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6" creationId="{3990E98F-FD39-3FE2-BA89-FC6F0E4911E0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7" creationId="{167E4E52-8492-3404-C9AD-430B36A3C2B1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8" creationId="{101F74CB-8530-EFB7-F24C-79A2DD427ECE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89" creationId="{6EF03EB8-BC5B-2BFB-8948-C5C2BE411B32}"/>
          </ac:spMkLst>
        </pc:spChg>
        <pc:spChg chg="add mod">
          <ac:chgData name="Siegbert Rudolph" userId="2af4d44886c067cc" providerId="LiveId" clId="{4119D690-061D-40FE-8250-49682D813756}" dt="2023-10-20T12:51:29.738" v="188" actId="408"/>
          <ac:spMkLst>
            <pc:docMk/>
            <pc:sldMk cId="1269895419" sldId="258"/>
            <ac:spMk id="90" creationId="{BF6D6246-A036-C000-0C00-C9DE55CE376F}"/>
          </ac:spMkLst>
        </pc:spChg>
        <pc:spChg chg="add 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91" creationId="{0CF2012B-4585-BDD5-AC1B-8DB3D2510E83}"/>
          </ac:spMkLst>
        </pc:spChg>
        <pc:spChg chg="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92" creationId="{1BEC1D87-8831-721A-4DEB-4D1E665707B8}"/>
          </ac:spMkLst>
        </pc:spChg>
        <pc:spChg chg="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93" creationId="{1BCEA109-B492-182D-A66C-D9227469D58A}"/>
          </ac:spMkLst>
        </pc:spChg>
        <pc:spChg chg="add mod">
          <ac:chgData name="Siegbert Rudolph" userId="2af4d44886c067cc" providerId="LiveId" clId="{4119D690-061D-40FE-8250-49682D813756}" dt="2023-10-20T12:37:22.794" v="75" actId="20577"/>
          <ac:spMkLst>
            <pc:docMk/>
            <pc:sldMk cId="1269895419" sldId="258"/>
            <ac:spMk id="94" creationId="{D9CDE486-6A10-DE9D-6BD1-A9573F00B989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95" creationId="{0C802D71-2423-E584-9F2E-F08843888E26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96" creationId="{283410E8-2EB4-4A5F-8DEA-D71590CBDF71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97" creationId="{9F42B5B6-B67D-B409-8CAC-04937F7A2517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98" creationId="{83787F27-FE50-BE8C-9D1C-08317C10B695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99" creationId="{A068E4E5-4630-A8C0-C47A-D01488AD0126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0" creationId="{030BA768-214A-C5DD-8CDA-55B7DFE1FFD1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1" creationId="{9B0702E6-2511-D921-D5EE-51E6DD388B86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2" creationId="{8DF64C13-71FD-9637-BB6E-19661DE66DE5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3" creationId="{18B161DB-8C3D-36BD-253D-981026B1D0EE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4" creationId="{0E45CA73-B00C-6007-2070-51F6D54B28FF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5" creationId="{F1E1FA2F-03B7-0685-5016-CC37012163D3}"/>
          </ac:spMkLst>
        </pc:spChg>
        <pc:spChg chg="add mod">
          <ac:chgData name="Siegbert Rudolph" userId="2af4d44886c067cc" providerId="LiveId" clId="{4119D690-061D-40FE-8250-49682D813756}" dt="2023-10-20T12:51:37.610" v="189" actId="408"/>
          <ac:spMkLst>
            <pc:docMk/>
            <pc:sldMk cId="1269895419" sldId="258"/>
            <ac:spMk id="106" creationId="{15E577E7-3269-515B-5184-CF53D360842A}"/>
          </ac:spMkLst>
        </pc:spChg>
        <pc:spChg chg="add 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107" creationId="{AC3CA7D1-139D-296C-2F05-A404846BFDA4}"/>
          </ac:spMkLst>
        </pc:spChg>
        <pc:spChg chg="add mod">
          <ac:chgData name="Siegbert Rudolph" userId="2af4d44886c067cc" providerId="LiveId" clId="{4119D690-061D-40FE-8250-49682D813756}" dt="2023-10-20T12:40:12.029" v="95" actId="20577"/>
          <ac:spMkLst>
            <pc:docMk/>
            <pc:sldMk cId="1269895419" sldId="258"/>
            <ac:spMk id="108" creationId="{7766EC46-B970-E622-D112-D6679C2936E8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09" creationId="{6938A48F-86F7-4EDB-8FBC-7ED5C07330E9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0" creationId="{AB32EE4F-1F83-1E83-84B7-8BBD572DD475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1" creationId="{87C48C09-FDC7-1E30-0651-BE78F8DED9B1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2" creationId="{8C925D24-53B8-D024-7CF1-FCCF1BA95167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3" creationId="{627BEE4B-D308-AC13-3D44-203AE852ED80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4" creationId="{49FD1B5C-5E5C-C6F2-11FB-BF9BCB594B59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5" creationId="{88C7856E-7EEB-5BEB-FC5A-111D26DE1A34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6" creationId="{6D4ED3D7-630F-4FD3-06DE-45CAC43317E3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7" creationId="{8F67485C-CD36-7C40-6D48-1D5BB52B7522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8" creationId="{734C004F-D6EB-696F-2FFD-22955C75A0FF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19" creationId="{DCD36DDB-ACAB-CDE8-C1BD-9BF10C370D54}"/>
          </ac:spMkLst>
        </pc:spChg>
        <pc:spChg chg="add mod">
          <ac:chgData name="Siegbert Rudolph" userId="2af4d44886c067cc" providerId="LiveId" clId="{4119D690-061D-40FE-8250-49682D813756}" dt="2023-10-20T12:51:44.952" v="190" actId="408"/>
          <ac:spMkLst>
            <pc:docMk/>
            <pc:sldMk cId="1269895419" sldId="258"/>
            <ac:spMk id="120" creationId="{B5904E1B-498C-BD76-01A0-0EA15C72E388}"/>
          </ac:spMkLst>
        </pc:spChg>
        <pc:spChg chg="add 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121" creationId="{F30CA8AF-9E72-74AE-B583-9A7470C9072D}"/>
          </ac:spMkLst>
        </pc:spChg>
        <pc:spChg chg="add 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122" creationId="{19F1F66A-D323-A8B6-5CEF-7A30AF1EDFEA}"/>
          </ac:spMkLst>
        </pc:spChg>
        <pc:spChg chg="add 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123" creationId="{972BD216-2C09-293C-7657-49DEAAB12EC6}"/>
          </ac:spMkLst>
        </pc:spChg>
        <pc:spChg chg="add 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124" creationId="{5976E952-FDC3-41A1-6C7D-FCDD913A3877}"/>
          </ac:spMkLst>
        </pc:spChg>
        <pc:spChg chg="add mod">
          <ac:chgData name="Siegbert Rudolph" userId="2af4d44886c067cc" providerId="LiveId" clId="{4119D690-061D-40FE-8250-49682D813756}" dt="2023-10-20T12:42:49.961" v="115" actId="20577"/>
          <ac:spMkLst>
            <pc:docMk/>
            <pc:sldMk cId="1269895419" sldId="258"/>
            <ac:spMk id="125" creationId="{166A6E30-CC54-F552-E10F-48DB10A0F0C4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26" creationId="{553AFA9A-FD2E-52B7-4750-88AB5B811832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27" creationId="{BB211F3E-CB99-9E28-2290-58A90A7E07F4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28" creationId="{4564D2E2-5018-F6A9-01AD-3BB56C26861D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29" creationId="{1BB3AF57-807E-4E24-C5EC-C1A0252D39DB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0" creationId="{A8CBAE7A-89C9-DC41-EC53-FBCF8CFFC02A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1" creationId="{4F06CF5B-37C1-1907-110E-EEA0FE13B4A2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2" creationId="{DDD784E7-0506-F40A-1AFC-0C976B34CEA4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3" creationId="{757C0C58-AF43-1BC5-FB7B-5553A4E644DD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4" creationId="{F9700B0A-7F0E-86D0-18F8-719C9AEE8A18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5" creationId="{B3F2443C-6FCF-30B8-A221-D59A84561CC4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6" creationId="{42F10844-7750-8957-3D87-5C8D8F07E53F}"/>
          </ac:spMkLst>
        </pc:spChg>
        <pc:spChg chg="add mod">
          <ac:chgData name="Siegbert Rudolph" userId="2af4d44886c067cc" providerId="LiveId" clId="{4119D690-061D-40FE-8250-49682D813756}" dt="2023-10-20T12:51:54.175" v="191" actId="408"/>
          <ac:spMkLst>
            <pc:docMk/>
            <pc:sldMk cId="1269895419" sldId="258"/>
            <ac:spMk id="137" creationId="{2A9956C2-85B0-B072-B07D-9C48035940C7}"/>
          </ac:spMkLst>
        </pc:spChg>
        <pc:spChg chg="add 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138" creationId="{F5634E06-3CDC-33B8-BCE8-189AFC996A94}"/>
          </ac:spMkLst>
        </pc:spChg>
        <pc:spChg chg="add mod">
          <ac:chgData name="Siegbert Rudolph" userId="2af4d44886c067cc" providerId="LiveId" clId="{4119D690-061D-40FE-8250-49682D813756}" dt="2023-10-20T12:45:40.622" v="138" actId="20577"/>
          <ac:spMkLst>
            <pc:docMk/>
            <pc:sldMk cId="1269895419" sldId="258"/>
            <ac:spMk id="139" creationId="{347751A0-92A6-DCAF-1EB3-35A3CB894B4E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0" creationId="{3E13A400-3A82-DD4B-3A4B-C2EB69B8AE39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1" creationId="{B99C4AF3-74CA-76D5-653A-D183F2530D5D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2" creationId="{2018BFC9-7E69-AACA-9848-BB83DBFA8777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3" creationId="{29FF75F3-F6EF-D053-34DE-5CEF6500774C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4" creationId="{B3F6B425-81A2-F196-04C2-AD63A6BF74A5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5" creationId="{F57ECBB3-102C-A95D-4CA1-6B54B94260B7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6" creationId="{CC3CCD4A-7F07-9978-4320-95747DAA407D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7" creationId="{B090B9DF-A36A-2AB7-82B9-6D46F8CE3507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8" creationId="{D0EDA994-2BBF-E5EC-BCB7-6053033F728B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49" creationId="{1C69B691-8539-4FE3-702B-1EA8A6ADFCD7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50" creationId="{53FB49FF-3930-3D3F-554F-EE58AFAD5D91}"/>
          </ac:spMkLst>
        </pc:spChg>
        <pc:spChg chg="add mod">
          <ac:chgData name="Siegbert Rudolph" userId="2af4d44886c067cc" providerId="LiveId" clId="{4119D690-061D-40FE-8250-49682D813756}" dt="2023-10-20T12:52:04.702" v="192" actId="408"/>
          <ac:spMkLst>
            <pc:docMk/>
            <pc:sldMk cId="1269895419" sldId="258"/>
            <ac:spMk id="151" creationId="{C634DF0F-F487-C553-0D7B-2EC2DC6FC75E}"/>
          </ac:spMkLst>
        </pc:spChg>
        <pc:spChg chg="add mod">
          <ac:chgData name="Siegbert Rudolph" userId="2af4d44886c067cc" providerId="LiveId" clId="{4119D690-061D-40FE-8250-49682D813756}" dt="2023-10-20T12:50:20.682" v="182" actId="553"/>
          <ac:spMkLst>
            <pc:docMk/>
            <pc:sldMk cId="1269895419" sldId="258"/>
            <ac:spMk id="152" creationId="{7291C268-501A-762C-AAC9-5C8046E2F009}"/>
          </ac:spMkLst>
        </pc:spChg>
        <pc:spChg chg="add mod">
          <ac:chgData name="Siegbert Rudolph" userId="2af4d44886c067cc" providerId="LiveId" clId="{4119D690-061D-40FE-8250-49682D813756}" dt="2023-10-20T12:32:07.287" v="20" actId="465"/>
          <ac:spMkLst>
            <pc:docMk/>
            <pc:sldMk cId="1269895419" sldId="258"/>
            <ac:spMk id="153" creationId="{B39CC9E2-36E9-77A0-A654-DD3AD64E7CAA}"/>
          </ac:spMkLst>
        </pc:spChg>
        <pc:spChg chg="add mod">
          <ac:chgData name="Siegbert Rudolph" userId="2af4d44886c067cc" providerId="LiveId" clId="{4119D690-061D-40FE-8250-49682D813756}" dt="2023-10-20T12:31:54.792" v="19" actId="1036"/>
          <ac:spMkLst>
            <pc:docMk/>
            <pc:sldMk cId="1269895419" sldId="258"/>
            <ac:spMk id="154" creationId="{B4447E0C-83A0-36A6-2D86-CE7AD2824A08}"/>
          </ac:spMkLst>
        </pc:spChg>
        <pc:picChg chg="add mod">
          <ac:chgData name="Siegbert Rudolph" userId="2af4d44886c067cc" providerId="LiveId" clId="{4119D690-061D-40FE-8250-49682D813756}" dt="2023-10-20T12:52:31.722" v="195" actId="14100"/>
          <ac:picMkLst>
            <pc:docMk/>
            <pc:sldMk cId="1269895419" sldId="258"/>
            <ac:picMk id="156" creationId="{178994FE-32D1-DDB5-2E11-4E359C38E8C3}"/>
          </ac:picMkLst>
        </pc:picChg>
      </pc:sldChg>
    </pc:docChg>
  </pc:docChgLst>
  <pc:docChgLst>
    <pc:chgData name="Siegbert Rudolph" userId="2af4d44886c067cc" providerId="LiveId" clId="{F58C8174-167C-4131-A34B-9ED5FAF7CA4C}"/>
    <pc:docChg chg="custSel delSld modSld">
      <pc:chgData name="Siegbert Rudolph" userId="2af4d44886c067cc" providerId="LiveId" clId="{F58C8174-167C-4131-A34B-9ED5FAF7CA4C}" dt="2022-07-08T16:22:24.743" v="338" actId="1076"/>
      <pc:docMkLst>
        <pc:docMk/>
      </pc:docMkLst>
      <pc:sldChg chg="modSp mod">
        <pc:chgData name="Siegbert Rudolph" userId="2af4d44886c067cc" providerId="LiveId" clId="{F58C8174-167C-4131-A34B-9ED5FAF7CA4C}" dt="2022-07-08T16:22:24.743" v="323" actId="1076"/>
        <pc:sldMkLst>
          <pc:docMk/>
          <pc:sldMk cId="3618871785" sldId="256"/>
        </pc:sldMkLst>
        <pc:spChg chg="mod">
          <ac:chgData name="Siegbert Rudolph" userId="2af4d44886c067cc" providerId="LiveId" clId="{F58C8174-167C-4131-A34B-9ED5FAF7CA4C}" dt="2022-02-15T10:31:14.580" v="0" actId="20577"/>
          <ac:spMkLst>
            <pc:docMk/>
            <pc:sldMk cId="3618871785" sldId="256"/>
            <ac:spMk id="3" creationId="{3F18D5BC-09E4-4689-A9DB-EFCC7C9FA602}"/>
          </ac:spMkLst>
        </pc:spChg>
        <pc:spChg chg="mod">
          <ac:chgData name="Siegbert Rudolph" userId="2af4d44886c067cc" providerId="LiveId" clId="{F58C8174-167C-4131-A34B-9ED5FAF7CA4C}" dt="2022-02-15T10:48:28.150" v="318" actId="207"/>
          <ac:spMkLst>
            <pc:docMk/>
            <pc:sldMk cId="3618871785" sldId="256"/>
            <ac:spMk id="4" creationId="{F106363B-388A-42F9-8706-973CD7C057D5}"/>
          </ac:spMkLst>
        </pc:spChg>
        <pc:spChg chg="mod">
          <ac:chgData name="Siegbert Rudolph" userId="2af4d44886c067cc" providerId="LiveId" clId="{F58C8174-167C-4131-A34B-9ED5FAF7CA4C}" dt="2022-07-08T16:22:24.743" v="323" actId="1076"/>
          <ac:spMkLst>
            <pc:docMk/>
            <pc:sldMk cId="3618871785" sldId="256"/>
            <ac:spMk id="6" creationId="{8C9F2F2C-65CB-CB8F-2548-C26DEF1D3593}"/>
          </ac:spMkLst>
        </pc:spChg>
      </pc:sldChg>
      <pc:sldChg chg="addSp delSp modSp mod delAnim modAnim">
        <pc:chgData name="Siegbert Rudolph" userId="2af4d44886c067cc" providerId="LiveId" clId="{F58C8174-167C-4131-A34B-9ED5FAF7CA4C}" dt="2022-07-08T16:22:24.743" v="328" actId="1076"/>
        <pc:sldMkLst>
          <pc:docMk/>
          <pc:sldMk cId="3780582147" sldId="257"/>
        </pc:sldMkLst>
        <pc:spChg chg="del mod">
          <ac:chgData name="Siegbert Rudolph" userId="2af4d44886c067cc" providerId="LiveId" clId="{F58C8174-167C-4131-A34B-9ED5FAF7CA4C}" dt="2022-02-15T10:39:04.757" v="97" actId="478"/>
          <ac:spMkLst>
            <pc:docMk/>
            <pc:sldMk cId="3780582147" sldId="257"/>
            <ac:spMk id="3" creationId="{1F2F5EB3-0184-46BD-9885-6620AF167198}"/>
          </ac:spMkLst>
        </pc:spChg>
        <pc:spChg chg="mod">
          <ac:chgData name="Siegbert Rudolph" userId="2af4d44886c067cc" providerId="LiveId" clId="{F58C8174-167C-4131-A34B-9ED5FAF7CA4C}" dt="2022-07-08T16:22:24.743" v="328" actId="1076"/>
          <ac:spMkLst>
            <pc:docMk/>
            <pc:sldMk cId="3780582147" sldId="257"/>
            <ac:spMk id="3" creationId="{509365D0-05AE-A149-C207-1B9422D7CDBB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" creationId="{DD05D9B0-3D0E-4E5E-95D5-BE3A5CE9BF45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" creationId="{FCC5F7B4-AD9D-4C80-B4B4-EA27823CE1B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" creationId="{630B721F-EA96-4AF8-9448-57F321EEF046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" creationId="{804E5DB2-DFDD-4671-BF57-AC2E581212D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" creationId="{85A046FA-EAA7-4656-A938-CB8E3EB51F9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0" creationId="{39B13049-1299-4CB4-BA07-F22681D47B6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1" creationId="{E492A24D-EA2B-4E67-A044-31A950BFCB2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2" creationId="{B582D848-0882-4306-96B8-E9CB1D5309D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3" creationId="{D2879EDE-0D2B-45F4-A14D-8D6440433BA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4" creationId="{34A86531-7B2B-47B7-9EFC-CC63D13D006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5" creationId="{A5EB4495-548B-46B2-B2C6-86D544CB20D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6" creationId="{0DEDF5F9-79BB-49B8-B815-AD0147F2CE41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7" creationId="{21A38CC5-1B29-4F05-AFD5-B2D36D889F9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8" creationId="{0BC55334-E54C-4A60-82C9-D413ACB2900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9" creationId="{6B439567-C1F8-46A5-820B-3B84A9E669C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0" creationId="{D6180EF4-3291-4F7D-9597-CDC55E142CA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1" creationId="{11C3B2B7-6E32-428F-AEF8-A9D45942028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2" creationId="{3C7F9F82-0A39-46FD-8899-2EA41AD5EB5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3" creationId="{F6C42FA3-A70A-4C73-AB29-1B3ACFB8FDC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4" creationId="{8F2DF361-797B-42F1-A956-77F94870D031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5" creationId="{57C5A47F-0ACC-4E22-9785-0AF0128C1B7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6" creationId="{6BBEA926-A1CB-474D-B828-7CA7EA2DDDD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7" creationId="{D44FBF43-5C24-4B0B-992E-E6ED1113355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8" creationId="{3E2EEC36-BB39-4F76-B416-5D919923486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29" creationId="{9C1B869E-9764-45C6-A183-F9F94E89D3A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0" creationId="{985D5069-AEB7-480D-B3D3-59BAD4324D2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1" creationId="{D02F042E-5A45-49AD-8EB2-AD92D5921E72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2" creationId="{7989ACDF-34AA-41B9-999A-591250FE152B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3" creationId="{A9C08A83-40DD-430F-B1C5-2FD2058AE761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4" creationId="{2D307207-924E-4161-B691-9B1EFB8E48E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5" creationId="{F581FDD2-7135-4677-AD45-903D8B2FEF4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6" creationId="{B1F80839-1EB7-4FC9-B2D8-DDAC35AC0DF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7" creationId="{937527D7-560D-4FEE-89AE-9AB8D92A632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8" creationId="{BE6CEA32-4346-43B3-A637-23A7E514FA7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39" creationId="{F8C1B4E4-466E-424B-8D05-F9A57782EF9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0" creationId="{05D19539-AC97-4C50-A5E0-FF5A0CB881E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1" creationId="{111AD6E0-3C2D-4AB5-BD00-D929BB02C79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2" creationId="{4CBE467B-B9F7-4099-9890-FB90701F21A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3" creationId="{94F34C25-BDD8-4F85-A9EC-D0A5EE0224D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4" creationId="{8D7641BA-B700-4423-8C17-9AB61F7FB33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5" creationId="{E9B80730-4A71-4B7E-9921-C0D21AC9F9A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6" creationId="{07C3B6C6-34A0-4EB9-B49F-6332CAF6610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7" creationId="{E08002FC-8E52-450F-A127-6D60861EF74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8" creationId="{29658B34-AA30-4F00-BD54-471A2FF37E1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49" creationId="{425E86FD-F031-4294-A2DD-87E82B1B25F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0" creationId="{56E5617E-5569-4D68-860C-430944CD2405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1" creationId="{C4A2F8DB-4635-402F-8CAE-463F85974C8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2" creationId="{AD135A9F-D157-43D5-8427-5D8384CBAF8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3" creationId="{87FCA0AF-FB4F-40D4-BEFC-FCB943AFE5B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4" creationId="{B154D513-A6CD-4492-8071-0699B4927186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5" creationId="{C44486C8-587E-411E-9C1F-AFF0CE3B79C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6" creationId="{3672E0DC-D393-41BF-9F2C-F47ABED405B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7" creationId="{09FFD3E7-9F38-4D36-9C71-A766A5FD9ABF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8" creationId="{6EE03F4D-910A-4392-8C57-EB982FDC63E6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59" creationId="{755D554C-F93B-477E-A631-C947C9E1794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0" creationId="{15F884B1-E866-4767-82A1-F9EC07837688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1" creationId="{7F3FECE6-FE76-467E-ADDF-415D5C3D6DBB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2" creationId="{5522ACD0-C3BD-4087-A24D-243AA86A320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3" creationId="{8026A57F-612B-4B18-991D-7E78F446272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4" creationId="{42293293-A07A-40C5-8F05-13752621886F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5" creationId="{F22DFCEB-BB08-4158-B83F-B5022B99F18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6" creationId="{D37D0899-CCCF-4082-BF53-DF1E79341E6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7" creationId="{F310C976-F56B-4560-B955-AED90AB8637A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8" creationId="{6D0B987A-1C96-4F7A-8319-F2CAAA7672E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69" creationId="{5E7F1B01-A868-457E-9091-C9B993585BD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0" creationId="{F1877064-7655-4A63-BD74-FA891553827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1" creationId="{3A67B54A-1D1A-448E-9532-1EA35B016C1B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2" creationId="{4CCB9934-E968-4FD7-9CD5-FDA62C173572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3" creationId="{996920C3-3F00-4A8B-B231-E52232729C21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4" creationId="{E68FB1DD-CAA0-4346-871B-54E7EB6C7C3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5" creationId="{747911D9-8792-4D46-A9A3-AFB442105A5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6" creationId="{146B2616-DAF5-493C-B99C-84AF00630DD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7" creationId="{6F374108-C56C-4F64-B9AB-32BEDA66A67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8" creationId="{116A6121-FC2D-4A26-BE5B-0D4A2C2F64F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79" creationId="{5235B911-F3F6-471C-B3F7-89F267F4EC5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0" creationId="{C54136FF-A41D-41D8-9588-8F5DBF34FA6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1" creationId="{4BBFD4C7-8636-4204-B4B9-C86FAA07E0F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2" creationId="{B99496B0-58CF-463E-AA02-23D653A03C9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3" creationId="{E369B635-36D4-47C3-B8A8-47786F9B2C7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4" creationId="{F44824D6-D6A4-4F8F-AA0C-413977CAE685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5" creationId="{43CE769D-5EFA-4D26-8800-629B3EC57A69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6" creationId="{78487F11-5BEB-49D6-BA98-CCC70CF0A20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7" creationId="{EB29DB3C-C910-466B-A646-3124E83F4222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8" creationId="{9545D2E3-2658-4140-804B-F50348FDA4F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89" creationId="{4FDCC05B-7B6E-450F-A6A2-488851F3DCF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0" creationId="{999F8AE4-C46D-4E19-8F09-B8E67075763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1" creationId="{600A04A5-050D-45FA-B8C9-62FBFE0F6D57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2" creationId="{22748FED-D6B8-47F8-9BA5-17294FB42996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3" creationId="{6A85263E-83FA-4113-A4B2-4331BFFB828E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4" creationId="{849FB421-C959-421A-BD7E-5E2011CB749D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5" creationId="{7C0FD058-B388-4224-A051-D55260D38C7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6" creationId="{02545118-DE33-47DD-93DA-B8A4C8EF6E35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7" creationId="{B777E0F5-4022-448C-AC67-3A7241B0DE1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8" creationId="{3872CA41-4FAF-408D-8210-AD94F8A03EDC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99" creationId="{627C079A-5D58-4ADA-8312-13FCB3A57E16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00" creationId="{719F87AB-AD58-46F8-8241-8F3313CEFFC4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01" creationId="{FAA7971C-CA41-4AC1-B658-E5323FFFDD23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02" creationId="{56F07252-127D-43C4-9328-B9BB66F09190}"/>
          </ac:spMkLst>
        </pc:spChg>
        <pc:spChg chg="del">
          <ac:chgData name="Siegbert Rudolph" userId="2af4d44886c067cc" providerId="LiveId" clId="{F58C8174-167C-4131-A34B-9ED5FAF7CA4C}" dt="2022-02-15T10:31:21.548" v="1" actId="478"/>
          <ac:spMkLst>
            <pc:docMk/>
            <pc:sldMk cId="3780582147" sldId="257"/>
            <ac:spMk id="103" creationId="{67433A40-4C62-4F98-A2AF-2B6CACDC8336}"/>
          </ac:spMkLst>
        </pc:spChg>
        <pc:spChg chg="add mod">
          <ac:chgData name="Siegbert Rudolph" userId="2af4d44886c067cc" providerId="LiveId" clId="{F58C8174-167C-4131-A34B-9ED5FAF7CA4C}" dt="2022-02-15T10:37:41.010" v="71" actId="255"/>
          <ac:spMkLst>
            <pc:docMk/>
            <pc:sldMk cId="3780582147" sldId="257"/>
            <ac:spMk id="105" creationId="{685BF822-17C5-4B18-A6DF-76D7D7F60318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06" creationId="{35B5A614-EAE9-4931-A617-39E0C7DDC5BE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07" creationId="{89A3868E-1B11-4460-8ED0-86B42D2D7D45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08" creationId="{23F471C5-1FAD-492B-8E2D-B3059C619C8A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09" creationId="{9E01057C-03CE-4E10-B02F-AFF0BB87F099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0" creationId="{F8EB7B30-FC38-4CC6-9B4B-6BD6D59A5A3A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1" creationId="{D2932D5E-32E9-4680-82D7-285778B64462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2" creationId="{C9F9A379-E24E-4398-8C7E-457D39B9883D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3" creationId="{EA7BA9D7-E4D9-4F9C-BC6D-E71CAE53D4D1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4" creationId="{4E434914-75EB-41C0-AE8E-AB13116D8210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5" creationId="{03789E64-A625-42C6-B03E-CAB4CAA4AA25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6" creationId="{9846AE97-E4DA-460F-801B-9D23F6351144}"/>
          </ac:spMkLst>
        </pc:spChg>
        <pc:spChg chg="add mod">
          <ac:chgData name="Siegbert Rudolph" userId="2af4d44886c067cc" providerId="LiveId" clId="{F58C8174-167C-4131-A34B-9ED5FAF7CA4C}" dt="2022-02-15T10:37:49.838" v="72" actId="408"/>
          <ac:spMkLst>
            <pc:docMk/>
            <pc:sldMk cId="3780582147" sldId="257"/>
            <ac:spMk id="117" creationId="{1B114069-F08E-4D41-B344-2EF97EC17829}"/>
          </ac:spMkLst>
        </pc:spChg>
        <pc:spChg chg="add mod">
          <ac:chgData name="Siegbert Rudolph" userId="2af4d44886c067cc" providerId="LiveId" clId="{F58C8174-167C-4131-A34B-9ED5FAF7CA4C}" dt="2022-02-15T10:37:41.010" v="71" actId="255"/>
          <ac:spMkLst>
            <pc:docMk/>
            <pc:sldMk cId="3780582147" sldId="257"/>
            <ac:spMk id="118" creationId="{3671382B-AFB7-4339-B843-F7FE79E1C9B6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19" creationId="{E3866EEB-835F-432A-84E0-64DE6A7FA6FD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0" creationId="{942BA0BE-6BEC-4E49-80A9-36771BBB2A77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1" creationId="{84F9470D-1FFA-4DE7-AFCF-DA872DF2D587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2" creationId="{A4F07B14-60F5-4F78-8CC8-3C6F2E7382B3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3" creationId="{B152A700-082F-41A9-902A-057E0596D066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4" creationId="{5E6C5065-8338-4C4B-B812-A270108C97A8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5" creationId="{D0B61465-3402-4CC3-8C8B-A3C40916AA8B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6" creationId="{A8BBFB4F-4ADC-4481-937F-C352F139A1E4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7" creationId="{9117E045-458C-482E-A73B-926451824737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8" creationId="{D4A3E169-1DF3-4FB0-BF81-723A1F987F04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29" creationId="{CCE7A8B5-1417-4D7C-9DC1-0D4A04D577DB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30" creationId="{0BA60CEA-392F-4B0F-B092-DC616177C446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31" creationId="{634DDE32-BCBA-40CD-9067-3574D1CB9913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132" creationId="{BF3E6BD4-FD95-4043-9140-4A0BCF69C2C3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3" creationId="{507E37BA-51B0-45D3-839F-5D5F24F412AD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4" creationId="{90E0142E-CAE5-4A2D-8F6A-20A2B25880A5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5" creationId="{3A5E7830-EFC5-4FB6-908F-FD12B8640F05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6" creationId="{4D1E2250-CBCF-4F0A-B7DB-11EB3FCDCBED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7" creationId="{DDD84C89-7B8C-4258-8FD3-3F0FB8AF1EDC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8" creationId="{377D9159-CE7B-4076-B1A7-5BBDBA2F8BCD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39" creationId="{A896461F-0748-42F4-886A-4E6DAA7ADFDD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0" creationId="{8FACC7E7-803D-4980-9437-418A565F3EA1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1" creationId="{0FAFA2F2-CFA9-49E0-84B7-FF2EBB6F589D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2" creationId="{7F82C258-B9D4-4A6C-ABB0-8BB9FF65D5E9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3" creationId="{1098B231-24BF-4350-A8F0-2A89DC6C87A1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4" creationId="{CD7D4F3F-1E28-4172-828E-273FC866B34E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5" creationId="{5717A451-1FF5-4BA6-8C3B-656AEA510318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146" creationId="{45A69620-B7FF-452C-9EEE-11AA099F16A0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47" creationId="{7B09B9F5-C3CF-42FE-A584-BE1D09BC1778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48" creationId="{DEDFAA24-C5F2-47E1-850B-B3EF6354C83C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49" creationId="{0374807E-3097-4180-8F1A-0109A8AD1B08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0" creationId="{1765CEAF-2ECA-41D7-ABAB-07CC8267AD54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1" creationId="{56F15CEC-2D63-41DB-A97D-7CFEF4039888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2" creationId="{A2E72695-7AFB-4ED8-ABA9-F29FCD7C6BA5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3" creationId="{49727644-6525-4923-8618-6713CD57F5B4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4" creationId="{F06D8E2D-2A0B-4835-9A94-69ED7DD9A77C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5" creationId="{384D2BB5-2D81-4C54-A2AC-1ACE9F780A67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6" creationId="{76E5556F-16FE-4B1A-A211-AD5D66E8785A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7" creationId="{3BEE96DB-4E90-4860-8B73-9BF01D350D48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8" creationId="{69C9B117-07D8-4B5C-AEB7-464F0C9D65C0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59" creationId="{239348D7-CB4B-49F1-BD2E-C25F4966903E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160" creationId="{371E01ED-4241-4E42-92F0-B62E3A8302F6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1" creationId="{D4D5CC8A-EFB7-48C0-A72F-5AB1772586D6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2" creationId="{4347E8D5-B339-47E4-94E8-2BAB78A1457D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3" creationId="{52CCBB2F-AC56-4582-920D-CFF1DEDE63B6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4" creationId="{B7AFDC91-355E-42E3-BD0E-27D691EC4443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5" creationId="{1A90374B-62AB-4561-9918-60E030A4C3E4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6" creationId="{B8D070D6-4C19-4079-87BE-AEB8B0A18C4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7" creationId="{46EC23FE-5024-4DA2-8BD5-EA1A41BD7401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8" creationId="{8B660E43-6062-4476-B944-ECB64F98FA23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69" creationId="{9D637A63-7548-41D5-8E77-19305AE185C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0" creationId="{AC9407E9-0B5F-4AC6-AB40-DF7062E087F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1" creationId="{7DDAB678-9A9A-4614-A002-6F8619D175A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2" creationId="{4EE68581-AA57-4A2F-AD46-E34EE06A608C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3" creationId="{8D0F5A20-2F00-4947-8DF1-307C98A0E304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4" creationId="{D1B48272-BD9A-4FA0-9514-4D279AF8FA6E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5" creationId="{777BB61C-77D8-4723-8589-DE6E0BC86570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6" creationId="{DDD15AF9-CB72-44FE-BA99-42728F80DCC5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7" creationId="{82D5B681-9B81-4E47-A3A0-BCB01994FE83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8" creationId="{519894D6-0656-4154-A7FC-353EB6242F2A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79" creationId="{617DA5BA-F5CA-4269-9F86-3E0F5F265D80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0" creationId="{BBDE6E3F-FC10-44C9-9245-FBAD5DF9A84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1" creationId="{BF46C013-1A72-4EFA-B290-3561318A5279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2" creationId="{31F65C7F-E7BA-40D5-B182-04799E19F1D9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3" creationId="{6F124A64-340F-459B-8B49-3B8CBDB4ABD3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4" creationId="{558B92FC-F7F4-40FD-99BF-A005CB86E5D2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5" creationId="{0B6B872C-8E46-4966-8B13-88A489F5E6B0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6" creationId="{E8A1FE64-35AC-47F2-8E63-BE29B19A7691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7" creationId="{691A7C1B-9244-495F-A290-E8FF7DEF034F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188" creationId="{458F17DE-1126-4C44-8D36-1E2BACFD59D8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89" creationId="{29CF2551-8F91-45CC-9754-1871F64B02EE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0" creationId="{AD514737-4981-4D0B-8E18-06EE1A19636A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1" creationId="{4F10A94B-6725-4100-98FC-4D12993D280C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2" creationId="{A2135C2C-95C3-4D57-8A13-FD8F04258ADF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3" creationId="{1919D401-47DD-435E-9CA6-9F7A4013FC3F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4" creationId="{A5B923E3-708B-47D7-8140-7CFF22F7DDB2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5" creationId="{662194DA-256E-4385-99B3-C8A3872E09BA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6" creationId="{AEEC39E2-85FE-4C8B-B11B-470CEDF4ABCC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7" creationId="{0EE527A7-586F-4A63-A6B1-EC0A461371E7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8" creationId="{BC7E2D07-3723-4065-9543-440A0A522028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199" creationId="{0A2806E9-64AB-4C00-86C6-398B6ECC950F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200" creationId="{28A2851C-A64F-4845-8E3A-E544FD127927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201" creationId="{3474D86D-C359-4489-94DB-0BA8642A41C5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202" creationId="{CED7486E-841B-4247-BAA2-4DC5F7467A2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3" creationId="{33C9B575-F7C7-4225-8B66-5AABF789BE61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4" creationId="{A2522C18-1648-4499-9EA5-EA7EBAECC122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5" creationId="{D34FD661-FC9A-470B-B646-F7E45281B948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6" creationId="{0E380691-D7B9-4EEA-BFA0-8C24A590DEC1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7" creationId="{E9F45BA6-B068-414A-ABF8-7A403572F41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8" creationId="{C8409A5A-6A5E-423F-BA42-B93076EF00F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09" creationId="{2FDE64DF-7A72-4660-87E4-39237C6DABBC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0" creationId="{005B6DC9-FCAC-4B1A-B06F-D6B9717F2828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1" creationId="{CA12683A-CCBE-432C-A9AC-CEC882EC235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2" creationId="{89EBB52C-BFFD-4A21-9236-10608CE90572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3" creationId="{D376F37F-6E66-4D15-8ED7-BA1933BB34E2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4" creationId="{96E98EE8-0FFE-41DE-A4CB-BBEC0FE25F9C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5" creationId="{9B1993FF-B9AC-44D4-8C0D-31FF8B1C87AE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6" creationId="{2B66D61D-ACEE-4C55-8D5A-11F053144C6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7" creationId="{93D5CFC2-A15E-4D58-9469-CC5D7236CB1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8" creationId="{43A04493-F1B5-41F9-B6BD-BE4CE7D919C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19" creationId="{9653D080-C4DA-4A70-9886-64D616696D48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0" creationId="{24C54C1D-392B-4EF8-B51A-9B8ADD6B6D21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1" creationId="{C1754D46-91F5-40C5-82F1-8F38C82D90FA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2" creationId="{A6B9B8C8-5F9B-4BCB-BE2F-439721B70E4A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3" creationId="{7F803563-F3EF-41C5-9D3B-CCAEB3F5B125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4" creationId="{B01542E6-89E2-45F4-86BF-0C4A6781059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5" creationId="{557192C6-EF05-4976-A4ED-D5C4BB5F7A1D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6" creationId="{76E26D02-2E04-4F26-A48A-5E52E74C8295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7" creationId="{EEB302A6-AD57-4334-8FE0-967288058A79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8" creationId="{EDC91361-76F4-4964-9ECE-E3689F77F88B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29" creationId="{823528BA-C8AF-40BA-9B0D-DFF5B6F8B5B9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30" creationId="{126D0287-7130-4429-BF54-F1C31EBCDC34}"/>
          </ac:spMkLst>
        </pc:spChg>
        <pc:spChg chg="add mod">
          <ac:chgData name="Siegbert Rudolph" userId="2af4d44886c067cc" providerId="LiveId" clId="{F58C8174-167C-4131-A34B-9ED5FAF7CA4C}" dt="2022-02-15T10:32:13.836" v="7"/>
          <ac:spMkLst>
            <pc:docMk/>
            <pc:sldMk cId="3780582147" sldId="257"/>
            <ac:spMk id="231" creationId="{7EEED207-7480-489C-9945-B8CE0105C3A4}"/>
          </ac:spMkLst>
        </pc:spChg>
        <pc:spChg chg="add mod">
          <ac:chgData name="Siegbert Rudolph" userId="2af4d44886c067cc" providerId="LiveId" clId="{F58C8174-167C-4131-A34B-9ED5FAF7CA4C}" dt="2022-02-15T10:38:34.989" v="87" actId="1036"/>
          <ac:spMkLst>
            <pc:docMk/>
            <pc:sldMk cId="3780582147" sldId="257"/>
            <ac:spMk id="232" creationId="{CF947F09-3BF0-49A0-848B-FA72D713B742}"/>
          </ac:spMkLst>
        </pc:spChg>
        <pc:spChg chg="add mod">
          <ac:chgData name="Siegbert Rudolph" userId="2af4d44886c067cc" providerId="LiveId" clId="{F58C8174-167C-4131-A34B-9ED5FAF7CA4C}" dt="2022-02-15T10:38:37.566" v="90" actId="1036"/>
          <ac:spMkLst>
            <pc:docMk/>
            <pc:sldMk cId="3780582147" sldId="257"/>
            <ac:spMk id="233" creationId="{00535F0C-EC9A-4A2A-A2BB-3743660B82AA}"/>
          </ac:spMkLst>
        </pc:spChg>
        <pc:spChg chg="add mod">
          <ac:chgData name="Siegbert Rudolph" userId="2af4d44886c067cc" providerId="LiveId" clId="{F58C8174-167C-4131-A34B-9ED5FAF7CA4C}" dt="2022-02-15T10:38:40.318" v="93" actId="1036"/>
          <ac:spMkLst>
            <pc:docMk/>
            <pc:sldMk cId="3780582147" sldId="257"/>
            <ac:spMk id="234" creationId="{2624890B-262A-4C5F-849C-AE462D918D14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35" creationId="{70215A82-3D02-4DF4-B9C2-10A52ACF83EE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36" creationId="{E7CF389D-725C-49E1-AE52-1D0E4064A289}"/>
          </ac:spMkLst>
        </pc:spChg>
        <pc:spChg chg="add mod">
          <ac:chgData name="Siegbert Rudolph" userId="2af4d44886c067cc" providerId="LiveId" clId="{F58C8174-167C-4131-A34B-9ED5FAF7CA4C}" dt="2022-02-15T10:38:42.853" v="96" actId="1036"/>
          <ac:spMkLst>
            <pc:docMk/>
            <pc:sldMk cId="3780582147" sldId="257"/>
            <ac:spMk id="237" creationId="{14F312AB-FF63-4487-AB91-267A44CC126A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38" creationId="{B8FA2C97-28F5-4F05-ACCD-A2158852DE17}"/>
          </ac:spMkLst>
        </pc:spChg>
        <pc:spChg chg="add del mod">
          <ac:chgData name="Siegbert Rudolph" userId="2af4d44886c067cc" providerId="LiveId" clId="{F58C8174-167C-4131-A34B-9ED5FAF7CA4C}" dt="2022-02-15T10:37:07.963" v="40" actId="478"/>
          <ac:spMkLst>
            <pc:docMk/>
            <pc:sldMk cId="3780582147" sldId="257"/>
            <ac:spMk id="239" creationId="{2A2A37FC-944B-4F25-975C-296942C12339}"/>
          </ac:spMkLst>
        </pc:spChg>
        <pc:spChg chg="add mod">
          <ac:chgData name="Siegbert Rudolph" userId="2af4d44886c067cc" providerId="LiveId" clId="{F58C8174-167C-4131-A34B-9ED5FAF7CA4C}" dt="2022-02-15T10:39:24.677" v="112" actId="20577"/>
          <ac:spMkLst>
            <pc:docMk/>
            <pc:sldMk cId="3780582147" sldId="257"/>
            <ac:spMk id="240" creationId="{AF159694-B4A4-4E7D-95D7-973B9021A012}"/>
          </ac:spMkLst>
        </pc:spChg>
        <pc:picChg chg="add del mod">
          <ac:chgData name="Siegbert Rudolph" userId="2af4d44886c067cc" providerId="LiveId" clId="{F58C8174-167C-4131-A34B-9ED5FAF7CA4C}" dt="2022-02-15T10:32:32.009" v="8" actId="478"/>
          <ac:picMkLst>
            <pc:docMk/>
            <pc:sldMk cId="3780582147" sldId="257"/>
            <ac:picMk id="104" creationId="{6A851C68-496A-4074-90C0-261180255C1F}"/>
          </ac:picMkLst>
        </pc:picChg>
      </pc:sldChg>
      <pc:sldChg chg="addSp delSp modSp mod delAnim modAnim">
        <pc:chgData name="Siegbert Rudolph" userId="2af4d44886c067cc" providerId="LiveId" clId="{F58C8174-167C-4131-A34B-9ED5FAF7CA4C}" dt="2022-07-08T16:22:24.743" v="333" actId="1076"/>
        <pc:sldMkLst>
          <pc:docMk/>
          <pc:sldMk cId="1269895419" sldId="258"/>
        </pc:sldMkLst>
        <pc:spChg chg="mod">
          <ac:chgData name="Siegbert Rudolph" userId="2af4d44886c067cc" providerId="LiveId" clId="{F58C8174-167C-4131-A34B-9ED5FAF7CA4C}" dt="2022-02-15T10:39:12.013" v="107" actId="6549"/>
          <ac:spMkLst>
            <pc:docMk/>
            <pc:sldMk cId="1269895419" sldId="258"/>
            <ac:spMk id="3" creationId="{E9CF247B-3249-4B22-9088-8A0D64DEEA9B}"/>
          </ac:spMkLst>
        </pc:spChg>
        <pc:spChg chg="add mod">
          <ac:chgData name="Siegbert Rudolph" userId="2af4d44886c067cc" providerId="LiveId" clId="{F58C8174-167C-4131-A34B-9ED5FAF7CA4C}" dt="2022-02-15T10:40:00.531" v="119" actId="20577"/>
          <ac:spMkLst>
            <pc:docMk/>
            <pc:sldMk cId="1269895419" sldId="258"/>
            <ac:spMk id="4" creationId="{E4248C62-B06D-4875-8218-CA94DBBEF853}"/>
          </ac:spMkLst>
        </pc:spChg>
        <pc:spChg chg="add mod">
          <ac:chgData name="Siegbert Rudolph" userId="2af4d44886c067cc" providerId="LiveId" clId="{F58C8174-167C-4131-A34B-9ED5FAF7CA4C}" dt="2022-02-15T10:40:04.592" v="122" actId="20577"/>
          <ac:spMkLst>
            <pc:docMk/>
            <pc:sldMk cId="1269895419" sldId="258"/>
            <ac:spMk id="5" creationId="{BA8F6012-0E4D-40A7-8A13-E0631616CA47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" creationId="{FFE3DC08-D384-4D2E-9EF0-97E70A480535}"/>
          </ac:spMkLst>
        </pc:spChg>
        <pc:spChg chg="add mod">
          <ac:chgData name="Siegbert Rudolph" userId="2af4d44886c067cc" providerId="LiveId" clId="{F58C8174-167C-4131-A34B-9ED5FAF7CA4C}" dt="2022-02-15T10:40:09.779" v="127" actId="20577"/>
          <ac:spMkLst>
            <pc:docMk/>
            <pc:sldMk cId="1269895419" sldId="258"/>
            <ac:spMk id="6" creationId="{777DB96E-1185-4AF0-87A1-7D54CA735F4A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6" creationId="{7C23BFAD-093C-4408-810E-B774861BCBCF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7" creationId="{00FB486E-15A3-4B14-8DE4-08FE852C7EDE}"/>
          </ac:spMkLst>
        </pc:spChg>
        <pc:spChg chg="add mod">
          <ac:chgData name="Siegbert Rudolph" userId="2af4d44886c067cc" providerId="LiveId" clId="{F58C8174-167C-4131-A34B-9ED5FAF7CA4C}" dt="2022-02-15T10:40:15.484" v="130" actId="20577"/>
          <ac:spMkLst>
            <pc:docMk/>
            <pc:sldMk cId="1269895419" sldId="258"/>
            <ac:spMk id="7" creationId="{8001FBE5-06E7-424C-BB27-211487331E81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8" creationId="{CE2099B3-775D-4545-A406-E0B0EFC6C5E9}"/>
          </ac:spMkLst>
        </pc:spChg>
        <pc:spChg chg="add mod">
          <ac:chgData name="Siegbert Rudolph" userId="2af4d44886c067cc" providerId="LiveId" clId="{F58C8174-167C-4131-A34B-9ED5FAF7CA4C}" dt="2022-02-15T10:40:20.656" v="133" actId="20577"/>
          <ac:spMkLst>
            <pc:docMk/>
            <pc:sldMk cId="1269895419" sldId="258"/>
            <ac:spMk id="8" creationId="{CE9D5CF5-FD73-45FD-9F02-581E8B256BF3}"/>
          </ac:spMkLst>
        </pc:spChg>
        <pc:spChg chg="add mod">
          <ac:chgData name="Siegbert Rudolph" userId="2af4d44886c067cc" providerId="LiveId" clId="{F58C8174-167C-4131-A34B-9ED5FAF7CA4C}" dt="2022-02-15T10:40:32.624" v="142" actId="20577"/>
          <ac:spMkLst>
            <pc:docMk/>
            <pc:sldMk cId="1269895419" sldId="258"/>
            <ac:spMk id="9" creationId="{6977971F-F8D6-4F88-9C9C-B93B9F7F35A5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9" creationId="{EAE71817-AA4C-44C3-A89E-3F22F404F25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0" creationId="{206B7179-BE80-4050-AFDB-A7944D7BB9BA}"/>
          </ac:spMkLst>
        </pc:spChg>
        <pc:spChg chg="add mod">
          <ac:chgData name="Siegbert Rudolph" userId="2af4d44886c067cc" providerId="LiveId" clId="{F58C8174-167C-4131-A34B-9ED5FAF7CA4C}" dt="2022-02-15T10:40:47.756" v="145" actId="20577"/>
          <ac:spMkLst>
            <pc:docMk/>
            <pc:sldMk cId="1269895419" sldId="258"/>
            <ac:spMk id="10" creationId="{8F410AF4-C784-4CFE-94A2-687BB8331369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1" creationId="{44908DAF-E56F-4B8F-AF12-6A91B92EEB90}"/>
          </ac:spMkLst>
        </pc:spChg>
        <pc:spChg chg="add mod">
          <ac:chgData name="Siegbert Rudolph" userId="2af4d44886c067cc" providerId="LiveId" clId="{F58C8174-167C-4131-A34B-9ED5FAF7CA4C}" dt="2022-02-15T10:40:55.432" v="148" actId="20577"/>
          <ac:spMkLst>
            <pc:docMk/>
            <pc:sldMk cId="1269895419" sldId="258"/>
            <ac:spMk id="11" creationId="{705D9F4C-3816-4CCC-8F80-E2482D28AB31}"/>
          </ac:spMkLst>
        </pc:spChg>
        <pc:spChg chg="add mod">
          <ac:chgData name="Siegbert Rudolph" userId="2af4d44886c067cc" providerId="LiveId" clId="{F58C8174-167C-4131-A34B-9ED5FAF7CA4C}" dt="2022-02-15T10:41:00.197" v="151" actId="20577"/>
          <ac:spMkLst>
            <pc:docMk/>
            <pc:sldMk cId="1269895419" sldId="258"/>
            <ac:spMk id="12" creationId="{13FE9EA4-0CFE-44D1-8EF2-9A84856E5146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2" creationId="{70DC2D05-A4E3-4E9D-B5E5-7A14F164811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3" creationId="{3C253BCD-E4B9-463D-9056-3CE9E29B6B37}"/>
          </ac:spMkLst>
        </pc:spChg>
        <pc:spChg chg="add mod">
          <ac:chgData name="Siegbert Rudolph" userId="2af4d44886c067cc" providerId="LiveId" clId="{F58C8174-167C-4131-A34B-9ED5FAF7CA4C}" dt="2022-02-15T10:41:05.923" v="154" actId="20577"/>
          <ac:spMkLst>
            <pc:docMk/>
            <pc:sldMk cId="1269895419" sldId="258"/>
            <ac:spMk id="13" creationId="{5F0B2E16-3666-4991-980D-A388983A7264}"/>
          </ac:spMkLst>
        </pc:spChg>
        <pc:spChg chg="add mod">
          <ac:chgData name="Siegbert Rudolph" userId="2af4d44886c067cc" providerId="LiveId" clId="{F58C8174-167C-4131-A34B-9ED5FAF7CA4C}" dt="2022-02-15T10:41:17.221" v="161" actId="20577"/>
          <ac:spMkLst>
            <pc:docMk/>
            <pc:sldMk cId="1269895419" sldId="258"/>
            <ac:spMk id="14" creationId="{8D14E6EF-CEAD-4E61-8091-30C98C0DFFF3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4" creationId="{B9A788AC-F154-4884-8F6E-0ECBABF69060}"/>
          </ac:spMkLst>
        </pc:spChg>
        <pc:spChg chg="add mod">
          <ac:chgData name="Siegbert Rudolph" userId="2af4d44886c067cc" providerId="LiveId" clId="{F58C8174-167C-4131-A34B-9ED5FAF7CA4C}" dt="2022-02-15T10:41:22.386" v="164" actId="20577"/>
          <ac:spMkLst>
            <pc:docMk/>
            <pc:sldMk cId="1269895419" sldId="258"/>
            <ac:spMk id="15" creationId="{37CAA915-D094-42E6-B7FA-476377E28A0E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5" creationId="{45C33463-F036-4C4B-9F72-6E46867F3AEB}"/>
          </ac:spMkLst>
        </pc:spChg>
        <pc:spChg chg="add mod">
          <ac:chgData name="Siegbert Rudolph" userId="2af4d44886c067cc" providerId="LiveId" clId="{F58C8174-167C-4131-A34B-9ED5FAF7CA4C}" dt="2022-02-15T10:42:03.934" v="177" actId="20577"/>
          <ac:spMkLst>
            <pc:docMk/>
            <pc:sldMk cId="1269895419" sldId="258"/>
            <ac:spMk id="16" creationId="{1F37AC12-6830-4D97-92E8-1DEED6C0DF5A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6" creationId="{8139203E-72DF-44AE-852F-43269BE7E33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7" creationId="{0316CD23-5151-46D0-BCA0-E82E1E947BC4}"/>
          </ac:spMkLst>
        </pc:spChg>
        <pc:spChg chg="add mod">
          <ac:chgData name="Siegbert Rudolph" userId="2af4d44886c067cc" providerId="LiveId" clId="{F58C8174-167C-4131-A34B-9ED5FAF7CA4C}" dt="2022-02-15T10:42:10.613" v="180" actId="20577"/>
          <ac:spMkLst>
            <pc:docMk/>
            <pc:sldMk cId="1269895419" sldId="258"/>
            <ac:spMk id="17" creationId="{5585644A-F792-4E8C-BF61-CBF880AE1FC8}"/>
          </ac:spMkLst>
        </pc:spChg>
        <pc:spChg chg="add mod">
          <ac:chgData name="Siegbert Rudolph" userId="2af4d44886c067cc" providerId="LiveId" clId="{F58C8174-167C-4131-A34B-9ED5FAF7CA4C}" dt="2022-02-15T10:42:35.559" v="183" actId="20577"/>
          <ac:spMkLst>
            <pc:docMk/>
            <pc:sldMk cId="1269895419" sldId="258"/>
            <ac:spMk id="18" creationId="{45F35CDA-8E6B-4554-B9E3-FA2E3547F906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8" creationId="{51A46A85-5BF6-4A4B-8A3E-324997A1C49E}"/>
          </ac:spMkLst>
        </pc:spChg>
        <pc:spChg chg="add mod">
          <ac:chgData name="Siegbert Rudolph" userId="2af4d44886c067cc" providerId="LiveId" clId="{F58C8174-167C-4131-A34B-9ED5FAF7CA4C}" dt="2022-02-15T10:42:39.828" v="186" actId="20577"/>
          <ac:spMkLst>
            <pc:docMk/>
            <pc:sldMk cId="1269895419" sldId="258"/>
            <ac:spMk id="19" creationId="{6254C3A7-EB99-4CDC-A7A3-05108A85F357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19" creationId="{E3A95BB9-B101-4667-AC35-55849BED3E8B}"/>
          </ac:spMkLst>
        </pc:spChg>
        <pc:spChg chg="add mod">
          <ac:chgData name="Siegbert Rudolph" userId="2af4d44886c067cc" providerId="LiveId" clId="{F58C8174-167C-4131-A34B-9ED5FAF7CA4C}" dt="2022-02-15T10:42:42.999" v="189" actId="20577"/>
          <ac:spMkLst>
            <pc:docMk/>
            <pc:sldMk cId="1269895419" sldId="258"/>
            <ac:spMk id="20" creationId="{222D098E-2D9C-45DB-B9B5-E37E01EBF926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0" creationId="{BB121A3E-619C-4580-ABD4-E70785210C91}"/>
          </ac:spMkLst>
        </pc:spChg>
        <pc:spChg chg="add mod">
          <ac:chgData name="Siegbert Rudolph" userId="2af4d44886c067cc" providerId="LiveId" clId="{F58C8174-167C-4131-A34B-9ED5FAF7CA4C}" dt="2022-02-15T10:42:46.020" v="192" actId="20577"/>
          <ac:spMkLst>
            <pc:docMk/>
            <pc:sldMk cId="1269895419" sldId="258"/>
            <ac:spMk id="21" creationId="{7BDBB465-803C-4F85-A034-DD6EE276E1CC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1" creationId="{8670B649-3BDD-4891-9350-C83F860AB031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2" creationId="{4C5F284F-3C74-4FC9-92D9-B167CA3B354E}"/>
          </ac:spMkLst>
        </pc:spChg>
        <pc:spChg chg="add mod">
          <ac:chgData name="Siegbert Rudolph" userId="2af4d44886c067cc" providerId="LiveId" clId="{F58C8174-167C-4131-A34B-9ED5FAF7CA4C}" dt="2022-02-15T10:42:52.720" v="195" actId="20577"/>
          <ac:spMkLst>
            <pc:docMk/>
            <pc:sldMk cId="1269895419" sldId="258"/>
            <ac:spMk id="22" creationId="{9AFBF2B5-C7DF-4B29-9BA0-950DFC37A950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3" creationId="{3A422C4A-884A-4AAD-9696-D9651728D7DB}"/>
          </ac:spMkLst>
        </pc:spChg>
        <pc:spChg chg="add mod">
          <ac:chgData name="Siegbert Rudolph" userId="2af4d44886c067cc" providerId="LiveId" clId="{F58C8174-167C-4131-A34B-9ED5FAF7CA4C}" dt="2022-02-15T10:42:57.035" v="198" actId="20577"/>
          <ac:spMkLst>
            <pc:docMk/>
            <pc:sldMk cId="1269895419" sldId="258"/>
            <ac:spMk id="23" creationId="{65F53E21-EBA6-41D1-A141-30F6E0E05A23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4" creationId="{4E38AE2B-2EB3-4F03-AF4B-81AAEEA4AFCC}"/>
          </ac:spMkLst>
        </pc:spChg>
        <pc:spChg chg="add mod">
          <ac:chgData name="Siegbert Rudolph" userId="2af4d44886c067cc" providerId="LiveId" clId="{F58C8174-167C-4131-A34B-9ED5FAF7CA4C}" dt="2022-02-15T10:43:00.533" v="201" actId="20577"/>
          <ac:spMkLst>
            <pc:docMk/>
            <pc:sldMk cId="1269895419" sldId="258"/>
            <ac:spMk id="24" creationId="{94911D36-E08B-44BA-A227-12468B814F07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5" creationId="{B03D726D-5A00-4E80-A863-918419170050}"/>
          </ac:spMkLst>
        </pc:spChg>
        <pc:spChg chg="add mod">
          <ac:chgData name="Siegbert Rudolph" userId="2af4d44886c067cc" providerId="LiveId" clId="{F58C8174-167C-4131-A34B-9ED5FAF7CA4C}" dt="2022-02-15T10:43:06.679" v="204" actId="20577"/>
          <ac:spMkLst>
            <pc:docMk/>
            <pc:sldMk cId="1269895419" sldId="258"/>
            <ac:spMk id="25" creationId="{FD4381DF-C66F-4E60-8FC5-7788C85D35FA}"/>
          </ac:spMkLst>
        </pc:spChg>
        <pc:spChg chg="add mod">
          <ac:chgData name="Siegbert Rudolph" userId="2af4d44886c067cc" providerId="LiveId" clId="{F58C8174-167C-4131-A34B-9ED5FAF7CA4C}" dt="2022-02-15T10:43:15.623" v="211" actId="20577"/>
          <ac:spMkLst>
            <pc:docMk/>
            <pc:sldMk cId="1269895419" sldId="258"/>
            <ac:spMk id="26" creationId="{8F529B61-011E-4FF0-B510-BF9F577F8DC9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6" creationId="{A15B7FCA-25B0-4521-8F17-B80C91F42B52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7" creationId="{4BD85EB2-D553-4983-8810-42EDDB401A11}"/>
          </ac:spMkLst>
        </pc:spChg>
        <pc:spChg chg="add mod">
          <ac:chgData name="Siegbert Rudolph" userId="2af4d44886c067cc" providerId="LiveId" clId="{F58C8174-167C-4131-A34B-9ED5FAF7CA4C}" dt="2022-02-15T10:43:23.641" v="219" actId="6549"/>
          <ac:spMkLst>
            <pc:docMk/>
            <pc:sldMk cId="1269895419" sldId="258"/>
            <ac:spMk id="27" creationId="{9B0FFC0A-6F60-465B-AEF9-9952279E8F27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8" creationId="{24B8824F-5358-4BCA-8FA0-E7533C6BDE1D}"/>
          </ac:spMkLst>
        </pc:spChg>
        <pc:spChg chg="add mod">
          <ac:chgData name="Siegbert Rudolph" userId="2af4d44886c067cc" providerId="LiveId" clId="{F58C8174-167C-4131-A34B-9ED5FAF7CA4C}" dt="2022-02-15T10:43:30.787" v="228" actId="20577"/>
          <ac:spMkLst>
            <pc:docMk/>
            <pc:sldMk cId="1269895419" sldId="258"/>
            <ac:spMk id="28" creationId="{ABC60C52-B865-4269-8962-36611D98F9D0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29" creationId="{24C72EC5-29C4-45F2-B7C3-96672A6D3467}"/>
          </ac:spMkLst>
        </pc:spChg>
        <pc:spChg chg="add mod">
          <ac:chgData name="Siegbert Rudolph" userId="2af4d44886c067cc" providerId="LiveId" clId="{F58C8174-167C-4131-A34B-9ED5FAF7CA4C}" dt="2022-02-15T10:43:37.117" v="231" actId="20577"/>
          <ac:spMkLst>
            <pc:docMk/>
            <pc:sldMk cId="1269895419" sldId="258"/>
            <ac:spMk id="29" creationId="{C5066F52-9800-479E-85E0-01C98582FAD3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0" creationId="{CAB0017C-2E5A-4323-8860-C9A024EB42A2}"/>
          </ac:spMkLst>
        </pc:spChg>
        <pc:spChg chg="add mod">
          <ac:chgData name="Siegbert Rudolph" userId="2af4d44886c067cc" providerId="LiveId" clId="{F58C8174-167C-4131-A34B-9ED5FAF7CA4C}" dt="2022-02-15T10:43:51.946" v="234" actId="20577"/>
          <ac:spMkLst>
            <pc:docMk/>
            <pc:sldMk cId="1269895419" sldId="258"/>
            <ac:spMk id="30" creationId="{DB83458F-3DD7-475E-B741-719C90CE92AC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1" creationId="{64D6060F-0F38-4F58-ACE2-2B25CC401D3B}"/>
          </ac:spMkLst>
        </pc:spChg>
        <pc:spChg chg="add mod">
          <ac:chgData name="Siegbert Rudolph" userId="2af4d44886c067cc" providerId="LiveId" clId="{F58C8174-167C-4131-A34B-9ED5FAF7CA4C}" dt="2022-02-15T10:43:57.273" v="237" actId="20577"/>
          <ac:spMkLst>
            <pc:docMk/>
            <pc:sldMk cId="1269895419" sldId="258"/>
            <ac:spMk id="31" creationId="{FC48A7E9-BDA1-4256-851C-4EC59FE64A5A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2" creationId="{2827BE37-444A-4459-9CDF-27EE00CAEE48}"/>
          </ac:spMkLst>
        </pc:spChg>
        <pc:spChg chg="add mod">
          <ac:chgData name="Siegbert Rudolph" userId="2af4d44886c067cc" providerId="LiveId" clId="{F58C8174-167C-4131-A34B-9ED5FAF7CA4C}" dt="2022-02-15T10:44:16.979" v="240" actId="20577"/>
          <ac:spMkLst>
            <pc:docMk/>
            <pc:sldMk cId="1269895419" sldId="258"/>
            <ac:spMk id="32" creationId="{605A73A4-31A3-4D45-8211-B16ED42821BE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3" creationId="{0D9DC9E8-694B-4CC9-BD8E-1D1A931E9029}"/>
          </ac:spMkLst>
        </pc:spChg>
        <pc:spChg chg="add mod">
          <ac:chgData name="Siegbert Rudolph" userId="2af4d44886c067cc" providerId="LiveId" clId="{F58C8174-167C-4131-A34B-9ED5FAF7CA4C}" dt="2022-02-15T10:44:27.971" v="243" actId="20577"/>
          <ac:spMkLst>
            <pc:docMk/>
            <pc:sldMk cId="1269895419" sldId="258"/>
            <ac:spMk id="33" creationId="{9E0B946C-D817-4D97-B82B-1512DC42BF72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4" creationId="{034B5E36-5D5D-4C91-9D84-22C290B8CB1B}"/>
          </ac:spMkLst>
        </pc:spChg>
        <pc:spChg chg="add mod">
          <ac:chgData name="Siegbert Rudolph" userId="2af4d44886c067cc" providerId="LiveId" clId="{F58C8174-167C-4131-A34B-9ED5FAF7CA4C}" dt="2022-02-15T10:44:32.454" v="246" actId="20577"/>
          <ac:spMkLst>
            <pc:docMk/>
            <pc:sldMk cId="1269895419" sldId="258"/>
            <ac:spMk id="34" creationId="{0F9A4FC7-9232-45A6-9A56-7A304582623B}"/>
          </ac:spMkLst>
        </pc:spChg>
        <pc:spChg chg="add mod">
          <ac:chgData name="Siegbert Rudolph" userId="2af4d44886c067cc" providerId="LiveId" clId="{F58C8174-167C-4131-A34B-9ED5FAF7CA4C}" dt="2022-02-15T10:45:44.874" v="252" actId="20577"/>
          <ac:spMkLst>
            <pc:docMk/>
            <pc:sldMk cId="1269895419" sldId="258"/>
            <ac:spMk id="35" creationId="{A2189CF2-5D6E-4F6E-ACEA-806D76519E4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5" creationId="{BABC04D8-5459-4B07-9595-FD512240D053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6" creationId="{042EB956-B8A1-48E1-81E0-A0B65A8C2E90}"/>
          </ac:spMkLst>
        </pc:spChg>
        <pc:spChg chg="add mod">
          <ac:chgData name="Siegbert Rudolph" userId="2af4d44886c067cc" providerId="LiveId" clId="{F58C8174-167C-4131-A34B-9ED5FAF7CA4C}" dt="2022-02-15T10:45:49.365" v="255" actId="20577"/>
          <ac:spMkLst>
            <pc:docMk/>
            <pc:sldMk cId="1269895419" sldId="258"/>
            <ac:spMk id="36" creationId="{98184E3C-A563-412B-8A75-58FD1D86A58C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7" creationId="{29EA5CF8-2142-4E74-92AE-89215B9C6C94}"/>
          </ac:spMkLst>
        </pc:spChg>
        <pc:spChg chg="add mod">
          <ac:chgData name="Siegbert Rudolph" userId="2af4d44886c067cc" providerId="LiveId" clId="{F58C8174-167C-4131-A34B-9ED5FAF7CA4C}" dt="2022-02-15T10:45:52.949" v="258" actId="20577"/>
          <ac:spMkLst>
            <pc:docMk/>
            <pc:sldMk cId="1269895419" sldId="258"/>
            <ac:spMk id="37" creationId="{DB8F9DEC-EE2C-4996-A0AD-57C445C05C53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8" creationId="{7ADBE4F4-5C48-46C0-9BB6-FA74A01141F8}"/>
          </ac:spMkLst>
        </pc:spChg>
        <pc:spChg chg="add mod">
          <ac:chgData name="Siegbert Rudolph" userId="2af4d44886c067cc" providerId="LiveId" clId="{F58C8174-167C-4131-A34B-9ED5FAF7CA4C}" dt="2022-02-15T10:46:36.842" v="261" actId="20577"/>
          <ac:spMkLst>
            <pc:docMk/>
            <pc:sldMk cId="1269895419" sldId="258"/>
            <ac:spMk id="38" creationId="{FFE20EE5-2A53-4500-BFE2-A508D712F8ED}"/>
          </ac:spMkLst>
        </pc:spChg>
        <pc:spChg chg="add mod">
          <ac:chgData name="Siegbert Rudolph" userId="2af4d44886c067cc" providerId="LiveId" clId="{F58C8174-167C-4131-A34B-9ED5FAF7CA4C}" dt="2022-02-15T10:46:40.647" v="264" actId="20577"/>
          <ac:spMkLst>
            <pc:docMk/>
            <pc:sldMk cId="1269895419" sldId="258"/>
            <ac:spMk id="39" creationId="{617700F0-8D28-4703-BFE4-3BA4887CA5A2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39" creationId="{A282801F-8418-4122-B1AA-8876215C2792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0" creationId="{317EAAC1-9CF3-4FC0-802B-14D337A947F6}"/>
          </ac:spMkLst>
        </pc:spChg>
        <pc:spChg chg="add mod">
          <ac:chgData name="Siegbert Rudolph" userId="2af4d44886c067cc" providerId="LiveId" clId="{F58C8174-167C-4131-A34B-9ED5FAF7CA4C}" dt="2022-02-15T10:46:44.955" v="267" actId="20577"/>
          <ac:spMkLst>
            <pc:docMk/>
            <pc:sldMk cId="1269895419" sldId="258"/>
            <ac:spMk id="40" creationId="{55D4553F-BBF7-4800-B035-742FF3C1ECDC}"/>
          </ac:spMkLst>
        </pc:spChg>
        <pc:spChg chg="add mod">
          <ac:chgData name="Siegbert Rudolph" userId="2af4d44886c067cc" providerId="LiveId" clId="{F58C8174-167C-4131-A34B-9ED5FAF7CA4C}" dt="2022-02-15T10:46:51.408" v="270" actId="20577"/>
          <ac:spMkLst>
            <pc:docMk/>
            <pc:sldMk cId="1269895419" sldId="258"/>
            <ac:spMk id="41" creationId="{30FC0981-EAFF-45EE-9716-DFCB7C2013D0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1" creationId="{BEE4068B-5C58-4E86-B182-EAA8DC817409}"/>
          </ac:spMkLst>
        </pc:spChg>
        <pc:spChg chg="add mod">
          <ac:chgData name="Siegbert Rudolph" userId="2af4d44886c067cc" providerId="LiveId" clId="{F58C8174-167C-4131-A34B-9ED5FAF7CA4C}" dt="2022-02-15T10:46:55.247" v="273" actId="20577"/>
          <ac:spMkLst>
            <pc:docMk/>
            <pc:sldMk cId="1269895419" sldId="258"/>
            <ac:spMk id="42" creationId="{074E4DAB-0068-4F38-8465-3EDCB3CA0439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2" creationId="{53834C71-7EA7-4E9F-BB55-DE012FA9062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3" creationId="{5F9C07D6-E6A1-4960-9315-C51101154C2C}"/>
          </ac:spMkLst>
        </pc:spChg>
        <pc:spChg chg="add mod">
          <ac:chgData name="Siegbert Rudolph" userId="2af4d44886c067cc" providerId="LiveId" clId="{F58C8174-167C-4131-A34B-9ED5FAF7CA4C}" dt="2022-02-15T10:47:01.345" v="276" actId="20577"/>
          <ac:spMkLst>
            <pc:docMk/>
            <pc:sldMk cId="1269895419" sldId="258"/>
            <ac:spMk id="43" creationId="{A553EA63-C8CB-4672-AC96-C0304D550F75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4" creationId="{594B33B4-2319-47E8-BE86-21AE842C5AAE}"/>
          </ac:spMkLst>
        </pc:spChg>
        <pc:spChg chg="add mod">
          <ac:chgData name="Siegbert Rudolph" userId="2af4d44886c067cc" providerId="LiveId" clId="{F58C8174-167C-4131-A34B-9ED5FAF7CA4C}" dt="2022-02-15T10:47:10.905" v="279" actId="20577"/>
          <ac:spMkLst>
            <pc:docMk/>
            <pc:sldMk cId="1269895419" sldId="258"/>
            <ac:spMk id="44" creationId="{6061CAF1-AC52-48EC-AD19-7CEA8246BA5C}"/>
          </ac:spMkLst>
        </pc:spChg>
        <pc:spChg chg="add mod">
          <ac:chgData name="Siegbert Rudolph" userId="2af4d44886c067cc" providerId="LiveId" clId="{F58C8174-167C-4131-A34B-9ED5FAF7CA4C}" dt="2022-02-15T10:47:16.529" v="282" actId="20577"/>
          <ac:spMkLst>
            <pc:docMk/>
            <pc:sldMk cId="1269895419" sldId="258"/>
            <ac:spMk id="45" creationId="{1B40CEAD-6129-4CED-99E3-B7FF9579921E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5" creationId="{F907B3F7-57AA-4D11-8D59-CA9069BAD48E}"/>
          </ac:spMkLst>
        </pc:spChg>
        <pc:spChg chg="mod">
          <ac:chgData name="Siegbert Rudolph" userId="2af4d44886c067cc" providerId="LiveId" clId="{F58C8174-167C-4131-A34B-9ED5FAF7CA4C}" dt="2022-07-08T16:22:24.743" v="333" actId="1076"/>
          <ac:spMkLst>
            <pc:docMk/>
            <pc:sldMk cId="1269895419" sldId="258"/>
            <ac:spMk id="46" creationId="{A4A272EF-527B-3B98-2C91-7ECA4F1C05A8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6" creationId="{D849B722-39B2-4925-8EC3-9D61B9023F27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46" creationId="{FCFBC420-AA42-402A-918E-78DC9FF271C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7" creationId="{7A5B6FAF-D9AC-45B5-AAC7-4232D7FE5655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47" creationId="{82EA68AE-D555-4368-9FAC-63C1992F8FD5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48" creationId="{1E98AFFF-4748-4CEA-A581-2F22647CBE89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8" creationId="{A34EB584-4042-40DD-A0BC-95B656B3030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49" creationId="{01DC31ED-24AB-4476-A551-C17856C01DF7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49" creationId="{67066CCB-6A7C-470B-89D5-1538BED4D0CB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0" creationId="{E49E0988-18BA-49A4-8F27-ABDF91830FF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0" creationId="{FD567817-F86A-4D00-A062-D77E887800F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1" creationId="{C49462BB-1861-4ECA-AC79-E0CABEED5C6F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1" creationId="{DB112F16-04FD-405D-A047-0518DEB58D14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2" creationId="{36D219CF-EE6E-4A08-B76C-01BD55558549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2" creationId="{DFF4D244-EE1A-4606-AB3F-C7DB37307573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3" creationId="{0F086CCD-B6BD-4CE8-950B-2AA6D8C1E291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3" creationId="{2974F591-FACB-449C-89B9-01B06611B018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4" creationId="{2B501681-F3B1-4F4F-8C86-F3E5EEDABC3C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4" creationId="{C1D214F3-881F-42EA-A07F-02FF244AC040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5" creationId="{C2941994-8E48-44F4-A95A-256ABB9213EF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5" creationId="{F7686463-1DE3-44C9-8902-1726A3C2F77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6" creationId="{65E158DB-8527-41D4-9669-BFC19858E85A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6" creationId="{73434CA6-6ED6-4D37-A709-BEA751EF07D2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7" creationId="{4056A399-7958-4A7A-A28D-8713AFE7ACBF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7" creationId="{D97E1AF2-C897-45A4-A738-078FE3F90FFC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8" creationId="{95A8F1CE-9F04-45A1-9242-EF892BB885E0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8" creationId="{9CD37CAB-86BB-4636-97C4-52EC31703027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59" creationId="{3642C5FD-C151-41CD-B85A-9726F8AB561D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59" creationId="{6B177A19-FEE9-468B-949B-C1EC9AEEBAAD}"/>
          </ac:spMkLst>
        </pc:spChg>
        <pc:spChg chg="del">
          <ac:chgData name="Siegbert Rudolph" userId="2af4d44886c067cc" providerId="LiveId" clId="{F58C8174-167C-4131-A34B-9ED5FAF7CA4C}" dt="2022-02-15T10:31:24.647" v="2" actId="478"/>
          <ac:spMkLst>
            <pc:docMk/>
            <pc:sldMk cId="1269895419" sldId="258"/>
            <ac:spMk id="60" creationId="{A372B2AF-948A-4E7A-B50C-7B6AD95CF894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0" creationId="{C433FABC-D1BA-47C6-AD0B-60433840CD45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1" creationId="{4328DE1F-390C-4493-B65D-94D716F2664C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2" creationId="{6CB01322-E016-4E64-AD54-0BD8ECCE844E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3" creationId="{86B37983-B5A0-4D05-9AF6-15B93A789ACC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4" creationId="{F7262CCD-C02F-420C-8C91-67C5F5A70276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5" creationId="{3AFEE849-FC0D-4420-B966-95F6927A79D4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6" creationId="{6AB0B25E-AF72-4811-88C0-7EAF7DF02C91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7" creationId="{469853A5-CF73-4627-A197-BBACDC5A6981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8" creationId="{C90568AA-5F17-4553-8680-A35D6D5A8EDF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69" creationId="{1CD6089C-8F63-476C-968A-C219D08B2D38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0" creationId="{B40E04E8-F90F-4675-B0DD-110BD28FD7B9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1" creationId="{8209624D-EB1E-4E02-A688-C61F01E6DAA5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2" creationId="{35654502-8103-47E8-92D4-A0FBB3A7761E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3" creationId="{EA9DB38A-71D3-401A-A973-9910D47DFC2A}"/>
          </ac:spMkLst>
        </pc:spChg>
        <pc:spChg chg="add mod">
          <ac:chgData name="Siegbert Rudolph" userId="2af4d44886c067cc" providerId="LiveId" clId="{F58C8174-167C-4131-A34B-9ED5FAF7CA4C}" dt="2022-02-15T10:39:35.377" v="113"/>
          <ac:spMkLst>
            <pc:docMk/>
            <pc:sldMk cId="1269895419" sldId="258"/>
            <ac:spMk id="74" creationId="{B2DE1D7D-D0A1-466B-8E16-C11F34DB271E}"/>
          </ac:spMkLst>
        </pc:spChg>
        <pc:spChg chg="add mod">
          <ac:chgData name="Siegbert Rudolph" userId="2af4d44886c067cc" providerId="LiveId" clId="{F58C8174-167C-4131-A34B-9ED5FAF7CA4C}" dt="2022-02-15T10:39:35.377" v="113"/>
          <ac:spMkLst>
            <pc:docMk/>
            <pc:sldMk cId="1269895419" sldId="258"/>
            <ac:spMk id="75" creationId="{D709E772-29CF-41DE-90ED-01AED5ABE7C2}"/>
          </ac:spMkLst>
        </pc:spChg>
        <pc:spChg chg="add mod">
          <ac:chgData name="Siegbert Rudolph" userId="2af4d44886c067cc" providerId="LiveId" clId="{F58C8174-167C-4131-A34B-9ED5FAF7CA4C}" dt="2022-02-15T10:39:35.377" v="113"/>
          <ac:spMkLst>
            <pc:docMk/>
            <pc:sldMk cId="1269895419" sldId="258"/>
            <ac:spMk id="76" creationId="{30A3B104-5094-4F9C-A0A7-41535565F0E5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7" creationId="{8886224B-939B-4DD1-AE1E-8CFCF9D0F498}"/>
          </ac:spMkLst>
        </pc:spChg>
        <pc:spChg chg="add del mod">
          <ac:chgData name="Siegbert Rudolph" userId="2af4d44886c067cc" providerId="LiveId" clId="{F58C8174-167C-4131-A34B-9ED5FAF7CA4C}" dt="2022-02-15T10:47:20.809" v="283" actId="478"/>
          <ac:spMkLst>
            <pc:docMk/>
            <pc:sldMk cId="1269895419" sldId="258"/>
            <ac:spMk id="78" creationId="{2B251DF8-9251-4709-AF7E-03293B703DF1}"/>
          </ac:spMkLst>
        </pc:spChg>
      </pc:sldChg>
      <pc:sldChg chg="delSp del modAnim">
        <pc:chgData name="Siegbert Rudolph" userId="2af4d44886c067cc" providerId="LiveId" clId="{F58C8174-167C-4131-A34B-9ED5FAF7CA4C}" dt="2022-02-15T10:47:55.269" v="284" actId="47"/>
        <pc:sldMkLst>
          <pc:docMk/>
          <pc:sldMk cId="481113421" sldId="259"/>
        </pc:sldMkLst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" creationId="{2DE4A8B2-406E-41F2-9DB5-9C95EB9A44E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" creationId="{14C2394C-0A06-40D2-AB7E-E75AFD506E2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" creationId="{D6C21CB1-8F27-467E-8635-66EC7F4B942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" creationId="{A55C0BC9-1F27-48D0-BD7A-8F862D26197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" creationId="{9048BD70-2E82-466C-9C44-E5A1BEFED8A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0" creationId="{B317EB66-B99D-4FC9-83BD-FFBFA2BC581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1" creationId="{40EF7387-CCC9-4453-A7BA-ED29CFD6E61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2" creationId="{D8F568C1-689B-438B-8258-736FC7178369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3" creationId="{4DC1E1AA-C355-411A-8114-99B23302816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4" creationId="{35650733-0653-445B-B56C-EF97DCF923F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5" creationId="{004AE066-5C4A-410E-A9CF-D524C9C6994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6" creationId="{4F00E960-ABE4-49A5-A66C-400E98E95F0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7" creationId="{FC6CAD6B-0F4A-4818-917B-B6C07562B9B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8" creationId="{BCF4D99B-6D0F-4236-A3DE-CD0B72A932E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9" creationId="{D0B8D5EC-F57F-43D0-86F2-3E405635501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0" creationId="{E039F119-BF8F-4B56-A395-0DCE7C47F33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1" creationId="{5A6C2E92-35AC-4014-AA7D-259D20FCCE62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2" creationId="{005A54B8-3C5D-4A1F-9369-E2FE32AC684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3" creationId="{75BC8050-E181-4698-B299-F11464FF657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4" creationId="{94B8F4C0-AE0C-4C7A-B861-AA11D2116E8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5" creationId="{FEAEA9AC-3436-46B5-A2B5-7BA830FC634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6" creationId="{DDBFBE9F-E7E7-4891-A3D6-3D3859DA92A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7" creationId="{FDDAEC9D-A85B-4D5B-AF45-1BC72B5C569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8" creationId="{7908AC29-FBE7-403D-9060-917AC721624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29" creationId="{7E6BA6A2-F1D3-410C-B8B0-8F4A053A56E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0" creationId="{80446838-0924-44CC-834C-41A177F38A51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1" creationId="{5F34EF73-8951-466F-B07A-72F7B1F783A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2" creationId="{E31128F6-9739-4B47-9B31-B9EB282145C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3" creationId="{2899DE06-4900-41AE-8ADF-070AA95480A1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4" creationId="{6DE26D58-A490-4798-A427-0CA85EF23B2B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5" creationId="{49D38C14-31B1-45EE-BFD6-8FACEB56257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6" creationId="{595CA819-23E3-4158-9F93-955C628560EB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7" creationId="{F836B76C-E573-488E-827E-E4B688FD4BB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8" creationId="{E399508F-4C47-453F-8717-7AC8A1DA2B0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39" creationId="{C7902F3A-CF69-42E8-B8A4-1868B84F3F7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0" creationId="{37F36FCF-1551-437E-9C7A-D00F4CB5727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1" creationId="{4E929CFD-43C2-4647-B751-F367FEBE7A4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2" creationId="{CF49C68C-5245-4411-B863-253A5509262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3" creationId="{153934BE-53D2-4D20-9B64-87661C37763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4" creationId="{FA5657B5-77B5-495E-8CE0-7C59BBF4C15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5" creationId="{02EAFC13-C904-4C5F-A0FB-1928A3A54CEB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6" creationId="{59DA09BF-8504-465B-B5E0-65980983A08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7" creationId="{DAD7622A-FAF6-4024-AF81-93F65BEA188E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8" creationId="{49C410BE-18C7-4B72-B089-EFB2444E725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49" creationId="{90858E71-14CF-49E8-B02A-607F73223A7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0" creationId="{6D8987A8-D10E-4437-B649-0429C8C68BF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1" creationId="{17A95DDA-D869-4C49-AE12-38EDD8AA721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2" creationId="{1E3FCE02-73AA-47BD-934C-1B870A16EA7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3" creationId="{9B84FA38-7C7C-4BCB-81BE-C97B645FCFB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4" creationId="{FD4DD459-114A-4941-A8C1-485079D0A286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5" creationId="{22DBD3DA-D61C-437A-8E06-33C405C23E3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6" creationId="{9AB9DBD0-9F62-4B16-9816-8D508961025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7" creationId="{6D68B909-5D6C-4E51-B7C0-51952CD94AF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8" creationId="{DA96A4A3-C167-49C3-95A1-3E4353BBCD6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59" creationId="{725CE0C0-E382-48AF-AAEE-F3116B6BCD9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0" creationId="{BB2AF338-8B79-47F0-9140-20E7EE35B35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1" creationId="{3E347A28-06F2-48A6-98EF-1F3D4CE8C61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2" creationId="{54EA0AFA-EA30-47AC-B069-50AC20FFC9B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3" creationId="{BD1F14CA-ADE8-4B3A-9AC8-E51612E65009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4" creationId="{11790FCF-F007-4703-BC83-1C8DC67A186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5" creationId="{A92AFDD5-8ED2-4513-B06C-E741D3EB83B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6" creationId="{702F5171-67C5-481E-A682-A42B2F18258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7" creationId="{3C250280-2C44-4224-B072-640DF25120E6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8" creationId="{062129E6-048C-4E45-96CA-6F9B972E180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69" creationId="{880EDD08-FF78-4367-A760-911FF3941D91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0" creationId="{7983B276-A177-4529-8DAF-BE0FC44AE8E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1" creationId="{FF2F7028-5AA7-4219-9AFC-8910071C281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2" creationId="{5BB74CB8-B601-479C-AB62-710F02B84F1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3" creationId="{9F7E7031-3113-4ADD-A02E-FF04BAACD55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4" creationId="{44A7D560-7449-46E5-B773-C6240BFCF0F2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5" creationId="{A6A0387C-4254-4FE5-A591-C854CD09BB5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6" creationId="{25AAA886-DA90-42F7-AE20-07E65C396B1E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7" creationId="{D1D1B3F4-BD52-4B42-898F-618C0608D2B6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8" creationId="{C50882A2-42EA-4DC2-B8AC-D87D3E6C7AC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79" creationId="{4964B624-F129-4B36-98F0-417DE2963C8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0" creationId="{1DF799CC-4ADC-4FE2-8787-95FE746FEF5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1" creationId="{A6E38C98-683C-4DEE-886A-1DA617E112C0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2" creationId="{C4A035E0-51A7-4B3F-950B-54EAA2818CB8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3" creationId="{B4FAF12D-317E-42B0-9EA0-9C59A04B8F9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4" creationId="{29CF4927-86AF-4516-A643-92CABD8E2A99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5" creationId="{05839902-E3F1-4F68-9FE7-C6861F232F9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6" creationId="{A8DCED6E-85FA-495B-9A25-1FC3BE18F54E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7" creationId="{08E4AB5F-FE81-4AAD-A589-E8C73AC0B35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8" creationId="{FC1A5275-4818-43E5-8E53-1BDA148C371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89" creationId="{C1841CE8-7604-4C92-9DB8-FBD2B8A97A5C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0" creationId="{EF4C6C71-4F42-45C4-9245-BA9AB5E3482A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1" creationId="{9612603F-1CBF-4F5C-B625-FEEC7922183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2" creationId="{ECE4A946-9DF6-44C5-8BC3-58EAABEB0FBE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3" creationId="{66E91470-65E7-4EFF-9CB6-681DBA894002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4" creationId="{DD7AC856-9D1C-40CB-A2A9-E6425860D80D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5" creationId="{8111BE6E-5504-49E7-8E51-2E30D58CC10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6" creationId="{61704C00-C5F4-46A9-A4F7-EE83FC3CA474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7" creationId="{EADBD4D1-C5DA-4F95-BB77-4D2002D6973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8" creationId="{9C9B9189-7C21-4D30-BCCF-B8BEF668CAD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99" creationId="{09EB68BB-1318-4FA2-9BFF-30FB7C1DC703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00" creationId="{00D9C636-78B2-40B0-B7BA-5C3484259C57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01" creationId="{C320C404-DD9D-4CAC-B323-E66FC8795A0F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02" creationId="{AA7DA75E-5A06-4AB6-81E5-D4A7882D47C5}"/>
          </ac:spMkLst>
        </pc:spChg>
        <pc:spChg chg="del">
          <ac:chgData name="Siegbert Rudolph" userId="2af4d44886c067cc" providerId="LiveId" clId="{F58C8174-167C-4131-A34B-9ED5FAF7CA4C}" dt="2022-02-15T10:31:28.037" v="3" actId="478"/>
          <ac:spMkLst>
            <pc:docMk/>
            <pc:sldMk cId="481113421" sldId="259"/>
            <ac:spMk id="103" creationId="{C0E6C5ED-9A7F-42ED-B0AE-EBD7A88E9256}"/>
          </ac:spMkLst>
        </pc:spChg>
      </pc:sldChg>
      <pc:sldChg chg="delSp del modAnim">
        <pc:chgData name="Siegbert Rudolph" userId="2af4d44886c067cc" providerId="LiveId" clId="{F58C8174-167C-4131-A34B-9ED5FAF7CA4C}" dt="2022-02-15T10:47:55.863" v="285" actId="47"/>
        <pc:sldMkLst>
          <pc:docMk/>
          <pc:sldMk cId="2720419470" sldId="260"/>
        </pc:sldMkLst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" creationId="{CB90EE6F-D17F-4638-81DF-3BDA086AE81A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5" creationId="{F6DF484B-A28C-4704-86F3-54C7BED5D6C9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6" creationId="{78F0147D-D05B-406E-A5B6-4FFE3B887C0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7" creationId="{EB10982D-08D6-4719-BD00-9AED1B1AF924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8" creationId="{279DE6FE-3266-4CA3-BE5F-70E5AD99DEC9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9" creationId="{2EC80A90-4543-4292-A81D-5AB4E7A303B1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0" creationId="{5A6ED019-6050-44EB-A429-32F455D095C0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1" creationId="{77A77FE0-2D7A-4DDF-B0E2-F0C2F54F62F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2" creationId="{0B3DC294-15BE-4C98-BECA-374AF364F6C1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3" creationId="{A156680B-9CBF-47C1-9478-A8A1CB74730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4" creationId="{7630D438-F171-4E25-9550-8D16A9D4CBCD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5" creationId="{833CAD44-2781-4F31-85A8-5FA1447B1F82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6" creationId="{8BE89A30-6EAB-4580-B402-E2A422569255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7" creationId="{4CAEA92D-2CEF-42C7-B3E8-78889780A646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8" creationId="{9436EF75-A34E-4B83-B76F-6E8524C95CD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19" creationId="{D32035C3-EB2C-4897-A0F1-A5654EDE2B16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0" creationId="{A5D7A850-9FBE-4D96-BE11-E805E1140D53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1" creationId="{AE4964B6-E61C-4DF3-A6E7-1E886AAD7FC2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2" creationId="{00D1D91D-1834-4FA9-8279-7B5FFE6C254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3" creationId="{CC4DE792-98D7-4D9A-8547-D27C8C3FC051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4" creationId="{D8162F9D-09C1-4C75-9935-B01FA2F5D63E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5" creationId="{A43788E7-C921-404C-8187-A195FC69EF13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6" creationId="{D1098984-E5D6-4192-B0C3-9344376D7F6A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7" creationId="{B9982292-62E9-4718-ACCF-C78BBC2E73DE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8" creationId="{DF7D71E8-E533-48DC-A01D-0AE0DEFD20F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29" creationId="{770BC3F4-C832-4BBE-8A92-2D5F2EA3D63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0" creationId="{28DCE019-EA16-4BF3-B671-DA48E2F7E874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1" creationId="{A3130D19-E841-4C58-9284-30A7C6E088E4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2" creationId="{7BE258AA-E2D8-4BB0-A10B-FEED3CB7AAC0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3" creationId="{99900AF2-E3DC-4799-B238-9D9485CFB855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4" creationId="{EE94D451-7941-479E-9760-A5BA235DA74D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5" creationId="{76B66CD7-176F-475C-9C26-C4E8A8505E12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6" creationId="{FDB1EEE1-8994-4171-954B-A89FCE6C3C11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7" creationId="{168663CC-F8F8-4755-A6D6-005095283059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8" creationId="{9E70224B-838A-4FF6-8CD4-FA15D7B6982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39" creationId="{C545D682-C8E1-4CCA-9C9A-1FA1513588AE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0" creationId="{0F640A4F-6839-4A50-87D6-073C17F42AE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2" creationId="{ACB5AD31-D370-4CEE-8FFA-5524F2815BA3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3" creationId="{D9A5D707-0672-42CE-8AE8-1665B48AED66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4" creationId="{E6082EF7-E483-4741-8525-542627B540FD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5" creationId="{0BD10769-BC4D-4973-82D9-7432DF9F4A08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6" creationId="{441192AE-0A11-465F-B002-E007532B878C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7" creationId="{0A4E0531-9814-4E26-AA80-2B2289961B7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8" creationId="{C34E9C44-8ECC-4FD5-A3F5-0994F722DB27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49" creationId="{A697670B-1141-42A9-87EA-3E7D98390F56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50" creationId="{5EF871D8-403C-4BD2-A4B4-01F82BFE9B99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51" creationId="{F2AA8D8E-6235-44B4-8BA9-07A1B50018F2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52" creationId="{CE8EC9D3-FA1D-45FF-9C5C-32096FF6C648}"/>
          </ac:spMkLst>
        </pc:spChg>
        <pc:spChg chg="del">
          <ac:chgData name="Siegbert Rudolph" userId="2af4d44886c067cc" providerId="LiveId" clId="{F58C8174-167C-4131-A34B-9ED5FAF7CA4C}" dt="2022-02-15T10:31:31.383" v="4" actId="478"/>
          <ac:spMkLst>
            <pc:docMk/>
            <pc:sldMk cId="2720419470" sldId="260"/>
            <ac:spMk id="53" creationId="{66370889-19A6-4912-A4D0-B0EAEE07F00D}"/>
          </ac:spMkLst>
        </pc:spChg>
      </pc:sldChg>
      <pc:sldChg chg="delSp del mod delAnim">
        <pc:chgData name="Siegbert Rudolph" userId="2af4d44886c067cc" providerId="LiveId" clId="{F58C8174-167C-4131-A34B-9ED5FAF7CA4C}" dt="2022-02-15T10:47:56.504" v="286" actId="47"/>
        <pc:sldMkLst>
          <pc:docMk/>
          <pc:sldMk cId="1499936335" sldId="261"/>
        </pc:sldMkLst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" creationId="{EF55FB48-A8A1-4B21-B3C9-883AE111D96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" creationId="{A30ED37E-20CB-45AE-B97F-141ED829156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" creationId="{87CEE547-5C71-4817-8EF5-A4F5D6737DB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" creationId="{6255D639-27E3-491E-9AF3-5AD28D501DB1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" creationId="{7FC48134-F2F1-4850-86C9-35DFE835ECB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" creationId="{D5EAD50F-8FD5-4602-AE11-C88D2694CCA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1" creationId="{E98F5ADA-D0B1-4866-9271-01B18733EA21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2" creationId="{4FECEB9D-348C-4700-874C-FC93D91AEEE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3" creationId="{65259AE3-1128-4AB7-BC40-9D768B77E4D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4" creationId="{5C55059A-E008-4DBF-9522-0A25686557B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5" creationId="{19B6CBCE-5E4E-4C45-92B5-154F998EE18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6" creationId="{77E694C6-068D-41A3-B297-1EE1786B803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7" creationId="{B33E0F69-C904-4FB6-8F3A-A29EEF13C72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8" creationId="{84D3286A-14DD-4727-90E2-7C021131D7B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9" creationId="{06B8A4A2-AF52-4750-B725-F1E0ED6E4AF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0" creationId="{580585A6-96DE-49E3-8BEF-97CD2083C132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1" creationId="{34408343-93EC-4453-9439-01F12EF4D14A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2" creationId="{E0E6AB2F-1E03-4D8C-96D1-DE26AA22A70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3" creationId="{C31C19D1-4C2E-4504-BA32-5108EDBBC93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4" creationId="{CE2C69A0-6162-4E4D-9A91-183C1DC58E0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5" creationId="{2324BEF2-5698-43FF-8138-D67DFCA47D82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6" creationId="{3699D5BA-8D99-417E-96BB-C0787085FC4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7" creationId="{2CC47F51-1F35-4B0D-9E19-FD2008A8B2D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8" creationId="{1D7283CD-D5F3-465B-B620-CB9C5E57755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29" creationId="{5C1D9F07-BF4A-4907-88DF-B460B6E4F48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0" creationId="{40369D38-BF93-4D37-92BA-BA4D49BFFA5A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1" creationId="{21EC05F4-4D60-46B7-9224-49945DB24DD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2" creationId="{C475C3D0-2D2D-4B3D-B134-5EF2E097FC0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3" creationId="{F3B22D45-46E2-4B61-BA25-BEB27623A1F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4" creationId="{196ED8AC-F73A-464C-A8DA-BC6083AA382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5" creationId="{5EBF184C-9E08-4293-A86F-36AFA40E048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6" creationId="{53C3410C-BE07-4991-BF30-52AC3B05B542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7" creationId="{3E4A3FC6-0656-43CA-88BC-2849F881218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8" creationId="{38240D87-3FE3-480A-9405-EB09C18E32BB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39" creationId="{D3B240B2-7858-4313-9258-2D5E3A51C2DB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0" creationId="{9C0EC5E3-D4E6-497F-993B-5303CDF083B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1" creationId="{A2CD1A6D-ED07-4EF1-BE86-EF39983CB74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2" creationId="{5E24431C-BD0A-4774-9226-F8D963279B95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3" creationId="{86CCDC3A-1660-4741-86CB-A03DB51B6F7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4" creationId="{25ADE689-A1BA-4BB7-8595-2FFCFF86A61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5" creationId="{4ABC5644-0A0E-4BBB-B743-150AA72726D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6" creationId="{DCD098CA-87B9-4805-BCE3-887AD53A521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7" creationId="{F40D2559-DF8E-40B9-AE89-230D803DB33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8" creationId="{8EECA10E-9E6F-4C32-B13E-E7118D4FB41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49" creationId="{86FAB40B-3443-4F93-A6F7-81BB1B297A32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0" creationId="{65E424FD-E014-48EB-AF69-1BA87EC60E15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1" creationId="{5B98D9E0-A785-4820-AB4B-00E6961B96A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2" creationId="{923AC0E4-EB7D-471C-B7D5-388E977DB5D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3" creationId="{CB3F3139-5BEB-423B-95A7-8960FA5A298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4" creationId="{988F31F3-8D1B-448C-AC0F-069E0643A4C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5" creationId="{B6C8350D-ED9C-47F2-BD5A-A35F0478D05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6" creationId="{4CE40F1D-F4B9-4D83-85D4-82879E82713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7" creationId="{E4F3CA43-FF9A-49B0-AFE7-1DB387A21C4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8" creationId="{7A6EED84-E042-43D0-9A2A-A3F33CA8E6B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59" creationId="{76998704-4D9C-488F-BA1B-12F9374F7AC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0" creationId="{684B9CE3-7322-440D-BDD5-ADBFA2939A5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1" creationId="{E47B6372-BCEE-426A-BF9D-96F06B10EE6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2" creationId="{06EF9D4E-C7E0-4359-A1B5-A95944C77FC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3" creationId="{D76D3425-BC20-4377-8C20-0E3826AF3DA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4" creationId="{58187210-4EF0-4EE6-9802-DC6A9A5D6EA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5" creationId="{2F33340D-E9D2-4C6C-91FD-FE37DAE26DE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6" creationId="{400286B7-BC34-401B-ADCD-D391CF481D81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7" creationId="{E3FAE215-E5C2-4BD9-8835-621407AE6CE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8" creationId="{C447920F-A36D-4911-91CE-1B6B5DAA9D8B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69" creationId="{33AFD3E1-CA10-43A5-BA10-8BDFF4DC3ED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0" creationId="{A4098762-42E0-480E-B8E2-7628095BB58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1" creationId="{9AADEC6F-A33C-4664-9B2C-EF7792B45F8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2" creationId="{E13D1B06-137E-46B4-8444-CEFC8EE9F1F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3" creationId="{33C48088-E0C8-4547-AE89-799D269BB22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4" creationId="{C892C4C3-EC2A-4C40-8525-94151B656DF5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5" creationId="{FBC4EF8C-89A6-4F9B-AD3E-90E600EF0C7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6" creationId="{E35E5D1F-6764-48F7-81FD-FFC81ADAA1BA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7" creationId="{35D27204-2834-4C48-9443-F0869DF3B28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8" creationId="{295738BF-30CC-4C81-8F52-AE3F6303BC3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79" creationId="{D7C27CE7-0CEF-4815-9B31-C5E8D676BF4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0" creationId="{99635DAE-4D9F-46A1-9AC5-C3C5294C6EB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1" creationId="{5292E93B-C1B9-42C0-A2AB-D9E0E5AAABD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2" creationId="{31106DD0-2953-4100-ACDA-AE9C7F2FBDB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3" creationId="{58CD3BF0-C8F4-4298-913E-6E7AA4457F7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4" creationId="{A40B55B5-B978-4AEA-A4F0-E9780B48179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5" creationId="{36D1E8E4-077B-4ADC-8540-2D82490764C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6" creationId="{3FF36222-AD40-460F-AF27-33C896FB4129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7" creationId="{8D66FDBC-FE57-45E2-BCEC-1B7457F8F3BC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8" creationId="{17B8812A-2260-43F1-86AC-845713641F9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89" creationId="{BA887975-4B3F-4999-A956-20119D8B6945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0" creationId="{C350E316-6E99-4294-8D37-BD99BBBB037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1" creationId="{C58A3529-9BFD-4215-BAC2-B322CC57C63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2" creationId="{42EDA99F-A6F2-43C8-A1A3-F5DBC27FA15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3" creationId="{C6AB21DE-31BE-4F5B-A790-21E5B8AD1A2D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4" creationId="{4AEBC5EA-A4CC-4292-A876-B5CEE3E1217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5" creationId="{3C6C0C0E-C7BF-4055-9B91-F1C2AED01653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6" creationId="{EA53B9F8-CF22-440F-8D3F-88DC6CAC37E7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7" creationId="{334A0DA3-D2E8-4716-9548-1416E476493E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8" creationId="{0C83F55A-BF02-43E9-8040-F98D96B28218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99" creationId="{8367EB01-BF72-4403-9639-9F5729BE091F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0" creationId="{7ABB7472-26B8-403D-A645-002FF94AFFB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1" creationId="{FD4CB6F2-25DB-4CAE-906F-E34E3447BF50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2" creationId="{6DA380B3-2A81-4466-84D4-6ABA83F7149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3" creationId="{33CC9150-F901-47AD-B147-1F4DDF0A8D64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4" creationId="{9665B9FB-161B-427B-B47D-030728E0F646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5" creationId="{F0270CA5-B8D6-47D2-9FD9-05998A489221}"/>
          </ac:spMkLst>
        </pc:spChg>
        <pc:spChg chg="del">
          <ac:chgData name="Siegbert Rudolph" userId="2af4d44886c067cc" providerId="LiveId" clId="{F58C8174-167C-4131-A34B-9ED5FAF7CA4C}" dt="2022-02-15T10:31:34.332" v="5" actId="478"/>
          <ac:spMkLst>
            <pc:docMk/>
            <pc:sldMk cId="1499936335" sldId="261"/>
            <ac:spMk id="106" creationId="{4EEE45E1-129B-4B10-B2D7-61A8E4C6933F}"/>
          </ac:spMkLst>
        </pc:spChg>
      </pc:sldChg>
      <pc:sldChg chg="modSp mod">
        <pc:chgData name="Siegbert Rudolph" userId="2af4d44886c067cc" providerId="LiveId" clId="{F58C8174-167C-4131-A34B-9ED5FAF7CA4C}" dt="2022-07-08T16:22:24.743" v="338" actId="1076"/>
        <pc:sldMkLst>
          <pc:docMk/>
          <pc:sldMk cId="3280588398" sldId="262"/>
        </pc:sldMkLst>
        <pc:spChg chg="mod">
          <ac:chgData name="Siegbert Rudolph" userId="2af4d44886c067cc" providerId="LiveId" clId="{F58C8174-167C-4131-A34B-9ED5FAF7CA4C}" dt="2022-07-08T16:22:24.743" v="338" actId="1076"/>
          <ac:spMkLst>
            <pc:docMk/>
            <pc:sldMk cId="3280588398" sldId="262"/>
            <ac:spMk id="3" creationId="{0F3F5E13-52D7-F9BA-44A5-CE3A8B39D359}"/>
          </ac:spMkLst>
        </pc:spChg>
      </pc:sldChg>
      <pc:sldChg chg="delSp del mod delAnim">
        <pc:chgData name="Siegbert Rudolph" userId="2af4d44886c067cc" providerId="LiveId" clId="{F58C8174-167C-4131-A34B-9ED5FAF7CA4C}" dt="2022-02-15T10:47:57.132" v="287" actId="47"/>
        <pc:sldMkLst>
          <pc:docMk/>
          <pc:sldMk cId="202281583" sldId="268"/>
        </pc:sldMkLst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08" creationId="{578F44F5-82B2-4AC4-8748-A732D4DA270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09" creationId="{957B865E-4551-4789-B4E9-953505D994D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0" creationId="{03F092BF-2708-4254-80C7-8342A3826718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1" creationId="{B387519E-6062-4A94-A176-32F3D595E80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2" creationId="{6E77C365-44DC-4A64-B391-31C5F650F8D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3" creationId="{20A25405-8BF0-45BC-A9A2-CA7265CAC60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4" creationId="{FE5E8CD5-4A97-4D42-B92A-D3808A9F9818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5" creationId="{88C31B89-3C18-467E-BBE6-8ABB8C1A571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6" creationId="{1CB4AE12-BE6B-4134-A43E-9727B68E903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7" creationId="{BD178056-0A1C-40F3-A231-FF497B6EF95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8" creationId="{CF261168-FB39-43DA-B05A-2F3ACBE1197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19" creationId="{95E1C7F7-4D21-4760-A313-B67E2C56899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0" creationId="{0DF8C71D-5708-41A1-981D-CE328C3A401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1" creationId="{AEE2F56D-2AED-4582-A970-76737AA5721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2" creationId="{704A3454-E178-4B99-9F33-572D474C8D5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3" creationId="{1FE909A5-ED7D-447A-B87A-AE3F178111F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4" creationId="{85FA8B41-AEF8-44F3-A51E-CAC2E7E6855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5" creationId="{28280A8D-DF9F-4C43-BECA-6EF6A88E653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6" creationId="{04A13BF5-870F-4FE8-80B9-1E6D53D751E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7" creationId="{878E73BB-3159-4869-9DFA-9DFB3EC769A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8" creationId="{3C6ED9A7-C9AD-4DE9-A7B9-FF31B4DF304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29" creationId="{16F8ADEF-A7FF-4BD0-9AC1-A87F07FAA7C3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0" creationId="{9070057F-239F-4C42-A3B8-82B297EBFF8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1" creationId="{8B88039D-F320-4AB1-86A9-95EC0E0E6F2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2" creationId="{315F09B6-D090-4008-96E7-E6FACF79D51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3" creationId="{D725FAEC-D7C6-46F7-BB63-2B036346407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4" creationId="{CBF2EC87-FCB5-4334-8C16-BC7B4D46DE1C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5" creationId="{EA08FE70-1816-45EE-AFA4-CBF82F96564B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6" creationId="{9D47A959-0CCF-45E5-B127-56AA2DEB6ED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7" creationId="{D0F77EAC-B6ED-4DC4-AD40-C8C4E69C6A6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8" creationId="{29A01BEF-E24F-4850-BD2B-4877475C191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39" creationId="{EF82C4E5-FDDB-4765-A840-4CC3AE72A53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0" creationId="{7ADA9E5D-14C9-465A-8C86-A22537BDAE0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1" creationId="{F855B8B6-BA44-41DF-9EDD-741EED244D3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2" creationId="{4B6FFC54-2024-4281-BC55-04107DDB09B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3" creationId="{674C0138-AF57-4A21-B021-1C264B94D4D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4" creationId="{0FB40D5C-3472-448B-A5B0-313104F5CA8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5" creationId="{301EF9FD-4B43-42C3-8725-600140CDCC2B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6" creationId="{B7094940-61F9-470C-AD1C-76CCF1EAC88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7" creationId="{F8305BCD-21DF-4433-86ED-41D021F5B77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8" creationId="{E0DC44F7-E874-4F6B-890D-67A603806E9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49" creationId="{FB26BA05-CA91-48B1-81C8-717941F5FC6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0" creationId="{70BFCC8C-A067-4803-8F01-3BE0E714EF2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1" creationId="{537DBDE4-90E7-420E-B9DC-94DFEA6CF14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2" creationId="{79439D8C-F3E2-40A6-99F1-76FCD2F3816F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3" creationId="{81A27692-4E3E-4B08-A5C4-6994710EF61C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4" creationId="{2E005F70-7368-4A30-8DA6-116C570C8AB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5" creationId="{D2C9DC26-4AA3-4E2C-9D36-3A372C0C6DB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6" creationId="{9576B237-9E3F-4727-B9E1-06F73CE2EEF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7" creationId="{E6B3AAD4-5082-47C9-9BBA-45E9FF221F8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8" creationId="{E4D52DC8-858A-4C30-8290-066E1BDD696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59" creationId="{75606BDD-333E-453B-8CE2-7A6E25A2ACC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0" creationId="{EF1D5B6B-EE6F-4062-AD00-7695FA8D135F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1" creationId="{318BA4BF-6BE6-479A-9265-45E11E33FEA6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2" creationId="{432CDAD7-331F-4039-B142-D96BCDA598DF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3" creationId="{A7D22833-4519-4F2F-964E-4BAA7EC26F7F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4" creationId="{FDA06053-ED81-49A2-9ABB-7926F9DB1EF8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5" creationId="{3F51914C-AB8C-4179-83DE-65BF92048826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6" creationId="{7EFB31BB-C0C3-487E-BB03-07B49A1CCDF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7" creationId="{C92A136A-5093-4723-824B-334FE33AE42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8" creationId="{0F409270-8BED-4524-8DBB-5C3E4EEEF5D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69" creationId="{76BA56A5-3E99-43A2-AE98-7B3F5C067D39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0" creationId="{5DA6C1D3-3AB2-4BA9-A8BA-C136DF8A29D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1" creationId="{41D5E2C1-06D9-40B7-B8F0-C13AA2552AE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2" creationId="{7F4475B2-49D7-4065-8F39-062252C275E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3" creationId="{EDA423D3-CFF4-4DD3-8FAC-C42A3470EEE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4" creationId="{58B9CC21-8248-47F7-A26E-A46A3B924F7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5" creationId="{995FF9C3-AE79-4432-833B-1A7140E982B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6" creationId="{99B7867A-7557-4F7C-BA82-5ACB28344BA3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7" creationId="{23444C34-81C3-4587-9AF5-8409A556ACC8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8" creationId="{6824AC1B-79A5-4858-BE77-7101096210F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79" creationId="{7BCA6E88-C077-4C94-82A3-35A221C6E10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0" creationId="{C19113B2-BEB8-4E84-BC99-C7A6772750F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1" creationId="{75CBE967-F3E4-40F3-9672-AE428926346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2" creationId="{40EA32C6-8AEE-4922-8DA7-12425EF82C3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3" creationId="{B49DBB81-3B09-4D62-BE87-011D5A949D06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4" creationId="{2C678DC6-6EB2-434F-B897-D07859AFE32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5" creationId="{05F33477-2F95-4943-9B97-4C1AEA2DCE66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6" creationId="{AC86FE31-BFC9-4ACC-9E36-26F38FC2927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7" creationId="{74BD57A4-9192-40AF-A79C-CD0F5CD9D24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8" creationId="{0E2BE468-DAD7-4F86-933C-11A645BC4843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89" creationId="{63A1ED1B-9194-4550-A0DD-4F27D23D881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0" creationId="{D368E59A-F662-444B-960D-7F7AF069461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1" creationId="{FE9191A9-157D-46AB-853E-6A914D5C2E3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2" creationId="{3E6CAC49-9ECB-477B-8880-007320423D5C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3" creationId="{141F8797-E925-4DD2-8EC6-274494CCC414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4" creationId="{E5D35902-FDCB-443D-88E4-7B2195EA3AC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5" creationId="{5CD79713-4A28-4BE1-A723-3F1408FFDBB7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6" creationId="{4EF30ABD-5F95-417F-BAC4-2784FDE7E4E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7" creationId="{606D4AFE-0752-436D-BD18-0595B25891A1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8" creationId="{BA151853-670A-41FC-88AB-875A5966E890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199" creationId="{6222F383-4EB5-4ADE-8903-990CE21B4175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0" creationId="{33CABCA6-B9A2-40E9-B314-CEED0BA4625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1" creationId="{EF810A2F-B7F4-4637-AA76-62F61138255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2" creationId="{76A492B1-3266-413D-B3FD-64F5871CC30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3" creationId="{71F91E46-8EF9-4E52-B549-C9A8F7D704B2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4" creationId="{E74C5E0F-CBE0-4373-98BB-8BE7453232F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5" creationId="{1D747102-9083-44B9-844E-70D7A0A39E4A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6" creationId="{5F72E314-D1C6-48A9-B5A5-C8F317688DFE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7" creationId="{46F23065-80F6-4078-B474-7993FE6D677D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8" creationId="{D339A9F5-EF80-4B7A-BE6A-6F7CF93ACDCB}"/>
          </ac:spMkLst>
        </pc:spChg>
        <pc:spChg chg="del">
          <ac:chgData name="Siegbert Rudolph" userId="2af4d44886c067cc" providerId="LiveId" clId="{F58C8174-167C-4131-A34B-9ED5FAF7CA4C}" dt="2022-02-15T10:31:37.471" v="6" actId="478"/>
          <ac:spMkLst>
            <pc:docMk/>
            <pc:sldMk cId="202281583" sldId="268"/>
            <ac:spMk id="209" creationId="{3AFE7852-DC25-4B95-AF1B-EC83E6CA4E75}"/>
          </ac:spMkLst>
        </pc:spChg>
      </pc:sldChg>
    </pc:docChg>
  </pc:docChgLst>
  <pc:docChgLst>
    <pc:chgData name="Siegbert Rudolph" userId="2af4d44886c067cc" providerId="LiveId" clId="{C545AA6D-6416-4435-85E7-F288E29F967F}"/>
    <pc:docChg chg="custSel delSld modSld sldOrd">
      <pc:chgData name="Siegbert Rudolph" userId="2af4d44886c067cc" providerId="LiveId" clId="{C545AA6D-6416-4435-85E7-F288E29F967F}" dt="2024-03-26T15:48:23.853" v="246" actId="1076"/>
      <pc:docMkLst>
        <pc:docMk/>
      </pc:docMkLst>
      <pc:sldChg chg="delSp modSp mod">
        <pc:chgData name="Siegbert Rudolph" userId="2af4d44886c067cc" providerId="LiveId" clId="{C545AA6D-6416-4435-85E7-F288E29F967F}" dt="2024-03-26T15:48:23.838" v="228" actId="1076"/>
        <pc:sldMkLst>
          <pc:docMk/>
          <pc:sldMk cId="3618871785" sldId="256"/>
        </pc:sldMkLst>
        <pc:spChg chg="del">
          <ac:chgData name="Siegbert Rudolph" userId="2af4d44886c067cc" providerId="LiveId" clId="{C545AA6D-6416-4435-85E7-F288E29F967F}" dt="2022-09-20T16:46:41.213" v="0" actId="478"/>
          <ac:spMkLst>
            <pc:docMk/>
            <pc:sldMk cId="3618871785" sldId="256"/>
            <ac:spMk id="6" creationId="{8C9F2F2C-65CB-CB8F-2548-C26DEF1D3593}"/>
          </ac:spMkLst>
        </pc:spChg>
        <pc:spChg chg="del mod">
          <ac:chgData name="Siegbert Rudolph" userId="2af4d44886c067cc" providerId="LiveId" clId="{C545AA6D-6416-4435-85E7-F288E29F967F}" dt="2024-03-26T15:48:23.822" v="223" actId="478"/>
          <ac:spMkLst>
            <pc:docMk/>
            <pc:sldMk cId="3618871785" sldId="256"/>
            <ac:spMk id="6" creationId="{ED3F018B-E0A7-1F35-7AA7-1FE4AB92652F}"/>
          </ac:spMkLst>
        </pc:spChg>
        <pc:spChg chg="mod">
          <ac:chgData name="Siegbert Rudolph" userId="2af4d44886c067cc" providerId="LiveId" clId="{C545AA6D-6416-4435-85E7-F288E29F967F}" dt="2024-03-26T15:48:23.838" v="228" actId="1076"/>
          <ac:spMkLst>
            <pc:docMk/>
            <pc:sldMk cId="3618871785" sldId="256"/>
            <ac:spMk id="7" creationId="{4BBE72E2-16D3-D2D7-610A-82D2CEB43EE7}"/>
          </ac:spMkLst>
        </pc:spChg>
        <pc:spChg chg="del mod">
          <ac:chgData name="Siegbert Rudolph" userId="2af4d44886c067cc" providerId="LiveId" clId="{C545AA6D-6416-4435-85E7-F288E29F967F}" dt="2022-09-23T17:05:49.344" v="24" actId="478"/>
          <ac:spMkLst>
            <pc:docMk/>
            <pc:sldMk cId="3618871785" sldId="256"/>
            <ac:spMk id="7" creationId="{A55DBD39-EC48-65E1-D049-598BB518FCFD}"/>
          </ac:spMkLst>
        </pc:spChg>
      </pc:sldChg>
      <pc:sldChg chg="delSp modSp mod ord modAnim">
        <pc:chgData name="Siegbert Rudolph" userId="2af4d44886c067cc" providerId="LiveId" clId="{C545AA6D-6416-4435-85E7-F288E29F967F}" dt="2024-03-26T15:48:23.853" v="240" actId="1076"/>
        <pc:sldMkLst>
          <pc:docMk/>
          <pc:sldMk cId="3780582147" sldId="257"/>
        </pc:sldMkLst>
        <pc:spChg chg="del">
          <ac:chgData name="Siegbert Rudolph" userId="2af4d44886c067cc" providerId="LiveId" clId="{C545AA6D-6416-4435-85E7-F288E29F967F}" dt="2022-09-20T16:46:41.213" v="6" actId="478"/>
          <ac:spMkLst>
            <pc:docMk/>
            <pc:sldMk cId="3780582147" sldId="257"/>
            <ac:spMk id="3" creationId="{509365D0-05AE-A149-C207-1B9422D7CDBB}"/>
          </ac:spMkLst>
        </pc:spChg>
        <pc:spChg chg="del mod">
          <ac:chgData name="Siegbert Rudolph" userId="2af4d44886c067cc" providerId="LiveId" clId="{C545AA6D-6416-4435-85E7-F288E29F967F}" dt="2024-03-26T15:48:23.853" v="235" actId="478"/>
          <ac:spMkLst>
            <pc:docMk/>
            <pc:sldMk cId="3780582147" sldId="257"/>
            <ac:spMk id="3" creationId="{F65F5020-1500-2690-7F53-2C7CE3771AAD}"/>
          </ac:spMkLst>
        </pc:spChg>
        <pc:spChg chg="mod">
          <ac:chgData name="Siegbert Rudolph" userId="2af4d44886c067cc" providerId="LiveId" clId="{C545AA6D-6416-4435-85E7-F288E29F967F}" dt="2024-03-26T15:48:23.853" v="240" actId="1076"/>
          <ac:spMkLst>
            <pc:docMk/>
            <pc:sldMk cId="3780582147" sldId="257"/>
            <ac:spMk id="4" creationId="{6EB6DB6E-64DB-3386-E326-39ED6995F792}"/>
          </ac:spMkLst>
        </pc:spChg>
        <pc:spChg chg="del mod">
          <ac:chgData name="Siegbert Rudolph" userId="2af4d44886c067cc" providerId="LiveId" clId="{C545AA6D-6416-4435-85E7-F288E29F967F}" dt="2022-09-23T17:05:49.350" v="30" actId="478"/>
          <ac:spMkLst>
            <pc:docMk/>
            <pc:sldMk cId="3780582147" sldId="257"/>
            <ac:spMk id="4" creationId="{73E8E754-F73B-2F82-7BA4-E3BE56780653}"/>
          </ac:spMkLst>
        </pc:spChg>
        <pc:spChg chg="mod">
          <ac:chgData name="Siegbert Rudolph" userId="2af4d44886c067cc" providerId="LiveId" clId="{C545AA6D-6416-4435-85E7-F288E29F967F}" dt="2022-10-07T15:18:12.196" v="206" actId="20577"/>
          <ac:spMkLst>
            <pc:docMk/>
            <pc:sldMk cId="3780582147" sldId="257"/>
            <ac:spMk id="189" creationId="{29CF2551-8F91-45CC-9754-1871F64B02EE}"/>
          </ac:spMkLst>
        </pc:spChg>
        <pc:spChg chg="mod">
          <ac:chgData name="Siegbert Rudolph" userId="2af4d44886c067cc" providerId="LiveId" clId="{C545AA6D-6416-4435-85E7-F288E29F967F}" dt="2022-10-07T15:18:16.952" v="209" actId="20577"/>
          <ac:spMkLst>
            <pc:docMk/>
            <pc:sldMk cId="3780582147" sldId="257"/>
            <ac:spMk id="190" creationId="{AD514737-4981-4D0B-8E18-06EE1A19636A}"/>
          </ac:spMkLst>
        </pc:spChg>
        <pc:spChg chg="mod">
          <ac:chgData name="Siegbert Rudolph" userId="2af4d44886c067cc" providerId="LiveId" clId="{C545AA6D-6416-4435-85E7-F288E29F967F}" dt="2022-10-07T15:18:29.496" v="214" actId="20577"/>
          <ac:spMkLst>
            <pc:docMk/>
            <pc:sldMk cId="3780582147" sldId="257"/>
            <ac:spMk id="191" creationId="{4F10A94B-6725-4100-98FC-4D12993D280C}"/>
          </ac:spMkLst>
        </pc:spChg>
        <pc:spChg chg="mod">
          <ac:chgData name="Siegbert Rudolph" userId="2af4d44886c067cc" providerId="LiveId" clId="{C545AA6D-6416-4435-85E7-F288E29F967F}" dt="2022-10-07T15:18:33.805" v="217" actId="20577"/>
          <ac:spMkLst>
            <pc:docMk/>
            <pc:sldMk cId="3780582147" sldId="257"/>
            <ac:spMk id="192" creationId="{A2135C2C-95C3-4D57-8A13-FD8F04258ADF}"/>
          </ac:spMkLst>
        </pc:spChg>
        <pc:spChg chg="mod">
          <ac:chgData name="Siegbert Rudolph" userId="2af4d44886c067cc" providerId="LiveId" clId="{C545AA6D-6416-4435-85E7-F288E29F967F}" dt="2022-10-07T15:18:43.486" v="220" actId="20577"/>
          <ac:spMkLst>
            <pc:docMk/>
            <pc:sldMk cId="3780582147" sldId="257"/>
            <ac:spMk id="200" creationId="{28A2851C-A64F-4845-8E3A-E544FD127927}"/>
          </ac:spMkLst>
        </pc:spChg>
      </pc:sldChg>
      <pc:sldChg chg="addSp delSp modSp mod ord delAnim modAnim">
        <pc:chgData name="Siegbert Rudolph" userId="2af4d44886c067cc" providerId="LiveId" clId="{C545AA6D-6416-4435-85E7-F288E29F967F}" dt="2024-03-26T15:48:23.853" v="234" actId="1076"/>
        <pc:sldMkLst>
          <pc:docMk/>
          <pc:sldMk cId="1269895419" sldId="258"/>
        </pc:sldMkLst>
        <pc:spChg chg="mod">
          <ac:chgData name="Siegbert Rudolph" userId="2af4d44886c067cc" providerId="LiveId" clId="{C545AA6D-6416-4435-85E7-F288E29F967F}" dt="2022-10-07T15:11:52.334" v="80" actId="20577"/>
          <ac:spMkLst>
            <pc:docMk/>
            <pc:sldMk cId="1269895419" sldId="258"/>
            <ac:spMk id="23" creationId="{65F53E21-EBA6-41D1-A141-30F6E0E05A23}"/>
          </ac:spMkLst>
        </pc:spChg>
        <pc:spChg chg="mod">
          <ac:chgData name="Siegbert Rudolph" userId="2af4d44886c067cc" providerId="LiveId" clId="{C545AA6D-6416-4435-85E7-F288E29F967F}" dt="2022-10-07T15:11:57.177" v="83" actId="20577"/>
          <ac:spMkLst>
            <pc:docMk/>
            <pc:sldMk cId="1269895419" sldId="258"/>
            <ac:spMk id="24" creationId="{94911D36-E08B-44BA-A227-12468B814F07}"/>
          </ac:spMkLst>
        </pc:spChg>
        <pc:spChg chg="del mod">
          <ac:chgData name="Siegbert Rudolph" userId="2af4d44886c067cc" providerId="LiveId" clId="{C545AA6D-6416-4435-85E7-F288E29F967F}" dt="2024-03-26T15:48:23.838" v="229" actId="478"/>
          <ac:spMkLst>
            <pc:docMk/>
            <pc:sldMk cId="1269895419" sldId="258"/>
            <ac:spMk id="46" creationId="{386C8787-4C96-C882-0930-D0455EA2F880}"/>
          </ac:spMkLst>
        </pc:spChg>
        <pc:spChg chg="del">
          <ac:chgData name="Siegbert Rudolph" userId="2af4d44886c067cc" providerId="LiveId" clId="{C545AA6D-6416-4435-85E7-F288E29F967F}" dt="2022-09-20T16:46:41.228" v="12" actId="478"/>
          <ac:spMkLst>
            <pc:docMk/>
            <pc:sldMk cId="1269895419" sldId="258"/>
            <ac:spMk id="46" creationId="{A4A272EF-527B-3B98-2C91-7ECA4F1C05A8}"/>
          </ac:spMkLst>
        </pc:spChg>
        <pc:spChg chg="del mod">
          <ac:chgData name="Siegbert Rudolph" userId="2af4d44886c067cc" providerId="LiveId" clId="{C545AA6D-6416-4435-85E7-F288E29F967F}" dt="2022-09-23T17:05:49.355" v="36" actId="478"/>
          <ac:spMkLst>
            <pc:docMk/>
            <pc:sldMk cId="1269895419" sldId="258"/>
            <ac:spMk id="47" creationId="{5AD1F7E0-DAA3-5894-042D-B2417B000EC1}"/>
          </ac:spMkLst>
        </pc:spChg>
        <pc:spChg chg="add mod">
          <ac:chgData name="Siegbert Rudolph" userId="2af4d44886c067cc" providerId="LiveId" clId="{C545AA6D-6416-4435-85E7-F288E29F967F}" dt="2022-10-07T15:12:20.357" v="86" actId="20577"/>
          <ac:spMkLst>
            <pc:docMk/>
            <pc:sldMk cId="1269895419" sldId="258"/>
            <ac:spMk id="47" creationId="{75F53890-06AB-DEA5-5429-70DFC61EC4DE}"/>
          </ac:spMkLst>
        </pc:spChg>
        <pc:spChg chg="add mod">
          <ac:chgData name="Siegbert Rudolph" userId="2af4d44886c067cc" providerId="LiveId" clId="{C545AA6D-6416-4435-85E7-F288E29F967F}" dt="2022-10-07T15:12:32.144" v="99" actId="20577"/>
          <ac:spMkLst>
            <pc:docMk/>
            <pc:sldMk cId="1269895419" sldId="258"/>
            <ac:spMk id="48" creationId="{259DD320-32B0-AB24-70B2-FB73B86CF886}"/>
          </ac:spMkLst>
        </pc:spChg>
        <pc:spChg chg="add mod">
          <ac:chgData name="Siegbert Rudolph" userId="2af4d44886c067cc" providerId="LiveId" clId="{C545AA6D-6416-4435-85E7-F288E29F967F}" dt="2022-10-07T15:12:35.835" v="102" actId="20577"/>
          <ac:spMkLst>
            <pc:docMk/>
            <pc:sldMk cId="1269895419" sldId="258"/>
            <ac:spMk id="49" creationId="{E2A097CA-6997-2B4C-C474-44177B949E36}"/>
          </ac:spMkLst>
        </pc:spChg>
        <pc:spChg chg="add mod">
          <ac:chgData name="Siegbert Rudolph" userId="2af4d44886c067cc" providerId="LiveId" clId="{C545AA6D-6416-4435-85E7-F288E29F967F}" dt="2022-10-07T15:12:40.243" v="105" actId="20577"/>
          <ac:spMkLst>
            <pc:docMk/>
            <pc:sldMk cId="1269895419" sldId="258"/>
            <ac:spMk id="50" creationId="{94A0392C-F693-8E04-F540-0250F41530ED}"/>
          </ac:spMkLst>
        </pc:spChg>
        <pc:spChg chg="add mod">
          <ac:chgData name="Siegbert Rudolph" userId="2af4d44886c067cc" providerId="LiveId" clId="{C545AA6D-6416-4435-85E7-F288E29F967F}" dt="2022-10-07T15:12:46.777" v="108" actId="20577"/>
          <ac:spMkLst>
            <pc:docMk/>
            <pc:sldMk cId="1269895419" sldId="258"/>
            <ac:spMk id="51" creationId="{04EC7D0B-A56B-9DD4-9803-B10A74CD0C55}"/>
          </ac:spMkLst>
        </pc:spChg>
        <pc:spChg chg="add mod">
          <ac:chgData name="Siegbert Rudolph" userId="2af4d44886c067cc" providerId="LiveId" clId="{C545AA6D-6416-4435-85E7-F288E29F967F}" dt="2022-10-07T15:12:51.487" v="111" actId="20577"/>
          <ac:spMkLst>
            <pc:docMk/>
            <pc:sldMk cId="1269895419" sldId="258"/>
            <ac:spMk id="52" creationId="{CD3DB192-0CAC-A4A9-50A4-EDFE78B2F8A5}"/>
          </ac:spMkLst>
        </pc:spChg>
        <pc:spChg chg="add mod">
          <ac:chgData name="Siegbert Rudolph" userId="2af4d44886c067cc" providerId="LiveId" clId="{C545AA6D-6416-4435-85E7-F288E29F967F}" dt="2022-10-07T15:12:55.660" v="114" actId="20577"/>
          <ac:spMkLst>
            <pc:docMk/>
            <pc:sldMk cId="1269895419" sldId="258"/>
            <ac:spMk id="53" creationId="{90112A29-7FA2-D9D0-4010-D5377DB03036}"/>
          </ac:spMkLst>
        </pc:spChg>
        <pc:spChg chg="add mod">
          <ac:chgData name="Siegbert Rudolph" userId="2af4d44886c067cc" providerId="LiveId" clId="{C545AA6D-6416-4435-85E7-F288E29F967F}" dt="2022-10-07T15:13:08.545" v="119" actId="20577"/>
          <ac:spMkLst>
            <pc:docMk/>
            <pc:sldMk cId="1269895419" sldId="258"/>
            <ac:spMk id="54" creationId="{8206A85D-7066-9923-495D-8731AB02A10D}"/>
          </ac:spMkLst>
        </pc:spChg>
        <pc:spChg chg="add mod">
          <ac:chgData name="Siegbert Rudolph" userId="2af4d44886c067cc" providerId="LiveId" clId="{C545AA6D-6416-4435-85E7-F288E29F967F}" dt="2022-10-07T15:13:16.607" v="122" actId="20577"/>
          <ac:spMkLst>
            <pc:docMk/>
            <pc:sldMk cId="1269895419" sldId="258"/>
            <ac:spMk id="55" creationId="{E3174938-0A88-E1BF-6AC0-FABB767B8786}"/>
          </ac:spMkLst>
        </pc:spChg>
        <pc:spChg chg="add mod">
          <ac:chgData name="Siegbert Rudolph" userId="2af4d44886c067cc" providerId="LiveId" clId="{C545AA6D-6416-4435-85E7-F288E29F967F}" dt="2022-10-07T15:13:38.551" v="131" actId="20577"/>
          <ac:spMkLst>
            <pc:docMk/>
            <pc:sldMk cId="1269895419" sldId="258"/>
            <ac:spMk id="56" creationId="{EAB85845-FE2F-C33A-8B98-68599FDDD503}"/>
          </ac:spMkLst>
        </pc:spChg>
        <pc:spChg chg="add mod">
          <ac:chgData name="Siegbert Rudolph" userId="2af4d44886c067cc" providerId="LiveId" clId="{C545AA6D-6416-4435-85E7-F288E29F967F}" dt="2022-10-07T15:13:43.552" v="134" actId="20577"/>
          <ac:spMkLst>
            <pc:docMk/>
            <pc:sldMk cId="1269895419" sldId="258"/>
            <ac:spMk id="57" creationId="{ABCFE5AD-CEDC-D222-11C5-052D5A3B403F}"/>
          </ac:spMkLst>
        </pc:spChg>
        <pc:spChg chg="add mod">
          <ac:chgData name="Siegbert Rudolph" userId="2af4d44886c067cc" providerId="LiveId" clId="{C545AA6D-6416-4435-85E7-F288E29F967F}" dt="2022-10-07T15:13:50.330" v="137" actId="20577"/>
          <ac:spMkLst>
            <pc:docMk/>
            <pc:sldMk cId="1269895419" sldId="258"/>
            <ac:spMk id="58" creationId="{2F973801-DB5B-F3A7-8188-CD22590A61AC}"/>
          </ac:spMkLst>
        </pc:spChg>
        <pc:spChg chg="add mod">
          <ac:chgData name="Siegbert Rudolph" userId="2af4d44886c067cc" providerId="LiveId" clId="{C545AA6D-6416-4435-85E7-F288E29F967F}" dt="2022-10-07T15:13:53.713" v="140" actId="20577"/>
          <ac:spMkLst>
            <pc:docMk/>
            <pc:sldMk cId="1269895419" sldId="258"/>
            <ac:spMk id="59" creationId="{6CB08415-872B-FE6D-7A8D-8EE198C3D797}"/>
          </ac:spMkLst>
        </pc:spChg>
        <pc:spChg chg="add mod">
          <ac:chgData name="Siegbert Rudolph" userId="2af4d44886c067cc" providerId="LiveId" clId="{C545AA6D-6416-4435-85E7-F288E29F967F}" dt="2022-10-07T15:13:59.702" v="143" actId="20577"/>
          <ac:spMkLst>
            <pc:docMk/>
            <pc:sldMk cId="1269895419" sldId="258"/>
            <ac:spMk id="60" creationId="{6D5062AB-3FBF-AACE-1540-9F5CFF1D7EBE}"/>
          </ac:spMkLst>
        </pc:spChg>
        <pc:spChg chg="add mod">
          <ac:chgData name="Siegbert Rudolph" userId="2af4d44886c067cc" providerId="LiveId" clId="{C545AA6D-6416-4435-85E7-F288E29F967F}" dt="2022-10-07T15:14:33.343" v="146" actId="20577"/>
          <ac:spMkLst>
            <pc:docMk/>
            <pc:sldMk cId="1269895419" sldId="258"/>
            <ac:spMk id="61" creationId="{A548921F-7852-D394-F573-8D6EF36F4A5F}"/>
          </ac:spMkLst>
        </pc:spChg>
        <pc:spChg chg="add mod">
          <ac:chgData name="Siegbert Rudolph" userId="2af4d44886c067cc" providerId="LiveId" clId="{C545AA6D-6416-4435-85E7-F288E29F967F}" dt="2022-10-07T15:14:38.314" v="147" actId="20577"/>
          <ac:spMkLst>
            <pc:docMk/>
            <pc:sldMk cId="1269895419" sldId="258"/>
            <ac:spMk id="62" creationId="{AD858318-F9D6-7EA0-DA95-0063E54AC014}"/>
          </ac:spMkLst>
        </pc:spChg>
        <pc:spChg chg="add mod">
          <ac:chgData name="Siegbert Rudolph" userId="2af4d44886c067cc" providerId="LiveId" clId="{C545AA6D-6416-4435-85E7-F288E29F967F}" dt="2022-10-07T15:14:45.837" v="150" actId="20577"/>
          <ac:spMkLst>
            <pc:docMk/>
            <pc:sldMk cId="1269895419" sldId="258"/>
            <ac:spMk id="63" creationId="{9A75C399-39A5-D132-075C-E6DE03B74A91}"/>
          </ac:spMkLst>
        </pc:spChg>
        <pc:spChg chg="add mod">
          <ac:chgData name="Siegbert Rudolph" userId="2af4d44886c067cc" providerId="LiveId" clId="{C545AA6D-6416-4435-85E7-F288E29F967F}" dt="2022-10-07T15:14:55.437" v="155" actId="20577"/>
          <ac:spMkLst>
            <pc:docMk/>
            <pc:sldMk cId="1269895419" sldId="258"/>
            <ac:spMk id="64" creationId="{8575D937-0951-1DEB-12AD-A22C35E8EF43}"/>
          </ac:spMkLst>
        </pc:spChg>
        <pc:spChg chg="add mod">
          <ac:chgData name="Siegbert Rudolph" userId="2af4d44886c067cc" providerId="LiveId" clId="{C545AA6D-6416-4435-85E7-F288E29F967F}" dt="2022-10-07T15:15:03.754" v="160" actId="20577"/>
          <ac:spMkLst>
            <pc:docMk/>
            <pc:sldMk cId="1269895419" sldId="258"/>
            <ac:spMk id="65" creationId="{D0199C7E-2C50-1036-15F2-0A24D80D42F5}"/>
          </ac:spMkLst>
        </pc:spChg>
        <pc:spChg chg="add mod">
          <ac:chgData name="Siegbert Rudolph" userId="2af4d44886c067cc" providerId="LiveId" clId="{C545AA6D-6416-4435-85E7-F288E29F967F}" dt="2022-10-07T15:15:12.207" v="163" actId="20577"/>
          <ac:spMkLst>
            <pc:docMk/>
            <pc:sldMk cId="1269895419" sldId="258"/>
            <ac:spMk id="66" creationId="{D74A8DF8-B2CC-5FE2-FBF1-9BAD275030D2}"/>
          </ac:spMkLst>
        </pc:spChg>
        <pc:spChg chg="add mod">
          <ac:chgData name="Siegbert Rudolph" userId="2af4d44886c067cc" providerId="LiveId" clId="{C545AA6D-6416-4435-85E7-F288E29F967F}" dt="2022-10-07T15:15:27.305" v="168" actId="20577"/>
          <ac:spMkLst>
            <pc:docMk/>
            <pc:sldMk cId="1269895419" sldId="258"/>
            <ac:spMk id="67" creationId="{62607387-E039-2923-60BC-71E656B0C619}"/>
          </ac:spMkLst>
        </pc:spChg>
        <pc:spChg chg="add mod">
          <ac:chgData name="Siegbert Rudolph" userId="2af4d44886c067cc" providerId="LiveId" clId="{C545AA6D-6416-4435-85E7-F288E29F967F}" dt="2022-10-07T15:15:36.275" v="175" actId="20577"/>
          <ac:spMkLst>
            <pc:docMk/>
            <pc:sldMk cId="1269895419" sldId="258"/>
            <ac:spMk id="68" creationId="{454E128C-930F-F6F8-BD2C-08BE92BDFBB3}"/>
          </ac:spMkLst>
        </pc:spChg>
        <pc:spChg chg="add mod">
          <ac:chgData name="Siegbert Rudolph" userId="2af4d44886c067cc" providerId="LiveId" clId="{C545AA6D-6416-4435-85E7-F288E29F967F}" dt="2022-10-07T15:15:42.673" v="178" actId="20577"/>
          <ac:spMkLst>
            <pc:docMk/>
            <pc:sldMk cId="1269895419" sldId="258"/>
            <ac:spMk id="69" creationId="{A8D229E1-D074-5911-6EDC-AA67E8432209}"/>
          </ac:spMkLst>
        </pc:spChg>
        <pc:spChg chg="add mod">
          <ac:chgData name="Siegbert Rudolph" userId="2af4d44886c067cc" providerId="LiveId" clId="{C545AA6D-6416-4435-85E7-F288E29F967F}" dt="2022-10-07T15:16:05.282" v="183" actId="20577"/>
          <ac:spMkLst>
            <pc:docMk/>
            <pc:sldMk cId="1269895419" sldId="258"/>
            <ac:spMk id="70" creationId="{713318A6-E166-653B-B678-1BFCB21DAED0}"/>
          </ac:spMkLst>
        </pc:spChg>
        <pc:spChg chg="add mod">
          <ac:chgData name="Siegbert Rudolph" userId="2af4d44886c067cc" providerId="LiveId" clId="{C545AA6D-6416-4435-85E7-F288E29F967F}" dt="2022-10-07T15:16:16.111" v="186" actId="20577"/>
          <ac:spMkLst>
            <pc:docMk/>
            <pc:sldMk cId="1269895419" sldId="258"/>
            <ac:spMk id="71" creationId="{FDC872F2-E664-DAD8-7F96-753ADF7CA027}"/>
          </ac:spMkLst>
        </pc:spChg>
        <pc:spChg chg="add mod">
          <ac:chgData name="Siegbert Rudolph" userId="2af4d44886c067cc" providerId="LiveId" clId="{C545AA6D-6416-4435-85E7-F288E29F967F}" dt="2022-10-07T15:16:26.225" v="189" actId="20577"/>
          <ac:spMkLst>
            <pc:docMk/>
            <pc:sldMk cId="1269895419" sldId="258"/>
            <ac:spMk id="72" creationId="{1DE25BE2-1F7C-E9B6-BFAB-9479783D9D7D}"/>
          </ac:spMkLst>
        </pc:spChg>
        <pc:spChg chg="add mod">
          <ac:chgData name="Siegbert Rudolph" userId="2af4d44886c067cc" providerId="LiveId" clId="{C545AA6D-6416-4435-85E7-F288E29F967F}" dt="2022-10-07T15:16:36.016" v="192" actId="20577"/>
          <ac:spMkLst>
            <pc:docMk/>
            <pc:sldMk cId="1269895419" sldId="258"/>
            <ac:spMk id="73" creationId="{806A1118-3A18-13D4-5778-14537EF87A0A}"/>
          </ac:spMkLst>
        </pc:spChg>
        <pc:spChg chg="add mod">
          <ac:chgData name="Siegbert Rudolph" userId="2af4d44886c067cc" providerId="LiveId" clId="{C545AA6D-6416-4435-85E7-F288E29F967F}" dt="2022-10-07T15:17:22.148" v="202" actId="20577"/>
          <ac:spMkLst>
            <pc:docMk/>
            <pc:sldMk cId="1269895419" sldId="258"/>
            <ac:spMk id="77" creationId="{EC98E434-F3E6-6054-1BC0-20E601F4014C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78" creationId="{97355453-4770-F87B-AAD7-33CEE1CEB6B0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79" creationId="{1C8BAF76-4EE8-8BB2-8B5D-70553C363D63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0" creationId="{7FB252A7-0443-1FC9-6EC9-6D77E389E3A8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1" creationId="{2962CF82-C35E-4586-D41B-5F63E72C1628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2" creationId="{94EB1BCC-DF66-237C-0330-48E4A51FBEA1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3" creationId="{3C29E5D4-B45C-16E8-539A-1FB10B2C1747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4" creationId="{39BE1B14-BA96-3CD9-899A-F73F3E797156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5" creationId="{049446E8-0599-3317-0C0F-5E2F8026816E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6" creationId="{C312E184-289F-3640-CEDE-184B7407BD3E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7" creationId="{2B43F3D3-C7F5-304C-0243-C2AA950F6116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8" creationId="{103CB88A-40CE-D2B0-E0F5-9F9DEE6C9BBC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89" creationId="{7EFDBD2C-1B21-46C3-E7A7-C75E37D539F0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0" creationId="{C7E95347-A596-E863-38C0-1B3B6C8B75C2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1" creationId="{0E70CFD2-71EE-FFA0-9C97-61A89349E6BD}"/>
          </ac:spMkLst>
        </pc:spChg>
        <pc:spChg chg="add mod">
          <ac:chgData name="Siegbert Rudolph" userId="2af4d44886c067cc" providerId="LiveId" clId="{C545AA6D-6416-4435-85E7-F288E29F967F}" dt="2022-10-07T15:11:11.526" v="57" actId="1076"/>
          <ac:spMkLst>
            <pc:docMk/>
            <pc:sldMk cId="1269895419" sldId="258"/>
            <ac:spMk id="92" creationId="{1BEC1D87-8831-721A-4DEB-4D1E665707B8}"/>
          </ac:spMkLst>
        </pc:spChg>
        <pc:spChg chg="add mod">
          <ac:chgData name="Siegbert Rudolph" userId="2af4d44886c067cc" providerId="LiveId" clId="{C545AA6D-6416-4435-85E7-F288E29F967F}" dt="2022-10-07T15:11:11.526" v="57" actId="1076"/>
          <ac:spMkLst>
            <pc:docMk/>
            <pc:sldMk cId="1269895419" sldId="258"/>
            <ac:spMk id="93" creationId="{1BCEA109-B492-182D-A66C-D9227469D58A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4" creationId="{236116C4-C8A1-1A4A-E606-AB71FB6E559C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5" creationId="{06D1B972-E092-AE61-2251-EFDE2C1534BD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6" creationId="{3A84DE19-75BA-88CA-7A10-4DACEF9390F6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7" creationId="{FF511C0A-8F8D-906B-0A66-99C1202FEF4D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8" creationId="{11D5465A-EE0D-92AE-AD27-0B476C997EE0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99" creationId="{E977FF07-7B97-F5C1-0924-BB44852A77D0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0" creationId="{D3EDBF6C-E64F-3C2D-5979-65F2BEC8866D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1" creationId="{43B590AE-C059-58AF-7505-932438921EB1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2" creationId="{670E85CE-4E18-E4E9-2E0E-EDB54E231957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3" creationId="{C5680244-1DAA-65D8-A283-6462699FDDBB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4" creationId="{18F2987F-2D7B-5CD7-4C79-F7E6F3A837B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5" creationId="{70EABF79-980C-1B1B-A84E-D585A147269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6" creationId="{5A77AAE4-FFA6-E480-B629-80DE1C9B644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7" creationId="{563A40BB-C9D9-9CF6-7B1B-03059B0F1C97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8" creationId="{00436127-D743-8FA4-C85B-13E76589F34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09" creationId="{F3C1A4DB-CC77-7D3C-83E3-AFAE4027A7ED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0" creationId="{52CDCC2A-91C0-B4E1-4FC9-C300EB638F52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1" creationId="{455CDDEE-8ACB-1B29-7701-22F3FB95F2F4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2" creationId="{29466915-6CCC-2A69-AF1C-ECC065D29743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3" creationId="{0623FFC5-E47C-2369-981A-D5BAA41ADC08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4" creationId="{1E058CCF-1660-84C8-F5D4-04C8ADC16C81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5" creationId="{E1D2E4C7-58A0-555C-E64D-7A269D62A6AB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6" creationId="{DB1BADAA-E37F-CB14-87A1-2BDF9009C2F4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7" creationId="{103320A7-6187-F98A-1F92-B72632B3542C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8" creationId="{E22B57DC-E858-CF5C-BE24-FAA3B3CEA9F5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19" creationId="{43B9D0E4-2FFB-D48B-79DA-65525224EA36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0" creationId="{606A65F2-3A34-FD4E-C28C-82BBCB1AEC88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1" creationId="{9B853094-A603-7678-5465-CF29D3C630F7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2" creationId="{3493F118-BC0E-957B-3C26-ECC97A590031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3" creationId="{DB531284-FB61-A90F-1FDA-816A9CD52392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4" creationId="{013A85B0-853E-1616-C900-05793352CE33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5" creationId="{A3007919-C8FF-275E-B4E3-6D60ACF1627F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6" creationId="{A2B5DD22-05D9-8821-700C-CA31BD83556D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7" creationId="{85AB4FB0-F236-1EBE-433A-BE74309C06FC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8" creationId="{F279F931-4CAC-0317-64D8-37E4B6470D6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29" creationId="{E2865AAC-E531-1D00-0798-4A74C2DF6BD2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0" creationId="{F4745BCD-FFA5-63F9-E133-CE4695868EF3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1" creationId="{0A60BB89-DDE7-6925-24C7-D2DAA1B2F002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2" creationId="{A29E245B-7EA9-4EDA-FA33-6452CA59D1C7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3" creationId="{D51815CA-E838-8916-C26E-6B1531AF4CB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4" creationId="{0E9A0B38-C2E4-3A5D-F0C4-30A2ABC78DE4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5" creationId="{E85C4885-44C6-FE25-5904-B5BD38BB7AD9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6" creationId="{4CE0FEDD-DC76-0F52-9FED-B7C1E72ADD50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7" creationId="{024C6086-2F61-46E5-7739-3B4B150F7B3B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8" creationId="{8823EB8C-C104-3ED4-CEAA-EF0A1DA64FE1}"/>
          </ac:spMkLst>
        </pc:spChg>
        <pc:spChg chg="add del mod">
          <ac:chgData name="Siegbert Rudolph" userId="2af4d44886c067cc" providerId="LiveId" clId="{C545AA6D-6416-4435-85E7-F288E29F967F}" dt="2022-10-07T15:17:27.572" v="203" actId="478"/>
          <ac:spMkLst>
            <pc:docMk/>
            <pc:sldMk cId="1269895419" sldId="258"/>
            <ac:spMk id="139" creationId="{E25775F2-E0EE-60A7-0B7F-2FC9C17E2DBD}"/>
          </ac:spMkLst>
        </pc:spChg>
        <pc:spChg chg="mod">
          <ac:chgData name="Siegbert Rudolph" userId="2af4d44886c067cc" providerId="LiveId" clId="{C545AA6D-6416-4435-85E7-F288E29F967F}" dt="2024-03-26T15:48:23.853" v="234" actId="1076"/>
          <ac:spMkLst>
            <pc:docMk/>
            <pc:sldMk cId="1269895419" sldId="258"/>
            <ac:spMk id="155" creationId="{BAB09598-7860-F40E-8DC3-532D31AF65B9}"/>
          </ac:spMkLst>
        </pc:spChg>
      </pc:sldChg>
      <pc:sldChg chg="delSp modSp mod">
        <pc:chgData name="Siegbert Rudolph" userId="2af4d44886c067cc" providerId="LiveId" clId="{C545AA6D-6416-4435-85E7-F288E29F967F}" dt="2024-03-26T15:48:23.853" v="246" actId="1076"/>
        <pc:sldMkLst>
          <pc:docMk/>
          <pc:sldMk cId="3280588398" sldId="262"/>
        </pc:sldMkLst>
        <pc:spChg chg="del">
          <ac:chgData name="Siegbert Rudolph" userId="2af4d44886c067cc" providerId="LiveId" clId="{C545AA6D-6416-4435-85E7-F288E29F967F}" dt="2022-09-20T16:46:41.228" v="18" actId="478"/>
          <ac:spMkLst>
            <pc:docMk/>
            <pc:sldMk cId="3280588398" sldId="262"/>
            <ac:spMk id="3" creationId="{0F3F5E13-52D7-F9BA-44A5-CE3A8B39D359}"/>
          </ac:spMkLst>
        </pc:spChg>
        <pc:spChg chg="del mod">
          <ac:chgData name="Siegbert Rudolph" userId="2af4d44886c067cc" providerId="LiveId" clId="{C545AA6D-6416-4435-85E7-F288E29F967F}" dt="2024-03-26T15:48:23.853" v="241" actId="478"/>
          <ac:spMkLst>
            <pc:docMk/>
            <pc:sldMk cId="3280588398" sldId="262"/>
            <ac:spMk id="3" creationId="{A69C7CC5-7118-82B2-E8D5-D59341FC224B}"/>
          </ac:spMkLst>
        </pc:spChg>
        <pc:spChg chg="mod">
          <ac:chgData name="Siegbert Rudolph" userId="2af4d44886c067cc" providerId="LiveId" clId="{C545AA6D-6416-4435-85E7-F288E29F967F}" dt="2024-03-26T15:48:23.853" v="246" actId="1076"/>
          <ac:spMkLst>
            <pc:docMk/>
            <pc:sldMk cId="3280588398" sldId="262"/>
            <ac:spMk id="4" creationId="{4243BDC9-8027-764A-78FB-131F8B29CC9C}"/>
          </ac:spMkLst>
        </pc:spChg>
        <pc:spChg chg="del mod">
          <ac:chgData name="Siegbert Rudolph" userId="2af4d44886c067cc" providerId="LiveId" clId="{C545AA6D-6416-4435-85E7-F288E29F967F}" dt="2022-09-23T17:05:49.359" v="42" actId="478"/>
          <ac:spMkLst>
            <pc:docMk/>
            <pc:sldMk cId="3280588398" sldId="262"/>
            <ac:spMk id="4" creationId="{FAF25BCF-4FD9-3864-A6DB-E31DE9BD687A}"/>
          </ac:spMkLst>
        </pc:spChg>
      </pc:sldChg>
      <pc:sldChg chg="del">
        <pc:chgData name="Siegbert Rudolph" userId="2af4d44886c067cc" providerId="LiveId" clId="{C545AA6D-6416-4435-85E7-F288E29F967F}" dt="2022-10-07T15:18:53.090" v="221" actId="47"/>
        <pc:sldMkLst>
          <pc:docMk/>
          <pc:sldMk cId="988481722" sldId="692"/>
        </pc:sldMkLst>
      </pc:sldChg>
      <pc:sldChg chg="del">
        <pc:chgData name="Siegbert Rudolph" userId="2af4d44886c067cc" providerId="LiveId" clId="{C545AA6D-6416-4435-85E7-F288E29F967F}" dt="2022-10-07T15:18:54.077" v="222" actId="47"/>
        <pc:sldMkLst>
          <pc:docMk/>
          <pc:sldMk cId="4222051402" sldId="69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4947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3 Buchstaben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BE72E2-16D3-D2D7-610A-82D2CEB43EE7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17298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lang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 descr="SILBELAST/FIRST">
            <a:extLst>
              <a:ext uri="{FF2B5EF4-FFF2-40B4-BE49-F238E27FC236}">
                <a16:creationId xmlns:a16="http://schemas.microsoft.com/office/drawing/2014/main" id="{E4248C62-B06D-4875-8218-CA94DBBEF853}"/>
              </a:ext>
            </a:extLst>
          </p:cNvPr>
          <p:cNvSpPr txBox="1"/>
          <p:nvPr/>
        </p:nvSpPr>
        <p:spPr>
          <a:xfrm>
            <a:off x="323528" y="929672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BA8F6012-0E4D-40A7-8A13-E0631616CA47}"/>
              </a:ext>
            </a:extLst>
          </p:cNvPr>
          <p:cNvSpPr txBox="1"/>
          <p:nvPr/>
        </p:nvSpPr>
        <p:spPr>
          <a:xfrm>
            <a:off x="1099219" y="92967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77DB96E-1185-4AF0-87A1-7D54CA735F4A}"/>
              </a:ext>
            </a:extLst>
          </p:cNvPr>
          <p:cNvSpPr txBox="1"/>
          <p:nvPr/>
        </p:nvSpPr>
        <p:spPr>
          <a:xfrm>
            <a:off x="1878116" y="92967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001FBE5-06E7-424C-BB27-211487331E81}"/>
              </a:ext>
            </a:extLst>
          </p:cNvPr>
          <p:cNvSpPr txBox="1"/>
          <p:nvPr/>
        </p:nvSpPr>
        <p:spPr>
          <a:xfrm>
            <a:off x="2660219" y="929672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CE9D5CF5-FD73-45FD-9F02-581E8B256BF3}"/>
              </a:ext>
            </a:extLst>
          </p:cNvPr>
          <p:cNvSpPr txBox="1"/>
          <p:nvPr/>
        </p:nvSpPr>
        <p:spPr>
          <a:xfrm>
            <a:off x="3421483" y="929672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6977971F-F8D6-4F88-9C9C-B93B9F7F35A5}"/>
              </a:ext>
            </a:extLst>
          </p:cNvPr>
          <p:cNvSpPr txBox="1"/>
          <p:nvPr/>
        </p:nvSpPr>
        <p:spPr>
          <a:xfrm>
            <a:off x="4155496" y="929672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8F410AF4-C784-4CFE-94A2-687BB8331369}"/>
              </a:ext>
            </a:extLst>
          </p:cNvPr>
          <p:cNvSpPr txBox="1"/>
          <p:nvPr/>
        </p:nvSpPr>
        <p:spPr>
          <a:xfrm>
            <a:off x="4892715" y="929672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705D9F4C-3816-4CCC-8F80-E2482D28AB31}"/>
              </a:ext>
            </a:extLst>
          </p:cNvPr>
          <p:cNvSpPr txBox="1"/>
          <p:nvPr/>
        </p:nvSpPr>
        <p:spPr>
          <a:xfrm>
            <a:off x="5594668" y="92967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13FE9EA4-0CFE-44D1-8EF2-9A84856E5146}"/>
              </a:ext>
            </a:extLst>
          </p:cNvPr>
          <p:cNvSpPr txBox="1"/>
          <p:nvPr/>
        </p:nvSpPr>
        <p:spPr>
          <a:xfrm>
            <a:off x="6359138" y="929672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5F0B2E16-3666-4991-980D-A388983A7264}"/>
              </a:ext>
            </a:extLst>
          </p:cNvPr>
          <p:cNvSpPr txBox="1"/>
          <p:nvPr/>
        </p:nvSpPr>
        <p:spPr>
          <a:xfrm>
            <a:off x="7096357" y="929672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8D14E6EF-CEAD-4E61-8091-30C98C0DFFF3}"/>
              </a:ext>
            </a:extLst>
          </p:cNvPr>
          <p:cNvSpPr txBox="1"/>
          <p:nvPr/>
        </p:nvSpPr>
        <p:spPr>
          <a:xfrm>
            <a:off x="7803119" y="929672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37CAA915-D094-42E6-B7FA-476377E28A0E}"/>
              </a:ext>
            </a:extLst>
          </p:cNvPr>
          <p:cNvSpPr txBox="1"/>
          <p:nvPr/>
        </p:nvSpPr>
        <p:spPr>
          <a:xfrm>
            <a:off x="8503469" y="929672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1F37AC12-6830-4D97-92E8-1DEED6C0DF5A}"/>
              </a:ext>
            </a:extLst>
          </p:cNvPr>
          <p:cNvSpPr txBox="1"/>
          <p:nvPr/>
        </p:nvSpPr>
        <p:spPr>
          <a:xfrm>
            <a:off x="9234276" y="929672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5585644A-F792-4E8C-BF61-CBF880AE1FC8}"/>
              </a:ext>
            </a:extLst>
          </p:cNvPr>
          <p:cNvSpPr txBox="1"/>
          <p:nvPr/>
        </p:nvSpPr>
        <p:spPr>
          <a:xfrm>
            <a:off x="9963474" y="929672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glo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feld 17" descr="SILBELAST/FIRST">
            <a:extLst>
              <a:ext uri="{FF2B5EF4-FFF2-40B4-BE49-F238E27FC236}">
                <a16:creationId xmlns:a16="http://schemas.microsoft.com/office/drawing/2014/main" id="{45F35CDA-8E6B-4554-B9E3-FA2E3547F906}"/>
              </a:ext>
            </a:extLst>
          </p:cNvPr>
          <p:cNvSpPr txBox="1"/>
          <p:nvPr/>
        </p:nvSpPr>
        <p:spPr>
          <a:xfrm>
            <a:off x="323528" y="1482425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mau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6254C3A7-EB99-4CDC-A7A3-05108A85F357}"/>
              </a:ext>
            </a:extLst>
          </p:cNvPr>
          <p:cNvSpPr txBox="1"/>
          <p:nvPr/>
        </p:nvSpPr>
        <p:spPr>
          <a:xfrm>
            <a:off x="1191947" y="1482425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hau</a:t>
            </a: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222D098E-2D9C-45DB-B9B5-E37E01EBF926}"/>
              </a:ext>
            </a:extLst>
          </p:cNvPr>
          <p:cNvSpPr txBox="1"/>
          <p:nvPr/>
        </p:nvSpPr>
        <p:spPr>
          <a:xfrm>
            <a:off x="1973803" y="148242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hei</a:t>
            </a: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7BDBB465-803C-4F85-A034-DD6EE276E1CC}"/>
              </a:ext>
            </a:extLst>
          </p:cNvPr>
          <p:cNvSpPr txBox="1"/>
          <p:nvPr/>
        </p:nvSpPr>
        <p:spPr>
          <a:xfrm>
            <a:off x="2681921" y="1482425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9AFBF2B5-C7DF-4B29-9BA0-950DFC37A950}"/>
              </a:ext>
            </a:extLst>
          </p:cNvPr>
          <p:cNvSpPr txBox="1"/>
          <p:nvPr/>
        </p:nvSpPr>
        <p:spPr>
          <a:xfrm>
            <a:off x="3346758" y="1482425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65F53E21-EBA6-41D1-A141-30F6E0E05A23}"/>
              </a:ext>
            </a:extLst>
          </p:cNvPr>
          <p:cNvSpPr txBox="1"/>
          <p:nvPr/>
        </p:nvSpPr>
        <p:spPr>
          <a:xfrm>
            <a:off x="3977932" y="1482425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94911D36-E08B-44BA-A227-12468B814F07}"/>
              </a:ext>
            </a:extLst>
          </p:cNvPr>
          <p:cNvSpPr txBox="1"/>
          <p:nvPr/>
        </p:nvSpPr>
        <p:spPr>
          <a:xfrm>
            <a:off x="4746964" y="1482425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FD4381DF-C66F-4E60-8FC5-7788C85D35FA}"/>
              </a:ext>
            </a:extLst>
          </p:cNvPr>
          <p:cNvSpPr txBox="1"/>
          <p:nvPr/>
        </p:nvSpPr>
        <p:spPr>
          <a:xfrm>
            <a:off x="5515996" y="1482425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8F529B61-011E-4FF0-B510-BF9F577F8DC9}"/>
              </a:ext>
            </a:extLst>
          </p:cNvPr>
          <p:cNvSpPr txBox="1"/>
          <p:nvPr/>
        </p:nvSpPr>
        <p:spPr>
          <a:xfrm>
            <a:off x="6220908" y="1482425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9B0FFC0A-6F60-465B-AEF9-9952279E8F27}"/>
              </a:ext>
            </a:extLst>
          </p:cNvPr>
          <p:cNvSpPr txBox="1"/>
          <p:nvPr/>
        </p:nvSpPr>
        <p:spPr>
          <a:xfrm>
            <a:off x="6925820" y="1482425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ABC60C52-B865-4269-8962-36611D98F9D0}"/>
              </a:ext>
            </a:extLst>
          </p:cNvPr>
          <p:cNvSpPr txBox="1"/>
          <p:nvPr/>
        </p:nvSpPr>
        <p:spPr>
          <a:xfrm>
            <a:off x="7794239" y="1482425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C5066F52-9800-479E-85E0-01C98582FAD3}"/>
              </a:ext>
            </a:extLst>
          </p:cNvPr>
          <p:cNvSpPr txBox="1"/>
          <p:nvPr/>
        </p:nvSpPr>
        <p:spPr>
          <a:xfrm>
            <a:off x="8536020" y="1482425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DB83458F-3DD7-475E-B741-719C90CE92AC}"/>
              </a:ext>
            </a:extLst>
          </p:cNvPr>
          <p:cNvSpPr txBox="1"/>
          <p:nvPr/>
        </p:nvSpPr>
        <p:spPr>
          <a:xfrm>
            <a:off x="9269786" y="148242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FC48A7E9-BDA1-4256-851C-4EC59FE64A5A}"/>
              </a:ext>
            </a:extLst>
          </p:cNvPr>
          <p:cNvSpPr txBox="1"/>
          <p:nvPr/>
        </p:nvSpPr>
        <p:spPr>
          <a:xfrm>
            <a:off x="9963474" y="1482425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gei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 descr="SILBELAST/FIRST">
            <a:extLst>
              <a:ext uri="{FF2B5EF4-FFF2-40B4-BE49-F238E27FC236}">
                <a16:creationId xmlns:a16="http://schemas.microsoft.com/office/drawing/2014/main" id="{605A73A4-31A3-4D45-8211-B16ED42821BE}"/>
              </a:ext>
            </a:extLst>
          </p:cNvPr>
          <p:cNvSpPr txBox="1"/>
          <p:nvPr/>
        </p:nvSpPr>
        <p:spPr>
          <a:xfrm>
            <a:off x="323528" y="203517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9E0B946C-D817-4D97-B82B-1512DC42BF72}"/>
              </a:ext>
            </a:extLst>
          </p:cNvPr>
          <p:cNvSpPr txBox="1"/>
          <p:nvPr/>
        </p:nvSpPr>
        <p:spPr>
          <a:xfrm>
            <a:off x="1105877" y="203517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0F9A4FC7-9232-45A6-9A56-7A304582623B}"/>
              </a:ext>
            </a:extLst>
          </p:cNvPr>
          <p:cNvSpPr txBox="1"/>
          <p:nvPr/>
        </p:nvSpPr>
        <p:spPr>
          <a:xfrm>
            <a:off x="1885020" y="203517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A2189CF2-5D6E-4F6E-ACEA-806D76519E44}"/>
              </a:ext>
            </a:extLst>
          </p:cNvPr>
          <p:cNvSpPr txBox="1"/>
          <p:nvPr/>
        </p:nvSpPr>
        <p:spPr>
          <a:xfrm>
            <a:off x="2670575" y="203517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98184E3C-A563-412B-8A75-58FD1D86A58C}"/>
              </a:ext>
            </a:extLst>
          </p:cNvPr>
          <p:cNvSpPr txBox="1"/>
          <p:nvPr/>
        </p:nvSpPr>
        <p:spPr>
          <a:xfrm>
            <a:off x="3364759" y="2035178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">
            <a:extLst>
              <a:ext uri="{FF2B5EF4-FFF2-40B4-BE49-F238E27FC236}">
                <a16:creationId xmlns:a16="http://schemas.microsoft.com/office/drawing/2014/main" id="{DB8F9DEC-EE2C-4996-A0AD-57C445C05C53}"/>
              </a:ext>
            </a:extLst>
          </p:cNvPr>
          <p:cNvSpPr txBox="1"/>
          <p:nvPr/>
        </p:nvSpPr>
        <p:spPr>
          <a:xfrm>
            <a:off x="4052531" y="203517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FFE20EE5-2A53-4500-BFE2-A508D712F8ED}"/>
              </a:ext>
            </a:extLst>
          </p:cNvPr>
          <p:cNvSpPr txBox="1"/>
          <p:nvPr/>
        </p:nvSpPr>
        <p:spPr>
          <a:xfrm>
            <a:off x="4746715" y="203517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617700F0-8D28-4703-BFE4-3BA4887CA5A2}"/>
              </a:ext>
            </a:extLst>
          </p:cNvPr>
          <p:cNvSpPr txBox="1"/>
          <p:nvPr/>
        </p:nvSpPr>
        <p:spPr>
          <a:xfrm>
            <a:off x="5527461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55D4553F-BBF7-4800-B035-742FF3C1ECDC}"/>
              </a:ext>
            </a:extLst>
          </p:cNvPr>
          <p:cNvSpPr txBox="1"/>
          <p:nvPr/>
        </p:nvSpPr>
        <p:spPr>
          <a:xfrm>
            <a:off x="6305001" y="203517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30FC0981-EAFF-45EE-9716-DFCB7C2013D0}"/>
              </a:ext>
            </a:extLst>
          </p:cNvPr>
          <p:cNvSpPr txBox="1"/>
          <p:nvPr/>
        </p:nvSpPr>
        <p:spPr>
          <a:xfrm>
            <a:off x="7079335" y="203517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074E4DAB-0068-4F38-8465-3EDCB3CA0439}"/>
              </a:ext>
            </a:extLst>
          </p:cNvPr>
          <p:cNvSpPr txBox="1"/>
          <p:nvPr/>
        </p:nvSpPr>
        <p:spPr>
          <a:xfrm>
            <a:off x="7781534" y="2035178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A553EA63-C8CB-4672-AC96-C0304D550F75}"/>
              </a:ext>
            </a:extLst>
          </p:cNvPr>
          <p:cNvSpPr txBox="1"/>
          <p:nvPr/>
        </p:nvSpPr>
        <p:spPr>
          <a:xfrm>
            <a:off x="8486939" y="2035178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6061CAF1-AC52-48EC-AD19-7CEA8246BA5C}"/>
              </a:ext>
            </a:extLst>
          </p:cNvPr>
          <p:cNvSpPr txBox="1"/>
          <p:nvPr/>
        </p:nvSpPr>
        <p:spPr>
          <a:xfrm>
            <a:off x="9222801" y="203517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1B40CEAD-6129-4CED-99E3-B7FF9579921E}"/>
              </a:ext>
            </a:extLst>
          </p:cNvPr>
          <p:cNvSpPr txBox="1"/>
          <p:nvPr/>
        </p:nvSpPr>
        <p:spPr>
          <a:xfrm>
            <a:off x="10008359" y="2035178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B2DE1D7D-D0A1-466B-8E16-C11F34DB271E}"/>
              </a:ext>
            </a:extLst>
          </p:cNvPr>
          <p:cNvSpPr/>
          <p:nvPr/>
        </p:nvSpPr>
        <p:spPr>
          <a:xfrm>
            <a:off x="107504" y="10671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D709E772-29CF-41DE-90ED-01AED5ABE7C2}"/>
              </a:ext>
            </a:extLst>
          </p:cNvPr>
          <p:cNvSpPr/>
          <p:nvPr/>
        </p:nvSpPr>
        <p:spPr>
          <a:xfrm>
            <a:off x="107504" y="16203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30A3B104-5094-4F9C-A0A7-41535565F0E5}"/>
              </a:ext>
            </a:extLst>
          </p:cNvPr>
          <p:cNvSpPr/>
          <p:nvPr/>
        </p:nvSpPr>
        <p:spPr>
          <a:xfrm>
            <a:off x="107504" y="217366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7" name="Textfeld 46" descr="SILBELAST/FIRST">
            <a:extLst>
              <a:ext uri="{FF2B5EF4-FFF2-40B4-BE49-F238E27FC236}">
                <a16:creationId xmlns:a16="http://schemas.microsoft.com/office/drawing/2014/main" id="{75F53890-06AB-DEA5-5429-70DFC61EC4DE}"/>
              </a:ext>
            </a:extLst>
          </p:cNvPr>
          <p:cNvSpPr txBox="1"/>
          <p:nvPr/>
        </p:nvSpPr>
        <p:spPr>
          <a:xfrm>
            <a:off x="323528" y="2587931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259DD320-32B0-AB24-70B2-FB73B86CF886}"/>
              </a:ext>
            </a:extLst>
          </p:cNvPr>
          <p:cNvSpPr txBox="1"/>
          <p:nvPr/>
        </p:nvSpPr>
        <p:spPr>
          <a:xfrm>
            <a:off x="1064939" y="258793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E2A097CA-6997-2B4C-C474-44177B949E36}"/>
              </a:ext>
            </a:extLst>
          </p:cNvPr>
          <p:cNvSpPr txBox="1"/>
          <p:nvPr/>
        </p:nvSpPr>
        <p:spPr>
          <a:xfrm>
            <a:off x="1809556" y="2587931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94A0392C-F693-8E04-F540-0250F41530ED}"/>
              </a:ext>
            </a:extLst>
          </p:cNvPr>
          <p:cNvSpPr txBox="1"/>
          <p:nvPr/>
        </p:nvSpPr>
        <p:spPr>
          <a:xfrm>
            <a:off x="2477229" y="2587931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04EC7D0B-A56B-9DD4-9803-B10A74CD0C55}"/>
              </a:ext>
            </a:extLst>
          </p:cNvPr>
          <p:cNvSpPr txBox="1"/>
          <p:nvPr/>
        </p:nvSpPr>
        <p:spPr>
          <a:xfrm>
            <a:off x="3218640" y="258793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CD3DB192-0CAC-A4A9-50A4-EDFE78B2F8A5}"/>
              </a:ext>
            </a:extLst>
          </p:cNvPr>
          <p:cNvSpPr txBox="1"/>
          <p:nvPr/>
        </p:nvSpPr>
        <p:spPr>
          <a:xfrm>
            <a:off x="3963257" y="258793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">
            <a:extLst>
              <a:ext uri="{FF2B5EF4-FFF2-40B4-BE49-F238E27FC236}">
                <a16:creationId xmlns:a16="http://schemas.microsoft.com/office/drawing/2014/main" id="{90112A29-7FA2-D9D0-4010-D5377DB03036}"/>
              </a:ext>
            </a:extLst>
          </p:cNvPr>
          <p:cNvSpPr txBox="1"/>
          <p:nvPr/>
        </p:nvSpPr>
        <p:spPr>
          <a:xfrm>
            <a:off x="4711080" y="258793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8206A85D-7066-9923-495D-8731AB02A10D}"/>
              </a:ext>
            </a:extLst>
          </p:cNvPr>
          <p:cNvSpPr txBox="1"/>
          <p:nvPr/>
        </p:nvSpPr>
        <p:spPr>
          <a:xfrm>
            <a:off x="5458903" y="2587931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E3174938-0A88-E1BF-6AC0-FABB767B8786}"/>
              </a:ext>
            </a:extLst>
          </p:cNvPr>
          <p:cNvSpPr txBox="1"/>
          <p:nvPr/>
        </p:nvSpPr>
        <p:spPr>
          <a:xfrm>
            <a:off x="6272449" y="2587931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EAB85845-FE2F-C33A-8B98-68599FDDD503}"/>
              </a:ext>
            </a:extLst>
          </p:cNvPr>
          <p:cNvSpPr txBox="1"/>
          <p:nvPr/>
        </p:nvSpPr>
        <p:spPr>
          <a:xfrm>
            <a:off x="7085995" y="2587931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ABCFE5AD-CEDC-D222-11C5-052D5A3B403F}"/>
              </a:ext>
            </a:extLst>
          </p:cNvPr>
          <p:cNvSpPr txBox="1"/>
          <p:nvPr/>
        </p:nvSpPr>
        <p:spPr>
          <a:xfrm>
            <a:off x="7825803" y="2587931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2F973801-DB5B-F3A7-8188-CD22590A61AC}"/>
              </a:ext>
            </a:extLst>
          </p:cNvPr>
          <p:cNvSpPr txBox="1"/>
          <p:nvPr/>
        </p:nvSpPr>
        <p:spPr>
          <a:xfrm>
            <a:off x="8565611" y="2587931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6CB08415-872B-FE6D-7A8D-8EE198C3D797}"/>
              </a:ext>
            </a:extLst>
          </p:cNvPr>
          <p:cNvSpPr txBox="1"/>
          <p:nvPr/>
        </p:nvSpPr>
        <p:spPr>
          <a:xfrm>
            <a:off x="9284580" y="2587931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D5062AB-3FBF-AACE-1540-9F5CFF1D7EBE}"/>
              </a:ext>
            </a:extLst>
          </p:cNvPr>
          <p:cNvSpPr txBox="1"/>
          <p:nvPr/>
        </p:nvSpPr>
        <p:spPr>
          <a:xfrm>
            <a:off x="10003549" y="2587931"/>
            <a:ext cx="10005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fei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/FIRST">
            <a:extLst>
              <a:ext uri="{FF2B5EF4-FFF2-40B4-BE49-F238E27FC236}">
                <a16:creationId xmlns:a16="http://schemas.microsoft.com/office/drawing/2014/main" id="{A548921F-7852-D394-F573-8D6EF36F4A5F}"/>
              </a:ext>
            </a:extLst>
          </p:cNvPr>
          <p:cNvSpPr txBox="1"/>
          <p:nvPr/>
        </p:nvSpPr>
        <p:spPr>
          <a:xfrm>
            <a:off x="323528" y="3140684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AD858318-F9D6-7EA0-DA95-0063E54AC014}"/>
              </a:ext>
            </a:extLst>
          </p:cNvPr>
          <p:cNvSpPr txBox="1"/>
          <p:nvPr/>
        </p:nvSpPr>
        <p:spPr>
          <a:xfrm>
            <a:off x="1118085" y="3140684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9A75C399-39A5-D132-075C-E6DE03B74A91}"/>
              </a:ext>
            </a:extLst>
          </p:cNvPr>
          <p:cNvSpPr txBox="1"/>
          <p:nvPr/>
        </p:nvSpPr>
        <p:spPr>
          <a:xfrm>
            <a:off x="1872567" y="314068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8575D937-0951-1DEB-12AD-A22C35E8EF43}"/>
              </a:ext>
            </a:extLst>
          </p:cNvPr>
          <p:cNvSpPr txBox="1"/>
          <p:nvPr/>
        </p:nvSpPr>
        <p:spPr>
          <a:xfrm>
            <a:off x="2585371" y="3140684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D0199C7E-2C50-1036-15F2-0A24D80D42F5}"/>
              </a:ext>
            </a:extLst>
          </p:cNvPr>
          <p:cNvSpPr txBox="1"/>
          <p:nvPr/>
        </p:nvSpPr>
        <p:spPr>
          <a:xfrm>
            <a:off x="3291763" y="3140684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D74A8DF8-B2CC-5FE2-FBF1-9BAD275030D2}"/>
              </a:ext>
            </a:extLst>
          </p:cNvPr>
          <p:cNvSpPr txBox="1"/>
          <p:nvPr/>
        </p:nvSpPr>
        <p:spPr>
          <a:xfrm>
            <a:off x="3975713" y="314068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62607387-E039-2923-60BC-71E656B0C619}"/>
              </a:ext>
            </a:extLst>
          </p:cNvPr>
          <p:cNvSpPr txBox="1"/>
          <p:nvPr/>
        </p:nvSpPr>
        <p:spPr>
          <a:xfrm>
            <a:off x="4656457" y="3140684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454E128C-930F-F6F8-BD2C-08BE92BDFBB3}"/>
              </a:ext>
            </a:extLst>
          </p:cNvPr>
          <p:cNvSpPr txBox="1"/>
          <p:nvPr/>
        </p:nvSpPr>
        <p:spPr>
          <a:xfrm>
            <a:off x="5394909" y="3140684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9" name="Textfeld 68" descr="SILBELAST">
            <a:extLst>
              <a:ext uri="{FF2B5EF4-FFF2-40B4-BE49-F238E27FC236}">
                <a16:creationId xmlns:a16="http://schemas.microsoft.com/office/drawing/2014/main" id="{A8D229E1-D074-5911-6EDC-AA67E8432209}"/>
              </a:ext>
            </a:extLst>
          </p:cNvPr>
          <p:cNvSpPr txBox="1"/>
          <p:nvPr/>
        </p:nvSpPr>
        <p:spPr>
          <a:xfrm>
            <a:off x="6207099" y="3140684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0" name="Textfeld 69" descr="SILBELAST">
            <a:extLst>
              <a:ext uri="{FF2B5EF4-FFF2-40B4-BE49-F238E27FC236}">
                <a16:creationId xmlns:a16="http://schemas.microsoft.com/office/drawing/2014/main" id="{713318A6-E166-653B-B678-1BFCB21DAED0}"/>
              </a:ext>
            </a:extLst>
          </p:cNvPr>
          <p:cNvSpPr txBox="1"/>
          <p:nvPr/>
        </p:nvSpPr>
        <p:spPr>
          <a:xfrm>
            <a:off x="7019289" y="3140684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Textfeld 70" descr="SILBELAST">
            <a:extLst>
              <a:ext uri="{FF2B5EF4-FFF2-40B4-BE49-F238E27FC236}">
                <a16:creationId xmlns:a16="http://schemas.microsoft.com/office/drawing/2014/main" id="{FDC872F2-E664-DAD8-7F96-753ADF7CA027}"/>
              </a:ext>
            </a:extLst>
          </p:cNvPr>
          <p:cNvSpPr txBox="1"/>
          <p:nvPr/>
        </p:nvSpPr>
        <p:spPr>
          <a:xfrm>
            <a:off x="7754535" y="314068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SILBELAST">
            <a:extLst>
              <a:ext uri="{FF2B5EF4-FFF2-40B4-BE49-F238E27FC236}">
                <a16:creationId xmlns:a16="http://schemas.microsoft.com/office/drawing/2014/main" id="{1DE25BE2-1F7C-E9B6-BFAB-9479783D9D7D}"/>
              </a:ext>
            </a:extLst>
          </p:cNvPr>
          <p:cNvSpPr txBox="1"/>
          <p:nvPr/>
        </p:nvSpPr>
        <p:spPr>
          <a:xfrm>
            <a:off x="8435279" y="3140684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Textfeld 72" descr="SILBELAST">
            <a:extLst>
              <a:ext uri="{FF2B5EF4-FFF2-40B4-BE49-F238E27FC236}">
                <a16:creationId xmlns:a16="http://schemas.microsoft.com/office/drawing/2014/main" id="{806A1118-3A18-13D4-5778-14537EF87A0A}"/>
              </a:ext>
            </a:extLst>
          </p:cNvPr>
          <p:cNvSpPr txBox="1"/>
          <p:nvPr/>
        </p:nvSpPr>
        <p:spPr>
          <a:xfrm>
            <a:off x="9184952" y="3140684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7" name="Textfeld 76" descr="SILBELAST">
            <a:extLst>
              <a:ext uri="{FF2B5EF4-FFF2-40B4-BE49-F238E27FC236}">
                <a16:creationId xmlns:a16="http://schemas.microsoft.com/office/drawing/2014/main" id="{EC98E434-F3E6-6054-1BC0-20E601F4014C}"/>
              </a:ext>
            </a:extLst>
          </p:cNvPr>
          <p:cNvSpPr txBox="1"/>
          <p:nvPr/>
        </p:nvSpPr>
        <p:spPr>
          <a:xfrm>
            <a:off x="9937826" y="3140684"/>
            <a:ext cx="10663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gra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BEC1D87-8831-721A-4DEB-4D1E665707B8}"/>
              </a:ext>
            </a:extLst>
          </p:cNvPr>
          <p:cNvSpPr/>
          <p:nvPr/>
        </p:nvSpPr>
        <p:spPr>
          <a:xfrm>
            <a:off x="107504" y="2728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1BCEA109-B492-182D-A66C-D9227469D58A}"/>
              </a:ext>
            </a:extLst>
          </p:cNvPr>
          <p:cNvSpPr/>
          <p:nvPr/>
        </p:nvSpPr>
        <p:spPr>
          <a:xfrm>
            <a:off x="107504" y="32817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Textfeld 77" descr="SILBELAST/FIRST">
            <a:extLst>
              <a:ext uri="{FF2B5EF4-FFF2-40B4-BE49-F238E27FC236}">
                <a16:creationId xmlns:a16="http://schemas.microsoft.com/office/drawing/2014/main" id="{4BE17672-519B-BD1F-A531-202E2E6B08EF}"/>
              </a:ext>
            </a:extLst>
          </p:cNvPr>
          <p:cNvSpPr txBox="1"/>
          <p:nvPr/>
        </p:nvSpPr>
        <p:spPr>
          <a:xfrm>
            <a:off x="320881" y="369343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rau</a:t>
            </a: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7D739C8D-8FD3-609D-2CA0-05E6C294BD96}"/>
              </a:ext>
            </a:extLst>
          </p:cNvPr>
          <p:cNvSpPr txBox="1"/>
          <p:nvPr/>
        </p:nvSpPr>
        <p:spPr>
          <a:xfrm>
            <a:off x="1074826" y="3693437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lau</a:t>
            </a: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6D90C5AB-ECED-F213-EA90-792FB85EF20E}"/>
              </a:ext>
            </a:extLst>
          </p:cNvPr>
          <p:cNvSpPr txBox="1"/>
          <p:nvPr/>
        </p:nvSpPr>
        <p:spPr>
          <a:xfrm>
            <a:off x="1799917" y="3693437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bau</a:t>
            </a: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F495EDF0-5C27-9702-0B02-6C218AE948B4}"/>
              </a:ext>
            </a:extLst>
          </p:cNvPr>
          <p:cNvSpPr txBox="1"/>
          <p:nvPr/>
        </p:nvSpPr>
        <p:spPr>
          <a:xfrm>
            <a:off x="2605158" y="369343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EA39AD92-3CDB-56AE-5746-CE7F38FEDE7D}"/>
              </a:ext>
            </a:extLst>
          </p:cNvPr>
          <p:cNvSpPr txBox="1"/>
          <p:nvPr/>
        </p:nvSpPr>
        <p:spPr>
          <a:xfrm>
            <a:off x="3363912" y="3693437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käu</a:t>
            </a: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63D8F6F-8DB4-4239-E7FC-10D436A2F98E}"/>
              </a:ext>
            </a:extLst>
          </p:cNvPr>
          <p:cNvSpPr txBox="1"/>
          <p:nvPr/>
        </p:nvSpPr>
        <p:spPr>
          <a:xfrm>
            <a:off x="4153123" y="3693437"/>
            <a:ext cx="5325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7EDAEC7D-5D82-5378-38B1-A1AA14BB46B0}"/>
              </a:ext>
            </a:extLst>
          </p:cNvPr>
          <p:cNvSpPr txBox="1"/>
          <p:nvPr/>
        </p:nvSpPr>
        <p:spPr>
          <a:xfrm>
            <a:off x="4804476" y="3693437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5" name="Textfeld 84" descr="SILBELAST">
            <a:extLst>
              <a:ext uri="{FF2B5EF4-FFF2-40B4-BE49-F238E27FC236}">
                <a16:creationId xmlns:a16="http://schemas.microsoft.com/office/drawing/2014/main" id="{F29F9BB9-61DC-00E4-A416-7BDD52182DE8}"/>
              </a:ext>
            </a:extLst>
          </p:cNvPr>
          <p:cNvSpPr txBox="1"/>
          <p:nvPr/>
        </p:nvSpPr>
        <p:spPr>
          <a:xfrm>
            <a:off x="5619335" y="3693437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86" name="Textfeld 85" descr="SILBELAST">
            <a:extLst>
              <a:ext uri="{FF2B5EF4-FFF2-40B4-BE49-F238E27FC236}">
                <a16:creationId xmlns:a16="http://schemas.microsoft.com/office/drawing/2014/main" id="{3990E98F-FD39-3FE2-BA89-FC6F0E4911E0}"/>
              </a:ext>
            </a:extLst>
          </p:cNvPr>
          <p:cNvSpPr txBox="1"/>
          <p:nvPr/>
        </p:nvSpPr>
        <p:spPr>
          <a:xfrm>
            <a:off x="6304351" y="3693437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7" name="Textfeld 86" descr="SILBELAST">
            <a:extLst>
              <a:ext uri="{FF2B5EF4-FFF2-40B4-BE49-F238E27FC236}">
                <a16:creationId xmlns:a16="http://schemas.microsoft.com/office/drawing/2014/main" id="{167E4E52-8492-3404-C9AD-430B36A3C2B1}"/>
              </a:ext>
            </a:extLst>
          </p:cNvPr>
          <p:cNvSpPr txBox="1"/>
          <p:nvPr/>
        </p:nvSpPr>
        <p:spPr>
          <a:xfrm>
            <a:off x="7019824" y="369343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Textfeld 87" descr="SILBELAST">
            <a:extLst>
              <a:ext uri="{FF2B5EF4-FFF2-40B4-BE49-F238E27FC236}">
                <a16:creationId xmlns:a16="http://schemas.microsoft.com/office/drawing/2014/main" id="{101F74CB-8530-EFB7-F24C-79A2DD427ECE}"/>
              </a:ext>
            </a:extLst>
          </p:cNvPr>
          <p:cNvSpPr txBox="1"/>
          <p:nvPr/>
        </p:nvSpPr>
        <p:spPr>
          <a:xfrm>
            <a:off x="7751327" y="3693437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9" name="Textfeld 88" descr="SILBELAST">
            <a:extLst>
              <a:ext uri="{FF2B5EF4-FFF2-40B4-BE49-F238E27FC236}">
                <a16:creationId xmlns:a16="http://schemas.microsoft.com/office/drawing/2014/main" id="{6EF03EB8-BC5B-2BFB-8948-C5C2BE411B32}"/>
              </a:ext>
            </a:extLst>
          </p:cNvPr>
          <p:cNvSpPr txBox="1"/>
          <p:nvPr/>
        </p:nvSpPr>
        <p:spPr>
          <a:xfrm>
            <a:off x="8486036" y="3693437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0" name="Textfeld 89" descr="SILBELAST">
            <a:extLst>
              <a:ext uri="{FF2B5EF4-FFF2-40B4-BE49-F238E27FC236}">
                <a16:creationId xmlns:a16="http://schemas.microsoft.com/office/drawing/2014/main" id="{BF6D6246-A036-C000-0C00-C9DE55CE376F}"/>
              </a:ext>
            </a:extLst>
          </p:cNvPr>
          <p:cNvSpPr txBox="1"/>
          <p:nvPr/>
        </p:nvSpPr>
        <p:spPr>
          <a:xfrm>
            <a:off x="9247996" y="369343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1" name="Textfeld 90" descr="SILBELAST">
            <a:extLst>
              <a:ext uri="{FF2B5EF4-FFF2-40B4-BE49-F238E27FC236}">
                <a16:creationId xmlns:a16="http://schemas.microsoft.com/office/drawing/2014/main" id="{0CF2012B-4585-BDD5-AC1B-8DB3D2510E83}"/>
              </a:ext>
            </a:extLst>
          </p:cNvPr>
          <p:cNvSpPr txBox="1"/>
          <p:nvPr/>
        </p:nvSpPr>
        <p:spPr>
          <a:xfrm>
            <a:off x="9965077" y="3693437"/>
            <a:ext cx="10390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bäu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 descr="SILBELAST/FIRST">
            <a:extLst>
              <a:ext uri="{FF2B5EF4-FFF2-40B4-BE49-F238E27FC236}">
                <a16:creationId xmlns:a16="http://schemas.microsoft.com/office/drawing/2014/main" id="{D9CDE486-6A10-DE9D-6BD1-A9573F00B989}"/>
              </a:ext>
            </a:extLst>
          </p:cNvPr>
          <p:cNvSpPr txBox="1"/>
          <p:nvPr/>
        </p:nvSpPr>
        <p:spPr>
          <a:xfrm>
            <a:off x="320881" y="424619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tau</a:t>
            </a: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0C802D71-2423-E584-9F2E-F08843888E26}"/>
              </a:ext>
            </a:extLst>
          </p:cNvPr>
          <p:cNvSpPr txBox="1"/>
          <p:nvPr/>
        </p:nvSpPr>
        <p:spPr>
          <a:xfrm>
            <a:off x="1068661" y="4246190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283410E8-2EB4-4A5F-8DEA-D71590CBDF71}"/>
              </a:ext>
            </a:extLst>
          </p:cNvPr>
          <p:cNvSpPr txBox="1"/>
          <p:nvPr/>
        </p:nvSpPr>
        <p:spPr>
          <a:xfrm>
            <a:off x="1862928" y="4246190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9F42B5B6-B67D-B409-8CAC-04937F7A2517}"/>
              </a:ext>
            </a:extLst>
          </p:cNvPr>
          <p:cNvSpPr txBox="1"/>
          <p:nvPr/>
        </p:nvSpPr>
        <p:spPr>
          <a:xfrm>
            <a:off x="2536970" y="4246190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fei</a:t>
            </a: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83787F27-FE50-BE8C-9D1C-08317C10B695}"/>
              </a:ext>
            </a:extLst>
          </p:cNvPr>
          <p:cNvSpPr txBox="1"/>
          <p:nvPr/>
        </p:nvSpPr>
        <p:spPr>
          <a:xfrm>
            <a:off x="3214218" y="4246190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A068E4E5-4630-A8C0-C47A-D01488AD0126}"/>
              </a:ext>
            </a:extLst>
          </p:cNvPr>
          <p:cNvSpPr txBox="1"/>
          <p:nvPr/>
        </p:nvSpPr>
        <p:spPr>
          <a:xfrm>
            <a:off x="4021309" y="424619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hei</a:t>
            </a: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030BA768-214A-C5DD-8CDA-55B7DFE1FFD1}"/>
              </a:ext>
            </a:extLst>
          </p:cNvPr>
          <p:cNvSpPr txBox="1"/>
          <p:nvPr/>
        </p:nvSpPr>
        <p:spPr>
          <a:xfrm>
            <a:off x="4741838" y="424619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Textfeld 100" descr="SILBELAST">
            <a:extLst>
              <a:ext uri="{FF2B5EF4-FFF2-40B4-BE49-F238E27FC236}">
                <a16:creationId xmlns:a16="http://schemas.microsoft.com/office/drawing/2014/main" id="{9B0702E6-2511-D921-D5EE-51E6DD388B86}"/>
              </a:ext>
            </a:extLst>
          </p:cNvPr>
          <p:cNvSpPr txBox="1"/>
          <p:nvPr/>
        </p:nvSpPr>
        <p:spPr>
          <a:xfrm>
            <a:off x="5465573" y="424619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nie</a:t>
            </a:r>
          </a:p>
        </p:txBody>
      </p:sp>
      <p:sp>
        <p:nvSpPr>
          <p:cNvPr id="102" name="Textfeld 101" descr="SILBELAST">
            <a:extLst>
              <a:ext uri="{FF2B5EF4-FFF2-40B4-BE49-F238E27FC236}">
                <a16:creationId xmlns:a16="http://schemas.microsoft.com/office/drawing/2014/main" id="{8DF64C13-71FD-9637-BB6E-19661DE66DE5}"/>
              </a:ext>
            </a:extLst>
          </p:cNvPr>
          <p:cNvSpPr txBox="1"/>
          <p:nvPr/>
        </p:nvSpPr>
        <p:spPr>
          <a:xfrm>
            <a:off x="6186102" y="4246190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3" name="Textfeld 102" descr="SILBELAST">
            <a:extLst>
              <a:ext uri="{FF2B5EF4-FFF2-40B4-BE49-F238E27FC236}">
                <a16:creationId xmlns:a16="http://schemas.microsoft.com/office/drawing/2014/main" id="{18B161DB-8C3D-36BD-253D-981026B1D0EE}"/>
              </a:ext>
            </a:extLst>
          </p:cNvPr>
          <p:cNvSpPr txBox="1"/>
          <p:nvPr/>
        </p:nvSpPr>
        <p:spPr>
          <a:xfrm>
            <a:off x="6983575" y="4246190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4" name="Textfeld 103" descr="SILBELAST">
            <a:extLst>
              <a:ext uri="{FF2B5EF4-FFF2-40B4-BE49-F238E27FC236}">
                <a16:creationId xmlns:a16="http://schemas.microsoft.com/office/drawing/2014/main" id="{0E45CA73-B00C-6007-2070-51F6D54B28FF}"/>
              </a:ext>
            </a:extLst>
          </p:cNvPr>
          <p:cNvSpPr txBox="1"/>
          <p:nvPr/>
        </p:nvSpPr>
        <p:spPr>
          <a:xfrm>
            <a:off x="7734561" y="4246190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5" name="Textfeld 104" descr="SILBELAST">
            <a:extLst>
              <a:ext uri="{FF2B5EF4-FFF2-40B4-BE49-F238E27FC236}">
                <a16:creationId xmlns:a16="http://schemas.microsoft.com/office/drawing/2014/main" id="{F1E1FA2F-03B7-0685-5016-CC37012163D3}"/>
              </a:ext>
            </a:extLst>
          </p:cNvPr>
          <p:cNvSpPr txBox="1"/>
          <p:nvPr/>
        </p:nvSpPr>
        <p:spPr>
          <a:xfrm>
            <a:off x="8522416" y="4246190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15E577E7-3269-515B-5184-CF53D360842A}"/>
              </a:ext>
            </a:extLst>
          </p:cNvPr>
          <p:cNvSpPr txBox="1"/>
          <p:nvPr/>
        </p:nvSpPr>
        <p:spPr>
          <a:xfrm>
            <a:off x="9239739" y="424619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AC3CA7D1-139D-296C-2F05-A404846BFDA4}"/>
              </a:ext>
            </a:extLst>
          </p:cNvPr>
          <p:cNvSpPr txBox="1"/>
          <p:nvPr/>
        </p:nvSpPr>
        <p:spPr>
          <a:xfrm>
            <a:off x="9963474" y="4246190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7766EC46-B970-E622-D112-D6679C2936E8}"/>
              </a:ext>
            </a:extLst>
          </p:cNvPr>
          <p:cNvSpPr txBox="1"/>
          <p:nvPr/>
        </p:nvSpPr>
        <p:spPr>
          <a:xfrm>
            <a:off x="320881" y="4798943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6938A48F-86F7-4EDB-8FBC-7ED5C07330E9}"/>
              </a:ext>
            </a:extLst>
          </p:cNvPr>
          <p:cNvSpPr txBox="1"/>
          <p:nvPr/>
        </p:nvSpPr>
        <p:spPr>
          <a:xfrm>
            <a:off x="1122300" y="479894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spe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AB32EE4F-1F83-1E83-84B7-8BBD572DD475}"/>
              </a:ext>
            </a:extLst>
          </p:cNvPr>
          <p:cNvSpPr txBox="1"/>
          <p:nvPr/>
        </p:nvSpPr>
        <p:spPr>
          <a:xfrm>
            <a:off x="1926925" y="4798943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87C48C09-FDC7-1E30-0651-BE78F8DED9B1}"/>
              </a:ext>
            </a:extLst>
          </p:cNvPr>
          <p:cNvSpPr txBox="1"/>
          <p:nvPr/>
        </p:nvSpPr>
        <p:spPr>
          <a:xfrm>
            <a:off x="2681857" y="4798943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8C925D24-53B8-D024-7CF1-FCCF1BA95167}"/>
              </a:ext>
            </a:extLst>
          </p:cNvPr>
          <p:cNvSpPr txBox="1"/>
          <p:nvPr/>
        </p:nvSpPr>
        <p:spPr>
          <a:xfrm>
            <a:off x="3391905" y="4798943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627BEE4B-D308-AC13-3D44-203AE852ED80}"/>
              </a:ext>
            </a:extLst>
          </p:cNvPr>
          <p:cNvSpPr txBox="1"/>
          <p:nvPr/>
        </p:nvSpPr>
        <p:spPr>
          <a:xfrm>
            <a:off x="4098747" y="4798943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9FD1B5C-5E5C-C6F2-11FB-BF9BCB594B59}"/>
              </a:ext>
            </a:extLst>
          </p:cNvPr>
          <p:cNvSpPr txBox="1"/>
          <p:nvPr/>
        </p:nvSpPr>
        <p:spPr>
          <a:xfrm>
            <a:off x="4812001" y="479894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7856E-7EEB-5BEB-FC5A-111D26DE1A34}"/>
              </a:ext>
            </a:extLst>
          </p:cNvPr>
          <p:cNvSpPr txBox="1"/>
          <p:nvPr/>
        </p:nvSpPr>
        <p:spPr>
          <a:xfrm>
            <a:off x="5562124" y="4798943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6D4ED3D7-630F-4FD3-06DE-45CAC43317E3}"/>
              </a:ext>
            </a:extLst>
          </p:cNvPr>
          <p:cNvSpPr txBox="1"/>
          <p:nvPr/>
        </p:nvSpPr>
        <p:spPr>
          <a:xfrm>
            <a:off x="6309041" y="4798943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8F67485C-CD36-7C40-6D48-1D5BB52B7522}"/>
              </a:ext>
            </a:extLst>
          </p:cNvPr>
          <p:cNvSpPr txBox="1"/>
          <p:nvPr/>
        </p:nvSpPr>
        <p:spPr>
          <a:xfrm>
            <a:off x="7052752" y="4798943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734C004F-D6EB-696F-2FFD-22955C75A0FF}"/>
              </a:ext>
            </a:extLst>
          </p:cNvPr>
          <p:cNvSpPr txBox="1"/>
          <p:nvPr/>
        </p:nvSpPr>
        <p:spPr>
          <a:xfrm>
            <a:off x="7774021" y="4798943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">
            <a:extLst>
              <a:ext uri="{FF2B5EF4-FFF2-40B4-BE49-F238E27FC236}">
                <a16:creationId xmlns:a16="http://schemas.microsoft.com/office/drawing/2014/main" id="{DCD36DDB-ACAB-CDE8-C1BD-9BF10C370D54}"/>
              </a:ext>
            </a:extLst>
          </p:cNvPr>
          <p:cNvSpPr txBox="1"/>
          <p:nvPr/>
        </p:nvSpPr>
        <p:spPr>
          <a:xfrm>
            <a:off x="8498496" y="4798943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B5904E1B-498C-BD76-01A0-0EA15C72E388}"/>
              </a:ext>
            </a:extLst>
          </p:cNvPr>
          <p:cNvSpPr txBox="1"/>
          <p:nvPr/>
        </p:nvSpPr>
        <p:spPr>
          <a:xfrm>
            <a:off x="9253428" y="479894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F30CA8AF-9E72-74AE-B583-9A7470C9072D}"/>
              </a:ext>
            </a:extLst>
          </p:cNvPr>
          <p:cNvSpPr txBox="1"/>
          <p:nvPr/>
        </p:nvSpPr>
        <p:spPr>
          <a:xfrm>
            <a:off x="10058051" y="4798943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19F1F66A-D323-A8B6-5CEF-7A30AF1EDFEA}"/>
              </a:ext>
            </a:extLst>
          </p:cNvPr>
          <p:cNvSpPr/>
          <p:nvPr/>
        </p:nvSpPr>
        <p:spPr>
          <a:xfrm>
            <a:off x="104857" y="38350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972BD216-2C09-293C-7657-49DEAAB12EC6}"/>
              </a:ext>
            </a:extLst>
          </p:cNvPr>
          <p:cNvSpPr/>
          <p:nvPr/>
        </p:nvSpPr>
        <p:spPr>
          <a:xfrm>
            <a:off x="104857" y="43883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5976E952-FDC3-41A1-6C7D-FCDD913A3877}"/>
              </a:ext>
            </a:extLst>
          </p:cNvPr>
          <p:cNvSpPr/>
          <p:nvPr/>
        </p:nvSpPr>
        <p:spPr>
          <a:xfrm>
            <a:off x="104857" y="494161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5" name="Textfeld 124" descr="SILBELAST/FIRST">
            <a:extLst>
              <a:ext uri="{FF2B5EF4-FFF2-40B4-BE49-F238E27FC236}">
                <a16:creationId xmlns:a16="http://schemas.microsoft.com/office/drawing/2014/main" id="{166A6E30-CC54-F552-E10F-48DB10A0F0C4}"/>
              </a:ext>
            </a:extLst>
          </p:cNvPr>
          <p:cNvSpPr txBox="1"/>
          <p:nvPr/>
        </p:nvSpPr>
        <p:spPr>
          <a:xfrm>
            <a:off x="320881" y="5351696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553AFA9A-FD2E-52B7-4750-88AB5B811832}"/>
              </a:ext>
            </a:extLst>
          </p:cNvPr>
          <p:cNvSpPr txBox="1"/>
          <p:nvPr/>
        </p:nvSpPr>
        <p:spPr>
          <a:xfrm>
            <a:off x="1093323" y="5351696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BB211F3E-CB99-9E28-2290-58A90A7E07F4}"/>
              </a:ext>
            </a:extLst>
          </p:cNvPr>
          <p:cNvSpPr txBox="1"/>
          <p:nvPr/>
        </p:nvSpPr>
        <p:spPr>
          <a:xfrm>
            <a:off x="1868971" y="5351696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4564D2E2-5018-F6A9-01AD-3BB56C26861D}"/>
              </a:ext>
            </a:extLst>
          </p:cNvPr>
          <p:cNvSpPr txBox="1"/>
          <p:nvPr/>
        </p:nvSpPr>
        <p:spPr>
          <a:xfrm>
            <a:off x="2567675" y="535169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BB3AF57-807E-4E24-C5EC-C1A0252D39DB}"/>
              </a:ext>
            </a:extLst>
          </p:cNvPr>
          <p:cNvSpPr txBox="1"/>
          <p:nvPr/>
        </p:nvSpPr>
        <p:spPr>
          <a:xfrm>
            <a:off x="3311263" y="5351696"/>
            <a:ext cx="561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A8CBAE7A-89C9-DC41-EC53-FBCF8CFFC02A}"/>
              </a:ext>
            </a:extLst>
          </p:cNvPr>
          <p:cNvSpPr txBox="1"/>
          <p:nvPr/>
        </p:nvSpPr>
        <p:spPr>
          <a:xfrm>
            <a:off x="4006761" y="5351696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4F06CF5B-37C1-1907-110E-EEA0FE13B4A2}"/>
              </a:ext>
            </a:extLst>
          </p:cNvPr>
          <p:cNvSpPr txBox="1"/>
          <p:nvPr/>
        </p:nvSpPr>
        <p:spPr>
          <a:xfrm>
            <a:off x="4737525" y="5351696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sei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DDD784E7-0506-F40A-1AFC-0C976B34CEA4}"/>
              </a:ext>
            </a:extLst>
          </p:cNvPr>
          <p:cNvSpPr txBox="1"/>
          <p:nvPr/>
        </p:nvSpPr>
        <p:spPr>
          <a:xfrm>
            <a:off x="5437832" y="5351696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">
            <a:extLst>
              <a:ext uri="{FF2B5EF4-FFF2-40B4-BE49-F238E27FC236}">
                <a16:creationId xmlns:a16="http://schemas.microsoft.com/office/drawing/2014/main" id="{757C0C58-AF43-1BC5-FB7B-5553A4E644DD}"/>
              </a:ext>
            </a:extLst>
          </p:cNvPr>
          <p:cNvSpPr txBox="1"/>
          <p:nvPr/>
        </p:nvSpPr>
        <p:spPr>
          <a:xfrm>
            <a:off x="6258364" y="5351696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F9700B0A-7F0E-86D0-18F8-719C9AEE8A18}"/>
              </a:ext>
            </a:extLst>
          </p:cNvPr>
          <p:cNvSpPr txBox="1"/>
          <p:nvPr/>
        </p:nvSpPr>
        <p:spPr>
          <a:xfrm>
            <a:off x="7021188" y="535169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gei</a:t>
            </a: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B3F2443C-6FCF-30B8-A221-D59A84561CC4}"/>
              </a:ext>
            </a:extLst>
          </p:cNvPr>
          <p:cNvSpPr txBox="1"/>
          <p:nvPr/>
        </p:nvSpPr>
        <p:spPr>
          <a:xfrm>
            <a:off x="7750349" y="5351696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hie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42F10844-7750-8957-3D87-5C8D8F07E53F}"/>
              </a:ext>
            </a:extLst>
          </p:cNvPr>
          <p:cNvSpPr txBox="1"/>
          <p:nvPr/>
        </p:nvSpPr>
        <p:spPr>
          <a:xfrm>
            <a:off x="8493937" y="5351696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2A9956C2-85B0-B072-B07D-9C48035940C7}"/>
              </a:ext>
            </a:extLst>
          </p:cNvPr>
          <p:cNvSpPr txBox="1"/>
          <p:nvPr/>
        </p:nvSpPr>
        <p:spPr>
          <a:xfrm>
            <a:off x="9219892" y="535169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F5634E06-3CDC-33B8-BCE8-189AFC996A94}"/>
              </a:ext>
            </a:extLst>
          </p:cNvPr>
          <p:cNvSpPr txBox="1"/>
          <p:nvPr/>
        </p:nvSpPr>
        <p:spPr>
          <a:xfrm>
            <a:off x="9966681" y="5351696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vei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/FIRST">
            <a:extLst>
              <a:ext uri="{FF2B5EF4-FFF2-40B4-BE49-F238E27FC236}">
                <a16:creationId xmlns:a16="http://schemas.microsoft.com/office/drawing/2014/main" id="{347751A0-92A6-DCAF-1EB3-35A3CB894B4E}"/>
              </a:ext>
            </a:extLst>
          </p:cNvPr>
          <p:cNvSpPr txBox="1"/>
          <p:nvPr/>
        </p:nvSpPr>
        <p:spPr>
          <a:xfrm>
            <a:off x="320881" y="5904445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3E13A400-3A82-DD4B-3A4B-C2EB69B8AE39}"/>
              </a:ext>
            </a:extLst>
          </p:cNvPr>
          <p:cNvSpPr txBox="1"/>
          <p:nvPr/>
        </p:nvSpPr>
        <p:spPr>
          <a:xfrm>
            <a:off x="1102694" y="5904445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xau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B99C4AF3-74CA-76D5-653A-D183F2530D5D}"/>
              </a:ext>
            </a:extLst>
          </p:cNvPr>
          <p:cNvSpPr txBox="1"/>
          <p:nvPr/>
        </p:nvSpPr>
        <p:spPr>
          <a:xfrm>
            <a:off x="1870080" y="5904445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2018BFC9-7E69-AACA-9848-BB83DBFA8777}"/>
              </a:ext>
            </a:extLst>
          </p:cNvPr>
          <p:cNvSpPr txBox="1"/>
          <p:nvPr/>
        </p:nvSpPr>
        <p:spPr>
          <a:xfrm>
            <a:off x="2555713" y="5904445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29FF75F3-F6EF-D053-34DE-5CEF6500774C}"/>
              </a:ext>
            </a:extLst>
          </p:cNvPr>
          <p:cNvSpPr txBox="1"/>
          <p:nvPr/>
        </p:nvSpPr>
        <p:spPr>
          <a:xfrm>
            <a:off x="3206080" y="5904445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B3F6B425-81A2-F196-04C2-AD63A6BF74A5}"/>
              </a:ext>
            </a:extLst>
          </p:cNvPr>
          <p:cNvSpPr txBox="1"/>
          <p:nvPr/>
        </p:nvSpPr>
        <p:spPr>
          <a:xfrm>
            <a:off x="3902934" y="590444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F57ECBB3-102C-A95D-4CA1-6B54B94260B7}"/>
              </a:ext>
            </a:extLst>
          </p:cNvPr>
          <p:cNvSpPr txBox="1"/>
          <p:nvPr/>
        </p:nvSpPr>
        <p:spPr>
          <a:xfrm>
            <a:off x="4596582" y="5904445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pie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CC3CCD4A-7F07-9978-4320-95747DAA407D}"/>
              </a:ext>
            </a:extLst>
          </p:cNvPr>
          <p:cNvSpPr txBox="1"/>
          <p:nvPr/>
        </p:nvSpPr>
        <p:spPr>
          <a:xfrm>
            <a:off x="5307863" y="5904445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">
            <a:extLst>
              <a:ext uri="{FF2B5EF4-FFF2-40B4-BE49-F238E27FC236}">
                <a16:creationId xmlns:a16="http://schemas.microsoft.com/office/drawing/2014/main" id="{B090B9DF-A36A-2AB7-82B9-6D46F8CE3507}"/>
              </a:ext>
            </a:extLst>
          </p:cNvPr>
          <p:cNvSpPr txBox="1"/>
          <p:nvPr/>
        </p:nvSpPr>
        <p:spPr>
          <a:xfrm>
            <a:off x="6075249" y="5904445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gäu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0EDA994-2BBF-E5EC-BCB7-6053033F728B}"/>
              </a:ext>
            </a:extLst>
          </p:cNvPr>
          <p:cNvSpPr txBox="1"/>
          <p:nvPr/>
        </p:nvSpPr>
        <p:spPr>
          <a:xfrm>
            <a:off x="6860268" y="5904445"/>
            <a:ext cx="7441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1C69B691-8539-4FE3-702B-1EA8A6ADFCD7}"/>
              </a:ext>
            </a:extLst>
          </p:cNvPr>
          <p:cNvSpPr txBox="1"/>
          <p:nvPr/>
        </p:nvSpPr>
        <p:spPr>
          <a:xfrm>
            <a:off x="7702995" y="5904445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53FB49FF-3930-3D3F-554F-EE58AFAD5D91}"/>
              </a:ext>
            </a:extLst>
          </p:cNvPr>
          <p:cNvSpPr txBox="1"/>
          <p:nvPr/>
        </p:nvSpPr>
        <p:spPr>
          <a:xfrm>
            <a:off x="8471984" y="5904445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C634DF0F-F487-C553-0D7B-2EC2DC6FC75E}"/>
              </a:ext>
            </a:extLst>
          </p:cNvPr>
          <p:cNvSpPr txBox="1"/>
          <p:nvPr/>
        </p:nvSpPr>
        <p:spPr>
          <a:xfrm>
            <a:off x="9240973" y="5904445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hei</a:t>
            </a: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7291C268-501A-762C-AAC9-5C8046E2F009}"/>
              </a:ext>
            </a:extLst>
          </p:cNvPr>
          <p:cNvSpPr txBox="1"/>
          <p:nvPr/>
        </p:nvSpPr>
        <p:spPr>
          <a:xfrm>
            <a:off x="9949047" y="5930379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hie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B39CC9E2-36E9-77A0-A654-DD3AD64E7CAA}"/>
              </a:ext>
            </a:extLst>
          </p:cNvPr>
          <p:cNvSpPr/>
          <p:nvPr/>
        </p:nvSpPr>
        <p:spPr>
          <a:xfrm>
            <a:off x="104857" y="54964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4447E0C-83A0-36A6-2D86-CE7AD2824A08}"/>
              </a:ext>
            </a:extLst>
          </p:cNvPr>
          <p:cNvSpPr/>
          <p:nvPr/>
        </p:nvSpPr>
        <p:spPr>
          <a:xfrm>
            <a:off x="104857" y="60497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156" name="Grafik 15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178994FE-32D1-DDB5-2E11-4E359C38E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3019"/>
            <a:ext cx="980590" cy="385806"/>
          </a:xfrm>
          <a:prstGeom prst="rect">
            <a:avLst/>
          </a:prstGeom>
        </p:spPr>
      </p:pic>
      <p:sp>
        <p:nvSpPr>
          <p:cNvPr id="155" name="Textfeld 154">
            <a:extLst>
              <a:ext uri="{FF2B5EF4-FFF2-40B4-BE49-F238E27FC236}">
                <a16:creationId xmlns:a16="http://schemas.microsoft.com/office/drawing/2014/main" id="{BAB09598-7860-F40E-8DC3-532D31AF65B9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9" fill="hold">
                      <p:stCondLst>
                        <p:cond delay="indefinite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105" name="Textfeld 104" descr="SILBELAST/FIRST">
            <a:extLst>
              <a:ext uri="{FF2B5EF4-FFF2-40B4-BE49-F238E27FC236}">
                <a16:creationId xmlns:a16="http://schemas.microsoft.com/office/drawing/2014/main" id="{685BF822-17C5-4B18-A6DF-76D7D7F60318}"/>
              </a:ext>
            </a:extLst>
          </p:cNvPr>
          <p:cNvSpPr txBox="1"/>
          <p:nvPr/>
        </p:nvSpPr>
        <p:spPr>
          <a:xfrm>
            <a:off x="323528" y="1124744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35B5A614-EAE9-4931-A617-39E0C7DDC5BE}"/>
              </a:ext>
            </a:extLst>
          </p:cNvPr>
          <p:cNvSpPr txBox="1"/>
          <p:nvPr/>
        </p:nvSpPr>
        <p:spPr>
          <a:xfrm>
            <a:off x="1149281" y="112474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89A3868E-1B11-4460-8ED0-86B42D2D7D45}"/>
              </a:ext>
            </a:extLst>
          </p:cNvPr>
          <p:cNvSpPr txBox="1"/>
          <p:nvPr/>
        </p:nvSpPr>
        <p:spPr>
          <a:xfrm>
            <a:off x="1914120" y="1124744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bos</a:t>
            </a:r>
          </a:p>
        </p:txBody>
      </p:sp>
      <p:sp>
        <p:nvSpPr>
          <p:cNvPr id="108" name="Textfeld 107" descr="SILBELAST">
            <a:extLst>
              <a:ext uri="{FF2B5EF4-FFF2-40B4-BE49-F238E27FC236}">
                <a16:creationId xmlns:a16="http://schemas.microsoft.com/office/drawing/2014/main" id="{23F471C5-1FAD-492B-8E2D-B3059C619C8A}"/>
              </a:ext>
            </a:extLst>
          </p:cNvPr>
          <p:cNvSpPr txBox="1"/>
          <p:nvPr/>
        </p:nvSpPr>
        <p:spPr>
          <a:xfrm>
            <a:off x="2686974" y="1124744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gor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E01057C-03CE-4E10-B02F-AFF0BB87F099}"/>
              </a:ext>
            </a:extLst>
          </p:cNvPr>
          <p:cNvSpPr txBox="1"/>
          <p:nvPr/>
        </p:nvSpPr>
        <p:spPr>
          <a:xfrm>
            <a:off x="3437386" y="1124744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kal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F8EB7B30-FC38-4CC6-9B4B-6BD6D59A5A3A}"/>
              </a:ext>
            </a:extLst>
          </p:cNvPr>
          <p:cNvSpPr txBox="1"/>
          <p:nvPr/>
        </p:nvSpPr>
        <p:spPr>
          <a:xfrm>
            <a:off x="4157341" y="1124744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els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D2932D5E-32E9-4680-82D7-285778B64462}"/>
              </a:ext>
            </a:extLst>
          </p:cNvPr>
          <p:cNvSpPr txBox="1"/>
          <p:nvPr/>
        </p:nvSpPr>
        <p:spPr>
          <a:xfrm>
            <a:off x="4853251" y="112474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C9F9A379-E24E-4398-8C7E-457D39B9883D}"/>
              </a:ext>
            </a:extLst>
          </p:cNvPr>
          <p:cNvSpPr txBox="1"/>
          <p:nvPr/>
        </p:nvSpPr>
        <p:spPr>
          <a:xfrm>
            <a:off x="5629311" y="112474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EA7BA9D7-E4D9-4F9C-BC6D-E71CAE53D4D1}"/>
              </a:ext>
            </a:extLst>
          </p:cNvPr>
          <p:cNvSpPr txBox="1"/>
          <p:nvPr/>
        </p:nvSpPr>
        <p:spPr>
          <a:xfrm>
            <a:off x="6275528" y="1124744"/>
            <a:ext cx="6511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koz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E434914-75EB-41C0-AE8E-AB13116D8210}"/>
              </a:ext>
            </a:extLst>
          </p:cNvPr>
          <p:cNvSpPr txBox="1"/>
          <p:nvPr/>
        </p:nvSpPr>
        <p:spPr>
          <a:xfrm>
            <a:off x="7053191" y="1124744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lex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03789E64-A625-42C6-B03E-CAB4CAA4AA25}"/>
              </a:ext>
            </a:extLst>
          </p:cNvPr>
          <p:cNvSpPr txBox="1"/>
          <p:nvPr/>
        </p:nvSpPr>
        <p:spPr>
          <a:xfrm>
            <a:off x="7777955" y="1124744"/>
            <a:ext cx="6142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fax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9846AE97-E4DA-460F-801B-9D23F6351144}"/>
              </a:ext>
            </a:extLst>
          </p:cNvPr>
          <p:cNvSpPr txBox="1"/>
          <p:nvPr/>
        </p:nvSpPr>
        <p:spPr>
          <a:xfrm>
            <a:off x="8518749" y="1124744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lax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1B114069-F08E-4D41-B344-2EF97EC17829}"/>
              </a:ext>
            </a:extLst>
          </p:cNvPr>
          <p:cNvSpPr txBox="1"/>
          <p:nvPr/>
        </p:nvSpPr>
        <p:spPr>
          <a:xfrm>
            <a:off x="9237101" y="1124744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set</a:t>
            </a: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3671382B-AFB7-4339-B843-F7FE79E1C9B6}"/>
              </a:ext>
            </a:extLst>
          </p:cNvPr>
          <p:cNvSpPr txBox="1"/>
          <p:nvPr/>
        </p:nvSpPr>
        <p:spPr>
          <a:xfrm>
            <a:off x="9963474" y="1124744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als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/FIRST">
            <a:extLst>
              <a:ext uri="{FF2B5EF4-FFF2-40B4-BE49-F238E27FC236}">
                <a16:creationId xmlns:a16="http://schemas.microsoft.com/office/drawing/2014/main" id="{E3866EEB-835F-432A-84E0-64DE6A7FA6FD}"/>
              </a:ext>
            </a:extLst>
          </p:cNvPr>
          <p:cNvSpPr txBox="1"/>
          <p:nvPr/>
        </p:nvSpPr>
        <p:spPr>
          <a:xfrm>
            <a:off x="323528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942BA0BE-6BEC-4E49-80A9-36771BBB2A77}"/>
              </a:ext>
            </a:extLst>
          </p:cNvPr>
          <p:cNvSpPr txBox="1"/>
          <p:nvPr/>
        </p:nvSpPr>
        <p:spPr>
          <a:xfrm>
            <a:off x="1129429" y="169131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lok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84F9470D-1FFA-4DE7-AFCF-DA872DF2D587}"/>
              </a:ext>
            </a:extLst>
          </p:cNvPr>
          <p:cNvSpPr txBox="1"/>
          <p:nvPr/>
        </p:nvSpPr>
        <p:spPr>
          <a:xfrm>
            <a:off x="1799075" y="1691311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muk</a:t>
            </a: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A4F07B14-60F5-4F78-8CC8-3C6F2E7382B3}"/>
              </a:ext>
            </a:extLst>
          </p:cNvPr>
          <p:cNvSpPr txBox="1"/>
          <p:nvPr/>
        </p:nvSpPr>
        <p:spPr>
          <a:xfrm>
            <a:off x="2635434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bol</a:t>
            </a: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B152A700-082F-41A9-902A-057E0596D066}"/>
              </a:ext>
            </a:extLst>
          </p:cNvPr>
          <p:cNvSpPr txBox="1"/>
          <p:nvPr/>
        </p:nvSpPr>
        <p:spPr>
          <a:xfrm>
            <a:off x="3321110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24" name="Textfeld 123" descr="SILBELAST">
            <a:extLst>
              <a:ext uri="{FF2B5EF4-FFF2-40B4-BE49-F238E27FC236}">
                <a16:creationId xmlns:a16="http://schemas.microsoft.com/office/drawing/2014/main" id="{5E6C5065-8338-4C4B-B812-A270108C97A8}"/>
              </a:ext>
            </a:extLst>
          </p:cNvPr>
          <p:cNvSpPr txBox="1"/>
          <p:nvPr/>
        </p:nvSpPr>
        <p:spPr>
          <a:xfrm>
            <a:off x="4032434" y="1691311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kek</a:t>
            </a: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D0B61465-3402-4CC3-8C8B-A3C40916AA8B}"/>
              </a:ext>
            </a:extLst>
          </p:cNvPr>
          <p:cNvSpPr txBox="1"/>
          <p:nvPr/>
        </p:nvSpPr>
        <p:spPr>
          <a:xfrm>
            <a:off x="4769406" y="1691311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sod</a:t>
            </a: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A8BBFB4F-4ADC-4481-937F-C352F139A1E4}"/>
              </a:ext>
            </a:extLst>
          </p:cNvPr>
          <p:cNvSpPr txBox="1"/>
          <p:nvPr/>
        </p:nvSpPr>
        <p:spPr>
          <a:xfrm>
            <a:off x="5488745" y="1691311"/>
            <a:ext cx="6799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kud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9117E045-458C-482E-A73B-926451824737}"/>
              </a:ext>
            </a:extLst>
          </p:cNvPr>
          <p:cNvSpPr txBox="1"/>
          <p:nvPr/>
        </p:nvSpPr>
        <p:spPr>
          <a:xfrm>
            <a:off x="6241747" y="1691311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buz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D4A3E169-1DF3-4FB0-BF81-723A1F987F04}"/>
              </a:ext>
            </a:extLst>
          </p:cNvPr>
          <p:cNvSpPr txBox="1"/>
          <p:nvPr/>
        </p:nvSpPr>
        <p:spPr>
          <a:xfrm>
            <a:off x="6985131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CCE7A8B5-1417-4D7C-9DC1-0D4A04D577DB}"/>
              </a:ext>
            </a:extLst>
          </p:cNvPr>
          <p:cNvSpPr txBox="1"/>
          <p:nvPr/>
        </p:nvSpPr>
        <p:spPr>
          <a:xfrm>
            <a:off x="7791032" y="169131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fes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0BA60CEA-392F-4B0F-B092-DC616177C446}"/>
              </a:ext>
            </a:extLst>
          </p:cNvPr>
          <p:cNvSpPr txBox="1"/>
          <p:nvPr/>
        </p:nvSpPr>
        <p:spPr>
          <a:xfrm>
            <a:off x="8455869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634DDE32-BCBA-40CD-9067-3574D1CB9913}"/>
              </a:ext>
            </a:extLst>
          </p:cNvPr>
          <p:cNvSpPr txBox="1"/>
          <p:nvPr/>
        </p:nvSpPr>
        <p:spPr>
          <a:xfrm>
            <a:off x="9167193" y="1691311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kop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BF3E6BD4-FD95-4043-9140-4A0BCF69C2C3}"/>
              </a:ext>
            </a:extLst>
          </p:cNvPr>
          <p:cNvSpPr txBox="1"/>
          <p:nvPr/>
        </p:nvSpPr>
        <p:spPr>
          <a:xfrm>
            <a:off x="9916988" y="1717245"/>
            <a:ext cx="10583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bol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/FIRST">
            <a:extLst>
              <a:ext uri="{FF2B5EF4-FFF2-40B4-BE49-F238E27FC236}">
                <a16:creationId xmlns:a16="http://schemas.microsoft.com/office/drawing/2014/main" id="{507E37BA-51B0-45D3-839F-5D5F24F412AD}"/>
              </a:ext>
            </a:extLst>
          </p:cNvPr>
          <p:cNvSpPr txBox="1"/>
          <p:nvPr/>
        </p:nvSpPr>
        <p:spPr>
          <a:xfrm>
            <a:off x="323528" y="2270657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tim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90E0142E-CAE5-4A2D-8F6A-20A2B25880A5}"/>
              </a:ext>
            </a:extLst>
          </p:cNvPr>
          <p:cNvSpPr txBox="1"/>
          <p:nvPr/>
        </p:nvSpPr>
        <p:spPr>
          <a:xfrm>
            <a:off x="1061363" y="2271023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3A5E7830-EFC5-4FB6-908F-FD12B8640F05}"/>
              </a:ext>
            </a:extLst>
          </p:cNvPr>
          <p:cNvSpPr txBox="1"/>
          <p:nvPr/>
        </p:nvSpPr>
        <p:spPr>
          <a:xfrm>
            <a:off x="1872936" y="2271389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4D1E2250-CBCF-4F0A-B7DB-11EB3FCDCBED}"/>
              </a:ext>
            </a:extLst>
          </p:cNvPr>
          <p:cNvSpPr txBox="1"/>
          <p:nvPr/>
        </p:nvSpPr>
        <p:spPr>
          <a:xfrm>
            <a:off x="2496958" y="2271755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müt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DD84C89-7B8C-4258-8FD3-3F0FB8AF1EDC}"/>
              </a:ext>
            </a:extLst>
          </p:cNvPr>
          <p:cNvSpPr txBox="1"/>
          <p:nvPr/>
        </p:nvSpPr>
        <p:spPr>
          <a:xfrm>
            <a:off x="3314943" y="2272121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mät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377D9159-CE7B-4076-B1A7-5BBDBA2F8BCD}"/>
              </a:ext>
            </a:extLst>
          </p:cNvPr>
          <p:cNvSpPr txBox="1"/>
          <p:nvPr/>
        </p:nvSpPr>
        <p:spPr>
          <a:xfrm>
            <a:off x="4126516" y="227248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häf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A896461F-0748-42F4-886A-4E6DAA7ADFDD}"/>
              </a:ext>
            </a:extLst>
          </p:cNvPr>
          <p:cNvSpPr txBox="1"/>
          <p:nvPr/>
        </p:nvSpPr>
        <p:spPr>
          <a:xfrm>
            <a:off x="4843512" y="2272853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wür</a:t>
            </a: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8FACC7E7-803D-4980-9437-418A565F3EA1}"/>
              </a:ext>
            </a:extLst>
          </p:cNvPr>
          <p:cNvSpPr txBox="1"/>
          <p:nvPr/>
        </p:nvSpPr>
        <p:spPr>
          <a:xfrm>
            <a:off x="5634246" y="2273219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kür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0FAFA2F2-CFA9-49E0-84B7-FF2EBB6F589D}"/>
              </a:ext>
            </a:extLst>
          </p:cNvPr>
          <p:cNvSpPr txBox="1"/>
          <p:nvPr/>
        </p:nvSpPr>
        <p:spPr>
          <a:xfrm>
            <a:off x="6351242" y="227358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rot</a:t>
            </a: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7F82C258-B9D4-4A6C-ABB0-8BB9FF65D5E9}"/>
              </a:ext>
            </a:extLst>
          </p:cNvPr>
          <p:cNvSpPr txBox="1"/>
          <p:nvPr/>
        </p:nvSpPr>
        <p:spPr>
          <a:xfrm>
            <a:off x="7031369" y="227395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1098B231-24BF-4350-A8F0-2A89DC6C87A1}"/>
              </a:ext>
            </a:extLst>
          </p:cNvPr>
          <p:cNvSpPr txBox="1"/>
          <p:nvPr/>
        </p:nvSpPr>
        <p:spPr>
          <a:xfrm>
            <a:off x="7716305" y="2274317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kok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CD7D4F3F-1E28-4172-828E-273FC866B34E}"/>
              </a:ext>
            </a:extLst>
          </p:cNvPr>
          <p:cNvSpPr txBox="1"/>
          <p:nvPr/>
        </p:nvSpPr>
        <p:spPr>
          <a:xfrm>
            <a:off x="8465361" y="227468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ert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5717A451-1FF5-4BA6-8C3B-656AEA510318}"/>
              </a:ext>
            </a:extLst>
          </p:cNvPr>
          <p:cNvSpPr txBox="1"/>
          <p:nvPr/>
        </p:nvSpPr>
        <p:spPr>
          <a:xfrm>
            <a:off x="9148694" y="2275054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45A69620-B7FF-452C-9EEE-11AA099F16A0}"/>
              </a:ext>
            </a:extLst>
          </p:cNvPr>
          <p:cNvSpPr txBox="1"/>
          <p:nvPr/>
        </p:nvSpPr>
        <p:spPr>
          <a:xfrm>
            <a:off x="9966680" y="2309746"/>
            <a:ext cx="10021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mit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/FIRST">
            <a:extLst>
              <a:ext uri="{FF2B5EF4-FFF2-40B4-BE49-F238E27FC236}">
                <a16:creationId xmlns:a16="http://schemas.microsoft.com/office/drawing/2014/main" id="{7B09B9F5-C3CF-42FE-A584-BE1D09BC1778}"/>
              </a:ext>
            </a:extLst>
          </p:cNvPr>
          <p:cNvSpPr txBox="1"/>
          <p:nvPr/>
        </p:nvSpPr>
        <p:spPr>
          <a:xfrm>
            <a:off x="323528" y="2875193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kel</a:t>
            </a: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EDFAA24-C5F2-47E1-850B-B3EF6354C83C}"/>
              </a:ext>
            </a:extLst>
          </p:cNvPr>
          <p:cNvSpPr txBox="1"/>
          <p:nvPr/>
        </p:nvSpPr>
        <p:spPr>
          <a:xfrm>
            <a:off x="1040277" y="287519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0374807E-3097-4180-8F1A-0109A8AD1B08}"/>
              </a:ext>
            </a:extLst>
          </p:cNvPr>
          <p:cNvSpPr txBox="1"/>
          <p:nvPr/>
        </p:nvSpPr>
        <p:spPr>
          <a:xfrm>
            <a:off x="1933357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lem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1765CEAF-2ECA-41D7-ABAB-07CC8267AD54}"/>
              </a:ext>
            </a:extLst>
          </p:cNvPr>
          <p:cNvSpPr txBox="1"/>
          <p:nvPr/>
        </p:nvSpPr>
        <p:spPr>
          <a:xfrm>
            <a:off x="2749492" y="287519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6F15CEC-2D63-41DB-A97D-7CFEF4039888}"/>
              </a:ext>
            </a:extLst>
          </p:cNvPr>
          <p:cNvSpPr txBox="1"/>
          <p:nvPr/>
        </p:nvSpPr>
        <p:spPr>
          <a:xfrm>
            <a:off x="3479065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A2E72695-7AFB-4ED8-ABA9-F29FCD7C6BA5}"/>
              </a:ext>
            </a:extLst>
          </p:cNvPr>
          <p:cNvSpPr txBox="1"/>
          <p:nvPr/>
        </p:nvSpPr>
        <p:spPr>
          <a:xfrm>
            <a:off x="4115664" y="2875193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49727644-6525-4923-8618-6713CD57F5B4}"/>
              </a:ext>
            </a:extLst>
          </p:cNvPr>
          <p:cNvSpPr txBox="1"/>
          <p:nvPr/>
        </p:nvSpPr>
        <p:spPr>
          <a:xfrm>
            <a:off x="4824398" y="2875193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F06D8E2D-2A0B-4835-9A94-69ED7DD9A77C}"/>
              </a:ext>
            </a:extLst>
          </p:cNvPr>
          <p:cNvSpPr txBox="1"/>
          <p:nvPr/>
        </p:nvSpPr>
        <p:spPr>
          <a:xfrm>
            <a:off x="5456188" y="287519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384D2BB5-2D81-4C54-A2AC-1ACE9F780A67}"/>
              </a:ext>
            </a:extLst>
          </p:cNvPr>
          <p:cNvSpPr txBox="1"/>
          <p:nvPr/>
        </p:nvSpPr>
        <p:spPr>
          <a:xfrm>
            <a:off x="6168128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">
            <a:extLst>
              <a:ext uri="{FF2B5EF4-FFF2-40B4-BE49-F238E27FC236}">
                <a16:creationId xmlns:a16="http://schemas.microsoft.com/office/drawing/2014/main" id="{76E5556F-16FE-4B1A-A211-AD5D66E8785A}"/>
              </a:ext>
            </a:extLst>
          </p:cNvPr>
          <p:cNvSpPr txBox="1"/>
          <p:nvPr/>
        </p:nvSpPr>
        <p:spPr>
          <a:xfrm>
            <a:off x="6984263" y="2875193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3BEE96DB-4E90-4860-8B73-9BF01D350D48}"/>
              </a:ext>
            </a:extLst>
          </p:cNvPr>
          <p:cNvSpPr txBox="1"/>
          <p:nvPr/>
        </p:nvSpPr>
        <p:spPr>
          <a:xfrm>
            <a:off x="7880549" y="2875193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69C9B117-07D8-4B5C-AEB7-464F0C9D65C0}"/>
              </a:ext>
            </a:extLst>
          </p:cNvPr>
          <p:cNvSpPr txBox="1"/>
          <p:nvPr/>
        </p:nvSpPr>
        <p:spPr>
          <a:xfrm>
            <a:off x="8618137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239348D7-CB4B-49F1-BD2E-C25F4966903E}"/>
              </a:ext>
            </a:extLst>
          </p:cNvPr>
          <p:cNvSpPr txBox="1"/>
          <p:nvPr/>
        </p:nvSpPr>
        <p:spPr>
          <a:xfrm>
            <a:off x="9254736" y="2875193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fel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371E01ED-4241-4E42-92F0-B62E3A8302F6}"/>
              </a:ext>
            </a:extLst>
          </p:cNvPr>
          <p:cNvSpPr txBox="1"/>
          <p:nvPr/>
        </p:nvSpPr>
        <p:spPr>
          <a:xfrm>
            <a:off x="9929812" y="2902247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gel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/FIRST">
            <a:extLst>
              <a:ext uri="{FF2B5EF4-FFF2-40B4-BE49-F238E27FC236}">
                <a16:creationId xmlns:a16="http://schemas.microsoft.com/office/drawing/2014/main" id="{29CF2551-8F91-45CC-9754-1871F64B02EE}"/>
              </a:ext>
            </a:extLst>
          </p:cNvPr>
          <p:cNvSpPr txBox="1"/>
          <p:nvPr/>
        </p:nvSpPr>
        <p:spPr>
          <a:xfrm>
            <a:off x="323528" y="3494749"/>
            <a:ext cx="7040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AD514737-4981-4D0B-8E18-06EE1A19636A}"/>
              </a:ext>
            </a:extLst>
          </p:cNvPr>
          <p:cNvSpPr txBox="1"/>
          <p:nvPr/>
        </p:nvSpPr>
        <p:spPr>
          <a:xfrm>
            <a:off x="1021781" y="3494749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4F10A94B-6725-4100-98FC-4D12993D280C}"/>
              </a:ext>
            </a:extLst>
          </p:cNvPr>
          <p:cNvSpPr txBox="1"/>
          <p:nvPr/>
        </p:nvSpPr>
        <p:spPr>
          <a:xfrm>
            <a:off x="1769727" y="3494749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A2135C2C-95C3-4D57-8A13-FD8F04258ADF}"/>
              </a:ext>
            </a:extLst>
          </p:cNvPr>
          <p:cNvSpPr txBox="1"/>
          <p:nvPr/>
        </p:nvSpPr>
        <p:spPr>
          <a:xfrm>
            <a:off x="2466377" y="3494749"/>
            <a:ext cx="5405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919D401-47DD-435E-9CA6-9F7A4013FC3F}"/>
              </a:ext>
            </a:extLst>
          </p:cNvPr>
          <p:cNvSpPr txBox="1"/>
          <p:nvPr/>
        </p:nvSpPr>
        <p:spPr>
          <a:xfrm>
            <a:off x="3166233" y="3494749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büf</a:t>
            </a: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A5B923E3-708B-47D7-8140-7CFF22F7DDB2}"/>
              </a:ext>
            </a:extLst>
          </p:cNvPr>
          <p:cNvSpPr txBox="1"/>
          <p:nvPr/>
        </p:nvSpPr>
        <p:spPr>
          <a:xfrm>
            <a:off x="3906164" y="3494749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dör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662194DA-256E-4385-99B3-C8A3872E09BA}"/>
              </a:ext>
            </a:extLst>
          </p:cNvPr>
          <p:cNvSpPr txBox="1"/>
          <p:nvPr/>
        </p:nvSpPr>
        <p:spPr>
          <a:xfrm>
            <a:off x="4649301" y="3494749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räd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AEEC39E2-85FE-4C8B-B11B-470CEDF4ABCC}"/>
              </a:ext>
            </a:extLst>
          </p:cNvPr>
          <p:cNvSpPr txBox="1"/>
          <p:nvPr/>
        </p:nvSpPr>
        <p:spPr>
          <a:xfrm>
            <a:off x="5389232" y="3494749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ker</a:t>
            </a: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0EE527A7-586F-4A63-A6B1-EC0A461371E7}"/>
              </a:ext>
            </a:extLst>
          </p:cNvPr>
          <p:cNvSpPr txBox="1"/>
          <p:nvPr/>
        </p:nvSpPr>
        <p:spPr>
          <a:xfrm>
            <a:off x="6119545" y="3494749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cer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C7E2D07-3723-4065-9543-440A0A522028}"/>
              </a:ext>
            </a:extLst>
          </p:cNvPr>
          <p:cNvSpPr txBox="1"/>
          <p:nvPr/>
        </p:nvSpPr>
        <p:spPr>
          <a:xfrm>
            <a:off x="6846652" y="3494749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fur</a:t>
            </a: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0A2806E9-64AB-4C00-86C6-398B6ECC950F}"/>
              </a:ext>
            </a:extLst>
          </p:cNvPr>
          <p:cNvSpPr txBox="1"/>
          <p:nvPr/>
        </p:nvSpPr>
        <p:spPr>
          <a:xfrm>
            <a:off x="7535287" y="3494749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mor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28A2851C-A64F-4845-8E3A-E544FD127927}"/>
              </a:ext>
            </a:extLst>
          </p:cNvPr>
          <p:cNvSpPr txBox="1"/>
          <p:nvPr/>
        </p:nvSpPr>
        <p:spPr>
          <a:xfrm>
            <a:off x="8361780" y="3494749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gol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3474D86D-C359-4489-94DB-0BA8642A41C5}"/>
              </a:ext>
            </a:extLst>
          </p:cNvPr>
          <p:cNvSpPr txBox="1"/>
          <p:nvPr/>
        </p:nvSpPr>
        <p:spPr>
          <a:xfrm>
            <a:off x="9058430" y="3494749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CED7486E-841B-4247-BAA2-4DC5F7467A27}"/>
              </a:ext>
            </a:extLst>
          </p:cNvPr>
          <p:cNvSpPr txBox="1"/>
          <p:nvPr/>
        </p:nvSpPr>
        <p:spPr>
          <a:xfrm>
            <a:off x="9835234" y="3494749"/>
            <a:ext cx="11480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7EEED207-7480-489C-9945-B8CE0105C3A4}"/>
              </a:ext>
            </a:extLst>
          </p:cNvPr>
          <p:cNvSpPr/>
          <p:nvPr/>
        </p:nvSpPr>
        <p:spPr>
          <a:xfrm>
            <a:off x="107504" y="12621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F947F09-3BF0-49A0-848B-FA72D713B742}"/>
              </a:ext>
            </a:extLst>
          </p:cNvPr>
          <p:cNvSpPr/>
          <p:nvPr/>
        </p:nvSpPr>
        <p:spPr>
          <a:xfrm>
            <a:off x="107504" y="18366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00535F0C-EC9A-4A2A-A2BB-3743660B82AA}"/>
              </a:ext>
            </a:extLst>
          </p:cNvPr>
          <p:cNvSpPr/>
          <p:nvPr/>
        </p:nvSpPr>
        <p:spPr>
          <a:xfrm>
            <a:off x="107504" y="242823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2624890B-262A-4C5F-849C-AE462D918D14}"/>
              </a:ext>
            </a:extLst>
          </p:cNvPr>
          <p:cNvSpPr/>
          <p:nvPr/>
        </p:nvSpPr>
        <p:spPr>
          <a:xfrm>
            <a:off x="107504" y="30214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14F312AB-FF63-4487-AB91-267A44CC126A}"/>
              </a:ext>
            </a:extLst>
          </p:cNvPr>
          <p:cNvSpPr/>
          <p:nvPr/>
        </p:nvSpPr>
        <p:spPr>
          <a:xfrm>
            <a:off x="110231" y="36657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0" name="Textfeld 4">
            <a:extLst>
              <a:ext uri="{FF2B5EF4-FFF2-40B4-BE49-F238E27FC236}">
                <a16:creationId xmlns:a16="http://schemas.microsoft.com/office/drawing/2014/main" id="{AF159694-B4A4-4E7D-95D7-973B9021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14413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– Vokal kurz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B6DB6E-64DB-3386-E326-39ED6995F792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43BDC9-8027-764A-78FB-131F8B29CC9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Breitbild</PresentationFormat>
  <Paragraphs>232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10</cp:revision>
  <dcterms:created xsi:type="dcterms:W3CDTF">2021-11-11T15:24:47Z</dcterms:created>
  <dcterms:modified xsi:type="dcterms:W3CDTF">2024-03-26T15:48:23Z</dcterms:modified>
</cp:coreProperties>
</file>