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  <p:sldMasterId id="2147486545" r:id="rId8"/>
  </p:sldMasterIdLst>
  <p:notesMasterIdLst>
    <p:notesMasterId r:id="rId29"/>
  </p:notesMasterIdLst>
  <p:sldIdLst>
    <p:sldId id="444" r:id="rId9"/>
    <p:sldId id="666" r:id="rId10"/>
    <p:sldId id="682" r:id="rId11"/>
    <p:sldId id="683" r:id="rId12"/>
    <p:sldId id="684" r:id="rId13"/>
    <p:sldId id="685" r:id="rId14"/>
    <p:sldId id="688" r:id="rId15"/>
    <p:sldId id="687" r:id="rId16"/>
    <p:sldId id="689" r:id="rId17"/>
    <p:sldId id="690" r:id="rId18"/>
    <p:sldId id="691" r:id="rId19"/>
    <p:sldId id="693" r:id="rId20"/>
    <p:sldId id="694" r:id="rId21"/>
    <p:sldId id="695" r:id="rId22"/>
    <p:sldId id="692" r:id="rId23"/>
    <p:sldId id="697" r:id="rId24"/>
    <p:sldId id="698" r:id="rId25"/>
    <p:sldId id="699" r:id="rId26"/>
    <p:sldId id="607" r:id="rId27"/>
    <p:sldId id="706" r:id="rId28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2F"/>
    <a:srgbClr val="0070C0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41" autoAdjust="0"/>
    <p:restoredTop sz="94692" autoAdjust="0"/>
  </p:normalViewPr>
  <p:slideViewPr>
    <p:cSldViewPr>
      <p:cViewPr varScale="1">
        <p:scale>
          <a:sx n="89" d="100"/>
          <a:sy n="89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108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2CF85C12-6196-47B9-AF58-C299C51E481C}"/>
    <pc:docChg chg="modSld">
      <pc:chgData name="Siegbert Rudolph" userId="2af4d44886c067cc" providerId="LiveId" clId="{2CF85C12-6196-47B9-AF58-C299C51E481C}" dt="2021-03-02T14:53:14.038" v="34" actId="20577"/>
      <pc:docMkLst>
        <pc:docMk/>
      </pc:docMkLst>
      <pc:sldChg chg="modSp mod">
        <pc:chgData name="Siegbert Rudolph" userId="2af4d44886c067cc" providerId="LiveId" clId="{2CF85C12-6196-47B9-AF58-C299C51E481C}" dt="2021-02-28T07:25:26.867" v="33" actId="1035"/>
        <pc:sldMkLst>
          <pc:docMk/>
          <pc:sldMk cId="0" sldId="444"/>
        </pc:sldMkLst>
        <pc:spChg chg="mod">
          <ac:chgData name="Siegbert Rudolph" userId="2af4d44886c067cc" providerId="LiveId" clId="{2CF85C12-6196-47B9-AF58-C299C51E481C}" dt="2021-02-28T07:25:22.165" v="20" actId="20577"/>
          <ac:spMkLst>
            <pc:docMk/>
            <pc:sldMk cId="0" sldId="444"/>
            <ac:spMk id="22" creationId="{00000000-0000-0000-0000-000000000000}"/>
          </ac:spMkLst>
        </pc:spChg>
        <pc:spChg chg="mod">
          <ac:chgData name="Siegbert Rudolph" userId="2af4d44886c067cc" providerId="LiveId" clId="{2CF85C12-6196-47B9-AF58-C299C51E481C}" dt="2021-02-28T07:25:17.228" v="18" actId="255"/>
          <ac:spMkLst>
            <pc:docMk/>
            <pc:sldMk cId="0" sldId="444"/>
            <ac:spMk id="23" creationId="{00000000-0000-0000-0000-000000000000}"/>
          </ac:spMkLst>
        </pc:spChg>
        <pc:spChg chg="mod">
          <ac:chgData name="Siegbert Rudolph" userId="2af4d44886c067cc" providerId="LiveId" clId="{2CF85C12-6196-47B9-AF58-C299C51E481C}" dt="2021-02-28T07:25:26.867" v="33" actId="1035"/>
          <ac:spMkLst>
            <pc:docMk/>
            <pc:sldMk cId="0" sldId="444"/>
            <ac:spMk id="27" creationId="{00000000-0000-0000-0000-000000000000}"/>
          </ac:spMkLst>
        </pc:spChg>
      </pc:sldChg>
      <pc:sldChg chg="modSp mod">
        <pc:chgData name="Siegbert Rudolph" userId="2af4d44886c067cc" providerId="LiveId" clId="{2CF85C12-6196-47B9-AF58-C299C51E481C}" dt="2021-03-02T14:53:14.038" v="34" actId="20577"/>
        <pc:sldMkLst>
          <pc:docMk/>
          <pc:sldMk cId="4289967261" sldId="690"/>
        </pc:sldMkLst>
        <pc:spChg chg="mod">
          <ac:chgData name="Siegbert Rudolph" userId="2af4d44886c067cc" providerId="LiveId" clId="{2CF85C12-6196-47B9-AF58-C299C51E481C}" dt="2021-03-02T14:53:14.038" v="34" actId="20577"/>
          <ac:spMkLst>
            <pc:docMk/>
            <pc:sldMk cId="4289967261" sldId="690"/>
            <ac:spMk id="137" creationId="{306ED9D4-E6FF-40DD-AC59-DDEA7FE97E6B}"/>
          </ac:spMkLst>
        </pc:spChg>
      </pc:sldChg>
    </pc:docChg>
  </pc:docChgLst>
  <pc:docChgLst>
    <pc:chgData name="Siegbert Rudolph" userId="2af4d44886c067cc" providerId="LiveId" clId="{C445B766-C19A-4503-BEBC-8ED509B7F3E0}"/>
    <pc:docChg chg="custSel modSld">
      <pc:chgData name="Siegbert Rudolph" userId="2af4d44886c067cc" providerId="LiveId" clId="{C445B766-C19A-4503-BEBC-8ED509B7F3E0}" dt="2020-10-17T08:24:36.174" v="119" actId="1076"/>
      <pc:docMkLst>
        <pc:docMk/>
      </pc:docMkLst>
      <pc:sldChg chg="delSp modSp mod">
        <pc:chgData name="Siegbert Rudolph" userId="2af4d44886c067cc" providerId="LiveId" clId="{C445B766-C19A-4503-BEBC-8ED509B7F3E0}" dt="2020-10-17T08:24:36.111" v="5" actId="1076"/>
        <pc:sldMkLst>
          <pc:docMk/>
          <pc:sldMk cId="0" sldId="444"/>
        </pc:sldMkLst>
        <pc:spChg chg="del">
          <ac:chgData name="Siegbert Rudolph" userId="2af4d44886c067cc" providerId="LiveId" clId="{C445B766-C19A-4503-BEBC-8ED509B7F3E0}" dt="2020-10-17T08:24:36.095" v="0" actId="478"/>
          <ac:spMkLst>
            <pc:docMk/>
            <pc:sldMk cId="0" sldId="444"/>
            <ac:spMk id="2" creationId="{A19C984A-3B76-4614-B6CC-88DF3339395E}"/>
          </ac:spMkLst>
        </pc:spChg>
        <pc:spChg chg="mod">
          <ac:chgData name="Siegbert Rudolph" userId="2af4d44886c067cc" providerId="LiveId" clId="{C445B766-C19A-4503-BEBC-8ED509B7F3E0}" dt="2020-10-17T08:24:36.111" v="5" actId="1076"/>
          <ac:spMkLst>
            <pc:docMk/>
            <pc:sldMk cId="0" sldId="444"/>
            <ac:spMk id="3" creationId="{ED4E26E3-3DDF-46C3-AC8E-F77C4796F5E2}"/>
          </ac:spMkLst>
        </pc:spChg>
      </pc:sldChg>
      <pc:sldChg chg="delSp modSp mod">
        <pc:chgData name="Siegbert Rudolph" userId="2af4d44886c067cc" providerId="LiveId" clId="{C445B766-C19A-4503-BEBC-8ED509B7F3E0}" dt="2020-10-17T08:24:36.174" v="113" actId="1076"/>
        <pc:sldMkLst>
          <pc:docMk/>
          <pc:sldMk cId="1647492060" sldId="607"/>
        </pc:sldMkLst>
        <pc:spChg chg="del">
          <ac:chgData name="Siegbert Rudolph" userId="2af4d44886c067cc" providerId="LiveId" clId="{C445B766-C19A-4503-BEBC-8ED509B7F3E0}" dt="2020-10-17T08:24:36.174" v="108" actId="478"/>
          <ac:spMkLst>
            <pc:docMk/>
            <pc:sldMk cId="1647492060" sldId="607"/>
            <ac:spMk id="2" creationId="{5A0B1CE5-2D6C-48A3-A927-F3EA1170A366}"/>
          </ac:spMkLst>
        </pc:spChg>
        <pc:spChg chg="mod">
          <ac:chgData name="Siegbert Rudolph" userId="2af4d44886c067cc" providerId="LiveId" clId="{C445B766-C19A-4503-BEBC-8ED509B7F3E0}" dt="2020-10-17T08:24:36.174" v="113" actId="1076"/>
          <ac:spMkLst>
            <pc:docMk/>
            <pc:sldMk cId="1647492060" sldId="607"/>
            <ac:spMk id="5" creationId="{700676A8-0E7B-4296-A70C-981D8B1FC756}"/>
          </ac:spMkLst>
        </pc:spChg>
      </pc:sldChg>
      <pc:sldChg chg="delSp modSp mod">
        <pc:chgData name="Siegbert Rudolph" userId="2af4d44886c067cc" providerId="LiveId" clId="{C445B766-C19A-4503-BEBC-8ED509B7F3E0}" dt="2020-10-17T08:24:36.111" v="11" actId="1076"/>
        <pc:sldMkLst>
          <pc:docMk/>
          <pc:sldMk cId="1487536989" sldId="666"/>
        </pc:sldMkLst>
        <pc:spChg chg="del">
          <ac:chgData name="Siegbert Rudolph" userId="2af4d44886c067cc" providerId="LiveId" clId="{C445B766-C19A-4503-BEBC-8ED509B7F3E0}" dt="2020-10-17T08:24:36.111" v="6" actId="478"/>
          <ac:spMkLst>
            <pc:docMk/>
            <pc:sldMk cId="1487536989" sldId="666"/>
            <ac:spMk id="3" creationId="{510379EA-BC8D-43FF-A2CD-3F41BC63B166}"/>
          </ac:spMkLst>
        </pc:spChg>
        <pc:spChg chg="mod">
          <ac:chgData name="Siegbert Rudolph" userId="2af4d44886c067cc" providerId="LiveId" clId="{C445B766-C19A-4503-BEBC-8ED509B7F3E0}" dt="2020-10-17T08:24:36.111" v="11" actId="1076"/>
          <ac:spMkLst>
            <pc:docMk/>
            <pc:sldMk cId="1487536989" sldId="666"/>
            <ac:spMk id="4" creationId="{DE1EA9F8-FCE4-4D5A-8F9F-7570226A4AB9}"/>
          </ac:spMkLst>
        </pc:spChg>
      </pc:sldChg>
      <pc:sldChg chg="delSp modSp mod">
        <pc:chgData name="Siegbert Rudolph" userId="2af4d44886c067cc" providerId="LiveId" clId="{C445B766-C19A-4503-BEBC-8ED509B7F3E0}" dt="2020-10-17T08:24:36.111" v="17" actId="1076"/>
        <pc:sldMkLst>
          <pc:docMk/>
          <pc:sldMk cId="1049978293" sldId="682"/>
        </pc:sldMkLst>
        <pc:spChg chg="del">
          <ac:chgData name="Siegbert Rudolph" userId="2af4d44886c067cc" providerId="LiveId" clId="{C445B766-C19A-4503-BEBC-8ED509B7F3E0}" dt="2020-10-17T08:24:36.111" v="12" actId="478"/>
          <ac:spMkLst>
            <pc:docMk/>
            <pc:sldMk cId="1049978293" sldId="682"/>
            <ac:spMk id="3" creationId="{CAF9C5B8-03FD-4140-A736-C8597A3BFD89}"/>
          </ac:spMkLst>
        </pc:spChg>
        <pc:spChg chg="mod">
          <ac:chgData name="Siegbert Rudolph" userId="2af4d44886c067cc" providerId="LiveId" clId="{C445B766-C19A-4503-BEBC-8ED509B7F3E0}" dt="2020-10-17T08:24:36.111" v="17" actId="1076"/>
          <ac:spMkLst>
            <pc:docMk/>
            <pc:sldMk cId="1049978293" sldId="682"/>
            <ac:spMk id="4" creationId="{A937449C-6C5D-470E-B1B3-C4AE00DCB626}"/>
          </ac:spMkLst>
        </pc:spChg>
      </pc:sldChg>
      <pc:sldChg chg="delSp modSp mod">
        <pc:chgData name="Siegbert Rudolph" userId="2af4d44886c067cc" providerId="LiveId" clId="{C445B766-C19A-4503-BEBC-8ED509B7F3E0}" dt="2020-10-17T08:24:36.111" v="23" actId="1076"/>
        <pc:sldMkLst>
          <pc:docMk/>
          <pc:sldMk cId="3149141113" sldId="683"/>
        </pc:sldMkLst>
        <pc:spChg chg="del">
          <ac:chgData name="Siegbert Rudolph" userId="2af4d44886c067cc" providerId="LiveId" clId="{C445B766-C19A-4503-BEBC-8ED509B7F3E0}" dt="2020-10-17T08:24:36.111" v="18" actId="478"/>
          <ac:spMkLst>
            <pc:docMk/>
            <pc:sldMk cId="3149141113" sldId="683"/>
            <ac:spMk id="3" creationId="{74F1F5E5-D513-4A56-B2D0-97A23FBAB8FB}"/>
          </ac:spMkLst>
        </pc:spChg>
        <pc:spChg chg="mod">
          <ac:chgData name="Siegbert Rudolph" userId="2af4d44886c067cc" providerId="LiveId" clId="{C445B766-C19A-4503-BEBC-8ED509B7F3E0}" dt="2020-10-17T08:24:36.111" v="23" actId="1076"/>
          <ac:spMkLst>
            <pc:docMk/>
            <pc:sldMk cId="3149141113" sldId="683"/>
            <ac:spMk id="4" creationId="{072E165A-6582-4D9D-8DAA-871A38CC387D}"/>
          </ac:spMkLst>
        </pc:spChg>
      </pc:sldChg>
      <pc:sldChg chg="delSp modSp mod">
        <pc:chgData name="Siegbert Rudolph" userId="2af4d44886c067cc" providerId="LiveId" clId="{C445B766-C19A-4503-BEBC-8ED509B7F3E0}" dt="2020-10-17T08:24:36.111" v="29" actId="1076"/>
        <pc:sldMkLst>
          <pc:docMk/>
          <pc:sldMk cId="3607620903" sldId="684"/>
        </pc:sldMkLst>
        <pc:spChg chg="del">
          <ac:chgData name="Siegbert Rudolph" userId="2af4d44886c067cc" providerId="LiveId" clId="{C445B766-C19A-4503-BEBC-8ED509B7F3E0}" dt="2020-10-17T08:24:36.111" v="24" actId="478"/>
          <ac:spMkLst>
            <pc:docMk/>
            <pc:sldMk cId="3607620903" sldId="684"/>
            <ac:spMk id="4" creationId="{9D1670F6-4A35-414D-AD09-F69C3BCBED00}"/>
          </ac:spMkLst>
        </pc:spChg>
        <pc:spChg chg="mod">
          <ac:chgData name="Siegbert Rudolph" userId="2af4d44886c067cc" providerId="LiveId" clId="{C445B766-C19A-4503-BEBC-8ED509B7F3E0}" dt="2020-10-17T08:24:36.111" v="29" actId="1076"/>
          <ac:spMkLst>
            <pc:docMk/>
            <pc:sldMk cId="3607620903" sldId="684"/>
            <ac:spMk id="8" creationId="{69B2A04C-6A68-443E-A7D2-CB5FF72E3CCA}"/>
          </ac:spMkLst>
        </pc:spChg>
      </pc:sldChg>
      <pc:sldChg chg="delSp modSp mod">
        <pc:chgData name="Siegbert Rudolph" userId="2af4d44886c067cc" providerId="LiveId" clId="{C445B766-C19A-4503-BEBC-8ED509B7F3E0}" dt="2020-10-17T08:24:36.127" v="35" actId="1076"/>
        <pc:sldMkLst>
          <pc:docMk/>
          <pc:sldMk cId="1360968711" sldId="685"/>
        </pc:sldMkLst>
        <pc:spChg chg="del">
          <ac:chgData name="Siegbert Rudolph" userId="2af4d44886c067cc" providerId="LiveId" clId="{C445B766-C19A-4503-BEBC-8ED509B7F3E0}" dt="2020-10-17T08:24:36.127" v="30" actId="478"/>
          <ac:spMkLst>
            <pc:docMk/>
            <pc:sldMk cId="1360968711" sldId="685"/>
            <ac:spMk id="3" creationId="{182BEF61-59AB-400D-B1C3-F82024C3F826}"/>
          </ac:spMkLst>
        </pc:spChg>
        <pc:spChg chg="mod">
          <ac:chgData name="Siegbert Rudolph" userId="2af4d44886c067cc" providerId="LiveId" clId="{C445B766-C19A-4503-BEBC-8ED509B7F3E0}" dt="2020-10-17T08:24:36.127" v="35" actId="1076"/>
          <ac:spMkLst>
            <pc:docMk/>
            <pc:sldMk cId="1360968711" sldId="685"/>
            <ac:spMk id="9" creationId="{A42C0E5E-06E3-4634-992B-24E63C4657BD}"/>
          </ac:spMkLst>
        </pc:spChg>
      </pc:sldChg>
      <pc:sldChg chg="delSp modSp mod">
        <pc:chgData name="Siegbert Rudolph" userId="2af4d44886c067cc" providerId="LiveId" clId="{C445B766-C19A-4503-BEBC-8ED509B7F3E0}" dt="2020-10-17T08:24:36.127" v="47" actId="1076"/>
        <pc:sldMkLst>
          <pc:docMk/>
          <pc:sldMk cId="259731974" sldId="687"/>
        </pc:sldMkLst>
        <pc:spChg chg="del">
          <ac:chgData name="Siegbert Rudolph" userId="2af4d44886c067cc" providerId="LiveId" clId="{C445B766-C19A-4503-BEBC-8ED509B7F3E0}" dt="2020-10-17T08:24:36.127" v="42" actId="478"/>
          <ac:spMkLst>
            <pc:docMk/>
            <pc:sldMk cId="259731974" sldId="687"/>
            <ac:spMk id="3" creationId="{3E596749-935C-4AA6-B9D3-CE789CF71F4F}"/>
          </ac:spMkLst>
        </pc:spChg>
        <pc:spChg chg="mod">
          <ac:chgData name="Siegbert Rudolph" userId="2af4d44886c067cc" providerId="LiveId" clId="{C445B766-C19A-4503-BEBC-8ED509B7F3E0}" dt="2020-10-17T08:24:36.127" v="47" actId="1076"/>
          <ac:spMkLst>
            <pc:docMk/>
            <pc:sldMk cId="259731974" sldId="687"/>
            <ac:spMk id="4" creationId="{67838461-2A35-4635-8469-6CAD3570DEA1}"/>
          </ac:spMkLst>
        </pc:spChg>
      </pc:sldChg>
      <pc:sldChg chg="delSp modSp mod">
        <pc:chgData name="Siegbert Rudolph" userId="2af4d44886c067cc" providerId="LiveId" clId="{C445B766-C19A-4503-BEBC-8ED509B7F3E0}" dt="2020-10-17T08:24:36.127" v="41" actId="1076"/>
        <pc:sldMkLst>
          <pc:docMk/>
          <pc:sldMk cId="358567880" sldId="688"/>
        </pc:sldMkLst>
        <pc:spChg chg="del">
          <ac:chgData name="Siegbert Rudolph" userId="2af4d44886c067cc" providerId="LiveId" clId="{C445B766-C19A-4503-BEBC-8ED509B7F3E0}" dt="2020-10-17T08:24:36.127" v="36" actId="478"/>
          <ac:spMkLst>
            <pc:docMk/>
            <pc:sldMk cId="358567880" sldId="688"/>
            <ac:spMk id="3" creationId="{F414B806-2F98-4F1E-BC5C-1E57E20A3F71}"/>
          </ac:spMkLst>
        </pc:spChg>
        <pc:spChg chg="mod">
          <ac:chgData name="Siegbert Rudolph" userId="2af4d44886c067cc" providerId="LiveId" clId="{C445B766-C19A-4503-BEBC-8ED509B7F3E0}" dt="2020-10-17T08:24:36.127" v="41" actId="1076"/>
          <ac:spMkLst>
            <pc:docMk/>
            <pc:sldMk cId="358567880" sldId="688"/>
            <ac:spMk id="4" creationId="{C6D4B428-CA65-438D-9074-9A821E2F8532}"/>
          </ac:spMkLst>
        </pc:spChg>
      </pc:sldChg>
      <pc:sldChg chg="delSp modSp mod">
        <pc:chgData name="Siegbert Rudolph" userId="2af4d44886c067cc" providerId="LiveId" clId="{C445B766-C19A-4503-BEBC-8ED509B7F3E0}" dt="2020-10-17T08:24:36.127" v="53" actId="1076"/>
        <pc:sldMkLst>
          <pc:docMk/>
          <pc:sldMk cId="2288036300" sldId="689"/>
        </pc:sldMkLst>
        <pc:spChg chg="del">
          <ac:chgData name="Siegbert Rudolph" userId="2af4d44886c067cc" providerId="LiveId" clId="{C445B766-C19A-4503-BEBC-8ED509B7F3E0}" dt="2020-10-17T08:24:36.127" v="48" actId="478"/>
          <ac:spMkLst>
            <pc:docMk/>
            <pc:sldMk cId="2288036300" sldId="689"/>
            <ac:spMk id="3" creationId="{3E596749-935C-4AA6-B9D3-CE789CF71F4F}"/>
          </ac:spMkLst>
        </pc:spChg>
        <pc:spChg chg="mod">
          <ac:chgData name="Siegbert Rudolph" userId="2af4d44886c067cc" providerId="LiveId" clId="{C445B766-C19A-4503-BEBC-8ED509B7F3E0}" dt="2020-10-17T08:24:36.127" v="53" actId="1076"/>
          <ac:spMkLst>
            <pc:docMk/>
            <pc:sldMk cId="2288036300" sldId="689"/>
            <ac:spMk id="4" creationId="{153A01BA-2839-4776-A0D1-386725FB0007}"/>
          </ac:spMkLst>
        </pc:spChg>
      </pc:sldChg>
      <pc:sldChg chg="delSp modSp mod">
        <pc:chgData name="Siegbert Rudolph" userId="2af4d44886c067cc" providerId="LiveId" clId="{C445B766-C19A-4503-BEBC-8ED509B7F3E0}" dt="2020-10-17T08:24:36.142" v="59" actId="1076"/>
        <pc:sldMkLst>
          <pc:docMk/>
          <pc:sldMk cId="4289967261" sldId="690"/>
        </pc:sldMkLst>
        <pc:spChg chg="del">
          <ac:chgData name="Siegbert Rudolph" userId="2af4d44886c067cc" providerId="LiveId" clId="{C445B766-C19A-4503-BEBC-8ED509B7F3E0}" dt="2020-10-17T08:24:36.127" v="54" actId="478"/>
          <ac:spMkLst>
            <pc:docMk/>
            <pc:sldMk cId="4289967261" sldId="690"/>
            <ac:spMk id="3" creationId="{3E596749-935C-4AA6-B9D3-CE789CF71F4F}"/>
          </ac:spMkLst>
        </pc:spChg>
        <pc:spChg chg="mod">
          <ac:chgData name="Siegbert Rudolph" userId="2af4d44886c067cc" providerId="LiveId" clId="{C445B766-C19A-4503-BEBC-8ED509B7F3E0}" dt="2020-10-17T08:24:36.142" v="59" actId="1076"/>
          <ac:spMkLst>
            <pc:docMk/>
            <pc:sldMk cId="4289967261" sldId="690"/>
            <ac:spMk id="4" creationId="{56F44987-8C2A-4DB2-9857-C10509F4D276}"/>
          </ac:spMkLst>
        </pc:spChg>
      </pc:sldChg>
      <pc:sldChg chg="delSp modSp mod">
        <pc:chgData name="Siegbert Rudolph" userId="2af4d44886c067cc" providerId="LiveId" clId="{C445B766-C19A-4503-BEBC-8ED509B7F3E0}" dt="2020-10-17T08:24:36.142" v="65" actId="1076"/>
        <pc:sldMkLst>
          <pc:docMk/>
          <pc:sldMk cId="961873926" sldId="691"/>
        </pc:sldMkLst>
        <pc:spChg chg="del">
          <ac:chgData name="Siegbert Rudolph" userId="2af4d44886c067cc" providerId="LiveId" clId="{C445B766-C19A-4503-BEBC-8ED509B7F3E0}" dt="2020-10-17T08:24:36.142" v="60" actId="478"/>
          <ac:spMkLst>
            <pc:docMk/>
            <pc:sldMk cId="961873926" sldId="691"/>
            <ac:spMk id="3" creationId="{3E596749-935C-4AA6-B9D3-CE789CF71F4F}"/>
          </ac:spMkLst>
        </pc:spChg>
        <pc:spChg chg="mod">
          <ac:chgData name="Siegbert Rudolph" userId="2af4d44886c067cc" providerId="LiveId" clId="{C445B766-C19A-4503-BEBC-8ED509B7F3E0}" dt="2020-10-17T08:24:36.142" v="65" actId="1076"/>
          <ac:spMkLst>
            <pc:docMk/>
            <pc:sldMk cId="961873926" sldId="691"/>
            <ac:spMk id="9" creationId="{C07219F0-AD49-4DE3-AE21-4E467D333C2F}"/>
          </ac:spMkLst>
        </pc:spChg>
      </pc:sldChg>
      <pc:sldChg chg="delSp modSp mod">
        <pc:chgData name="Siegbert Rudolph" userId="2af4d44886c067cc" providerId="LiveId" clId="{C445B766-C19A-4503-BEBC-8ED509B7F3E0}" dt="2020-10-17T08:24:36.158" v="89" actId="1076"/>
        <pc:sldMkLst>
          <pc:docMk/>
          <pc:sldMk cId="1119878122" sldId="692"/>
        </pc:sldMkLst>
        <pc:spChg chg="del">
          <ac:chgData name="Siegbert Rudolph" userId="2af4d44886c067cc" providerId="LiveId" clId="{C445B766-C19A-4503-BEBC-8ED509B7F3E0}" dt="2020-10-17T08:24:36.158" v="84" actId="478"/>
          <ac:spMkLst>
            <pc:docMk/>
            <pc:sldMk cId="1119878122" sldId="692"/>
            <ac:spMk id="3" creationId="{3E596749-935C-4AA6-B9D3-CE789CF71F4F}"/>
          </ac:spMkLst>
        </pc:spChg>
        <pc:spChg chg="mod">
          <ac:chgData name="Siegbert Rudolph" userId="2af4d44886c067cc" providerId="LiveId" clId="{C445B766-C19A-4503-BEBC-8ED509B7F3E0}" dt="2020-10-17T08:24:36.158" v="89" actId="1076"/>
          <ac:spMkLst>
            <pc:docMk/>
            <pc:sldMk cId="1119878122" sldId="692"/>
            <ac:spMk id="7" creationId="{D6A4F01F-5BCE-4D07-969C-AFA156FA1B9E}"/>
          </ac:spMkLst>
        </pc:spChg>
      </pc:sldChg>
      <pc:sldChg chg="delSp modSp mod">
        <pc:chgData name="Siegbert Rudolph" userId="2af4d44886c067cc" providerId="LiveId" clId="{C445B766-C19A-4503-BEBC-8ED509B7F3E0}" dt="2020-10-17T08:24:36.142" v="71" actId="1076"/>
        <pc:sldMkLst>
          <pc:docMk/>
          <pc:sldMk cId="2641188082" sldId="693"/>
        </pc:sldMkLst>
        <pc:spChg chg="del">
          <ac:chgData name="Siegbert Rudolph" userId="2af4d44886c067cc" providerId="LiveId" clId="{C445B766-C19A-4503-BEBC-8ED509B7F3E0}" dt="2020-10-17T08:24:36.142" v="66" actId="478"/>
          <ac:spMkLst>
            <pc:docMk/>
            <pc:sldMk cId="2641188082" sldId="693"/>
            <ac:spMk id="3" creationId="{3E596749-935C-4AA6-B9D3-CE789CF71F4F}"/>
          </ac:spMkLst>
        </pc:spChg>
        <pc:spChg chg="mod">
          <ac:chgData name="Siegbert Rudolph" userId="2af4d44886c067cc" providerId="LiveId" clId="{C445B766-C19A-4503-BEBC-8ED509B7F3E0}" dt="2020-10-17T08:24:36.142" v="71" actId="1076"/>
          <ac:spMkLst>
            <pc:docMk/>
            <pc:sldMk cId="2641188082" sldId="693"/>
            <ac:spMk id="4" creationId="{45E6CAD0-ED3E-4727-98CB-878C87A74967}"/>
          </ac:spMkLst>
        </pc:spChg>
      </pc:sldChg>
      <pc:sldChg chg="delSp modSp mod">
        <pc:chgData name="Siegbert Rudolph" userId="2af4d44886c067cc" providerId="LiveId" clId="{C445B766-C19A-4503-BEBC-8ED509B7F3E0}" dt="2020-10-17T08:24:36.142" v="77" actId="1076"/>
        <pc:sldMkLst>
          <pc:docMk/>
          <pc:sldMk cId="3936663851" sldId="694"/>
        </pc:sldMkLst>
        <pc:spChg chg="del">
          <ac:chgData name="Siegbert Rudolph" userId="2af4d44886c067cc" providerId="LiveId" clId="{C445B766-C19A-4503-BEBC-8ED509B7F3E0}" dt="2020-10-17T08:24:36.142" v="72" actId="478"/>
          <ac:spMkLst>
            <pc:docMk/>
            <pc:sldMk cId="3936663851" sldId="694"/>
            <ac:spMk id="3" creationId="{3E596749-935C-4AA6-B9D3-CE789CF71F4F}"/>
          </ac:spMkLst>
        </pc:spChg>
        <pc:spChg chg="mod">
          <ac:chgData name="Siegbert Rudolph" userId="2af4d44886c067cc" providerId="LiveId" clId="{C445B766-C19A-4503-BEBC-8ED509B7F3E0}" dt="2020-10-17T08:24:36.142" v="77" actId="1076"/>
          <ac:spMkLst>
            <pc:docMk/>
            <pc:sldMk cId="3936663851" sldId="694"/>
            <ac:spMk id="4" creationId="{96DD7914-C970-4C73-AD8E-B4ABD3375752}"/>
          </ac:spMkLst>
        </pc:spChg>
      </pc:sldChg>
      <pc:sldChg chg="delSp modSp mod">
        <pc:chgData name="Siegbert Rudolph" userId="2af4d44886c067cc" providerId="LiveId" clId="{C445B766-C19A-4503-BEBC-8ED509B7F3E0}" dt="2020-10-17T08:24:36.158" v="83" actId="1076"/>
        <pc:sldMkLst>
          <pc:docMk/>
          <pc:sldMk cId="2540012636" sldId="695"/>
        </pc:sldMkLst>
        <pc:spChg chg="del">
          <ac:chgData name="Siegbert Rudolph" userId="2af4d44886c067cc" providerId="LiveId" clId="{C445B766-C19A-4503-BEBC-8ED509B7F3E0}" dt="2020-10-17T08:24:36.142" v="78" actId="478"/>
          <ac:spMkLst>
            <pc:docMk/>
            <pc:sldMk cId="2540012636" sldId="695"/>
            <ac:spMk id="3" creationId="{3E596749-935C-4AA6-B9D3-CE789CF71F4F}"/>
          </ac:spMkLst>
        </pc:spChg>
        <pc:spChg chg="mod">
          <ac:chgData name="Siegbert Rudolph" userId="2af4d44886c067cc" providerId="LiveId" clId="{C445B766-C19A-4503-BEBC-8ED509B7F3E0}" dt="2020-10-17T08:24:36.158" v="83" actId="1076"/>
          <ac:spMkLst>
            <pc:docMk/>
            <pc:sldMk cId="2540012636" sldId="695"/>
            <ac:spMk id="4" creationId="{1977781A-6F9B-4AFD-BA72-6A137E40596B}"/>
          </ac:spMkLst>
        </pc:spChg>
      </pc:sldChg>
      <pc:sldChg chg="delSp modSp mod">
        <pc:chgData name="Siegbert Rudolph" userId="2af4d44886c067cc" providerId="LiveId" clId="{C445B766-C19A-4503-BEBC-8ED509B7F3E0}" dt="2020-10-17T08:24:36.158" v="95" actId="1076"/>
        <pc:sldMkLst>
          <pc:docMk/>
          <pc:sldMk cId="1500915333" sldId="697"/>
        </pc:sldMkLst>
        <pc:spChg chg="del">
          <ac:chgData name="Siegbert Rudolph" userId="2af4d44886c067cc" providerId="LiveId" clId="{C445B766-C19A-4503-BEBC-8ED509B7F3E0}" dt="2020-10-17T08:24:36.158" v="90" actId="478"/>
          <ac:spMkLst>
            <pc:docMk/>
            <pc:sldMk cId="1500915333" sldId="697"/>
            <ac:spMk id="3" creationId="{3E596749-935C-4AA6-B9D3-CE789CF71F4F}"/>
          </ac:spMkLst>
        </pc:spChg>
        <pc:spChg chg="mod">
          <ac:chgData name="Siegbert Rudolph" userId="2af4d44886c067cc" providerId="LiveId" clId="{C445B766-C19A-4503-BEBC-8ED509B7F3E0}" dt="2020-10-17T08:24:36.158" v="95" actId="1076"/>
          <ac:spMkLst>
            <pc:docMk/>
            <pc:sldMk cId="1500915333" sldId="697"/>
            <ac:spMk id="4" creationId="{E68D5CDF-E677-4697-B8E5-B84163F2E2F6}"/>
          </ac:spMkLst>
        </pc:spChg>
      </pc:sldChg>
      <pc:sldChg chg="delSp modSp mod">
        <pc:chgData name="Siegbert Rudolph" userId="2af4d44886c067cc" providerId="LiveId" clId="{C445B766-C19A-4503-BEBC-8ED509B7F3E0}" dt="2020-10-17T08:24:36.158" v="101" actId="1076"/>
        <pc:sldMkLst>
          <pc:docMk/>
          <pc:sldMk cId="2860657997" sldId="698"/>
        </pc:sldMkLst>
        <pc:spChg chg="del">
          <ac:chgData name="Siegbert Rudolph" userId="2af4d44886c067cc" providerId="LiveId" clId="{C445B766-C19A-4503-BEBC-8ED509B7F3E0}" dt="2020-10-17T08:24:36.158" v="96" actId="478"/>
          <ac:spMkLst>
            <pc:docMk/>
            <pc:sldMk cId="2860657997" sldId="698"/>
            <ac:spMk id="3" creationId="{3E596749-935C-4AA6-B9D3-CE789CF71F4F}"/>
          </ac:spMkLst>
        </pc:spChg>
        <pc:spChg chg="mod">
          <ac:chgData name="Siegbert Rudolph" userId="2af4d44886c067cc" providerId="LiveId" clId="{C445B766-C19A-4503-BEBC-8ED509B7F3E0}" dt="2020-10-17T08:24:36.158" v="101" actId="1076"/>
          <ac:spMkLst>
            <pc:docMk/>
            <pc:sldMk cId="2860657997" sldId="698"/>
            <ac:spMk id="4" creationId="{473A5DB3-16DB-477F-B41E-28C044F2B8A4}"/>
          </ac:spMkLst>
        </pc:spChg>
      </pc:sldChg>
      <pc:sldChg chg="delSp modSp mod">
        <pc:chgData name="Siegbert Rudolph" userId="2af4d44886c067cc" providerId="LiveId" clId="{C445B766-C19A-4503-BEBC-8ED509B7F3E0}" dt="2020-10-17T08:24:36.174" v="107" actId="1076"/>
        <pc:sldMkLst>
          <pc:docMk/>
          <pc:sldMk cId="201991552" sldId="699"/>
        </pc:sldMkLst>
        <pc:spChg chg="del">
          <ac:chgData name="Siegbert Rudolph" userId="2af4d44886c067cc" providerId="LiveId" clId="{C445B766-C19A-4503-BEBC-8ED509B7F3E0}" dt="2020-10-17T08:24:36.158" v="102" actId="478"/>
          <ac:spMkLst>
            <pc:docMk/>
            <pc:sldMk cId="201991552" sldId="699"/>
            <ac:spMk id="3" creationId="{3E596749-935C-4AA6-B9D3-CE789CF71F4F}"/>
          </ac:spMkLst>
        </pc:spChg>
        <pc:spChg chg="mod">
          <ac:chgData name="Siegbert Rudolph" userId="2af4d44886c067cc" providerId="LiveId" clId="{C445B766-C19A-4503-BEBC-8ED509B7F3E0}" dt="2020-10-17T08:24:36.174" v="107" actId="1076"/>
          <ac:spMkLst>
            <pc:docMk/>
            <pc:sldMk cId="201991552" sldId="699"/>
            <ac:spMk id="4" creationId="{682A5202-4BFE-4B7B-9CBA-4AD3EBC6F7C4}"/>
          </ac:spMkLst>
        </pc:spChg>
      </pc:sldChg>
      <pc:sldChg chg="delSp modSp mod">
        <pc:chgData name="Siegbert Rudolph" userId="2af4d44886c067cc" providerId="LiveId" clId="{C445B766-C19A-4503-BEBC-8ED509B7F3E0}" dt="2020-10-17T08:24:36.174" v="119" actId="1076"/>
        <pc:sldMkLst>
          <pc:docMk/>
          <pc:sldMk cId="3966354187" sldId="706"/>
        </pc:sldMkLst>
        <pc:spChg chg="del">
          <ac:chgData name="Siegbert Rudolph" userId="2af4d44886c067cc" providerId="LiveId" clId="{C445B766-C19A-4503-BEBC-8ED509B7F3E0}" dt="2020-10-17T08:24:36.174" v="114" actId="478"/>
          <ac:spMkLst>
            <pc:docMk/>
            <pc:sldMk cId="3966354187" sldId="706"/>
            <ac:spMk id="3" creationId="{3E596749-935C-4AA6-B9D3-CE789CF71F4F}"/>
          </ac:spMkLst>
        </pc:spChg>
        <pc:spChg chg="mod">
          <ac:chgData name="Siegbert Rudolph" userId="2af4d44886c067cc" providerId="LiveId" clId="{C445B766-C19A-4503-BEBC-8ED509B7F3E0}" dt="2020-10-17T08:24:36.174" v="119" actId="1076"/>
          <ac:spMkLst>
            <pc:docMk/>
            <pc:sldMk cId="3966354187" sldId="706"/>
            <ac:spMk id="4" creationId="{D93412DB-3668-44AF-891E-88BDBE73ACC2}"/>
          </ac:spMkLst>
        </pc:spChg>
      </pc:sldChg>
    </pc:docChg>
  </pc:docChgLst>
  <pc:docChgLst>
    <pc:chgData name="Siegbert Rudolph" userId="2af4d44886c067cc" providerId="LiveId" clId="{621029F9-D827-4B98-BEFA-E6752C5D15D2}"/>
    <pc:docChg chg="custSel modSld">
      <pc:chgData name="Siegbert Rudolph" userId="2af4d44886c067cc" providerId="LiveId" clId="{621029F9-D827-4B98-BEFA-E6752C5D15D2}" dt="2021-10-07T15:50:31.390" v="119" actId="1076"/>
      <pc:docMkLst>
        <pc:docMk/>
      </pc:docMkLst>
      <pc:sldChg chg="delSp modSp mod">
        <pc:chgData name="Siegbert Rudolph" userId="2af4d44886c067cc" providerId="LiveId" clId="{621029F9-D827-4B98-BEFA-E6752C5D15D2}" dt="2021-10-07T15:50:31.290" v="5" actId="1076"/>
        <pc:sldMkLst>
          <pc:docMk/>
          <pc:sldMk cId="0" sldId="444"/>
        </pc:sldMkLst>
        <pc:spChg chg="del">
          <ac:chgData name="Siegbert Rudolph" userId="2af4d44886c067cc" providerId="LiveId" clId="{621029F9-D827-4B98-BEFA-E6752C5D15D2}" dt="2021-10-07T15:50:31.290" v="0" actId="478"/>
          <ac:spMkLst>
            <pc:docMk/>
            <pc:sldMk cId="0" sldId="444"/>
            <ac:spMk id="2" creationId="{B7995826-4333-401E-9CED-FB363A471633}"/>
          </ac:spMkLst>
        </pc:spChg>
        <pc:spChg chg="mod">
          <ac:chgData name="Siegbert Rudolph" userId="2af4d44886c067cc" providerId="LiveId" clId="{621029F9-D827-4B98-BEFA-E6752C5D15D2}" dt="2021-10-07T15:50:31.290" v="5" actId="1076"/>
          <ac:spMkLst>
            <pc:docMk/>
            <pc:sldMk cId="0" sldId="444"/>
            <ac:spMk id="3" creationId="{9443C035-4C94-4862-AF16-66FCBA4275E3}"/>
          </ac:spMkLst>
        </pc:spChg>
      </pc:sldChg>
      <pc:sldChg chg="delSp modSp mod">
        <pc:chgData name="Siegbert Rudolph" userId="2af4d44886c067cc" providerId="LiveId" clId="{621029F9-D827-4B98-BEFA-E6752C5D15D2}" dt="2021-10-07T15:50:31.384" v="113" actId="1076"/>
        <pc:sldMkLst>
          <pc:docMk/>
          <pc:sldMk cId="1647492060" sldId="607"/>
        </pc:sldMkLst>
        <pc:spChg chg="del">
          <ac:chgData name="Siegbert Rudolph" userId="2af4d44886c067cc" providerId="LiveId" clId="{621029F9-D827-4B98-BEFA-E6752C5D15D2}" dt="2021-10-07T15:50:31.368" v="108" actId="478"/>
          <ac:spMkLst>
            <pc:docMk/>
            <pc:sldMk cId="1647492060" sldId="607"/>
            <ac:spMk id="2" creationId="{7D473668-1F51-4E43-ACF1-1E4E3865BDB0}"/>
          </ac:spMkLst>
        </pc:spChg>
        <pc:spChg chg="mod">
          <ac:chgData name="Siegbert Rudolph" userId="2af4d44886c067cc" providerId="LiveId" clId="{621029F9-D827-4B98-BEFA-E6752C5D15D2}" dt="2021-10-07T15:50:31.384" v="113" actId="1076"/>
          <ac:spMkLst>
            <pc:docMk/>
            <pc:sldMk cId="1647492060" sldId="607"/>
            <ac:spMk id="5" creationId="{9703F148-70BF-4AD7-B429-7D6DF5AEB2F2}"/>
          </ac:spMkLst>
        </pc:spChg>
      </pc:sldChg>
      <pc:sldChg chg="delSp modSp mod">
        <pc:chgData name="Siegbert Rudolph" userId="2af4d44886c067cc" providerId="LiveId" clId="{621029F9-D827-4B98-BEFA-E6752C5D15D2}" dt="2021-10-07T15:50:31.306" v="11" actId="1076"/>
        <pc:sldMkLst>
          <pc:docMk/>
          <pc:sldMk cId="1487536989" sldId="666"/>
        </pc:sldMkLst>
        <pc:spChg chg="del">
          <ac:chgData name="Siegbert Rudolph" userId="2af4d44886c067cc" providerId="LiveId" clId="{621029F9-D827-4B98-BEFA-E6752C5D15D2}" dt="2021-10-07T15:50:31.290" v="6" actId="478"/>
          <ac:spMkLst>
            <pc:docMk/>
            <pc:sldMk cId="1487536989" sldId="666"/>
            <ac:spMk id="3" creationId="{44BA4325-FA22-42D3-8A2D-2E967A971BF9}"/>
          </ac:spMkLst>
        </pc:spChg>
        <pc:spChg chg="mod">
          <ac:chgData name="Siegbert Rudolph" userId="2af4d44886c067cc" providerId="LiveId" clId="{621029F9-D827-4B98-BEFA-E6752C5D15D2}" dt="2021-10-07T15:50:31.306" v="11" actId="1076"/>
          <ac:spMkLst>
            <pc:docMk/>
            <pc:sldMk cId="1487536989" sldId="666"/>
            <ac:spMk id="4" creationId="{465D65AB-04EA-4FD0-A54C-A58AB403FD3F}"/>
          </ac:spMkLst>
        </pc:spChg>
      </pc:sldChg>
      <pc:sldChg chg="delSp modSp mod">
        <pc:chgData name="Siegbert Rudolph" userId="2af4d44886c067cc" providerId="LiveId" clId="{621029F9-D827-4B98-BEFA-E6752C5D15D2}" dt="2021-10-07T15:50:31.306" v="17" actId="1076"/>
        <pc:sldMkLst>
          <pc:docMk/>
          <pc:sldMk cId="1049978293" sldId="682"/>
        </pc:sldMkLst>
        <pc:spChg chg="del">
          <ac:chgData name="Siegbert Rudolph" userId="2af4d44886c067cc" providerId="LiveId" clId="{621029F9-D827-4B98-BEFA-E6752C5D15D2}" dt="2021-10-07T15:50:31.306" v="12" actId="478"/>
          <ac:spMkLst>
            <pc:docMk/>
            <pc:sldMk cId="1049978293" sldId="682"/>
            <ac:spMk id="3" creationId="{5B0D85AC-BEE5-4E40-A5E9-17EB0C1186CE}"/>
          </ac:spMkLst>
        </pc:spChg>
        <pc:spChg chg="mod">
          <ac:chgData name="Siegbert Rudolph" userId="2af4d44886c067cc" providerId="LiveId" clId="{621029F9-D827-4B98-BEFA-E6752C5D15D2}" dt="2021-10-07T15:50:31.306" v="17" actId="1076"/>
          <ac:spMkLst>
            <pc:docMk/>
            <pc:sldMk cId="1049978293" sldId="682"/>
            <ac:spMk id="4" creationId="{5CBADC1B-58A4-47B5-B572-71E363A15718}"/>
          </ac:spMkLst>
        </pc:spChg>
      </pc:sldChg>
      <pc:sldChg chg="delSp modSp mod">
        <pc:chgData name="Siegbert Rudolph" userId="2af4d44886c067cc" providerId="LiveId" clId="{621029F9-D827-4B98-BEFA-E6752C5D15D2}" dt="2021-10-07T15:50:31.306" v="23" actId="1076"/>
        <pc:sldMkLst>
          <pc:docMk/>
          <pc:sldMk cId="3149141113" sldId="683"/>
        </pc:sldMkLst>
        <pc:spChg chg="del">
          <ac:chgData name="Siegbert Rudolph" userId="2af4d44886c067cc" providerId="LiveId" clId="{621029F9-D827-4B98-BEFA-E6752C5D15D2}" dt="2021-10-07T15:50:31.306" v="18" actId="478"/>
          <ac:spMkLst>
            <pc:docMk/>
            <pc:sldMk cId="3149141113" sldId="683"/>
            <ac:spMk id="3" creationId="{4DFB6881-EADD-4053-9B2E-D4ABEC52B947}"/>
          </ac:spMkLst>
        </pc:spChg>
        <pc:spChg chg="mod">
          <ac:chgData name="Siegbert Rudolph" userId="2af4d44886c067cc" providerId="LiveId" clId="{621029F9-D827-4B98-BEFA-E6752C5D15D2}" dt="2021-10-07T15:50:31.306" v="23" actId="1076"/>
          <ac:spMkLst>
            <pc:docMk/>
            <pc:sldMk cId="3149141113" sldId="683"/>
            <ac:spMk id="4" creationId="{DEC3BC23-6582-4ED0-83C8-9F114D083F01}"/>
          </ac:spMkLst>
        </pc:spChg>
      </pc:sldChg>
      <pc:sldChg chg="delSp modSp mod">
        <pc:chgData name="Siegbert Rudolph" userId="2af4d44886c067cc" providerId="LiveId" clId="{621029F9-D827-4B98-BEFA-E6752C5D15D2}" dt="2021-10-07T15:50:31.306" v="29" actId="1076"/>
        <pc:sldMkLst>
          <pc:docMk/>
          <pc:sldMk cId="3607620903" sldId="684"/>
        </pc:sldMkLst>
        <pc:spChg chg="del">
          <ac:chgData name="Siegbert Rudolph" userId="2af4d44886c067cc" providerId="LiveId" clId="{621029F9-D827-4B98-BEFA-E6752C5D15D2}" dt="2021-10-07T15:50:31.306" v="24" actId="478"/>
          <ac:spMkLst>
            <pc:docMk/>
            <pc:sldMk cId="3607620903" sldId="684"/>
            <ac:spMk id="4" creationId="{0B835E91-CC2A-4C93-B423-AD2D845AA60C}"/>
          </ac:spMkLst>
        </pc:spChg>
        <pc:spChg chg="mod">
          <ac:chgData name="Siegbert Rudolph" userId="2af4d44886c067cc" providerId="LiveId" clId="{621029F9-D827-4B98-BEFA-E6752C5D15D2}" dt="2021-10-07T15:50:31.306" v="29" actId="1076"/>
          <ac:spMkLst>
            <pc:docMk/>
            <pc:sldMk cId="3607620903" sldId="684"/>
            <ac:spMk id="8" creationId="{302E69D1-1C26-4BE3-BCE3-83C73D3F28AB}"/>
          </ac:spMkLst>
        </pc:spChg>
      </pc:sldChg>
      <pc:sldChg chg="delSp modSp mod">
        <pc:chgData name="Siegbert Rudolph" userId="2af4d44886c067cc" providerId="LiveId" clId="{621029F9-D827-4B98-BEFA-E6752C5D15D2}" dt="2021-10-07T15:50:31.321" v="35" actId="1076"/>
        <pc:sldMkLst>
          <pc:docMk/>
          <pc:sldMk cId="1360968711" sldId="685"/>
        </pc:sldMkLst>
        <pc:spChg chg="del">
          <ac:chgData name="Siegbert Rudolph" userId="2af4d44886c067cc" providerId="LiveId" clId="{621029F9-D827-4B98-BEFA-E6752C5D15D2}" dt="2021-10-07T15:50:31.306" v="30" actId="478"/>
          <ac:spMkLst>
            <pc:docMk/>
            <pc:sldMk cId="1360968711" sldId="685"/>
            <ac:spMk id="3" creationId="{B63BA445-CE22-4259-B663-42ED1C0A8475}"/>
          </ac:spMkLst>
        </pc:spChg>
        <pc:spChg chg="mod">
          <ac:chgData name="Siegbert Rudolph" userId="2af4d44886c067cc" providerId="LiveId" clId="{621029F9-D827-4B98-BEFA-E6752C5D15D2}" dt="2021-10-07T15:50:31.321" v="35" actId="1076"/>
          <ac:spMkLst>
            <pc:docMk/>
            <pc:sldMk cId="1360968711" sldId="685"/>
            <ac:spMk id="9" creationId="{B13943AF-212C-48D5-B020-F052A6A05EEB}"/>
          </ac:spMkLst>
        </pc:spChg>
      </pc:sldChg>
      <pc:sldChg chg="delSp modSp mod">
        <pc:chgData name="Siegbert Rudolph" userId="2af4d44886c067cc" providerId="LiveId" clId="{621029F9-D827-4B98-BEFA-E6752C5D15D2}" dt="2021-10-07T15:50:31.321" v="47" actId="1076"/>
        <pc:sldMkLst>
          <pc:docMk/>
          <pc:sldMk cId="259731974" sldId="687"/>
        </pc:sldMkLst>
        <pc:spChg chg="del">
          <ac:chgData name="Siegbert Rudolph" userId="2af4d44886c067cc" providerId="LiveId" clId="{621029F9-D827-4B98-BEFA-E6752C5D15D2}" dt="2021-10-07T15:50:31.321" v="42" actId="478"/>
          <ac:spMkLst>
            <pc:docMk/>
            <pc:sldMk cId="259731974" sldId="687"/>
            <ac:spMk id="3" creationId="{005FCC48-AE88-4BAB-A0D2-CBB76041DE42}"/>
          </ac:spMkLst>
        </pc:spChg>
        <pc:spChg chg="mod">
          <ac:chgData name="Siegbert Rudolph" userId="2af4d44886c067cc" providerId="LiveId" clId="{621029F9-D827-4B98-BEFA-E6752C5D15D2}" dt="2021-10-07T15:50:31.321" v="47" actId="1076"/>
          <ac:spMkLst>
            <pc:docMk/>
            <pc:sldMk cId="259731974" sldId="687"/>
            <ac:spMk id="4" creationId="{482E8944-DCF3-4AC6-BE67-1363060F87F6}"/>
          </ac:spMkLst>
        </pc:spChg>
      </pc:sldChg>
      <pc:sldChg chg="delSp modSp mod">
        <pc:chgData name="Siegbert Rudolph" userId="2af4d44886c067cc" providerId="LiveId" clId="{621029F9-D827-4B98-BEFA-E6752C5D15D2}" dt="2021-10-07T15:50:31.321" v="41" actId="1076"/>
        <pc:sldMkLst>
          <pc:docMk/>
          <pc:sldMk cId="358567880" sldId="688"/>
        </pc:sldMkLst>
        <pc:spChg chg="del">
          <ac:chgData name="Siegbert Rudolph" userId="2af4d44886c067cc" providerId="LiveId" clId="{621029F9-D827-4B98-BEFA-E6752C5D15D2}" dt="2021-10-07T15:50:31.321" v="36" actId="478"/>
          <ac:spMkLst>
            <pc:docMk/>
            <pc:sldMk cId="358567880" sldId="688"/>
            <ac:spMk id="3" creationId="{9F5F8C9A-14EA-4FED-92FE-B962074CF895}"/>
          </ac:spMkLst>
        </pc:spChg>
        <pc:spChg chg="mod">
          <ac:chgData name="Siegbert Rudolph" userId="2af4d44886c067cc" providerId="LiveId" clId="{621029F9-D827-4B98-BEFA-E6752C5D15D2}" dt="2021-10-07T15:50:31.321" v="41" actId="1076"/>
          <ac:spMkLst>
            <pc:docMk/>
            <pc:sldMk cId="358567880" sldId="688"/>
            <ac:spMk id="4" creationId="{0E0AA9A8-57C2-4F47-ADC1-EF6BE7A5BCC3}"/>
          </ac:spMkLst>
        </pc:spChg>
      </pc:sldChg>
      <pc:sldChg chg="delSp modSp mod">
        <pc:chgData name="Siegbert Rudolph" userId="2af4d44886c067cc" providerId="LiveId" clId="{621029F9-D827-4B98-BEFA-E6752C5D15D2}" dt="2021-10-07T15:50:31.321" v="53" actId="1076"/>
        <pc:sldMkLst>
          <pc:docMk/>
          <pc:sldMk cId="2288036300" sldId="689"/>
        </pc:sldMkLst>
        <pc:spChg chg="del">
          <ac:chgData name="Siegbert Rudolph" userId="2af4d44886c067cc" providerId="LiveId" clId="{621029F9-D827-4B98-BEFA-E6752C5D15D2}" dt="2021-10-07T15:50:31.321" v="48" actId="478"/>
          <ac:spMkLst>
            <pc:docMk/>
            <pc:sldMk cId="2288036300" sldId="689"/>
            <ac:spMk id="3" creationId="{7D020283-E555-4775-A8AC-29404EBFC26F}"/>
          </ac:spMkLst>
        </pc:spChg>
        <pc:spChg chg="mod">
          <ac:chgData name="Siegbert Rudolph" userId="2af4d44886c067cc" providerId="LiveId" clId="{621029F9-D827-4B98-BEFA-E6752C5D15D2}" dt="2021-10-07T15:50:31.321" v="53" actId="1076"/>
          <ac:spMkLst>
            <pc:docMk/>
            <pc:sldMk cId="2288036300" sldId="689"/>
            <ac:spMk id="4" creationId="{B678552C-1C19-4BB3-B5D0-C7A34DAD1508}"/>
          </ac:spMkLst>
        </pc:spChg>
      </pc:sldChg>
      <pc:sldChg chg="delSp modSp mod">
        <pc:chgData name="Siegbert Rudolph" userId="2af4d44886c067cc" providerId="LiveId" clId="{621029F9-D827-4B98-BEFA-E6752C5D15D2}" dt="2021-10-07T15:50:31.337" v="59" actId="1076"/>
        <pc:sldMkLst>
          <pc:docMk/>
          <pc:sldMk cId="4289967261" sldId="690"/>
        </pc:sldMkLst>
        <pc:spChg chg="del">
          <ac:chgData name="Siegbert Rudolph" userId="2af4d44886c067cc" providerId="LiveId" clId="{621029F9-D827-4B98-BEFA-E6752C5D15D2}" dt="2021-10-07T15:50:31.321" v="54" actId="478"/>
          <ac:spMkLst>
            <pc:docMk/>
            <pc:sldMk cId="4289967261" sldId="690"/>
            <ac:spMk id="3" creationId="{ED40561A-6B5E-44E0-A342-A467D3AEB957}"/>
          </ac:spMkLst>
        </pc:spChg>
        <pc:spChg chg="mod">
          <ac:chgData name="Siegbert Rudolph" userId="2af4d44886c067cc" providerId="LiveId" clId="{621029F9-D827-4B98-BEFA-E6752C5D15D2}" dt="2021-10-07T15:50:31.337" v="59" actId="1076"/>
          <ac:spMkLst>
            <pc:docMk/>
            <pc:sldMk cId="4289967261" sldId="690"/>
            <ac:spMk id="4" creationId="{25ED7F3D-197B-421A-B39E-37D630DE3D57}"/>
          </ac:spMkLst>
        </pc:spChg>
      </pc:sldChg>
      <pc:sldChg chg="delSp modSp mod">
        <pc:chgData name="Siegbert Rudolph" userId="2af4d44886c067cc" providerId="LiveId" clId="{621029F9-D827-4B98-BEFA-E6752C5D15D2}" dt="2021-10-07T15:50:31.337" v="65" actId="1076"/>
        <pc:sldMkLst>
          <pc:docMk/>
          <pc:sldMk cId="961873926" sldId="691"/>
        </pc:sldMkLst>
        <pc:spChg chg="del">
          <ac:chgData name="Siegbert Rudolph" userId="2af4d44886c067cc" providerId="LiveId" clId="{621029F9-D827-4B98-BEFA-E6752C5D15D2}" dt="2021-10-07T15:50:31.337" v="60" actId="478"/>
          <ac:spMkLst>
            <pc:docMk/>
            <pc:sldMk cId="961873926" sldId="691"/>
            <ac:spMk id="3" creationId="{CA9B584E-794C-4B87-974E-AA30DE4B5C9A}"/>
          </ac:spMkLst>
        </pc:spChg>
        <pc:spChg chg="mod">
          <ac:chgData name="Siegbert Rudolph" userId="2af4d44886c067cc" providerId="LiveId" clId="{621029F9-D827-4B98-BEFA-E6752C5D15D2}" dt="2021-10-07T15:50:31.337" v="65" actId="1076"/>
          <ac:spMkLst>
            <pc:docMk/>
            <pc:sldMk cId="961873926" sldId="691"/>
            <ac:spMk id="9" creationId="{D60BC9E5-92AF-406B-991B-21B873818E55}"/>
          </ac:spMkLst>
        </pc:spChg>
      </pc:sldChg>
      <pc:sldChg chg="delSp modSp mod">
        <pc:chgData name="Siegbert Rudolph" userId="2af4d44886c067cc" providerId="LiveId" clId="{621029F9-D827-4B98-BEFA-E6752C5D15D2}" dt="2021-10-07T15:50:31.353" v="89" actId="1076"/>
        <pc:sldMkLst>
          <pc:docMk/>
          <pc:sldMk cId="1119878122" sldId="692"/>
        </pc:sldMkLst>
        <pc:spChg chg="del">
          <ac:chgData name="Siegbert Rudolph" userId="2af4d44886c067cc" providerId="LiveId" clId="{621029F9-D827-4B98-BEFA-E6752C5D15D2}" dt="2021-10-07T15:50:31.353" v="84" actId="478"/>
          <ac:spMkLst>
            <pc:docMk/>
            <pc:sldMk cId="1119878122" sldId="692"/>
            <ac:spMk id="3" creationId="{F3343F2A-1E8B-42E6-89B4-3C25F6C34E27}"/>
          </ac:spMkLst>
        </pc:spChg>
        <pc:spChg chg="mod">
          <ac:chgData name="Siegbert Rudolph" userId="2af4d44886c067cc" providerId="LiveId" clId="{621029F9-D827-4B98-BEFA-E6752C5D15D2}" dt="2021-10-07T15:50:31.353" v="89" actId="1076"/>
          <ac:spMkLst>
            <pc:docMk/>
            <pc:sldMk cId="1119878122" sldId="692"/>
            <ac:spMk id="7" creationId="{9DBAAADC-914D-4077-B1DC-3786859A6CE1}"/>
          </ac:spMkLst>
        </pc:spChg>
      </pc:sldChg>
      <pc:sldChg chg="delSp modSp mod">
        <pc:chgData name="Siegbert Rudolph" userId="2af4d44886c067cc" providerId="LiveId" clId="{621029F9-D827-4B98-BEFA-E6752C5D15D2}" dt="2021-10-07T15:50:31.337" v="71" actId="1076"/>
        <pc:sldMkLst>
          <pc:docMk/>
          <pc:sldMk cId="2641188082" sldId="693"/>
        </pc:sldMkLst>
        <pc:spChg chg="del">
          <ac:chgData name="Siegbert Rudolph" userId="2af4d44886c067cc" providerId="LiveId" clId="{621029F9-D827-4B98-BEFA-E6752C5D15D2}" dt="2021-10-07T15:50:31.337" v="66" actId="478"/>
          <ac:spMkLst>
            <pc:docMk/>
            <pc:sldMk cId="2641188082" sldId="693"/>
            <ac:spMk id="3" creationId="{137DF127-57FB-4620-8077-EE12F32B05C6}"/>
          </ac:spMkLst>
        </pc:spChg>
        <pc:spChg chg="mod">
          <ac:chgData name="Siegbert Rudolph" userId="2af4d44886c067cc" providerId="LiveId" clId="{621029F9-D827-4B98-BEFA-E6752C5D15D2}" dt="2021-10-07T15:50:31.337" v="71" actId="1076"/>
          <ac:spMkLst>
            <pc:docMk/>
            <pc:sldMk cId="2641188082" sldId="693"/>
            <ac:spMk id="4" creationId="{7ACBCEF1-F0F1-4FD0-A078-391D6155F8E9}"/>
          </ac:spMkLst>
        </pc:spChg>
      </pc:sldChg>
      <pc:sldChg chg="delSp modSp mod">
        <pc:chgData name="Siegbert Rudolph" userId="2af4d44886c067cc" providerId="LiveId" clId="{621029F9-D827-4B98-BEFA-E6752C5D15D2}" dt="2021-10-07T15:50:31.353" v="77" actId="1076"/>
        <pc:sldMkLst>
          <pc:docMk/>
          <pc:sldMk cId="3936663851" sldId="694"/>
        </pc:sldMkLst>
        <pc:spChg chg="del">
          <ac:chgData name="Siegbert Rudolph" userId="2af4d44886c067cc" providerId="LiveId" clId="{621029F9-D827-4B98-BEFA-E6752C5D15D2}" dt="2021-10-07T15:50:31.337" v="72" actId="478"/>
          <ac:spMkLst>
            <pc:docMk/>
            <pc:sldMk cId="3936663851" sldId="694"/>
            <ac:spMk id="3" creationId="{AFAD9A5F-EED5-4CE4-9859-2FE3669661B0}"/>
          </ac:spMkLst>
        </pc:spChg>
        <pc:spChg chg="mod">
          <ac:chgData name="Siegbert Rudolph" userId="2af4d44886c067cc" providerId="LiveId" clId="{621029F9-D827-4B98-BEFA-E6752C5D15D2}" dt="2021-10-07T15:50:31.353" v="77" actId="1076"/>
          <ac:spMkLst>
            <pc:docMk/>
            <pc:sldMk cId="3936663851" sldId="694"/>
            <ac:spMk id="4" creationId="{52585F3E-0C6A-47FD-B0C8-012405F5A7A3}"/>
          </ac:spMkLst>
        </pc:spChg>
      </pc:sldChg>
      <pc:sldChg chg="delSp modSp mod">
        <pc:chgData name="Siegbert Rudolph" userId="2af4d44886c067cc" providerId="LiveId" clId="{621029F9-D827-4B98-BEFA-E6752C5D15D2}" dt="2021-10-07T15:50:31.353" v="83" actId="1076"/>
        <pc:sldMkLst>
          <pc:docMk/>
          <pc:sldMk cId="2540012636" sldId="695"/>
        </pc:sldMkLst>
        <pc:spChg chg="del">
          <ac:chgData name="Siegbert Rudolph" userId="2af4d44886c067cc" providerId="LiveId" clId="{621029F9-D827-4B98-BEFA-E6752C5D15D2}" dt="2021-10-07T15:50:31.353" v="78" actId="478"/>
          <ac:spMkLst>
            <pc:docMk/>
            <pc:sldMk cId="2540012636" sldId="695"/>
            <ac:spMk id="3" creationId="{1F0CAE3D-4141-4ECA-9A64-67B91317EEC9}"/>
          </ac:spMkLst>
        </pc:spChg>
        <pc:spChg chg="mod">
          <ac:chgData name="Siegbert Rudolph" userId="2af4d44886c067cc" providerId="LiveId" clId="{621029F9-D827-4B98-BEFA-E6752C5D15D2}" dt="2021-10-07T15:50:31.353" v="83" actId="1076"/>
          <ac:spMkLst>
            <pc:docMk/>
            <pc:sldMk cId="2540012636" sldId="695"/>
            <ac:spMk id="4" creationId="{CB1BDF7F-189A-481B-8C9B-2EE50DED76E4}"/>
          </ac:spMkLst>
        </pc:spChg>
      </pc:sldChg>
      <pc:sldChg chg="delSp modSp mod">
        <pc:chgData name="Siegbert Rudolph" userId="2af4d44886c067cc" providerId="LiveId" clId="{621029F9-D827-4B98-BEFA-E6752C5D15D2}" dt="2021-10-07T15:50:31.368" v="95" actId="1076"/>
        <pc:sldMkLst>
          <pc:docMk/>
          <pc:sldMk cId="1500915333" sldId="697"/>
        </pc:sldMkLst>
        <pc:spChg chg="del">
          <ac:chgData name="Siegbert Rudolph" userId="2af4d44886c067cc" providerId="LiveId" clId="{621029F9-D827-4B98-BEFA-E6752C5D15D2}" dt="2021-10-07T15:50:31.353" v="90" actId="478"/>
          <ac:spMkLst>
            <pc:docMk/>
            <pc:sldMk cId="1500915333" sldId="697"/>
            <ac:spMk id="3" creationId="{8E2822AD-267D-4B4C-BAC3-28FF8C6BC767}"/>
          </ac:spMkLst>
        </pc:spChg>
        <pc:spChg chg="mod">
          <ac:chgData name="Siegbert Rudolph" userId="2af4d44886c067cc" providerId="LiveId" clId="{621029F9-D827-4B98-BEFA-E6752C5D15D2}" dt="2021-10-07T15:50:31.368" v="95" actId="1076"/>
          <ac:spMkLst>
            <pc:docMk/>
            <pc:sldMk cId="1500915333" sldId="697"/>
            <ac:spMk id="4" creationId="{0850730A-6603-4E50-85A7-13F435AAFAB4}"/>
          </ac:spMkLst>
        </pc:spChg>
      </pc:sldChg>
      <pc:sldChg chg="delSp modSp mod">
        <pc:chgData name="Siegbert Rudolph" userId="2af4d44886c067cc" providerId="LiveId" clId="{621029F9-D827-4B98-BEFA-E6752C5D15D2}" dt="2021-10-07T15:50:31.368" v="101" actId="1076"/>
        <pc:sldMkLst>
          <pc:docMk/>
          <pc:sldMk cId="2860657997" sldId="698"/>
        </pc:sldMkLst>
        <pc:spChg chg="del">
          <ac:chgData name="Siegbert Rudolph" userId="2af4d44886c067cc" providerId="LiveId" clId="{621029F9-D827-4B98-BEFA-E6752C5D15D2}" dt="2021-10-07T15:50:31.368" v="96" actId="478"/>
          <ac:spMkLst>
            <pc:docMk/>
            <pc:sldMk cId="2860657997" sldId="698"/>
            <ac:spMk id="3" creationId="{3794C9D5-25D8-42B1-84C5-290BE396D589}"/>
          </ac:spMkLst>
        </pc:spChg>
        <pc:spChg chg="mod">
          <ac:chgData name="Siegbert Rudolph" userId="2af4d44886c067cc" providerId="LiveId" clId="{621029F9-D827-4B98-BEFA-E6752C5D15D2}" dt="2021-10-07T15:50:31.368" v="101" actId="1076"/>
          <ac:spMkLst>
            <pc:docMk/>
            <pc:sldMk cId="2860657997" sldId="698"/>
            <ac:spMk id="4" creationId="{21FD98AA-A919-4745-990C-C6FA7C5CFC35}"/>
          </ac:spMkLst>
        </pc:spChg>
      </pc:sldChg>
      <pc:sldChg chg="delSp modSp mod">
        <pc:chgData name="Siegbert Rudolph" userId="2af4d44886c067cc" providerId="LiveId" clId="{621029F9-D827-4B98-BEFA-E6752C5D15D2}" dt="2021-10-07T15:50:31.368" v="107" actId="1076"/>
        <pc:sldMkLst>
          <pc:docMk/>
          <pc:sldMk cId="201991552" sldId="699"/>
        </pc:sldMkLst>
        <pc:spChg chg="del">
          <ac:chgData name="Siegbert Rudolph" userId="2af4d44886c067cc" providerId="LiveId" clId="{621029F9-D827-4B98-BEFA-E6752C5D15D2}" dt="2021-10-07T15:50:31.368" v="102" actId="478"/>
          <ac:spMkLst>
            <pc:docMk/>
            <pc:sldMk cId="201991552" sldId="699"/>
            <ac:spMk id="3" creationId="{04D98047-7739-40E7-9677-5767BDBD81E2}"/>
          </ac:spMkLst>
        </pc:spChg>
        <pc:spChg chg="mod">
          <ac:chgData name="Siegbert Rudolph" userId="2af4d44886c067cc" providerId="LiveId" clId="{621029F9-D827-4B98-BEFA-E6752C5D15D2}" dt="2021-10-07T15:50:31.368" v="107" actId="1076"/>
          <ac:spMkLst>
            <pc:docMk/>
            <pc:sldMk cId="201991552" sldId="699"/>
            <ac:spMk id="4" creationId="{04423F0D-326B-4EA6-A32E-F5E12800FE6A}"/>
          </ac:spMkLst>
        </pc:spChg>
      </pc:sldChg>
      <pc:sldChg chg="delSp modSp mod">
        <pc:chgData name="Siegbert Rudolph" userId="2af4d44886c067cc" providerId="LiveId" clId="{621029F9-D827-4B98-BEFA-E6752C5D15D2}" dt="2021-10-07T15:50:31.390" v="119" actId="1076"/>
        <pc:sldMkLst>
          <pc:docMk/>
          <pc:sldMk cId="3966354187" sldId="706"/>
        </pc:sldMkLst>
        <pc:spChg chg="del">
          <ac:chgData name="Siegbert Rudolph" userId="2af4d44886c067cc" providerId="LiveId" clId="{621029F9-D827-4B98-BEFA-E6752C5D15D2}" dt="2021-10-07T15:50:31.384" v="114" actId="478"/>
          <ac:spMkLst>
            <pc:docMk/>
            <pc:sldMk cId="3966354187" sldId="706"/>
            <ac:spMk id="3" creationId="{0919D87C-D909-4307-AC54-E9C6FE739FC0}"/>
          </ac:spMkLst>
        </pc:spChg>
        <pc:spChg chg="mod">
          <ac:chgData name="Siegbert Rudolph" userId="2af4d44886c067cc" providerId="LiveId" clId="{621029F9-D827-4B98-BEFA-E6752C5D15D2}" dt="2021-10-07T15:50:31.390" v="119" actId="1076"/>
          <ac:spMkLst>
            <pc:docMk/>
            <pc:sldMk cId="3966354187" sldId="706"/>
            <ac:spMk id="4" creationId="{87DF1BB8-54A4-4F97-B5CA-01AA40F333A0}"/>
          </ac:spMkLst>
        </pc:spChg>
      </pc:sldChg>
    </pc:docChg>
  </pc:docChgLst>
  <pc:docChgLst>
    <pc:chgData name="Siegbert Rudolph" userId="2af4d44886c067cc" providerId="LiveId" clId="{B1EEBF93-1FAA-474B-A20E-3E39A4920450}"/>
    <pc:docChg chg="custSel modSld">
      <pc:chgData name="Siegbert Rudolph" userId="2af4d44886c067cc" providerId="LiveId" clId="{B1EEBF93-1FAA-474B-A20E-3E39A4920450}" dt="2023-05-22T06:46:18.438" v="51" actId="166"/>
      <pc:docMkLst>
        <pc:docMk/>
      </pc:docMkLst>
      <pc:sldChg chg="addSp delSp modSp mod delAnim modAnim">
        <pc:chgData name="Siegbert Rudolph" userId="2af4d44886c067cc" providerId="LiveId" clId="{B1EEBF93-1FAA-474B-A20E-3E39A4920450}" dt="2023-05-22T06:39:09.076" v="16" actId="166"/>
        <pc:sldMkLst>
          <pc:docMk/>
          <pc:sldMk cId="1487536989" sldId="666"/>
        </pc:sldMkLst>
        <pc:spChg chg="add del mod">
          <ac:chgData name="Siegbert Rudolph" userId="2af4d44886c067cc" providerId="LiveId" clId="{B1EEBF93-1FAA-474B-A20E-3E39A4920450}" dt="2023-05-22T06:38:08.944" v="10" actId="478"/>
          <ac:spMkLst>
            <pc:docMk/>
            <pc:sldMk cId="1487536989" sldId="666"/>
            <ac:spMk id="3" creationId="{62DE520E-72D2-E246-08BC-3C1764BA2FFA}"/>
          </ac:spMkLst>
        </pc:spChg>
        <pc:spChg chg="ord">
          <ac:chgData name="Siegbert Rudolph" userId="2af4d44886c067cc" providerId="LiveId" clId="{B1EEBF93-1FAA-474B-A20E-3E39A4920450}" dt="2023-05-22T06:39:09.076" v="16" actId="166"/>
          <ac:spMkLst>
            <pc:docMk/>
            <pc:sldMk cId="1487536989" sldId="666"/>
            <ac:spMk id="5" creationId="{8120069D-4C94-4EF5-9A43-1C9ADF7C6401}"/>
          </ac:spMkLst>
        </pc:spChg>
        <pc:spChg chg="add del mod">
          <ac:chgData name="Siegbert Rudolph" userId="2af4d44886c067cc" providerId="LiveId" clId="{B1EEBF93-1FAA-474B-A20E-3E39A4920450}" dt="2023-05-22T06:38:08.944" v="10" actId="478"/>
          <ac:spMkLst>
            <pc:docMk/>
            <pc:sldMk cId="1487536989" sldId="666"/>
            <ac:spMk id="7" creationId="{A8C1D0F4-3B54-9A3F-6632-E270F20DFD62}"/>
          </ac:spMkLst>
        </pc:spChg>
        <pc:spChg chg="add del mod">
          <ac:chgData name="Siegbert Rudolph" userId="2af4d44886c067cc" providerId="LiveId" clId="{B1EEBF93-1FAA-474B-A20E-3E39A4920450}" dt="2023-05-22T06:38:23.500" v="12" actId="478"/>
          <ac:spMkLst>
            <pc:docMk/>
            <pc:sldMk cId="1487536989" sldId="666"/>
            <ac:spMk id="9" creationId="{A2AEEE16-84B3-C8C8-A650-57A85520C375}"/>
          </ac:spMkLst>
        </pc:spChg>
        <pc:spChg chg="add del mod">
          <ac:chgData name="Siegbert Rudolph" userId="2af4d44886c067cc" providerId="LiveId" clId="{B1EEBF93-1FAA-474B-A20E-3E39A4920450}" dt="2023-05-22T06:38:23.500" v="12" actId="478"/>
          <ac:spMkLst>
            <pc:docMk/>
            <pc:sldMk cId="1487536989" sldId="666"/>
            <ac:spMk id="11" creationId="{BD5D5395-1446-1E2F-DED9-38F2036BB482}"/>
          </ac:spMkLst>
        </pc:spChg>
        <pc:spChg chg="add del mod">
          <ac:chgData name="Siegbert Rudolph" userId="2af4d44886c067cc" providerId="LiveId" clId="{B1EEBF93-1FAA-474B-A20E-3E39A4920450}" dt="2023-05-22T06:38:45.188" v="14" actId="478"/>
          <ac:spMkLst>
            <pc:docMk/>
            <pc:sldMk cId="1487536989" sldId="666"/>
            <ac:spMk id="12" creationId="{CFE90EC3-2F45-0D5F-F171-F38558A63903}"/>
          </ac:spMkLst>
        </pc:spChg>
        <pc:spChg chg="add del mod">
          <ac:chgData name="Siegbert Rudolph" userId="2af4d44886c067cc" providerId="LiveId" clId="{B1EEBF93-1FAA-474B-A20E-3E39A4920450}" dt="2023-05-22T06:38:45.188" v="14" actId="478"/>
          <ac:spMkLst>
            <pc:docMk/>
            <pc:sldMk cId="1487536989" sldId="666"/>
            <ac:spMk id="13" creationId="{D23D6E72-2F87-6662-D5ED-0365659EFD06}"/>
          </ac:spMkLst>
        </pc:spChg>
        <pc:spChg chg="add mod">
          <ac:chgData name="Siegbert Rudolph" userId="2af4d44886c067cc" providerId="LiveId" clId="{B1EEBF93-1FAA-474B-A20E-3E39A4920450}" dt="2023-05-22T06:38:57.460" v="15"/>
          <ac:spMkLst>
            <pc:docMk/>
            <pc:sldMk cId="1487536989" sldId="666"/>
            <ac:spMk id="20" creationId="{B830E004-FE9F-8825-6F63-513CD3BF6CEB}"/>
          </ac:spMkLst>
        </pc:spChg>
        <pc:spChg chg="add mod">
          <ac:chgData name="Siegbert Rudolph" userId="2af4d44886c067cc" providerId="LiveId" clId="{B1EEBF93-1FAA-474B-A20E-3E39A4920450}" dt="2023-05-22T06:38:57.460" v="15"/>
          <ac:spMkLst>
            <pc:docMk/>
            <pc:sldMk cId="1487536989" sldId="666"/>
            <ac:spMk id="21" creationId="{271B9D06-215A-60D2-1952-F5C4D3F89BF2}"/>
          </ac:spMkLst>
        </pc:spChg>
        <pc:spChg chg="ord">
          <ac:chgData name="Siegbert Rudolph" userId="2af4d44886c067cc" providerId="LiveId" clId="{B1EEBF93-1FAA-474B-A20E-3E39A4920450}" dt="2023-05-22T06:39:09.076" v="16" actId="166"/>
          <ac:spMkLst>
            <pc:docMk/>
            <pc:sldMk cId="1487536989" sldId="666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39:09.076" v="16" actId="166"/>
          <ac:spMkLst>
            <pc:docMk/>
            <pc:sldMk cId="1487536989" sldId="666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39:09.076" v="16" actId="166"/>
          <ac:spMkLst>
            <pc:docMk/>
            <pc:sldMk cId="1487536989" sldId="666"/>
            <ac:spMk id="134" creationId="{5501043F-2196-435A-A3D4-69604D2E5921}"/>
          </ac:spMkLst>
        </pc:spChg>
        <pc:spChg chg="ord">
          <ac:chgData name="Siegbert Rudolph" userId="2af4d44886c067cc" providerId="LiveId" clId="{B1EEBF93-1FAA-474B-A20E-3E39A4920450}" dt="2023-05-22T06:39:09.076" v="16" actId="166"/>
          <ac:spMkLst>
            <pc:docMk/>
            <pc:sldMk cId="1487536989" sldId="666"/>
            <ac:spMk id="135" creationId="{DC9C4C61-0257-4D52-998B-193A219FCB9F}"/>
          </ac:spMkLst>
        </pc:spChg>
      </pc:sldChg>
      <pc:sldChg chg="addSp modSp mod modAnim">
        <pc:chgData name="Siegbert Rudolph" userId="2af4d44886c067cc" providerId="LiveId" clId="{B1EEBF93-1FAA-474B-A20E-3E39A4920450}" dt="2023-05-22T06:39:53.252" v="18" actId="166"/>
        <pc:sldMkLst>
          <pc:docMk/>
          <pc:sldMk cId="1049978293" sldId="682"/>
        </pc:sldMkLst>
        <pc:spChg chg="add mod">
          <ac:chgData name="Siegbert Rudolph" userId="2af4d44886c067cc" providerId="LiveId" clId="{B1EEBF93-1FAA-474B-A20E-3E39A4920450}" dt="2023-05-22T06:39:30.560" v="17"/>
          <ac:spMkLst>
            <pc:docMk/>
            <pc:sldMk cId="1049978293" sldId="682"/>
            <ac:spMk id="3" creationId="{FDE4B511-32EE-43F1-55EB-697358CC7489}"/>
          </ac:spMkLst>
        </pc:spChg>
        <pc:spChg chg="ord">
          <ac:chgData name="Siegbert Rudolph" userId="2af4d44886c067cc" providerId="LiveId" clId="{B1EEBF93-1FAA-474B-A20E-3E39A4920450}" dt="2023-05-22T06:39:53.252" v="18" actId="166"/>
          <ac:spMkLst>
            <pc:docMk/>
            <pc:sldMk cId="1049978293" sldId="682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39:30.560" v="17"/>
          <ac:spMkLst>
            <pc:docMk/>
            <pc:sldMk cId="1049978293" sldId="682"/>
            <ac:spMk id="7" creationId="{96225592-1AAC-F22C-14AE-C59D2E36CCD6}"/>
          </ac:spMkLst>
        </pc:spChg>
        <pc:spChg chg="ord">
          <ac:chgData name="Siegbert Rudolph" userId="2af4d44886c067cc" providerId="LiveId" clId="{B1EEBF93-1FAA-474B-A20E-3E39A4920450}" dt="2023-05-22T06:39:53.252" v="18" actId="166"/>
          <ac:spMkLst>
            <pc:docMk/>
            <pc:sldMk cId="1049978293" sldId="682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39:53.252" v="18" actId="166"/>
          <ac:spMkLst>
            <pc:docMk/>
            <pc:sldMk cId="1049978293" sldId="682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39:53.252" v="18" actId="166"/>
          <ac:spMkLst>
            <pc:docMk/>
            <pc:sldMk cId="1049978293" sldId="682"/>
            <ac:spMk id="134" creationId="{5501043F-2196-435A-A3D4-69604D2E5921}"/>
          </ac:spMkLst>
        </pc:spChg>
        <pc:spChg chg="ord">
          <ac:chgData name="Siegbert Rudolph" userId="2af4d44886c067cc" providerId="LiveId" clId="{B1EEBF93-1FAA-474B-A20E-3E39A4920450}" dt="2023-05-22T06:39:53.252" v="18" actId="166"/>
          <ac:spMkLst>
            <pc:docMk/>
            <pc:sldMk cId="1049978293" sldId="682"/>
            <ac:spMk id="135" creationId="{DC9C4C61-0257-4D52-998B-193A219FCB9F}"/>
          </ac:spMkLst>
        </pc:spChg>
      </pc:sldChg>
      <pc:sldChg chg="addSp modSp mod modAnim">
        <pc:chgData name="Siegbert Rudolph" userId="2af4d44886c067cc" providerId="LiveId" clId="{B1EEBF93-1FAA-474B-A20E-3E39A4920450}" dt="2023-05-22T06:40:17.705" v="20" actId="166"/>
        <pc:sldMkLst>
          <pc:docMk/>
          <pc:sldMk cId="3149141113" sldId="683"/>
        </pc:sldMkLst>
        <pc:spChg chg="add mod">
          <ac:chgData name="Siegbert Rudolph" userId="2af4d44886c067cc" providerId="LiveId" clId="{B1EEBF93-1FAA-474B-A20E-3E39A4920450}" dt="2023-05-22T06:39:58.979" v="19"/>
          <ac:spMkLst>
            <pc:docMk/>
            <pc:sldMk cId="3149141113" sldId="683"/>
            <ac:spMk id="3" creationId="{BC1BD89A-94D4-3176-B059-A73570D6ADC6}"/>
          </ac:spMkLst>
        </pc:spChg>
        <pc:spChg chg="ord">
          <ac:chgData name="Siegbert Rudolph" userId="2af4d44886c067cc" providerId="LiveId" clId="{B1EEBF93-1FAA-474B-A20E-3E39A4920450}" dt="2023-05-22T06:40:17.705" v="20" actId="166"/>
          <ac:spMkLst>
            <pc:docMk/>
            <pc:sldMk cId="3149141113" sldId="683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39:58.979" v="19"/>
          <ac:spMkLst>
            <pc:docMk/>
            <pc:sldMk cId="3149141113" sldId="683"/>
            <ac:spMk id="7" creationId="{6E7A3274-E8A9-08AA-4073-27B300AE6641}"/>
          </ac:spMkLst>
        </pc:spChg>
        <pc:spChg chg="ord">
          <ac:chgData name="Siegbert Rudolph" userId="2af4d44886c067cc" providerId="LiveId" clId="{B1EEBF93-1FAA-474B-A20E-3E39A4920450}" dt="2023-05-22T06:40:17.705" v="20" actId="166"/>
          <ac:spMkLst>
            <pc:docMk/>
            <pc:sldMk cId="3149141113" sldId="683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0:17.705" v="20" actId="166"/>
          <ac:spMkLst>
            <pc:docMk/>
            <pc:sldMk cId="3149141113" sldId="683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0:17.705" v="20" actId="166"/>
          <ac:spMkLst>
            <pc:docMk/>
            <pc:sldMk cId="3149141113" sldId="683"/>
            <ac:spMk id="134" creationId="{5501043F-2196-435A-A3D4-69604D2E5921}"/>
          </ac:spMkLst>
        </pc:spChg>
        <pc:spChg chg="ord">
          <ac:chgData name="Siegbert Rudolph" userId="2af4d44886c067cc" providerId="LiveId" clId="{B1EEBF93-1FAA-474B-A20E-3E39A4920450}" dt="2023-05-22T06:40:17.705" v="20" actId="166"/>
          <ac:spMkLst>
            <pc:docMk/>
            <pc:sldMk cId="3149141113" sldId="683"/>
            <ac:spMk id="135" creationId="{DC9C4C61-0257-4D52-998B-193A219FCB9F}"/>
          </ac:spMkLst>
        </pc:spChg>
      </pc:sldChg>
      <pc:sldChg chg="addSp modSp mod modAnim">
        <pc:chgData name="Siegbert Rudolph" userId="2af4d44886c067cc" providerId="LiveId" clId="{B1EEBF93-1FAA-474B-A20E-3E39A4920450}" dt="2023-05-22T06:40:35.677" v="22" actId="166"/>
        <pc:sldMkLst>
          <pc:docMk/>
          <pc:sldMk cId="3607620903" sldId="684"/>
        </pc:sldMkLst>
        <pc:spChg chg="add mod">
          <ac:chgData name="Siegbert Rudolph" userId="2af4d44886c067cc" providerId="LiveId" clId="{B1EEBF93-1FAA-474B-A20E-3E39A4920450}" dt="2023-05-22T06:40:22.541" v="21"/>
          <ac:spMkLst>
            <pc:docMk/>
            <pc:sldMk cId="3607620903" sldId="684"/>
            <ac:spMk id="4" creationId="{174E33F8-8EB1-EEE7-6E64-DF88CB3D2FCC}"/>
          </ac:spMkLst>
        </pc:spChg>
        <pc:spChg chg="ord">
          <ac:chgData name="Siegbert Rudolph" userId="2af4d44886c067cc" providerId="LiveId" clId="{B1EEBF93-1FAA-474B-A20E-3E39A4920450}" dt="2023-05-22T06:40:35.677" v="22" actId="166"/>
          <ac:spMkLst>
            <pc:docMk/>
            <pc:sldMk cId="3607620903" sldId="684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0:22.541" v="21"/>
          <ac:spMkLst>
            <pc:docMk/>
            <pc:sldMk cId="3607620903" sldId="684"/>
            <ac:spMk id="9" creationId="{25B16D40-36CD-0D4A-D19E-3068937C5EAE}"/>
          </ac:spMkLst>
        </pc:spChg>
        <pc:spChg chg="ord">
          <ac:chgData name="Siegbert Rudolph" userId="2af4d44886c067cc" providerId="LiveId" clId="{B1EEBF93-1FAA-474B-A20E-3E39A4920450}" dt="2023-05-22T06:40:35.677" v="22" actId="166"/>
          <ac:spMkLst>
            <pc:docMk/>
            <pc:sldMk cId="3607620903" sldId="684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0:35.677" v="22" actId="166"/>
          <ac:spMkLst>
            <pc:docMk/>
            <pc:sldMk cId="3607620903" sldId="684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0:35.677" v="22" actId="166"/>
          <ac:spMkLst>
            <pc:docMk/>
            <pc:sldMk cId="3607620903" sldId="684"/>
            <ac:spMk id="134" creationId="{5501043F-2196-435A-A3D4-69604D2E5921}"/>
          </ac:spMkLst>
        </pc:spChg>
        <pc:spChg chg="ord">
          <ac:chgData name="Siegbert Rudolph" userId="2af4d44886c067cc" providerId="LiveId" clId="{B1EEBF93-1FAA-474B-A20E-3E39A4920450}" dt="2023-05-22T06:40:35.677" v="22" actId="166"/>
          <ac:spMkLst>
            <pc:docMk/>
            <pc:sldMk cId="3607620903" sldId="684"/>
            <ac:spMk id="135" creationId="{DC9C4C61-0257-4D52-998B-193A219FCB9F}"/>
          </ac:spMkLst>
        </pc:spChg>
      </pc:sldChg>
      <pc:sldChg chg="addSp modSp mod modAnim">
        <pc:chgData name="Siegbert Rudolph" userId="2af4d44886c067cc" providerId="LiveId" clId="{B1EEBF93-1FAA-474B-A20E-3E39A4920450}" dt="2023-05-22T06:40:54.053" v="24" actId="166"/>
        <pc:sldMkLst>
          <pc:docMk/>
          <pc:sldMk cId="1360968711" sldId="685"/>
        </pc:sldMkLst>
        <pc:spChg chg="add mod">
          <ac:chgData name="Siegbert Rudolph" userId="2af4d44886c067cc" providerId="LiveId" clId="{B1EEBF93-1FAA-474B-A20E-3E39A4920450}" dt="2023-05-22T06:40:43.191" v="23"/>
          <ac:spMkLst>
            <pc:docMk/>
            <pc:sldMk cId="1360968711" sldId="685"/>
            <ac:spMk id="3" creationId="{EFBBB0A0-CB18-2E83-6F52-3DD540BE651B}"/>
          </ac:spMkLst>
        </pc:spChg>
        <pc:spChg chg="ord">
          <ac:chgData name="Siegbert Rudolph" userId="2af4d44886c067cc" providerId="LiveId" clId="{B1EEBF93-1FAA-474B-A20E-3E39A4920450}" dt="2023-05-22T06:40:54.053" v="24" actId="166"/>
          <ac:spMkLst>
            <pc:docMk/>
            <pc:sldMk cId="1360968711" sldId="685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0:43.191" v="23"/>
          <ac:spMkLst>
            <pc:docMk/>
            <pc:sldMk cId="1360968711" sldId="685"/>
            <ac:spMk id="10" creationId="{1065DA73-8F32-0B69-3506-C7272A0D8AC1}"/>
          </ac:spMkLst>
        </pc:spChg>
        <pc:spChg chg="ord">
          <ac:chgData name="Siegbert Rudolph" userId="2af4d44886c067cc" providerId="LiveId" clId="{B1EEBF93-1FAA-474B-A20E-3E39A4920450}" dt="2023-05-22T06:40:54.053" v="24" actId="166"/>
          <ac:spMkLst>
            <pc:docMk/>
            <pc:sldMk cId="1360968711" sldId="685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0:54.053" v="24" actId="166"/>
          <ac:spMkLst>
            <pc:docMk/>
            <pc:sldMk cId="1360968711" sldId="685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0:54.053" v="24" actId="166"/>
          <ac:spMkLst>
            <pc:docMk/>
            <pc:sldMk cId="1360968711" sldId="685"/>
            <ac:spMk id="134" creationId="{5501043F-2196-435A-A3D4-69604D2E5921}"/>
          </ac:spMkLst>
        </pc:spChg>
      </pc:sldChg>
      <pc:sldChg chg="addSp modSp mod modAnim">
        <pc:chgData name="Siegbert Rudolph" userId="2af4d44886c067cc" providerId="LiveId" clId="{B1EEBF93-1FAA-474B-A20E-3E39A4920450}" dt="2023-05-22T06:41:30.092" v="28" actId="166"/>
        <pc:sldMkLst>
          <pc:docMk/>
          <pc:sldMk cId="259731974" sldId="687"/>
        </pc:sldMkLst>
        <pc:spChg chg="add mod">
          <ac:chgData name="Siegbert Rudolph" userId="2af4d44886c067cc" providerId="LiveId" clId="{B1EEBF93-1FAA-474B-A20E-3E39A4920450}" dt="2023-05-22T06:41:22.271" v="27"/>
          <ac:spMkLst>
            <pc:docMk/>
            <pc:sldMk cId="259731974" sldId="687"/>
            <ac:spMk id="3" creationId="{2ADB6F1B-502C-88DB-9719-1192286672A0}"/>
          </ac:spMkLst>
        </pc:spChg>
        <pc:spChg chg="ord">
          <ac:chgData name="Siegbert Rudolph" userId="2af4d44886c067cc" providerId="LiveId" clId="{B1EEBF93-1FAA-474B-A20E-3E39A4920450}" dt="2023-05-22T06:41:30.092" v="28" actId="166"/>
          <ac:spMkLst>
            <pc:docMk/>
            <pc:sldMk cId="259731974" sldId="687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1:22.271" v="27"/>
          <ac:spMkLst>
            <pc:docMk/>
            <pc:sldMk cId="259731974" sldId="687"/>
            <ac:spMk id="7" creationId="{EDE709BE-76DA-14A2-14AB-BA383455A613}"/>
          </ac:spMkLst>
        </pc:spChg>
        <pc:spChg chg="ord">
          <ac:chgData name="Siegbert Rudolph" userId="2af4d44886c067cc" providerId="LiveId" clId="{B1EEBF93-1FAA-474B-A20E-3E39A4920450}" dt="2023-05-22T06:41:30.092" v="28" actId="166"/>
          <ac:spMkLst>
            <pc:docMk/>
            <pc:sldMk cId="259731974" sldId="687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1:30.092" v="28" actId="166"/>
          <ac:spMkLst>
            <pc:docMk/>
            <pc:sldMk cId="259731974" sldId="687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1:30.092" v="28" actId="166"/>
          <ac:spMkLst>
            <pc:docMk/>
            <pc:sldMk cId="259731974" sldId="687"/>
            <ac:spMk id="134" creationId="{5501043F-2196-435A-A3D4-69604D2E5921}"/>
          </ac:spMkLst>
        </pc:spChg>
      </pc:sldChg>
      <pc:sldChg chg="addSp modSp mod modAnim">
        <pc:chgData name="Siegbert Rudolph" userId="2af4d44886c067cc" providerId="LiveId" clId="{B1EEBF93-1FAA-474B-A20E-3E39A4920450}" dt="2023-05-22T06:41:17.546" v="26" actId="166"/>
        <pc:sldMkLst>
          <pc:docMk/>
          <pc:sldMk cId="358567880" sldId="688"/>
        </pc:sldMkLst>
        <pc:spChg chg="add mod">
          <ac:chgData name="Siegbert Rudolph" userId="2af4d44886c067cc" providerId="LiveId" clId="{B1EEBF93-1FAA-474B-A20E-3E39A4920450}" dt="2023-05-22T06:41:04.379" v="25"/>
          <ac:spMkLst>
            <pc:docMk/>
            <pc:sldMk cId="358567880" sldId="688"/>
            <ac:spMk id="3" creationId="{99F72FC8-D28A-CDBA-CD0B-661683F8F6A6}"/>
          </ac:spMkLst>
        </pc:spChg>
        <pc:spChg chg="ord">
          <ac:chgData name="Siegbert Rudolph" userId="2af4d44886c067cc" providerId="LiveId" clId="{B1EEBF93-1FAA-474B-A20E-3E39A4920450}" dt="2023-05-22T06:41:17.546" v="26" actId="166"/>
          <ac:spMkLst>
            <pc:docMk/>
            <pc:sldMk cId="358567880" sldId="688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1:04.379" v="25"/>
          <ac:spMkLst>
            <pc:docMk/>
            <pc:sldMk cId="358567880" sldId="688"/>
            <ac:spMk id="7" creationId="{8456DA7D-C2A5-CACE-993F-6C05064205E6}"/>
          </ac:spMkLst>
        </pc:spChg>
        <pc:spChg chg="ord">
          <ac:chgData name="Siegbert Rudolph" userId="2af4d44886c067cc" providerId="LiveId" clId="{B1EEBF93-1FAA-474B-A20E-3E39A4920450}" dt="2023-05-22T06:41:17.546" v="26" actId="166"/>
          <ac:spMkLst>
            <pc:docMk/>
            <pc:sldMk cId="358567880" sldId="688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1:17.546" v="26" actId="166"/>
          <ac:spMkLst>
            <pc:docMk/>
            <pc:sldMk cId="358567880" sldId="688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1:17.546" v="26" actId="166"/>
          <ac:spMkLst>
            <pc:docMk/>
            <pc:sldMk cId="358567880" sldId="688"/>
            <ac:spMk id="134" creationId="{5501043F-2196-435A-A3D4-69604D2E5921}"/>
          </ac:spMkLst>
        </pc:spChg>
      </pc:sldChg>
      <pc:sldChg chg="addSp modSp mod modAnim">
        <pc:chgData name="Siegbert Rudolph" userId="2af4d44886c067cc" providerId="LiveId" clId="{B1EEBF93-1FAA-474B-A20E-3E39A4920450}" dt="2023-05-22T06:41:43.785" v="30" actId="166"/>
        <pc:sldMkLst>
          <pc:docMk/>
          <pc:sldMk cId="2288036300" sldId="689"/>
        </pc:sldMkLst>
        <pc:spChg chg="add mod">
          <ac:chgData name="Siegbert Rudolph" userId="2af4d44886c067cc" providerId="LiveId" clId="{B1EEBF93-1FAA-474B-A20E-3E39A4920450}" dt="2023-05-22T06:41:33.738" v="29"/>
          <ac:spMkLst>
            <pc:docMk/>
            <pc:sldMk cId="2288036300" sldId="689"/>
            <ac:spMk id="3" creationId="{2B983682-1B55-8E9B-9E87-787D777574AF}"/>
          </ac:spMkLst>
        </pc:spChg>
        <pc:spChg chg="ord">
          <ac:chgData name="Siegbert Rudolph" userId="2af4d44886c067cc" providerId="LiveId" clId="{B1EEBF93-1FAA-474B-A20E-3E39A4920450}" dt="2023-05-22T06:41:43.785" v="30" actId="166"/>
          <ac:spMkLst>
            <pc:docMk/>
            <pc:sldMk cId="2288036300" sldId="689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1:33.738" v="29"/>
          <ac:spMkLst>
            <pc:docMk/>
            <pc:sldMk cId="2288036300" sldId="689"/>
            <ac:spMk id="8" creationId="{B6C11823-505B-5097-CE89-95A85D7E5041}"/>
          </ac:spMkLst>
        </pc:spChg>
        <pc:spChg chg="ord">
          <ac:chgData name="Siegbert Rudolph" userId="2af4d44886c067cc" providerId="LiveId" clId="{B1EEBF93-1FAA-474B-A20E-3E39A4920450}" dt="2023-05-22T06:41:43.785" v="30" actId="166"/>
          <ac:spMkLst>
            <pc:docMk/>
            <pc:sldMk cId="2288036300" sldId="689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1:43.785" v="30" actId="166"/>
          <ac:spMkLst>
            <pc:docMk/>
            <pc:sldMk cId="2288036300" sldId="689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1:43.785" v="30" actId="166"/>
          <ac:spMkLst>
            <pc:docMk/>
            <pc:sldMk cId="2288036300" sldId="689"/>
            <ac:spMk id="134" creationId="{5501043F-2196-435A-A3D4-69604D2E5921}"/>
          </ac:spMkLst>
        </pc:spChg>
      </pc:sldChg>
      <pc:sldChg chg="addSp modSp mod modAnim">
        <pc:chgData name="Siegbert Rudolph" userId="2af4d44886c067cc" providerId="LiveId" clId="{B1EEBF93-1FAA-474B-A20E-3E39A4920450}" dt="2023-05-22T06:41:59.623" v="32" actId="166"/>
        <pc:sldMkLst>
          <pc:docMk/>
          <pc:sldMk cId="4289967261" sldId="690"/>
        </pc:sldMkLst>
        <pc:spChg chg="add mod">
          <ac:chgData name="Siegbert Rudolph" userId="2af4d44886c067cc" providerId="LiveId" clId="{B1EEBF93-1FAA-474B-A20E-3E39A4920450}" dt="2023-05-22T06:41:47.476" v="31"/>
          <ac:spMkLst>
            <pc:docMk/>
            <pc:sldMk cId="4289967261" sldId="690"/>
            <ac:spMk id="3" creationId="{E90C057C-10F7-B230-AD73-943441C0ECD3}"/>
          </ac:spMkLst>
        </pc:spChg>
        <pc:spChg chg="ord">
          <ac:chgData name="Siegbert Rudolph" userId="2af4d44886c067cc" providerId="LiveId" clId="{B1EEBF93-1FAA-474B-A20E-3E39A4920450}" dt="2023-05-22T06:41:59.623" v="32" actId="166"/>
          <ac:spMkLst>
            <pc:docMk/>
            <pc:sldMk cId="4289967261" sldId="690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1:47.476" v="31"/>
          <ac:spMkLst>
            <pc:docMk/>
            <pc:sldMk cId="4289967261" sldId="690"/>
            <ac:spMk id="7" creationId="{B826C3E5-B938-82A8-57CE-4D69AF7AD59C}"/>
          </ac:spMkLst>
        </pc:spChg>
        <pc:spChg chg="ord">
          <ac:chgData name="Siegbert Rudolph" userId="2af4d44886c067cc" providerId="LiveId" clId="{B1EEBF93-1FAA-474B-A20E-3E39A4920450}" dt="2023-05-22T06:41:59.623" v="32" actId="166"/>
          <ac:spMkLst>
            <pc:docMk/>
            <pc:sldMk cId="4289967261" sldId="690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1:59.623" v="32" actId="166"/>
          <ac:spMkLst>
            <pc:docMk/>
            <pc:sldMk cId="4289967261" sldId="690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1:59.623" v="32" actId="166"/>
          <ac:spMkLst>
            <pc:docMk/>
            <pc:sldMk cId="4289967261" sldId="690"/>
            <ac:spMk id="134" creationId="{5501043F-2196-435A-A3D4-69604D2E5921}"/>
          </ac:spMkLst>
        </pc:spChg>
        <pc:spChg chg="ord">
          <ac:chgData name="Siegbert Rudolph" userId="2af4d44886c067cc" providerId="LiveId" clId="{B1EEBF93-1FAA-474B-A20E-3E39A4920450}" dt="2023-05-22T06:41:59.623" v="32" actId="166"/>
          <ac:spMkLst>
            <pc:docMk/>
            <pc:sldMk cId="4289967261" sldId="690"/>
            <ac:spMk id="135" creationId="{DC9C4C61-0257-4D52-998B-193A219FCB9F}"/>
          </ac:spMkLst>
        </pc:spChg>
      </pc:sldChg>
      <pc:sldChg chg="addSp modSp mod modAnim">
        <pc:chgData name="Siegbert Rudolph" userId="2af4d44886c067cc" providerId="LiveId" clId="{B1EEBF93-1FAA-474B-A20E-3E39A4920450}" dt="2023-05-22T06:42:12.885" v="34" actId="166"/>
        <pc:sldMkLst>
          <pc:docMk/>
          <pc:sldMk cId="961873926" sldId="691"/>
        </pc:sldMkLst>
        <pc:spChg chg="add mod">
          <ac:chgData name="Siegbert Rudolph" userId="2af4d44886c067cc" providerId="LiveId" clId="{B1EEBF93-1FAA-474B-A20E-3E39A4920450}" dt="2023-05-22T06:42:04.626" v="33"/>
          <ac:spMkLst>
            <pc:docMk/>
            <pc:sldMk cId="961873926" sldId="691"/>
            <ac:spMk id="3" creationId="{8C76AE95-F5F9-A658-3A29-31F0CAEF3601}"/>
          </ac:spMkLst>
        </pc:spChg>
        <pc:spChg chg="ord">
          <ac:chgData name="Siegbert Rudolph" userId="2af4d44886c067cc" providerId="LiveId" clId="{B1EEBF93-1FAA-474B-A20E-3E39A4920450}" dt="2023-05-22T06:42:12.885" v="34" actId="166"/>
          <ac:spMkLst>
            <pc:docMk/>
            <pc:sldMk cId="961873926" sldId="691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2:04.626" v="33"/>
          <ac:spMkLst>
            <pc:docMk/>
            <pc:sldMk cId="961873926" sldId="691"/>
            <ac:spMk id="10" creationId="{AC006DC1-3FB2-40FF-1D99-42BD740005F7}"/>
          </ac:spMkLst>
        </pc:spChg>
        <pc:spChg chg="ord">
          <ac:chgData name="Siegbert Rudolph" userId="2af4d44886c067cc" providerId="LiveId" clId="{B1EEBF93-1FAA-474B-A20E-3E39A4920450}" dt="2023-05-22T06:42:12.885" v="34" actId="166"/>
          <ac:spMkLst>
            <pc:docMk/>
            <pc:sldMk cId="961873926" sldId="691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2:12.885" v="34" actId="166"/>
          <ac:spMkLst>
            <pc:docMk/>
            <pc:sldMk cId="961873926" sldId="691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2:12.885" v="34" actId="166"/>
          <ac:spMkLst>
            <pc:docMk/>
            <pc:sldMk cId="961873926" sldId="691"/>
            <ac:spMk id="134" creationId="{5501043F-2196-435A-A3D4-69604D2E5921}"/>
          </ac:spMkLst>
        </pc:spChg>
        <pc:spChg chg="ord">
          <ac:chgData name="Siegbert Rudolph" userId="2af4d44886c067cc" providerId="LiveId" clId="{B1EEBF93-1FAA-474B-A20E-3E39A4920450}" dt="2023-05-22T06:42:12.885" v="34" actId="166"/>
          <ac:spMkLst>
            <pc:docMk/>
            <pc:sldMk cId="961873926" sldId="691"/>
            <ac:spMk id="135" creationId="{DC9C4C61-0257-4D52-998B-193A219FCB9F}"/>
          </ac:spMkLst>
        </pc:spChg>
      </pc:sldChg>
      <pc:sldChg chg="addSp modSp mod modAnim">
        <pc:chgData name="Siegbert Rudolph" userId="2af4d44886c067cc" providerId="LiveId" clId="{B1EEBF93-1FAA-474B-A20E-3E39A4920450}" dt="2023-05-22T06:45:38.376" v="45" actId="166"/>
        <pc:sldMkLst>
          <pc:docMk/>
          <pc:sldMk cId="1119878122" sldId="692"/>
        </pc:sldMkLst>
        <pc:spChg chg="add mod">
          <ac:chgData name="Siegbert Rudolph" userId="2af4d44886c067cc" providerId="LiveId" clId="{B1EEBF93-1FAA-474B-A20E-3E39A4920450}" dt="2023-05-22T06:45:28.628" v="44"/>
          <ac:spMkLst>
            <pc:docMk/>
            <pc:sldMk cId="1119878122" sldId="692"/>
            <ac:spMk id="3" creationId="{F2E81FF4-BDF9-D515-BADE-EA5D56725A3C}"/>
          </ac:spMkLst>
        </pc:spChg>
        <pc:spChg chg="ord">
          <ac:chgData name="Siegbert Rudolph" userId="2af4d44886c067cc" providerId="LiveId" clId="{B1EEBF93-1FAA-474B-A20E-3E39A4920450}" dt="2023-05-22T06:45:38.376" v="45" actId="166"/>
          <ac:spMkLst>
            <pc:docMk/>
            <pc:sldMk cId="1119878122" sldId="692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5:28.628" v="44"/>
          <ac:spMkLst>
            <pc:docMk/>
            <pc:sldMk cId="1119878122" sldId="692"/>
            <ac:spMk id="8" creationId="{BD3C24F8-7BCF-00DC-EA0D-2421791C1698}"/>
          </ac:spMkLst>
        </pc:spChg>
        <pc:spChg chg="ord">
          <ac:chgData name="Siegbert Rudolph" userId="2af4d44886c067cc" providerId="LiveId" clId="{B1EEBF93-1FAA-474B-A20E-3E39A4920450}" dt="2023-05-22T06:45:38.376" v="45" actId="166"/>
          <ac:spMkLst>
            <pc:docMk/>
            <pc:sldMk cId="1119878122" sldId="692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5:38.376" v="45" actId="166"/>
          <ac:spMkLst>
            <pc:docMk/>
            <pc:sldMk cId="1119878122" sldId="692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5:38.376" v="45" actId="166"/>
          <ac:spMkLst>
            <pc:docMk/>
            <pc:sldMk cId="1119878122" sldId="692"/>
            <ac:spMk id="134" creationId="{5501043F-2196-435A-A3D4-69604D2E5921}"/>
          </ac:spMkLst>
        </pc:spChg>
        <pc:spChg chg="ord">
          <ac:chgData name="Siegbert Rudolph" userId="2af4d44886c067cc" providerId="LiveId" clId="{B1EEBF93-1FAA-474B-A20E-3E39A4920450}" dt="2023-05-22T06:45:38.376" v="45" actId="166"/>
          <ac:spMkLst>
            <pc:docMk/>
            <pc:sldMk cId="1119878122" sldId="692"/>
            <ac:spMk id="135" creationId="{DC9C4C61-0257-4D52-998B-193A219FCB9F}"/>
          </ac:spMkLst>
        </pc:spChg>
      </pc:sldChg>
      <pc:sldChg chg="addSp modSp mod modAnim">
        <pc:chgData name="Siegbert Rudolph" userId="2af4d44886c067cc" providerId="LiveId" clId="{B1EEBF93-1FAA-474B-A20E-3E39A4920450}" dt="2023-05-22T06:44:01.296" v="39" actId="166"/>
        <pc:sldMkLst>
          <pc:docMk/>
          <pc:sldMk cId="2641188082" sldId="693"/>
        </pc:sldMkLst>
        <pc:spChg chg="add mod">
          <ac:chgData name="Siegbert Rudolph" userId="2af4d44886c067cc" providerId="LiveId" clId="{B1EEBF93-1FAA-474B-A20E-3E39A4920450}" dt="2023-05-22T06:42:17.037" v="35"/>
          <ac:spMkLst>
            <pc:docMk/>
            <pc:sldMk cId="2641188082" sldId="693"/>
            <ac:spMk id="3" creationId="{2979C1CB-D2A2-8277-5D64-FE9C9E528A75}"/>
          </ac:spMkLst>
        </pc:spChg>
        <pc:spChg chg="mod ord">
          <ac:chgData name="Siegbert Rudolph" userId="2af4d44886c067cc" providerId="LiveId" clId="{B1EEBF93-1FAA-474B-A20E-3E39A4920450}" dt="2023-05-22T06:44:01.296" v="39" actId="166"/>
          <ac:spMkLst>
            <pc:docMk/>
            <pc:sldMk cId="2641188082" sldId="693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2:17.037" v="35"/>
          <ac:spMkLst>
            <pc:docMk/>
            <pc:sldMk cId="2641188082" sldId="693"/>
            <ac:spMk id="7" creationId="{BE448DE0-5051-5C71-6515-15EC2571369E}"/>
          </ac:spMkLst>
        </pc:spChg>
        <pc:spChg chg="add mod">
          <ac:chgData name="Siegbert Rudolph" userId="2af4d44886c067cc" providerId="LiveId" clId="{B1EEBF93-1FAA-474B-A20E-3E39A4920450}" dt="2023-05-22T06:43:41.690" v="37"/>
          <ac:spMkLst>
            <pc:docMk/>
            <pc:sldMk cId="2641188082" sldId="693"/>
            <ac:spMk id="8" creationId="{19353FE2-3059-4B6D-46B0-D29C3E264F07}"/>
          </ac:spMkLst>
        </pc:spChg>
        <pc:spChg chg="add mod">
          <ac:chgData name="Siegbert Rudolph" userId="2af4d44886c067cc" providerId="LiveId" clId="{B1EEBF93-1FAA-474B-A20E-3E39A4920450}" dt="2023-05-22T06:43:41.690" v="37"/>
          <ac:spMkLst>
            <pc:docMk/>
            <pc:sldMk cId="2641188082" sldId="693"/>
            <ac:spMk id="9" creationId="{2FC326E5-DAE6-CF7C-7E66-FA73A09300EA}"/>
          </ac:spMkLst>
        </pc:spChg>
        <pc:spChg chg="mod ord">
          <ac:chgData name="Siegbert Rudolph" userId="2af4d44886c067cc" providerId="LiveId" clId="{B1EEBF93-1FAA-474B-A20E-3E39A4920450}" dt="2023-05-22T06:43:51.877" v="38" actId="166"/>
          <ac:spMkLst>
            <pc:docMk/>
            <pc:sldMk cId="2641188082" sldId="693"/>
            <ac:spMk id="132" creationId="{11EBCE75-9E40-4A7F-8605-95DEBD5C1785}"/>
          </ac:spMkLst>
        </pc:spChg>
        <pc:spChg chg="mod ord">
          <ac:chgData name="Siegbert Rudolph" userId="2af4d44886c067cc" providerId="LiveId" clId="{B1EEBF93-1FAA-474B-A20E-3E39A4920450}" dt="2023-05-22T06:43:51.877" v="38" actId="166"/>
          <ac:spMkLst>
            <pc:docMk/>
            <pc:sldMk cId="2641188082" sldId="693"/>
            <ac:spMk id="133" creationId="{F600918E-C83C-4314-B101-6A906F7F58FF}"/>
          </ac:spMkLst>
        </pc:spChg>
        <pc:spChg chg="mod ord">
          <ac:chgData name="Siegbert Rudolph" userId="2af4d44886c067cc" providerId="LiveId" clId="{B1EEBF93-1FAA-474B-A20E-3E39A4920450}" dt="2023-05-22T06:43:51.877" v="38" actId="166"/>
          <ac:spMkLst>
            <pc:docMk/>
            <pc:sldMk cId="2641188082" sldId="693"/>
            <ac:spMk id="134" creationId="{5501043F-2196-435A-A3D4-69604D2E5921}"/>
          </ac:spMkLst>
        </pc:spChg>
        <pc:spChg chg="mod">
          <ac:chgData name="Siegbert Rudolph" userId="2af4d44886c067cc" providerId="LiveId" clId="{B1EEBF93-1FAA-474B-A20E-3E39A4920450}" dt="2023-05-22T06:43:07.615" v="36" actId="166"/>
          <ac:spMkLst>
            <pc:docMk/>
            <pc:sldMk cId="2641188082" sldId="693"/>
            <ac:spMk id="139" creationId="{5AFB6CF6-911B-4E0F-9915-42D20FD9094B}"/>
          </ac:spMkLst>
        </pc:spChg>
      </pc:sldChg>
      <pc:sldChg chg="addSp modSp mod modAnim">
        <pc:chgData name="Siegbert Rudolph" userId="2af4d44886c067cc" providerId="LiveId" clId="{B1EEBF93-1FAA-474B-A20E-3E39A4920450}" dt="2023-05-22T06:44:53.834" v="41" actId="166"/>
        <pc:sldMkLst>
          <pc:docMk/>
          <pc:sldMk cId="3936663851" sldId="694"/>
        </pc:sldMkLst>
        <pc:spChg chg="add mod">
          <ac:chgData name="Siegbert Rudolph" userId="2af4d44886c067cc" providerId="LiveId" clId="{B1EEBF93-1FAA-474B-A20E-3E39A4920450}" dt="2023-05-22T06:44:37.304" v="40"/>
          <ac:spMkLst>
            <pc:docMk/>
            <pc:sldMk cId="3936663851" sldId="694"/>
            <ac:spMk id="3" creationId="{018C60B3-67C6-8134-8ABD-6E6779E9E352}"/>
          </ac:spMkLst>
        </pc:spChg>
        <pc:spChg chg="ord">
          <ac:chgData name="Siegbert Rudolph" userId="2af4d44886c067cc" providerId="LiveId" clId="{B1EEBF93-1FAA-474B-A20E-3E39A4920450}" dt="2023-05-22T06:44:53.834" v="41" actId="166"/>
          <ac:spMkLst>
            <pc:docMk/>
            <pc:sldMk cId="3936663851" sldId="694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4:37.304" v="40"/>
          <ac:spMkLst>
            <pc:docMk/>
            <pc:sldMk cId="3936663851" sldId="694"/>
            <ac:spMk id="7" creationId="{5722E189-1871-5B11-41E2-8171F52DC845}"/>
          </ac:spMkLst>
        </pc:spChg>
        <pc:spChg chg="ord">
          <ac:chgData name="Siegbert Rudolph" userId="2af4d44886c067cc" providerId="LiveId" clId="{B1EEBF93-1FAA-474B-A20E-3E39A4920450}" dt="2023-05-22T06:44:53.834" v="41" actId="166"/>
          <ac:spMkLst>
            <pc:docMk/>
            <pc:sldMk cId="3936663851" sldId="694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4:53.834" v="41" actId="166"/>
          <ac:spMkLst>
            <pc:docMk/>
            <pc:sldMk cId="3936663851" sldId="694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4:53.834" v="41" actId="166"/>
          <ac:spMkLst>
            <pc:docMk/>
            <pc:sldMk cId="3936663851" sldId="694"/>
            <ac:spMk id="134" creationId="{5501043F-2196-435A-A3D4-69604D2E5921}"/>
          </ac:spMkLst>
        </pc:spChg>
        <pc:spChg chg="ord">
          <ac:chgData name="Siegbert Rudolph" userId="2af4d44886c067cc" providerId="LiveId" clId="{B1EEBF93-1FAA-474B-A20E-3E39A4920450}" dt="2023-05-22T06:44:53.834" v="41" actId="166"/>
          <ac:spMkLst>
            <pc:docMk/>
            <pc:sldMk cId="3936663851" sldId="694"/>
            <ac:spMk id="135" creationId="{DC9C4C61-0257-4D52-998B-193A219FCB9F}"/>
          </ac:spMkLst>
        </pc:spChg>
      </pc:sldChg>
      <pc:sldChg chg="addSp modSp mod modAnim">
        <pc:chgData name="Siegbert Rudolph" userId="2af4d44886c067cc" providerId="LiveId" clId="{B1EEBF93-1FAA-474B-A20E-3E39A4920450}" dt="2023-05-22T06:45:24.666" v="43" actId="166"/>
        <pc:sldMkLst>
          <pc:docMk/>
          <pc:sldMk cId="2540012636" sldId="695"/>
        </pc:sldMkLst>
        <pc:spChg chg="add mod">
          <ac:chgData name="Siegbert Rudolph" userId="2af4d44886c067cc" providerId="LiveId" clId="{B1EEBF93-1FAA-474B-A20E-3E39A4920450}" dt="2023-05-22T06:45:15.793" v="42"/>
          <ac:spMkLst>
            <pc:docMk/>
            <pc:sldMk cId="2540012636" sldId="695"/>
            <ac:spMk id="3" creationId="{564CA9F0-E68B-44E7-FCB9-ABFD80D50CD4}"/>
          </ac:spMkLst>
        </pc:spChg>
        <pc:spChg chg="ord">
          <ac:chgData name="Siegbert Rudolph" userId="2af4d44886c067cc" providerId="LiveId" clId="{B1EEBF93-1FAA-474B-A20E-3E39A4920450}" dt="2023-05-22T06:45:24.666" v="43" actId="166"/>
          <ac:spMkLst>
            <pc:docMk/>
            <pc:sldMk cId="2540012636" sldId="695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5:15.793" v="42"/>
          <ac:spMkLst>
            <pc:docMk/>
            <pc:sldMk cId="2540012636" sldId="695"/>
            <ac:spMk id="7" creationId="{F80605EB-E01D-34CD-CD21-8E667B4F6C08}"/>
          </ac:spMkLst>
        </pc:spChg>
        <pc:spChg chg="ord">
          <ac:chgData name="Siegbert Rudolph" userId="2af4d44886c067cc" providerId="LiveId" clId="{B1EEBF93-1FAA-474B-A20E-3E39A4920450}" dt="2023-05-22T06:45:24.666" v="43" actId="166"/>
          <ac:spMkLst>
            <pc:docMk/>
            <pc:sldMk cId="2540012636" sldId="695"/>
            <ac:spMk id="29" creationId="{1684F138-B4C6-4A66-B9B7-E41BE52818CE}"/>
          </ac:spMkLst>
        </pc:spChg>
        <pc:spChg chg="ord">
          <ac:chgData name="Siegbert Rudolph" userId="2af4d44886c067cc" providerId="LiveId" clId="{B1EEBF93-1FAA-474B-A20E-3E39A4920450}" dt="2023-05-22T06:45:24.666" v="43" actId="166"/>
          <ac:spMkLst>
            <pc:docMk/>
            <pc:sldMk cId="2540012636" sldId="695"/>
            <ac:spMk id="73" creationId="{00000000-0000-0000-0000-000000000000}"/>
          </ac:spMkLst>
        </pc:spChg>
        <pc:spChg chg="ord">
          <ac:chgData name="Siegbert Rudolph" userId="2af4d44886c067cc" providerId="LiveId" clId="{B1EEBF93-1FAA-474B-A20E-3E39A4920450}" dt="2023-05-22T06:45:24.666" v="43" actId="166"/>
          <ac:spMkLst>
            <pc:docMk/>
            <pc:sldMk cId="2540012636" sldId="695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5:24.666" v="43" actId="166"/>
          <ac:spMkLst>
            <pc:docMk/>
            <pc:sldMk cId="2540012636" sldId="695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5:24.666" v="43" actId="166"/>
          <ac:spMkLst>
            <pc:docMk/>
            <pc:sldMk cId="2540012636" sldId="695"/>
            <ac:spMk id="134" creationId="{5501043F-2196-435A-A3D4-69604D2E5921}"/>
          </ac:spMkLst>
        </pc:spChg>
        <pc:spChg chg="ord">
          <ac:chgData name="Siegbert Rudolph" userId="2af4d44886c067cc" providerId="LiveId" clId="{B1EEBF93-1FAA-474B-A20E-3E39A4920450}" dt="2023-05-22T06:45:24.666" v="43" actId="166"/>
          <ac:spMkLst>
            <pc:docMk/>
            <pc:sldMk cId="2540012636" sldId="695"/>
            <ac:spMk id="135" creationId="{DC9C4C61-0257-4D52-998B-193A219FCB9F}"/>
          </ac:spMkLst>
        </pc:spChg>
      </pc:sldChg>
      <pc:sldChg chg="addSp modSp mod modAnim">
        <pc:chgData name="Siegbert Rudolph" userId="2af4d44886c067cc" providerId="LiveId" clId="{B1EEBF93-1FAA-474B-A20E-3E39A4920450}" dt="2023-05-22T06:45:54.492" v="47" actId="166"/>
        <pc:sldMkLst>
          <pc:docMk/>
          <pc:sldMk cId="1500915333" sldId="697"/>
        </pc:sldMkLst>
        <pc:spChg chg="add mod">
          <ac:chgData name="Siegbert Rudolph" userId="2af4d44886c067cc" providerId="LiveId" clId="{B1EEBF93-1FAA-474B-A20E-3E39A4920450}" dt="2023-05-22T06:45:43.541" v="46"/>
          <ac:spMkLst>
            <pc:docMk/>
            <pc:sldMk cId="1500915333" sldId="697"/>
            <ac:spMk id="3" creationId="{5125DC91-4AB5-1728-CD0D-EB7E40A39717}"/>
          </ac:spMkLst>
        </pc:spChg>
        <pc:spChg chg="ord">
          <ac:chgData name="Siegbert Rudolph" userId="2af4d44886c067cc" providerId="LiveId" clId="{B1EEBF93-1FAA-474B-A20E-3E39A4920450}" dt="2023-05-22T06:45:54.492" v="47" actId="166"/>
          <ac:spMkLst>
            <pc:docMk/>
            <pc:sldMk cId="1500915333" sldId="697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5:43.541" v="46"/>
          <ac:spMkLst>
            <pc:docMk/>
            <pc:sldMk cId="1500915333" sldId="697"/>
            <ac:spMk id="7" creationId="{7C33AA6B-938D-64AE-1AE8-1B04E602961D}"/>
          </ac:spMkLst>
        </pc:spChg>
        <pc:spChg chg="ord">
          <ac:chgData name="Siegbert Rudolph" userId="2af4d44886c067cc" providerId="LiveId" clId="{B1EEBF93-1FAA-474B-A20E-3E39A4920450}" dt="2023-05-22T06:45:54.492" v="47" actId="166"/>
          <ac:spMkLst>
            <pc:docMk/>
            <pc:sldMk cId="1500915333" sldId="697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5:54.492" v="47" actId="166"/>
          <ac:spMkLst>
            <pc:docMk/>
            <pc:sldMk cId="1500915333" sldId="697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5:54.492" v="47" actId="166"/>
          <ac:spMkLst>
            <pc:docMk/>
            <pc:sldMk cId="1500915333" sldId="697"/>
            <ac:spMk id="134" creationId="{5501043F-2196-435A-A3D4-69604D2E5921}"/>
          </ac:spMkLst>
        </pc:spChg>
        <pc:spChg chg="ord">
          <ac:chgData name="Siegbert Rudolph" userId="2af4d44886c067cc" providerId="LiveId" clId="{B1EEBF93-1FAA-474B-A20E-3E39A4920450}" dt="2023-05-22T06:45:54.492" v="47" actId="166"/>
          <ac:spMkLst>
            <pc:docMk/>
            <pc:sldMk cId="1500915333" sldId="697"/>
            <ac:spMk id="135" creationId="{DC9C4C61-0257-4D52-998B-193A219FCB9F}"/>
          </ac:spMkLst>
        </pc:spChg>
      </pc:sldChg>
      <pc:sldChg chg="addSp modSp mod modAnim">
        <pc:chgData name="Siegbert Rudolph" userId="2af4d44886c067cc" providerId="LiveId" clId="{B1EEBF93-1FAA-474B-A20E-3E39A4920450}" dt="2023-05-22T06:46:06.741" v="49" actId="166"/>
        <pc:sldMkLst>
          <pc:docMk/>
          <pc:sldMk cId="2860657997" sldId="698"/>
        </pc:sldMkLst>
        <pc:spChg chg="add mod">
          <ac:chgData name="Siegbert Rudolph" userId="2af4d44886c067cc" providerId="LiveId" clId="{B1EEBF93-1FAA-474B-A20E-3E39A4920450}" dt="2023-05-22T06:45:58.340" v="48"/>
          <ac:spMkLst>
            <pc:docMk/>
            <pc:sldMk cId="2860657997" sldId="698"/>
            <ac:spMk id="3" creationId="{1BF02939-0FAD-10CF-81FB-BF860050793C}"/>
          </ac:spMkLst>
        </pc:spChg>
        <pc:spChg chg="ord">
          <ac:chgData name="Siegbert Rudolph" userId="2af4d44886c067cc" providerId="LiveId" clId="{B1EEBF93-1FAA-474B-A20E-3E39A4920450}" dt="2023-05-22T06:46:06.741" v="49" actId="166"/>
          <ac:spMkLst>
            <pc:docMk/>
            <pc:sldMk cId="2860657997" sldId="698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5:58.340" v="48"/>
          <ac:spMkLst>
            <pc:docMk/>
            <pc:sldMk cId="2860657997" sldId="698"/>
            <ac:spMk id="7" creationId="{5F9C810A-15DF-045B-E8D0-DA2EA571F29A}"/>
          </ac:spMkLst>
        </pc:spChg>
        <pc:spChg chg="ord">
          <ac:chgData name="Siegbert Rudolph" userId="2af4d44886c067cc" providerId="LiveId" clId="{B1EEBF93-1FAA-474B-A20E-3E39A4920450}" dt="2023-05-22T06:46:06.741" v="49" actId="166"/>
          <ac:spMkLst>
            <pc:docMk/>
            <pc:sldMk cId="2860657997" sldId="698"/>
            <ac:spMk id="73" creationId="{00000000-0000-0000-0000-000000000000}"/>
          </ac:spMkLst>
        </pc:spChg>
        <pc:spChg chg="ord">
          <ac:chgData name="Siegbert Rudolph" userId="2af4d44886c067cc" providerId="LiveId" clId="{B1EEBF93-1FAA-474B-A20E-3E39A4920450}" dt="2023-05-22T06:46:06.741" v="49" actId="166"/>
          <ac:spMkLst>
            <pc:docMk/>
            <pc:sldMk cId="2860657997" sldId="698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6:06.741" v="49" actId="166"/>
          <ac:spMkLst>
            <pc:docMk/>
            <pc:sldMk cId="2860657997" sldId="698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6:06.741" v="49" actId="166"/>
          <ac:spMkLst>
            <pc:docMk/>
            <pc:sldMk cId="2860657997" sldId="698"/>
            <ac:spMk id="134" creationId="{5501043F-2196-435A-A3D4-69604D2E5921}"/>
          </ac:spMkLst>
        </pc:spChg>
        <pc:spChg chg="ord">
          <ac:chgData name="Siegbert Rudolph" userId="2af4d44886c067cc" providerId="LiveId" clId="{B1EEBF93-1FAA-474B-A20E-3E39A4920450}" dt="2023-05-22T06:46:06.741" v="49" actId="166"/>
          <ac:spMkLst>
            <pc:docMk/>
            <pc:sldMk cId="2860657997" sldId="698"/>
            <ac:spMk id="135" creationId="{DC9C4C61-0257-4D52-998B-193A219FCB9F}"/>
          </ac:spMkLst>
        </pc:spChg>
      </pc:sldChg>
      <pc:sldChg chg="addSp modSp mod modAnim">
        <pc:chgData name="Siegbert Rudolph" userId="2af4d44886c067cc" providerId="LiveId" clId="{B1EEBF93-1FAA-474B-A20E-3E39A4920450}" dt="2023-05-22T06:46:18.438" v="51" actId="166"/>
        <pc:sldMkLst>
          <pc:docMk/>
          <pc:sldMk cId="201991552" sldId="699"/>
        </pc:sldMkLst>
        <pc:spChg chg="add mod">
          <ac:chgData name="Siegbert Rudolph" userId="2af4d44886c067cc" providerId="LiveId" clId="{B1EEBF93-1FAA-474B-A20E-3E39A4920450}" dt="2023-05-22T06:46:11.377" v="50"/>
          <ac:spMkLst>
            <pc:docMk/>
            <pc:sldMk cId="201991552" sldId="699"/>
            <ac:spMk id="3" creationId="{852733DD-DEBB-106C-486D-FA8892D386AF}"/>
          </ac:spMkLst>
        </pc:spChg>
        <pc:spChg chg="ord">
          <ac:chgData name="Siegbert Rudolph" userId="2af4d44886c067cc" providerId="LiveId" clId="{B1EEBF93-1FAA-474B-A20E-3E39A4920450}" dt="2023-05-22T06:46:18.438" v="51" actId="166"/>
          <ac:spMkLst>
            <pc:docMk/>
            <pc:sldMk cId="201991552" sldId="699"/>
            <ac:spMk id="5" creationId="{8120069D-4C94-4EF5-9A43-1C9ADF7C6401}"/>
          </ac:spMkLst>
        </pc:spChg>
        <pc:spChg chg="add mod">
          <ac:chgData name="Siegbert Rudolph" userId="2af4d44886c067cc" providerId="LiveId" clId="{B1EEBF93-1FAA-474B-A20E-3E39A4920450}" dt="2023-05-22T06:46:11.377" v="50"/>
          <ac:spMkLst>
            <pc:docMk/>
            <pc:sldMk cId="201991552" sldId="699"/>
            <ac:spMk id="8" creationId="{3220646E-D03D-720E-2C6A-3DFB8EED41B0}"/>
          </ac:spMkLst>
        </pc:spChg>
        <pc:spChg chg="ord">
          <ac:chgData name="Siegbert Rudolph" userId="2af4d44886c067cc" providerId="LiveId" clId="{B1EEBF93-1FAA-474B-A20E-3E39A4920450}" dt="2023-05-22T06:46:18.438" v="51" actId="166"/>
          <ac:spMkLst>
            <pc:docMk/>
            <pc:sldMk cId="201991552" sldId="699"/>
            <ac:spMk id="132" creationId="{11EBCE75-9E40-4A7F-8605-95DEBD5C1785}"/>
          </ac:spMkLst>
        </pc:spChg>
        <pc:spChg chg="ord">
          <ac:chgData name="Siegbert Rudolph" userId="2af4d44886c067cc" providerId="LiveId" clId="{B1EEBF93-1FAA-474B-A20E-3E39A4920450}" dt="2023-05-22T06:46:18.438" v="51" actId="166"/>
          <ac:spMkLst>
            <pc:docMk/>
            <pc:sldMk cId="201991552" sldId="699"/>
            <ac:spMk id="133" creationId="{F600918E-C83C-4314-B101-6A906F7F58FF}"/>
          </ac:spMkLst>
        </pc:spChg>
        <pc:spChg chg="ord">
          <ac:chgData name="Siegbert Rudolph" userId="2af4d44886c067cc" providerId="LiveId" clId="{B1EEBF93-1FAA-474B-A20E-3E39A4920450}" dt="2023-05-22T06:46:18.438" v="51" actId="166"/>
          <ac:spMkLst>
            <pc:docMk/>
            <pc:sldMk cId="201991552" sldId="699"/>
            <ac:spMk id="134" creationId="{5501043F-2196-435A-A3D4-69604D2E5921}"/>
          </ac:spMkLst>
        </pc:spChg>
      </pc:sldChg>
    </pc:docChg>
  </pc:docChgLst>
  <pc:docChgLst>
    <pc:chgData name="Siegbert Rudolph" userId="2af4d44886c067cc" providerId="LiveId" clId="{B2E0A176-12A8-46D4-AABA-52C97F9D36DC}"/>
    <pc:docChg chg="custSel modSld">
      <pc:chgData name="Siegbert Rudolph" userId="2af4d44886c067cc" providerId="LiveId" clId="{B2E0A176-12A8-46D4-AABA-52C97F9D36DC}" dt="2021-02-07T07:34:56.572" v="359" actId="1076"/>
      <pc:docMkLst>
        <pc:docMk/>
      </pc:docMkLst>
      <pc:sldChg chg="delSp modSp mod">
        <pc:chgData name="Siegbert Rudolph" userId="2af4d44886c067cc" providerId="LiveId" clId="{B2E0A176-12A8-46D4-AABA-52C97F9D36DC}" dt="2021-02-07T07:34:56.510" v="245" actId="1076"/>
        <pc:sldMkLst>
          <pc:docMk/>
          <pc:sldMk cId="0" sldId="444"/>
        </pc:sldMkLst>
        <pc:spChg chg="del mod">
          <ac:chgData name="Siegbert Rudolph" userId="2af4d44886c067cc" providerId="LiveId" clId="{B2E0A176-12A8-46D4-AABA-52C97F9D36DC}" dt="2021-02-06T18:24:04.498" v="120" actId="478"/>
          <ac:spMkLst>
            <pc:docMk/>
            <pc:sldMk cId="0" sldId="444"/>
            <ac:spMk id="2" creationId="{8A5DC676-A8DB-4FA1-93D1-BADBC1D216F2}"/>
          </ac:spMkLst>
        </pc:spChg>
        <pc:spChg chg="mod">
          <ac:chgData name="Siegbert Rudolph" userId="2af4d44886c067cc" providerId="LiveId" clId="{B2E0A176-12A8-46D4-AABA-52C97F9D36DC}" dt="2021-02-07T07:34:56.510" v="245" actId="1076"/>
          <ac:spMkLst>
            <pc:docMk/>
            <pc:sldMk cId="0" sldId="444"/>
            <ac:spMk id="2" creationId="{90E94E36-4C4E-400A-BE02-CF31BEF03EE6}"/>
          </ac:spMkLst>
        </pc:spChg>
        <pc:spChg chg="del mod">
          <ac:chgData name="Siegbert Rudolph" userId="2af4d44886c067cc" providerId="LiveId" clId="{B2E0A176-12A8-46D4-AABA-52C97F9D36DC}" dt="2021-02-07T07:34:56.510" v="240" actId="478"/>
          <ac:spMkLst>
            <pc:docMk/>
            <pc:sldMk cId="0" sldId="444"/>
            <ac:spMk id="3" creationId="{57D5F788-358A-4791-9BF9-F605FFDDB0A5}"/>
          </ac:spMkLst>
        </pc:spChg>
        <pc:spChg chg="del">
          <ac:chgData name="Siegbert Rudolph" userId="2af4d44886c067cc" providerId="LiveId" clId="{B2E0A176-12A8-46D4-AABA-52C97F9D36DC}" dt="2021-01-03T17:09:50.273" v="0" actId="478"/>
          <ac:spMkLst>
            <pc:docMk/>
            <pc:sldMk cId="0" sldId="444"/>
            <ac:spMk id="3" creationId="{ED4E26E3-3DDF-46C3-AC8E-F77C4796F5E2}"/>
          </ac:spMkLst>
        </pc:spChg>
      </pc:sldChg>
      <pc:sldChg chg="delSp modSp mod">
        <pc:chgData name="Siegbert Rudolph" userId="2af4d44886c067cc" providerId="LiveId" clId="{B2E0A176-12A8-46D4-AABA-52C97F9D36DC}" dt="2021-02-07T07:34:56.572" v="353" actId="1076"/>
        <pc:sldMkLst>
          <pc:docMk/>
          <pc:sldMk cId="1647492060" sldId="607"/>
        </pc:sldMkLst>
        <pc:spChg chg="mod">
          <ac:chgData name="Siegbert Rudolph" userId="2af4d44886c067cc" providerId="LiveId" clId="{B2E0A176-12A8-46D4-AABA-52C97F9D36DC}" dt="2021-02-07T07:34:56.572" v="353" actId="1076"/>
          <ac:spMkLst>
            <pc:docMk/>
            <pc:sldMk cId="1647492060" sldId="607"/>
            <ac:spMk id="2" creationId="{060CE812-3B56-4620-AF01-85B7FC3335B6}"/>
          </ac:spMkLst>
        </pc:spChg>
        <pc:spChg chg="del mod">
          <ac:chgData name="Siegbert Rudolph" userId="2af4d44886c067cc" providerId="LiveId" clId="{B2E0A176-12A8-46D4-AABA-52C97F9D36DC}" dt="2021-02-06T18:24:04.544" v="228" actId="478"/>
          <ac:spMkLst>
            <pc:docMk/>
            <pc:sldMk cId="1647492060" sldId="607"/>
            <ac:spMk id="2" creationId="{B555407A-AE42-4900-8A64-E000EC18CA87}"/>
          </ac:spMkLst>
        </pc:spChg>
        <pc:spChg chg="del">
          <ac:chgData name="Siegbert Rudolph" userId="2af4d44886c067cc" providerId="LiveId" clId="{B2E0A176-12A8-46D4-AABA-52C97F9D36DC}" dt="2021-01-03T17:09:50.342" v="108" actId="478"/>
          <ac:spMkLst>
            <pc:docMk/>
            <pc:sldMk cId="1647492060" sldId="607"/>
            <ac:spMk id="5" creationId="{700676A8-0E7B-4296-A70C-981D8B1FC756}"/>
          </ac:spMkLst>
        </pc:spChg>
        <pc:spChg chg="del mod">
          <ac:chgData name="Siegbert Rudolph" userId="2af4d44886c067cc" providerId="LiveId" clId="{B2E0A176-12A8-46D4-AABA-52C97F9D36DC}" dt="2021-02-07T07:34:56.572" v="348" actId="478"/>
          <ac:spMkLst>
            <pc:docMk/>
            <pc:sldMk cId="1647492060" sldId="607"/>
            <ac:spMk id="5" creationId="{CE11D9BF-1E5A-4769-B91E-1F2DA2EDA719}"/>
          </ac:spMkLst>
        </pc:spChg>
      </pc:sldChg>
      <pc:sldChg chg="delSp modSp mod">
        <pc:chgData name="Siegbert Rudolph" userId="2af4d44886c067cc" providerId="LiveId" clId="{B2E0A176-12A8-46D4-AABA-52C97F9D36DC}" dt="2021-02-07T07:34:56.510" v="251" actId="1076"/>
        <pc:sldMkLst>
          <pc:docMk/>
          <pc:sldMk cId="1487536989" sldId="666"/>
        </pc:sldMkLst>
        <pc:spChg chg="del mod">
          <ac:chgData name="Siegbert Rudolph" userId="2af4d44886c067cc" providerId="LiveId" clId="{B2E0A176-12A8-46D4-AABA-52C97F9D36DC}" dt="2021-02-06T18:24:04.498" v="126" actId="478"/>
          <ac:spMkLst>
            <pc:docMk/>
            <pc:sldMk cId="1487536989" sldId="666"/>
            <ac:spMk id="3" creationId="{5859BB4F-EB99-463B-952D-92138BE2D5F1}"/>
          </ac:spMkLst>
        </pc:spChg>
        <pc:spChg chg="mod">
          <ac:chgData name="Siegbert Rudolph" userId="2af4d44886c067cc" providerId="LiveId" clId="{B2E0A176-12A8-46D4-AABA-52C97F9D36DC}" dt="2021-02-07T07:34:56.510" v="251" actId="1076"/>
          <ac:spMkLst>
            <pc:docMk/>
            <pc:sldMk cId="1487536989" sldId="666"/>
            <ac:spMk id="3" creationId="{B3B8EA88-D4FA-4089-AEC9-7B9D7DDABD2F}"/>
          </ac:spMkLst>
        </pc:spChg>
        <pc:spChg chg="del mod">
          <ac:chgData name="Siegbert Rudolph" userId="2af4d44886c067cc" providerId="LiveId" clId="{B2E0A176-12A8-46D4-AABA-52C97F9D36DC}" dt="2021-02-07T07:34:56.510" v="246" actId="478"/>
          <ac:spMkLst>
            <pc:docMk/>
            <pc:sldMk cId="1487536989" sldId="666"/>
            <ac:spMk id="4" creationId="{5C87939E-F585-4288-BF78-3C80A54710AF}"/>
          </ac:spMkLst>
        </pc:spChg>
        <pc:spChg chg="del">
          <ac:chgData name="Siegbert Rudolph" userId="2af4d44886c067cc" providerId="LiveId" clId="{B2E0A176-12A8-46D4-AABA-52C97F9D36DC}" dt="2021-01-03T17:09:50.273" v="6" actId="478"/>
          <ac:spMkLst>
            <pc:docMk/>
            <pc:sldMk cId="1487536989" sldId="666"/>
            <ac:spMk id="4" creationId="{DE1EA9F8-FCE4-4D5A-8F9F-7570226A4AB9}"/>
          </ac:spMkLst>
        </pc:spChg>
      </pc:sldChg>
      <pc:sldChg chg="delSp modSp mod">
        <pc:chgData name="Siegbert Rudolph" userId="2af4d44886c067cc" providerId="LiveId" clId="{B2E0A176-12A8-46D4-AABA-52C97F9D36DC}" dt="2021-02-07T07:34:56.510" v="257" actId="1076"/>
        <pc:sldMkLst>
          <pc:docMk/>
          <pc:sldMk cId="1049978293" sldId="682"/>
        </pc:sldMkLst>
        <pc:spChg chg="mod">
          <ac:chgData name="Siegbert Rudolph" userId="2af4d44886c067cc" providerId="LiveId" clId="{B2E0A176-12A8-46D4-AABA-52C97F9D36DC}" dt="2021-02-07T07:34:56.510" v="257" actId="1076"/>
          <ac:spMkLst>
            <pc:docMk/>
            <pc:sldMk cId="1049978293" sldId="682"/>
            <ac:spMk id="3" creationId="{0135D030-85BB-439F-9B9E-A1BD68203020}"/>
          </ac:spMkLst>
        </pc:spChg>
        <pc:spChg chg="del mod">
          <ac:chgData name="Siegbert Rudolph" userId="2af4d44886c067cc" providerId="LiveId" clId="{B2E0A176-12A8-46D4-AABA-52C97F9D36DC}" dt="2021-02-06T18:24:04.498" v="132" actId="478"/>
          <ac:spMkLst>
            <pc:docMk/>
            <pc:sldMk cId="1049978293" sldId="682"/>
            <ac:spMk id="3" creationId="{EA11BE79-16B7-4630-9DC1-7A17014BEA06}"/>
          </ac:spMkLst>
        </pc:spChg>
        <pc:spChg chg="del mod">
          <ac:chgData name="Siegbert Rudolph" userId="2af4d44886c067cc" providerId="LiveId" clId="{B2E0A176-12A8-46D4-AABA-52C97F9D36DC}" dt="2021-02-07T07:34:56.510" v="252" actId="478"/>
          <ac:spMkLst>
            <pc:docMk/>
            <pc:sldMk cId="1049978293" sldId="682"/>
            <ac:spMk id="4" creationId="{45327115-71D9-4EE1-9B83-E1E5A3BEEED2}"/>
          </ac:spMkLst>
        </pc:spChg>
        <pc:spChg chg="del">
          <ac:chgData name="Siegbert Rudolph" userId="2af4d44886c067cc" providerId="LiveId" clId="{B2E0A176-12A8-46D4-AABA-52C97F9D36DC}" dt="2021-01-03T17:09:50.273" v="12" actId="478"/>
          <ac:spMkLst>
            <pc:docMk/>
            <pc:sldMk cId="1049978293" sldId="682"/>
            <ac:spMk id="4" creationId="{A937449C-6C5D-470E-B1B3-C4AE00DCB626}"/>
          </ac:spMkLst>
        </pc:spChg>
      </pc:sldChg>
      <pc:sldChg chg="delSp modSp mod">
        <pc:chgData name="Siegbert Rudolph" userId="2af4d44886c067cc" providerId="LiveId" clId="{B2E0A176-12A8-46D4-AABA-52C97F9D36DC}" dt="2021-02-07T07:34:56.525" v="263" actId="1076"/>
        <pc:sldMkLst>
          <pc:docMk/>
          <pc:sldMk cId="3149141113" sldId="683"/>
        </pc:sldMkLst>
        <pc:spChg chg="del mod">
          <ac:chgData name="Siegbert Rudolph" userId="2af4d44886c067cc" providerId="LiveId" clId="{B2E0A176-12A8-46D4-AABA-52C97F9D36DC}" dt="2021-02-06T18:24:04.498" v="138" actId="478"/>
          <ac:spMkLst>
            <pc:docMk/>
            <pc:sldMk cId="3149141113" sldId="683"/>
            <ac:spMk id="3" creationId="{6054C3D0-70B1-4CB9-AE9E-6EA2C6883D95}"/>
          </ac:spMkLst>
        </pc:spChg>
        <pc:spChg chg="mod">
          <ac:chgData name="Siegbert Rudolph" userId="2af4d44886c067cc" providerId="LiveId" clId="{B2E0A176-12A8-46D4-AABA-52C97F9D36DC}" dt="2021-02-07T07:34:56.525" v="263" actId="1076"/>
          <ac:spMkLst>
            <pc:docMk/>
            <pc:sldMk cId="3149141113" sldId="683"/>
            <ac:spMk id="3" creationId="{B45D4A46-EB78-4A3D-9B3D-AC9BB72DC186}"/>
          </ac:spMkLst>
        </pc:spChg>
        <pc:spChg chg="del">
          <ac:chgData name="Siegbert Rudolph" userId="2af4d44886c067cc" providerId="LiveId" clId="{B2E0A176-12A8-46D4-AABA-52C97F9D36DC}" dt="2021-01-03T17:09:50.288" v="18" actId="478"/>
          <ac:spMkLst>
            <pc:docMk/>
            <pc:sldMk cId="3149141113" sldId="683"/>
            <ac:spMk id="4" creationId="{072E165A-6582-4D9D-8DAA-871A38CC387D}"/>
          </ac:spMkLst>
        </pc:spChg>
        <pc:spChg chg="del mod">
          <ac:chgData name="Siegbert Rudolph" userId="2af4d44886c067cc" providerId="LiveId" clId="{B2E0A176-12A8-46D4-AABA-52C97F9D36DC}" dt="2021-02-07T07:34:56.525" v="258" actId="478"/>
          <ac:spMkLst>
            <pc:docMk/>
            <pc:sldMk cId="3149141113" sldId="683"/>
            <ac:spMk id="4" creationId="{A0BADDD8-8D83-4B89-AD2C-11AB35B8CF16}"/>
          </ac:spMkLst>
        </pc:spChg>
      </pc:sldChg>
      <pc:sldChg chg="delSp modSp mod">
        <pc:chgData name="Siegbert Rudolph" userId="2af4d44886c067cc" providerId="LiveId" clId="{B2E0A176-12A8-46D4-AABA-52C97F9D36DC}" dt="2021-02-07T07:34:56.525" v="269" actId="1076"/>
        <pc:sldMkLst>
          <pc:docMk/>
          <pc:sldMk cId="3607620903" sldId="684"/>
        </pc:sldMkLst>
        <pc:spChg chg="del mod">
          <ac:chgData name="Siegbert Rudolph" userId="2af4d44886c067cc" providerId="LiveId" clId="{B2E0A176-12A8-46D4-AABA-52C97F9D36DC}" dt="2021-02-06T18:24:04.498" v="144" actId="478"/>
          <ac:spMkLst>
            <pc:docMk/>
            <pc:sldMk cId="3607620903" sldId="684"/>
            <ac:spMk id="4" creationId="{5CECE890-4622-45A3-A240-C69D670DFB6D}"/>
          </ac:spMkLst>
        </pc:spChg>
        <pc:spChg chg="mod">
          <ac:chgData name="Siegbert Rudolph" userId="2af4d44886c067cc" providerId="LiveId" clId="{B2E0A176-12A8-46D4-AABA-52C97F9D36DC}" dt="2021-02-07T07:34:56.525" v="269" actId="1076"/>
          <ac:spMkLst>
            <pc:docMk/>
            <pc:sldMk cId="3607620903" sldId="684"/>
            <ac:spMk id="4" creationId="{9BB7D310-F47D-4C3E-ACC8-D1B4EFDE389C}"/>
          </ac:spMkLst>
        </pc:spChg>
        <pc:spChg chg="del">
          <ac:chgData name="Siegbert Rudolph" userId="2af4d44886c067cc" providerId="LiveId" clId="{B2E0A176-12A8-46D4-AABA-52C97F9D36DC}" dt="2021-01-03T17:09:50.288" v="24" actId="478"/>
          <ac:spMkLst>
            <pc:docMk/>
            <pc:sldMk cId="3607620903" sldId="684"/>
            <ac:spMk id="8" creationId="{69B2A04C-6A68-443E-A7D2-CB5FF72E3CCA}"/>
          </ac:spMkLst>
        </pc:spChg>
        <pc:spChg chg="del mod">
          <ac:chgData name="Siegbert Rudolph" userId="2af4d44886c067cc" providerId="LiveId" clId="{B2E0A176-12A8-46D4-AABA-52C97F9D36DC}" dt="2021-02-07T07:34:56.525" v="264" actId="478"/>
          <ac:spMkLst>
            <pc:docMk/>
            <pc:sldMk cId="3607620903" sldId="684"/>
            <ac:spMk id="8" creationId="{DDFA5603-A2DD-417E-B156-D6BF3FC7D92D}"/>
          </ac:spMkLst>
        </pc:spChg>
      </pc:sldChg>
      <pc:sldChg chg="delSp modSp mod">
        <pc:chgData name="Siegbert Rudolph" userId="2af4d44886c067cc" providerId="LiveId" clId="{B2E0A176-12A8-46D4-AABA-52C97F9D36DC}" dt="2021-02-07T07:34:56.525" v="275" actId="1076"/>
        <pc:sldMkLst>
          <pc:docMk/>
          <pc:sldMk cId="1360968711" sldId="685"/>
        </pc:sldMkLst>
        <pc:spChg chg="mod">
          <ac:chgData name="Siegbert Rudolph" userId="2af4d44886c067cc" providerId="LiveId" clId="{B2E0A176-12A8-46D4-AABA-52C97F9D36DC}" dt="2021-02-07T07:34:56.525" v="275" actId="1076"/>
          <ac:spMkLst>
            <pc:docMk/>
            <pc:sldMk cId="1360968711" sldId="685"/>
            <ac:spMk id="3" creationId="{11F0A3DC-C376-4131-83A2-B359983008B8}"/>
          </ac:spMkLst>
        </pc:spChg>
        <pc:spChg chg="del mod">
          <ac:chgData name="Siegbert Rudolph" userId="2af4d44886c067cc" providerId="LiveId" clId="{B2E0A176-12A8-46D4-AABA-52C97F9D36DC}" dt="2021-02-06T18:24:04.513" v="150" actId="478"/>
          <ac:spMkLst>
            <pc:docMk/>
            <pc:sldMk cId="1360968711" sldId="685"/>
            <ac:spMk id="3" creationId="{E720D81E-242C-4EC5-B210-7FD5589E9836}"/>
          </ac:spMkLst>
        </pc:spChg>
        <pc:spChg chg="del">
          <ac:chgData name="Siegbert Rudolph" userId="2af4d44886c067cc" providerId="LiveId" clId="{B2E0A176-12A8-46D4-AABA-52C97F9D36DC}" dt="2021-01-03T17:09:50.288" v="30" actId="478"/>
          <ac:spMkLst>
            <pc:docMk/>
            <pc:sldMk cId="1360968711" sldId="685"/>
            <ac:spMk id="9" creationId="{A42C0E5E-06E3-4634-992B-24E63C4657BD}"/>
          </ac:spMkLst>
        </pc:spChg>
        <pc:spChg chg="del mod">
          <ac:chgData name="Siegbert Rudolph" userId="2af4d44886c067cc" providerId="LiveId" clId="{B2E0A176-12A8-46D4-AABA-52C97F9D36DC}" dt="2021-02-07T07:34:56.525" v="270" actId="478"/>
          <ac:spMkLst>
            <pc:docMk/>
            <pc:sldMk cId="1360968711" sldId="685"/>
            <ac:spMk id="9" creationId="{C43DC156-543F-488B-9D36-5052C598393D}"/>
          </ac:spMkLst>
        </pc:spChg>
      </pc:sldChg>
      <pc:sldChg chg="delSp modSp mod">
        <pc:chgData name="Siegbert Rudolph" userId="2af4d44886c067cc" providerId="LiveId" clId="{B2E0A176-12A8-46D4-AABA-52C97F9D36DC}" dt="2021-02-07T07:34:56.541" v="287" actId="1076"/>
        <pc:sldMkLst>
          <pc:docMk/>
          <pc:sldMk cId="259731974" sldId="687"/>
        </pc:sldMkLst>
        <pc:spChg chg="del mod">
          <ac:chgData name="Siegbert Rudolph" userId="2af4d44886c067cc" providerId="LiveId" clId="{B2E0A176-12A8-46D4-AABA-52C97F9D36DC}" dt="2021-02-06T18:24:04.513" v="162" actId="478"/>
          <ac:spMkLst>
            <pc:docMk/>
            <pc:sldMk cId="259731974" sldId="687"/>
            <ac:spMk id="3" creationId="{88A58F95-1339-457D-97CD-B24BFA58FEEB}"/>
          </ac:spMkLst>
        </pc:spChg>
        <pc:spChg chg="mod">
          <ac:chgData name="Siegbert Rudolph" userId="2af4d44886c067cc" providerId="LiveId" clId="{B2E0A176-12A8-46D4-AABA-52C97F9D36DC}" dt="2021-02-07T07:34:56.541" v="287" actId="1076"/>
          <ac:spMkLst>
            <pc:docMk/>
            <pc:sldMk cId="259731974" sldId="687"/>
            <ac:spMk id="3" creationId="{9829EE16-FD98-4964-9040-3B1237C668A5}"/>
          </ac:spMkLst>
        </pc:spChg>
        <pc:spChg chg="del">
          <ac:chgData name="Siegbert Rudolph" userId="2af4d44886c067cc" providerId="LiveId" clId="{B2E0A176-12A8-46D4-AABA-52C97F9D36DC}" dt="2021-01-03T17:09:50.304" v="42" actId="478"/>
          <ac:spMkLst>
            <pc:docMk/>
            <pc:sldMk cId="259731974" sldId="687"/>
            <ac:spMk id="4" creationId="{67838461-2A35-4635-8469-6CAD3570DEA1}"/>
          </ac:spMkLst>
        </pc:spChg>
        <pc:spChg chg="del mod">
          <ac:chgData name="Siegbert Rudolph" userId="2af4d44886c067cc" providerId="LiveId" clId="{B2E0A176-12A8-46D4-AABA-52C97F9D36DC}" dt="2021-02-07T07:34:56.525" v="282" actId="478"/>
          <ac:spMkLst>
            <pc:docMk/>
            <pc:sldMk cId="259731974" sldId="687"/>
            <ac:spMk id="4" creationId="{F8523FBF-D131-4EB0-8A90-82E6A244DF54}"/>
          </ac:spMkLst>
        </pc:spChg>
      </pc:sldChg>
      <pc:sldChg chg="delSp modSp mod">
        <pc:chgData name="Siegbert Rudolph" userId="2af4d44886c067cc" providerId="LiveId" clId="{B2E0A176-12A8-46D4-AABA-52C97F9D36DC}" dt="2021-02-07T07:34:56.525" v="281" actId="1076"/>
        <pc:sldMkLst>
          <pc:docMk/>
          <pc:sldMk cId="358567880" sldId="688"/>
        </pc:sldMkLst>
        <pc:spChg chg="del mod">
          <ac:chgData name="Siegbert Rudolph" userId="2af4d44886c067cc" providerId="LiveId" clId="{B2E0A176-12A8-46D4-AABA-52C97F9D36DC}" dt="2021-02-06T18:24:04.513" v="156" actId="478"/>
          <ac:spMkLst>
            <pc:docMk/>
            <pc:sldMk cId="358567880" sldId="688"/>
            <ac:spMk id="3" creationId="{A7A71D2C-0D12-44B1-B36F-BFDFB814F1A7}"/>
          </ac:spMkLst>
        </pc:spChg>
        <pc:spChg chg="mod">
          <ac:chgData name="Siegbert Rudolph" userId="2af4d44886c067cc" providerId="LiveId" clId="{B2E0A176-12A8-46D4-AABA-52C97F9D36DC}" dt="2021-02-07T07:34:56.525" v="281" actId="1076"/>
          <ac:spMkLst>
            <pc:docMk/>
            <pc:sldMk cId="358567880" sldId="688"/>
            <ac:spMk id="3" creationId="{E28930BF-CC00-4CD5-A0C7-A634B8676DA7}"/>
          </ac:spMkLst>
        </pc:spChg>
        <pc:spChg chg="del mod">
          <ac:chgData name="Siegbert Rudolph" userId="2af4d44886c067cc" providerId="LiveId" clId="{B2E0A176-12A8-46D4-AABA-52C97F9D36DC}" dt="2021-02-07T07:34:56.525" v="276" actId="478"/>
          <ac:spMkLst>
            <pc:docMk/>
            <pc:sldMk cId="358567880" sldId="688"/>
            <ac:spMk id="4" creationId="{325A2025-FA6A-4D2E-B21B-262028FC3EC5}"/>
          </ac:spMkLst>
        </pc:spChg>
        <pc:spChg chg="del">
          <ac:chgData name="Siegbert Rudolph" userId="2af4d44886c067cc" providerId="LiveId" clId="{B2E0A176-12A8-46D4-AABA-52C97F9D36DC}" dt="2021-01-03T17:09:50.288" v="36" actId="478"/>
          <ac:spMkLst>
            <pc:docMk/>
            <pc:sldMk cId="358567880" sldId="688"/>
            <ac:spMk id="4" creationId="{C6D4B428-CA65-438D-9074-9A821E2F8532}"/>
          </ac:spMkLst>
        </pc:spChg>
      </pc:sldChg>
      <pc:sldChg chg="delSp modSp mod">
        <pc:chgData name="Siegbert Rudolph" userId="2af4d44886c067cc" providerId="LiveId" clId="{B2E0A176-12A8-46D4-AABA-52C97F9D36DC}" dt="2021-02-07T07:34:56.541" v="293" actId="1076"/>
        <pc:sldMkLst>
          <pc:docMk/>
          <pc:sldMk cId="2288036300" sldId="689"/>
        </pc:sldMkLst>
        <pc:spChg chg="mod">
          <ac:chgData name="Siegbert Rudolph" userId="2af4d44886c067cc" providerId="LiveId" clId="{B2E0A176-12A8-46D4-AABA-52C97F9D36DC}" dt="2021-02-07T07:34:56.541" v="293" actId="1076"/>
          <ac:spMkLst>
            <pc:docMk/>
            <pc:sldMk cId="2288036300" sldId="689"/>
            <ac:spMk id="3" creationId="{244D5368-C611-4688-9F06-230126E5E170}"/>
          </ac:spMkLst>
        </pc:spChg>
        <pc:spChg chg="del mod">
          <ac:chgData name="Siegbert Rudolph" userId="2af4d44886c067cc" providerId="LiveId" clId="{B2E0A176-12A8-46D4-AABA-52C97F9D36DC}" dt="2021-02-06T18:24:04.513" v="168" actId="478"/>
          <ac:spMkLst>
            <pc:docMk/>
            <pc:sldMk cId="2288036300" sldId="689"/>
            <ac:spMk id="3" creationId="{AC918791-72CE-4379-BC4A-FCE6B7ADD60F}"/>
          </ac:spMkLst>
        </pc:spChg>
        <pc:spChg chg="del">
          <ac:chgData name="Siegbert Rudolph" userId="2af4d44886c067cc" providerId="LiveId" clId="{B2E0A176-12A8-46D4-AABA-52C97F9D36DC}" dt="2021-01-03T17:09:50.304" v="48" actId="478"/>
          <ac:spMkLst>
            <pc:docMk/>
            <pc:sldMk cId="2288036300" sldId="689"/>
            <ac:spMk id="4" creationId="{153A01BA-2839-4776-A0D1-386725FB0007}"/>
          </ac:spMkLst>
        </pc:spChg>
        <pc:spChg chg="del mod">
          <ac:chgData name="Siegbert Rudolph" userId="2af4d44886c067cc" providerId="LiveId" clId="{B2E0A176-12A8-46D4-AABA-52C97F9D36DC}" dt="2021-02-07T07:34:56.541" v="288" actId="478"/>
          <ac:spMkLst>
            <pc:docMk/>
            <pc:sldMk cId="2288036300" sldId="689"/>
            <ac:spMk id="4" creationId="{EA9B0CA5-B345-4E95-A092-3ADB51829276}"/>
          </ac:spMkLst>
        </pc:spChg>
      </pc:sldChg>
      <pc:sldChg chg="delSp modSp mod">
        <pc:chgData name="Siegbert Rudolph" userId="2af4d44886c067cc" providerId="LiveId" clId="{B2E0A176-12A8-46D4-AABA-52C97F9D36DC}" dt="2021-02-07T07:34:56.541" v="299" actId="1076"/>
        <pc:sldMkLst>
          <pc:docMk/>
          <pc:sldMk cId="4289967261" sldId="690"/>
        </pc:sldMkLst>
        <pc:spChg chg="mod">
          <ac:chgData name="Siegbert Rudolph" userId="2af4d44886c067cc" providerId="LiveId" clId="{B2E0A176-12A8-46D4-AABA-52C97F9D36DC}" dt="2021-02-07T07:34:56.541" v="299" actId="1076"/>
          <ac:spMkLst>
            <pc:docMk/>
            <pc:sldMk cId="4289967261" sldId="690"/>
            <ac:spMk id="3" creationId="{A9BD39CF-F341-4774-B3ED-3FE74EB9FA03}"/>
          </ac:spMkLst>
        </pc:spChg>
        <pc:spChg chg="del mod">
          <ac:chgData name="Siegbert Rudolph" userId="2af4d44886c067cc" providerId="LiveId" clId="{B2E0A176-12A8-46D4-AABA-52C97F9D36DC}" dt="2021-02-06T18:24:04.513" v="174" actId="478"/>
          <ac:spMkLst>
            <pc:docMk/>
            <pc:sldMk cId="4289967261" sldId="690"/>
            <ac:spMk id="3" creationId="{B6DDCA50-DBD7-445D-9444-093115FD7DC3}"/>
          </ac:spMkLst>
        </pc:spChg>
        <pc:spChg chg="del mod">
          <ac:chgData name="Siegbert Rudolph" userId="2af4d44886c067cc" providerId="LiveId" clId="{B2E0A176-12A8-46D4-AABA-52C97F9D36DC}" dt="2021-02-07T07:34:56.541" v="294" actId="478"/>
          <ac:spMkLst>
            <pc:docMk/>
            <pc:sldMk cId="4289967261" sldId="690"/>
            <ac:spMk id="4" creationId="{0DCDD759-B644-4158-87D8-5389677F8A9F}"/>
          </ac:spMkLst>
        </pc:spChg>
        <pc:spChg chg="del">
          <ac:chgData name="Siegbert Rudolph" userId="2af4d44886c067cc" providerId="LiveId" clId="{B2E0A176-12A8-46D4-AABA-52C97F9D36DC}" dt="2021-01-03T17:09:50.304" v="54" actId="478"/>
          <ac:spMkLst>
            <pc:docMk/>
            <pc:sldMk cId="4289967261" sldId="690"/>
            <ac:spMk id="4" creationId="{56F44987-8C2A-4DB2-9857-C10509F4D276}"/>
          </ac:spMkLst>
        </pc:spChg>
      </pc:sldChg>
      <pc:sldChg chg="delSp modSp mod">
        <pc:chgData name="Siegbert Rudolph" userId="2af4d44886c067cc" providerId="LiveId" clId="{B2E0A176-12A8-46D4-AABA-52C97F9D36DC}" dt="2021-02-07T07:34:56.541" v="305" actId="1076"/>
        <pc:sldMkLst>
          <pc:docMk/>
          <pc:sldMk cId="961873926" sldId="691"/>
        </pc:sldMkLst>
        <pc:spChg chg="mod">
          <ac:chgData name="Siegbert Rudolph" userId="2af4d44886c067cc" providerId="LiveId" clId="{B2E0A176-12A8-46D4-AABA-52C97F9D36DC}" dt="2021-02-07T07:34:56.541" v="305" actId="1076"/>
          <ac:spMkLst>
            <pc:docMk/>
            <pc:sldMk cId="961873926" sldId="691"/>
            <ac:spMk id="3" creationId="{130135A7-125B-4BF8-8818-2CA13338697F}"/>
          </ac:spMkLst>
        </pc:spChg>
        <pc:spChg chg="del mod">
          <ac:chgData name="Siegbert Rudolph" userId="2af4d44886c067cc" providerId="LiveId" clId="{B2E0A176-12A8-46D4-AABA-52C97F9D36DC}" dt="2021-02-06T18:24:04.529" v="180" actId="478"/>
          <ac:spMkLst>
            <pc:docMk/>
            <pc:sldMk cId="961873926" sldId="691"/>
            <ac:spMk id="3" creationId="{597EA564-2781-436A-A40B-E526CDADBDD6}"/>
          </ac:spMkLst>
        </pc:spChg>
        <pc:spChg chg="del mod">
          <ac:chgData name="Siegbert Rudolph" userId="2af4d44886c067cc" providerId="LiveId" clId="{B2E0A176-12A8-46D4-AABA-52C97F9D36DC}" dt="2021-02-07T07:34:56.541" v="300" actId="478"/>
          <ac:spMkLst>
            <pc:docMk/>
            <pc:sldMk cId="961873926" sldId="691"/>
            <ac:spMk id="9" creationId="{195FAF0B-2D1C-43A4-B829-B724CA8DE191}"/>
          </ac:spMkLst>
        </pc:spChg>
        <pc:spChg chg="del">
          <ac:chgData name="Siegbert Rudolph" userId="2af4d44886c067cc" providerId="LiveId" clId="{B2E0A176-12A8-46D4-AABA-52C97F9D36DC}" dt="2021-01-03T17:09:50.304" v="60" actId="478"/>
          <ac:spMkLst>
            <pc:docMk/>
            <pc:sldMk cId="961873926" sldId="691"/>
            <ac:spMk id="9" creationId="{C07219F0-AD49-4DE3-AE21-4E467D333C2F}"/>
          </ac:spMkLst>
        </pc:spChg>
      </pc:sldChg>
      <pc:sldChg chg="delSp modSp mod">
        <pc:chgData name="Siegbert Rudolph" userId="2af4d44886c067cc" providerId="LiveId" clId="{B2E0A176-12A8-46D4-AABA-52C97F9D36DC}" dt="2021-02-07T07:34:56.557" v="329" actId="1076"/>
        <pc:sldMkLst>
          <pc:docMk/>
          <pc:sldMk cId="1119878122" sldId="692"/>
        </pc:sldMkLst>
        <pc:spChg chg="mod">
          <ac:chgData name="Siegbert Rudolph" userId="2af4d44886c067cc" providerId="LiveId" clId="{B2E0A176-12A8-46D4-AABA-52C97F9D36DC}" dt="2021-02-07T07:34:56.557" v="329" actId="1076"/>
          <ac:spMkLst>
            <pc:docMk/>
            <pc:sldMk cId="1119878122" sldId="692"/>
            <ac:spMk id="3" creationId="{430F17E0-C254-43F2-B30D-7C1F2B79F7AF}"/>
          </ac:spMkLst>
        </pc:spChg>
        <pc:spChg chg="del mod">
          <ac:chgData name="Siegbert Rudolph" userId="2af4d44886c067cc" providerId="LiveId" clId="{B2E0A176-12A8-46D4-AABA-52C97F9D36DC}" dt="2021-02-06T18:24:04.544" v="204" actId="478"/>
          <ac:spMkLst>
            <pc:docMk/>
            <pc:sldMk cId="1119878122" sldId="692"/>
            <ac:spMk id="3" creationId="{F2D24BBB-5C6A-43F6-8312-864EACF46EFC}"/>
          </ac:spMkLst>
        </pc:spChg>
        <pc:spChg chg="del">
          <ac:chgData name="Siegbert Rudolph" userId="2af4d44886c067cc" providerId="LiveId" clId="{B2E0A176-12A8-46D4-AABA-52C97F9D36DC}" dt="2021-01-03T17:09:50.326" v="84" actId="478"/>
          <ac:spMkLst>
            <pc:docMk/>
            <pc:sldMk cId="1119878122" sldId="692"/>
            <ac:spMk id="7" creationId="{D6A4F01F-5BCE-4D07-969C-AFA156FA1B9E}"/>
          </ac:spMkLst>
        </pc:spChg>
        <pc:spChg chg="del mod">
          <ac:chgData name="Siegbert Rudolph" userId="2af4d44886c067cc" providerId="LiveId" clId="{B2E0A176-12A8-46D4-AABA-52C97F9D36DC}" dt="2021-02-07T07:34:56.557" v="324" actId="478"/>
          <ac:spMkLst>
            <pc:docMk/>
            <pc:sldMk cId="1119878122" sldId="692"/>
            <ac:spMk id="7" creationId="{FEB22364-7E33-4705-A5D3-4206ED1449DB}"/>
          </ac:spMkLst>
        </pc:spChg>
      </pc:sldChg>
      <pc:sldChg chg="delSp modSp mod">
        <pc:chgData name="Siegbert Rudolph" userId="2af4d44886c067cc" providerId="LiveId" clId="{B2E0A176-12A8-46D4-AABA-52C97F9D36DC}" dt="2021-02-07T07:34:56.557" v="311" actId="1076"/>
        <pc:sldMkLst>
          <pc:docMk/>
          <pc:sldMk cId="2641188082" sldId="693"/>
        </pc:sldMkLst>
        <pc:spChg chg="del mod">
          <ac:chgData name="Siegbert Rudolph" userId="2af4d44886c067cc" providerId="LiveId" clId="{B2E0A176-12A8-46D4-AABA-52C97F9D36DC}" dt="2021-02-06T18:24:04.529" v="186" actId="478"/>
          <ac:spMkLst>
            <pc:docMk/>
            <pc:sldMk cId="2641188082" sldId="693"/>
            <ac:spMk id="3" creationId="{B97C3B31-06C4-4093-9AF7-7B6C9A2DDD28}"/>
          </ac:spMkLst>
        </pc:spChg>
        <pc:spChg chg="mod">
          <ac:chgData name="Siegbert Rudolph" userId="2af4d44886c067cc" providerId="LiveId" clId="{B2E0A176-12A8-46D4-AABA-52C97F9D36DC}" dt="2021-02-07T07:34:56.557" v="311" actId="1076"/>
          <ac:spMkLst>
            <pc:docMk/>
            <pc:sldMk cId="2641188082" sldId="693"/>
            <ac:spMk id="3" creationId="{D764F0F1-BAE8-4179-A90B-05716BC74CD7}"/>
          </ac:spMkLst>
        </pc:spChg>
        <pc:spChg chg="del">
          <ac:chgData name="Siegbert Rudolph" userId="2af4d44886c067cc" providerId="LiveId" clId="{B2E0A176-12A8-46D4-AABA-52C97F9D36DC}" dt="2021-01-03T17:09:50.320" v="66" actId="478"/>
          <ac:spMkLst>
            <pc:docMk/>
            <pc:sldMk cId="2641188082" sldId="693"/>
            <ac:spMk id="4" creationId="{45E6CAD0-ED3E-4727-98CB-878C87A74967}"/>
          </ac:spMkLst>
        </pc:spChg>
        <pc:spChg chg="del mod">
          <ac:chgData name="Siegbert Rudolph" userId="2af4d44886c067cc" providerId="LiveId" clId="{B2E0A176-12A8-46D4-AABA-52C97F9D36DC}" dt="2021-02-07T07:34:56.541" v="306" actId="478"/>
          <ac:spMkLst>
            <pc:docMk/>
            <pc:sldMk cId="2641188082" sldId="693"/>
            <ac:spMk id="4" creationId="{C1A47AE1-2F4D-4C7D-A2B0-3390D90D7D0D}"/>
          </ac:spMkLst>
        </pc:spChg>
      </pc:sldChg>
      <pc:sldChg chg="delSp modSp mod">
        <pc:chgData name="Siegbert Rudolph" userId="2af4d44886c067cc" providerId="LiveId" clId="{B2E0A176-12A8-46D4-AABA-52C97F9D36DC}" dt="2021-02-07T07:34:56.557" v="317" actId="1076"/>
        <pc:sldMkLst>
          <pc:docMk/>
          <pc:sldMk cId="3936663851" sldId="694"/>
        </pc:sldMkLst>
        <pc:spChg chg="mod">
          <ac:chgData name="Siegbert Rudolph" userId="2af4d44886c067cc" providerId="LiveId" clId="{B2E0A176-12A8-46D4-AABA-52C97F9D36DC}" dt="2021-02-07T07:34:56.557" v="317" actId="1076"/>
          <ac:spMkLst>
            <pc:docMk/>
            <pc:sldMk cId="3936663851" sldId="694"/>
            <ac:spMk id="3" creationId="{0D219585-CD43-45AC-BBB5-4031826D6029}"/>
          </ac:spMkLst>
        </pc:spChg>
        <pc:spChg chg="del mod">
          <ac:chgData name="Siegbert Rudolph" userId="2af4d44886c067cc" providerId="LiveId" clId="{B2E0A176-12A8-46D4-AABA-52C97F9D36DC}" dt="2021-02-06T18:24:04.529" v="192" actId="478"/>
          <ac:spMkLst>
            <pc:docMk/>
            <pc:sldMk cId="3936663851" sldId="694"/>
            <ac:spMk id="3" creationId="{AD190C7C-C532-41FA-BABD-A4DBA85514D8}"/>
          </ac:spMkLst>
        </pc:spChg>
        <pc:spChg chg="del mod">
          <ac:chgData name="Siegbert Rudolph" userId="2af4d44886c067cc" providerId="LiveId" clId="{B2E0A176-12A8-46D4-AABA-52C97F9D36DC}" dt="2021-02-07T07:34:56.557" v="312" actId="478"/>
          <ac:spMkLst>
            <pc:docMk/>
            <pc:sldMk cId="3936663851" sldId="694"/>
            <ac:spMk id="4" creationId="{80CDA204-470F-47A2-B41E-162A5D1DF8FA}"/>
          </ac:spMkLst>
        </pc:spChg>
        <pc:spChg chg="del">
          <ac:chgData name="Siegbert Rudolph" userId="2af4d44886c067cc" providerId="LiveId" clId="{B2E0A176-12A8-46D4-AABA-52C97F9D36DC}" dt="2021-01-03T17:09:50.320" v="72" actId="478"/>
          <ac:spMkLst>
            <pc:docMk/>
            <pc:sldMk cId="3936663851" sldId="694"/>
            <ac:spMk id="4" creationId="{96DD7914-C970-4C73-AD8E-B4ABD3375752}"/>
          </ac:spMkLst>
        </pc:spChg>
      </pc:sldChg>
      <pc:sldChg chg="delSp modSp mod">
        <pc:chgData name="Siegbert Rudolph" userId="2af4d44886c067cc" providerId="LiveId" clId="{B2E0A176-12A8-46D4-AABA-52C97F9D36DC}" dt="2021-02-07T07:34:56.557" v="323" actId="1076"/>
        <pc:sldMkLst>
          <pc:docMk/>
          <pc:sldMk cId="2540012636" sldId="695"/>
        </pc:sldMkLst>
        <pc:spChg chg="del mod">
          <ac:chgData name="Siegbert Rudolph" userId="2af4d44886c067cc" providerId="LiveId" clId="{B2E0A176-12A8-46D4-AABA-52C97F9D36DC}" dt="2021-02-06T18:24:04.529" v="198" actId="478"/>
          <ac:spMkLst>
            <pc:docMk/>
            <pc:sldMk cId="2540012636" sldId="695"/>
            <ac:spMk id="3" creationId="{9145A332-5C8D-465C-8536-2EF31C7D3EF3}"/>
          </ac:spMkLst>
        </pc:spChg>
        <pc:spChg chg="mod">
          <ac:chgData name="Siegbert Rudolph" userId="2af4d44886c067cc" providerId="LiveId" clId="{B2E0A176-12A8-46D4-AABA-52C97F9D36DC}" dt="2021-02-07T07:34:56.557" v="323" actId="1076"/>
          <ac:spMkLst>
            <pc:docMk/>
            <pc:sldMk cId="2540012636" sldId="695"/>
            <ac:spMk id="3" creationId="{F0D2376F-DC8C-4047-BAC4-005F5158F957}"/>
          </ac:spMkLst>
        </pc:spChg>
        <pc:spChg chg="del">
          <ac:chgData name="Siegbert Rudolph" userId="2af4d44886c067cc" providerId="LiveId" clId="{B2E0A176-12A8-46D4-AABA-52C97F9D36DC}" dt="2021-01-03T17:09:50.326" v="78" actId="478"/>
          <ac:spMkLst>
            <pc:docMk/>
            <pc:sldMk cId="2540012636" sldId="695"/>
            <ac:spMk id="4" creationId="{1977781A-6F9B-4AFD-BA72-6A137E40596B}"/>
          </ac:spMkLst>
        </pc:spChg>
        <pc:spChg chg="del mod">
          <ac:chgData name="Siegbert Rudolph" userId="2af4d44886c067cc" providerId="LiveId" clId="{B2E0A176-12A8-46D4-AABA-52C97F9D36DC}" dt="2021-02-07T07:34:56.557" v="318" actId="478"/>
          <ac:spMkLst>
            <pc:docMk/>
            <pc:sldMk cId="2540012636" sldId="695"/>
            <ac:spMk id="4" creationId="{8FFA6D4A-55FA-446A-91C6-DECDDFE31BAD}"/>
          </ac:spMkLst>
        </pc:spChg>
      </pc:sldChg>
      <pc:sldChg chg="delSp modSp mod">
        <pc:chgData name="Siegbert Rudolph" userId="2af4d44886c067cc" providerId="LiveId" clId="{B2E0A176-12A8-46D4-AABA-52C97F9D36DC}" dt="2021-02-07T07:34:56.557" v="335" actId="1076"/>
        <pc:sldMkLst>
          <pc:docMk/>
          <pc:sldMk cId="1500915333" sldId="697"/>
        </pc:sldMkLst>
        <pc:spChg chg="mod">
          <ac:chgData name="Siegbert Rudolph" userId="2af4d44886c067cc" providerId="LiveId" clId="{B2E0A176-12A8-46D4-AABA-52C97F9D36DC}" dt="2021-02-07T07:34:56.557" v="335" actId="1076"/>
          <ac:spMkLst>
            <pc:docMk/>
            <pc:sldMk cId="1500915333" sldId="697"/>
            <ac:spMk id="3" creationId="{326E7505-1D59-426B-8068-725679F09051}"/>
          </ac:spMkLst>
        </pc:spChg>
        <pc:spChg chg="del mod">
          <ac:chgData name="Siegbert Rudolph" userId="2af4d44886c067cc" providerId="LiveId" clId="{B2E0A176-12A8-46D4-AABA-52C97F9D36DC}" dt="2021-02-06T18:24:04.544" v="210" actId="478"/>
          <ac:spMkLst>
            <pc:docMk/>
            <pc:sldMk cId="1500915333" sldId="697"/>
            <ac:spMk id="3" creationId="{5E6035B7-0328-42C8-99A7-A83279F76805}"/>
          </ac:spMkLst>
        </pc:spChg>
        <pc:spChg chg="del mod">
          <ac:chgData name="Siegbert Rudolph" userId="2af4d44886c067cc" providerId="LiveId" clId="{B2E0A176-12A8-46D4-AABA-52C97F9D36DC}" dt="2021-02-07T07:34:56.557" v="330" actId="478"/>
          <ac:spMkLst>
            <pc:docMk/>
            <pc:sldMk cId="1500915333" sldId="697"/>
            <ac:spMk id="4" creationId="{760380D5-5FA4-45F6-8458-B30589C9E2A8}"/>
          </ac:spMkLst>
        </pc:spChg>
        <pc:spChg chg="del">
          <ac:chgData name="Siegbert Rudolph" userId="2af4d44886c067cc" providerId="LiveId" clId="{B2E0A176-12A8-46D4-AABA-52C97F9D36DC}" dt="2021-01-03T17:09:50.326" v="90" actId="478"/>
          <ac:spMkLst>
            <pc:docMk/>
            <pc:sldMk cId="1500915333" sldId="697"/>
            <ac:spMk id="4" creationId="{E68D5CDF-E677-4697-B8E5-B84163F2E2F6}"/>
          </ac:spMkLst>
        </pc:spChg>
      </pc:sldChg>
      <pc:sldChg chg="delSp modSp mod">
        <pc:chgData name="Siegbert Rudolph" userId="2af4d44886c067cc" providerId="LiveId" clId="{B2E0A176-12A8-46D4-AABA-52C97F9D36DC}" dt="2021-02-07T07:34:56.572" v="341" actId="1076"/>
        <pc:sldMkLst>
          <pc:docMk/>
          <pc:sldMk cId="2860657997" sldId="698"/>
        </pc:sldMkLst>
        <pc:spChg chg="del mod">
          <ac:chgData name="Siegbert Rudolph" userId="2af4d44886c067cc" providerId="LiveId" clId="{B2E0A176-12A8-46D4-AABA-52C97F9D36DC}" dt="2021-02-06T18:24:04.544" v="216" actId="478"/>
          <ac:spMkLst>
            <pc:docMk/>
            <pc:sldMk cId="2860657997" sldId="698"/>
            <ac:spMk id="3" creationId="{8D875E30-F005-47F4-A7FE-836B585B893F}"/>
          </ac:spMkLst>
        </pc:spChg>
        <pc:spChg chg="mod">
          <ac:chgData name="Siegbert Rudolph" userId="2af4d44886c067cc" providerId="LiveId" clId="{B2E0A176-12A8-46D4-AABA-52C97F9D36DC}" dt="2021-02-07T07:34:56.572" v="341" actId="1076"/>
          <ac:spMkLst>
            <pc:docMk/>
            <pc:sldMk cId="2860657997" sldId="698"/>
            <ac:spMk id="3" creationId="{D9D5EC0B-F6E8-439F-997B-4B671AC1C508}"/>
          </ac:spMkLst>
        </pc:spChg>
        <pc:spChg chg="del">
          <ac:chgData name="Siegbert Rudolph" userId="2af4d44886c067cc" providerId="LiveId" clId="{B2E0A176-12A8-46D4-AABA-52C97F9D36DC}" dt="2021-01-03T17:09:50.342" v="96" actId="478"/>
          <ac:spMkLst>
            <pc:docMk/>
            <pc:sldMk cId="2860657997" sldId="698"/>
            <ac:spMk id="4" creationId="{473A5DB3-16DB-477F-B41E-28C044F2B8A4}"/>
          </ac:spMkLst>
        </pc:spChg>
        <pc:spChg chg="del mod">
          <ac:chgData name="Siegbert Rudolph" userId="2af4d44886c067cc" providerId="LiveId" clId="{B2E0A176-12A8-46D4-AABA-52C97F9D36DC}" dt="2021-02-07T07:34:56.557" v="336" actId="478"/>
          <ac:spMkLst>
            <pc:docMk/>
            <pc:sldMk cId="2860657997" sldId="698"/>
            <ac:spMk id="4" creationId="{90F1FE61-D5B6-424A-9935-EBBE2D6D71EC}"/>
          </ac:spMkLst>
        </pc:spChg>
      </pc:sldChg>
      <pc:sldChg chg="delSp modSp mod">
        <pc:chgData name="Siegbert Rudolph" userId="2af4d44886c067cc" providerId="LiveId" clId="{B2E0A176-12A8-46D4-AABA-52C97F9D36DC}" dt="2021-02-07T07:34:56.572" v="347" actId="1076"/>
        <pc:sldMkLst>
          <pc:docMk/>
          <pc:sldMk cId="201991552" sldId="699"/>
        </pc:sldMkLst>
        <pc:spChg chg="del mod">
          <ac:chgData name="Siegbert Rudolph" userId="2af4d44886c067cc" providerId="LiveId" clId="{B2E0A176-12A8-46D4-AABA-52C97F9D36DC}" dt="2021-02-06T18:24:04.544" v="222" actId="478"/>
          <ac:spMkLst>
            <pc:docMk/>
            <pc:sldMk cId="201991552" sldId="699"/>
            <ac:spMk id="3" creationId="{8A2FE166-19A5-43B3-951A-67885ADF3E82}"/>
          </ac:spMkLst>
        </pc:spChg>
        <pc:spChg chg="mod">
          <ac:chgData name="Siegbert Rudolph" userId="2af4d44886c067cc" providerId="LiveId" clId="{B2E0A176-12A8-46D4-AABA-52C97F9D36DC}" dt="2021-02-07T07:34:56.572" v="347" actId="1076"/>
          <ac:spMkLst>
            <pc:docMk/>
            <pc:sldMk cId="201991552" sldId="699"/>
            <ac:spMk id="3" creationId="{EEE53F49-DF53-4A02-BB86-47AFE7F534E1}"/>
          </ac:spMkLst>
        </pc:spChg>
        <pc:spChg chg="del mod">
          <ac:chgData name="Siegbert Rudolph" userId="2af4d44886c067cc" providerId="LiveId" clId="{B2E0A176-12A8-46D4-AABA-52C97F9D36DC}" dt="2021-02-07T07:34:56.572" v="342" actId="478"/>
          <ac:spMkLst>
            <pc:docMk/>
            <pc:sldMk cId="201991552" sldId="699"/>
            <ac:spMk id="4" creationId="{5C4D0B8C-1E25-49CC-B667-9E0D49C1AF93}"/>
          </ac:spMkLst>
        </pc:spChg>
        <pc:spChg chg="del">
          <ac:chgData name="Siegbert Rudolph" userId="2af4d44886c067cc" providerId="LiveId" clId="{B2E0A176-12A8-46D4-AABA-52C97F9D36DC}" dt="2021-01-03T17:09:50.342" v="102" actId="478"/>
          <ac:spMkLst>
            <pc:docMk/>
            <pc:sldMk cId="201991552" sldId="699"/>
            <ac:spMk id="4" creationId="{682A5202-4BFE-4B7B-9CBA-4AD3EBC6F7C4}"/>
          </ac:spMkLst>
        </pc:spChg>
      </pc:sldChg>
      <pc:sldChg chg="delSp modSp mod">
        <pc:chgData name="Siegbert Rudolph" userId="2af4d44886c067cc" providerId="LiveId" clId="{B2E0A176-12A8-46D4-AABA-52C97F9D36DC}" dt="2021-02-07T07:34:56.572" v="359" actId="1076"/>
        <pc:sldMkLst>
          <pc:docMk/>
          <pc:sldMk cId="3966354187" sldId="706"/>
        </pc:sldMkLst>
        <pc:spChg chg="del mod">
          <ac:chgData name="Siegbert Rudolph" userId="2af4d44886c067cc" providerId="LiveId" clId="{B2E0A176-12A8-46D4-AABA-52C97F9D36DC}" dt="2021-02-06T18:24:04.560" v="234" actId="478"/>
          <ac:spMkLst>
            <pc:docMk/>
            <pc:sldMk cId="3966354187" sldId="706"/>
            <ac:spMk id="3" creationId="{026F5DBE-B16B-483E-9224-2C6D5CC06BE9}"/>
          </ac:spMkLst>
        </pc:spChg>
        <pc:spChg chg="mod">
          <ac:chgData name="Siegbert Rudolph" userId="2af4d44886c067cc" providerId="LiveId" clId="{B2E0A176-12A8-46D4-AABA-52C97F9D36DC}" dt="2021-02-07T07:34:56.572" v="359" actId="1076"/>
          <ac:spMkLst>
            <pc:docMk/>
            <pc:sldMk cId="3966354187" sldId="706"/>
            <ac:spMk id="3" creationId="{B2808C38-A85F-453C-B5D9-AE3540BC9FEF}"/>
          </ac:spMkLst>
        </pc:spChg>
        <pc:spChg chg="del mod">
          <ac:chgData name="Siegbert Rudolph" userId="2af4d44886c067cc" providerId="LiveId" clId="{B2E0A176-12A8-46D4-AABA-52C97F9D36DC}" dt="2021-02-07T07:34:56.572" v="354" actId="478"/>
          <ac:spMkLst>
            <pc:docMk/>
            <pc:sldMk cId="3966354187" sldId="706"/>
            <ac:spMk id="4" creationId="{32F0DCEF-DF78-48CF-A9CB-370ECB23520F}"/>
          </ac:spMkLst>
        </pc:spChg>
        <pc:spChg chg="del">
          <ac:chgData name="Siegbert Rudolph" userId="2af4d44886c067cc" providerId="LiveId" clId="{B2E0A176-12A8-46D4-AABA-52C97F9D36DC}" dt="2021-01-03T17:09:50.357" v="114" actId="478"/>
          <ac:spMkLst>
            <pc:docMk/>
            <pc:sldMk cId="3966354187" sldId="706"/>
            <ac:spMk id="4" creationId="{D93412DB-3668-44AF-891E-88BDBE73ACC2}"/>
          </ac:spMkLst>
        </pc:spChg>
      </pc:sldChg>
    </pc:docChg>
  </pc:docChgLst>
  <pc:docChgLst>
    <pc:chgData name="Siegbert Rudolph" userId="2af4d44886c067cc" providerId="LiveId" clId="{7949D410-6C6A-48D3-825E-0F464A53042B}"/>
    <pc:docChg chg="undo custSel addSld delSld modSld sldOrd">
      <pc:chgData name="Siegbert Rudolph" userId="2af4d44886c067cc" providerId="LiveId" clId="{7949D410-6C6A-48D3-825E-0F464A53042B}" dt="2020-07-12T16:55:49.073" v="3663" actId="20577"/>
      <pc:docMkLst>
        <pc:docMk/>
      </pc:docMkLst>
      <pc:sldChg chg="delSp modSp mod">
        <pc:chgData name="Siegbert Rudolph" userId="2af4d44886c067cc" providerId="LiveId" clId="{7949D410-6C6A-48D3-825E-0F464A53042B}" dt="2020-07-07T14:29:25.757" v="1824" actId="1076"/>
        <pc:sldMkLst>
          <pc:docMk/>
          <pc:sldMk cId="0" sldId="444"/>
        </pc:sldMkLst>
        <pc:spChg chg="mod">
          <ac:chgData name="Siegbert Rudolph" userId="2af4d44886c067cc" providerId="LiveId" clId="{7949D410-6C6A-48D3-825E-0F464A53042B}" dt="2020-07-07T14:29:25.757" v="1824" actId="1076"/>
          <ac:spMkLst>
            <pc:docMk/>
            <pc:sldMk cId="0" sldId="444"/>
            <ac:spMk id="2" creationId="{A19C984A-3B76-4614-B6CC-88DF3339395E}"/>
          </ac:spMkLst>
        </pc:spChg>
        <pc:spChg chg="del">
          <ac:chgData name="Siegbert Rudolph" userId="2af4d44886c067cc" providerId="LiveId" clId="{7949D410-6C6A-48D3-825E-0F464A53042B}" dt="2020-06-28T12:29:42.964" v="1215" actId="478"/>
          <ac:spMkLst>
            <pc:docMk/>
            <pc:sldMk cId="0" sldId="444"/>
            <ac:spMk id="3" creationId="{B4E65333-ECF9-404F-8B09-DB9E9005A468}"/>
          </ac:spMkLst>
        </pc:spChg>
        <pc:spChg chg="mod">
          <ac:chgData name="Siegbert Rudolph" userId="2af4d44886c067cc" providerId="LiveId" clId="{7949D410-6C6A-48D3-825E-0F464A53042B}" dt="2020-06-28T14:42:33.540" v="1667" actId="20577"/>
          <ac:spMkLst>
            <pc:docMk/>
            <pc:sldMk cId="0" sldId="444"/>
            <ac:spMk id="23" creationId="{00000000-0000-0000-0000-000000000000}"/>
          </ac:spMkLst>
        </pc:spChg>
      </pc:sldChg>
      <pc:sldChg chg="delSp modSp mod">
        <pc:chgData name="Siegbert Rudolph" userId="2af4d44886c067cc" providerId="LiveId" clId="{7949D410-6C6A-48D3-825E-0F464A53042B}" dt="2020-07-07T14:29:25.834" v="1886" actId="1076"/>
        <pc:sldMkLst>
          <pc:docMk/>
          <pc:sldMk cId="1647492060" sldId="607"/>
        </pc:sldMkLst>
        <pc:spChg chg="mod">
          <ac:chgData name="Siegbert Rudolph" userId="2af4d44886c067cc" providerId="LiveId" clId="{7949D410-6C6A-48D3-825E-0F464A53042B}" dt="2020-07-07T14:29:25.834" v="1886" actId="1076"/>
          <ac:spMkLst>
            <pc:docMk/>
            <pc:sldMk cId="1647492060" sldId="607"/>
            <ac:spMk id="2" creationId="{5A0B1CE5-2D6C-48A3-A927-F3EA1170A366}"/>
          </ac:spMkLst>
        </pc:spChg>
        <pc:spChg chg="del">
          <ac:chgData name="Siegbert Rudolph" userId="2af4d44886c067cc" providerId="LiveId" clId="{7949D410-6C6A-48D3-825E-0F464A53042B}" dt="2020-07-07T14:29:25.828" v="1881" actId="478"/>
          <ac:spMkLst>
            <pc:docMk/>
            <pc:sldMk cId="1647492060" sldId="607"/>
            <ac:spMk id="5" creationId="{FBF0F3E7-6066-48B3-99C1-2E419EB60B7B}"/>
          </ac:spMkLst>
        </pc:spChg>
      </pc:sldChg>
      <pc:sldChg chg="addSp delSp modSp mod modTransition delAnim modAnim">
        <pc:chgData name="Siegbert Rudolph" userId="2af4d44886c067cc" providerId="LiveId" clId="{7949D410-6C6A-48D3-825E-0F464A53042B}" dt="2020-07-12T13:17:51.949" v="2179"/>
        <pc:sldMkLst>
          <pc:docMk/>
          <pc:sldMk cId="1487536989" sldId="666"/>
        </pc:sldMkLst>
        <pc:spChg chg="mod">
          <ac:chgData name="Siegbert Rudolph" userId="2af4d44886c067cc" providerId="LiveId" clId="{7949D410-6C6A-48D3-825E-0F464A53042B}" dt="2020-07-07T14:29:25.762" v="1829" actId="1076"/>
          <ac:spMkLst>
            <pc:docMk/>
            <pc:sldMk cId="1487536989" sldId="666"/>
            <ac:spMk id="3" creationId="{510379EA-BC8D-43FF-A2CD-3F41BC63B166}"/>
          </ac:spMkLst>
        </pc:spChg>
        <pc:spChg chg="del">
          <ac:chgData name="Siegbert Rudolph" userId="2af4d44886c067cc" providerId="LiveId" clId="{7949D410-6C6A-48D3-825E-0F464A53042B}" dt="2020-06-28T12:29:46.136" v="1216" actId="478"/>
          <ac:spMkLst>
            <pc:docMk/>
            <pc:sldMk cId="1487536989" sldId="666"/>
            <ac:spMk id="4" creationId="{D56C79BD-6F9D-4567-8814-012A34E854A3}"/>
          </ac:spMkLst>
        </pc:spChg>
        <pc:spChg chg="add mod">
          <ac:chgData name="Siegbert Rudolph" userId="2af4d44886c067cc" providerId="LiveId" clId="{7949D410-6C6A-48D3-825E-0F464A53042B}" dt="2020-06-27T14:02:42.902" v="396" actId="1038"/>
          <ac:spMkLst>
            <pc:docMk/>
            <pc:sldMk cId="1487536989" sldId="666"/>
            <ac:spMk id="5" creationId="{8120069D-4C94-4EF5-9A43-1C9ADF7C6401}"/>
          </ac:spMkLst>
        </pc:spChg>
        <pc:spChg chg="add mod">
          <ac:chgData name="Siegbert Rudolph" userId="2af4d44886c067cc" providerId="LiveId" clId="{7949D410-6C6A-48D3-825E-0F464A53042B}" dt="2020-07-12T12:58:13.838" v="1964" actId="21"/>
          <ac:spMkLst>
            <pc:docMk/>
            <pc:sldMk cId="1487536989" sldId="666"/>
            <ac:spMk id="6" creationId="{D83773DC-87FC-41D7-9E3D-087BD912CBBB}"/>
          </ac:spMkLst>
        </pc:spChg>
        <pc:spChg chg="add del mod">
          <ac:chgData name="Siegbert Rudolph" userId="2af4d44886c067cc" providerId="LiveId" clId="{7949D410-6C6A-48D3-825E-0F464A53042B}" dt="2020-07-12T12:48:17.734" v="1905" actId="478"/>
          <ac:spMkLst>
            <pc:docMk/>
            <pc:sldMk cId="1487536989" sldId="666"/>
            <ac:spMk id="29" creationId="{B004633A-D99F-41FC-B622-5ED0A1021B6C}"/>
          </ac:spMkLst>
        </pc:spChg>
        <pc:spChg chg="add mod">
          <ac:chgData name="Siegbert Rudolph" userId="2af4d44886c067cc" providerId="LiveId" clId="{7949D410-6C6A-48D3-825E-0F464A53042B}" dt="2020-07-12T12:58:38.250" v="1970" actId="14100"/>
          <ac:spMkLst>
            <pc:docMk/>
            <pc:sldMk cId="1487536989" sldId="666"/>
            <ac:spMk id="31" creationId="{F2BE5C65-A0BF-4819-BFE9-8E0C4F72B9C1}"/>
          </ac:spMkLst>
        </pc:spChg>
        <pc:spChg chg="del">
          <ac:chgData name="Siegbert Rudolph" userId="2af4d44886c067cc" providerId="LiveId" clId="{7949D410-6C6A-48D3-825E-0F464A53042B}" dt="2020-06-27T13:43:29.558" v="2" actId="478"/>
          <ac:spMkLst>
            <pc:docMk/>
            <pc:sldMk cId="1487536989" sldId="666"/>
            <ac:spMk id="33" creationId="{00000000-0000-0000-0000-000000000000}"/>
          </ac:spMkLst>
        </pc:spChg>
        <pc:spChg chg="del">
          <ac:chgData name="Siegbert Rudolph" userId="2af4d44886c067cc" providerId="LiveId" clId="{7949D410-6C6A-48D3-825E-0F464A53042B}" dt="2020-06-27T13:43:32.591" v="3" actId="478"/>
          <ac:spMkLst>
            <pc:docMk/>
            <pc:sldMk cId="1487536989" sldId="666"/>
            <ac:spMk id="57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52:55.124" v="185" actId="478"/>
          <ac:spMkLst>
            <pc:docMk/>
            <pc:sldMk cId="1487536989" sldId="666"/>
            <ac:spMk id="58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59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60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61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62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63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64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65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66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67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68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69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7T14:02:42.902" v="396" actId="1038"/>
          <ac:spMkLst>
            <pc:docMk/>
            <pc:sldMk cId="1487536989" sldId="666"/>
            <ac:spMk id="73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74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75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76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77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78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79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80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81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82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83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84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85" creationId="{10E474AC-B96E-4845-BEF4-1E260FEC7C7F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86" creationId="{906B52E2-D854-4D44-93BE-EA514AA11110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87" creationId="{658B49E6-C2BD-43E9-8CB8-339590F35562}"/>
          </ac:spMkLst>
        </pc:spChg>
        <pc:spChg chg="mod">
          <ac:chgData name="Siegbert Rudolph" userId="2af4d44886c067cc" providerId="LiveId" clId="{7949D410-6C6A-48D3-825E-0F464A53042B}" dt="2020-06-27T14:02:47.068" v="397" actId="1037"/>
          <ac:spMkLst>
            <pc:docMk/>
            <pc:sldMk cId="1487536989" sldId="666"/>
            <ac:spMk id="88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89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90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91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92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93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94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95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96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97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98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99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100" creationId="{C93E50A4-E506-487E-9E53-BF8177489FA2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101" creationId="{A6D1B9A0-655B-42EC-A4F9-702182EFA77D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102" creationId="{CCA35A51-6DC0-4335-B7B8-6A129BAFF429}"/>
          </ac:spMkLst>
        </pc:spChg>
        <pc:spChg chg="mod">
          <ac:chgData name="Siegbert Rudolph" userId="2af4d44886c067cc" providerId="LiveId" clId="{7949D410-6C6A-48D3-825E-0F464A53042B}" dt="2020-06-27T14:02:47.068" v="397" actId="1037"/>
          <ac:spMkLst>
            <pc:docMk/>
            <pc:sldMk cId="1487536989" sldId="666"/>
            <ac:spMk id="103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04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05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06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07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08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09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10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11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12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13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14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115" creationId="{A68AFE10-FD32-4C41-A329-595E9ECEBCB3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116" creationId="{F9467FC4-7D6E-4B44-8369-CB57DC0B7E03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117" creationId="{203A035D-BA3F-43C2-867B-9BC4E8BF6E93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118" creationId="{B80E849F-70C9-40AF-BD0E-F45420AA0694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119" creationId="{810EE9DE-F173-46E0-812D-042F15364199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120" creationId="{3794DE35-D213-4F9B-A15E-F5C6F96A9C46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121" creationId="{C886A750-F9A0-4A45-8BF0-5275C6220835}"/>
          </ac:spMkLst>
        </pc:spChg>
        <pc:spChg chg="del mod">
          <ac:chgData name="Siegbert Rudolph" userId="2af4d44886c067cc" providerId="LiveId" clId="{7949D410-6C6A-48D3-825E-0F464A53042B}" dt="2020-06-27T13:45:53.228" v="86" actId="478"/>
          <ac:spMkLst>
            <pc:docMk/>
            <pc:sldMk cId="1487536989" sldId="666"/>
            <ac:spMk id="122" creationId="{88AC86A1-6D01-4B8E-A5C8-84E30F3039A2}"/>
          </ac:spMkLst>
        </pc:spChg>
        <pc:spChg chg="add mod">
          <ac:chgData name="Siegbert Rudolph" userId="2af4d44886c067cc" providerId="LiveId" clId="{7949D410-6C6A-48D3-825E-0F464A53042B}" dt="2020-06-27T13:58:07.614" v="266" actId="20577"/>
          <ac:spMkLst>
            <pc:docMk/>
            <pc:sldMk cId="1487536989" sldId="666"/>
            <ac:spMk id="123" creationId="{9F258FDF-866B-4B86-96CC-694B085130F1}"/>
          </ac:spMkLst>
        </pc:spChg>
        <pc:spChg chg="add del mod">
          <ac:chgData name="Siegbert Rudolph" userId="2af4d44886c067cc" providerId="LiveId" clId="{7949D410-6C6A-48D3-825E-0F464A53042B}" dt="2020-06-27T13:52:55.124" v="185" actId="478"/>
          <ac:spMkLst>
            <pc:docMk/>
            <pc:sldMk cId="1487536989" sldId="666"/>
            <ac:spMk id="124" creationId="{22E36544-2319-44A7-BEE5-C52F951EF45A}"/>
          </ac:spMkLst>
        </pc:spChg>
        <pc:spChg chg="add del mod">
          <ac:chgData name="Siegbert Rudolph" userId="2af4d44886c067cc" providerId="LiveId" clId="{7949D410-6C6A-48D3-825E-0F464A53042B}" dt="2020-06-27T13:52:55.124" v="185" actId="478"/>
          <ac:spMkLst>
            <pc:docMk/>
            <pc:sldMk cId="1487536989" sldId="666"/>
            <ac:spMk id="125" creationId="{EEBF38F6-1989-4EC6-BDA3-C026C1CA4888}"/>
          </ac:spMkLst>
        </pc:spChg>
        <pc:spChg chg="add del mod">
          <ac:chgData name="Siegbert Rudolph" userId="2af4d44886c067cc" providerId="LiveId" clId="{7949D410-6C6A-48D3-825E-0F464A53042B}" dt="2020-06-27T13:52:55.124" v="185" actId="478"/>
          <ac:spMkLst>
            <pc:docMk/>
            <pc:sldMk cId="1487536989" sldId="666"/>
            <ac:spMk id="126" creationId="{69690B2C-C89E-401D-9468-C2E375153D95}"/>
          </ac:spMkLst>
        </pc:spChg>
        <pc:spChg chg="add del mod">
          <ac:chgData name="Siegbert Rudolph" userId="2af4d44886c067cc" providerId="LiveId" clId="{7949D410-6C6A-48D3-825E-0F464A53042B}" dt="2020-06-27T13:52:55.124" v="185" actId="478"/>
          <ac:spMkLst>
            <pc:docMk/>
            <pc:sldMk cId="1487536989" sldId="666"/>
            <ac:spMk id="127" creationId="{96A39EB3-B20F-4CF1-82F3-AAF237AED0DD}"/>
          </ac:spMkLst>
        </pc:spChg>
        <pc:spChg chg="add mod">
          <ac:chgData name="Siegbert Rudolph" userId="2af4d44886c067cc" providerId="LiveId" clId="{7949D410-6C6A-48D3-825E-0F464A53042B}" dt="2020-06-27T14:02:47.068" v="397" actId="1037"/>
          <ac:spMkLst>
            <pc:docMk/>
            <pc:sldMk cId="1487536989" sldId="666"/>
            <ac:spMk id="128" creationId="{BC22EF8E-7653-4218-A33A-C5B9DBEE6684}"/>
          </ac:spMkLst>
        </pc:spChg>
        <pc:spChg chg="add mod">
          <ac:chgData name="Siegbert Rudolph" userId="2af4d44886c067cc" providerId="LiveId" clId="{7949D410-6C6A-48D3-825E-0F464A53042B}" dt="2020-06-27T14:02:47.068" v="397" actId="1037"/>
          <ac:spMkLst>
            <pc:docMk/>
            <pc:sldMk cId="1487536989" sldId="666"/>
            <ac:spMk id="129" creationId="{D86F164E-54CD-4CB7-8AB1-07F6D92951B2}"/>
          </ac:spMkLst>
        </pc:spChg>
        <pc:spChg chg="add mod">
          <ac:chgData name="Siegbert Rudolph" userId="2af4d44886c067cc" providerId="LiveId" clId="{7949D410-6C6A-48D3-825E-0F464A53042B}" dt="2020-06-27T14:02:47.068" v="397" actId="1037"/>
          <ac:spMkLst>
            <pc:docMk/>
            <pc:sldMk cId="1487536989" sldId="666"/>
            <ac:spMk id="130" creationId="{D335C73C-A741-40B6-BDA6-212DB7F2A53C}"/>
          </ac:spMkLst>
        </pc:spChg>
        <pc:spChg chg="add mod">
          <ac:chgData name="Siegbert Rudolph" userId="2af4d44886c067cc" providerId="LiveId" clId="{7949D410-6C6A-48D3-825E-0F464A53042B}" dt="2020-06-27T14:02:47.068" v="397" actId="1037"/>
          <ac:spMkLst>
            <pc:docMk/>
            <pc:sldMk cId="1487536989" sldId="666"/>
            <ac:spMk id="131" creationId="{047F1FA8-E097-4125-9815-A20E8A3BB188}"/>
          </ac:spMkLst>
        </pc:spChg>
        <pc:spChg chg="add mod">
          <ac:chgData name="Siegbert Rudolph" userId="2af4d44886c067cc" providerId="LiveId" clId="{7949D410-6C6A-48D3-825E-0F464A53042B}" dt="2020-06-27T14:02:42.902" v="396" actId="1038"/>
          <ac:spMkLst>
            <pc:docMk/>
            <pc:sldMk cId="1487536989" sldId="666"/>
            <ac:spMk id="132" creationId="{11EBCE75-9E40-4A7F-8605-95DEBD5C1785}"/>
          </ac:spMkLst>
        </pc:spChg>
        <pc:spChg chg="add mod">
          <ac:chgData name="Siegbert Rudolph" userId="2af4d44886c067cc" providerId="LiveId" clId="{7949D410-6C6A-48D3-825E-0F464A53042B}" dt="2020-07-12T12:46:08.246" v="1898" actId="1037"/>
          <ac:spMkLst>
            <pc:docMk/>
            <pc:sldMk cId="1487536989" sldId="666"/>
            <ac:spMk id="133" creationId="{F600918E-C83C-4314-B101-6A906F7F58FF}"/>
          </ac:spMkLst>
        </pc:spChg>
        <pc:spChg chg="add mod">
          <ac:chgData name="Siegbert Rudolph" userId="2af4d44886c067cc" providerId="LiveId" clId="{7949D410-6C6A-48D3-825E-0F464A53042B}" dt="2020-07-12T12:44:52.529" v="1892" actId="1037"/>
          <ac:spMkLst>
            <pc:docMk/>
            <pc:sldMk cId="1487536989" sldId="666"/>
            <ac:spMk id="134" creationId="{5501043F-2196-435A-A3D4-69604D2E5921}"/>
          </ac:spMkLst>
        </pc:spChg>
        <pc:spChg chg="add mod">
          <ac:chgData name="Siegbert Rudolph" userId="2af4d44886c067cc" providerId="LiveId" clId="{7949D410-6C6A-48D3-825E-0F464A53042B}" dt="2020-07-12T12:44:56.638" v="1897" actId="1037"/>
          <ac:spMkLst>
            <pc:docMk/>
            <pc:sldMk cId="1487536989" sldId="666"/>
            <ac:spMk id="135" creationId="{DC9C4C61-0257-4D52-998B-193A219FCB9F}"/>
          </ac:spMkLst>
        </pc:spChg>
        <pc:spChg chg="add del mod">
          <ac:chgData name="Siegbert Rudolph" userId="2af4d44886c067cc" providerId="LiveId" clId="{7949D410-6C6A-48D3-825E-0F464A53042B}" dt="2020-06-27T13:59:23.096" v="369" actId="478"/>
          <ac:spMkLst>
            <pc:docMk/>
            <pc:sldMk cId="1487536989" sldId="666"/>
            <ac:spMk id="136" creationId="{1A353024-3740-4A78-BDC8-86124C887318}"/>
          </ac:spMkLst>
        </pc:spChg>
        <pc:spChg chg="add mod">
          <ac:chgData name="Siegbert Rudolph" userId="2af4d44886c067cc" providerId="LiveId" clId="{7949D410-6C6A-48D3-825E-0F464A53042B}" dt="2020-07-12T13:08:27.130" v="2041" actId="1076"/>
          <ac:spMkLst>
            <pc:docMk/>
            <pc:sldMk cId="1487536989" sldId="666"/>
            <ac:spMk id="137" creationId="{306ED9D4-E6FF-40DD-AC59-DDEA7FE97E6B}"/>
          </ac:spMkLst>
        </pc:spChg>
        <pc:spChg chg="add mod">
          <ac:chgData name="Siegbert Rudolph" userId="2af4d44886c067cc" providerId="LiveId" clId="{7949D410-6C6A-48D3-825E-0F464A53042B}" dt="2020-07-12T13:08:21.494" v="2040" actId="1076"/>
          <ac:spMkLst>
            <pc:docMk/>
            <pc:sldMk cId="1487536989" sldId="666"/>
            <ac:spMk id="138" creationId="{03F31207-960B-411F-ACB9-CE15A3FD3CDA}"/>
          </ac:spMkLst>
        </pc:spChg>
        <pc:spChg chg="add mod">
          <ac:chgData name="Siegbert Rudolph" userId="2af4d44886c067cc" providerId="LiveId" clId="{7949D410-6C6A-48D3-825E-0F464A53042B}" dt="2020-06-28T12:19:23.062" v="1074" actId="1038"/>
          <ac:spMkLst>
            <pc:docMk/>
            <pc:sldMk cId="1487536989" sldId="666"/>
            <ac:spMk id="139" creationId="{5AFB6CF6-911B-4E0F-9915-42D20FD9094B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65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66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67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68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69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70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71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72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73" creationId="{00000000-0000-0000-0000-000000000000}"/>
          </ac:spMkLst>
        </pc:spChg>
        <pc:spChg chg="del mod">
          <ac:chgData name="Siegbert Rudolph" userId="2af4d44886c067cc" providerId="LiveId" clId="{7949D410-6C6A-48D3-825E-0F464A53042B}" dt="2020-06-27T13:45:57.490" v="87" actId="478"/>
          <ac:spMkLst>
            <pc:docMk/>
            <pc:sldMk cId="1487536989" sldId="666"/>
            <ac:spMk id="174" creationId="{00000000-0000-0000-0000-000000000000}"/>
          </ac:spMkLst>
        </pc:spChg>
        <pc:picChg chg="add del mod">
          <ac:chgData name="Siegbert Rudolph" userId="2af4d44886c067cc" providerId="LiveId" clId="{7949D410-6C6A-48D3-825E-0F464A53042B}" dt="2020-06-28T12:18:53.956" v="1070" actId="478"/>
          <ac:picMkLst>
            <pc:docMk/>
            <pc:sldMk cId="1487536989" sldId="666"/>
            <ac:picMk id="3" creationId="{49C6F46D-4371-4CF9-AD1F-629DD2A54FB1}"/>
          </ac:picMkLst>
        </pc:picChg>
        <pc:picChg chg="add mod">
          <ac:chgData name="Siegbert Rudolph" userId="2af4d44886c067cc" providerId="LiveId" clId="{7949D410-6C6A-48D3-825E-0F464A53042B}" dt="2020-06-27T14:03:32.189" v="400" actId="1076"/>
          <ac:picMkLst>
            <pc:docMk/>
            <pc:sldMk cId="1487536989" sldId="666"/>
            <ac:picMk id="8" creationId="{1CD1E958-7517-4B2B-9512-DE9DFEA35289}"/>
          </ac:picMkLst>
        </pc:picChg>
        <pc:picChg chg="add mod">
          <ac:chgData name="Siegbert Rudolph" userId="2af4d44886c067cc" providerId="LiveId" clId="{7949D410-6C6A-48D3-825E-0F464A53042B}" dt="2020-06-27T14:03:52.801" v="404" actId="1076"/>
          <ac:picMkLst>
            <pc:docMk/>
            <pc:sldMk cId="1487536989" sldId="666"/>
            <ac:picMk id="10" creationId="{9E4338C3-24B1-4DE2-AEF7-C160569CEDB3}"/>
          </ac:picMkLst>
        </pc:picChg>
      </pc:sldChg>
      <pc:sldChg chg="delSp modSp mod">
        <pc:chgData name="Siegbert Rudolph" userId="2af4d44886c067cc" providerId="LiveId" clId="{7949D410-6C6A-48D3-825E-0F464A53042B}" dt="2020-07-07T14:29:25.819" v="1875" actId="1076"/>
        <pc:sldMkLst>
          <pc:docMk/>
          <pc:sldMk cId="4000549888" sldId="679"/>
        </pc:sldMkLst>
        <pc:spChg chg="del mod">
          <ac:chgData name="Siegbert Rudolph" userId="2af4d44886c067cc" providerId="LiveId" clId="{7949D410-6C6A-48D3-825E-0F464A53042B}" dt="2020-07-07T14:29:25.814" v="1870" actId="478"/>
          <ac:spMkLst>
            <pc:docMk/>
            <pc:sldMk cId="4000549888" sldId="679"/>
            <ac:spMk id="4" creationId="{62BB206A-D08F-42CB-A9A8-9C41FDED44FC}"/>
          </ac:spMkLst>
        </pc:spChg>
        <pc:spChg chg="mod">
          <ac:chgData name="Siegbert Rudolph" userId="2af4d44886c067cc" providerId="LiveId" clId="{7949D410-6C6A-48D3-825E-0F464A53042B}" dt="2020-07-07T14:29:25.819" v="1875" actId="1076"/>
          <ac:spMkLst>
            <pc:docMk/>
            <pc:sldMk cId="4000549888" sldId="679"/>
            <ac:spMk id="5" creationId="{BB787586-9A04-4F7C-BA3C-2ED6F8ACB7A7}"/>
          </ac:spMkLst>
        </pc:spChg>
      </pc:sldChg>
      <pc:sldChg chg="delSp modSp add mod">
        <pc:chgData name="Siegbert Rudolph" userId="2af4d44886c067cc" providerId="LiveId" clId="{7949D410-6C6A-48D3-825E-0F464A53042B}" dt="2020-07-07T14:29:25.813" v="1869" actId="1076"/>
        <pc:sldMkLst>
          <pc:docMk/>
          <pc:sldMk cId="1650674008" sldId="680"/>
        </pc:sldMkLst>
        <pc:spChg chg="mod">
          <ac:chgData name="Siegbert Rudolph" userId="2af4d44886c067cc" providerId="LiveId" clId="{7949D410-6C6A-48D3-825E-0F464A53042B}" dt="2020-07-07T14:29:25.813" v="1869" actId="1076"/>
          <ac:spMkLst>
            <pc:docMk/>
            <pc:sldMk cId="1650674008" sldId="680"/>
            <ac:spMk id="3" creationId="{87B7CF32-25E9-4BD7-B46B-1EF0F739FFE6}"/>
          </ac:spMkLst>
        </pc:spChg>
        <pc:spChg chg="del">
          <ac:chgData name="Siegbert Rudolph" userId="2af4d44886c067cc" providerId="LiveId" clId="{7949D410-6C6A-48D3-825E-0F464A53042B}" dt="2020-06-28T12:29:59.831" v="1219" actId="478"/>
          <ac:spMkLst>
            <pc:docMk/>
            <pc:sldMk cId="1650674008" sldId="680"/>
            <ac:spMk id="4" creationId="{D56C79BD-6F9D-4567-8814-012A34E854A3}"/>
          </ac:spMkLst>
        </pc:spChg>
        <pc:spChg chg="mod">
          <ac:chgData name="Siegbert Rudolph" userId="2af4d44886c067cc" providerId="LiveId" clId="{7949D410-6C6A-48D3-825E-0F464A53042B}" dt="2020-06-28T12:50:52.520" v="1605" actId="1076"/>
          <ac:spMkLst>
            <pc:docMk/>
            <pc:sldMk cId="1650674008" sldId="680"/>
            <ac:spMk id="58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7T14:04:45.136" v="408" actId="1076"/>
          <ac:spMkLst>
            <pc:docMk/>
            <pc:sldMk cId="1650674008" sldId="680"/>
            <ac:spMk id="60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7T14:06:39.712" v="473" actId="1076"/>
          <ac:spMkLst>
            <pc:docMk/>
            <pc:sldMk cId="1650674008" sldId="680"/>
            <ac:spMk id="62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8T12:38:42.507" v="1431" actId="1076"/>
          <ac:spMkLst>
            <pc:docMk/>
            <pc:sldMk cId="1650674008" sldId="680"/>
            <ac:spMk id="64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8T12:03:11.217" v="730" actId="1076"/>
          <ac:spMkLst>
            <pc:docMk/>
            <pc:sldMk cId="1650674008" sldId="680"/>
            <ac:spMk id="66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8T12:50:56.327" v="1606" actId="1076"/>
          <ac:spMkLst>
            <pc:docMk/>
            <pc:sldMk cId="1650674008" sldId="680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7T14:04:49.593" v="409" actId="1076"/>
          <ac:spMkLst>
            <pc:docMk/>
            <pc:sldMk cId="1650674008" sldId="680"/>
            <ac:spMk id="90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7T14:06:45.715" v="474" actId="1076"/>
          <ac:spMkLst>
            <pc:docMk/>
            <pc:sldMk cId="1650674008" sldId="680"/>
            <ac:spMk id="92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8T12:38:48.877" v="1432" actId="1076"/>
          <ac:spMkLst>
            <pc:docMk/>
            <pc:sldMk cId="1650674008" sldId="680"/>
            <ac:spMk id="94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8T12:03:15.203" v="731" actId="1076"/>
          <ac:spMkLst>
            <pc:docMk/>
            <pc:sldMk cId="1650674008" sldId="680"/>
            <ac:spMk id="96" creationId="{00000000-0000-0000-0000-000000000000}"/>
          </ac:spMkLst>
        </pc:spChg>
      </pc:sldChg>
      <pc:sldChg chg="delSp modSp add mod">
        <pc:chgData name="Siegbert Rudolph" userId="2af4d44886c067cc" providerId="LiveId" clId="{7949D410-6C6A-48D3-825E-0F464A53042B}" dt="2020-07-07T14:29:25.828" v="1880" actId="1076"/>
        <pc:sldMkLst>
          <pc:docMk/>
          <pc:sldMk cId="2072528705" sldId="681"/>
        </pc:sldMkLst>
        <pc:spChg chg="del">
          <ac:chgData name="Siegbert Rudolph" userId="2af4d44886c067cc" providerId="LiveId" clId="{7949D410-6C6A-48D3-825E-0F464A53042B}" dt="2020-06-28T12:30:05.860" v="1221" actId="478"/>
          <ac:spMkLst>
            <pc:docMk/>
            <pc:sldMk cId="2072528705" sldId="681"/>
            <ac:spMk id="4" creationId="{62BB206A-D08F-42CB-A9A8-9C41FDED44FC}"/>
          </ac:spMkLst>
        </pc:spChg>
        <pc:spChg chg="mod">
          <ac:chgData name="Siegbert Rudolph" userId="2af4d44886c067cc" providerId="LiveId" clId="{7949D410-6C6A-48D3-825E-0F464A53042B}" dt="2020-07-07T14:29:25.828" v="1880" actId="1076"/>
          <ac:spMkLst>
            <pc:docMk/>
            <pc:sldMk cId="2072528705" sldId="681"/>
            <ac:spMk id="4" creationId="{E86C4EE4-6132-46D2-A54D-0F175D4AB340}"/>
          </ac:spMkLst>
        </pc:spChg>
      </pc:sldChg>
      <pc:sldChg chg="addSp delSp modSp add mod delAnim modAnim">
        <pc:chgData name="Siegbert Rudolph" userId="2af4d44886c067cc" providerId="LiveId" clId="{7949D410-6C6A-48D3-825E-0F464A53042B}" dt="2020-07-12T13:08:45.679" v="2045" actId="1076"/>
        <pc:sldMkLst>
          <pc:docMk/>
          <pc:sldMk cId="1049978293" sldId="682"/>
        </pc:sldMkLst>
        <pc:spChg chg="mod">
          <ac:chgData name="Siegbert Rudolph" userId="2af4d44886c067cc" providerId="LiveId" clId="{7949D410-6C6A-48D3-825E-0F464A53042B}" dt="2020-07-07T14:29:25.767" v="1834" actId="1076"/>
          <ac:spMkLst>
            <pc:docMk/>
            <pc:sldMk cId="1049978293" sldId="682"/>
            <ac:spMk id="3" creationId="{CAF9C5B8-03FD-4140-A736-C8597A3BFD89}"/>
          </ac:spMkLst>
        </pc:spChg>
        <pc:spChg chg="del">
          <ac:chgData name="Siegbert Rudolph" userId="2af4d44886c067cc" providerId="LiveId" clId="{7949D410-6C6A-48D3-825E-0F464A53042B}" dt="2020-06-28T12:29:49.496" v="1217" actId="478"/>
          <ac:spMkLst>
            <pc:docMk/>
            <pc:sldMk cId="1049978293" sldId="682"/>
            <ac:spMk id="4" creationId="{D56C79BD-6F9D-4567-8814-012A34E854A3}"/>
          </ac:spMkLst>
        </pc:spChg>
        <pc:spChg chg="mod">
          <ac:chgData name="Siegbert Rudolph" userId="2af4d44886c067cc" providerId="LiveId" clId="{7949D410-6C6A-48D3-825E-0F464A53042B}" dt="2020-06-27T14:19:47.793" v="676" actId="14100"/>
          <ac:spMkLst>
            <pc:docMk/>
            <pc:sldMk cId="1049978293" sldId="682"/>
            <ac:spMk id="5" creationId="{8120069D-4C94-4EF5-9A43-1C9ADF7C6401}"/>
          </ac:spMkLst>
        </pc:spChg>
        <pc:spChg chg="mod">
          <ac:chgData name="Siegbert Rudolph" userId="2af4d44886c067cc" providerId="LiveId" clId="{7949D410-6C6A-48D3-825E-0F464A53042B}" dt="2020-07-12T12:58:49.157" v="1971" actId="20577"/>
          <ac:spMkLst>
            <pc:docMk/>
            <pc:sldMk cId="1049978293" sldId="682"/>
            <ac:spMk id="6" creationId="{D83773DC-87FC-41D7-9E3D-087BD912CBBB}"/>
          </ac:spMkLst>
        </pc:spChg>
        <pc:spChg chg="add mod">
          <ac:chgData name="Siegbert Rudolph" userId="2af4d44886c067cc" providerId="LiveId" clId="{7949D410-6C6A-48D3-825E-0F464A53042B}" dt="2020-06-27T14:24:13.730" v="717" actId="167"/>
          <ac:spMkLst>
            <pc:docMk/>
            <pc:sldMk cId="1049978293" sldId="682"/>
            <ac:spMk id="27" creationId="{8BF81985-8332-4ED2-8FE6-547DBC5BB0A5}"/>
          </ac:spMkLst>
        </pc:spChg>
        <pc:spChg chg="add mod">
          <ac:chgData name="Siegbert Rudolph" userId="2af4d44886c067cc" providerId="LiveId" clId="{7949D410-6C6A-48D3-825E-0F464A53042B}" dt="2020-07-12T12:58:51.375" v="1972"/>
          <ac:spMkLst>
            <pc:docMk/>
            <pc:sldMk cId="1049978293" sldId="682"/>
            <ac:spMk id="28" creationId="{7341ED32-AAA5-4A4B-A853-F6D41BBFE36F}"/>
          </ac:spMkLst>
        </pc:spChg>
        <pc:spChg chg="add mod">
          <ac:chgData name="Siegbert Rudolph" userId="2af4d44886c067cc" providerId="LiveId" clId="{7949D410-6C6A-48D3-825E-0F464A53042B}" dt="2020-07-12T13:08:33.574" v="2042" actId="255"/>
          <ac:spMkLst>
            <pc:docMk/>
            <pc:sldMk cId="1049978293" sldId="682"/>
            <ac:spMk id="30" creationId="{E0CC6B73-15D3-48EB-80D0-5C4A621B70BE}"/>
          </ac:spMkLst>
        </pc:spChg>
        <pc:spChg chg="add del mod">
          <ac:chgData name="Siegbert Rudolph" userId="2af4d44886c067cc" providerId="LiveId" clId="{7949D410-6C6A-48D3-825E-0F464A53042B}" dt="2020-06-27T14:19:01.031" v="650" actId="478"/>
          <ac:spMkLst>
            <pc:docMk/>
            <pc:sldMk cId="1049978293" sldId="682"/>
            <ac:spMk id="31" creationId="{27620B89-CE63-4221-B56A-B5BD6CD8A66A}"/>
          </ac:spMkLst>
        </pc:spChg>
        <pc:spChg chg="add mod">
          <ac:chgData name="Siegbert Rudolph" userId="2af4d44886c067cc" providerId="LiveId" clId="{7949D410-6C6A-48D3-825E-0F464A53042B}" dt="2020-07-12T13:08:43.933" v="2044" actId="1076"/>
          <ac:spMkLst>
            <pc:docMk/>
            <pc:sldMk cId="1049978293" sldId="682"/>
            <ac:spMk id="32" creationId="{36926B7D-D628-41F1-A9E0-A3367FCA3E2C}"/>
          </ac:spMkLst>
        </pc:spChg>
        <pc:spChg chg="mod">
          <ac:chgData name="Siegbert Rudolph" userId="2af4d44886c067cc" providerId="LiveId" clId="{7949D410-6C6A-48D3-825E-0F464A53042B}" dt="2020-06-27T14:10:50.662" v="530" actId="1035"/>
          <ac:spMkLst>
            <pc:docMk/>
            <pc:sldMk cId="1049978293" sldId="682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7T14:10:50.662" v="530" actId="1035"/>
          <ac:spMkLst>
            <pc:docMk/>
            <pc:sldMk cId="1049978293" sldId="682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6-27T14:10:50.662" v="530" actId="1035"/>
          <ac:spMkLst>
            <pc:docMk/>
            <pc:sldMk cId="1049978293" sldId="682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6-27T14:10:50.662" v="530" actId="1035"/>
          <ac:spMkLst>
            <pc:docMk/>
            <pc:sldMk cId="1049978293" sldId="682"/>
            <ac:spMk id="130" creationId="{D335C73C-A741-40B6-BDA6-212DB7F2A53C}"/>
          </ac:spMkLst>
        </pc:spChg>
        <pc:spChg chg="mod">
          <ac:chgData name="Siegbert Rudolph" userId="2af4d44886c067cc" providerId="LiveId" clId="{7949D410-6C6A-48D3-825E-0F464A53042B}" dt="2020-06-27T14:10:50.662" v="530" actId="1035"/>
          <ac:spMkLst>
            <pc:docMk/>
            <pc:sldMk cId="1049978293" sldId="682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6-27T14:21:18.871" v="686" actId="1037"/>
          <ac:spMkLst>
            <pc:docMk/>
            <pc:sldMk cId="1049978293" sldId="682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6-27T14:20:32.880" v="680" actId="14100"/>
          <ac:spMkLst>
            <pc:docMk/>
            <pc:sldMk cId="1049978293" sldId="682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6-27T14:23:16.440" v="711" actId="1037"/>
          <ac:spMkLst>
            <pc:docMk/>
            <pc:sldMk cId="1049978293" sldId="682"/>
            <ac:spMk id="134" creationId="{5501043F-2196-435A-A3D4-69604D2E5921}"/>
          </ac:spMkLst>
        </pc:spChg>
        <pc:spChg chg="mod">
          <ac:chgData name="Siegbert Rudolph" userId="2af4d44886c067cc" providerId="LiveId" clId="{7949D410-6C6A-48D3-825E-0F464A53042B}" dt="2020-06-27T14:22:02.606" v="702" actId="1035"/>
          <ac:spMkLst>
            <pc:docMk/>
            <pc:sldMk cId="1049978293" sldId="682"/>
            <ac:spMk id="135" creationId="{DC9C4C61-0257-4D52-998B-193A219FCB9F}"/>
          </ac:spMkLst>
        </pc:spChg>
        <pc:picChg chg="del mod">
          <ac:chgData name="Siegbert Rudolph" userId="2af4d44886c067cc" providerId="LiveId" clId="{7949D410-6C6A-48D3-825E-0F464A53042B}" dt="2020-06-27T14:09:18.156" v="484" actId="478"/>
          <ac:picMkLst>
            <pc:docMk/>
            <pc:sldMk cId="1049978293" sldId="682"/>
            <ac:picMk id="3" creationId="{49C6F46D-4371-4CF9-AD1F-629DD2A54FB1}"/>
          </ac:picMkLst>
        </pc:picChg>
        <pc:picChg chg="del">
          <ac:chgData name="Siegbert Rudolph" userId="2af4d44886c067cc" providerId="LiveId" clId="{7949D410-6C6A-48D3-825E-0F464A53042B}" dt="2020-06-27T14:11:49.687" v="536" actId="478"/>
          <ac:picMkLst>
            <pc:docMk/>
            <pc:sldMk cId="1049978293" sldId="682"/>
            <ac:picMk id="8" creationId="{1CD1E958-7517-4B2B-9512-DE9DFEA35289}"/>
          </ac:picMkLst>
        </pc:picChg>
        <pc:picChg chg="add mod">
          <ac:chgData name="Siegbert Rudolph" userId="2af4d44886c067cc" providerId="LiveId" clId="{7949D410-6C6A-48D3-825E-0F464A53042B}" dt="2020-07-12T13:08:45.679" v="2045" actId="1076"/>
          <ac:picMkLst>
            <pc:docMk/>
            <pc:sldMk cId="1049978293" sldId="682"/>
            <ac:picMk id="9" creationId="{F012FDC2-507D-48AB-9C65-72190529A9A0}"/>
          </ac:picMkLst>
        </pc:picChg>
        <pc:picChg chg="del">
          <ac:chgData name="Siegbert Rudolph" userId="2af4d44886c067cc" providerId="LiveId" clId="{7949D410-6C6A-48D3-825E-0F464A53042B}" dt="2020-06-27T14:11:37.099" v="533" actId="478"/>
          <ac:picMkLst>
            <pc:docMk/>
            <pc:sldMk cId="1049978293" sldId="682"/>
            <ac:picMk id="10" creationId="{9E4338C3-24B1-4DE2-AEF7-C160569CEDB3}"/>
          </ac:picMkLst>
        </pc:picChg>
      </pc:sldChg>
      <pc:sldChg chg="modSp add del mod">
        <pc:chgData name="Siegbert Rudolph" userId="2af4d44886c067cc" providerId="LiveId" clId="{7949D410-6C6A-48D3-825E-0F464A53042B}" dt="2020-06-28T12:18:07.022" v="1059" actId="47"/>
        <pc:sldMkLst>
          <pc:docMk/>
          <pc:sldMk cId="1270171089" sldId="683"/>
        </pc:sldMkLst>
        <pc:spChg chg="mod">
          <ac:chgData name="Siegbert Rudolph" userId="2af4d44886c067cc" providerId="LiveId" clId="{7949D410-6C6A-48D3-825E-0F464A53042B}" dt="2020-06-28T12:17:15.053" v="1058" actId="408"/>
          <ac:spMkLst>
            <pc:docMk/>
            <pc:sldMk cId="1270171089" sldId="683"/>
            <ac:spMk id="5" creationId="{8120069D-4C94-4EF5-9A43-1C9ADF7C6401}"/>
          </ac:spMkLst>
        </pc:spChg>
        <pc:spChg chg="mod">
          <ac:chgData name="Siegbert Rudolph" userId="2af4d44886c067cc" providerId="LiveId" clId="{7949D410-6C6A-48D3-825E-0F464A53042B}" dt="2020-06-28T12:17:01.880" v="1057" actId="1076"/>
          <ac:spMkLst>
            <pc:docMk/>
            <pc:sldMk cId="1270171089" sldId="683"/>
            <ac:spMk id="27" creationId="{8BF81985-8332-4ED2-8FE6-547DBC5BB0A5}"/>
          </ac:spMkLst>
        </pc:spChg>
        <pc:spChg chg="mod">
          <ac:chgData name="Siegbert Rudolph" userId="2af4d44886c067cc" providerId="LiveId" clId="{7949D410-6C6A-48D3-825E-0F464A53042B}" dt="2020-06-28T12:16:20.694" v="1047" actId="1076"/>
          <ac:spMkLst>
            <pc:docMk/>
            <pc:sldMk cId="1270171089" sldId="683"/>
            <ac:spMk id="30" creationId="{E0CC6B73-15D3-48EB-80D0-5C4A621B70BE}"/>
          </ac:spMkLst>
        </pc:spChg>
        <pc:spChg chg="mod">
          <ac:chgData name="Siegbert Rudolph" userId="2af4d44886c067cc" providerId="LiveId" clId="{7949D410-6C6A-48D3-825E-0F464A53042B}" dt="2020-06-28T12:17:15.053" v="1058" actId="408"/>
          <ac:spMkLst>
            <pc:docMk/>
            <pc:sldMk cId="1270171089" sldId="683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6-28T12:17:15.053" v="1058" actId="408"/>
          <ac:spMkLst>
            <pc:docMk/>
            <pc:sldMk cId="1270171089" sldId="683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6-28T12:16:50.609" v="1055" actId="1076"/>
          <ac:spMkLst>
            <pc:docMk/>
            <pc:sldMk cId="1270171089" sldId="683"/>
            <ac:spMk id="134" creationId="{5501043F-2196-435A-A3D4-69604D2E5921}"/>
          </ac:spMkLst>
        </pc:spChg>
        <pc:spChg chg="mod">
          <ac:chgData name="Siegbert Rudolph" userId="2af4d44886c067cc" providerId="LiveId" clId="{7949D410-6C6A-48D3-825E-0F464A53042B}" dt="2020-06-28T12:16:56.103" v="1056" actId="1076"/>
          <ac:spMkLst>
            <pc:docMk/>
            <pc:sldMk cId="1270171089" sldId="683"/>
            <ac:spMk id="135" creationId="{DC9C4C61-0257-4D52-998B-193A219FCB9F}"/>
          </ac:spMkLst>
        </pc:spChg>
      </pc:sldChg>
      <pc:sldChg chg="add del ord">
        <pc:chgData name="Siegbert Rudolph" userId="2af4d44886c067cc" providerId="LiveId" clId="{7949D410-6C6A-48D3-825E-0F464A53042B}" dt="2020-06-28T12:20:12.894" v="1075" actId="47"/>
        <pc:sldMkLst>
          <pc:docMk/>
          <pc:sldMk cId="2127568533" sldId="683"/>
        </pc:sldMkLst>
      </pc:sldChg>
      <pc:sldChg chg="delSp modSp add mod ord delAnim modAnim">
        <pc:chgData name="Siegbert Rudolph" userId="2af4d44886c067cc" providerId="LiveId" clId="{7949D410-6C6A-48D3-825E-0F464A53042B}" dt="2020-07-12T13:08:57.239" v="2047" actId="255"/>
        <pc:sldMkLst>
          <pc:docMk/>
          <pc:sldMk cId="3149141113" sldId="683"/>
        </pc:sldMkLst>
        <pc:spChg chg="mod">
          <ac:chgData name="Siegbert Rudolph" userId="2af4d44886c067cc" providerId="LiveId" clId="{7949D410-6C6A-48D3-825E-0F464A53042B}" dt="2020-07-07T14:29:25.773" v="1839" actId="1076"/>
          <ac:spMkLst>
            <pc:docMk/>
            <pc:sldMk cId="3149141113" sldId="683"/>
            <ac:spMk id="3" creationId="{74F1F5E5-D513-4A56-B2D0-97A23FBAB8FB}"/>
          </ac:spMkLst>
        </pc:spChg>
        <pc:spChg chg="del">
          <ac:chgData name="Siegbert Rudolph" userId="2af4d44886c067cc" providerId="LiveId" clId="{7949D410-6C6A-48D3-825E-0F464A53042B}" dt="2020-06-28T12:29:55.533" v="1218" actId="478"/>
          <ac:spMkLst>
            <pc:docMk/>
            <pc:sldMk cId="3149141113" sldId="683"/>
            <ac:spMk id="4" creationId="{D56C79BD-6F9D-4567-8814-012A34E854A3}"/>
          </ac:spMkLst>
        </pc:spChg>
        <pc:spChg chg="mod">
          <ac:chgData name="Siegbert Rudolph" userId="2af4d44886c067cc" providerId="LiveId" clId="{7949D410-6C6A-48D3-825E-0F464A53042B}" dt="2020-06-28T12:21:45.381" v="1094" actId="1038"/>
          <ac:spMkLst>
            <pc:docMk/>
            <pc:sldMk cId="3149141113" sldId="683"/>
            <ac:spMk id="5" creationId="{8120069D-4C94-4EF5-9A43-1C9ADF7C6401}"/>
          </ac:spMkLst>
        </pc:spChg>
        <pc:spChg chg="mod">
          <ac:chgData name="Siegbert Rudolph" userId="2af4d44886c067cc" providerId="LiveId" clId="{7949D410-6C6A-48D3-825E-0F464A53042B}" dt="2020-07-12T12:59:08.982" v="1973" actId="20577"/>
          <ac:spMkLst>
            <pc:docMk/>
            <pc:sldMk cId="3149141113" sldId="683"/>
            <ac:spMk id="6" creationId="{D83773DC-87FC-41D7-9E3D-087BD912CBBB}"/>
          </ac:spMkLst>
        </pc:spChg>
        <pc:spChg chg="mod">
          <ac:chgData name="Siegbert Rudolph" userId="2af4d44886c067cc" providerId="LiveId" clId="{7949D410-6C6A-48D3-825E-0F464A53042B}" dt="2020-06-28T12:21:57.611" v="1095" actId="20577"/>
          <ac:spMkLst>
            <pc:docMk/>
            <pc:sldMk cId="3149141113" sldId="683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8T12:22:07.952" v="1096" actId="20577"/>
          <ac:spMkLst>
            <pc:docMk/>
            <pc:sldMk cId="3149141113" sldId="683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6-28T12:22:11.655" v="1097" actId="20577"/>
          <ac:spMkLst>
            <pc:docMk/>
            <pc:sldMk cId="3149141113" sldId="683"/>
            <ac:spMk id="130" creationId="{D335C73C-A741-40B6-BDA6-212DB7F2A53C}"/>
          </ac:spMkLst>
        </pc:spChg>
        <pc:spChg chg="mod">
          <ac:chgData name="Siegbert Rudolph" userId="2af4d44886c067cc" providerId="LiveId" clId="{7949D410-6C6A-48D3-825E-0F464A53042B}" dt="2020-06-28T12:22:24.575" v="1099" actId="1037"/>
          <ac:spMkLst>
            <pc:docMk/>
            <pc:sldMk cId="3149141113" sldId="683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6-28T12:37:41.350" v="1429" actId="1038"/>
          <ac:spMkLst>
            <pc:docMk/>
            <pc:sldMk cId="3149141113" sldId="683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6-28T12:37:26.947" v="1423" actId="14100"/>
          <ac:spMkLst>
            <pc:docMk/>
            <pc:sldMk cId="3149141113" sldId="683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6-28T12:24:15.240" v="1142" actId="14100"/>
          <ac:spMkLst>
            <pc:docMk/>
            <pc:sldMk cId="3149141113" sldId="683"/>
            <ac:spMk id="134" creationId="{5501043F-2196-435A-A3D4-69604D2E5921}"/>
          </ac:spMkLst>
        </pc:spChg>
        <pc:spChg chg="mod">
          <ac:chgData name="Siegbert Rudolph" userId="2af4d44886c067cc" providerId="LiveId" clId="{7949D410-6C6A-48D3-825E-0F464A53042B}" dt="2020-06-28T12:24:33.524" v="1151" actId="1038"/>
          <ac:spMkLst>
            <pc:docMk/>
            <pc:sldMk cId="3149141113" sldId="683"/>
            <ac:spMk id="135" creationId="{DC9C4C61-0257-4D52-998B-193A219FCB9F}"/>
          </ac:spMkLst>
        </pc:spChg>
        <pc:spChg chg="mod">
          <ac:chgData name="Siegbert Rudolph" userId="2af4d44886c067cc" providerId="LiveId" clId="{7949D410-6C6A-48D3-825E-0F464A53042B}" dt="2020-07-12T13:08:53.139" v="2046" actId="255"/>
          <ac:spMkLst>
            <pc:docMk/>
            <pc:sldMk cId="3149141113" sldId="683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3:08:57.239" v="2047" actId="255"/>
          <ac:spMkLst>
            <pc:docMk/>
            <pc:sldMk cId="3149141113" sldId="683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6-28T12:21:34.448" v="1090" actId="1076"/>
          <ac:spMkLst>
            <pc:docMk/>
            <pc:sldMk cId="3149141113" sldId="683"/>
            <ac:spMk id="139" creationId="{5AFB6CF6-911B-4E0F-9915-42D20FD9094B}"/>
          </ac:spMkLst>
        </pc:spChg>
        <pc:picChg chg="del">
          <ac:chgData name="Siegbert Rudolph" userId="2af4d44886c067cc" providerId="LiveId" clId="{7949D410-6C6A-48D3-825E-0F464A53042B}" dt="2020-06-28T12:25:07.644" v="1211" actId="478"/>
          <ac:picMkLst>
            <pc:docMk/>
            <pc:sldMk cId="3149141113" sldId="683"/>
            <ac:picMk id="8" creationId="{1CD1E958-7517-4B2B-9512-DE9DFEA35289}"/>
          </ac:picMkLst>
        </pc:picChg>
        <pc:picChg chg="del">
          <ac:chgData name="Siegbert Rudolph" userId="2af4d44886c067cc" providerId="LiveId" clId="{7949D410-6C6A-48D3-825E-0F464A53042B}" dt="2020-06-28T12:25:59.279" v="1213" actId="478"/>
          <ac:picMkLst>
            <pc:docMk/>
            <pc:sldMk cId="3149141113" sldId="683"/>
            <ac:picMk id="10" creationId="{9E4338C3-24B1-4DE2-AEF7-C160569CEDB3}"/>
          </ac:picMkLst>
        </pc:picChg>
      </pc:sldChg>
      <pc:sldChg chg="addSp delSp modSp add mod modAnim">
        <pc:chgData name="Siegbert Rudolph" userId="2af4d44886c067cc" providerId="LiveId" clId="{7949D410-6C6A-48D3-825E-0F464A53042B}" dt="2020-07-12T13:09:11.256" v="2049" actId="255"/>
        <pc:sldMkLst>
          <pc:docMk/>
          <pc:sldMk cId="3607620903" sldId="684"/>
        </pc:sldMkLst>
        <pc:spChg chg="mod">
          <ac:chgData name="Siegbert Rudolph" userId="2af4d44886c067cc" providerId="LiveId" clId="{7949D410-6C6A-48D3-825E-0F464A53042B}" dt="2020-07-07T14:29:25.780" v="1844" actId="1076"/>
          <ac:spMkLst>
            <pc:docMk/>
            <pc:sldMk cId="3607620903" sldId="684"/>
            <ac:spMk id="4" creationId="{9D1670F6-4A35-414D-AD09-F69C3BCBED00}"/>
          </ac:spMkLst>
        </pc:spChg>
        <pc:spChg chg="mod">
          <ac:chgData name="Siegbert Rudolph" userId="2af4d44886c067cc" providerId="LiveId" clId="{7949D410-6C6A-48D3-825E-0F464A53042B}" dt="2020-06-28T12:40:56.332" v="1461" actId="1038"/>
          <ac:spMkLst>
            <pc:docMk/>
            <pc:sldMk cId="3607620903" sldId="684"/>
            <ac:spMk id="5" creationId="{8120069D-4C94-4EF5-9A43-1C9ADF7C6401}"/>
          </ac:spMkLst>
        </pc:spChg>
        <pc:spChg chg="mod">
          <ac:chgData name="Siegbert Rudolph" userId="2af4d44886c067cc" providerId="LiveId" clId="{7949D410-6C6A-48D3-825E-0F464A53042B}" dt="2020-07-12T12:59:20.930" v="1974" actId="20577"/>
          <ac:spMkLst>
            <pc:docMk/>
            <pc:sldMk cId="3607620903" sldId="684"/>
            <ac:spMk id="6" creationId="{D83773DC-87FC-41D7-9E3D-087BD912CBBB}"/>
          </ac:spMkLst>
        </pc:spChg>
        <pc:spChg chg="mod">
          <ac:chgData name="Siegbert Rudolph" userId="2af4d44886c067cc" providerId="LiveId" clId="{7949D410-6C6A-48D3-825E-0F464A53042B}" dt="2020-06-28T12:40:37.191" v="1450" actId="408"/>
          <ac:spMkLst>
            <pc:docMk/>
            <pc:sldMk cId="3607620903" sldId="684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8T12:40:37.191" v="1450" actId="408"/>
          <ac:spMkLst>
            <pc:docMk/>
            <pc:sldMk cId="3607620903" sldId="684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6-28T12:40:37.191" v="1450" actId="408"/>
          <ac:spMkLst>
            <pc:docMk/>
            <pc:sldMk cId="3607620903" sldId="684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6-28T12:40:37.191" v="1450" actId="408"/>
          <ac:spMkLst>
            <pc:docMk/>
            <pc:sldMk cId="3607620903" sldId="684"/>
            <ac:spMk id="130" creationId="{D335C73C-A741-40B6-BDA6-212DB7F2A53C}"/>
          </ac:spMkLst>
        </pc:spChg>
        <pc:spChg chg="mod">
          <ac:chgData name="Siegbert Rudolph" userId="2af4d44886c067cc" providerId="LiveId" clId="{7949D410-6C6A-48D3-825E-0F464A53042B}" dt="2020-06-28T12:40:37.191" v="1450" actId="408"/>
          <ac:spMkLst>
            <pc:docMk/>
            <pc:sldMk cId="3607620903" sldId="684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6-28T12:41:21.389" v="1464" actId="14100"/>
          <ac:spMkLst>
            <pc:docMk/>
            <pc:sldMk cId="3607620903" sldId="684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6-28T12:41:48.835" v="1471" actId="1038"/>
          <ac:spMkLst>
            <pc:docMk/>
            <pc:sldMk cId="3607620903" sldId="684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6-28T12:42:23.908" v="1480" actId="1037"/>
          <ac:spMkLst>
            <pc:docMk/>
            <pc:sldMk cId="3607620903" sldId="684"/>
            <ac:spMk id="134" creationId="{5501043F-2196-435A-A3D4-69604D2E5921}"/>
          </ac:spMkLst>
        </pc:spChg>
        <pc:spChg chg="mod">
          <ac:chgData name="Siegbert Rudolph" userId="2af4d44886c067cc" providerId="LiveId" clId="{7949D410-6C6A-48D3-825E-0F464A53042B}" dt="2020-06-28T12:42:37.164" v="1487" actId="1038"/>
          <ac:spMkLst>
            <pc:docMk/>
            <pc:sldMk cId="3607620903" sldId="684"/>
            <ac:spMk id="135" creationId="{DC9C4C61-0257-4D52-998B-193A219FCB9F}"/>
          </ac:spMkLst>
        </pc:spChg>
        <pc:spChg chg="mod">
          <ac:chgData name="Siegbert Rudolph" userId="2af4d44886c067cc" providerId="LiveId" clId="{7949D410-6C6A-48D3-825E-0F464A53042B}" dt="2020-07-12T13:09:06.070" v="2048" actId="255"/>
          <ac:spMkLst>
            <pc:docMk/>
            <pc:sldMk cId="3607620903" sldId="684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3:09:11.256" v="2049" actId="255"/>
          <ac:spMkLst>
            <pc:docMk/>
            <pc:sldMk cId="3607620903" sldId="684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6-28T12:40:09.013" v="1444" actId="1076"/>
          <ac:spMkLst>
            <pc:docMk/>
            <pc:sldMk cId="3607620903" sldId="684"/>
            <ac:spMk id="139" creationId="{5AFB6CF6-911B-4E0F-9915-42D20FD9094B}"/>
          </ac:spMkLst>
        </pc:spChg>
        <pc:picChg chg="add mod">
          <ac:chgData name="Siegbert Rudolph" userId="2af4d44886c067cc" providerId="LiveId" clId="{7949D410-6C6A-48D3-825E-0F464A53042B}" dt="2020-06-28T12:45:41.249" v="1489" actId="1076"/>
          <ac:picMkLst>
            <pc:docMk/>
            <pc:sldMk cId="3607620903" sldId="684"/>
            <ac:picMk id="3" creationId="{658B75E5-FE1C-4D90-8596-D1419A324D10}"/>
          </ac:picMkLst>
        </pc:picChg>
        <pc:picChg chg="add del mod">
          <ac:chgData name="Siegbert Rudolph" userId="2af4d44886c067cc" providerId="LiveId" clId="{7949D410-6C6A-48D3-825E-0F464A53042B}" dt="2020-06-28T12:48:54.443" v="1559" actId="478"/>
          <ac:picMkLst>
            <pc:docMk/>
            <pc:sldMk cId="3607620903" sldId="684"/>
            <ac:picMk id="4" creationId="{83C74745-0D94-4A3D-B20D-EDB8EEB78FF6}"/>
          </ac:picMkLst>
        </pc:picChg>
        <pc:picChg chg="add mod">
          <ac:chgData name="Siegbert Rudolph" userId="2af4d44886c067cc" providerId="LiveId" clId="{7949D410-6C6A-48D3-825E-0F464A53042B}" dt="2020-06-28T12:48:58.541" v="1560" actId="1076"/>
          <ac:picMkLst>
            <pc:docMk/>
            <pc:sldMk cId="3607620903" sldId="684"/>
            <ac:picMk id="7" creationId="{3C0AF93A-7E24-4F36-9F7A-5E6D5033B91C}"/>
          </ac:picMkLst>
        </pc:picChg>
      </pc:sldChg>
      <pc:sldChg chg="addSp delSp modSp add mod delAnim modAnim">
        <pc:chgData name="Siegbert Rudolph" userId="2af4d44886c067cc" providerId="LiveId" clId="{7949D410-6C6A-48D3-825E-0F464A53042B}" dt="2020-07-12T13:09:31.203" v="2052" actId="1076"/>
        <pc:sldMkLst>
          <pc:docMk/>
          <pc:sldMk cId="1360968711" sldId="685"/>
        </pc:sldMkLst>
        <pc:spChg chg="mod">
          <ac:chgData name="Siegbert Rudolph" userId="2af4d44886c067cc" providerId="LiveId" clId="{7949D410-6C6A-48D3-825E-0F464A53042B}" dt="2020-07-07T14:29:25.787" v="1849" actId="1076"/>
          <ac:spMkLst>
            <pc:docMk/>
            <pc:sldMk cId="1360968711" sldId="685"/>
            <ac:spMk id="3" creationId="{182BEF61-59AB-400D-B1C3-F82024C3F826}"/>
          </ac:spMkLst>
        </pc:spChg>
        <pc:spChg chg="mod">
          <ac:chgData name="Siegbert Rudolph" userId="2af4d44886c067cc" providerId="LiveId" clId="{7949D410-6C6A-48D3-825E-0F464A53042B}" dt="2020-06-28T12:52:28.075" v="1631" actId="1038"/>
          <ac:spMkLst>
            <pc:docMk/>
            <pc:sldMk cId="1360968711" sldId="685"/>
            <ac:spMk id="5" creationId="{8120069D-4C94-4EF5-9A43-1C9ADF7C6401}"/>
          </ac:spMkLst>
        </pc:spChg>
        <pc:spChg chg="mod">
          <ac:chgData name="Siegbert Rudolph" userId="2af4d44886c067cc" providerId="LiveId" clId="{7949D410-6C6A-48D3-825E-0F464A53042B}" dt="2020-07-12T12:59:31.347" v="1975" actId="20577"/>
          <ac:spMkLst>
            <pc:docMk/>
            <pc:sldMk cId="1360968711" sldId="685"/>
            <ac:spMk id="6" creationId="{D83773DC-87FC-41D7-9E3D-087BD912CBBB}"/>
          </ac:spMkLst>
        </pc:spChg>
        <pc:spChg chg="add mod">
          <ac:chgData name="Siegbert Rudolph" userId="2af4d44886c067cc" providerId="LiveId" clId="{7949D410-6C6A-48D3-825E-0F464A53042B}" dt="2020-06-28T14:48:09.323" v="1686" actId="1037"/>
          <ac:spMkLst>
            <pc:docMk/>
            <pc:sldMk cId="1360968711" sldId="685"/>
            <ac:spMk id="8" creationId="{8611D476-132B-4B7F-A667-B260AB5EABDD}"/>
          </ac:spMkLst>
        </pc:spChg>
        <pc:spChg chg="mod">
          <ac:chgData name="Siegbert Rudolph" userId="2af4d44886c067cc" providerId="LiveId" clId="{7949D410-6C6A-48D3-825E-0F464A53042B}" dt="2020-06-28T12:52:11.206" v="1623" actId="408"/>
          <ac:spMkLst>
            <pc:docMk/>
            <pc:sldMk cId="1360968711" sldId="685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6-28T12:52:11.206" v="1623" actId="408"/>
          <ac:spMkLst>
            <pc:docMk/>
            <pc:sldMk cId="1360968711" sldId="685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6-28T12:52:11.206" v="1623" actId="408"/>
          <ac:spMkLst>
            <pc:docMk/>
            <pc:sldMk cId="1360968711" sldId="685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6-28T12:54:52.646" v="1644" actId="1076"/>
          <ac:spMkLst>
            <pc:docMk/>
            <pc:sldMk cId="1360968711" sldId="685"/>
            <ac:spMk id="130" creationId="{D335C73C-A741-40B6-BDA6-212DB7F2A53C}"/>
          </ac:spMkLst>
        </pc:spChg>
        <pc:spChg chg="del mod">
          <ac:chgData name="Siegbert Rudolph" userId="2af4d44886c067cc" providerId="LiveId" clId="{7949D410-6C6A-48D3-825E-0F464A53042B}" dt="2020-06-28T12:54:45.554" v="1643" actId="478"/>
          <ac:spMkLst>
            <pc:docMk/>
            <pc:sldMk cId="1360968711" sldId="685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6-28T12:52:52.660" v="1634" actId="14100"/>
          <ac:spMkLst>
            <pc:docMk/>
            <pc:sldMk cId="1360968711" sldId="685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6-28T12:53:08.054" v="1637" actId="1038"/>
          <ac:spMkLst>
            <pc:docMk/>
            <pc:sldMk cId="1360968711" sldId="685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6-28T12:54:06.290" v="1642" actId="1035"/>
          <ac:spMkLst>
            <pc:docMk/>
            <pc:sldMk cId="1360968711" sldId="685"/>
            <ac:spMk id="134" creationId="{5501043F-2196-435A-A3D4-69604D2E5921}"/>
          </ac:spMkLst>
        </pc:spChg>
        <pc:spChg chg="del">
          <ac:chgData name="Siegbert Rudolph" userId="2af4d44886c067cc" providerId="LiveId" clId="{7949D410-6C6A-48D3-825E-0F464A53042B}" dt="2020-06-28T12:55:07.410" v="1646" actId="478"/>
          <ac:spMkLst>
            <pc:docMk/>
            <pc:sldMk cId="1360968711" sldId="685"/>
            <ac:spMk id="135" creationId="{DC9C4C61-0257-4D52-998B-193A219FCB9F}"/>
          </ac:spMkLst>
        </pc:spChg>
        <pc:spChg chg="mod">
          <ac:chgData name="Siegbert Rudolph" userId="2af4d44886c067cc" providerId="LiveId" clId="{7949D410-6C6A-48D3-825E-0F464A53042B}" dt="2020-07-12T13:09:24.045" v="2050" actId="255"/>
          <ac:spMkLst>
            <pc:docMk/>
            <pc:sldMk cId="1360968711" sldId="685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3:09:31.203" v="2052" actId="1076"/>
          <ac:spMkLst>
            <pc:docMk/>
            <pc:sldMk cId="1360968711" sldId="685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6-28T12:51:13.058" v="1611" actId="1076"/>
          <ac:spMkLst>
            <pc:docMk/>
            <pc:sldMk cId="1360968711" sldId="685"/>
            <ac:spMk id="139" creationId="{5AFB6CF6-911B-4E0F-9915-42D20FD9094B}"/>
          </ac:spMkLst>
        </pc:spChg>
        <pc:picChg chg="add mod">
          <ac:chgData name="Siegbert Rudolph" userId="2af4d44886c067cc" providerId="LiveId" clId="{7949D410-6C6A-48D3-825E-0F464A53042B}" dt="2020-06-28T14:44:26.273" v="1669" actId="1076"/>
          <ac:picMkLst>
            <pc:docMk/>
            <pc:sldMk cId="1360968711" sldId="685"/>
            <ac:picMk id="4" creationId="{2B4AF297-CB48-4F11-8B93-EBD0899E9669}"/>
          </ac:picMkLst>
        </pc:picChg>
        <pc:picChg chg="add mod modCrop">
          <ac:chgData name="Siegbert Rudolph" userId="2af4d44886c067cc" providerId="LiveId" clId="{7949D410-6C6A-48D3-825E-0F464A53042B}" dt="2020-06-28T14:47:38.884" v="1678" actId="1076"/>
          <ac:picMkLst>
            <pc:docMk/>
            <pc:sldMk cId="1360968711" sldId="685"/>
            <ac:picMk id="7" creationId="{33052C2D-DC20-42D4-BC2C-6515A591EAC7}"/>
          </ac:picMkLst>
        </pc:picChg>
      </pc:sldChg>
      <pc:sldChg chg="modSp add del mod modAnim">
        <pc:chgData name="Siegbert Rudolph" userId="2af4d44886c067cc" providerId="LiveId" clId="{7949D410-6C6A-48D3-825E-0F464A53042B}" dt="2020-07-12T12:59:40.702" v="1976" actId="47"/>
        <pc:sldMkLst>
          <pc:docMk/>
          <pc:sldMk cId="3408066361" sldId="686"/>
        </pc:sldMkLst>
        <pc:spChg chg="mod">
          <ac:chgData name="Siegbert Rudolph" userId="2af4d44886c067cc" providerId="LiveId" clId="{7949D410-6C6A-48D3-825E-0F464A53042B}" dt="2020-07-07T14:29:25.792" v="1854" actId="1076"/>
          <ac:spMkLst>
            <pc:docMk/>
            <pc:sldMk cId="3408066361" sldId="686"/>
            <ac:spMk id="3" creationId="{3F57E9E5-B4F6-4413-95AC-4672025DC689}"/>
          </ac:spMkLst>
        </pc:spChg>
        <pc:spChg chg="mod">
          <ac:chgData name="Siegbert Rudolph" userId="2af4d44886c067cc" providerId="LiveId" clId="{7949D410-6C6A-48D3-825E-0F464A53042B}" dt="2020-07-12T12:56:08.470" v="1963" actId="1038"/>
          <ac:spMkLst>
            <pc:docMk/>
            <pc:sldMk cId="3408066361" sldId="686"/>
            <ac:spMk id="5" creationId="{8120069D-4C94-4EF5-9A43-1C9ADF7C6401}"/>
          </ac:spMkLst>
        </pc:spChg>
        <pc:spChg chg="mod">
          <ac:chgData name="Siegbert Rudolph" userId="2af4d44886c067cc" providerId="LiveId" clId="{7949D410-6C6A-48D3-825E-0F464A53042B}" dt="2020-07-12T12:53:43.438" v="1940" actId="1038"/>
          <ac:spMkLst>
            <pc:docMk/>
            <pc:sldMk cId="3408066361" sldId="686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7-12T12:55:53.601" v="1946" actId="1076"/>
          <ac:spMkLst>
            <pc:docMk/>
            <pc:sldMk cId="3408066361" sldId="686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7-12T12:55:12.225" v="1943" actId="1035"/>
          <ac:spMkLst>
            <pc:docMk/>
            <pc:sldMk cId="3408066361" sldId="686"/>
            <ac:spMk id="134" creationId="{5501043F-2196-435A-A3D4-69604D2E5921}"/>
          </ac:spMkLst>
        </pc:spChg>
        <pc:spChg chg="mod">
          <ac:chgData name="Siegbert Rudolph" userId="2af4d44886c067cc" providerId="LiveId" clId="{7949D410-6C6A-48D3-825E-0F464A53042B}" dt="2020-07-12T12:52:54.598" v="1928" actId="1037"/>
          <ac:spMkLst>
            <pc:docMk/>
            <pc:sldMk cId="3408066361" sldId="686"/>
            <ac:spMk id="135" creationId="{DC9C4C61-0257-4D52-998B-193A219FCB9F}"/>
          </ac:spMkLst>
        </pc:spChg>
        <pc:spChg chg="mod">
          <ac:chgData name="Siegbert Rudolph" userId="2af4d44886c067cc" providerId="LiveId" clId="{7949D410-6C6A-48D3-825E-0F464A53042B}" dt="2020-07-12T12:51:58.391" v="1911" actId="1076"/>
          <ac:spMkLst>
            <pc:docMk/>
            <pc:sldMk cId="3408066361" sldId="686"/>
            <ac:spMk id="139" creationId="{5AFB6CF6-911B-4E0F-9915-42D20FD9094B}"/>
          </ac:spMkLst>
        </pc:spChg>
      </pc:sldChg>
      <pc:sldChg chg="addSp delSp modSp add mod delAnim modAnim">
        <pc:chgData name="Siegbert Rudolph" userId="2af4d44886c067cc" providerId="LiveId" clId="{7949D410-6C6A-48D3-825E-0F464A53042B}" dt="2020-07-12T13:33:12.577" v="2365"/>
        <pc:sldMkLst>
          <pc:docMk/>
          <pc:sldMk cId="259731974" sldId="687"/>
        </pc:sldMkLst>
        <pc:spChg chg="mod">
          <ac:chgData name="Siegbert Rudolph" userId="2af4d44886c067cc" providerId="LiveId" clId="{7949D410-6C6A-48D3-825E-0F464A53042B}" dt="2020-07-07T14:29:25.806" v="1864" actId="1076"/>
          <ac:spMkLst>
            <pc:docMk/>
            <pc:sldMk cId="259731974" sldId="687"/>
            <ac:spMk id="3" creationId="{3E596749-935C-4AA6-B9D3-CE789CF71F4F}"/>
          </ac:spMkLst>
        </pc:spChg>
        <pc:spChg chg="mod">
          <ac:chgData name="Siegbert Rudolph" userId="2af4d44886c067cc" providerId="LiveId" clId="{7949D410-6C6A-48D3-825E-0F464A53042B}" dt="2020-07-12T13:14:16.221" v="2144" actId="1036"/>
          <ac:spMkLst>
            <pc:docMk/>
            <pc:sldMk cId="259731974" sldId="687"/>
            <ac:spMk id="5" creationId="{8120069D-4C94-4EF5-9A43-1C9ADF7C6401}"/>
          </ac:spMkLst>
        </pc:spChg>
        <pc:spChg chg="mod">
          <ac:chgData name="Siegbert Rudolph" userId="2af4d44886c067cc" providerId="LiveId" clId="{7949D410-6C6A-48D3-825E-0F464A53042B}" dt="2020-07-12T13:00:24.513" v="1979" actId="20577"/>
          <ac:spMkLst>
            <pc:docMk/>
            <pc:sldMk cId="259731974" sldId="687"/>
            <ac:spMk id="6" creationId="{D83773DC-87FC-41D7-9E3D-087BD912CBBB}"/>
          </ac:spMkLst>
        </pc:spChg>
        <pc:spChg chg="add mod">
          <ac:chgData name="Siegbert Rudolph" userId="2af4d44886c067cc" providerId="LiveId" clId="{7949D410-6C6A-48D3-825E-0F464A53042B}" dt="2020-07-12T13:16:37.118" v="2175"/>
          <ac:spMkLst>
            <pc:docMk/>
            <pc:sldMk cId="259731974" sldId="687"/>
            <ac:spMk id="27" creationId="{47FD1621-9BCF-4670-A0BF-134889132674}"/>
          </ac:spMkLst>
        </pc:spChg>
        <pc:spChg chg="mod">
          <ac:chgData name="Siegbert Rudolph" userId="2af4d44886c067cc" providerId="LiveId" clId="{7949D410-6C6A-48D3-825E-0F464A53042B}" dt="2020-07-12T13:13:43.250" v="2130" actId="20577"/>
          <ac:spMkLst>
            <pc:docMk/>
            <pc:sldMk cId="259731974" sldId="687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7-12T13:13:46.568" v="2131" actId="20577"/>
          <ac:spMkLst>
            <pc:docMk/>
            <pc:sldMk cId="259731974" sldId="687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7-12T13:13:49.695" v="2132" actId="20577"/>
          <ac:spMkLst>
            <pc:docMk/>
            <pc:sldMk cId="259731974" sldId="687"/>
            <ac:spMk id="130" creationId="{D335C73C-A741-40B6-BDA6-212DB7F2A53C}"/>
          </ac:spMkLst>
        </pc:spChg>
        <pc:spChg chg="del">
          <ac:chgData name="Siegbert Rudolph" userId="2af4d44886c067cc" providerId="LiveId" clId="{7949D410-6C6A-48D3-825E-0F464A53042B}" dt="2020-07-12T13:13:55.384" v="2133" actId="478"/>
          <ac:spMkLst>
            <pc:docMk/>
            <pc:sldMk cId="259731974" sldId="687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7-12T13:15:13.406" v="2151" actId="1038"/>
          <ac:spMkLst>
            <pc:docMk/>
            <pc:sldMk cId="259731974" sldId="687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7-12T13:15:40.584" v="2161" actId="1035"/>
          <ac:spMkLst>
            <pc:docMk/>
            <pc:sldMk cId="259731974" sldId="687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7-12T13:16:01.799" v="2173" actId="1037"/>
          <ac:spMkLst>
            <pc:docMk/>
            <pc:sldMk cId="259731974" sldId="687"/>
            <ac:spMk id="134" creationId="{5501043F-2196-435A-A3D4-69604D2E5921}"/>
          </ac:spMkLst>
        </pc:spChg>
        <pc:spChg chg="del">
          <ac:chgData name="Siegbert Rudolph" userId="2af4d44886c067cc" providerId="LiveId" clId="{7949D410-6C6A-48D3-825E-0F464A53042B}" dt="2020-07-12T13:16:08.244" v="2174" actId="478"/>
          <ac:spMkLst>
            <pc:docMk/>
            <pc:sldMk cId="259731974" sldId="687"/>
            <ac:spMk id="135" creationId="{DC9C4C61-0257-4D52-998B-193A219FCB9F}"/>
          </ac:spMkLst>
        </pc:spChg>
        <pc:spChg chg="mod">
          <ac:chgData name="Siegbert Rudolph" userId="2af4d44886c067cc" providerId="LiveId" clId="{7949D410-6C6A-48D3-825E-0F464A53042B}" dt="2020-07-12T13:22:16.711" v="2206" actId="255"/>
          <ac:spMkLst>
            <pc:docMk/>
            <pc:sldMk cId="259731974" sldId="687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3:23:15.214" v="2239" actId="20577"/>
          <ac:spMkLst>
            <pc:docMk/>
            <pc:sldMk cId="259731974" sldId="687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7-12T13:13:39.096" v="2129" actId="1076"/>
          <ac:spMkLst>
            <pc:docMk/>
            <pc:sldMk cId="259731974" sldId="687"/>
            <ac:spMk id="139" creationId="{5AFB6CF6-911B-4E0F-9915-42D20FD9094B}"/>
          </ac:spMkLst>
        </pc:spChg>
      </pc:sldChg>
      <pc:sldChg chg="delSp modSp add mod delAnim modAnim">
        <pc:chgData name="Siegbert Rudolph" userId="2af4d44886c067cc" providerId="LiveId" clId="{7949D410-6C6A-48D3-825E-0F464A53042B}" dt="2020-07-12T13:33:02.545" v="2364"/>
        <pc:sldMkLst>
          <pc:docMk/>
          <pc:sldMk cId="358567880" sldId="688"/>
        </pc:sldMkLst>
        <pc:spChg chg="mod">
          <ac:chgData name="Siegbert Rudolph" userId="2af4d44886c067cc" providerId="LiveId" clId="{7949D410-6C6A-48D3-825E-0F464A53042B}" dt="2020-07-07T14:29:25.798" v="1859" actId="1076"/>
          <ac:spMkLst>
            <pc:docMk/>
            <pc:sldMk cId="358567880" sldId="688"/>
            <ac:spMk id="3" creationId="{F414B806-2F98-4F1E-BC5C-1E57E20A3F71}"/>
          </ac:spMkLst>
        </pc:spChg>
        <pc:spChg chg="mod">
          <ac:chgData name="Siegbert Rudolph" userId="2af4d44886c067cc" providerId="LiveId" clId="{7949D410-6C6A-48D3-825E-0F464A53042B}" dt="2020-07-12T13:03:04.349" v="2012" actId="1037"/>
          <ac:spMkLst>
            <pc:docMk/>
            <pc:sldMk cId="358567880" sldId="688"/>
            <ac:spMk id="5" creationId="{8120069D-4C94-4EF5-9A43-1C9ADF7C6401}"/>
          </ac:spMkLst>
        </pc:spChg>
        <pc:spChg chg="mod">
          <ac:chgData name="Siegbert Rudolph" userId="2af4d44886c067cc" providerId="LiveId" clId="{7949D410-6C6A-48D3-825E-0F464A53042B}" dt="2020-07-12T13:00:20.386" v="1978" actId="20577"/>
          <ac:spMkLst>
            <pc:docMk/>
            <pc:sldMk cId="358567880" sldId="688"/>
            <ac:spMk id="6" creationId="{D83773DC-87FC-41D7-9E3D-087BD912CBBB}"/>
          </ac:spMkLst>
        </pc:spChg>
        <pc:spChg chg="mod">
          <ac:chgData name="Siegbert Rudolph" userId="2af4d44886c067cc" providerId="LiveId" clId="{7949D410-6C6A-48D3-825E-0F464A53042B}" dt="2020-07-12T13:01:36.810" v="1995" actId="408"/>
          <ac:spMkLst>
            <pc:docMk/>
            <pc:sldMk cId="358567880" sldId="688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7-12T13:01:36.810" v="1995" actId="408"/>
          <ac:spMkLst>
            <pc:docMk/>
            <pc:sldMk cId="358567880" sldId="688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7-12T13:01:36.810" v="1995" actId="408"/>
          <ac:spMkLst>
            <pc:docMk/>
            <pc:sldMk cId="358567880" sldId="688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7-12T13:01:36.810" v="1995" actId="408"/>
          <ac:spMkLst>
            <pc:docMk/>
            <pc:sldMk cId="358567880" sldId="688"/>
            <ac:spMk id="130" creationId="{D335C73C-A741-40B6-BDA6-212DB7F2A53C}"/>
          </ac:spMkLst>
        </pc:spChg>
        <pc:spChg chg="del mod">
          <ac:chgData name="Siegbert Rudolph" userId="2af4d44886c067cc" providerId="LiveId" clId="{7949D410-6C6A-48D3-825E-0F464A53042B}" dt="2020-07-12T13:01:27.544" v="1994" actId="478"/>
          <ac:spMkLst>
            <pc:docMk/>
            <pc:sldMk cId="358567880" sldId="688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7-12T13:04:22.526" v="2026" actId="14100"/>
          <ac:spMkLst>
            <pc:docMk/>
            <pc:sldMk cId="358567880" sldId="688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7-12T13:04:40.422" v="2030" actId="1038"/>
          <ac:spMkLst>
            <pc:docMk/>
            <pc:sldMk cId="358567880" sldId="688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7-12T13:05:27.856" v="2036" actId="1038"/>
          <ac:spMkLst>
            <pc:docMk/>
            <pc:sldMk cId="358567880" sldId="688"/>
            <ac:spMk id="134" creationId="{5501043F-2196-435A-A3D4-69604D2E5921}"/>
          </ac:spMkLst>
        </pc:spChg>
        <pc:spChg chg="del mod">
          <ac:chgData name="Siegbert Rudolph" userId="2af4d44886c067cc" providerId="LiveId" clId="{7949D410-6C6A-48D3-825E-0F464A53042B}" dt="2020-07-12T13:05:35.880" v="2037" actId="478"/>
          <ac:spMkLst>
            <pc:docMk/>
            <pc:sldMk cId="358567880" sldId="688"/>
            <ac:spMk id="135" creationId="{DC9C4C61-0257-4D52-998B-193A219FCB9F}"/>
          </ac:spMkLst>
        </pc:spChg>
        <pc:spChg chg="mod">
          <ac:chgData name="Siegbert Rudolph" userId="2af4d44886c067cc" providerId="LiveId" clId="{7949D410-6C6A-48D3-825E-0F464A53042B}" dt="2020-07-12T13:12:21.211" v="2086" actId="1076"/>
          <ac:spMkLst>
            <pc:docMk/>
            <pc:sldMk cId="358567880" sldId="688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3:12:53.547" v="2122" actId="1076"/>
          <ac:spMkLst>
            <pc:docMk/>
            <pc:sldMk cId="358567880" sldId="688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7-12T13:01:52.433" v="1996" actId="1076"/>
          <ac:spMkLst>
            <pc:docMk/>
            <pc:sldMk cId="358567880" sldId="688"/>
            <ac:spMk id="139" creationId="{5AFB6CF6-911B-4E0F-9915-42D20FD9094B}"/>
          </ac:spMkLst>
        </pc:spChg>
      </pc:sldChg>
      <pc:sldChg chg="addSp delSp modSp add mod delAnim modAnim">
        <pc:chgData name="Siegbert Rudolph" userId="2af4d44886c067cc" providerId="LiveId" clId="{7949D410-6C6A-48D3-825E-0F464A53042B}" dt="2020-07-12T13:36:57.821" v="2372"/>
        <pc:sldMkLst>
          <pc:docMk/>
          <pc:sldMk cId="2288036300" sldId="689"/>
        </pc:sldMkLst>
        <pc:spChg chg="mod">
          <ac:chgData name="Siegbert Rudolph" userId="2af4d44886c067cc" providerId="LiveId" clId="{7949D410-6C6A-48D3-825E-0F464A53042B}" dt="2020-07-12T13:24:46.086" v="2255" actId="1038"/>
          <ac:spMkLst>
            <pc:docMk/>
            <pc:sldMk cId="2288036300" sldId="689"/>
            <ac:spMk id="5" creationId="{8120069D-4C94-4EF5-9A43-1C9ADF7C6401}"/>
          </ac:spMkLst>
        </pc:spChg>
        <pc:spChg chg="mod">
          <ac:chgData name="Siegbert Rudolph" userId="2af4d44886c067cc" providerId="LiveId" clId="{7949D410-6C6A-48D3-825E-0F464A53042B}" dt="2020-07-12T13:00:29.334" v="1980" actId="20577"/>
          <ac:spMkLst>
            <pc:docMk/>
            <pc:sldMk cId="2288036300" sldId="689"/>
            <ac:spMk id="6" creationId="{D83773DC-87FC-41D7-9E3D-087BD912CBBB}"/>
          </ac:spMkLst>
        </pc:spChg>
        <pc:spChg chg="mod">
          <ac:chgData name="Siegbert Rudolph" userId="2af4d44886c067cc" providerId="LiveId" clId="{7949D410-6C6A-48D3-825E-0F464A53042B}" dt="2020-07-12T13:24:17.714" v="2249" actId="408"/>
          <ac:spMkLst>
            <pc:docMk/>
            <pc:sldMk cId="2288036300" sldId="689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7-12T13:24:17.714" v="2249" actId="408"/>
          <ac:spMkLst>
            <pc:docMk/>
            <pc:sldMk cId="2288036300" sldId="689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7-12T13:24:17.714" v="2249" actId="408"/>
          <ac:spMkLst>
            <pc:docMk/>
            <pc:sldMk cId="2288036300" sldId="689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7-12T13:24:17.714" v="2249" actId="408"/>
          <ac:spMkLst>
            <pc:docMk/>
            <pc:sldMk cId="2288036300" sldId="689"/>
            <ac:spMk id="130" creationId="{D335C73C-A741-40B6-BDA6-212DB7F2A53C}"/>
          </ac:spMkLst>
        </pc:spChg>
        <pc:spChg chg="del">
          <ac:chgData name="Siegbert Rudolph" userId="2af4d44886c067cc" providerId="LiveId" clId="{7949D410-6C6A-48D3-825E-0F464A53042B}" dt="2020-07-12T13:24:09.014" v="2248" actId="478"/>
          <ac:spMkLst>
            <pc:docMk/>
            <pc:sldMk cId="2288036300" sldId="689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7-12T13:25:08.933" v="2259" actId="14100"/>
          <ac:spMkLst>
            <pc:docMk/>
            <pc:sldMk cId="2288036300" sldId="689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7-12T13:25:26.290" v="2273" actId="1037"/>
          <ac:spMkLst>
            <pc:docMk/>
            <pc:sldMk cId="2288036300" sldId="689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7-12T13:25:47.085" v="2276" actId="14100"/>
          <ac:spMkLst>
            <pc:docMk/>
            <pc:sldMk cId="2288036300" sldId="689"/>
            <ac:spMk id="134" creationId="{5501043F-2196-435A-A3D4-69604D2E5921}"/>
          </ac:spMkLst>
        </pc:spChg>
        <pc:spChg chg="del">
          <ac:chgData name="Siegbert Rudolph" userId="2af4d44886c067cc" providerId="LiveId" clId="{7949D410-6C6A-48D3-825E-0F464A53042B}" dt="2020-07-12T13:25:52.096" v="2277" actId="478"/>
          <ac:spMkLst>
            <pc:docMk/>
            <pc:sldMk cId="2288036300" sldId="689"/>
            <ac:spMk id="135" creationId="{DC9C4C61-0257-4D52-998B-193A219FCB9F}"/>
          </ac:spMkLst>
        </pc:spChg>
        <pc:spChg chg="mod ord">
          <ac:chgData name="Siegbert Rudolph" userId="2af4d44886c067cc" providerId="LiveId" clId="{7949D410-6C6A-48D3-825E-0F464A53042B}" dt="2020-07-12T13:29:36.629" v="2314" actId="1076"/>
          <ac:spMkLst>
            <pc:docMk/>
            <pc:sldMk cId="2288036300" sldId="689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3:32:27.309" v="2363" actId="1076"/>
          <ac:spMkLst>
            <pc:docMk/>
            <pc:sldMk cId="2288036300" sldId="689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7-12T13:24:31.942" v="2250" actId="1076"/>
          <ac:spMkLst>
            <pc:docMk/>
            <pc:sldMk cId="2288036300" sldId="689"/>
            <ac:spMk id="139" creationId="{5AFB6CF6-911B-4E0F-9915-42D20FD9094B}"/>
          </ac:spMkLst>
        </pc:spChg>
        <pc:picChg chg="add mod">
          <ac:chgData name="Siegbert Rudolph" userId="2af4d44886c067cc" providerId="LiveId" clId="{7949D410-6C6A-48D3-825E-0F464A53042B}" dt="2020-07-12T13:36:29.607" v="2368" actId="1076"/>
          <ac:picMkLst>
            <pc:docMk/>
            <pc:sldMk cId="2288036300" sldId="689"/>
            <ac:picMk id="7" creationId="{8124FF35-AB71-4346-B54B-BCDA335B056C}"/>
          </ac:picMkLst>
        </pc:picChg>
        <pc:picChg chg="add mod">
          <ac:chgData name="Siegbert Rudolph" userId="2af4d44886c067cc" providerId="LiveId" clId="{7949D410-6C6A-48D3-825E-0F464A53042B}" dt="2020-07-12T13:29:24.491" v="2311" actId="14100"/>
          <ac:picMkLst>
            <pc:docMk/>
            <pc:sldMk cId="2288036300" sldId="689"/>
            <ac:picMk id="1026" creationId="{42F25118-C31B-4A20-BAA6-1D52A5D731CD}"/>
          </ac:picMkLst>
        </pc:picChg>
      </pc:sldChg>
      <pc:sldChg chg="addSp modSp add mod">
        <pc:chgData name="Siegbert Rudolph" userId="2af4d44886c067cc" providerId="LiveId" clId="{7949D410-6C6A-48D3-825E-0F464A53042B}" dt="2020-07-12T16:27:23.959" v="3329" actId="1038"/>
        <pc:sldMkLst>
          <pc:docMk/>
          <pc:sldMk cId="4289967261" sldId="690"/>
        </pc:sldMkLst>
        <pc:spChg chg="mod">
          <ac:chgData name="Siegbert Rudolph" userId="2af4d44886c067cc" providerId="LiveId" clId="{7949D410-6C6A-48D3-825E-0F464A53042B}" dt="2020-07-12T13:39:52.837" v="2395" actId="1036"/>
          <ac:spMkLst>
            <pc:docMk/>
            <pc:sldMk cId="4289967261" sldId="690"/>
            <ac:spMk id="5" creationId="{8120069D-4C94-4EF5-9A43-1C9ADF7C6401}"/>
          </ac:spMkLst>
        </pc:spChg>
        <pc:spChg chg="add mod">
          <ac:chgData name="Siegbert Rudolph" userId="2af4d44886c067cc" providerId="LiveId" clId="{7949D410-6C6A-48D3-825E-0F464A53042B}" dt="2020-07-12T13:38:58.465" v="2384"/>
          <ac:spMkLst>
            <pc:docMk/>
            <pc:sldMk cId="4289967261" sldId="690"/>
            <ac:spMk id="27" creationId="{32A05011-1F62-4DDE-9382-AA5B6C8D1D73}"/>
          </ac:spMkLst>
        </pc:spChg>
        <pc:spChg chg="mod">
          <ac:chgData name="Siegbert Rudolph" userId="2af4d44886c067cc" providerId="LiveId" clId="{7949D410-6C6A-48D3-825E-0F464A53042B}" dt="2020-07-12T13:38:46.408" v="2383" actId="408"/>
          <ac:spMkLst>
            <pc:docMk/>
            <pc:sldMk cId="4289967261" sldId="690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7-12T13:38:46.408" v="2383" actId="408"/>
          <ac:spMkLst>
            <pc:docMk/>
            <pc:sldMk cId="4289967261" sldId="690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7-12T13:38:46.408" v="2383" actId="408"/>
          <ac:spMkLst>
            <pc:docMk/>
            <pc:sldMk cId="4289967261" sldId="690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7-12T13:38:46.408" v="2383" actId="408"/>
          <ac:spMkLst>
            <pc:docMk/>
            <pc:sldMk cId="4289967261" sldId="690"/>
            <ac:spMk id="130" creationId="{D335C73C-A741-40B6-BDA6-212DB7F2A53C}"/>
          </ac:spMkLst>
        </pc:spChg>
        <pc:spChg chg="mod">
          <ac:chgData name="Siegbert Rudolph" userId="2af4d44886c067cc" providerId="LiveId" clId="{7949D410-6C6A-48D3-825E-0F464A53042B}" dt="2020-07-12T13:38:46.408" v="2383" actId="408"/>
          <ac:spMkLst>
            <pc:docMk/>
            <pc:sldMk cId="4289967261" sldId="690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7-12T13:40:23.437" v="2407" actId="14100"/>
          <ac:spMkLst>
            <pc:docMk/>
            <pc:sldMk cId="4289967261" sldId="690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7-12T13:40:47.999" v="2416" actId="14100"/>
          <ac:spMkLst>
            <pc:docMk/>
            <pc:sldMk cId="4289967261" sldId="690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7-12T13:41:07.166" v="2426" actId="14100"/>
          <ac:spMkLst>
            <pc:docMk/>
            <pc:sldMk cId="4289967261" sldId="690"/>
            <ac:spMk id="134" creationId="{5501043F-2196-435A-A3D4-69604D2E5921}"/>
          </ac:spMkLst>
        </pc:spChg>
        <pc:spChg chg="mod">
          <ac:chgData name="Siegbert Rudolph" userId="2af4d44886c067cc" providerId="LiveId" clId="{7949D410-6C6A-48D3-825E-0F464A53042B}" dt="2020-07-12T16:27:23.959" v="3329" actId="1038"/>
          <ac:spMkLst>
            <pc:docMk/>
            <pc:sldMk cId="4289967261" sldId="690"/>
            <ac:spMk id="135" creationId="{DC9C4C61-0257-4D52-998B-193A219FCB9F}"/>
          </ac:spMkLst>
        </pc:spChg>
        <pc:spChg chg="mod">
          <ac:chgData name="Siegbert Rudolph" userId="2af4d44886c067cc" providerId="LiveId" clId="{7949D410-6C6A-48D3-825E-0F464A53042B}" dt="2020-07-12T13:42:48.896" v="2435"/>
          <ac:spMkLst>
            <pc:docMk/>
            <pc:sldMk cId="4289967261" sldId="690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3:45:06.869" v="2552" actId="1076"/>
          <ac:spMkLst>
            <pc:docMk/>
            <pc:sldMk cId="4289967261" sldId="690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7-12T16:27:09.634" v="3324" actId="1076"/>
          <ac:spMkLst>
            <pc:docMk/>
            <pc:sldMk cId="4289967261" sldId="690"/>
            <ac:spMk id="139" creationId="{5AFB6CF6-911B-4E0F-9915-42D20FD9094B}"/>
          </ac:spMkLst>
        </pc:spChg>
      </pc:sldChg>
      <pc:sldChg chg="addSp modSp add mod modAnim">
        <pc:chgData name="Siegbert Rudolph" userId="2af4d44886c067cc" providerId="LiveId" clId="{7949D410-6C6A-48D3-825E-0F464A53042B}" dt="2020-07-12T16:29:31.574" v="3338"/>
        <pc:sldMkLst>
          <pc:docMk/>
          <pc:sldMk cId="961873926" sldId="691"/>
        </pc:sldMkLst>
        <pc:spChg chg="mod">
          <ac:chgData name="Siegbert Rudolph" userId="2af4d44886c067cc" providerId="LiveId" clId="{7949D410-6C6A-48D3-825E-0F464A53042B}" dt="2020-07-12T13:48:29.613" v="2584" actId="14100"/>
          <ac:spMkLst>
            <pc:docMk/>
            <pc:sldMk cId="961873926" sldId="691"/>
            <ac:spMk id="5" creationId="{8120069D-4C94-4EF5-9A43-1C9ADF7C6401}"/>
          </ac:spMkLst>
        </pc:spChg>
        <pc:spChg chg="add mod">
          <ac:chgData name="Siegbert Rudolph" userId="2af4d44886c067cc" providerId="LiveId" clId="{7949D410-6C6A-48D3-825E-0F464A53042B}" dt="2020-07-12T14:23:16.142" v="2756"/>
          <ac:spMkLst>
            <pc:docMk/>
            <pc:sldMk cId="961873926" sldId="691"/>
            <ac:spMk id="30" creationId="{76A4420A-F27A-4E70-A03C-033A7BD25F92}"/>
          </ac:spMkLst>
        </pc:spChg>
        <pc:spChg chg="mod">
          <ac:chgData name="Siegbert Rudolph" userId="2af4d44886c067cc" providerId="LiveId" clId="{7949D410-6C6A-48D3-825E-0F464A53042B}" dt="2020-07-12T13:48:01.973" v="2569" actId="408"/>
          <ac:spMkLst>
            <pc:docMk/>
            <pc:sldMk cId="961873926" sldId="691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7-12T13:48:01.973" v="2569" actId="408"/>
          <ac:spMkLst>
            <pc:docMk/>
            <pc:sldMk cId="961873926" sldId="691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7-12T13:48:01.973" v="2569" actId="408"/>
          <ac:spMkLst>
            <pc:docMk/>
            <pc:sldMk cId="961873926" sldId="691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7-12T13:48:01.973" v="2569" actId="408"/>
          <ac:spMkLst>
            <pc:docMk/>
            <pc:sldMk cId="961873926" sldId="691"/>
            <ac:spMk id="130" creationId="{D335C73C-A741-40B6-BDA6-212DB7F2A53C}"/>
          </ac:spMkLst>
        </pc:spChg>
        <pc:spChg chg="mod">
          <ac:chgData name="Siegbert Rudolph" userId="2af4d44886c067cc" providerId="LiveId" clId="{7949D410-6C6A-48D3-825E-0F464A53042B}" dt="2020-07-12T13:49:38.759" v="2616" actId="1037"/>
          <ac:spMkLst>
            <pc:docMk/>
            <pc:sldMk cId="961873926" sldId="691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7-12T13:49:01.104" v="2602" actId="1035"/>
          <ac:spMkLst>
            <pc:docMk/>
            <pc:sldMk cId="961873926" sldId="691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7-12T13:49:23.939" v="2614" actId="1036"/>
          <ac:spMkLst>
            <pc:docMk/>
            <pc:sldMk cId="961873926" sldId="691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7-12T13:49:57.647" v="2625" actId="14100"/>
          <ac:spMkLst>
            <pc:docMk/>
            <pc:sldMk cId="961873926" sldId="691"/>
            <ac:spMk id="134" creationId="{5501043F-2196-435A-A3D4-69604D2E5921}"/>
          </ac:spMkLst>
        </pc:spChg>
        <pc:spChg chg="mod">
          <ac:chgData name="Siegbert Rudolph" userId="2af4d44886c067cc" providerId="LiveId" clId="{7949D410-6C6A-48D3-825E-0F464A53042B}" dt="2020-07-12T13:50:19.055" v="2635" actId="1038"/>
          <ac:spMkLst>
            <pc:docMk/>
            <pc:sldMk cId="961873926" sldId="691"/>
            <ac:spMk id="135" creationId="{DC9C4C61-0257-4D52-998B-193A219FCB9F}"/>
          </ac:spMkLst>
        </pc:spChg>
        <pc:spChg chg="mod">
          <ac:chgData name="Siegbert Rudolph" userId="2af4d44886c067cc" providerId="LiveId" clId="{7949D410-6C6A-48D3-825E-0F464A53042B}" dt="2020-07-12T16:28:00.083" v="3330" actId="20577"/>
          <ac:spMkLst>
            <pc:docMk/>
            <pc:sldMk cId="961873926" sldId="691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3:59:52.888" v="2733" actId="1076"/>
          <ac:spMkLst>
            <pc:docMk/>
            <pc:sldMk cId="961873926" sldId="691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7-12T13:48:12.389" v="2570" actId="1076"/>
          <ac:spMkLst>
            <pc:docMk/>
            <pc:sldMk cId="961873926" sldId="691"/>
            <ac:spMk id="139" creationId="{5AFB6CF6-911B-4E0F-9915-42D20FD9094B}"/>
          </ac:spMkLst>
        </pc:spChg>
        <pc:picChg chg="add mod modCrop">
          <ac:chgData name="Siegbert Rudolph" userId="2af4d44886c067cc" providerId="LiveId" clId="{7949D410-6C6A-48D3-825E-0F464A53042B}" dt="2020-07-12T13:53:48.329" v="2670" actId="1076"/>
          <ac:picMkLst>
            <pc:docMk/>
            <pc:sldMk cId="961873926" sldId="691"/>
            <ac:picMk id="4" creationId="{FBA3D857-15EE-4CD7-B88C-E8E4DF8084C1}"/>
          </ac:picMkLst>
        </pc:picChg>
        <pc:picChg chg="add mod ord">
          <ac:chgData name="Siegbert Rudolph" userId="2af4d44886c067cc" providerId="LiveId" clId="{7949D410-6C6A-48D3-825E-0F464A53042B}" dt="2020-07-12T16:29:17.688" v="3336" actId="1076"/>
          <ac:picMkLst>
            <pc:docMk/>
            <pc:sldMk cId="961873926" sldId="691"/>
            <ac:picMk id="7" creationId="{5745A465-C46F-4DBB-BD4E-80B020EE43B4}"/>
          </ac:picMkLst>
        </pc:picChg>
        <pc:picChg chg="add mod">
          <ac:chgData name="Siegbert Rudolph" userId="2af4d44886c067cc" providerId="LiveId" clId="{7949D410-6C6A-48D3-825E-0F464A53042B}" dt="2020-07-12T13:55:36.288" v="2672" actId="1076"/>
          <ac:picMkLst>
            <pc:docMk/>
            <pc:sldMk cId="961873926" sldId="691"/>
            <ac:picMk id="8" creationId="{08285B94-E27F-441E-96E2-59B71781E541}"/>
          </ac:picMkLst>
        </pc:picChg>
      </pc:sldChg>
      <pc:sldChg chg="addSp delSp modSp add mod ord delAnim modAnim">
        <pc:chgData name="Siegbert Rudolph" userId="2af4d44886c067cc" providerId="LiveId" clId="{7949D410-6C6A-48D3-825E-0F464A53042B}" dt="2020-07-12T16:43:21.138" v="3510" actId="1076"/>
        <pc:sldMkLst>
          <pc:docMk/>
          <pc:sldMk cId="1119878122" sldId="692"/>
        </pc:sldMkLst>
        <pc:spChg chg="mod">
          <ac:chgData name="Siegbert Rudolph" userId="2af4d44886c067cc" providerId="LiveId" clId="{7949D410-6C6A-48D3-825E-0F464A53042B}" dt="2020-07-12T16:36:50.635" v="3367" actId="14100"/>
          <ac:spMkLst>
            <pc:docMk/>
            <pc:sldMk cId="1119878122" sldId="692"/>
            <ac:spMk id="5" creationId="{8120069D-4C94-4EF5-9A43-1C9ADF7C6401}"/>
          </ac:spMkLst>
        </pc:spChg>
        <pc:spChg chg="add del mod">
          <ac:chgData name="Siegbert Rudolph" userId="2af4d44886c067cc" providerId="LiveId" clId="{7949D410-6C6A-48D3-825E-0F464A53042B}" dt="2020-07-12T16:36:16.612" v="3354" actId="21"/>
          <ac:spMkLst>
            <pc:docMk/>
            <pc:sldMk cId="1119878122" sldId="692"/>
            <ac:spMk id="28" creationId="{241A6C6E-06DA-4133-BAA4-180C3EA8FBD2}"/>
          </ac:spMkLst>
        </pc:spChg>
        <pc:spChg chg="add del mod">
          <ac:chgData name="Siegbert Rudolph" userId="2af4d44886c067cc" providerId="LiveId" clId="{7949D410-6C6A-48D3-825E-0F464A53042B}" dt="2020-07-12T16:36:16.612" v="3354" actId="21"/>
          <ac:spMkLst>
            <pc:docMk/>
            <pc:sldMk cId="1119878122" sldId="692"/>
            <ac:spMk id="29" creationId="{C70AA953-E5C7-400D-8328-22096240729F}"/>
          </ac:spMkLst>
        </pc:spChg>
        <pc:spChg chg="add del mod">
          <ac:chgData name="Siegbert Rudolph" userId="2af4d44886c067cc" providerId="LiveId" clId="{7949D410-6C6A-48D3-825E-0F464A53042B}" dt="2020-07-12T16:36:16.612" v="3354" actId="21"/>
          <ac:spMkLst>
            <pc:docMk/>
            <pc:sldMk cId="1119878122" sldId="692"/>
            <ac:spMk id="30" creationId="{48E1C435-7CD8-4A5D-BD0E-76B377205DD0}"/>
          </ac:spMkLst>
        </pc:spChg>
        <pc:spChg chg="add del mod">
          <ac:chgData name="Siegbert Rudolph" userId="2af4d44886c067cc" providerId="LiveId" clId="{7949D410-6C6A-48D3-825E-0F464A53042B}" dt="2020-07-12T16:36:16.612" v="3354" actId="21"/>
          <ac:spMkLst>
            <pc:docMk/>
            <pc:sldMk cId="1119878122" sldId="692"/>
            <ac:spMk id="31" creationId="{7109D34F-E843-40BB-BE6B-A50C1AD1E2A8}"/>
          </ac:spMkLst>
        </pc:spChg>
        <pc:spChg chg="add del mod">
          <ac:chgData name="Siegbert Rudolph" userId="2af4d44886c067cc" providerId="LiveId" clId="{7949D410-6C6A-48D3-825E-0F464A53042B}" dt="2020-07-12T16:36:16.612" v="3354" actId="21"/>
          <ac:spMkLst>
            <pc:docMk/>
            <pc:sldMk cId="1119878122" sldId="692"/>
            <ac:spMk id="32" creationId="{46BDC0BB-0081-44A6-9695-30ABDDDFCF7A}"/>
          </ac:spMkLst>
        </pc:spChg>
        <pc:spChg chg="add del mod">
          <ac:chgData name="Siegbert Rudolph" userId="2af4d44886c067cc" providerId="LiveId" clId="{7949D410-6C6A-48D3-825E-0F464A53042B}" dt="2020-07-12T16:36:16.612" v="3354" actId="21"/>
          <ac:spMkLst>
            <pc:docMk/>
            <pc:sldMk cId="1119878122" sldId="692"/>
            <ac:spMk id="33" creationId="{3608C5FA-09A7-4ECF-8A3E-74C8909C86B3}"/>
          </ac:spMkLst>
        </pc:spChg>
        <pc:spChg chg="add del mod">
          <ac:chgData name="Siegbert Rudolph" userId="2af4d44886c067cc" providerId="LiveId" clId="{7949D410-6C6A-48D3-825E-0F464A53042B}" dt="2020-07-12T16:36:16.612" v="3354" actId="21"/>
          <ac:spMkLst>
            <pc:docMk/>
            <pc:sldMk cId="1119878122" sldId="692"/>
            <ac:spMk id="34" creationId="{626E5B49-2D9D-4BB9-B52D-F3691FA21753}"/>
          </ac:spMkLst>
        </pc:spChg>
        <pc:spChg chg="add del mod">
          <ac:chgData name="Siegbert Rudolph" userId="2af4d44886c067cc" providerId="LiveId" clId="{7949D410-6C6A-48D3-825E-0F464A53042B}" dt="2020-07-12T16:36:16.612" v="3354" actId="21"/>
          <ac:spMkLst>
            <pc:docMk/>
            <pc:sldMk cId="1119878122" sldId="692"/>
            <ac:spMk id="35" creationId="{5409A29D-E1D2-45B1-A6B1-E4868CAFCBF0}"/>
          </ac:spMkLst>
        </pc:spChg>
        <pc:spChg chg="add del mod">
          <ac:chgData name="Siegbert Rudolph" userId="2af4d44886c067cc" providerId="LiveId" clId="{7949D410-6C6A-48D3-825E-0F464A53042B}" dt="2020-07-12T16:36:25.130" v="3357" actId="478"/>
          <ac:spMkLst>
            <pc:docMk/>
            <pc:sldMk cId="1119878122" sldId="692"/>
            <ac:spMk id="36" creationId="{3BBE69F3-A391-4F23-92E6-1EE52F429247}"/>
          </ac:spMkLst>
        </pc:spChg>
        <pc:spChg chg="add del mod">
          <ac:chgData name="Siegbert Rudolph" userId="2af4d44886c067cc" providerId="LiveId" clId="{7949D410-6C6A-48D3-825E-0F464A53042B}" dt="2020-07-12T16:36:25.130" v="3357" actId="478"/>
          <ac:spMkLst>
            <pc:docMk/>
            <pc:sldMk cId="1119878122" sldId="692"/>
            <ac:spMk id="37" creationId="{3B44C0D4-2628-43BA-B768-D04C94DB0F3E}"/>
          </ac:spMkLst>
        </pc:spChg>
        <pc:spChg chg="add del mod">
          <ac:chgData name="Siegbert Rudolph" userId="2af4d44886c067cc" providerId="LiveId" clId="{7949D410-6C6A-48D3-825E-0F464A53042B}" dt="2020-07-12T16:36:25.130" v="3357" actId="478"/>
          <ac:spMkLst>
            <pc:docMk/>
            <pc:sldMk cId="1119878122" sldId="692"/>
            <ac:spMk id="38" creationId="{B79B748D-BA00-4DBB-8455-77DE05EC8DD6}"/>
          </ac:spMkLst>
        </pc:spChg>
        <pc:spChg chg="add del mod">
          <ac:chgData name="Siegbert Rudolph" userId="2af4d44886c067cc" providerId="LiveId" clId="{7949D410-6C6A-48D3-825E-0F464A53042B}" dt="2020-07-12T16:36:25.130" v="3357" actId="478"/>
          <ac:spMkLst>
            <pc:docMk/>
            <pc:sldMk cId="1119878122" sldId="692"/>
            <ac:spMk id="39" creationId="{562A83F5-4D23-4E00-8EF5-B476F3FFD44E}"/>
          </ac:spMkLst>
        </pc:spChg>
        <pc:spChg chg="add del mod">
          <ac:chgData name="Siegbert Rudolph" userId="2af4d44886c067cc" providerId="LiveId" clId="{7949D410-6C6A-48D3-825E-0F464A53042B}" dt="2020-07-12T16:36:25.130" v="3357" actId="478"/>
          <ac:spMkLst>
            <pc:docMk/>
            <pc:sldMk cId="1119878122" sldId="692"/>
            <ac:spMk id="40" creationId="{DAB34734-9027-4B4E-A47F-F4AB3C3E0074}"/>
          </ac:spMkLst>
        </pc:spChg>
        <pc:spChg chg="add del mod">
          <ac:chgData name="Siegbert Rudolph" userId="2af4d44886c067cc" providerId="LiveId" clId="{7949D410-6C6A-48D3-825E-0F464A53042B}" dt="2020-07-12T16:36:25.130" v="3357" actId="478"/>
          <ac:spMkLst>
            <pc:docMk/>
            <pc:sldMk cId="1119878122" sldId="692"/>
            <ac:spMk id="41" creationId="{1B3BB6F1-B9CB-41B3-9477-B1F209541E35}"/>
          </ac:spMkLst>
        </pc:spChg>
        <pc:spChg chg="add del mod">
          <ac:chgData name="Siegbert Rudolph" userId="2af4d44886c067cc" providerId="LiveId" clId="{7949D410-6C6A-48D3-825E-0F464A53042B}" dt="2020-07-12T16:36:25.130" v="3357" actId="478"/>
          <ac:spMkLst>
            <pc:docMk/>
            <pc:sldMk cId="1119878122" sldId="692"/>
            <ac:spMk id="42" creationId="{E3AE9382-0DA5-4F13-9813-8ACB5BE2C4BE}"/>
          </ac:spMkLst>
        </pc:spChg>
        <pc:spChg chg="add del mod">
          <ac:chgData name="Siegbert Rudolph" userId="2af4d44886c067cc" providerId="LiveId" clId="{7949D410-6C6A-48D3-825E-0F464A53042B}" dt="2020-07-12T16:36:25.130" v="3357" actId="478"/>
          <ac:spMkLst>
            <pc:docMk/>
            <pc:sldMk cId="1119878122" sldId="692"/>
            <ac:spMk id="43" creationId="{35CBD994-BA90-4B71-9005-C676E3FCE4F9}"/>
          </ac:spMkLst>
        </pc:spChg>
        <pc:spChg chg="add mod">
          <ac:chgData name="Siegbert Rudolph" userId="2af4d44886c067cc" providerId="LiveId" clId="{7949D410-6C6A-48D3-825E-0F464A53042B}" dt="2020-07-12T16:38:52.982" v="3386"/>
          <ac:spMkLst>
            <pc:docMk/>
            <pc:sldMk cId="1119878122" sldId="692"/>
            <ac:spMk id="46" creationId="{DE4A525B-6DB4-462E-B5D5-F8B3EA290230}"/>
          </ac:spMkLst>
        </pc:spChg>
        <pc:spChg chg="mod">
          <ac:chgData name="Siegbert Rudolph" userId="2af4d44886c067cc" providerId="LiveId" clId="{7949D410-6C6A-48D3-825E-0F464A53042B}" dt="2020-07-12T16:31:35.347" v="3349" actId="408"/>
          <ac:spMkLst>
            <pc:docMk/>
            <pc:sldMk cId="1119878122" sldId="692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7-12T16:31:35.347" v="3349" actId="408"/>
          <ac:spMkLst>
            <pc:docMk/>
            <pc:sldMk cId="1119878122" sldId="692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7-12T16:31:35.347" v="3349" actId="408"/>
          <ac:spMkLst>
            <pc:docMk/>
            <pc:sldMk cId="1119878122" sldId="692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7-12T16:31:35.347" v="3349" actId="408"/>
          <ac:spMkLst>
            <pc:docMk/>
            <pc:sldMk cId="1119878122" sldId="692"/>
            <ac:spMk id="130" creationId="{D335C73C-A741-40B6-BDA6-212DB7F2A53C}"/>
          </ac:spMkLst>
        </pc:spChg>
        <pc:spChg chg="mod">
          <ac:chgData name="Siegbert Rudolph" userId="2af4d44886c067cc" providerId="LiveId" clId="{7949D410-6C6A-48D3-825E-0F464A53042B}" dt="2020-07-12T16:31:35.347" v="3349" actId="408"/>
          <ac:spMkLst>
            <pc:docMk/>
            <pc:sldMk cId="1119878122" sldId="692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7-12T16:37:12.792" v="3371" actId="14100"/>
          <ac:spMkLst>
            <pc:docMk/>
            <pc:sldMk cId="1119878122" sldId="692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7-12T16:37:30.142" v="3374" actId="14100"/>
          <ac:spMkLst>
            <pc:docMk/>
            <pc:sldMk cId="1119878122" sldId="692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7-12T16:37:44.143" v="3380" actId="1037"/>
          <ac:spMkLst>
            <pc:docMk/>
            <pc:sldMk cId="1119878122" sldId="692"/>
            <ac:spMk id="134" creationId="{5501043F-2196-435A-A3D4-69604D2E5921}"/>
          </ac:spMkLst>
        </pc:spChg>
        <pc:spChg chg="mod">
          <ac:chgData name="Siegbert Rudolph" userId="2af4d44886c067cc" providerId="LiveId" clId="{7949D410-6C6A-48D3-825E-0F464A53042B}" dt="2020-07-12T16:37:54.600" v="3381" actId="1076"/>
          <ac:spMkLst>
            <pc:docMk/>
            <pc:sldMk cId="1119878122" sldId="692"/>
            <ac:spMk id="135" creationId="{DC9C4C61-0257-4D52-998B-193A219FCB9F}"/>
          </ac:spMkLst>
        </pc:spChg>
        <pc:spChg chg="del">
          <ac:chgData name="Siegbert Rudolph" userId="2af4d44886c067cc" providerId="LiveId" clId="{7949D410-6C6A-48D3-825E-0F464A53042B}" dt="2020-07-12T16:36:20.653" v="3355" actId="478"/>
          <ac:spMkLst>
            <pc:docMk/>
            <pc:sldMk cId="1119878122" sldId="692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6:43:21.138" v="3510" actId="1076"/>
          <ac:spMkLst>
            <pc:docMk/>
            <pc:sldMk cId="1119878122" sldId="692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7-12T16:31:05.360" v="3344" actId="20577"/>
          <ac:spMkLst>
            <pc:docMk/>
            <pc:sldMk cId="1119878122" sldId="692"/>
            <ac:spMk id="139" creationId="{5AFB6CF6-911B-4E0F-9915-42D20FD9094B}"/>
          </ac:spMkLst>
        </pc:spChg>
        <pc:picChg chg="add mod">
          <ac:chgData name="Siegbert Rudolph" userId="2af4d44886c067cc" providerId="LiveId" clId="{7949D410-6C6A-48D3-825E-0F464A53042B}" dt="2020-07-12T16:38:15.515" v="3383" actId="1076"/>
          <ac:picMkLst>
            <pc:docMk/>
            <pc:sldMk cId="1119878122" sldId="692"/>
            <ac:picMk id="4" creationId="{9947F031-1799-4C4E-A9BB-5F848402AA97}"/>
          </ac:picMkLst>
        </pc:picChg>
        <pc:picChg chg="del">
          <ac:chgData name="Siegbert Rudolph" userId="2af4d44886c067cc" providerId="LiveId" clId="{7949D410-6C6A-48D3-825E-0F464A53042B}" dt="2020-07-12T14:21:26.312" v="2735" actId="478"/>
          <ac:picMkLst>
            <pc:docMk/>
            <pc:sldMk cId="1119878122" sldId="692"/>
            <ac:picMk id="4" creationId="{FBA3D857-15EE-4CD7-B88C-E8E4DF8084C1}"/>
          </ac:picMkLst>
        </pc:picChg>
        <pc:picChg chg="add del mod">
          <ac:chgData name="Siegbert Rudolph" userId="2af4d44886c067cc" providerId="LiveId" clId="{7949D410-6C6A-48D3-825E-0F464A53042B}" dt="2020-07-12T16:40:35.471" v="3390" actId="478"/>
          <ac:picMkLst>
            <pc:docMk/>
            <pc:sldMk cId="1119878122" sldId="692"/>
            <ac:picMk id="7" creationId="{CF88D548-C992-4BA8-BCC5-61EA2B30B3BC}"/>
          </ac:picMkLst>
        </pc:picChg>
        <pc:picChg chg="del">
          <ac:chgData name="Siegbert Rudolph" userId="2af4d44886c067cc" providerId="LiveId" clId="{7949D410-6C6A-48D3-825E-0F464A53042B}" dt="2020-07-12T16:36:35.702" v="3360" actId="478"/>
          <ac:picMkLst>
            <pc:docMk/>
            <pc:sldMk cId="1119878122" sldId="692"/>
            <ac:picMk id="8" creationId="{08285B94-E27F-441E-96E2-59B71781E541}"/>
          </ac:picMkLst>
        </pc:picChg>
        <pc:picChg chg="add mod">
          <ac:chgData name="Siegbert Rudolph" userId="2af4d44886c067cc" providerId="LiveId" clId="{7949D410-6C6A-48D3-825E-0F464A53042B}" dt="2020-07-12T16:41:25.438" v="3394" actId="1076"/>
          <ac:picMkLst>
            <pc:docMk/>
            <pc:sldMk cId="1119878122" sldId="692"/>
            <ac:picMk id="10" creationId="{4B747B0A-B178-44BB-9CEF-C7B9FC1040F5}"/>
          </ac:picMkLst>
        </pc:picChg>
      </pc:sldChg>
      <pc:sldChg chg="delSp modSp add mod delAnim modAnim">
        <pc:chgData name="Siegbert Rudolph" userId="2af4d44886c067cc" providerId="LiveId" clId="{7949D410-6C6A-48D3-825E-0F464A53042B}" dt="2020-07-12T15:20:19.602" v="2933" actId="1038"/>
        <pc:sldMkLst>
          <pc:docMk/>
          <pc:sldMk cId="2641188082" sldId="693"/>
        </pc:sldMkLst>
        <pc:spChg chg="mod">
          <ac:chgData name="Siegbert Rudolph" userId="2af4d44886c067cc" providerId="LiveId" clId="{7949D410-6C6A-48D3-825E-0F464A53042B}" dt="2020-07-12T15:19:47.072" v="2919" actId="1036"/>
          <ac:spMkLst>
            <pc:docMk/>
            <pc:sldMk cId="2641188082" sldId="693"/>
            <ac:spMk id="5" creationId="{8120069D-4C94-4EF5-9A43-1C9ADF7C6401}"/>
          </ac:spMkLst>
        </pc:spChg>
        <pc:spChg chg="mod">
          <ac:chgData name="Siegbert Rudolph" userId="2af4d44886c067cc" providerId="LiveId" clId="{7949D410-6C6A-48D3-825E-0F464A53042B}" dt="2020-07-12T15:15:21.427" v="2774" actId="408"/>
          <ac:spMkLst>
            <pc:docMk/>
            <pc:sldMk cId="2641188082" sldId="693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7-12T15:15:21.427" v="2774" actId="408"/>
          <ac:spMkLst>
            <pc:docMk/>
            <pc:sldMk cId="2641188082" sldId="693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7-12T15:15:21.427" v="2774" actId="408"/>
          <ac:spMkLst>
            <pc:docMk/>
            <pc:sldMk cId="2641188082" sldId="693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7-12T15:15:21.427" v="2774" actId="408"/>
          <ac:spMkLst>
            <pc:docMk/>
            <pc:sldMk cId="2641188082" sldId="693"/>
            <ac:spMk id="130" creationId="{D335C73C-A741-40B6-BDA6-212DB7F2A53C}"/>
          </ac:spMkLst>
        </pc:spChg>
        <pc:spChg chg="del">
          <ac:chgData name="Siegbert Rudolph" userId="2af4d44886c067cc" providerId="LiveId" clId="{7949D410-6C6A-48D3-825E-0F464A53042B}" dt="2020-07-12T15:15:12.547" v="2773" actId="478"/>
          <ac:spMkLst>
            <pc:docMk/>
            <pc:sldMk cId="2641188082" sldId="693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7-12T15:20:05.782" v="2928" actId="1037"/>
          <ac:spMkLst>
            <pc:docMk/>
            <pc:sldMk cId="2641188082" sldId="693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7-12T15:20:12.931" v="2929" actId="1076"/>
          <ac:spMkLst>
            <pc:docMk/>
            <pc:sldMk cId="2641188082" sldId="693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7-12T15:20:19.602" v="2933" actId="1038"/>
          <ac:spMkLst>
            <pc:docMk/>
            <pc:sldMk cId="2641188082" sldId="693"/>
            <ac:spMk id="134" creationId="{5501043F-2196-435A-A3D4-69604D2E5921}"/>
          </ac:spMkLst>
        </pc:spChg>
        <pc:spChg chg="del">
          <ac:chgData name="Siegbert Rudolph" userId="2af4d44886c067cc" providerId="LiveId" clId="{7949D410-6C6A-48D3-825E-0F464A53042B}" dt="2020-07-12T15:17:20.829" v="2897" actId="478"/>
          <ac:spMkLst>
            <pc:docMk/>
            <pc:sldMk cId="2641188082" sldId="693"/>
            <ac:spMk id="135" creationId="{DC9C4C61-0257-4D52-998B-193A219FCB9F}"/>
          </ac:spMkLst>
        </pc:spChg>
        <pc:spChg chg="mod">
          <ac:chgData name="Siegbert Rudolph" userId="2af4d44886c067cc" providerId="LiveId" clId="{7949D410-6C6A-48D3-825E-0F464A53042B}" dt="2020-07-12T15:15:44.458" v="2820" actId="20577"/>
          <ac:spMkLst>
            <pc:docMk/>
            <pc:sldMk cId="2641188082" sldId="693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5:16:14.376" v="2860" actId="1076"/>
          <ac:spMkLst>
            <pc:docMk/>
            <pc:sldMk cId="2641188082" sldId="693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7-12T15:14:51.832" v="2768" actId="20577"/>
          <ac:spMkLst>
            <pc:docMk/>
            <pc:sldMk cId="2641188082" sldId="693"/>
            <ac:spMk id="139" creationId="{5AFB6CF6-911B-4E0F-9915-42D20FD9094B}"/>
          </ac:spMkLst>
        </pc:spChg>
        <pc:picChg chg="del">
          <ac:chgData name="Siegbert Rudolph" userId="2af4d44886c067cc" providerId="LiveId" clId="{7949D410-6C6A-48D3-825E-0F464A53042B}" dt="2020-07-12T15:15:47.441" v="2821" actId="478"/>
          <ac:picMkLst>
            <pc:docMk/>
            <pc:sldMk cId="2641188082" sldId="693"/>
            <ac:picMk id="8" creationId="{08285B94-E27F-441E-96E2-59B71781E541}"/>
          </ac:picMkLst>
        </pc:picChg>
      </pc:sldChg>
      <pc:sldChg chg="addSp delSp modSp add mod delAnim modAnim">
        <pc:chgData name="Siegbert Rudolph" userId="2af4d44886c067cc" providerId="LiveId" clId="{7949D410-6C6A-48D3-825E-0F464A53042B}" dt="2020-07-12T16:30:20.639" v="3339" actId="20577"/>
        <pc:sldMkLst>
          <pc:docMk/>
          <pc:sldMk cId="3936663851" sldId="694"/>
        </pc:sldMkLst>
        <pc:spChg chg="mod">
          <ac:chgData name="Siegbert Rudolph" userId="2af4d44886c067cc" providerId="LiveId" clId="{7949D410-6C6A-48D3-825E-0F464A53042B}" dt="2020-07-12T15:25:47.195" v="3109" actId="1076"/>
          <ac:spMkLst>
            <pc:docMk/>
            <pc:sldMk cId="3936663851" sldId="694"/>
            <ac:spMk id="5" creationId="{8120069D-4C94-4EF5-9A43-1C9ADF7C6401}"/>
          </ac:spMkLst>
        </pc:spChg>
        <pc:spChg chg="mod">
          <ac:chgData name="Siegbert Rudolph" userId="2af4d44886c067cc" providerId="LiveId" clId="{7949D410-6C6A-48D3-825E-0F464A53042B}" dt="2020-07-12T15:21:32.872" v="2943" actId="408"/>
          <ac:spMkLst>
            <pc:docMk/>
            <pc:sldMk cId="3936663851" sldId="694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7-12T15:21:32.872" v="2943" actId="408"/>
          <ac:spMkLst>
            <pc:docMk/>
            <pc:sldMk cId="3936663851" sldId="694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7-12T15:21:32.872" v="2943" actId="408"/>
          <ac:spMkLst>
            <pc:docMk/>
            <pc:sldMk cId="3936663851" sldId="694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7-12T15:21:32.872" v="2943" actId="408"/>
          <ac:spMkLst>
            <pc:docMk/>
            <pc:sldMk cId="3936663851" sldId="694"/>
            <ac:spMk id="130" creationId="{D335C73C-A741-40B6-BDA6-212DB7F2A53C}"/>
          </ac:spMkLst>
        </pc:spChg>
        <pc:spChg chg="mod">
          <ac:chgData name="Siegbert Rudolph" userId="2af4d44886c067cc" providerId="LiveId" clId="{7949D410-6C6A-48D3-825E-0F464A53042B}" dt="2020-07-12T15:21:32.872" v="2943" actId="408"/>
          <ac:spMkLst>
            <pc:docMk/>
            <pc:sldMk cId="3936663851" sldId="694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7-12T15:26:29.015" v="3124" actId="1038"/>
          <ac:spMkLst>
            <pc:docMk/>
            <pc:sldMk cId="3936663851" sldId="694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7-12T15:26:49.951" v="3135" actId="1035"/>
          <ac:spMkLst>
            <pc:docMk/>
            <pc:sldMk cId="3936663851" sldId="694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7-12T15:27:09.781" v="3148" actId="1037"/>
          <ac:spMkLst>
            <pc:docMk/>
            <pc:sldMk cId="3936663851" sldId="694"/>
            <ac:spMk id="134" creationId="{5501043F-2196-435A-A3D4-69604D2E5921}"/>
          </ac:spMkLst>
        </pc:spChg>
        <pc:spChg chg="mod">
          <ac:chgData name="Siegbert Rudolph" userId="2af4d44886c067cc" providerId="LiveId" clId="{7949D410-6C6A-48D3-825E-0F464A53042B}" dt="2020-07-12T15:27:17.021" v="3153" actId="1038"/>
          <ac:spMkLst>
            <pc:docMk/>
            <pc:sldMk cId="3936663851" sldId="694"/>
            <ac:spMk id="135" creationId="{DC9C4C61-0257-4D52-998B-193A219FCB9F}"/>
          </ac:spMkLst>
        </pc:spChg>
        <pc:spChg chg="mod">
          <ac:chgData name="Siegbert Rudolph" userId="2af4d44886c067cc" providerId="LiveId" clId="{7949D410-6C6A-48D3-825E-0F464A53042B}" dt="2020-07-12T15:22:25.184" v="3026" actId="1076"/>
          <ac:spMkLst>
            <pc:docMk/>
            <pc:sldMk cId="3936663851" sldId="694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6:30:20.639" v="3339" actId="20577"/>
          <ac:spMkLst>
            <pc:docMk/>
            <pc:sldMk cId="3936663851" sldId="694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7-12T15:21:09.308" v="2938" actId="20577"/>
          <ac:spMkLst>
            <pc:docMk/>
            <pc:sldMk cId="3936663851" sldId="694"/>
            <ac:spMk id="139" creationId="{5AFB6CF6-911B-4E0F-9915-42D20FD9094B}"/>
          </ac:spMkLst>
        </pc:spChg>
        <pc:picChg chg="add del mod">
          <ac:chgData name="Siegbert Rudolph" userId="2af4d44886c067cc" providerId="LiveId" clId="{7949D410-6C6A-48D3-825E-0F464A53042B}" dt="2020-07-12T15:23:14.573" v="3029" actId="478"/>
          <ac:picMkLst>
            <pc:docMk/>
            <pc:sldMk cId="3936663851" sldId="694"/>
            <ac:picMk id="7" creationId="{9FC9D180-AB87-4D8D-AF68-E8B16CAB3866}"/>
          </ac:picMkLst>
        </pc:picChg>
        <pc:picChg chg="del">
          <ac:chgData name="Siegbert Rudolph" userId="2af4d44886c067cc" providerId="LiveId" clId="{7949D410-6C6A-48D3-825E-0F464A53042B}" dt="2020-07-12T15:24:54.896" v="3033" actId="478"/>
          <ac:picMkLst>
            <pc:docMk/>
            <pc:sldMk cId="3936663851" sldId="694"/>
            <ac:picMk id="8" creationId="{08285B94-E27F-441E-96E2-59B71781E541}"/>
          </ac:picMkLst>
        </pc:picChg>
        <pc:picChg chg="add mod modCrop">
          <ac:chgData name="Siegbert Rudolph" userId="2af4d44886c067cc" providerId="LiveId" clId="{7949D410-6C6A-48D3-825E-0F464A53042B}" dt="2020-07-12T15:24:58.472" v="3034" actId="1076"/>
          <ac:picMkLst>
            <pc:docMk/>
            <pc:sldMk cId="3936663851" sldId="694"/>
            <ac:picMk id="9" creationId="{B609FB1D-7F6C-45B1-B908-A15661B29B6D}"/>
          </ac:picMkLst>
        </pc:picChg>
      </pc:sldChg>
      <pc:sldChg chg="addSp delSp modSp mod delAnim modAnim">
        <pc:chgData name="Siegbert Rudolph" userId="2af4d44886c067cc" providerId="LiveId" clId="{7949D410-6C6A-48D3-825E-0F464A53042B}" dt="2020-07-12T15:34:56.706" v="3322"/>
        <pc:sldMkLst>
          <pc:docMk/>
          <pc:sldMk cId="2540012636" sldId="695"/>
        </pc:sldMkLst>
        <pc:spChg chg="mod">
          <ac:chgData name="Siegbert Rudolph" userId="2af4d44886c067cc" providerId="LiveId" clId="{7949D410-6C6A-48D3-825E-0F464A53042B}" dt="2020-07-12T15:32:12.694" v="3282" actId="1038"/>
          <ac:spMkLst>
            <pc:docMk/>
            <pc:sldMk cId="2540012636" sldId="695"/>
            <ac:spMk id="5" creationId="{8120069D-4C94-4EF5-9A43-1C9ADF7C6401}"/>
          </ac:spMkLst>
        </pc:spChg>
        <pc:spChg chg="add mod">
          <ac:chgData name="Siegbert Rudolph" userId="2af4d44886c067cc" providerId="LiveId" clId="{7949D410-6C6A-48D3-825E-0F464A53042B}" dt="2020-07-12T15:34:07.866" v="3312" actId="20577"/>
          <ac:spMkLst>
            <pc:docMk/>
            <pc:sldMk cId="2540012636" sldId="695"/>
            <ac:spMk id="28" creationId="{FA01D589-6385-48BD-BE15-242DB46F82D2}"/>
          </ac:spMkLst>
        </pc:spChg>
        <pc:spChg chg="add mod">
          <ac:chgData name="Siegbert Rudolph" userId="2af4d44886c067cc" providerId="LiveId" clId="{7949D410-6C6A-48D3-825E-0F464A53042B}" dt="2020-07-12T15:34:30.734" v="3319" actId="1037"/>
          <ac:spMkLst>
            <pc:docMk/>
            <pc:sldMk cId="2540012636" sldId="695"/>
            <ac:spMk id="29" creationId="{1684F138-B4C6-4A66-B9B7-E41BE52818CE}"/>
          </ac:spMkLst>
        </pc:spChg>
        <pc:spChg chg="mod">
          <ac:chgData name="Siegbert Rudolph" userId="2af4d44886c067cc" providerId="LiveId" clId="{7949D410-6C6A-48D3-825E-0F464A53042B}" dt="2020-07-12T15:30:12.456" v="3166" actId="408"/>
          <ac:spMkLst>
            <pc:docMk/>
            <pc:sldMk cId="2540012636" sldId="695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7-12T15:30:12.456" v="3166" actId="408"/>
          <ac:spMkLst>
            <pc:docMk/>
            <pc:sldMk cId="2540012636" sldId="695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7-12T15:30:12.456" v="3166" actId="408"/>
          <ac:spMkLst>
            <pc:docMk/>
            <pc:sldMk cId="2540012636" sldId="695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7-12T15:30:12.456" v="3166" actId="408"/>
          <ac:spMkLst>
            <pc:docMk/>
            <pc:sldMk cId="2540012636" sldId="695"/>
            <ac:spMk id="130" creationId="{D335C73C-A741-40B6-BDA6-212DB7F2A53C}"/>
          </ac:spMkLst>
        </pc:spChg>
        <pc:spChg chg="mod">
          <ac:chgData name="Siegbert Rudolph" userId="2af4d44886c067cc" providerId="LiveId" clId="{7949D410-6C6A-48D3-825E-0F464A53042B}" dt="2020-07-12T15:30:19.873" v="3167" actId="20577"/>
          <ac:spMkLst>
            <pc:docMk/>
            <pc:sldMk cId="2540012636" sldId="695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7-12T15:32:34.077" v="3289" actId="1036"/>
          <ac:spMkLst>
            <pc:docMk/>
            <pc:sldMk cId="2540012636" sldId="695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7-12T15:33:04.469" v="3292" actId="1035"/>
          <ac:spMkLst>
            <pc:docMk/>
            <pc:sldMk cId="2540012636" sldId="695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7-12T15:33:23.365" v="3297" actId="1038"/>
          <ac:spMkLst>
            <pc:docMk/>
            <pc:sldMk cId="2540012636" sldId="695"/>
            <ac:spMk id="134" creationId="{5501043F-2196-435A-A3D4-69604D2E5921}"/>
          </ac:spMkLst>
        </pc:spChg>
        <pc:spChg chg="mod">
          <ac:chgData name="Siegbert Rudolph" userId="2af4d44886c067cc" providerId="LiveId" clId="{7949D410-6C6A-48D3-825E-0F464A53042B}" dt="2020-07-12T15:33:39.400" v="3309" actId="14100"/>
          <ac:spMkLst>
            <pc:docMk/>
            <pc:sldMk cId="2540012636" sldId="695"/>
            <ac:spMk id="135" creationId="{DC9C4C61-0257-4D52-998B-193A219FCB9F}"/>
          </ac:spMkLst>
        </pc:spChg>
        <pc:spChg chg="mod">
          <ac:chgData name="Siegbert Rudolph" userId="2af4d44886c067cc" providerId="LiveId" clId="{7949D410-6C6A-48D3-825E-0F464A53042B}" dt="2020-07-12T15:30:53.917" v="3212" actId="20577"/>
          <ac:spMkLst>
            <pc:docMk/>
            <pc:sldMk cId="2540012636" sldId="695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5:31:56.991" v="3275" actId="1038"/>
          <ac:spMkLst>
            <pc:docMk/>
            <pc:sldMk cId="2540012636" sldId="695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7-12T15:29:19.846" v="3161" actId="20577"/>
          <ac:spMkLst>
            <pc:docMk/>
            <pc:sldMk cId="2540012636" sldId="695"/>
            <ac:spMk id="139" creationId="{5AFB6CF6-911B-4E0F-9915-42D20FD9094B}"/>
          </ac:spMkLst>
        </pc:spChg>
        <pc:picChg chg="del">
          <ac:chgData name="Siegbert Rudolph" userId="2af4d44886c067cc" providerId="LiveId" clId="{7949D410-6C6A-48D3-825E-0F464A53042B}" dt="2020-07-12T15:31:40.798" v="3268" actId="478"/>
          <ac:picMkLst>
            <pc:docMk/>
            <pc:sldMk cId="2540012636" sldId="695"/>
            <ac:picMk id="8" creationId="{08285B94-E27F-441E-96E2-59B71781E541}"/>
          </ac:picMkLst>
        </pc:picChg>
      </pc:sldChg>
      <pc:sldChg chg="delSp modSp del mod delAnim modAnim">
        <pc:chgData name="Siegbert Rudolph" userId="2af4d44886c067cc" providerId="LiveId" clId="{7949D410-6C6A-48D3-825E-0F464A53042B}" dt="2020-07-12T16:49:22.038" v="3521" actId="47"/>
        <pc:sldMkLst>
          <pc:docMk/>
          <pc:sldMk cId="2360974253" sldId="696"/>
        </pc:sldMkLst>
        <pc:spChg chg="mod">
          <ac:chgData name="Siegbert Rudolph" userId="2af4d44886c067cc" providerId="LiveId" clId="{7949D410-6C6A-48D3-825E-0F464A53042B}" dt="2020-07-12T16:44:47.161" v="3519" actId="408"/>
          <ac:spMkLst>
            <pc:docMk/>
            <pc:sldMk cId="2360974253" sldId="696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7-12T16:44:47.161" v="3519" actId="408"/>
          <ac:spMkLst>
            <pc:docMk/>
            <pc:sldMk cId="2360974253" sldId="696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7-12T16:44:47.161" v="3519" actId="408"/>
          <ac:spMkLst>
            <pc:docMk/>
            <pc:sldMk cId="2360974253" sldId="696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7-12T16:44:47.161" v="3519" actId="408"/>
          <ac:spMkLst>
            <pc:docMk/>
            <pc:sldMk cId="2360974253" sldId="696"/>
            <ac:spMk id="130" creationId="{D335C73C-A741-40B6-BDA6-212DB7F2A53C}"/>
          </ac:spMkLst>
        </pc:spChg>
        <pc:spChg chg="del">
          <ac:chgData name="Siegbert Rudolph" userId="2af4d44886c067cc" providerId="LiveId" clId="{7949D410-6C6A-48D3-825E-0F464A53042B}" dt="2020-07-12T16:44:36.438" v="3518" actId="478"/>
          <ac:spMkLst>
            <pc:docMk/>
            <pc:sldMk cId="2360974253" sldId="696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7-12T16:44:20.829" v="3514" actId="20577"/>
          <ac:spMkLst>
            <pc:docMk/>
            <pc:sldMk cId="2360974253" sldId="696"/>
            <ac:spMk id="139" creationId="{5AFB6CF6-911B-4E0F-9915-42D20FD9094B}"/>
          </ac:spMkLst>
        </pc:spChg>
        <pc:picChg chg="del">
          <ac:chgData name="Siegbert Rudolph" userId="2af4d44886c067cc" providerId="LiveId" clId="{7949D410-6C6A-48D3-825E-0F464A53042B}" dt="2020-07-12T16:44:54.205" v="3520" actId="478"/>
          <ac:picMkLst>
            <pc:docMk/>
            <pc:sldMk cId="2360974253" sldId="696"/>
            <ac:picMk id="8" creationId="{08285B94-E27F-441E-96E2-59B71781E541}"/>
          </ac:picMkLst>
        </pc:picChg>
      </pc:sldChg>
      <pc:sldChg chg="delSp modSp mod delAnim">
        <pc:chgData name="Siegbert Rudolph" userId="2af4d44886c067cc" providerId="LiveId" clId="{7949D410-6C6A-48D3-825E-0F464A53042B}" dt="2020-07-12T16:55:49.073" v="3663" actId="20577"/>
        <pc:sldMkLst>
          <pc:docMk/>
          <pc:sldMk cId="1500915333" sldId="697"/>
        </pc:sldMkLst>
        <pc:spChg chg="mod">
          <ac:chgData name="Siegbert Rudolph" userId="2af4d44886c067cc" providerId="LiveId" clId="{7949D410-6C6A-48D3-825E-0F464A53042B}" dt="2020-07-12T16:54:11.516" v="3626" actId="14100"/>
          <ac:spMkLst>
            <pc:docMk/>
            <pc:sldMk cId="1500915333" sldId="697"/>
            <ac:spMk id="5" creationId="{8120069D-4C94-4EF5-9A43-1C9ADF7C6401}"/>
          </ac:spMkLst>
        </pc:spChg>
        <pc:spChg chg="mod">
          <ac:chgData name="Siegbert Rudolph" userId="2af4d44886c067cc" providerId="LiveId" clId="{7949D410-6C6A-48D3-825E-0F464A53042B}" dt="2020-07-12T16:50:36.209" v="3532" actId="408"/>
          <ac:spMkLst>
            <pc:docMk/>
            <pc:sldMk cId="1500915333" sldId="697"/>
            <ac:spMk id="88" creationId="{00000000-0000-0000-0000-000000000000}"/>
          </ac:spMkLst>
        </pc:spChg>
        <pc:spChg chg="mod">
          <ac:chgData name="Siegbert Rudolph" userId="2af4d44886c067cc" providerId="LiveId" clId="{7949D410-6C6A-48D3-825E-0F464A53042B}" dt="2020-07-12T16:50:36.209" v="3532" actId="408"/>
          <ac:spMkLst>
            <pc:docMk/>
            <pc:sldMk cId="1500915333" sldId="697"/>
            <ac:spMk id="128" creationId="{BC22EF8E-7653-4218-A33A-C5B9DBEE6684}"/>
          </ac:spMkLst>
        </pc:spChg>
        <pc:spChg chg="mod">
          <ac:chgData name="Siegbert Rudolph" userId="2af4d44886c067cc" providerId="LiveId" clId="{7949D410-6C6A-48D3-825E-0F464A53042B}" dt="2020-07-12T16:50:36.209" v="3532" actId="408"/>
          <ac:spMkLst>
            <pc:docMk/>
            <pc:sldMk cId="1500915333" sldId="697"/>
            <ac:spMk id="129" creationId="{D86F164E-54CD-4CB7-8AB1-07F6D92951B2}"/>
          </ac:spMkLst>
        </pc:spChg>
        <pc:spChg chg="mod">
          <ac:chgData name="Siegbert Rudolph" userId="2af4d44886c067cc" providerId="LiveId" clId="{7949D410-6C6A-48D3-825E-0F464A53042B}" dt="2020-07-12T16:50:36.209" v="3532" actId="408"/>
          <ac:spMkLst>
            <pc:docMk/>
            <pc:sldMk cId="1500915333" sldId="697"/>
            <ac:spMk id="130" creationId="{D335C73C-A741-40B6-BDA6-212DB7F2A53C}"/>
          </ac:spMkLst>
        </pc:spChg>
        <pc:spChg chg="mod">
          <ac:chgData name="Siegbert Rudolph" userId="2af4d44886c067cc" providerId="LiveId" clId="{7949D410-6C6A-48D3-825E-0F464A53042B}" dt="2020-07-12T16:50:36.209" v="3532" actId="408"/>
          <ac:spMkLst>
            <pc:docMk/>
            <pc:sldMk cId="1500915333" sldId="697"/>
            <ac:spMk id="131" creationId="{047F1FA8-E097-4125-9815-A20E8A3BB188}"/>
          </ac:spMkLst>
        </pc:spChg>
        <pc:spChg chg="mod">
          <ac:chgData name="Siegbert Rudolph" userId="2af4d44886c067cc" providerId="LiveId" clId="{7949D410-6C6A-48D3-825E-0F464A53042B}" dt="2020-07-12T16:54:25.773" v="3631" actId="1035"/>
          <ac:spMkLst>
            <pc:docMk/>
            <pc:sldMk cId="1500915333" sldId="697"/>
            <ac:spMk id="132" creationId="{11EBCE75-9E40-4A7F-8605-95DEBD5C1785}"/>
          </ac:spMkLst>
        </pc:spChg>
        <pc:spChg chg="mod">
          <ac:chgData name="Siegbert Rudolph" userId="2af4d44886c067cc" providerId="LiveId" clId="{7949D410-6C6A-48D3-825E-0F464A53042B}" dt="2020-07-12T16:54:43.149" v="3644" actId="1038"/>
          <ac:spMkLst>
            <pc:docMk/>
            <pc:sldMk cId="1500915333" sldId="697"/>
            <ac:spMk id="133" creationId="{F600918E-C83C-4314-B101-6A906F7F58FF}"/>
          </ac:spMkLst>
        </pc:spChg>
        <pc:spChg chg="mod">
          <ac:chgData name="Siegbert Rudolph" userId="2af4d44886c067cc" providerId="LiveId" clId="{7949D410-6C6A-48D3-825E-0F464A53042B}" dt="2020-07-12T16:54:58.456" v="3654" actId="1037"/>
          <ac:spMkLst>
            <pc:docMk/>
            <pc:sldMk cId="1500915333" sldId="697"/>
            <ac:spMk id="134" creationId="{5501043F-2196-435A-A3D4-69604D2E5921}"/>
          </ac:spMkLst>
        </pc:spChg>
        <pc:spChg chg="mod">
          <ac:chgData name="Siegbert Rudolph" userId="2af4d44886c067cc" providerId="LiveId" clId="{7949D410-6C6A-48D3-825E-0F464A53042B}" dt="2020-07-12T16:55:13.344" v="3658" actId="1037"/>
          <ac:spMkLst>
            <pc:docMk/>
            <pc:sldMk cId="1500915333" sldId="697"/>
            <ac:spMk id="135" creationId="{DC9C4C61-0257-4D52-998B-193A219FCB9F}"/>
          </ac:spMkLst>
        </pc:spChg>
        <pc:spChg chg="mod">
          <ac:chgData name="Siegbert Rudolph" userId="2af4d44886c067cc" providerId="LiveId" clId="{7949D410-6C6A-48D3-825E-0F464A53042B}" dt="2020-07-12T16:52:36.601" v="3565" actId="20577"/>
          <ac:spMkLst>
            <pc:docMk/>
            <pc:sldMk cId="1500915333" sldId="697"/>
            <ac:spMk id="137" creationId="{306ED9D4-E6FF-40DD-AC59-DDEA7FE97E6B}"/>
          </ac:spMkLst>
        </pc:spChg>
        <pc:spChg chg="mod">
          <ac:chgData name="Siegbert Rudolph" userId="2af4d44886c067cc" providerId="LiveId" clId="{7949D410-6C6A-48D3-825E-0F464A53042B}" dt="2020-07-12T16:55:49.073" v="3663" actId="20577"/>
          <ac:spMkLst>
            <pc:docMk/>
            <pc:sldMk cId="1500915333" sldId="697"/>
            <ac:spMk id="138" creationId="{03F31207-960B-411F-ACB9-CE15A3FD3CDA}"/>
          </ac:spMkLst>
        </pc:spChg>
        <pc:spChg chg="mod">
          <ac:chgData name="Siegbert Rudolph" userId="2af4d44886c067cc" providerId="LiveId" clId="{7949D410-6C6A-48D3-825E-0F464A53042B}" dt="2020-07-12T16:50:07.231" v="3526" actId="20577"/>
          <ac:spMkLst>
            <pc:docMk/>
            <pc:sldMk cId="1500915333" sldId="697"/>
            <ac:spMk id="139" creationId="{5AFB6CF6-911B-4E0F-9915-42D20FD9094B}"/>
          </ac:spMkLst>
        </pc:spChg>
        <pc:picChg chg="del">
          <ac:chgData name="Siegbert Rudolph" userId="2af4d44886c067cc" providerId="LiveId" clId="{7949D410-6C6A-48D3-825E-0F464A53042B}" dt="2020-07-12T16:53:47.913" v="3609" actId="478"/>
          <ac:picMkLst>
            <pc:docMk/>
            <pc:sldMk cId="1500915333" sldId="697"/>
            <ac:picMk id="8" creationId="{08285B94-E27F-441E-96E2-59B71781E541}"/>
          </ac:picMkLst>
        </pc:picChg>
      </pc:sldChg>
    </pc:docChg>
  </pc:docChgLst>
  <pc:docChgLst>
    <pc:chgData name="Siegbert Rudolph" userId="2af4d44886c067cc" providerId="LiveId" clId="{32D6065E-F3F9-426F-B37B-91C3583A7C90}"/>
    <pc:docChg chg="custSel modSld">
      <pc:chgData name="Siegbert Rudolph" userId="2af4d44886c067cc" providerId="LiveId" clId="{32D6065E-F3F9-426F-B37B-91C3583A7C90}" dt="2024-03-26T16:49:39.786" v="359" actId="1076"/>
      <pc:docMkLst>
        <pc:docMk/>
      </pc:docMkLst>
      <pc:sldChg chg="delSp modSp mod">
        <pc:chgData name="Siegbert Rudolph" userId="2af4d44886c067cc" providerId="LiveId" clId="{32D6065E-F3F9-426F-B37B-91C3583A7C90}" dt="2024-03-26T16:49:39.677" v="245" actId="1076"/>
        <pc:sldMkLst>
          <pc:docMk/>
          <pc:sldMk cId="0" sldId="444"/>
        </pc:sldMkLst>
        <pc:spChg chg="del">
          <ac:chgData name="Siegbert Rudolph" userId="2af4d44886c067cc" providerId="LiveId" clId="{32D6065E-F3F9-426F-B37B-91C3583A7C90}" dt="2022-09-20T17:47:25.294" v="0" actId="478"/>
          <ac:spMkLst>
            <pc:docMk/>
            <pc:sldMk cId="0" sldId="444"/>
            <ac:spMk id="2" creationId="{308A2A22-07E1-3EE9-C57C-0F3A10260689}"/>
          </ac:spMkLst>
        </pc:spChg>
        <pc:spChg chg="mod">
          <ac:chgData name="Siegbert Rudolph" userId="2af4d44886c067cc" providerId="LiveId" clId="{32D6065E-F3F9-426F-B37B-91C3583A7C90}" dt="2022-09-23T17:41:20.671" v="125" actId="1076"/>
          <ac:spMkLst>
            <pc:docMk/>
            <pc:sldMk cId="0" sldId="444"/>
            <ac:spMk id="2" creationId="{69DA104C-7D70-940F-E288-4F1CC6D1B69D}"/>
          </ac:spMkLst>
        </pc:spChg>
        <pc:spChg chg="mod">
          <ac:chgData name="Siegbert Rudolph" userId="2af4d44886c067cc" providerId="LiveId" clId="{32D6065E-F3F9-426F-B37B-91C3583A7C90}" dt="2024-03-26T16:49:39.677" v="245" actId="1076"/>
          <ac:spMkLst>
            <pc:docMk/>
            <pc:sldMk cId="0" sldId="444"/>
            <ac:spMk id="2" creationId="{77239E74-A855-31B8-B36C-159036CFAE1A}"/>
          </ac:spMkLst>
        </pc:spChg>
        <pc:spChg chg="del">
          <ac:chgData name="Siegbert Rudolph" userId="2af4d44886c067cc" providerId="LiveId" clId="{32D6065E-F3F9-426F-B37B-91C3583A7C90}" dt="2024-03-26T16:49:39.677" v="240" actId="478"/>
          <ac:spMkLst>
            <pc:docMk/>
            <pc:sldMk cId="0" sldId="444"/>
            <ac:spMk id="3" creationId="{0D305FFD-F5DB-3079-F125-A37E47271ACC}"/>
          </ac:spMkLst>
        </pc:spChg>
        <pc:spChg chg="del mod">
          <ac:chgData name="Siegbert Rudolph" userId="2af4d44886c067cc" providerId="LiveId" clId="{32D6065E-F3F9-426F-B37B-91C3583A7C90}" dt="2022-09-23T17:41:20.655" v="120" actId="478"/>
          <ac:spMkLst>
            <pc:docMk/>
            <pc:sldMk cId="0" sldId="444"/>
            <ac:spMk id="3" creationId="{48987270-CE7E-80C9-3A1A-CB9065061497}"/>
          </ac:spMkLst>
        </pc:spChg>
      </pc:sldChg>
      <pc:sldChg chg="delSp modSp mod">
        <pc:chgData name="Siegbert Rudolph" userId="2af4d44886c067cc" providerId="LiveId" clId="{32D6065E-F3F9-426F-B37B-91C3583A7C90}" dt="2024-03-26T16:49:39.786" v="353" actId="1076"/>
        <pc:sldMkLst>
          <pc:docMk/>
          <pc:sldMk cId="1647492060" sldId="607"/>
        </pc:sldMkLst>
        <pc:spChg chg="mod">
          <ac:chgData name="Siegbert Rudolph" userId="2af4d44886c067cc" providerId="LiveId" clId="{32D6065E-F3F9-426F-B37B-91C3583A7C90}" dt="2022-09-23T17:41:20.742" v="233" actId="1076"/>
          <ac:spMkLst>
            <pc:docMk/>
            <pc:sldMk cId="1647492060" sldId="607"/>
            <ac:spMk id="2" creationId="{09809A1B-0C4B-26AA-045C-98ACF9963186}"/>
          </ac:spMkLst>
        </pc:spChg>
        <pc:spChg chg="del">
          <ac:chgData name="Siegbert Rudolph" userId="2af4d44886c067cc" providerId="LiveId" clId="{32D6065E-F3F9-426F-B37B-91C3583A7C90}" dt="2022-09-20T17:47:25.372" v="108" actId="478"/>
          <ac:spMkLst>
            <pc:docMk/>
            <pc:sldMk cId="1647492060" sldId="607"/>
            <ac:spMk id="2" creationId="{2D02E6A7-6C94-5786-372B-C0D05CD0DB52}"/>
          </ac:spMkLst>
        </pc:spChg>
        <pc:spChg chg="mod">
          <ac:chgData name="Siegbert Rudolph" userId="2af4d44886c067cc" providerId="LiveId" clId="{32D6065E-F3F9-426F-B37B-91C3583A7C90}" dt="2024-03-26T16:49:39.786" v="353" actId="1076"/>
          <ac:spMkLst>
            <pc:docMk/>
            <pc:sldMk cId="1647492060" sldId="607"/>
            <ac:spMk id="2" creationId="{D7FF4EE0-2400-0C02-7676-9345DC7ED52B}"/>
          </ac:spMkLst>
        </pc:spChg>
        <pc:spChg chg="del mod">
          <ac:chgData name="Siegbert Rudolph" userId="2af4d44886c067cc" providerId="LiveId" clId="{32D6065E-F3F9-426F-B37B-91C3583A7C90}" dt="2022-09-23T17:41:20.741" v="228" actId="478"/>
          <ac:spMkLst>
            <pc:docMk/>
            <pc:sldMk cId="1647492060" sldId="607"/>
            <ac:spMk id="5" creationId="{7ECCE679-2FD0-E5F7-7854-02615C2909F3}"/>
          </ac:spMkLst>
        </pc:spChg>
        <pc:spChg chg="del">
          <ac:chgData name="Siegbert Rudolph" userId="2af4d44886c067cc" providerId="LiveId" clId="{32D6065E-F3F9-426F-B37B-91C3583A7C90}" dt="2024-03-26T16:49:39.771" v="348" actId="478"/>
          <ac:spMkLst>
            <pc:docMk/>
            <pc:sldMk cId="1647492060" sldId="607"/>
            <ac:spMk id="5" creationId="{AC38561F-813A-D2F2-70D2-FA46C74C44F8}"/>
          </ac:spMkLst>
        </pc:spChg>
      </pc:sldChg>
      <pc:sldChg chg="delSp modSp mod">
        <pc:chgData name="Siegbert Rudolph" userId="2af4d44886c067cc" providerId="LiveId" clId="{32D6065E-F3F9-426F-B37B-91C3583A7C90}" dt="2024-03-26T16:49:39.692" v="251" actId="1076"/>
        <pc:sldMkLst>
          <pc:docMk/>
          <pc:sldMk cId="1487536989" sldId="666"/>
        </pc:sldMkLst>
        <pc:spChg chg="mod">
          <ac:chgData name="Siegbert Rudolph" userId="2af4d44886c067cc" providerId="LiveId" clId="{32D6065E-F3F9-426F-B37B-91C3583A7C90}" dt="2024-03-26T16:49:39.692" v="251" actId="1076"/>
          <ac:spMkLst>
            <pc:docMk/>
            <pc:sldMk cId="1487536989" sldId="666"/>
            <ac:spMk id="3" creationId="{AD9280A0-ADC8-5DEC-DFAF-5FA45C1547B0}"/>
          </ac:spMkLst>
        </pc:spChg>
        <pc:spChg chg="del">
          <ac:chgData name="Siegbert Rudolph" userId="2af4d44886c067cc" providerId="LiveId" clId="{32D6065E-F3F9-426F-B37B-91C3583A7C90}" dt="2022-09-20T17:47:25.294" v="6" actId="478"/>
          <ac:spMkLst>
            <pc:docMk/>
            <pc:sldMk cId="1487536989" sldId="666"/>
            <ac:spMk id="3" creationId="{E1B8BAFD-4441-8D2B-42BA-5A5095549A45}"/>
          </ac:spMkLst>
        </pc:spChg>
        <pc:spChg chg="mod">
          <ac:chgData name="Siegbert Rudolph" userId="2af4d44886c067cc" providerId="LiveId" clId="{32D6065E-F3F9-426F-B37B-91C3583A7C90}" dt="2022-09-23T17:41:20.676" v="131" actId="1076"/>
          <ac:spMkLst>
            <pc:docMk/>
            <pc:sldMk cId="1487536989" sldId="666"/>
            <ac:spMk id="3" creationId="{F5FDEEB7-CE9D-82C7-3958-B69C06B4A8E8}"/>
          </ac:spMkLst>
        </pc:spChg>
        <pc:spChg chg="del mod">
          <ac:chgData name="Siegbert Rudolph" userId="2af4d44886c067cc" providerId="LiveId" clId="{32D6065E-F3F9-426F-B37B-91C3583A7C90}" dt="2022-09-23T17:41:20.671" v="126" actId="478"/>
          <ac:spMkLst>
            <pc:docMk/>
            <pc:sldMk cId="1487536989" sldId="666"/>
            <ac:spMk id="4" creationId="{AA16BFBC-B0A2-9912-7955-39CDB2030B84}"/>
          </ac:spMkLst>
        </pc:spChg>
        <pc:spChg chg="del">
          <ac:chgData name="Siegbert Rudolph" userId="2af4d44886c067cc" providerId="LiveId" clId="{32D6065E-F3F9-426F-B37B-91C3583A7C90}" dt="2024-03-26T16:49:39.677" v="246" actId="478"/>
          <ac:spMkLst>
            <pc:docMk/>
            <pc:sldMk cId="1487536989" sldId="666"/>
            <ac:spMk id="4" creationId="{F756C708-05BC-141F-FB07-99095DDEAAC4}"/>
          </ac:spMkLst>
        </pc:spChg>
      </pc:sldChg>
      <pc:sldChg chg="delSp modSp mod">
        <pc:chgData name="Siegbert Rudolph" userId="2af4d44886c067cc" providerId="LiveId" clId="{32D6065E-F3F9-426F-B37B-91C3583A7C90}" dt="2024-03-26T16:49:39.692" v="257" actId="1076"/>
        <pc:sldMkLst>
          <pc:docMk/>
          <pc:sldMk cId="1049978293" sldId="682"/>
        </pc:sldMkLst>
        <pc:spChg chg="mod">
          <ac:chgData name="Siegbert Rudolph" userId="2af4d44886c067cc" providerId="LiveId" clId="{32D6065E-F3F9-426F-B37B-91C3583A7C90}" dt="2022-09-23T17:41:20.678" v="137" actId="1076"/>
          <ac:spMkLst>
            <pc:docMk/>
            <pc:sldMk cId="1049978293" sldId="682"/>
            <ac:spMk id="3" creationId="{D3A11136-382B-C952-FC9C-5D61C74465FD}"/>
          </ac:spMkLst>
        </pc:spChg>
        <pc:spChg chg="del">
          <ac:chgData name="Siegbert Rudolph" userId="2af4d44886c067cc" providerId="LiveId" clId="{32D6065E-F3F9-426F-B37B-91C3583A7C90}" dt="2022-09-20T17:47:25.310" v="12" actId="478"/>
          <ac:spMkLst>
            <pc:docMk/>
            <pc:sldMk cId="1049978293" sldId="682"/>
            <ac:spMk id="3" creationId="{ED6F46A9-1C47-B7DB-6108-4081EADC3E3F}"/>
          </ac:spMkLst>
        </pc:spChg>
        <pc:spChg chg="del">
          <ac:chgData name="Siegbert Rudolph" userId="2af4d44886c067cc" providerId="LiveId" clId="{32D6065E-F3F9-426F-B37B-91C3583A7C90}" dt="2024-03-26T16:49:39.692" v="252" actId="478"/>
          <ac:spMkLst>
            <pc:docMk/>
            <pc:sldMk cId="1049978293" sldId="682"/>
            <ac:spMk id="4" creationId="{1352D144-59B7-31E0-BE97-83788237B8A7}"/>
          </ac:spMkLst>
        </pc:spChg>
        <pc:spChg chg="del mod">
          <ac:chgData name="Siegbert Rudolph" userId="2af4d44886c067cc" providerId="LiveId" clId="{32D6065E-F3F9-426F-B37B-91C3583A7C90}" dt="2022-09-23T17:41:20.677" v="132" actId="478"/>
          <ac:spMkLst>
            <pc:docMk/>
            <pc:sldMk cId="1049978293" sldId="682"/>
            <ac:spMk id="4" creationId="{444F5F0C-1AA3-326D-9323-E8D74355F396}"/>
          </ac:spMkLst>
        </pc:spChg>
        <pc:spChg chg="mod">
          <ac:chgData name="Siegbert Rudolph" userId="2af4d44886c067cc" providerId="LiveId" clId="{32D6065E-F3F9-426F-B37B-91C3583A7C90}" dt="2024-03-26T16:49:39.692" v="257" actId="1076"/>
          <ac:spMkLst>
            <pc:docMk/>
            <pc:sldMk cId="1049978293" sldId="682"/>
            <ac:spMk id="8" creationId="{BFC65E07-CE47-AC49-A36F-C15996A8788E}"/>
          </ac:spMkLst>
        </pc:spChg>
      </pc:sldChg>
      <pc:sldChg chg="delSp modSp mod">
        <pc:chgData name="Siegbert Rudolph" userId="2af4d44886c067cc" providerId="LiveId" clId="{32D6065E-F3F9-426F-B37B-91C3583A7C90}" dt="2024-03-26T16:49:39.692" v="263" actId="1076"/>
        <pc:sldMkLst>
          <pc:docMk/>
          <pc:sldMk cId="3149141113" sldId="683"/>
        </pc:sldMkLst>
        <pc:spChg chg="del">
          <ac:chgData name="Siegbert Rudolph" userId="2af4d44886c067cc" providerId="LiveId" clId="{32D6065E-F3F9-426F-B37B-91C3583A7C90}" dt="2022-09-20T17:47:25.310" v="18" actId="478"/>
          <ac:spMkLst>
            <pc:docMk/>
            <pc:sldMk cId="3149141113" sldId="683"/>
            <ac:spMk id="3" creationId="{2E2F9340-AE29-0B12-1F23-663117F381B0}"/>
          </ac:spMkLst>
        </pc:spChg>
        <pc:spChg chg="mod">
          <ac:chgData name="Siegbert Rudolph" userId="2af4d44886c067cc" providerId="LiveId" clId="{32D6065E-F3F9-426F-B37B-91C3583A7C90}" dt="2022-09-23T17:41:20.678" v="143" actId="1076"/>
          <ac:spMkLst>
            <pc:docMk/>
            <pc:sldMk cId="3149141113" sldId="683"/>
            <ac:spMk id="3" creationId="{F9011F5D-0C6F-8521-C499-757A73B581CE}"/>
          </ac:spMkLst>
        </pc:spChg>
        <pc:spChg chg="del mod">
          <ac:chgData name="Siegbert Rudolph" userId="2af4d44886c067cc" providerId="LiveId" clId="{32D6065E-F3F9-426F-B37B-91C3583A7C90}" dt="2022-09-23T17:41:20.678" v="138" actId="478"/>
          <ac:spMkLst>
            <pc:docMk/>
            <pc:sldMk cId="3149141113" sldId="683"/>
            <ac:spMk id="4" creationId="{349F8B7A-BDAB-D81A-B74B-C85E23962881}"/>
          </ac:spMkLst>
        </pc:spChg>
        <pc:spChg chg="del">
          <ac:chgData name="Siegbert Rudolph" userId="2af4d44886c067cc" providerId="LiveId" clId="{32D6065E-F3F9-426F-B37B-91C3583A7C90}" dt="2024-03-26T16:49:39.692" v="258" actId="478"/>
          <ac:spMkLst>
            <pc:docMk/>
            <pc:sldMk cId="3149141113" sldId="683"/>
            <ac:spMk id="4" creationId="{5ECF784B-4883-51ED-33EE-E5D2F7456540}"/>
          </ac:spMkLst>
        </pc:spChg>
        <pc:spChg chg="mod">
          <ac:chgData name="Siegbert Rudolph" userId="2af4d44886c067cc" providerId="LiveId" clId="{32D6065E-F3F9-426F-B37B-91C3583A7C90}" dt="2024-03-26T16:49:39.692" v="263" actId="1076"/>
          <ac:spMkLst>
            <pc:docMk/>
            <pc:sldMk cId="3149141113" sldId="683"/>
            <ac:spMk id="8" creationId="{3D6A3C4B-DA34-33E7-5B36-81179CFC37F1}"/>
          </ac:spMkLst>
        </pc:spChg>
      </pc:sldChg>
      <pc:sldChg chg="delSp modSp mod">
        <pc:chgData name="Siegbert Rudolph" userId="2af4d44886c067cc" providerId="LiveId" clId="{32D6065E-F3F9-426F-B37B-91C3583A7C90}" dt="2024-03-26T16:49:39.708" v="269" actId="1076"/>
        <pc:sldMkLst>
          <pc:docMk/>
          <pc:sldMk cId="3607620903" sldId="684"/>
        </pc:sldMkLst>
        <pc:spChg chg="mod">
          <ac:chgData name="Siegbert Rudolph" userId="2af4d44886c067cc" providerId="LiveId" clId="{32D6065E-F3F9-426F-B37B-91C3583A7C90}" dt="2022-09-23T17:41:20.692" v="149" actId="1076"/>
          <ac:spMkLst>
            <pc:docMk/>
            <pc:sldMk cId="3607620903" sldId="684"/>
            <ac:spMk id="4" creationId="{3C71716B-D18A-0A95-BEDB-9E75929B9922}"/>
          </ac:spMkLst>
        </pc:spChg>
        <pc:spChg chg="del">
          <ac:chgData name="Siegbert Rudolph" userId="2af4d44886c067cc" providerId="LiveId" clId="{32D6065E-F3F9-426F-B37B-91C3583A7C90}" dt="2022-09-20T17:47:25.310" v="24" actId="478"/>
          <ac:spMkLst>
            <pc:docMk/>
            <pc:sldMk cId="3607620903" sldId="684"/>
            <ac:spMk id="4" creationId="{90C3E78C-9789-FAE8-DEE1-2EA3AA85B358}"/>
          </ac:spMkLst>
        </pc:spChg>
        <pc:spChg chg="del mod">
          <ac:chgData name="Siegbert Rudolph" userId="2af4d44886c067cc" providerId="LiveId" clId="{32D6065E-F3F9-426F-B37B-91C3583A7C90}" dt="2022-09-23T17:41:20.678" v="144" actId="478"/>
          <ac:spMkLst>
            <pc:docMk/>
            <pc:sldMk cId="3607620903" sldId="684"/>
            <ac:spMk id="8" creationId="{760FD941-356B-D522-BBA7-166089A86D45}"/>
          </ac:spMkLst>
        </pc:spChg>
        <pc:spChg chg="del">
          <ac:chgData name="Siegbert Rudolph" userId="2af4d44886c067cc" providerId="LiveId" clId="{32D6065E-F3F9-426F-B37B-91C3583A7C90}" dt="2024-03-26T16:49:39.692" v="264" actId="478"/>
          <ac:spMkLst>
            <pc:docMk/>
            <pc:sldMk cId="3607620903" sldId="684"/>
            <ac:spMk id="8" creationId="{A00E36F5-3695-2C5A-5014-E19E6A4F8B93}"/>
          </ac:spMkLst>
        </pc:spChg>
        <pc:spChg chg="mod">
          <ac:chgData name="Siegbert Rudolph" userId="2af4d44886c067cc" providerId="LiveId" clId="{32D6065E-F3F9-426F-B37B-91C3583A7C90}" dt="2024-03-26T16:49:39.708" v="269" actId="1076"/>
          <ac:spMkLst>
            <pc:docMk/>
            <pc:sldMk cId="3607620903" sldId="684"/>
            <ac:spMk id="10" creationId="{88999306-9D24-98C4-7E4F-B4B391A87F37}"/>
          </ac:spMkLst>
        </pc:spChg>
      </pc:sldChg>
      <pc:sldChg chg="delSp modSp mod">
        <pc:chgData name="Siegbert Rudolph" userId="2af4d44886c067cc" providerId="LiveId" clId="{32D6065E-F3F9-426F-B37B-91C3583A7C90}" dt="2024-03-26T16:49:39.708" v="275" actId="1076"/>
        <pc:sldMkLst>
          <pc:docMk/>
          <pc:sldMk cId="1360968711" sldId="685"/>
        </pc:sldMkLst>
        <pc:spChg chg="mod">
          <ac:chgData name="Siegbert Rudolph" userId="2af4d44886c067cc" providerId="LiveId" clId="{32D6065E-F3F9-426F-B37B-91C3583A7C90}" dt="2022-09-23T17:41:20.695" v="155" actId="1076"/>
          <ac:spMkLst>
            <pc:docMk/>
            <pc:sldMk cId="1360968711" sldId="685"/>
            <ac:spMk id="3" creationId="{4E0E222A-F435-683F-5518-1A0311BE735C}"/>
          </ac:spMkLst>
        </pc:spChg>
        <pc:spChg chg="del">
          <ac:chgData name="Siegbert Rudolph" userId="2af4d44886c067cc" providerId="LiveId" clId="{32D6065E-F3F9-426F-B37B-91C3583A7C90}" dt="2022-09-20T17:47:25.325" v="30" actId="478"/>
          <ac:spMkLst>
            <pc:docMk/>
            <pc:sldMk cId="1360968711" sldId="685"/>
            <ac:spMk id="3" creationId="{DE987D76-72FC-15C5-B5E2-CF8FDB55A34B}"/>
          </ac:spMkLst>
        </pc:spChg>
        <pc:spChg chg="del">
          <ac:chgData name="Siegbert Rudolph" userId="2af4d44886c067cc" providerId="LiveId" clId="{32D6065E-F3F9-426F-B37B-91C3583A7C90}" dt="2024-03-26T16:49:39.708" v="270" actId="478"/>
          <ac:spMkLst>
            <pc:docMk/>
            <pc:sldMk cId="1360968711" sldId="685"/>
            <ac:spMk id="9" creationId="{0772C9CE-7FDD-0560-13D9-D36540C92122}"/>
          </ac:spMkLst>
        </pc:spChg>
        <pc:spChg chg="del mod">
          <ac:chgData name="Siegbert Rudolph" userId="2af4d44886c067cc" providerId="LiveId" clId="{32D6065E-F3F9-426F-B37B-91C3583A7C90}" dt="2022-09-23T17:41:20.692" v="150" actId="478"/>
          <ac:spMkLst>
            <pc:docMk/>
            <pc:sldMk cId="1360968711" sldId="685"/>
            <ac:spMk id="9" creationId="{6B4E6597-152D-6735-6767-64B2253B5990}"/>
          </ac:spMkLst>
        </pc:spChg>
        <pc:spChg chg="mod">
          <ac:chgData name="Siegbert Rudolph" userId="2af4d44886c067cc" providerId="LiveId" clId="{32D6065E-F3F9-426F-B37B-91C3583A7C90}" dt="2024-03-26T16:49:39.708" v="275" actId="1076"/>
          <ac:spMkLst>
            <pc:docMk/>
            <pc:sldMk cId="1360968711" sldId="685"/>
            <ac:spMk id="11" creationId="{66F43ADB-4FDC-2E0B-418B-6C0FE8C2C022}"/>
          </ac:spMkLst>
        </pc:spChg>
      </pc:sldChg>
      <pc:sldChg chg="delSp modSp mod">
        <pc:chgData name="Siegbert Rudolph" userId="2af4d44886c067cc" providerId="LiveId" clId="{32D6065E-F3F9-426F-B37B-91C3583A7C90}" dt="2024-03-26T16:49:39.724" v="287" actId="1076"/>
        <pc:sldMkLst>
          <pc:docMk/>
          <pc:sldMk cId="259731974" sldId="687"/>
        </pc:sldMkLst>
        <pc:spChg chg="del">
          <ac:chgData name="Siegbert Rudolph" userId="2af4d44886c067cc" providerId="LiveId" clId="{32D6065E-F3F9-426F-B37B-91C3583A7C90}" dt="2022-09-20T17:47:25.325" v="42" actId="478"/>
          <ac:spMkLst>
            <pc:docMk/>
            <pc:sldMk cId="259731974" sldId="687"/>
            <ac:spMk id="3" creationId="{026335FA-CB81-04F7-F21A-5A2883AB21F8}"/>
          </ac:spMkLst>
        </pc:spChg>
        <pc:spChg chg="mod">
          <ac:chgData name="Siegbert Rudolph" userId="2af4d44886c067cc" providerId="LiveId" clId="{32D6065E-F3F9-426F-B37B-91C3583A7C90}" dt="2022-09-23T17:41:20.696" v="167" actId="1076"/>
          <ac:spMkLst>
            <pc:docMk/>
            <pc:sldMk cId="259731974" sldId="687"/>
            <ac:spMk id="3" creationId="{DEDBC821-AC8C-B8BB-1E56-9C14FB970CB9}"/>
          </ac:spMkLst>
        </pc:spChg>
        <pc:spChg chg="del">
          <ac:chgData name="Siegbert Rudolph" userId="2af4d44886c067cc" providerId="LiveId" clId="{32D6065E-F3F9-426F-B37B-91C3583A7C90}" dt="2024-03-26T16:49:39.708" v="282" actId="478"/>
          <ac:spMkLst>
            <pc:docMk/>
            <pc:sldMk cId="259731974" sldId="687"/>
            <ac:spMk id="4" creationId="{0982258E-6C92-8C86-6638-68F04536B2A8}"/>
          </ac:spMkLst>
        </pc:spChg>
        <pc:spChg chg="del mod">
          <ac:chgData name="Siegbert Rudolph" userId="2af4d44886c067cc" providerId="LiveId" clId="{32D6065E-F3F9-426F-B37B-91C3583A7C90}" dt="2022-09-23T17:41:20.696" v="162" actId="478"/>
          <ac:spMkLst>
            <pc:docMk/>
            <pc:sldMk cId="259731974" sldId="687"/>
            <ac:spMk id="4" creationId="{A699544D-85B2-C1BF-AA7F-6934AFE03462}"/>
          </ac:spMkLst>
        </pc:spChg>
        <pc:spChg chg="mod">
          <ac:chgData name="Siegbert Rudolph" userId="2af4d44886c067cc" providerId="LiveId" clId="{32D6065E-F3F9-426F-B37B-91C3583A7C90}" dt="2024-03-26T16:49:39.724" v="287" actId="1076"/>
          <ac:spMkLst>
            <pc:docMk/>
            <pc:sldMk cId="259731974" sldId="687"/>
            <ac:spMk id="8" creationId="{C24D7E23-D8C8-9811-8A6B-0C139C1462ED}"/>
          </ac:spMkLst>
        </pc:spChg>
      </pc:sldChg>
      <pc:sldChg chg="delSp modSp mod">
        <pc:chgData name="Siegbert Rudolph" userId="2af4d44886c067cc" providerId="LiveId" clId="{32D6065E-F3F9-426F-B37B-91C3583A7C90}" dt="2024-03-26T16:49:39.708" v="281" actId="1076"/>
        <pc:sldMkLst>
          <pc:docMk/>
          <pc:sldMk cId="358567880" sldId="688"/>
        </pc:sldMkLst>
        <pc:spChg chg="mod">
          <ac:chgData name="Siegbert Rudolph" userId="2af4d44886c067cc" providerId="LiveId" clId="{32D6065E-F3F9-426F-B37B-91C3583A7C90}" dt="2022-09-23T17:41:20.696" v="161" actId="1076"/>
          <ac:spMkLst>
            <pc:docMk/>
            <pc:sldMk cId="358567880" sldId="688"/>
            <ac:spMk id="3" creationId="{07930C14-69E2-FE72-84B4-A78144D02257}"/>
          </ac:spMkLst>
        </pc:spChg>
        <pc:spChg chg="del">
          <ac:chgData name="Siegbert Rudolph" userId="2af4d44886c067cc" providerId="LiveId" clId="{32D6065E-F3F9-426F-B37B-91C3583A7C90}" dt="2022-09-20T17:47:25.325" v="36" actId="478"/>
          <ac:spMkLst>
            <pc:docMk/>
            <pc:sldMk cId="358567880" sldId="688"/>
            <ac:spMk id="3" creationId="{73E9B1BF-06CA-19D1-B3E7-0A7D0E0E2C9B}"/>
          </ac:spMkLst>
        </pc:spChg>
        <pc:spChg chg="del">
          <ac:chgData name="Siegbert Rudolph" userId="2af4d44886c067cc" providerId="LiveId" clId="{32D6065E-F3F9-426F-B37B-91C3583A7C90}" dt="2024-03-26T16:49:39.708" v="276" actId="478"/>
          <ac:spMkLst>
            <pc:docMk/>
            <pc:sldMk cId="358567880" sldId="688"/>
            <ac:spMk id="4" creationId="{4F9A87E9-2169-5E40-ECA2-D58ACB3F813A}"/>
          </ac:spMkLst>
        </pc:spChg>
        <pc:spChg chg="del mod">
          <ac:chgData name="Siegbert Rudolph" userId="2af4d44886c067cc" providerId="LiveId" clId="{32D6065E-F3F9-426F-B37B-91C3583A7C90}" dt="2022-09-23T17:41:20.696" v="156" actId="478"/>
          <ac:spMkLst>
            <pc:docMk/>
            <pc:sldMk cId="358567880" sldId="688"/>
            <ac:spMk id="4" creationId="{6CC860A9-D8CB-DAC7-69B7-11802F824C79}"/>
          </ac:spMkLst>
        </pc:spChg>
        <pc:spChg chg="mod">
          <ac:chgData name="Siegbert Rudolph" userId="2af4d44886c067cc" providerId="LiveId" clId="{32D6065E-F3F9-426F-B37B-91C3583A7C90}" dt="2024-03-26T16:49:39.708" v="281" actId="1076"/>
          <ac:spMkLst>
            <pc:docMk/>
            <pc:sldMk cId="358567880" sldId="688"/>
            <ac:spMk id="8" creationId="{05A72221-E929-1492-EDCB-864A379806B8}"/>
          </ac:spMkLst>
        </pc:spChg>
      </pc:sldChg>
      <pc:sldChg chg="delSp modSp mod">
        <pc:chgData name="Siegbert Rudolph" userId="2af4d44886c067cc" providerId="LiveId" clId="{32D6065E-F3F9-426F-B37B-91C3583A7C90}" dt="2024-03-26T16:49:39.724" v="293" actId="1076"/>
        <pc:sldMkLst>
          <pc:docMk/>
          <pc:sldMk cId="2288036300" sldId="689"/>
        </pc:sldMkLst>
        <pc:spChg chg="del">
          <ac:chgData name="Siegbert Rudolph" userId="2af4d44886c067cc" providerId="LiveId" clId="{32D6065E-F3F9-426F-B37B-91C3583A7C90}" dt="2022-09-20T17:47:25.325" v="48" actId="478"/>
          <ac:spMkLst>
            <pc:docMk/>
            <pc:sldMk cId="2288036300" sldId="689"/>
            <ac:spMk id="3" creationId="{05444ECF-68F9-D11B-E7DE-4870455F5820}"/>
          </ac:spMkLst>
        </pc:spChg>
        <pc:spChg chg="mod">
          <ac:chgData name="Siegbert Rudolph" userId="2af4d44886c067cc" providerId="LiveId" clId="{32D6065E-F3F9-426F-B37B-91C3583A7C90}" dt="2022-09-23T17:41:20.696" v="173" actId="1076"/>
          <ac:spMkLst>
            <pc:docMk/>
            <pc:sldMk cId="2288036300" sldId="689"/>
            <ac:spMk id="3" creationId="{34B1A213-F16C-7A40-76C5-B2892B787FC7}"/>
          </ac:spMkLst>
        </pc:spChg>
        <pc:spChg chg="del">
          <ac:chgData name="Siegbert Rudolph" userId="2af4d44886c067cc" providerId="LiveId" clId="{32D6065E-F3F9-426F-B37B-91C3583A7C90}" dt="2024-03-26T16:49:39.724" v="288" actId="478"/>
          <ac:spMkLst>
            <pc:docMk/>
            <pc:sldMk cId="2288036300" sldId="689"/>
            <ac:spMk id="4" creationId="{6BA4E980-7A76-40A4-6774-D06F26684E62}"/>
          </ac:spMkLst>
        </pc:spChg>
        <pc:spChg chg="del mod">
          <ac:chgData name="Siegbert Rudolph" userId="2af4d44886c067cc" providerId="LiveId" clId="{32D6065E-F3F9-426F-B37B-91C3583A7C90}" dt="2022-09-23T17:41:20.696" v="168" actId="478"/>
          <ac:spMkLst>
            <pc:docMk/>
            <pc:sldMk cId="2288036300" sldId="689"/>
            <ac:spMk id="4" creationId="{8C416090-5976-64C5-3F9A-3E3FA1689CE8}"/>
          </ac:spMkLst>
        </pc:spChg>
        <pc:spChg chg="mod">
          <ac:chgData name="Siegbert Rudolph" userId="2af4d44886c067cc" providerId="LiveId" clId="{32D6065E-F3F9-426F-B37B-91C3583A7C90}" dt="2024-03-26T16:49:39.724" v="293" actId="1076"/>
          <ac:spMkLst>
            <pc:docMk/>
            <pc:sldMk cId="2288036300" sldId="689"/>
            <ac:spMk id="9" creationId="{37797C4A-5658-ABCF-1778-99471537EBEA}"/>
          </ac:spMkLst>
        </pc:spChg>
      </pc:sldChg>
      <pc:sldChg chg="delSp modSp mod">
        <pc:chgData name="Siegbert Rudolph" userId="2af4d44886c067cc" providerId="LiveId" clId="{32D6065E-F3F9-426F-B37B-91C3583A7C90}" dt="2024-03-26T16:49:39.724" v="299" actId="1076"/>
        <pc:sldMkLst>
          <pc:docMk/>
          <pc:sldMk cId="4289967261" sldId="690"/>
        </pc:sldMkLst>
        <pc:spChg chg="mod">
          <ac:chgData name="Siegbert Rudolph" userId="2af4d44886c067cc" providerId="LiveId" clId="{32D6065E-F3F9-426F-B37B-91C3583A7C90}" dt="2022-09-23T17:41:20.712" v="179" actId="1076"/>
          <ac:spMkLst>
            <pc:docMk/>
            <pc:sldMk cId="4289967261" sldId="690"/>
            <ac:spMk id="3" creationId="{BBCBFB79-BDD4-AD77-DEB6-E1EF8D892AF1}"/>
          </ac:spMkLst>
        </pc:spChg>
        <pc:spChg chg="del">
          <ac:chgData name="Siegbert Rudolph" userId="2af4d44886c067cc" providerId="LiveId" clId="{32D6065E-F3F9-426F-B37B-91C3583A7C90}" dt="2022-09-20T17:47:25.341" v="54" actId="478"/>
          <ac:spMkLst>
            <pc:docMk/>
            <pc:sldMk cId="4289967261" sldId="690"/>
            <ac:spMk id="3" creationId="{BF9AE8FE-0BDA-67AA-BDDA-2BDAC9026880}"/>
          </ac:spMkLst>
        </pc:spChg>
        <pc:spChg chg="del mod">
          <ac:chgData name="Siegbert Rudolph" userId="2af4d44886c067cc" providerId="LiveId" clId="{32D6065E-F3F9-426F-B37B-91C3583A7C90}" dt="2022-09-23T17:41:20.696" v="174" actId="478"/>
          <ac:spMkLst>
            <pc:docMk/>
            <pc:sldMk cId="4289967261" sldId="690"/>
            <ac:spMk id="4" creationId="{6E99F86B-3FDA-FDD1-A297-F263B6DA5114}"/>
          </ac:spMkLst>
        </pc:spChg>
        <pc:spChg chg="del">
          <ac:chgData name="Siegbert Rudolph" userId="2af4d44886c067cc" providerId="LiveId" clId="{32D6065E-F3F9-426F-B37B-91C3583A7C90}" dt="2024-03-26T16:49:39.724" v="294" actId="478"/>
          <ac:spMkLst>
            <pc:docMk/>
            <pc:sldMk cId="4289967261" sldId="690"/>
            <ac:spMk id="4" creationId="{AC5259F2-0EEA-3B4A-84B8-879F53BA5883}"/>
          </ac:spMkLst>
        </pc:spChg>
        <pc:spChg chg="mod">
          <ac:chgData name="Siegbert Rudolph" userId="2af4d44886c067cc" providerId="LiveId" clId="{32D6065E-F3F9-426F-B37B-91C3583A7C90}" dt="2024-03-26T16:49:39.724" v="299" actId="1076"/>
          <ac:spMkLst>
            <pc:docMk/>
            <pc:sldMk cId="4289967261" sldId="690"/>
            <ac:spMk id="8" creationId="{29639E96-67A2-80E4-3757-FA2990267321}"/>
          </ac:spMkLst>
        </pc:spChg>
      </pc:sldChg>
      <pc:sldChg chg="delSp modSp mod">
        <pc:chgData name="Siegbert Rudolph" userId="2af4d44886c067cc" providerId="LiveId" clId="{32D6065E-F3F9-426F-B37B-91C3583A7C90}" dt="2024-03-26T16:49:39.739" v="305" actId="1076"/>
        <pc:sldMkLst>
          <pc:docMk/>
          <pc:sldMk cId="961873926" sldId="691"/>
        </pc:sldMkLst>
        <pc:spChg chg="mod">
          <ac:chgData name="Siegbert Rudolph" userId="2af4d44886c067cc" providerId="LiveId" clId="{32D6065E-F3F9-426F-B37B-91C3583A7C90}" dt="2022-09-23T17:41:20.712" v="185" actId="1076"/>
          <ac:spMkLst>
            <pc:docMk/>
            <pc:sldMk cId="961873926" sldId="691"/>
            <ac:spMk id="3" creationId="{0B7DD276-9694-5B51-5CA2-17D79B85E3DD}"/>
          </ac:spMkLst>
        </pc:spChg>
        <pc:spChg chg="del">
          <ac:chgData name="Siegbert Rudolph" userId="2af4d44886c067cc" providerId="LiveId" clId="{32D6065E-F3F9-426F-B37B-91C3583A7C90}" dt="2022-09-20T17:47:25.341" v="60" actId="478"/>
          <ac:spMkLst>
            <pc:docMk/>
            <pc:sldMk cId="961873926" sldId="691"/>
            <ac:spMk id="3" creationId="{44EE5526-88D4-4E35-5944-7FB39B85C2C0}"/>
          </ac:spMkLst>
        </pc:spChg>
        <pc:spChg chg="del mod">
          <ac:chgData name="Siegbert Rudolph" userId="2af4d44886c067cc" providerId="LiveId" clId="{32D6065E-F3F9-426F-B37B-91C3583A7C90}" dt="2022-09-23T17:41:20.712" v="180" actId="478"/>
          <ac:spMkLst>
            <pc:docMk/>
            <pc:sldMk cId="961873926" sldId="691"/>
            <ac:spMk id="9" creationId="{6AB388EE-753A-EF6A-7359-F3812CF5497D}"/>
          </ac:spMkLst>
        </pc:spChg>
        <pc:spChg chg="del">
          <ac:chgData name="Siegbert Rudolph" userId="2af4d44886c067cc" providerId="LiveId" clId="{32D6065E-F3F9-426F-B37B-91C3583A7C90}" dt="2024-03-26T16:49:39.724" v="300" actId="478"/>
          <ac:spMkLst>
            <pc:docMk/>
            <pc:sldMk cId="961873926" sldId="691"/>
            <ac:spMk id="9" creationId="{B97E8595-0181-CF15-F107-577D76702FB8}"/>
          </ac:spMkLst>
        </pc:spChg>
        <pc:spChg chg="mod">
          <ac:chgData name="Siegbert Rudolph" userId="2af4d44886c067cc" providerId="LiveId" clId="{32D6065E-F3F9-426F-B37B-91C3583A7C90}" dt="2024-03-26T16:49:39.739" v="305" actId="1076"/>
          <ac:spMkLst>
            <pc:docMk/>
            <pc:sldMk cId="961873926" sldId="691"/>
            <ac:spMk id="11" creationId="{FE74251F-2651-04CE-CC15-293AFDD3DFC5}"/>
          </ac:spMkLst>
        </pc:spChg>
      </pc:sldChg>
      <pc:sldChg chg="delSp modSp mod">
        <pc:chgData name="Siegbert Rudolph" userId="2af4d44886c067cc" providerId="LiveId" clId="{32D6065E-F3F9-426F-B37B-91C3583A7C90}" dt="2024-03-26T16:49:39.755" v="329" actId="1076"/>
        <pc:sldMkLst>
          <pc:docMk/>
          <pc:sldMk cId="1119878122" sldId="692"/>
        </pc:sldMkLst>
        <pc:spChg chg="del">
          <ac:chgData name="Siegbert Rudolph" userId="2af4d44886c067cc" providerId="LiveId" clId="{32D6065E-F3F9-426F-B37B-91C3583A7C90}" dt="2022-09-20T17:47:25.357" v="84" actId="478"/>
          <ac:spMkLst>
            <pc:docMk/>
            <pc:sldMk cId="1119878122" sldId="692"/>
            <ac:spMk id="3" creationId="{46FC34FA-3912-B22C-A5DF-ADBC361F8F61}"/>
          </ac:spMkLst>
        </pc:spChg>
        <pc:spChg chg="mod">
          <ac:chgData name="Siegbert Rudolph" userId="2af4d44886c067cc" providerId="LiveId" clId="{32D6065E-F3F9-426F-B37B-91C3583A7C90}" dt="2022-09-23T17:41:20.729" v="209" actId="1076"/>
          <ac:spMkLst>
            <pc:docMk/>
            <pc:sldMk cId="1119878122" sldId="692"/>
            <ac:spMk id="3" creationId="{D091FB90-C765-D725-B373-BDCB4CF14908}"/>
          </ac:spMkLst>
        </pc:spChg>
        <pc:spChg chg="del">
          <ac:chgData name="Siegbert Rudolph" userId="2af4d44886c067cc" providerId="LiveId" clId="{32D6065E-F3F9-426F-B37B-91C3583A7C90}" dt="2024-03-26T16:49:39.755" v="324" actId="478"/>
          <ac:spMkLst>
            <pc:docMk/>
            <pc:sldMk cId="1119878122" sldId="692"/>
            <ac:spMk id="7" creationId="{524B9336-830A-CC21-C688-CB7E8FE86B01}"/>
          </ac:spMkLst>
        </pc:spChg>
        <pc:spChg chg="del mod">
          <ac:chgData name="Siegbert Rudolph" userId="2af4d44886c067cc" providerId="LiveId" clId="{32D6065E-F3F9-426F-B37B-91C3583A7C90}" dt="2022-09-23T17:41:20.727" v="204" actId="478"/>
          <ac:spMkLst>
            <pc:docMk/>
            <pc:sldMk cId="1119878122" sldId="692"/>
            <ac:spMk id="7" creationId="{6636B0EA-9D36-CD61-AAE6-38B238C33E9A}"/>
          </ac:spMkLst>
        </pc:spChg>
        <pc:spChg chg="mod">
          <ac:chgData name="Siegbert Rudolph" userId="2af4d44886c067cc" providerId="LiveId" clId="{32D6065E-F3F9-426F-B37B-91C3583A7C90}" dt="2024-03-26T16:49:39.755" v="329" actId="1076"/>
          <ac:spMkLst>
            <pc:docMk/>
            <pc:sldMk cId="1119878122" sldId="692"/>
            <ac:spMk id="9" creationId="{76A9A3CC-CA7C-5A5E-7E06-D55344061C59}"/>
          </ac:spMkLst>
        </pc:spChg>
      </pc:sldChg>
      <pc:sldChg chg="delSp modSp mod">
        <pc:chgData name="Siegbert Rudolph" userId="2af4d44886c067cc" providerId="LiveId" clId="{32D6065E-F3F9-426F-B37B-91C3583A7C90}" dt="2024-03-26T16:49:39.739" v="311" actId="1076"/>
        <pc:sldMkLst>
          <pc:docMk/>
          <pc:sldMk cId="2641188082" sldId="693"/>
        </pc:sldMkLst>
        <pc:spChg chg="del">
          <ac:chgData name="Siegbert Rudolph" userId="2af4d44886c067cc" providerId="LiveId" clId="{32D6065E-F3F9-426F-B37B-91C3583A7C90}" dt="2022-09-20T17:47:25.341" v="66" actId="478"/>
          <ac:spMkLst>
            <pc:docMk/>
            <pc:sldMk cId="2641188082" sldId="693"/>
            <ac:spMk id="3" creationId="{28F86AC4-C934-AADD-4FE7-4B7690F694DC}"/>
          </ac:spMkLst>
        </pc:spChg>
        <pc:spChg chg="mod">
          <ac:chgData name="Siegbert Rudolph" userId="2af4d44886c067cc" providerId="LiveId" clId="{32D6065E-F3F9-426F-B37B-91C3583A7C90}" dt="2022-09-23T17:41:20.712" v="191" actId="1076"/>
          <ac:spMkLst>
            <pc:docMk/>
            <pc:sldMk cId="2641188082" sldId="693"/>
            <ac:spMk id="3" creationId="{F60C2422-DF19-08A9-03F8-7FE870BEC7C4}"/>
          </ac:spMkLst>
        </pc:spChg>
        <pc:spChg chg="del mod">
          <ac:chgData name="Siegbert Rudolph" userId="2af4d44886c067cc" providerId="LiveId" clId="{32D6065E-F3F9-426F-B37B-91C3583A7C90}" dt="2022-09-23T17:41:20.712" v="186" actId="478"/>
          <ac:spMkLst>
            <pc:docMk/>
            <pc:sldMk cId="2641188082" sldId="693"/>
            <ac:spMk id="4" creationId="{05450ACF-331F-C4E7-897F-22CFE6409BAB}"/>
          </ac:spMkLst>
        </pc:spChg>
        <pc:spChg chg="del">
          <ac:chgData name="Siegbert Rudolph" userId="2af4d44886c067cc" providerId="LiveId" clId="{32D6065E-F3F9-426F-B37B-91C3583A7C90}" dt="2024-03-26T16:49:39.739" v="306" actId="478"/>
          <ac:spMkLst>
            <pc:docMk/>
            <pc:sldMk cId="2641188082" sldId="693"/>
            <ac:spMk id="4" creationId="{2130A733-70E0-F3F3-15AC-5DF9ED8EEBCA}"/>
          </ac:spMkLst>
        </pc:spChg>
        <pc:spChg chg="mod">
          <ac:chgData name="Siegbert Rudolph" userId="2af4d44886c067cc" providerId="LiveId" clId="{32D6065E-F3F9-426F-B37B-91C3583A7C90}" dt="2024-03-26T16:49:39.739" v="311" actId="1076"/>
          <ac:spMkLst>
            <pc:docMk/>
            <pc:sldMk cId="2641188082" sldId="693"/>
            <ac:spMk id="10" creationId="{7B94DE5E-E65C-16F3-E28C-EB727DA130AA}"/>
          </ac:spMkLst>
        </pc:spChg>
      </pc:sldChg>
      <pc:sldChg chg="delSp modSp mod">
        <pc:chgData name="Siegbert Rudolph" userId="2af4d44886c067cc" providerId="LiveId" clId="{32D6065E-F3F9-426F-B37B-91C3583A7C90}" dt="2024-03-26T16:49:39.739" v="317" actId="1076"/>
        <pc:sldMkLst>
          <pc:docMk/>
          <pc:sldMk cId="3936663851" sldId="694"/>
        </pc:sldMkLst>
        <pc:spChg chg="del">
          <ac:chgData name="Siegbert Rudolph" userId="2af4d44886c067cc" providerId="LiveId" clId="{32D6065E-F3F9-426F-B37B-91C3583A7C90}" dt="2022-09-20T17:47:25.341" v="72" actId="478"/>
          <ac:spMkLst>
            <pc:docMk/>
            <pc:sldMk cId="3936663851" sldId="694"/>
            <ac:spMk id="3" creationId="{1CCE2C3D-194E-C058-D18D-227AA5557E38}"/>
          </ac:spMkLst>
        </pc:spChg>
        <pc:spChg chg="mod">
          <ac:chgData name="Siegbert Rudolph" userId="2af4d44886c067cc" providerId="LiveId" clId="{32D6065E-F3F9-426F-B37B-91C3583A7C90}" dt="2022-09-23T17:41:20.712" v="197" actId="1076"/>
          <ac:spMkLst>
            <pc:docMk/>
            <pc:sldMk cId="3936663851" sldId="694"/>
            <ac:spMk id="3" creationId="{EFF983CE-4DAB-A38E-FF57-6BD7735355BF}"/>
          </ac:spMkLst>
        </pc:spChg>
        <pc:spChg chg="del mod">
          <ac:chgData name="Siegbert Rudolph" userId="2af4d44886c067cc" providerId="LiveId" clId="{32D6065E-F3F9-426F-B37B-91C3583A7C90}" dt="2022-09-23T17:41:20.712" v="192" actId="478"/>
          <ac:spMkLst>
            <pc:docMk/>
            <pc:sldMk cId="3936663851" sldId="694"/>
            <ac:spMk id="4" creationId="{475E829E-AB57-068F-964B-33EBC5FBB078}"/>
          </ac:spMkLst>
        </pc:spChg>
        <pc:spChg chg="del">
          <ac:chgData name="Siegbert Rudolph" userId="2af4d44886c067cc" providerId="LiveId" clId="{32D6065E-F3F9-426F-B37B-91C3583A7C90}" dt="2024-03-26T16:49:39.739" v="312" actId="478"/>
          <ac:spMkLst>
            <pc:docMk/>
            <pc:sldMk cId="3936663851" sldId="694"/>
            <ac:spMk id="4" creationId="{B40FF995-5D96-4580-F588-5DFAFFFB5A1C}"/>
          </ac:spMkLst>
        </pc:spChg>
        <pc:spChg chg="mod">
          <ac:chgData name="Siegbert Rudolph" userId="2af4d44886c067cc" providerId="LiveId" clId="{32D6065E-F3F9-426F-B37B-91C3583A7C90}" dt="2024-03-26T16:49:39.739" v="317" actId="1076"/>
          <ac:spMkLst>
            <pc:docMk/>
            <pc:sldMk cId="3936663851" sldId="694"/>
            <ac:spMk id="8" creationId="{DF62CFE8-3440-E3B3-C614-D7C3FBBA6A21}"/>
          </ac:spMkLst>
        </pc:spChg>
      </pc:sldChg>
      <pc:sldChg chg="delSp modSp mod">
        <pc:chgData name="Siegbert Rudolph" userId="2af4d44886c067cc" providerId="LiveId" clId="{32D6065E-F3F9-426F-B37B-91C3583A7C90}" dt="2024-03-26T16:49:39.755" v="323" actId="1076"/>
        <pc:sldMkLst>
          <pc:docMk/>
          <pc:sldMk cId="2540012636" sldId="695"/>
        </pc:sldMkLst>
        <pc:spChg chg="mod">
          <ac:chgData name="Siegbert Rudolph" userId="2af4d44886c067cc" providerId="LiveId" clId="{32D6065E-F3F9-426F-B37B-91C3583A7C90}" dt="2022-09-23T17:41:20.726" v="203" actId="1076"/>
          <ac:spMkLst>
            <pc:docMk/>
            <pc:sldMk cId="2540012636" sldId="695"/>
            <ac:spMk id="3" creationId="{226AC7B1-9B3D-8E79-D9E2-DC4CE0186091}"/>
          </ac:spMkLst>
        </pc:spChg>
        <pc:spChg chg="del">
          <ac:chgData name="Siegbert Rudolph" userId="2af4d44886c067cc" providerId="LiveId" clId="{32D6065E-F3F9-426F-B37B-91C3583A7C90}" dt="2022-09-20T17:47:25.357" v="78" actId="478"/>
          <ac:spMkLst>
            <pc:docMk/>
            <pc:sldMk cId="2540012636" sldId="695"/>
            <ac:spMk id="3" creationId="{EF76C66A-C52D-5F0B-850F-E91629148795}"/>
          </ac:spMkLst>
        </pc:spChg>
        <pc:spChg chg="del">
          <ac:chgData name="Siegbert Rudolph" userId="2af4d44886c067cc" providerId="LiveId" clId="{32D6065E-F3F9-426F-B37B-91C3583A7C90}" dt="2024-03-26T16:49:39.739" v="318" actId="478"/>
          <ac:spMkLst>
            <pc:docMk/>
            <pc:sldMk cId="2540012636" sldId="695"/>
            <ac:spMk id="4" creationId="{B3C05515-946F-3D5B-A552-99254855D813}"/>
          </ac:spMkLst>
        </pc:spChg>
        <pc:spChg chg="del mod">
          <ac:chgData name="Siegbert Rudolph" userId="2af4d44886c067cc" providerId="LiveId" clId="{32D6065E-F3F9-426F-B37B-91C3583A7C90}" dt="2022-09-23T17:41:20.723" v="198" actId="478"/>
          <ac:spMkLst>
            <pc:docMk/>
            <pc:sldMk cId="2540012636" sldId="695"/>
            <ac:spMk id="4" creationId="{E5325458-C59A-779E-C52D-C00F0D26C1F0}"/>
          </ac:spMkLst>
        </pc:spChg>
        <pc:spChg chg="mod">
          <ac:chgData name="Siegbert Rudolph" userId="2af4d44886c067cc" providerId="LiveId" clId="{32D6065E-F3F9-426F-B37B-91C3583A7C90}" dt="2024-03-26T16:49:39.755" v="323" actId="1076"/>
          <ac:spMkLst>
            <pc:docMk/>
            <pc:sldMk cId="2540012636" sldId="695"/>
            <ac:spMk id="8" creationId="{1811E721-D6B6-7945-1DB0-DB8967FFB827}"/>
          </ac:spMkLst>
        </pc:spChg>
      </pc:sldChg>
      <pc:sldChg chg="delSp modSp mod">
        <pc:chgData name="Siegbert Rudolph" userId="2af4d44886c067cc" providerId="LiveId" clId="{32D6065E-F3F9-426F-B37B-91C3583A7C90}" dt="2024-03-26T16:49:39.755" v="335" actId="1076"/>
        <pc:sldMkLst>
          <pc:docMk/>
          <pc:sldMk cId="1500915333" sldId="697"/>
        </pc:sldMkLst>
        <pc:spChg chg="del">
          <ac:chgData name="Siegbert Rudolph" userId="2af4d44886c067cc" providerId="LiveId" clId="{32D6065E-F3F9-426F-B37B-91C3583A7C90}" dt="2022-09-20T17:47:25.357" v="90" actId="478"/>
          <ac:spMkLst>
            <pc:docMk/>
            <pc:sldMk cId="1500915333" sldId="697"/>
            <ac:spMk id="3" creationId="{5C4A01FE-9750-963A-4737-6D8E05F2DB04}"/>
          </ac:spMkLst>
        </pc:spChg>
        <pc:spChg chg="mod">
          <ac:chgData name="Siegbert Rudolph" userId="2af4d44886c067cc" providerId="LiveId" clId="{32D6065E-F3F9-426F-B37B-91C3583A7C90}" dt="2022-09-23T17:41:20.729" v="215" actId="1076"/>
          <ac:spMkLst>
            <pc:docMk/>
            <pc:sldMk cId="1500915333" sldId="697"/>
            <ac:spMk id="3" creationId="{9C057387-F8FF-CF22-CBAE-A6ACD184F97A}"/>
          </ac:spMkLst>
        </pc:spChg>
        <pc:spChg chg="del">
          <ac:chgData name="Siegbert Rudolph" userId="2af4d44886c067cc" providerId="LiveId" clId="{32D6065E-F3F9-426F-B37B-91C3583A7C90}" dt="2024-03-26T16:49:39.755" v="330" actId="478"/>
          <ac:spMkLst>
            <pc:docMk/>
            <pc:sldMk cId="1500915333" sldId="697"/>
            <ac:spMk id="4" creationId="{6C025563-1342-67A0-72F9-9A312DDF343D}"/>
          </ac:spMkLst>
        </pc:spChg>
        <pc:spChg chg="del mod">
          <ac:chgData name="Siegbert Rudolph" userId="2af4d44886c067cc" providerId="LiveId" clId="{32D6065E-F3F9-426F-B37B-91C3583A7C90}" dt="2022-09-23T17:41:20.729" v="210" actId="478"/>
          <ac:spMkLst>
            <pc:docMk/>
            <pc:sldMk cId="1500915333" sldId="697"/>
            <ac:spMk id="4" creationId="{B8012BC2-E25C-D3EF-C999-1EBC2701E26C}"/>
          </ac:spMkLst>
        </pc:spChg>
        <pc:spChg chg="mod">
          <ac:chgData name="Siegbert Rudolph" userId="2af4d44886c067cc" providerId="LiveId" clId="{32D6065E-F3F9-426F-B37B-91C3583A7C90}" dt="2024-03-26T16:49:39.755" v="335" actId="1076"/>
          <ac:spMkLst>
            <pc:docMk/>
            <pc:sldMk cId="1500915333" sldId="697"/>
            <ac:spMk id="8" creationId="{BD215452-9F6B-8606-2652-FC3D60C7AB54}"/>
          </ac:spMkLst>
        </pc:spChg>
      </pc:sldChg>
      <pc:sldChg chg="delSp modSp mod">
        <pc:chgData name="Siegbert Rudolph" userId="2af4d44886c067cc" providerId="LiveId" clId="{32D6065E-F3F9-426F-B37B-91C3583A7C90}" dt="2024-03-26T16:49:39.771" v="341" actId="1076"/>
        <pc:sldMkLst>
          <pc:docMk/>
          <pc:sldMk cId="2860657997" sldId="698"/>
        </pc:sldMkLst>
        <pc:spChg chg="mod">
          <ac:chgData name="Siegbert Rudolph" userId="2af4d44886c067cc" providerId="LiveId" clId="{32D6065E-F3F9-426F-B37B-91C3583A7C90}" dt="2022-09-23T17:41:20.729" v="221" actId="1076"/>
          <ac:spMkLst>
            <pc:docMk/>
            <pc:sldMk cId="2860657997" sldId="698"/>
            <ac:spMk id="3" creationId="{771E6233-5E21-2938-D4A3-E0E675AF23F8}"/>
          </ac:spMkLst>
        </pc:spChg>
        <pc:spChg chg="del">
          <ac:chgData name="Siegbert Rudolph" userId="2af4d44886c067cc" providerId="LiveId" clId="{32D6065E-F3F9-426F-B37B-91C3583A7C90}" dt="2022-09-20T17:47:25.357" v="96" actId="478"/>
          <ac:spMkLst>
            <pc:docMk/>
            <pc:sldMk cId="2860657997" sldId="698"/>
            <ac:spMk id="3" creationId="{A2080CF4-C78E-14CE-95F1-676676BCE1A8}"/>
          </ac:spMkLst>
        </pc:spChg>
        <pc:spChg chg="del mod">
          <ac:chgData name="Siegbert Rudolph" userId="2af4d44886c067cc" providerId="LiveId" clId="{32D6065E-F3F9-426F-B37B-91C3583A7C90}" dt="2022-09-23T17:41:20.729" v="216" actId="478"/>
          <ac:spMkLst>
            <pc:docMk/>
            <pc:sldMk cId="2860657997" sldId="698"/>
            <ac:spMk id="4" creationId="{85B8E930-837A-5FAB-5B65-1072DC40424C}"/>
          </ac:spMkLst>
        </pc:spChg>
        <pc:spChg chg="del">
          <ac:chgData name="Siegbert Rudolph" userId="2af4d44886c067cc" providerId="LiveId" clId="{32D6065E-F3F9-426F-B37B-91C3583A7C90}" dt="2024-03-26T16:49:39.755" v="336" actId="478"/>
          <ac:spMkLst>
            <pc:docMk/>
            <pc:sldMk cId="2860657997" sldId="698"/>
            <ac:spMk id="4" creationId="{F0CC2E12-98EC-1267-1E6F-750A06BA39A1}"/>
          </ac:spMkLst>
        </pc:spChg>
        <pc:spChg chg="mod">
          <ac:chgData name="Siegbert Rudolph" userId="2af4d44886c067cc" providerId="LiveId" clId="{32D6065E-F3F9-426F-B37B-91C3583A7C90}" dt="2024-03-26T16:49:39.771" v="341" actId="1076"/>
          <ac:spMkLst>
            <pc:docMk/>
            <pc:sldMk cId="2860657997" sldId="698"/>
            <ac:spMk id="8" creationId="{8E5BE619-274A-F6E2-7B97-2DA03CDC02A5}"/>
          </ac:spMkLst>
        </pc:spChg>
      </pc:sldChg>
      <pc:sldChg chg="delSp modSp mod">
        <pc:chgData name="Siegbert Rudolph" userId="2af4d44886c067cc" providerId="LiveId" clId="{32D6065E-F3F9-426F-B37B-91C3583A7C90}" dt="2024-03-26T16:49:39.771" v="347" actId="1076"/>
        <pc:sldMkLst>
          <pc:docMk/>
          <pc:sldMk cId="201991552" sldId="699"/>
        </pc:sldMkLst>
        <pc:spChg chg="mod">
          <ac:chgData name="Siegbert Rudolph" userId="2af4d44886c067cc" providerId="LiveId" clId="{32D6065E-F3F9-426F-B37B-91C3583A7C90}" dt="2022-09-23T17:41:20.741" v="227" actId="1076"/>
          <ac:spMkLst>
            <pc:docMk/>
            <pc:sldMk cId="201991552" sldId="699"/>
            <ac:spMk id="3" creationId="{9B423B2B-8738-CD4E-97DA-3C2B99633C12}"/>
          </ac:spMkLst>
        </pc:spChg>
        <pc:spChg chg="del">
          <ac:chgData name="Siegbert Rudolph" userId="2af4d44886c067cc" providerId="LiveId" clId="{32D6065E-F3F9-426F-B37B-91C3583A7C90}" dt="2022-09-20T17:47:25.372" v="102" actId="478"/>
          <ac:spMkLst>
            <pc:docMk/>
            <pc:sldMk cId="201991552" sldId="699"/>
            <ac:spMk id="3" creationId="{E9D831A7-9A4F-E260-59D6-AB6449D1B98E}"/>
          </ac:spMkLst>
        </pc:spChg>
        <pc:spChg chg="del mod">
          <ac:chgData name="Siegbert Rudolph" userId="2af4d44886c067cc" providerId="LiveId" clId="{32D6065E-F3F9-426F-B37B-91C3583A7C90}" dt="2022-09-23T17:41:20.729" v="222" actId="478"/>
          <ac:spMkLst>
            <pc:docMk/>
            <pc:sldMk cId="201991552" sldId="699"/>
            <ac:spMk id="4" creationId="{2CFC2778-ADCC-4D63-552C-B89F3DA76102}"/>
          </ac:spMkLst>
        </pc:spChg>
        <pc:spChg chg="del">
          <ac:chgData name="Siegbert Rudolph" userId="2af4d44886c067cc" providerId="LiveId" clId="{32D6065E-F3F9-426F-B37B-91C3583A7C90}" dt="2024-03-26T16:49:39.771" v="342" actId="478"/>
          <ac:spMkLst>
            <pc:docMk/>
            <pc:sldMk cId="201991552" sldId="699"/>
            <ac:spMk id="4" creationId="{2FF38383-F3C7-B0D7-D730-46FF9A5BECED}"/>
          </ac:spMkLst>
        </pc:spChg>
        <pc:spChg chg="mod">
          <ac:chgData name="Siegbert Rudolph" userId="2af4d44886c067cc" providerId="LiveId" clId="{32D6065E-F3F9-426F-B37B-91C3583A7C90}" dt="2024-03-26T16:49:39.771" v="347" actId="1076"/>
          <ac:spMkLst>
            <pc:docMk/>
            <pc:sldMk cId="201991552" sldId="699"/>
            <ac:spMk id="9" creationId="{0A423726-3740-7EB5-3B03-58EDCDEB6598}"/>
          </ac:spMkLst>
        </pc:spChg>
      </pc:sldChg>
      <pc:sldChg chg="delSp modSp mod">
        <pc:chgData name="Siegbert Rudolph" userId="2af4d44886c067cc" providerId="LiveId" clId="{32D6065E-F3F9-426F-B37B-91C3583A7C90}" dt="2024-03-26T16:49:39.786" v="359" actId="1076"/>
        <pc:sldMkLst>
          <pc:docMk/>
          <pc:sldMk cId="3966354187" sldId="706"/>
        </pc:sldMkLst>
        <pc:spChg chg="mod">
          <ac:chgData name="Siegbert Rudolph" userId="2af4d44886c067cc" providerId="LiveId" clId="{32D6065E-F3F9-426F-B37B-91C3583A7C90}" dt="2022-09-23T17:41:20.742" v="239" actId="1076"/>
          <ac:spMkLst>
            <pc:docMk/>
            <pc:sldMk cId="3966354187" sldId="706"/>
            <ac:spMk id="3" creationId="{0AC9D338-CEFE-9A35-09CA-5B74BB0C817E}"/>
          </ac:spMkLst>
        </pc:spChg>
        <pc:spChg chg="mod">
          <ac:chgData name="Siegbert Rudolph" userId="2af4d44886c067cc" providerId="LiveId" clId="{32D6065E-F3F9-426F-B37B-91C3583A7C90}" dt="2024-03-26T16:49:39.786" v="359" actId="1076"/>
          <ac:spMkLst>
            <pc:docMk/>
            <pc:sldMk cId="3966354187" sldId="706"/>
            <ac:spMk id="3" creationId="{2FBD5CD2-7689-B76E-B818-2A9A92B9D1B7}"/>
          </ac:spMkLst>
        </pc:spChg>
        <pc:spChg chg="del">
          <ac:chgData name="Siegbert Rudolph" userId="2af4d44886c067cc" providerId="LiveId" clId="{32D6065E-F3F9-426F-B37B-91C3583A7C90}" dt="2022-09-20T17:47:25.372" v="114" actId="478"/>
          <ac:spMkLst>
            <pc:docMk/>
            <pc:sldMk cId="3966354187" sldId="706"/>
            <ac:spMk id="3" creationId="{447A5C29-7FD1-A248-3A99-5FF1B0152E89}"/>
          </ac:spMkLst>
        </pc:spChg>
        <pc:spChg chg="del">
          <ac:chgData name="Siegbert Rudolph" userId="2af4d44886c067cc" providerId="LiveId" clId="{32D6065E-F3F9-426F-B37B-91C3583A7C90}" dt="2024-03-26T16:49:39.786" v="354" actId="478"/>
          <ac:spMkLst>
            <pc:docMk/>
            <pc:sldMk cId="3966354187" sldId="706"/>
            <ac:spMk id="4" creationId="{7BF53518-C90A-8CED-1A27-C8198C71BD80}"/>
          </ac:spMkLst>
        </pc:spChg>
        <pc:spChg chg="del mod">
          <ac:chgData name="Siegbert Rudolph" userId="2af4d44886c067cc" providerId="LiveId" clId="{32D6065E-F3F9-426F-B37B-91C3583A7C90}" dt="2022-09-23T17:41:20.742" v="234" actId="478"/>
          <ac:spMkLst>
            <pc:docMk/>
            <pc:sldMk cId="3966354187" sldId="706"/>
            <ac:spMk id="4" creationId="{A189178B-EDCA-DE83-5496-96541AEEB70A}"/>
          </ac:spMkLst>
        </pc:spChg>
      </pc:sldChg>
    </pc:docChg>
  </pc:docChgLst>
  <pc:docChgLst>
    <pc:chgData name="Siegbert Rudolph" userId="2af4d44886c067cc" providerId="LiveId" clId="{9BCF4EE5-AF1F-4874-BC48-DBA111DD2FA7}"/>
    <pc:docChg chg="custSel modSld">
      <pc:chgData name="Siegbert Rudolph" userId="2af4d44886c067cc" providerId="LiveId" clId="{9BCF4EE5-AF1F-4874-BC48-DBA111DD2FA7}" dt="2022-07-08T15:55:20.772" v="119" actId="1076"/>
      <pc:docMkLst>
        <pc:docMk/>
      </pc:docMkLst>
      <pc:sldChg chg="delSp modSp mod">
        <pc:chgData name="Siegbert Rudolph" userId="2af4d44886c067cc" providerId="LiveId" clId="{9BCF4EE5-AF1F-4874-BC48-DBA111DD2FA7}" dt="2022-07-08T15:55:20.678" v="5" actId="1076"/>
        <pc:sldMkLst>
          <pc:docMk/>
          <pc:sldMk cId="0" sldId="444"/>
        </pc:sldMkLst>
        <pc:spChg chg="mod">
          <ac:chgData name="Siegbert Rudolph" userId="2af4d44886c067cc" providerId="LiveId" clId="{9BCF4EE5-AF1F-4874-BC48-DBA111DD2FA7}" dt="2022-07-08T15:55:20.678" v="5" actId="1076"/>
          <ac:spMkLst>
            <pc:docMk/>
            <pc:sldMk cId="0" sldId="444"/>
            <ac:spMk id="2" creationId="{308A2A22-07E1-3EE9-C57C-0F3A10260689}"/>
          </ac:spMkLst>
        </pc:spChg>
        <pc:spChg chg="del">
          <ac:chgData name="Siegbert Rudolph" userId="2af4d44886c067cc" providerId="LiveId" clId="{9BCF4EE5-AF1F-4874-BC48-DBA111DD2FA7}" dt="2022-07-08T15:55:20.678" v="0" actId="478"/>
          <ac:spMkLst>
            <pc:docMk/>
            <pc:sldMk cId="0" sldId="444"/>
            <ac:spMk id="3" creationId="{9443C035-4C94-4862-AF16-66FCBA4275E3}"/>
          </ac:spMkLst>
        </pc:spChg>
      </pc:sldChg>
      <pc:sldChg chg="delSp modSp mod">
        <pc:chgData name="Siegbert Rudolph" userId="2af4d44886c067cc" providerId="LiveId" clId="{9BCF4EE5-AF1F-4874-BC48-DBA111DD2FA7}" dt="2022-07-08T15:55:20.772" v="113" actId="1076"/>
        <pc:sldMkLst>
          <pc:docMk/>
          <pc:sldMk cId="1647492060" sldId="607"/>
        </pc:sldMkLst>
        <pc:spChg chg="mod">
          <ac:chgData name="Siegbert Rudolph" userId="2af4d44886c067cc" providerId="LiveId" clId="{9BCF4EE5-AF1F-4874-BC48-DBA111DD2FA7}" dt="2022-07-08T15:55:20.772" v="113" actId="1076"/>
          <ac:spMkLst>
            <pc:docMk/>
            <pc:sldMk cId="1647492060" sldId="607"/>
            <ac:spMk id="2" creationId="{2D02E6A7-6C94-5786-372B-C0D05CD0DB52}"/>
          </ac:spMkLst>
        </pc:spChg>
        <pc:spChg chg="del">
          <ac:chgData name="Siegbert Rudolph" userId="2af4d44886c067cc" providerId="LiveId" clId="{9BCF4EE5-AF1F-4874-BC48-DBA111DD2FA7}" dt="2022-07-08T15:55:20.772" v="108" actId="478"/>
          <ac:spMkLst>
            <pc:docMk/>
            <pc:sldMk cId="1647492060" sldId="607"/>
            <ac:spMk id="5" creationId="{9703F148-70BF-4AD7-B429-7D6DF5AEB2F2}"/>
          </ac:spMkLst>
        </pc:spChg>
      </pc:sldChg>
      <pc:sldChg chg="delSp modSp mod">
        <pc:chgData name="Siegbert Rudolph" userId="2af4d44886c067cc" providerId="LiveId" clId="{9BCF4EE5-AF1F-4874-BC48-DBA111DD2FA7}" dt="2022-07-08T15:55:20.678" v="11" actId="1076"/>
        <pc:sldMkLst>
          <pc:docMk/>
          <pc:sldMk cId="1487536989" sldId="666"/>
        </pc:sldMkLst>
        <pc:spChg chg="mod">
          <ac:chgData name="Siegbert Rudolph" userId="2af4d44886c067cc" providerId="LiveId" clId="{9BCF4EE5-AF1F-4874-BC48-DBA111DD2FA7}" dt="2022-07-08T15:55:20.678" v="11" actId="1076"/>
          <ac:spMkLst>
            <pc:docMk/>
            <pc:sldMk cId="1487536989" sldId="666"/>
            <ac:spMk id="3" creationId="{E1B8BAFD-4441-8D2B-42BA-5A5095549A45}"/>
          </ac:spMkLst>
        </pc:spChg>
        <pc:spChg chg="del">
          <ac:chgData name="Siegbert Rudolph" userId="2af4d44886c067cc" providerId="LiveId" clId="{9BCF4EE5-AF1F-4874-BC48-DBA111DD2FA7}" dt="2022-07-08T15:55:20.678" v="6" actId="478"/>
          <ac:spMkLst>
            <pc:docMk/>
            <pc:sldMk cId="1487536989" sldId="666"/>
            <ac:spMk id="4" creationId="{465D65AB-04EA-4FD0-A54C-A58AB403FD3F}"/>
          </ac:spMkLst>
        </pc:spChg>
      </pc:sldChg>
      <pc:sldChg chg="delSp modSp mod">
        <pc:chgData name="Siegbert Rudolph" userId="2af4d44886c067cc" providerId="LiveId" clId="{9BCF4EE5-AF1F-4874-BC48-DBA111DD2FA7}" dt="2022-07-08T15:55:20.694" v="17" actId="1076"/>
        <pc:sldMkLst>
          <pc:docMk/>
          <pc:sldMk cId="1049978293" sldId="682"/>
        </pc:sldMkLst>
        <pc:spChg chg="mod">
          <ac:chgData name="Siegbert Rudolph" userId="2af4d44886c067cc" providerId="LiveId" clId="{9BCF4EE5-AF1F-4874-BC48-DBA111DD2FA7}" dt="2022-07-08T15:55:20.694" v="17" actId="1076"/>
          <ac:spMkLst>
            <pc:docMk/>
            <pc:sldMk cId="1049978293" sldId="682"/>
            <ac:spMk id="3" creationId="{ED6F46A9-1C47-B7DB-6108-4081EADC3E3F}"/>
          </ac:spMkLst>
        </pc:spChg>
        <pc:spChg chg="del">
          <ac:chgData name="Siegbert Rudolph" userId="2af4d44886c067cc" providerId="LiveId" clId="{9BCF4EE5-AF1F-4874-BC48-DBA111DD2FA7}" dt="2022-07-08T15:55:20.678" v="12" actId="478"/>
          <ac:spMkLst>
            <pc:docMk/>
            <pc:sldMk cId="1049978293" sldId="682"/>
            <ac:spMk id="4" creationId="{5CBADC1B-58A4-47B5-B572-71E363A15718}"/>
          </ac:spMkLst>
        </pc:spChg>
      </pc:sldChg>
      <pc:sldChg chg="delSp modSp mod">
        <pc:chgData name="Siegbert Rudolph" userId="2af4d44886c067cc" providerId="LiveId" clId="{9BCF4EE5-AF1F-4874-BC48-DBA111DD2FA7}" dt="2022-07-08T15:55:20.694" v="23" actId="1076"/>
        <pc:sldMkLst>
          <pc:docMk/>
          <pc:sldMk cId="3149141113" sldId="683"/>
        </pc:sldMkLst>
        <pc:spChg chg="mod">
          <ac:chgData name="Siegbert Rudolph" userId="2af4d44886c067cc" providerId="LiveId" clId="{9BCF4EE5-AF1F-4874-BC48-DBA111DD2FA7}" dt="2022-07-08T15:55:20.694" v="23" actId="1076"/>
          <ac:spMkLst>
            <pc:docMk/>
            <pc:sldMk cId="3149141113" sldId="683"/>
            <ac:spMk id="3" creationId="{2E2F9340-AE29-0B12-1F23-663117F381B0}"/>
          </ac:spMkLst>
        </pc:spChg>
        <pc:spChg chg="del">
          <ac:chgData name="Siegbert Rudolph" userId="2af4d44886c067cc" providerId="LiveId" clId="{9BCF4EE5-AF1F-4874-BC48-DBA111DD2FA7}" dt="2022-07-08T15:55:20.694" v="18" actId="478"/>
          <ac:spMkLst>
            <pc:docMk/>
            <pc:sldMk cId="3149141113" sldId="683"/>
            <ac:spMk id="4" creationId="{DEC3BC23-6582-4ED0-83C8-9F114D083F01}"/>
          </ac:spMkLst>
        </pc:spChg>
      </pc:sldChg>
      <pc:sldChg chg="delSp modSp mod">
        <pc:chgData name="Siegbert Rudolph" userId="2af4d44886c067cc" providerId="LiveId" clId="{9BCF4EE5-AF1F-4874-BC48-DBA111DD2FA7}" dt="2022-07-08T15:55:20.710" v="29" actId="1076"/>
        <pc:sldMkLst>
          <pc:docMk/>
          <pc:sldMk cId="3607620903" sldId="684"/>
        </pc:sldMkLst>
        <pc:spChg chg="mod">
          <ac:chgData name="Siegbert Rudolph" userId="2af4d44886c067cc" providerId="LiveId" clId="{9BCF4EE5-AF1F-4874-BC48-DBA111DD2FA7}" dt="2022-07-08T15:55:20.710" v="29" actId="1076"/>
          <ac:spMkLst>
            <pc:docMk/>
            <pc:sldMk cId="3607620903" sldId="684"/>
            <ac:spMk id="4" creationId="{90C3E78C-9789-FAE8-DEE1-2EA3AA85B358}"/>
          </ac:spMkLst>
        </pc:spChg>
        <pc:spChg chg="del">
          <ac:chgData name="Siegbert Rudolph" userId="2af4d44886c067cc" providerId="LiveId" clId="{9BCF4EE5-AF1F-4874-BC48-DBA111DD2FA7}" dt="2022-07-08T15:55:20.694" v="24" actId="478"/>
          <ac:spMkLst>
            <pc:docMk/>
            <pc:sldMk cId="3607620903" sldId="684"/>
            <ac:spMk id="8" creationId="{302E69D1-1C26-4BE3-BCE3-83C73D3F28AB}"/>
          </ac:spMkLst>
        </pc:spChg>
      </pc:sldChg>
      <pc:sldChg chg="delSp modSp mod">
        <pc:chgData name="Siegbert Rudolph" userId="2af4d44886c067cc" providerId="LiveId" clId="{9BCF4EE5-AF1F-4874-BC48-DBA111DD2FA7}" dt="2022-07-08T15:55:20.710" v="35" actId="1076"/>
        <pc:sldMkLst>
          <pc:docMk/>
          <pc:sldMk cId="1360968711" sldId="685"/>
        </pc:sldMkLst>
        <pc:spChg chg="mod">
          <ac:chgData name="Siegbert Rudolph" userId="2af4d44886c067cc" providerId="LiveId" clId="{9BCF4EE5-AF1F-4874-BC48-DBA111DD2FA7}" dt="2022-07-08T15:55:20.710" v="35" actId="1076"/>
          <ac:spMkLst>
            <pc:docMk/>
            <pc:sldMk cId="1360968711" sldId="685"/>
            <ac:spMk id="3" creationId="{DE987D76-72FC-15C5-B5E2-CF8FDB55A34B}"/>
          </ac:spMkLst>
        </pc:spChg>
        <pc:spChg chg="del">
          <ac:chgData name="Siegbert Rudolph" userId="2af4d44886c067cc" providerId="LiveId" clId="{9BCF4EE5-AF1F-4874-BC48-DBA111DD2FA7}" dt="2022-07-08T15:55:20.710" v="30" actId="478"/>
          <ac:spMkLst>
            <pc:docMk/>
            <pc:sldMk cId="1360968711" sldId="685"/>
            <ac:spMk id="9" creationId="{B13943AF-212C-48D5-B020-F052A6A05EEB}"/>
          </ac:spMkLst>
        </pc:spChg>
      </pc:sldChg>
      <pc:sldChg chg="delSp modSp mod">
        <pc:chgData name="Siegbert Rudolph" userId="2af4d44886c067cc" providerId="LiveId" clId="{9BCF4EE5-AF1F-4874-BC48-DBA111DD2FA7}" dt="2022-07-08T15:55:20.725" v="47" actId="1076"/>
        <pc:sldMkLst>
          <pc:docMk/>
          <pc:sldMk cId="259731974" sldId="687"/>
        </pc:sldMkLst>
        <pc:spChg chg="mod">
          <ac:chgData name="Siegbert Rudolph" userId="2af4d44886c067cc" providerId="LiveId" clId="{9BCF4EE5-AF1F-4874-BC48-DBA111DD2FA7}" dt="2022-07-08T15:55:20.725" v="47" actId="1076"/>
          <ac:spMkLst>
            <pc:docMk/>
            <pc:sldMk cId="259731974" sldId="687"/>
            <ac:spMk id="3" creationId="{026335FA-CB81-04F7-F21A-5A2883AB21F8}"/>
          </ac:spMkLst>
        </pc:spChg>
        <pc:spChg chg="del">
          <ac:chgData name="Siegbert Rudolph" userId="2af4d44886c067cc" providerId="LiveId" clId="{9BCF4EE5-AF1F-4874-BC48-DBA111DD2FA7}" dt="2022-07-08T15:55:20.710" v="42" actId="478"/>
          <ac:spMkLst>
            <pc:docMk/>
            <pc:sldMk cId="259731974" sldId="687"/>
            <ac:spMk id="4" creationId="{482E8944-DCF3-4AC6-BE67-1363060F87F6}"/>
          </ac:spMkLst>
        </pc:spChg>
      </pc:sldChg>
      <pc:sldChg chg="delSp modSp mod">
        <pc:chgData name="Siegbert Rudolph" userId="2af4d44886c067cc" providerId="LiveId" clId="{9BCF4EE5-AF1F-4874-BC48-DBA111DD2FA7}" dt="2022-07-08T15:55:20.710" v="41" actId="1076"/>
        <pc:sldMkLst>
          <pc:docMk/>
          <pc:sldMk cId="358567880" sldId="688"/>
        </pc:sldMkLst>
        <pc:spChg chg="mod">
          <ac:chgData name="Siegbert Rudolph" userId="2af4d44886c067cc" providerId="LiveId" clId="{9BCF4EE5-AF1F-4874-BC48-DBA111DD2FA7}" dt="2022-07-08T15:55:20.710" v="41" actId="1076"/>
          <ac:spMkLst>
            <pc:docMk/>
            <pc:sldMk cId="358567880" sldId="688"/>
            <ac:spMk id="3" creationId="{73E9B1BF-06CA-19D1-B3E7-0A7D0E0E2C9B}"/>
          </ac:spMkLst>
        </pc:spChg>
        <pc:spChg chg="del">
          <ac:chgData name="Siegbert Rudolph" userId="2af4d44886c067cc" providerId="LiveId" clId="{9BCF4EE5-AF1F-4874-BC48-DBA111DD2FA7}" dt="2022-07-08T15:55:20.710" v="36" actId="478"/>
          <ac:spMkLst>
            <pc:docMk/>
            <pc:sldMk cId="358567880" sldId="688"/>
            <ac:spMk id="4" creationId="{0E0AA9A8-57C2-4F47-ADC1-EF6BE7A5BCC3}"/>
          </ac:spMkLst>
        </pc:spChg>
      </pc:sldChg>
      <pc:sldChg chg="delSp modSp mod">
        <pc:chgData name="Siegbert Rudolph" userId="2af4d44886c067cc" providerId="LiveId" clId="{9BCF4EE5-AF1F-4874-BC48-DBA111DD2FA7}" dt="2022-07-08T15:55:20.725" v="53" actId="1076"/>
        <pc:sldMkLst>
          <pc:docMk/>
          <pc:sldMk cId="2288036300" sldId="689"/>
        </pc:sldMkLst>
        <pc:spChg chg="mod">
          <ac:chgData name="Siegbert Rudolph" userId="2af4d44886c067cc" providerId="LiveId" clId="{9BCF4EE5-AF1F-4874-BC48-DBA111DD2FA7}" dt="2022-07-08T15:55:20.725" v="53" actId="1076"/>
          <ac:spMkLst>
            <pc:docMk/>
            <pc:sldMk cId="2288036300" sldId="689"/>
            <ac:spMk id="3" creationId="{05444ECF-68F9-D11B-E7DE-4870455F5820}"/>
          </ac:spMkLst>
        </pc:spChg>
        <pc:spChg chg="del">
          <ac:chgData name="Siegbert Rudolph" userId="2af4d44886c067cc" providerId="LiveId" clId="{9BCF4EE5-AF1F-4874-BC48-DBA111DD2FA7}" dt="2022-07-08T15:55:20.725" v="48" actId="478"/>
          <ac:spMkLst>
            <pc:docMk/>
            <pc:sldMk cId="2288036300" sldId="689"/>
            <ac:spMk id="4" creationId="{B678552C-1C19-4BB3-B5D0-C7A34DAD1508}"/>
          </ac:spMkLst>
        </pc:spChg>
      </pc:sldChg>
      <pc:sldChg chg="delSp modSp mod">
        <pc:chgData name="Siegbert Rudolph" userId="2af4d44886c067cc" providerId="LiveId" clId="{9BCF4EE5-AF1F-4874-BC48-DBA111DD2FA7}" dt="2022-07-08T15:55:20.725" v="59" actId="1076"/>
        <pc:sldMkLst>
          <pc:docMk/>
          <pc:sldMk cId="4289967261" sldId="690"/>
        </pc:sldMkLst>
        <pc:spChg chg="mod">
          <ac:chgData name="Siegbert Rudolph" userId="2af4d44886c067cc" providerId="LiveId" clId="{9BCF4EE5-AF1F-4874-BC48-DBA111DD2FA7}" dt="2022-07-08T15:55:20.725" v="59" actId="1076"/>
          <ac:spMkLst>
            <pc:docMk/>
            <pc:sldMk cId="4289967261" sldId="690"/>
            <ac:spMk id="3" creationId="{BF9AE8FE-0BDA-67AA-BDDA-2BDAC9026880}"/>
          </ac:spMkLst>
        </pc:spChg>
        <pc:spChg chg="del">
          <ac:chgData name="Siegbert Rudolph" userId="2af4d44886c067cc" providerId="LiveId" clId="{9BCF4EE5-AF1F-4874-BC48-DBA111DD2FA7}" dt="2022-07-08T15:55:20.725" v="54" actId="478"/>
          <ac:spMkLst>
            <pc:docMk/>
            <pc:sldMk cId="4289967261" sldId="690"/>
            <ac:spMk id="4" creationId="{25ED7F3D-197B-421A-B39E-37D630DE3D57}"/>
          </ac:spMkLst>
        </pc:spChg>
      </pc:sldChg>
      <pc:sldChg chg="delSp modSp mod">
        <pc:chgData name="Siegbert Rudolph" userId="2af4d44886c067cc" providerId="LiveId" clId="{9BCF4EE5-AF1F-4874-BC48-DBA111DD2FA7}" dt="2022-07-08T15:55:20.741" v="65" actId="1076"/>
        <pc:sldMkLst>
          <pc:docMk/>
          <pc:sldMk cId="961873926" sldId="691"/>
        </pc:sldMkLst>
        <pc:spChg chg="mod">
          <ac:chgData name="Siegbert Rudolph" userId="2af4d44886c067cc" providerId="LiveId" clId="{9BCF4EE5-AF1F-4874-BC48-DBA111DD2FA7}" dt="2022-07-08T15:55:20.741" v="65" actId="1076"/>
          <ac:spMkLst>
            <pc:docMk/>
            <pc:sldMk cId="961873926" sldId="691"/>
            <ac:spMk id="3" creationId="{44EE5526-88D4-4E35-5944-7FB39B85C2C0}"/>
          </ac:spMkLst>
        </pc:spChg>
        <pc:spChg chg="del">
          <ac:chgData name="Siegbert Rudolph" userId="2af4d44886c067cc" providerId="LiveId" clId="{9BCF4EE5-AF1F-4874-BC48-DBA111DD2FA7}" dt="2022-07-08T15:55:20.725" v="60" actId="478"/>
          <ac:spMkLst>
            <pc:docMk/>
            <pc:sldMk cId="961873926" sldId="691"/>
            <ac:spMk id="9" creationId="{D60BC9E5-92AF-406B-991B-21B873818E55}"/>
          </ac:spMkLst>
        </pc:spChg>
      </pc:sldChg>
      <pc:sldChg chg="delSp modSp mod">
        <pc:chgData name="Siegbert Rudolph" userId="2af4d44886c067cc" providerId="LiveId" clId="{9BCF4EE5-AF1F-4874-BC48-DBA111DD2FA7}" dt="2022-07-08T15:55:20.757" v="89" actId="1076"/>
        <pc:sldMkLst>
          <pc:docMk/>
          <pc:sldMk cId="1119878122" sldId="692"/>
        </pc:sldMkLst>
        <pc:spChg chg="mod">
          <ac:chgData name="Siegbert Rudolph" userId="2af4d44886c067cc" providerId="LiveId" clId="{9BCF4EE5-AF1F-4874-BC48-DBA111DD2FA7}" dt="2022-07-08T15:55:20.757" v="89" actId="1076"/>
          <ac:spMkLst>
            <pc:docMk/>
            <pc:sldMk cId="1119878122" sldId="692"/>
            <ac:spMk id="3" creationId="{46FC34FA-3912-B22C-A5DF-ADBC361F8F61}"/>
          </ac:spMkLst>
        </pc:spChg>
        <pc:spChg chg="del">
          <ac:chgData name="Siegbert Rudolph" userId="2af4d44886c067cc" providerId="LiveId" clId="{9BCF4EE5-AF1F-4874-BC48-DBA111DD2FA7}" dt="2022-07-08T15:55:20.757" v="84" actId="478"/>
          <ac:spMkLst>
            <pc:docMk/>
            <pc:sldMk cId="1119878122" sldId="692"/>
            <ac:spMk id="7" creationId="{9DBAAADC-914D-4077-B1DC-3786859A6CE1}"/>
          </ac:spMkLst>
        </pc:spChg>
      </pc:sldChg>
      <pc:sldChg chg="delSp modSp mod">
        <pc:chgData name="Siegbert Rudolph" userId="2af4d44886c067cc" providerId="LiveId" clId="{9BCF4EE5-AF1F-4874-BC48-DBA111DD2FA7}" dt="2022-07-08T15:55:20.741" v="71" actId="1076"/>
        <pc:sldMkLst>
          <pc:docMk/>
          <pc:sldMk cId="2641188082" sldId="693"/>
        </pc:sldMkLst>
        <pc:spChg chg="mod">
          <ac:chgData name="Siegbert Rudolph" userId="2af4d44886c067cc" providerId="LiveId" clId="{9BCF4EE5-AF1F-4874-BC48-DBA111DD2FA7}" dt="2022-07-08T15:55:20.741" v="71" actId="1076"/>
          <ac:spMkLst>
            <pc:docMk/>
            <pc:sldMk cId="2641188082" sldId="693"/>
            <ac:spMk id="3" creationId="{28F86AC4-C934-AADD-4FE7-4B7690F694DC}"/>
          </ac:spMkLst>
        </pc:spChg>
        <pc:spChg chg="del">
          <ac:chgData name="Siegbert Rudolph" userId="2af4d44886c067cc" providerId="LiveId" clId="{9BCF4EE5-AF1F-4874-BC48-DBA111DD2FA7}" dt="2022-07-08T15:55:20.741" v="66" actId="478"/>
          <ac:spMkLst>
            <pc:docMk/>
            <pc:sldMk cId="2641188082" sldId="693"/>
            <ac:spMk id="4" creationId="{7ACBCEF1-F0F1-4FD0-A078-391D6155F8E9}"/>
          </ac:spMkLst>
        </pc:spChg>
      </pc:sldChg>
      <pc:sldChg chg="delSp modSp mod">
        <pc:chgData name="Siegbert Rudolph" userId="2af4d44886c067cc" providerId="LiveId" clId="{9BCF4EE5-AF1F-4874-BC48-DBA111DD2FA7}" dt="2022-07-08T15:55:20.741" v="77" actId="1076"/>
        <pc:sldMkLst>
          <pc:docMk/>
          <pc:sldMk cId="3936663851" sldId="694"/>
        </pc:sldMkLst>
        <pc:spChg chg="mod">
          <ac:chgData name="Siegbert Rudolph" userId="2af4d44886c067cc" providerId="LiveId" clId="{9BCF4EE5-AF1F-4874-BC48-DBA111DD2FA7}" dt="2022-07-08T15:55:20.741" v="77" actId="1076"/>
          <ac:spMkLst>
            <pc:docMk/>
            <pc:sldMk cId="3936663851" sldId="694"/>
            <ac:spMk id="3" creationId="{1CCE2C3D-194E-C058-D18D-227AA5557E38}"/>
          </ac:spMkLst>
        </pc:spChg>
        <pc:spChg chg="del">
          <ac:chgData name="Siegbert Rudolph" userId="2af4d44886c067cc" providerId="LiveId" clId="{9BCF4EE5-AF1F-4874-BC48-DBA111DD2FA7}" dt="2022-07-08T15:55:20.741" v="72" actId="478"/>
          <ac:spMkLst>
            <pc:docMk/>
            <pc:sldMk cId="3936663851" sldId="694"/>
            <ac:spMk id="4" creationId="{52585F3E-0C6A-47FD-B0C8-012405F5A7A3}"/>
          </ac:spMkLst>
        </pc:spChg>
      </pc:sldChg>
      <pc:sldChg chg="delSp modSp mod">
        <pc:chgData name="Siegbert Rudolph" userId="2af4d44886c067cc" providerId="LiveId" clId="{9BCF4EE5-AF1F-4874-BC48-DBA111DD2FA7}" dt="2022-07-08T15:55:20.757" v="83" actId="1076"/>
        <pc:sldMkLst>
          <pc:docMk/>
          <pc:sldMk cId="2540012636" sldId="695"/>
        </pc:sldMkLst>
        <pc:spChg chg="mod">
          <ac:chgData name="Siegbert Rudolph" userId="2af4d44886c067cc" providerId="LiveId" clId="{9BCF4EE5-AF1F-4874-BC48-DBA111DD2FA7}" dt="2022-07-08T15:55:20.757" v="83" actId="1076"/>
          <ac:spMkLst>
            <pc:docMk/>
            <pc:sldMk cId="2540012636" sldId="695"/>
            <ac:spMk id="3" creationId="{EF76C66A-C52D-5F0B-850F-E91629148795}"/>
          </ac:spMkLst>
        </pc:spChg>
        <pc:spChg chg="del">
          <ac:chgData name="Siegbert Rudolph" userId="2af4d44886c067cc" providerId="LiveId" clId="{9BCF4EE5-AF1F-4874-BC48-DBA111DD2FA7}" dt="2022-07-08T15:55:20.741" v="78" actId="478"/>
          <ac:spMkLst>
            <pc:docMk/>
            <pc:sldMk cId="2540012636" sldId="695"/>
            <ac:spMk id="4" creationId="{CB1BDF7F-189A-481B-8C9B-2EE50DED76E4}"/>
          </ac:spMkLst>
        </pc:spChg>
      </pc:sldChg>
      <pc:sldChg chg="delSp modSp mod">
        <pc:chgData name="Siegbert Rudolph" userId="2af4d44886c067cc" providerId="LiveId" clId="{9BCF4EE5-AF1F-4874-BC48-DBA111DD2FA7}" dt="2022-07-08T15:55:20.757" v="95" actId="1076"/>
        <pc:sldMkLst>
          <pc:docMk/>
          <pc:sldMk cId="1500915333" sldId="697"/>
        </pc:sldMkLst>
        <pc:spChg chg="mod">
          <ac:chgData name="Siegbert Rudolph" userId="2af4d44886c067cc" providerId="LiveId" clId="{9BCF4EE5-AF1F-4874-BC48-DBA111DD2FA7}" dt="2022-07-08T15:55:20.757" v="95" actId="1076"/>
          <ac:spMkLst>
            <pc:docMk/>
            <pc:sldMk cId="1500915333" sldId="697"/>
            <ac:spMk id="3" creationId="{5C4A01FE-9750-963A-4737-6D8E05F2DB04}"/>
          </ac:spMkLst>
        </pc:spChg>
        <pc:spChg chg="del">
          <ac:chgData name="Siegbert Rudolph" userId="2af4d44886c067cc" providerId="LiveId" clId="{9BCF4EE5-AF1F-4874-BC48-DBA111DD2FA7}" dt="2022-07-08T15:55:20.757" v="90" actId="478"/>
          <ac:spMkLst>
            <pc:docMk/>
            <pc:sldMk cId="1500915333" sldId="697"/>
            <ac:spMk id="4" creationId="{0850730A-6603-4E50-85A7-13F435AAFAB4}"/>
          </ac:spMkLst>
        </pc:spChg>
      </pc:sldChg>
      <pc:sldChg chg="delSp modSp mod">
        <pc:chgData name="Siegbert Rudolph" userId="2af4d44886c067cc" providerId="LiveId" clId="{9BCF4EE5-AF1F-4874-BC48-DBA111DD2FA7}" dt="2022-07-08T15:55:20.772" v="101" actId="1076"/>
        <pc:sldMkLst>
          <pc:docMk/>
          <pc:sldMk cId="2860657997" sldId="698"/>
        </pc:sldMkLst>
        <pc:spChg chg="mod">
          <ac:chgData name="Siegbert Rudolph" userId="2af4d44886c067cc" providerId="LiveId" clId="{9BCF4EE5-AF1F-4874-BC48-DBA111DD2FA7}" dt="2022-07-08T15:55:20.772" v="101" actId="1076"/>
          <ac:spMkLst>
            <pc:docMk/>
            <pc:sldMk cId="2860657997" sldId="698"/>
            <ac:spMk id="3" creationId="{A2080CF4-C78E-14CE-95F1-676676BCE1A8}"/>
          </ac:spMkLst>
        </pc:spChg>
        <pc:spChg chg="del">
          <ac:chgData name="Siegbert Rudolph" userId="2af4d44886c067cc" providerId="LiveId" clId="{9BCF4EE5-AF1F-4874-BC48-DBA111DD2FA7}" dt="2022-07-08T15:55:20.757" v="96" actId="478"/>
          <ac:spMkLst>
            <pc:docMk/>
            <pc:sldMk cId="2860657997" sldId="698"/>
            <ac:spMk id="4" creationId="{21FD98AA-A919-4745-990C-C6FA7C5CFC35}"/>
          </ac:spMkLst>
        </pc:spChg>
      </pc:sldChg>
      <pc:sldChg chg="delSp modSp mod">
        <pc:chgData name="Siegbert Rudolph" userId="2af4d44886c067cc" providerId="LiveId" clId="{9BCF4EE5-AF1F-4874-BC48-DBA111DD2FA7}" dt="2022-07-08T15:55:20.772" v="107" actId="1076"/>
        <pc:sldMkLst>
          <pc:docMk/>
          <pc:sldMk cId="201991552" sldId="699"/>
        </pc:sldMkLst>
        <pc:spChg chg="mod">
          <ac:chgData name="Siegbert Rudolph" userId="2af4d44886c067cc" providerId="LiveId" clId="{9BCF4EE5-AF1F-4874-BC48-DBA111DD2FA7}" dt="2022-07-08T15:55:20.772" v="107" actId="1076"/>
          <ac:spMkLst>
            <pc:docMk/>
            <pc:sldMk cId="201991552" sldId="699"/>
            <ac:spMk id="3" creationId="{E9D831A7-9A4F-E260-59D6-AB6449D1B98E}"/>
          </ac:spMkLst>
        </pc:spChg>
        <pc:spChg chg="del">
          <ac:chgData name="Siegbert Rudolph" userId="2af4d44886c067cc" providerId="LiveId" clId="{9BCF4EE5-AF1F-4874-BC48-DBA111DD2FA7}" dt="2022-07-08T15:55:20.772" v="102" actId="478"/>
          <ac:spMkLst>
            <pc:docMk/>
            <pc:sldMk cId="201991552" sldId="699"/>
            <ac:spMk id="4" creationId="{04423F0D-326B-4EA6-A32E-F5E12800FE6A}"/>
          </ac:spMkLst>
        </pc:spChg>
      </pc:sldChg>
      <pc:sldChg chg="delSp modSp mod">
        <pc:chgData name="Siegbert Rudolph" userId="2af4d44886c067cc" providerId="LiveId" clId="{9BCF4EE5-AF1F-4874-BC48-DBA111DD2FA7}" dt="2022-07-08T15:55:20.772" v="119" actId="1076"/>
        <pc:sldMkLst>
          <pc:docMk/>
          <pc:sldMk cId="3966354187" sldId="706"/>
        </pc:sldMkLst>
        <pc:spChg chg="mod">
          <ac:chgData name="Siegbert Rudolph" userId="2af4d44886c067cc" providerId="LiveId" clId="{9BCF4EE5-AF1F-4874-BC48-DBA111DD2FA7}" dt="2022-07-08T15:55:20.772" v="119" actId="1076"/>
          <ac:spMkLst>
            <pc:docMk/>
            <pc:sldMk cId="3966354187" sldId="706"/>
            <ac:spMk id="3" creationId="{447A5C29-7FD1-A248-3A99-5FF1B0152E89}"/>
          </ac:spMkLst>
        </pc:spChg>
        <pc:spChg chg="del">
          <ac:chgData name="Siegbert Rudolph" userId="2af4d44886c067cc" providerId="LiveId" clId="{9BCF4EE5-AF1F-4874-BC48-DBA111DD2FA7}" dt="2022-07-08T15:55:20.772" v="114" actId="478"/>
          <ac:spMkLst>
            <pc:docMk/>
            <pc:sldMk cId="3966354187" sldId="706"/>
            <ac:spMk id="4" creationId="{87DF1BB8-54A4-4F97-B5CA-01AA40F333A0}"/>
          </ac:spMkLst>
        </pc:spChg>
      </pc:sldChg>
    </pc:docChg>
  </pc:docChgLst>
  <pc:docChgLst>
    <pc:chgData name="Siegbert Rudolph" userId="2af4d44886c067cc" providerId="LiveId" clId="{5836A234-35DE-45C1-812F-17CB10A0F382}"/>
    <pc:docChg chg="custSel modSld">
      <pc:chgData name="Siegbert Rudolph" userId="2af4d44886c067cc" providerId="LiveId" clId="{5836A234-35DE-45C1-812F-17CB10A0F382}" dt="2021-04-30T09:20:47.278" v="119" actId="1076"/>
      <pc:docMkLst>
        <pc:docMk/>
      </pc:docMkLst>
      <pc:sldChg chg="delSp modSp mod">
        <pc:chgData name="Siegbert Rudolph" userId="2af4d44886c067cc" providerId="LiveId" clId="{5836A234-35DE-45C1-812F-17CB10A0F382}" dt="2021-04-30T09:20:47.200" v="5" actId="1076"/>
        <pc:sldMkLst>
          <pc:docMk/>
          <pc:sldMk cId="0" sldId="444"/>
        </pc:sldMkLst>
        <pc:spChg chg="del">
          <ac:chgData name="Siegbert Rudolph" userId="2af4d44886c067cc" providerId="LiveId" clId="{5836A234-35DE-45C1-812F-17CB10A0F382}" dt="2021-04-30T09:20:47.200" v="0" actId="478"/>
          <ac:spMkLst>
            <pc:docMk/>
            <pc:sldMk cId="0" sldId="444"/>
            <ac:spMk id="2" creationId="{90E94E36-4C4E-400A-BE02-CF31BEF03EE6}"/>
          </ac:spMkLst>
        </pc:spChg>
        <pc:spChg chg="mod">
          <ac:chgData name="Siegbert Rudolph" userId="2af4d44886c067cc" providerId="LiveId" clId="{5836A234-35DE-45C1-812F-17CB10A0F382}" dt="2021-04-30T09:20:47.200" v="5" actId="1076"/>
          <ac:spMkLst>
            <pc:docMk/>
            <pc:sldMk cId="0" sldId="444"/>
            <ac:spMk id="3" creationId="{1E68E07A-3973-4301-9B7D-F4C7958FD7C4}"/>
          </ac:spMkLst>
        </pc:spChg>
      </pc:sldChg>
      <pc:sldChg chg="delSp modSp mod">
        <pc:chgData name="Siegbert Rudolph" userId="2af4d44886c067cc" providerId="LiveId" clId="{5836A234-35DE-45C1-812F-17CB10A0F382}" dt="2021-04-30T09:20:47.263" v="113" actId="1076"/>
        <pc:sldMkLst>
          <pc:docMk/>
          <pc:sldMk cId="1647492060" sldId="607"/>
        </pc:sldMkLst>
        <pc:spChg chg="del">
          <ac:chgData name="Siegbert Rudolph" userId="2af4d44886c067cc" providerId="LiveId" clId="{5836A234-35DE-45C1-812F-17CB10A0F382}" dt="2021-04-30T09:20:47.263" v="108" actId="478"/>
          <ac:spMkLst>
            <pc:docMk/>
            <pc:sldMk cId="1647492060" sldId="607"/>
            <ac:spMk id="2" creationId="{060CE812-3B56-4620-AF01-85B7FC3335B6}"/>
          </ac:spMkLst>
        </pc:spChg>
        <pc:spChg chg="mod">
          <ac:chgData name="Siegbert Rudolph" userId="2af4d44886c067cc" providerId="LiveId" clId="{5836A234-35DE-45C1-812F-17CB10A0F382}" dt="2021-04-30T09:20:47.263" v="113" actId="1076"/>
          <ac:spMkLst>
            <pc:docMk/>
            <pc:sldMk cId="1647492060" sldId="607"/>
            <ac:spMk id="5" creationId="{63E1AE3A-FE55-4E12-9698-C93E9B94F042}"/>
          </ac:spMkLst>
        </pc:spChg>
      </pc:sldChg>
      <pc:sldChg chg="delSp modSp mod">
        <pc:chgData name="Siegbert Rudolph" userId="2af4d44886c067cc" providerId="LiveId" clId="{5836A234-35DE-45C1-812F-17CB10A0F382}" dt="2021-04-30T09:20:47.216" v="11" actId="1076"/>
        <pc:sldMkLst>
          <pc:docMk/>
          <pc:sldMk cId="1487536989" sldId="666"/>
        </pc:sldMkLst>
        <pc:spChg chg="del">
          <ac:chgData name="Siegbert Rudolph" userId="2af4d44886c067cc" providerId="LiveId" clId="{5836A234-35DE-45C1-812F-17CB10A0F382}" dt="2021-04-30T09:20:47.200" v="6" actId="478"/>
          <ac:spMkLst>
            <pc:docMk/>
            <pc:sldMk cId="1487536989" sldId="666"/>
            <ac:spMk id="3" creationId="{B3B8EA88-D4FA-4089-AEC9-7B9D7DDABD2F}"/>
          </ac:spMkLst>
        </pc:spChg>
        <pc:spChg chg="mod">
          <ac:chgData name="Siegbert Rudolph" userId="2af4d44886c067cc" providerId="LiveId" clId="{5836A234-35DE-45C1-812F-17CB10A0F382}" dt="2021-04-30T09:20:47.216" v="11" actId="1076"/>
          <ac:spMkLst>
            <pc:docMk/>
            <pc:sldMk cId="1487536989" sldId="666"/>
            <ac:spMk id="4" creationId="{67EF2809-C5FA-4AA1-A786-014D391E26E9}"/>
          </ac:spMkLst>
        </pc:spChg>
      </pc:sldChg>
      <pc:sldChg chg="delSp modSp mod">
        <pc:chgData name="Siegbert Rudolph" userId="2af4d44886c067cc" providerId="LiveId" clId="{5836A234-35DE-45C1-812F-17CB10A0F382}" dt="2021-04-30T09:20:47.216" v="17" actId="1076"/>
        <pc:sldMkLst>
          <pc:docMk/>
          <pc:sldMk cId="1049978293" sldId="682"/>
        </pc:sldMkLst>
        <pc:spChg chg="del">
          <ac:chgData name="Siegbert Rudolph" userId="2af4d44886c067cc" providerId="LiveId" clId="{5836A234-35DE-45C1-812F-17CB10A0F382}" dt="2021-04-30T09:20:47.216" v="12" actId="478"/>
          <ac:spMkLst>
            <pc:docMk/>
            <pc:sldMk cId="1049978293" sldId="682"/>
            <ac:spMk id="3" creationId="{0135D030-85BB-439F-9B9E-A1BD68203020}"/>
          </ac:spMkLst>
        </pc:spChg>
        <pc:spChg chg="mod">
          <ac:chgData name="Siegbert Rudolph" userId="2af4d44886c067cc" providerId="LiveId" clId="{5836A234-35DE-45C1-812F-17CB10A0F382}" dt="2021-04-30T09:20:47.216" v="17" actId="1076"/>
          <ac:spMkLst>
            <pc:docMk/>
            <pc:sldMk cId="1049978293" sldId="682"/>
            <ac:spMk id="4" creationId="{3B32F07F-3A0D-470C-A19B-2DD802CE56D6}"/>
          </ac:spMkLst>
        </pc:spChg>
      </pc:sldChg>
      <pc:sldChg chg="delSp modSp mod">
        <pc:chgData name="Siegbert Rudolph" userId="2af4d44886c067cc" providerId="LiveId" clId="{5836A234-35DE-45C1-812F-17CB10A0F382}" dt="2021-04-30T09:20:47.216" v="23" actId="1076"/>
        <pc:sldMkLst>
          <pc:docMk/>
          <pc:sldMk cId="3149141113" sldId="683"/>
        </pc:sldMkLst>
        <pc:spChg chg="del">
          <ac:chgData name="Siegbert Rudolph" userId="2af4d44886c067cc" providerId="LiveId" clId="{5836A234-35DE-45C1-812F-17CB10A0F382}" dt="2021-04-30T09:20:47.216" v="18" actId="478"/>
          <ac:spMkLst>
            <pc:docMk/>
            <pc:sldMk cId="3149141113" sldId="683"/>
            <ac:spMk id="3" creationId="{B45D4A46-EB78-4A3D-9B3D-AC9BB72DC186}"/>
          </ac:spMkLst>
        </pc:spChg>
        <pc:spChg chg="mod">
          <ac:chgData name="Siegbert Rudolph" userId="2af4d44886c067cc" providerId="LiveId" clId="{5836A234-35DE-45C1-812F-17CB10A0F382}" dt="2021-04-30T09:20:47.216" v="23" actId="1076"/>
          <ac:spMkLst>
            <pc:docMk/>
            <pc:sldMk cId="3149141113" sldId="683"/>
            <ac:spMk id="4" creationId="{BA22A1B2-2D50-4E77-BA4D-7A45FF875883}"/>
          </ac:spMkLst>
        </pc:spChg>
      </pc:sldChg>
      <pc:sldChg chg="delSp modSp mod">
        <pc:chgData name="Siegbert Rudolph" userId="2af4d44886c067cc" providerId="LiveId" clId="{5836A234-35DE-45C1-812F-17CB10A0F382}" dt="2021-04-30T09:20:47.216" v="29" actId="1076"/>
        <pc:sldMkLst>
          <pc:docMk/>
          <pc:sldMk cId="3607620903" sldId="684"/>
        </pc:sldMkLst>
        <pc:spChg chg="del">
          <ac:chgData name="Siegbert Rudolph" userId="2af4d44886c067cc" providerId="LiveId" clId="{5836A234-35DE-45C1-812F-17CB10A0F382}" dt="2021-04-30T09:20:47.216" v="24" actId="478"/>
          <ac:spMkLst>
            <pc:docMk/>
            <pc:sldMk cId="3607620903" sldId="684"/>
            <ac:spMk id="4" creationId="{9BB7D310-F47D-4C3E-ACC8-D1B4EFDE389C}"/>
          </ac:spMkLst>
        </pc:spChg>
        <pc:spChg chg="mod">
          <ac:chgData name="Siegbert Rudolph" userId="2af4d44886c067cc" providerId="LiveId" clId="{5836A234-35DE-45C1-812F-17CB10A0F382}" dt="2021-04-30T09:20:47.216" v="29" actId="1076"/>
          <ac:spMkLst>
            <pc:docMk/>
            <pc:sldMk cId="3607620903" sldId="684"/>
            <ac:spMk id="8" creationId="{9973D4E8-A0EE-4290-A839-3409E20AE646}"/>
          </ac:spMkLst>
        </pc:spChg>
      </pc:sldChg>
      <pc:sldChg chg="delSp modSp mod">
        <pc:chgData name="Siegbert Rudolph" userId="2af4d44886c067cc" providerId="LiveId" clId="{5836A234-35DE-45C1-812F-17CB10A0F382}" dt="2021-04-30T09:20:47.231" v="35" actId="1076"/>
        <pc:sldMkLst>
          <pc:docMk/>
          <pc:sldMk cId="1360968711" sldId="685"/>
        </pc:sldMkLst>
        <pc:spChg chg="del">
          <ac:chgData name="Siegbert Rudolph" userId="2af4d44886c067cc" providerId="LiveId" clId="{5836A234-35DE-45C1-812F-17CB10A0F382}" dt="2021-04-30T09:20:47.216" v="30" actId="478"/>
          <ac:spMkLst>
            <pc:docMk/>
            <pc:sldMk cId="1360968711" sldId="685"/>
            <ac:spMk id="3" creationId="{11F0A3DC-C376-4131-83A2-B359983008B8}"/>
          </ac:spMkLst>
        </pc:spChg>
        <pc:spChg chg="mod">
          <ac:chgData name="Siegbert Rudolph" userId="2af4d44886c067cc" providerId="LiveId" clId="{5836A234-35DE-45C1-812F-17CB10A0F382}" dt="2021-04-30T09:20:47.231" v="35" actId="1076"/>
          <ac:spMkLst>
            <pc:docMk/>
            <pc:sldMk cId="1360968711" sldId="685"/>
            <ac:spMk id="9" creationId="{92B88495-9A1C-4AF0-8FFD-5A0147F11C62}"/>
          </ac:spMkLst>
        </pc:spChg>
      </pc:sldChg>
      <pc:sldChg chg="delSp modSp mod">
        <pc:chgData name="Siegbert Rudolph" userId="2af4d44886c067cc" providerId="LiveId" clId="{5836A234-35DE-45C1-812F-17CB10A0F382}" dt="2021-04-30T09:20:47.231" v="47" actId="1076"/>
        <pc:sldMkLst>
          <pc:docMk/>
          <pc:sldMk cId="259731974" sldId="687"/>
        </pc:sldMkLst>
        <pc:spChg chg="del">
          <ac:chgData name="Siegbert Rudolph" userId="2af4d44886c067cc" providerId="LiveId" clId="{5836A234-35DE-45C1-812F-17CB10A0F382}" dt="2021-04-30T09:20:47.231" v="42" actId="478"/>
          <ac:spMkLst>
            <pc:docMk/>
            <pc:sldMk cId="259731974" sldId="687"/>
            <ac:spMk id="3" creationId="{9829EE16-FD98-4964-9040-3B1237C668A5}"/>
          </ac:spMkLst>
        </pc:spChg>
        <pc:spChg chg="mod">
          <ac:chgData name="Siegbert Rudolph" userId="2af4d44886c067cc" providerId="LiveId" clId="{5836A234-35DE-45C1-812F-17CB10A0F382}" dt="2021-04-30T09:20:47.231" v="47" actId="1076"/>
          <ac:spMkLst>
            <pc:docMk/>
            <pc:sldMk cId="259731974" sldId="687"/>
            <ac:spMk id="4" creationId="{B19F398D-4192-4084-929E-3BEDFB73A14D}"/>
          </ac:spMkLst>
        </pc:spChg>
      </pc:sldChg>
      <pc:sldChg chg="delSp modSp mod">
        <pc:chgData name="Siegbert Rudolph" userId="2af4d44886c067cc" providerId="LiveId" clId="{5836A234-35DE-45C1-812F-17CB10A0F382}" dt="2021-04-30T09:20:47.231" v="41" actId="1076"/>
        <pc:sldMkLst>
          <pc:docMk/>
          <pc:sldMk cId="358567880" sldId="688"/>
        </pc:sldMkLst>
        <pc:spChg chg="del">
          <ac:chgData name="Siegbert Rudolph" userId="2af4d44886c067cc" providerId="LiveId" clId="{5836A234-35DE-45C1-812F-17CB10A0F382}" dt="2021-04-30T09:20:47.231" v="36" actId="478"/>
          <ac:spMkLst>
            <pc:docMk/>
            <pc:sldMk cId="358567880" sldId="688"/>
            <ac:spMk id="3" creationId="{E28930BF-CC00-4CD5-A0C7-A634B8676DA7}"/>
          </ac:spMkLst>
        </pc:spChg>
        <pc:spChg chg="mod">
          <ac:chgData name="Siegbert Rudolph" userId="2af4d44886c067cc" providerId="LiveId" clId="{5836A234-35DE-45C1-812F-17CB10A0F382}" dt="2021-04-30T09:20:47.231" v="41" actId="1076"/>
          <ac:spMkLst>
            <pc:docMk/>
            <pc:sldMk cId="358567880" sldId="688"/>
            <ac:spMk id="4" creationId="{B39780D4-66AF-4215-8FF2-008B701E7EDB}"/>
          </ac:spMkLst>
        </pc:spChg>
      </pc:sldChg>
      <pc:sldChg chg="delSp modSp mod">
        <pc:chgData name="Siegbert Rudolph" userId="2af4d44886c067cc" providerId="LiveId" clId="{5836A234-35DE-45C1-812F-17CB10A0F382}" dt="2021-04-30T09:20:47.231" v="53" actId="1076"/>
        <pc:sldMkLst>
          <pc:docMk/>
          <pc:sldMk cId="2288036300" sldId="689"/>
        </pc:sldMkLst>
        <pc:spChg chg="del">
          <ac:chgData name="Siegbert Rudolph" userId="2af4d44886c067cc" providerId="LiveId" clId="{5836A234-35DE-45C1-812F-17CB10A0F382}" dt="2021-04-30T09:20:47.231" v="48" actId="478"/>
          <ac:spMkLst>
            <pc:docMk/>
            <pc:sldMk cId="2288036300" sldId="689"/>
            <ac:spMk id="3" creationId="{244D5368-C611-4688-9F06-230126E5E170}"/>
          </ac:spMkLst>
        </pc:spChg>
        <pc:spChg chg="mod">
          <ac:chgData name="Siegbert Rudolph" userId="2af4d44886c067cc" providerId="LiveId" clId="{5836A234-35DE-45C1-812F-17CB10A0F382}" dt="2021-04-30T09:20:47.231" v="53" actId="1076"/>
          <ac:spMkLst>
            <pc:docMk/>
            <pc:sldMk cId="2288036300" sldId="689"/>
            <ac:spMk id="4" creationId="{AACC8813-D8E1-486F-AE8A-1B74C39274C5}"/>
          </ac:spMkLst>
        </pc:spChg>
      </pc:sldChg>
      <pc:sldChg chg="delSp modSp mod">
        <pc:chgData name="Siegbert Rudolph" userId="2af4d44886c067cc" providerId="LiveId" clId="{5836A234-35DE-45C1-812F-17CB10A0F382}" dt="2021-04-30T09:20:47.231" v="59" actId="1076"/>
        <pc:sldMkLst>
          <pc:docMk/>
          <pc:sldMk cId="4289967261" sldId="690"/>
        </pc:sldMkLst>
        <pc:spChg chg="del">
          <ac:chgData name="Siegbert Rudolph" userId="2af4d44886c067cc" providerId="LiveId" clId="{5836A234-35DE-45C1-812F-17CB10A0F382}" dt="2021-04-30T09:20:47.231" v="54" actId="478"/>
          <ac:spMkLst>
            <pc:docMk/>
            <pc:sldMk cId="4289967261" sldId="690"/>
            <ac:spMk id="3" creationId="{A9BD39CF-F341-4774-B3ED-3FE74EB9FA03}"/>
          </ac:spMkLst>
        </pc:spChg>
        <pc:spChg chg="mod">
          <ac:chgData name="Siegbert Rudolph" userId="2af4d44886c067cc" providerId="LiveId" clId="{5836A234-35DE-45C1-812F-17CB10A0F382}" dt="2021-04-30T09:20:47.231" v="59" actId="1076"/>
          <ac:spMkLst>
            <pc:docMk/>
            <pc:sldMk cId="4289967261" sldId="690"/>
            <ac:spMk id="4" creationId="{194E2F46-9A21-49E8-8829-1F40267C9577}"/>
          </ac:spMkLst>
        </pc:spChg>
      </pc:sldChg>
      <pc:sldChg chg="delSp modSp mod">
        <pc:chgData name="Siegbert Rudolph" userId="2af4d44886c067cc" providerId="LiveId" clId="{5836A234-35DE-45C1-812F-17CB10A0F382}" dt="2021-04-30T09:20:47.247" v="65" actId="1076"/>
        <pc:sldMkLst>
          <pc:docMk/>
          <pc:sldMk cId="961873926" sldId="691"/>
        </pc:sldMkLst>
        <pc:spChg chg="del">
          <ac:chgData name="Siegbert Rudolph" userId="2af4d44886c067cc" providerId="LiveId" clId="{5836A234-35DE-45C1-812F-17CB10A0F382}" dt="2021-04-30T09:20:47.231" v="60" actId="478"/>
          <ac:spMkLst>
            <pc:docMk/>
            <pc:sldMk cId="961873926" sldId="691"/>
            <ac:spMk id="3" creationId="{130135A7-125B-4BF8-8818-2CA13338697F}"/>
          </ac:spMkLst>
        </pc:spChg>
        <pc:spChg chg="mod">
          <ac:chgData name="Siegbert Rudolph" userId="2af4d44886c067cc" providerId="LiveId" clId="{5836A234-35DE-45C1-812F-17CB10A0F382}" dt="2021-04-30T09:20:47.247" v="65" actId="1076"/>
          <ac:spMkLst>
            <pc:docMk/>
            <pc:sldMk cId="961873926" sldId="691"/>
            <ac:spMk id="9" creationId="{1780B625-2395-4DBE-AED4-11083C2F30C3}"/>
          </ac:spMkLst>
        </pc:spChg>
      </pc:sldChg>
      <pc:sldChg chg="delSp modSp mod">
        <pc:chgData name="Siegbert Rudolph" userId="2af4d44886c067cc" providerId="LiveId" clId="{5836A234-35DE-45C1-812F-17CB10A0F382}" dt="2021-04-30T09:20:47.247" v="89" actId="1076"/>
        <pc:sldMkLst>
          <pc:docMk/>
          <pc:sldMk cId="1119878122" sldId="692"/>
        </pc:sldMkLst>
        <pc:spChg chg="del">
          <ac:chgData name="Siegbert Rudolph" userId="2af4d44886c067cc" providerId="LiveId" clId="{5836A234-35DE-45C1-812F-17CB10A0F382}" dt="2021-04-30T09:20:47.247" v="84" actId="478"/>
          <ac:spMkLst>
            <pc:docMk/>
            <pc:sldMk cId="1119878122" sldId="692"/>
            <ac:spMk id="3" creationId="{430F17E0-C254-43F2-B30D-7C1F2B79F7AF}"/>
          </ac:spMkLst>
        </pc:spChg>
        <pc:spChg chg="mod">
          <ac:chgData name="Siegbert Rudolph" userId="2af4d44886c067cc" providerId="LiveId" clId="{5836A234-35DE-45C1-812F-17CB10A0F382}" dt="2021-04-30T09:20:47.247" v="89" actId="1076"/>
          <ac:spMkLst>
            <pc:docMk/>
            <pc:sldMk cId="1119878122" sldId="692"/>
            <ac:spMk id="7" creationId="{5BD17D69-C392-487C-9EF2-60CF854E3B08}"/>
          </ac:spMkLst>
        </pc:spChg>
      </pc:sldChg>
      <pc:sldChg chg="delSp modSp mod">
        <pc:chgData name="Siegbert Rudolph" userId="2af4d44886c067cc" providerId="LiveId" clId="{5836A234-35DE-45C1-812F-17CB10A0F382}" dt="2021-04-30T09:20:47.247" v="71" actId="1076"/>
        <pc:sldMkLst>
          <pc:docMk/>
          <pc:sldMk cId="2641188082" sldId="693"/>
        </pc:sldMkLst>
        <pc:spChg chg="del">
          <ac:chgData name="Siegbert Rudolph" userId="2af4d44886c067cc" providerId="LiveId" clId="{5836A234-35DE-45C1-812F-17CB10A0F382}" dt="2021-04-30T09:20:47.247" v="66" actId="478"/>
          <ac:spMkLst>
            <pc:docMk/>
            <pc:sldMk cId="2641188082" sldId="693"/>
            <ac:spMk id="3" creationId="{D764F0F1-BAE8-4179-A90B-05716BC74CD7}"/>
          </ac:spMkLst>
        </pc:spChg>
        <pc:spChg chg="mod">
          <ac:chgData name="Siegbert Rudolph" userId="2af4d44886c067cc" providerId="LiveId" clId="{5836A234-35DE-45C1-812F-17CB10A0F382}" dt="2021-04-30T09:20:47.247" v="71" actId="1076"/>
          <ac:spMkLst>
            <pc:docMk/>
            <pc:sldMk cId="2641188082" sldId="693"/>
            <ac:spMk id="4" creationId="{13C6F134-EAA5-4158-A6A1-B9F6CA31F071}"/>
          </ac:spMkLst>
        </pc:spChg>
      </pc:sldChg>
      <pc:sldChg chg="delSp modSp mod">
        <pc:chgData name="Siegbert Rudolph" userId="2af4d44886c067cc" providerId="LiveId" clId="{5836A234-35DE-45C1-812F-17CB10A0F382}" dt="2021-04-30T09:20:47.247" v="77" actId="1076"/>
        <pc:sldMkLst>
          <pc:docMk/>
          <pc:sldMk cId="3936663851" sldId="694"/>
        </pc:sldMkLst>
        <pc:spChg chg="del">
          <ac:chgData name="Siegbert Rudolph" userId="2af4d44886c067cc" providerId="LiveId" clId="{5836A234-35DE-45C1-812F-17CB10A0F382}" dt="2021-04-30T09:20:47.247" v="72" actId="478"/>
          <ac:spMkLst>
            <pc:docMk/>
            <pc:sldMk cId="3936663851" sldId="694"/>
            <ac:spMk id="3" creationId="{0D219585-CD43-45AC-BBB5-4031826D6029}"/>
          </ac:spMkLst>
        </pc:spChg>
        <pc:spChg chg="mod">
          <ac:chgData name="Siegbert Rudolph" userId="2af4d44886c067cc" providerId="LiveId" clId="{5836A234-35DE-45C1-812F-17CB10A0F382}" dt="2021-04-30T09:20:47.247" v="77" actId="1076"/>
          <ac:spMkLst>
            <pc:docMk/>
            <pc:sldMk cId="3936663851" sldId="694"/>
            <ac:spMk id="4" creationId="{4C7DB777-1A53-43C6-A5E7-0A1D0051A7A3}"/>
          </ac:spMkLst>
        </pc:spChg>
      </pc:sldChg>
      <pc:sldChg chg="delSp modSp mod">
        <pc:chgData name="Siegbert Rudolph" userId="2af4d44886c067cc" providerId="LiveId" clId="{5836A234-35DE-45C1-812F-17CB10A0F382}" dt="2021-04-30T09:20:47.247" v="83" actId="1076"/>
        <pc:sldMkLst>
          <pc:docMk/>
          <pc:sldMk cId="2540012636" sldId="695"/>
        </pc:sldMkLst>
        <pc:spChg chg="del">
          <ac:chgData name="Siegbert Rudolph" userId="2af4d44886c067cc" providerId="LiveId" clId="{5836A234-35DE-45C1-812F-17CB10A0F382}" dt="2021-04-30T09:20:47.247" v="78" actId="478"/>
          <ac:spMkLst>
            <pc:docMk/>
            <pc:sldMk cId="2540012636" sldId="695"/>
            <ac:spMk id="3" creationId="{F0D2376F-DC8C-4047-BAC4-005F5158F957}"/>
          </ac:spMkLst>
        </pc:spChg>
        <pc:spChg chg="mod">
          <ac:chgData name="Siegbert Rudolph" userId="2af4d44886c067cc" providerId="LiveId" clId="{5836A234-35DE-45C1-812F-17CB10A0F382}" dt="2021-04-30T09:20:47.247" v="83" actId="1076"/>
          <ac:spMkLst>
            <pc:docMk/>
            <pc:sldMk cId="2540012636" sldId="695"/>
            <ac:spMk id="4" creationId="{17B682F3-8BF9-48A8-8191-FF4C9EF3AA9D}"/>
          </ac:spMkLst>
        </pc:spChg>
      </pc:sldChg>
      <pc:sldChg chg="delSp modSp mod">
        <pc:chgData name="Siegbert Rudolph" userId="2af4d44886c067cc" providerId="LiveId" clId="{5836A234-35DE-45C1-812F-17CB10A0F382}" dt="2021-04-30T09:20:47.263" v="95" actId="1076"/>
        <pc:sldMkLst>
          <pc:docMk/>
          <pc:sldMk cId="1500915333" sldId="697"/>
        </pc:sldMkLst>
        <pc:spChg chg="del">
          <ac:chgData name="Siegbert Rudolph" userId="2af4d44886c067cc" providerId="LiveId" clId="{5836A234-35DE-45C1-812F-17CB10A0F382}" dt="2021-04-30T09:20:47.263" v="90" actId="478"/>
          <ac:spMkLst>
            <pc:docMk/>
            <pc:sldMk cId="1500915333" sldId="697"/>
            <ac:spMk id="3" creationId="{326E7505-1D59-426B-8068-725679F09051}"/>
          </ac:spMkLst>
        </pc:spChg>
        <pc:spChg chg="mod">
          <ac:chgData name="Siegbert Rudolph" userId="2af4d44886c067cc" providerId="LiveId" clId="{5836A234-35DE-45C1-812F-17CB10A0F382}" dt="2021-04-30T09:20:47.263" v="95" actId="1076"/>
          <ac:spMkLst>
            <pc:docMk/>
            <pc:sldMk cId="1500915333" sldId="697"/>
            <ac:spMk id="4" creationId="{74DD0B78-5FB9-47EE-B94D-D1972B9C1341}"/>
          </ac:spMkLst>
        </pc:spChg>
      </pc:sldChg>
      <pc:sldChg chg="delSp modSp mod">
        <pc:chgData name="Siegbert Rudolph" userId="2af4d44886c067cc" providerId="LiveId" clId="{5836A234-35DE-45C1-812F-17CB10A0F382}" dt="2021-04-30T09:20:47.263" v="101" actId="1076"/>
        <pc:sldMkLst>
          <pc:docMk/>
          <pc:sldMk cId="2860657997" sldId="698"/>
        </pc:sldMkLst>
        <pc:spChg chg="del">
          <ac:chgData name="Siegbert Rudolph" userId="2af4d44886c067cc" providerId="LiveId" clId="{5836A234-35DE-45C1-812F-17CB10A0F382}" dt="2021-04-30T09:20:47.263" v="96" actId="478"/>
          <ac:spMkLst>
            <pc:docMk/>
            <pc:sldMk cId="2860657997" sldId="698"/>
            <ac:spMk id="3" creationId="{D9D5EC0B-F6E8-439F-997B-4B671AC1C508}"/>
          </ac:spMkLst>
        </pc:spChg>
        <pc:spChg chg="mod">
          <ac:chgData name="Siegbert Rudolph" userId="2af4d44886c067cc" providerId="LiveId" clId="{5836A234-35DE-45C1-812F-17CB10A0F382}" dt="2021-04-30T09:20:47.263" v="101" actId="1076"/>
          <ac:spMkLst>
            <pc:docMk/>
            <pc:sldMk cId="2860657997" sldId="698"/>
            <ac:spMk id="4" creationId="{2C030B6E-C00B-4549-8429-5B9778F96464}"/>
          </ac:spMkLst>
        </pc:spChg>
      </pc:sldChg>
      <pc:sldChg chg="delSp modSp mod">
        <pc:chgData name="Siegbert Rudolph" userId="2af4d44886c067cc" providerId="LiveId" clId="{5836A234-35DE-45C1-812F-17CB10A0F382}" dt="2021-04-30T09:20:47.263" v="107" actId="1076"/>
        <pc:sldMkLst>
          <pc:docMk/>
          <pc:sldMk cId="201991552" sldId="699"/>
        </pc:sldMkLst>
        <pc:spChg chg="del">
          <ac:chgData name="Siegbert Rudolph" userId="2af4d44886c067cc" providerId="LiveId" clId="{5836A234-35DE-45C1-812F-17CB10A0F382}" dt="2021-04-30T09:20:47.263" v="102" actId="478"/>
          <ac:spMkLst>
            <pc:docMk/>
            <pc:sldMk cId="201991552" sldId="699"/>
            <ac:spMk id="3" creationId="{EEE53F49-DF53-4A02-BB86-47AFE7F534E1}"/>
          </ac:spMkLst>
        </pc:spChg>
        <pc:spChg chg="mod">
          <ac:chgData name="Siegbert Rudolph" userId="2af4d44886c067cc" providerId="LiveId" clId="{5836A234-35DE-45C1-812F-17CB10A0F382}" dt="2021-04-30T09:20:47.263" v="107" actId="1076"/>
          <ac:spMkLst>
            <pc:docMk/>
            <pc:sldMk cId="201991552" sldId="699"/>
            <ac:spMk id="4" creationId="{53627B14-076B-4488-B4D3-306CA519C165}"/>
          </ac:spMkLst>
        </pc:spChg>
      </pc:sldChg>
      <pc:sldChg chg="delSp modSp mod">
        <pc:chgData name="Siegbert Rudolph" userId="2af4d44886c067cc" providerId="LiveId" clId="{5836A234-35DE-45C1-812F-17CB10A0F382}" dt="2021-04-30T09:20:47.278" v="119" actId="1076"/>
        <pc:sldMkLst>
          <pc:docMk/>
          <pc:sldMk cId="3966354187" sldId="706"/>
        </pc:sldMkLst>
        <pc:spChg chg="del">
          <ac:chgData name="Siegbert Rudolph" userId="2af4d44886c067cc" providerId="LiveId" clId="{5836A234-35DE-45C1-812F-17CB10A0F382}" dt="2021-04-30T09:20:47.263" v="114" actId="478"/>
          <ac:spMkLst>
            <pc:docMk/>
            <pc:sldMk cId="3966354187" sldId="706"/>
            <ac:spMk id="3" creationId="{B2808C38-A85F-453C-B5D9-AE3540BC9FEF}"/>
          </ac:spMkLst>
        </pc:spChg>
        <pc:spChg chg="mod">
          <ac:chgData name="Siegbert Rudolph" userId="2af4d44886c067cc" providerId="LiveId" clId="{5836A234-35DE-45C1-812F-17CB10A0F382}" dt="2021-04-30T09:20:47.278" v="119" actId="1076"/>
          <ac:spMkLst>
            <pc:docMk/>
            <pc:sldMk cId="3966354187" sldId="706"/>
            <ac:spMk id="4" creationId="{163E23D6-AF11-448A-A0C4-68B14C4B292F}"/>
          </ac:spMkLst>
        </pc:spChg>
      </pc:sldChg>
    </pc:docChg>
  </pc:docChgLst>
  <pc:docChgLst>
    <pc:chgData name="Siegbert Rudolph" userId="2af4d44886c067cc" providerId="LiveId" clId="{F0BDB7C0-4A22-412D-8FB3-E5D32D887745}"/>
    <pc:docChg chg="custSel modSld">
      <pc:chgData name="Siegbert Rudolph" userId="2af4d44886c067cc" providerId="LiveId" clId="{F0BDB7C0-4A22-412D-8FB3-E5D32D887745}" dt="2022-10-31T17:52:18.517" v="203" actId="1076"/>
      <pc:docMkLst>
        <pc:docMk/>
      </pc:docMkLst>
      <pc:sldChg chg="delSp modSp mod">
        <pc:chgData name="Siegbert Rudolph" userId="2af4d44886c067cc" providerId="LiveId" clId="{F0BDB7C0-4A22-412D-8FB3-E5D32D887745}" dt="2022-10-31T17:52:18.454" v="89" actId="1076"/>
        <pc:sldMkLst>
          <pc:docMk/>
          <pc:sldMk cId="0" sldId="444"/>
        </pc:sldMkLst>
        <pc:spChg chg="del">
          <ac:chgData name="Siegbert Rudolph" userId="2af4d44886c067cc" providerId="LiveId" clId="{F0BDB7C0-4A22-412D-8FB3-E5D32D887745}" dt="2022-10-31T17:52:18.439" v="84" actId="478"/>
          <ac:spMkLst>
            <pc:docMk/>
            <pc:sldMk cId="0" sldId="444"/>
            <ac:spMk id="2" creationId="{69DA104C-7D70-940F-E288-4F1CC6D1B69D}"/>
          </ac:spMkLst>
        </pc:spChg>
        <pc:spChg chg="mod">
          <ac:chgData name="Siegbert Rudolph" userId="2af4d44886c067cc" providerId="LiveId" clId="{F0BDB7C0-4A22-412D-8FB3-E5D32D887745}" dt="2022-10-31T17:52:18.454" v="89" actId="1076"/>
          <ac:spMkLst>
            <pc:docMk/>
            <pc:sldMk cId="0" sldId="444"/>
            <ac:spMk id="3" creationId="{0D305FFD-F5DB-3079-F125-A37E47271ACC}"/>
          </ac:spMkLst>
        </pc:spChg>
        <pc:spChg chg="mod">
          <ac:chgData name="Siegbert Rudolph" userId="2af4d44886c067cc" providerId="LiveId" clId="{F0BDB7C0-4A22-412D-8FB3-E5D32D887745}" dt="2022-10-31T10:35:10.509" v="83" actId="20577"/>
          <ac:spMkLst>
            <pc:docMk/>
            <pc:sldMk cId="0" sldId="444"/>
            <ac:spMk id="23" creationId="{00000000-0000-0000-0000-000000000000}"/>
          </ac:spMkLst>
        </pc:spChg>
      </pc:sldChg>
      <pc:sldChg chg="delSp modSp mod">
        <pc:chgData name="Siegbert Rudolph" userId="2af4d44886c067cc" providerId="LiveId" clId="{F0BDB7C0-4A22-412D-8FB3-E5D32D887745}" dt="2022-10-31T17:52:18.517" v="197" actId="1076"/>
        <pc:sldMkLst>
          <pc:docMk/>
          <pc:sldMk cId="1647492060" sldId="607"/>
        </pc:sldMkLst>
        <pc:spChg chg="del">
          <ac:chgData name="Siegbert Rudolph" userId="2af4d44886c067cc" providerId="LiveId" clId="{F0BDB7C0-4A22-412D-8FB3-E5D32D887745}" dt="2022-10-31T17:52:18.517" v="192" actId="478"/>
          <ac:spMkLst>
            <pc:docMk/>
            <pc:sldMk cId="1647492060" sldId="607"/>
            <ac:spMk id="2" creationId="{09809A1B-0C4B-26AA-045C-98ACF9963186}"/>
          </ac:spMkLst>
        </pc:spChg>
        <pc:spChg chg="mod">
          <ac:chgData name="Siegbert Rudolph" userId="2af4d44886c067cc" providerId="LiveId" clId="{F0BDB7C0-4A22-412D-8FB3-E5D32D887745}" dt="2022-10-31T17:52:18.517" v="197" actId="1076"/>
          <ac:spMkLst>
            <pc:docMk/>
            <pc:sldMk cId="1647492060" sldId="607"/>
            <ac:spMk id="5" creationId="{AC38561F-813A-D2F2-70D2-FA46C74C44F8}"/>
          </ac:spMkLst>
        </pc:spChg>
      </pc:sldChg>
      <pc:sldChg chg="delSp modSp mod">
        <pc:chgData name="Siegbert Rudolph" userId="2af4d44886c067cc" providerId="LiveId" clId="{F0BDB7C0-4A22-412D-8FB3-E5D32D887745}" dt="2022-10-31T17:52:18.454" v="95" actId="1076"/>
        <pc:sldMkLst>
          <pc:docMk/>
          <pc:sldMk cId="1487536989" sldId="666"/>
        </pc:sldMkLst>
        <pc:spChg chg="del">
          <ac:chgData name="Siegbert Rudolph" userId="2af4d44886c067cc" providerId="LiveId" clId="{F0BDB7C0-4A22-412D-8FB3-E5D32D887745}" dt="2022-10-31T17:52:18.454" v="90" actId="478"/>
          <ac:spMkLst>
            <pc:docMk/>
            <pc:sldMk cId="1487536989" sldId="666"/>
            <ac:spMk id="3" creationId="{F5FDEEB7-CE9D-82C7-3958-B69C06B4A8E8}"/>
          </ac:spMkLst>
        </pc:spChg>
        <pc:spChg chg="mod">
          <ac:chgData name="Siegbert Rudolph" userId="2af4d44886c067cc" providerId="LiveId" clId="{F0BDB7C0-4A22-412D-8FB3-E5D32D887745}" dt="2022-10-31T17:52:18.454" v="95" actId="1076"/>
          <ac:spMkLst>
            <pc:docMk/>
            <pc:sldMk cId="1487536989" sldId="666"/>
            <ac:spMk id="4" creationId="{F756C708-05BC-141F-FB07-99095DDEAAC4}"/>
          </ac:spMkLst>
        </pc:spChg>
      </pc:sldChg>
      <pc:sldChg chg="delSp modSp mod">
        <pc:chgData name="Siegbert Rudolph" userId="2af4d44886c067cc" providerId="LiveId" clId="{F0BDB7C0-4A22-412D-8FB3-E5D32D887745}" dt="2022-10-31T17:52:18.454" v="101" actId="1076"/>
        <pc:sldMkLst>
          <pc:docMk/>
          <pc:sldMk cId="1049978293" sldId="682"/>
        </pc:sldMkLst>
        <pc:spChg chg="del">
          <ac:chgData name="Siegbert Rudolph" userId="2af4d44886c067cc" providerId="LiveId" clId="{F0BDB7C0-4A22-412D-8FB3-E5D32D887745}" dt="2022-10-31T17:52:18.454" v="96" actId="478"/>
          <ac:spMkLst>
            <pc:docMk/>
            <pc:sldMk cId="1049978293" sldId="682"/>
            <ac:spMk id="3" creationId="{D3A11136-382B-C952-FC9C-5D61C74465FD}"/>
          </ac:spMkLst>
        </pc:spChg>
        <pc:spChg chg="mod">
          <ac:chgData name="Siegbert Rudolph" userId="2af4d44886c067cc" providerId="LiveId" clId="{F0BDB7C0-4A22-412D-8FB3-E5D32D887745}" dt="2022-10-31T17:52:18.454" v="101" actId="1076"/>
          <ac:spMkLst>
            <pc:docMk/>
            <pc:sldMk cId="1049978293" sldId="682"/>
            <ac:spMk id="4" creationId="{1352D144-59B7-31E0-BE97-83788237B8A7}"/>
          </ac:spMkLst>
        </pc:spChg>
      </pc:sldChg>
      <pc:sldChg chg="delSp modSp mod">
        <pc:chgData name="Siegbert Rudolph" userId="2af4d44886c067cc" providerId="LiveId" clId="{F0BDB7C0-4A22-412D-8FB3-E5D32D887745}" dt="2022-10-31T17:52:18.454" v="107" actId="1076"/>
        <pc:sldMkLst>
          <pc:docMk/>
          <pc:sldMk cId="3149141113" sldId="683"/>
        </pc:sldMkLst>
        <pc:spChg chg="del">
          <ac:chgData name="Siegbert Rudolph" userId="2af4d44886c067cc" providerId="LiveId" clId="{F0BDB7C0-4A22-412D-8FB3-E5D32D887745}" dt="2022-10-31T17:52:18.454" v="102" actId="478"/>
          <ac:spMkLst>
            <pc:docMk/>
            <pc:sldMk cId="3149141113" sldId="683"/>
            <ac:spMk id="3" creationId="{F9011F5D-0C6F-8521-C499-757A73B581CE}"/>
          </ac:spMkLst>
        </pc:spChg>
        <pc:spChg chg="mod">
          <ac:chgData name="Siegbert Rudolph" userId="2af4d44886c067cc" providerId="LiveId" clId="{F0BDB7C0-4A22-412D-8FB3-E5D32D887745}" dt="2022-10-31T17:52:18.454" v="107" actId="1076"/>
          <ac:spMkLst>
            <pc:docMk/>
            <pc:sldMk cId="3149141113" sldId="683"/>
            <ac:spMk id="4" creationId="{5ECF784B-4883-51ED-33EE-E5D2F7456540}"/>
          </ac:spMkLst>
        </pc:spChg>
      </pc:sldChg>
      <pc:sldChg chg="delSp modSp mod">
        <pc:chgData name="Siegbert Rudolph" userId="2af4d44886c067cc" providerId="LiveId" clId="{F0BDB7C0-4A22-412D-8FB3-E5D32D887745}" dt="2022-10-31T17:52:18.470" v="113" actId="1076"/>
        <pc:sldMkLst>
          <pc:docMk/>
          <pc:sldMk cId="3607620903" sldId="684"/>
        </pc:sldMkLst>
        <pc:spChg chg="del">
          <ac:chgData name="Siegbert Rudolph" userId="2af4d44886c067cc" providerId="LiveId" clId="{F0BDB7C0-4A22-412D-8FB3-E5D32D887745}" dt="2022-10-31T17:52:18.454" v="108" actId="478"/>
          <ac:spMkLst>
            <pc:docMk/>
            <pc:sldMk cId="3607620903" sldId="684"/>
            <ac:spMk id="4" creationId="{3C71716B-D18A-0A95-BEDB-9E75929B9922}"/>
          </ac:spMkLst>
        </pc:spChg>
        <pc:spChg chg="mod">
          <ac:chgData name="Siegbert Rudolph" userId="2af4d44886c067cc" providerId="LiveId" clId="{F0BDB7C0-4A22-412D-8FB3-E5D32D887745}" dt="2022-10-31T17:52:18.470" v="113" actId="1076"/>
          <ac:spMkLst>
            <pc:docMk/>
            <pc:sldMk cId="3607620903" sldId="684"/>
            <ac:spMk id="8" creationId="{A00E36F5-3695-2C5A-5014-E19E6A4F8B93}"/>
          </ac:spMkLst>
        </pc:spChg>
      </pc:sldChg>
      <pc:sldChg chg="delSp modSp mod">
        <pc:chgData name="Siegbert Rudolph" userId="2af4d44886c067cc" providerId="LiveId" clId="{F0BDB7C0-4A22-412D-8FB3-E5D32D887745}" dt="2022-10-31T17:52:18.470" v="119" actId="1076"/>
        <pc:sldMkLst>
          <pc:docMk/>
          <pc:sldMk cId="1360968711" sldId="685"/>
        </pc:sldMkLst>
        <pc:spChg chg="del">
          <ac:chgData name="Siegbert Rudolph" userId="2af4d44886c067cc" providerId="LiveId" clId="{F0BDB7C0-4A22-412D-8FB3-E5D32D887745}" dt="2022-10-31T17:52:18.470" v="114" actId="478"/>
          <ac:spMkLst>
            <pc:docMk/>
            <pc:sldMk cId="1360968711" sldId="685"/>
            <ac:spMk id="3" creationId="{4E0E222A-F435-683F-5518-1A0311BE735C}"/>
          </ac:spMkLst>
        </pc:spChg>
        <pc:spChg chg="mod">
          <ac:chgData name="Siegbert Rudolph" userId="2af4d44886c067cc" providerId="LiveId" clId="{F0BDB7C0-4A22-412D-8FB3-E5D32D887745}" dt="2022-10-31T17:52:18.470" v="119" actId="1076"/>
          <ac:spMkLst>
            <pc:docMk/>
            <pc:sldMk cId="1360968711" sldId="685"/>
            <ac:spMk id="9" creationId="{0772C9CE-7FDD-0560-13D9-D36540C92122}"/>
          </ac:spMkLst>
        </pc:spChg>
      </pc:sldChg>
      <pc:sldChg chg="delSp modSp mod">
        <pc:chgData name="Siegbert Rudolph" userId="2af4d44886c067cc" providerId="LiveId" clId="{F0BDB7C0-4A22-412D-8FB3-E5D32D887745}" dt="2022-10-31T17:52:18.470" v="131" actId="1076"/>
        <pc:sldMkLst>
          <pc:docMk/>
          <pc:sldMk cId="259731974" sldId="687"/>
        </pc:sldMkLst>
        <pc:spChg chg="del">
          <ac:chgData name="Siegbert Rudolph" userId="2af4d44886c067cc" providerId="LiveId" clId="{F0BDB7C0-4A22-412D-8FB3-E5D32D887745}" dt="2022-10-31T17:52:18.470" v="126" actId="478"/>
          <ac:spMkLst>
            <pc:docMk/>
            <pc:sldMk cId="259731974" sldId="687"/>
            <ac:spMk id="3" creationId="{DEDBC821-AC8C-B8BB-1E56-9C14FB970CB9}"/>
          </ac:spMkLst>
        </pc:spChg>
        <pc:spChg chg="mod">
          <ac:chgData name="Siegbert Rudolph" userId="2af4d44886c067cc" providerId="LiveId" clId="{F0BDB7C0-4A22-412D-8FB3-E5D32D887745}" dt="2022-10-31T17:52:18.470" v="131" actId="1076"/>
          <ac:spMkLst>
            <pc:docMk/>
            <pc:sldMk cId="259731974" sldId="687"/>
            <ac:spMk id="4" creationId="{0982258E-6C92-8C86-6638-68F04536B2A8}"/>
          </ac:spMkLst>
        </pc:spChg>
      </pc:sldChg>
      <pc:sldChg chg="delSp modSp mod">
        <pc:chgData name="Siegbert Rudolph" userId="2af4d44886c067cc" providerId="LiveId" clId="{F0BDB7C0-4A22-412D-8FB3-E5D32D887745}" dt="2022-10-31T17:52:18.470" v="125" actId="1076"/>
        <pc:sldMkLst>
          <pc:docMk/>
          <pc:sldMk cId="358567880" sldId="688"/>
        </pc:sldMkLst>
        <pc:spChg chg="del">
          <ac:chgData name="Siegbert Rudolph" userId="2af4d44886c067cc" providerId="LiveId" clId="{F0BDB7C0-4A22-412D-8FB3-E5D32D887745}" dt="2022-10-31T17:52:18.470" v="120" actId="478"/>
          <ac:spMkLst>
            <pc:docMk/>
            <pc:sldMk cId="358567880" sldId="688"/>
            <ac:spMk id="3" creationId="{07930C14-69E2-FE72-84B4-A78144D02257}"/>
          </ac:spMkLst>
        </pc:spChg>
        <pc:spChg chg="mod">
          <ac:chgData name="Siegbert Rudolph" userId="2af4d44886c067cc" providerId="LiveId" clId="{F0BDB7C0-4A22-412D-8FB3-E5D32D887745}" dt="2022-10-31T17:52:18.470" v="125" actId="1076"/>
          <ac:spMkLst>
            <pc:docMk/>
            <pc:sldMk cId="358567880" sldId="688"/>
            <ac:spMk id="4" creationId="{4F9A87E9-2169-5E40-ECA2-D58ACB3F813A}"/>
          </ac:spMkLst>
        </pc:spChg>
      </pc:sldChg>
      <pc:sldChg chg="delSp modSp mod">
        <pc:chgData name="Siegbert Rudolph" userId="2af4d44886c067cc" providerId="LiveId" clId="{F0BDB7C0-4A22-412D-8FB3-E5D32D887745}" dt="2022-10-31T17:52:18.485" v="137" actId="1076"/>
        <pc:sldMkLst>
          <pc:docMk/>
          <pc:sldMk cId="2288036300" sldId="689"/>
        </pc:sldMkLst>
        <pc:spChg chg="del">
          <ac:chgData name="Siegbert Rudolph" userId="2af4d44886c067cc" providerId="LiveId" clId="{F0BDB7C0-4A22-412D-8FB3-E5D32D887745}" dt="2022-10-31T17:52:18.470" v="132" actId="478"/>
          <ac:spMkLst>
            <pc:docMk/>
            <pc:sldMk cId="2288036300" sldId="689"/>
            <ac:spMk id="3" creationId="{34B1A213-F16C-7A40-76C5-B2892B787FC7}"/>
          </ac:spMkLst>
        </pc:spChg>
        <pc:spChg chg="mod">
          <ac:chgData name="Siegbert Rudolph" userId="2af4d44886c067cc" providerId="LiveId" clId="{F0BDB7C0-4A22-412D-8FB3-E5D32D887745}" dt="2022-10-31T17:52:18.485" v="137" actId="1076"/>
          <ac:spMkLst>
            <pc:docMk/>
            <pc:sldMk cId="2288036300" sldId="689"/>
            <ac:spMk id="4" creationId="{6BA4E980-7A76-40A4-6774-D06F26684E62}"/>
          </ac:spMkLst>
        </pc:spChg>
      </pc:sldChg>
      <pc:sldChg chg="delSp modSp mod">
        <pc:chgData name="Siegbert Rudolph" userId="2af4d44886c067cc" providerId="LiveId" clId="{F0BDB7C0-4A22-412D-8FB3-E5D32D887745}" dt="2022-10-31T17:52:18.485" v="143" actId="1076"/>
        <pc:sldMkLst>
          <pc:docMk/>
          <pc:sldMk cId="4289967261" sldId="690"/>
        </pc:sldMkLst>
        <pc:spChg chg="del">
          <ac:chgData name="Siegbert Rudolph" userId="2af4d44886c067cc" providerId="LiveId" clId="{F0BDB7C0-4A22-412D-8FB3-E5D32D887745}" dt="2022-10-31T17:52:18.485" v="138" actId="478"/>
          <ac:spMkLst>
            <pc:docMk/>
            <pc:sldMk cId="4289967261" sldId="690"/>
            <ac:spMk id="3" creationId="{BBCBFB79-BDD4-AD77-DEB6-E1EF8D892AF1}"/>
          </ac:spMkLst>
        </pc:spChg>
        <pc:spChg chg="mod">
          <ac:chgData name="Siegbert Rudolph" userId="2af4d44886c067cc" providerId="LiveId" clId="{F0BDB7C0-4A22-412D-8FB3-E5D32D887745}" dt="2022-10-31T17:52:18.485" v="143" actId="1076"/>
          <ac:spMkLst>
            <pc:docMk/>
            <pc:sldMk cId="4289967261" sldId="690"/>
            <ac:spMk id="4" creationId="{AC5259F2-0EEA-3B4A-84B8-879F53BA5883}"/>
          </ac:spMkLst>
        </pc:spChg>
      </pc:sldChg>
      <pc:sldChg chg="delSp modSp mod">
        <pc:chgData name="Siegbert Rudolph" userId="2af4d44886c067cc" providerId="LiveId" clId="{F0BDB7C0-4A22-412D-8FB3-E5D32D887745}" dt="2022-10-31T17:52:18.485" v="149" actId="1076"/>
        <pc:sldMkLst>
          <pc:docMk/>
          <pc:sldMk cId="961873926" sldId="691"/>
        </pc:sldMkLst>
        <pc:spChg chg="del">
          <ac:chgData name="Siegbert Rudolph" userId="2af4d44886c067cc" providerId="LiveId" clId="{F0BDB7C0-4A22-412D-8FB3-E5D32D887745}" dt="2022-10-31T17:52:18.485" v="144" actId="478"/>
          <ac:spMkLst>
            <pc:docMk/>
            <pc:sldMk cId="961873926" sldId="691"/>
            <ac:spMk id="3" creationId="{0B7DD276-9694-5B51-5CA2-17D79B85E3DD}"/>
          </ac:spMkLst>
        </pc:spChg>
        <pc:spChg chg="mod">
          <ac:chgData name="Siegbert Rudolph" userId="2af4d44886c067cc" providerId="LiveId" clId="{F0BDB7C0-4A22-412D-8FB3-E5D32D887745}" dt="2022-10-31T17:52:18.485" v="149" actId="1076"/>
          <ac:spMkLst>
            <pc:docMk/>
            <pc:sldMk cId="961873926" sldId="691"/>
            <ac:spMk id="9" creationId="{B97E8595-0181-CF15-F107-577D76702FB8}"/>
          </ac:spMkLst>
        </pc:spChg>
      </pc:sldChg>
      <pc:sldChg chg="delSp modSp mod">
        <pc:chgData name="Siegbert Rudolph" userId="2af4d44886c067cc" providerId="LiveId" clId="{F0BDB7C0-4A22-412D-8FB3-E5D32D887745}" dt="2022-10-31T17:52:18.501" v="173" actId="1076"/>
        <pc:sldMkLst>
          <pc:docMk/>
          <pc:sldMk cId="1119878122" sldId="692"/>
        </pc:sldMkLst>
        <pc:spChg chg="del">
          <ac:chgData name="Siegbert Rudolph" userId="2af4d44886c067cc" providerId="LiveId" clId="{F0BDB7C0-4A22-412D-8FB3-E5D32D887745}" dt="2022-10-31T17:52:18.501" v="168" actId="478"/>
          <ac:spMkLst>
            <pc:docMk/>
            <pc:sldMk cId="1119878122" sldId="692"/>
            <ac:spMk id="3" creationId="{D091FB90-C765-D725-B373-BDCB4CF14908}"/>
          </ac:spMkLst>
        </pc:spChg>
        <pc:spChg chg="mod">
          <ac:chgData name="Siegbert Rudolph" userId="2af4d44886c067cc" providerId="LiveId" clId="{F0BDB7C0-4A22-412D-8FB3-E5D32D887745}" dt="2022-10-31T17:52:18.501" v="173" actId="1076"/>
          <ac:spMkLst>
            <pc:docMk/>
            <pc:sldMk cId="1119878122" sldId="692"/>
            <ac:spMk id="7" creationId="{524B9336-830A-CC21-C688-CB7E8FE86B01}"/>
          </ac:spMkLst>
        </pc:spChg>
      </pc:sldChg>
      <pc:sldChg chg="delSp modSp mod">
        <pc:chgData name="Siegbert Rudolph" userId="2af4d44886c067cc" providerId="LiveId" clId="{F0BDB7C0-4A22-412D-8FB3-E5D32D887745}" dt="2022-10-31T17:52:18.485" v="155" actId="1076"/>
        <pc:sldMkLst>
          <pc:docMk/>
          <pc:sldMk cId="2641188082" sldId="693"/>
        </pc:sldMkLst>
        <pc:spChg chg="del">
          <ac:chgData name="Siegbert Rudolph" userId="2af4d44886c067cc" providerId="LiveId" clId="{F0BDB7C0-4A22-412D-8FB3-E5D32D887745}" dt="2022-10-31T17:52:18.485" v="150" actId="478"/>
          <ac:spMkLst>
            <pc:docMk/>
            <pc:sldMk cId="2641188082" sldId="693"/>
            <ac:spMk id="3" creationId="{F60C2422-DF19-08A9-03F8-7FE870BEC7C4}"/>
          </ac:spMkLst>
        </pc:spChg>
        <pc:spChg chg="mod">
          <ac:chgData name="Siegbert Rudolph" userId="2af4d44886c067cc" providerId="LiveId" clId="{F0BDB7C0-4A22-412D-8FB3-E5D32D887745}" dt="2022-10-31T17:52:18.485" v="155" actId="1076"/>
          <ac:spMkLst>
            <pc:docMk/>
            <pc:sldMk cId="2641188082" sldId="693"/>
            <ac:spMk id="4" creationId="{2130A733-70E0-F3F3-15AC-5DF9ED8EEBCA}"/>
          </ac:spMkLst>
        </pc:spChg>
      </pc:sldChg>
      <pc:sldChg chg="delSp modSp mod">
        <pc:chgData name="Siegbert Rudolph" userId="2af4d44886c067cc" providerId="LiveId" clId="{F0BDB7C0-4A22-412D-8FB3-E5D32D887745}" dt="2022-10-31T17:52:18.501" v="161" actId="1076"/>
        <pc:sldMkLst>
          <pc:docMk/>
          <pc:sldMk cId="3936663851" sldId="694"/>
        </pc:sldMkLst>
        <pc:spChg chg="del">
          <ac:chgData name="Siegbert Rudolph" userId="2af4d44886c067cc" providerId="LiveId" clId="{F0BDB7C0-4A22-412D-8FB3-E5D32D887745}" dt="2022-10-31T17:52:18.485" v="156" actId="478"/>
          <ac:spMkLst>
            <pc:docMk/>
            <pc:sldMk cId="3936663851" sldId="694"/>
            <ac:spMk id="3" creationId="{EFF983CE-4DAB-A38E-FF57-6BD7735355BF}"/>
          </ac:spMkLst>
        </pc:spChg>
        <pc:spChg chg="mod">
          <ac:chgData name="Siegbert Rudolph" userId="2af4d44886c067cc" providerId="LiveId" clId="{F0BDB7C0-4A22-412D-8FB3-E5D32D887745}" dt="2022-10-31T17:52:18.501" v="161" actId="1076"/>
          <ac:spMkLst>
            <pc:docMk/>
            <pc:sldMk cId="3936663851" sldId="694"/>
            <ac:spMk id="4" creationId="{B40FF995-5D96-4580-F588-5DFAFFFB5A1C}"/>
          </ac:spMkLst>
        </pc:spChg>
      </pc:sldChg>
      <pc:sldChg chg="delSp modSp mod">
        <pc:chgData name="Siegbert Rudolph" userId="2af4d44886c067cc" providerId="LiveId" clId="{F0BDB7C0-4A22-412D-8FB3-E5D32D887745}" dt="2022-10-31T17:52:18.501" v="167" actId="1076"/>
        <pc:sldMkLst>
          <pc:docMk/>
          <pc:sldMk cId="2540012636" sldId="695"/>
        </pc:sldMkLst>
        <pc:spChg chg="del">
          <ac:chgData name="Siegbert Rudolph" userId="2af4d44886c067cc" providerId="LiveId" clId="{F0BDB7C0-4A22-412D-8FB3-E5D32D887745}" dt="2022-10-31T17:52:18.501" v="162" actId="478"/>
          <ac:spMkLst>
            <pc:docMk/>
            <pc:sldMk cId="2540012636" sldId="695"/>
            <ac:spMk id="3" creationId="{226AC7B1-9B3D-8E79-D9E2-DC4CE0186091}"/>
          </ac:spMkLst>
        </pc:spChg>
        <pc:spChg chg="mod">
          <ac:chgData name="Siegbert Rudolph" userId="2af4d44886c067cc" providerId="LiveId" clId="{F0BDB7C0-4A22-412D-8FB3-E5D32D887745}" dt="2022-10-31T17:52:18.501" v="167" actId="1076"/>
          <ac:spMkLst>
            <pc:docMk/>
            <pc:sldMk cId="2540012636" sldId="695"/>
            <ac:spMk id="4" creationId="{B3C05515-946F-3D5B-A552-99254855D813}"/>
          </ac:spMkLst>
        </pc:spChg>
      </pc:sldChg>
      <pc:sldChg chg="delSp modSp mod">
        <pc:chgData name="Siegbert Rudolph" userId="2af4d44886c067cc" providerId="LiveId" clId="{F0BDB7C0-4A22-412D-8FB3-E5D32D887745}" dt="2022-10-31T17:52:18.501" v="179" actId="1076"/>
        <pc:sldMkLst>
          <pc:docMk/>
          <pc:sldMk cId="1500915333" sldId="697"/>
        </pc:sldMkLst>
        <pc:spChg chg="del">
          <ac:chgData name="Siegbert Rudolph" userId="2af4d44886c067cc" providerId="LiveId" clId="{F0BDB7C0-4A22-412D-8FB3-E5D32D887745}" dt="2022-10-31T17:52:18.501" v="174" actId="478"/>
          <ac:spMkLst>
            <pc:docMk/>
            <pc:sldMk cId="1500915333" sldId="697"/>
            <ac:spMk id="3" creationId="{9C057387-F8FF-CF22-CBAE-A6ACD184F97A}"/>
          </ac:spMkLst>
        </pc:spChg>
        <pc:spChg chg="mod">
          <ac:chgData name="Siegbert Rudolph" userId="2af4d44886c067cc" providerId="LiveId" clId="{F0BDB7C0-4A22-412D-8FB3-E5D32D887745}" dt="2022-10-31T17:52:18.501" v="179" actId="1076"/>
          <ac:spMkLst>
            <pc:docMk/>
            <pc:sldMk cId="1500915333" sldId="697"/>
            <ac:spMk id="4" creationId="{6C025563-1342-67A0-72F9-9A312DDF343D}"/>
          </ac:spMkLst>
        </pc:spChg>
      </pc:sldChg>
      <pc:sldChg chg="delSp modSp mod">
        <pc:chgData name="Siegbert Rudolph" userId="2af4d44886c067cc" providerId="LiveId" clId="{F0BDB7C0-4A22-412D-8FB3-E5D32D887745}" dt="2022-10-31T17:52:18.501" v="185" actId="1076"/>
        <pc:sldMkLst>
          <pc:docMk/>
          <pc:sldMk cId="2860657997" sldId="698"/>
        </pc:sldMkLst>
        <pc:spChg chg="del">
          <ac:chgData name="Siegbert Rudolph" userId="2af4d44886c067cc" providerId="LiveId" clId="{F0BDB7C0-4A22-412D-8FB3-E5D32D887745}" dt="2022-10-31T17:52:18.501" v="180" actId="478"/>
          <ac:spMkLst>
            <pc:docMk/>
            <pc:sldMk cId="2860657997" sldId="698"/>
            <ac:spMk id="3" creationId="{771E6233-5E21-2938-D4A3-E0E675AF23F8}"/>
          </ac:spMkLst>
        </pc:spChg>
        <pc:spChg chg="mod">
          <ac:chgData name="Siegbert Rudolph" userId="2af4d44886c067cc" providerId="LiveId" clId="{F0BDB7C0-4A22-412D-8FB3-E5D32D887745}" dt="2022-10-31T17:52:18.501" v="185" actId="1076"/>
          <ac:spMkLst>
            <pc:docMk/>
            <pc:sldMk cId="2860657997" sldId="698"/>
            <ac:spMk id="4" creationId="{F0CC2E12-98EC-1267-1E6F-750A06BA39A1}"/>
          </ac:spMkLst>
        </pc:spChg>
      </pc:sldChg>
      <pc:sldChg chg="delSp modSp mod">
        <pc:chgData name="Siegbert Rudolph" userId="2af4d44886c067cc" providerId="LiveId" clId="{F0BDB7C0-4A22-412D-8FB3-E5D32D887745}" dt="2022-10-31T17:52:18.517" v="191" actId="1076"/>
        <pc:sldMkLst>
          <pc:docMk/>
          <pc:sldMk cId="201991552" sldId="699"/>
        </pc:sldMkLst>
        <pc:spChg chg="del">
          <ac:chgData name="Siegbert Rudolph" userId="2af4d44886c067cc" providerId="LiveId" clId="{F0BDB7C0-4A22-412D-8FB3-E5D32D887745}" dt="2022-10-31T17:52:18.517" v="186" actId="478"/>
          <ac:spMkLst>
            <pc:docMk/>
            <pc:sldMk cId="201991552" sldId="699"/>
            <ac:spMk id="3" creationId="{9B423B2B-8738-CD4E-97DA-3C2B99633C12}"/>
          </ac:spMkLst>
        </pc:spChg>
        <pc:spChg chg="mod">
          <ac:chgData name="Siegbert Rudolph" userId="2af4d44886c067cc" providerId="LiveId" clId="{F0BDB7C0-4A22-412D-8FB3-E5D32D887745}" dt="2022-10-31T17:52:18.517" v="191" actId="1076"/>
          <ac:spMkLst>
            <pc:docMk/>
            <pc:sldMk cId="201991552" sldId="699"/>
            <ac:spMk id="4" creationId="{2FF38383-F3C7-B0D7-D730-46FF9A5BECED}"/>
          </ac:spMkLst>
        </pc:spChg>
      </pc:sldChg>
      <pc:sldChg chg="delSp modSp mod">
        <pc:chgData name="Siegbert Rudolph" userId="2af4d44886c067cc" providerId="LiveId" clId="{F0BDB7C0-4A22-412D-8FB3-E5D32D887745}" dt="2022-10-31T17:52:18.517" v="203" actId="1076"/>
        <pc:sldMkLst>
          <pc:docMk/>
          <pc:sldMk cId="3966354187" sldId="706"/>
        </pc:sldMkLst>
        <pc:spChg chg="del">
          <ac:chgData name="Siegbert Rudolph" userId="2af4d44886c067cc" providerId="LiveId" clId="{F0BDB7C0-4A22-412D-8FB3-E5D32D887745}" dt="2022-10-31T17:52:18.517" v="198" actId="478"/>
          <ac:spMkLst>
            <pc:docMk/>
            <pc:sldMk cId="3966354187" sldId="706"/>
            <ac:spMk id="3" creationId="{0AC9D338-CEFE-9A35-09CA-5B74BB0C817E}"/>
          </ac:spMkLst>
        </pc:spChg>
        <pc:spChg chg="mod">
          <ac:chgData name="Siegbert Rudolph" userId="2af4d44886c067cc" providerId="LiveId" clId="{F0BDB7C0-4A22-412D-8FB3-E5D32D887745}" dt="2022-10-31T17:52:18.517" v="203" actId="1076"/>
          <ac:spMkLst>
            <pc:docMk/>
            <pc:sldMk cId="3966354187" sldId="706"/>
            <ac:spMk id="4" creationId="{7BF53518-C90A-8CED-1A27-C8198C71BD80}"/>
          </ac:spMkLst>
        </pc:spChg>
      </pc:sldChg>
    </pc:docChg>
  </pc:docChgLst>
  <pc:docChgLst>
    <pc:chgData name="Siegbert Rudolph" userId="2af4d44886c067cc" providerId="LiveId" clId="{51C536CF-AC5F-4CCC-8CE9-49F2CBECFC9B}"/>
    <pc:docChg chg="custSel modSld">
      <pc:chgData name="Siegbert Rudolph" userId="2af4d44886c067cc" providerId="LiveId" clId="{51C536CF-AC5F-4CCC-8CE9-49F2CBECFC9B}" dt="2021-06-24T13:17:49.603" v="119" actId="1076"/>
      <pc:docMkLst>
        <pc:docMk/>
      </pc:docMkLst>
      <pc:sldChg chg="delSp modSp mod">
        <pc:chgData name="Siegbert Rudolph" userId="2af4d44886c067cc" providerId="LiveId" clId="{51C536CF-AC5F-4CCC-8CE9-49F2CBECFC9B}" dt="2021-06-24T13:17:49.541" v="5" actId="1076"/>
        <pc:sldMkLst>
          <pc:docMk/>
          <pc:sldMk cId="0" sldId="444"/>
        </pc:sldMkLst>
        <pc:spChg chg="mod">
          <ac:chgData name="Siegbert Rudolph" userId="2af4d44886c067cc" providerId="LiveId" clId="{51C536CF-AC5F-4CCC-8CE9-49F2CBECFC9B}" dt="2021-06-24T13:17:49.541" v="5" actId="1076"/>
          <ac:spMkLst>
            <pc:docMk/>
            <pc:sldMk cId="0" sldId="444"/>
            <ac:spMk id="2" creationId="{B7995826-4333-401E-9CED-FB363A471633}"/>
          </ac:spMkLst>
        </pc:spChg>
        <pc:spChg chg="del">
          <ac:chgData name="Siegbert Rudolph" userId="2af4d44886c067cc" providerId="LiveId" clId="{51C536CF-AC5F-4CCC-8CE9-49F2CBECFC9B}" dt="2021-06-24T13:17:49.541" v="0" actId="478"/>
          <ac:spMkLst>
            <pc:docMk/>
            <pc:sldMk cId="0" sldId="444"/>
            <ac:spMk id="3" creationId="{1E68E07A-3973-4301-9B7D-F4C7958FD7C4}"/>
          </ac:spMkLst>
        </pc:spChg>
      </pc:sldChg>
      <pc:sldChg chg="delSp modSp mod">
        <pc:chgData name="Siegbert Rudolph" userId="2af4d44886c067cc" providerId="LiveId" clId="{51C536CF-AC5F-4CCC-8CE9-49F2CBECFC9B}" dt="2021-06-24T13:17:49.603" v="113" actId="1076"/>
        <pc:sldMkLst>
          <pc:docMk/>
          <pc:sldMk cId="1647492060" sldId="607"/>
        </pc:sldMkLst>
        <pc:spChg chg="mod">
          <ac:chgData name="Siegbert Rudolph" userId="2af4d44886c067cc" providerId="LiveId" clId="{51C536CF-AC5F-4CCC-8CE9-49F2CBECFC9B}" dt="2021-06-24T13:17:49.603" v="113" actId="1076"/>
          <ac:spMkLst>
            <pc:docMk/>
            <pc:sldMk cId="1647492060" sldId="607"/>
            <ac:spMk id="2" creationId="{7D473668-1F51-4E43-ACF1-1E4E3865BDB0}"/>
          </ac:spMkLst>
        </pc:spChg>
        <pc:spChg chg="del">
          <ac:chgData name="Siegbert Rudolph" userId="2af4d44886c067cc" providerId="LiveId" clId="{51C536CF-AC5F-4CCC-8CE9-49F2CBECFC9B}" dt="2021-06-24T13:17:49.603" v="108" actId="478"/>
          <ac:spMkLst>
            <pc:docMk/>
            <pc:sldMk cId="1647492060" sldId="607"/>
            <ac:spMk id="5" creationId="{63E1AE3A-FE55-4E12-9698-C93E9B94F042}"/>
          </ac:spMkLst>
        </pc:spChg>
      </pc:sldChg>
      <pc:sldChg chg="delSp modSp mod">
        <pc:chgData name="Siegbert Rudolph" userId="2af4d44886c067cc" providerId="LiveId" clId="{51C536CF-AC5F-4CCC-8CE9-49F2CBECFC9B}" dt="2021-06-24T13:17:49.541" v="11" actId="1076"/>
        <pc:sldMkLst>
          <pc:docMk/>
          <pc:sldMk cId="1487536989" sldId="666"/>
        </pc:sldMkLst>
        <pc:spChg chg="mod">
          <ac:chgData name="Siegbert Rudolph" userId="2af4d44886c067cc" providerId="LiveId" clId="{51C536CF-AC5F-4CCC-8CE9-49F2CBECFC9B}" dt="2021-06-24T13:17:49.541" v="11" actId="1076"/>
          <ac:spMkLst>
            <pc:docMk/>
            <pc:sldMk cId="1487536989" sldId="666"/>
            <ac:spMk id="3" creationId="{44BA4325-FA22-42D3-8A2D-2E967A971BF9}"/>
          </ac:spMkLst>
        </pc:spChg>
        <pc:spChg chg="del">
          <ac:chgData name="Siegbert Rudolph" userId="2af4d44886c067cc" providerId="LiveId" clId="{51C536CF-AC5F-4CCC-8CE9-49F2CBECFC9B}" dt="2021-06-24T13:17:49.541" v="6" actId="478"/>
          <ac:spMkLst>
            <pc:docMk/>
            <pc:sldMk cId="1487536989" sldId="666"/>
            <ac:spMk id="4" creationId="{67EF2809-C5FA-4AA1-A786-014D391E26E9}"/>
          </ac:spMkLst>
        </pc:spChg>
      </pc:sldChg>
      <pc:sldChg chg="delSp modSp mod">
        <pc:chgData name="Siegbert Rudolph" userId="2af4d44886c067cc" providerId="LiveId" clId="{51C536CF-AC5F-4CCC-8CE9-49F2CBECFC9B}" dt="2021-06-24T13:17:49.557" v="17" actId="1076"/>
        <pc:sldMkLst>
          <pc:docMk/>
          <pc:sldMk cId="1049978293" sldId="682"/>
        </pc:sldMkLst>
        <pc:spChg chg="mod">
          <ac:chgData name="Siegbert Rudolph" userId="2af4d44886c067cc" providerId="LiveId" clId="{51C536CF-AC5F-4CCC-8CE9-49F2CBECFC9B}" dt="2021-06-24T13:17:49.557" v="17" actId="1076"/>
          <ac:spMkLst>
            <pc:docMk/>
            <pc:sldMk cId="1049978293" sldId="682"/>
            <ac:spMk id="3" creationId="{5B0D85AC-BEE5-4E40-A5E9-17EB0C1186CE}"/>
          </ac:spMkLst>
        </pc:spChg>
        <pc:spChg chg="del">
          <ac:chgData name="Siegbert Rudolph" userId="2af4d44886c067cc" providerId="LiveId" clId="{51C536CF-AC5F-4CCC-8CE9-49F2CBECFC9B}" dt="2021-06-24T13:17:49.557" v="12" actId="478"/>
          <ac:spMkLst>
            <pc:docMk/>
            <pc:sldMk cId="1049978293" sldId="682"/>
            <ac:spMk id="4" creationId="{3B32F07F-3A0D-470C-A19B-2DD802CE56D6}"/>
          </ac:spMkLst>
        </pc:spChg>
      </pc:sldChg>
      <pc:sldChg chg="delSp modSp mod">
        <pc:chgData name="Siegbert Rudolph" userId="2af4d44886c067cc" providerId="LiveId" clId="{51C536CF-AC5F-4CCC-8CE9-49F2CBECFC9B}" dt="2021-06-24T13:17:49.557" v="23" actId="1076"/>
        <pc:sldMkLst>
          <pc:docMk/>
          <pc:sldMk cId="3149141113" sldId="683"/>
        </pc:sldMkLst>
        <pc:spChg chg="mod">
          <ac:chgData name="Siegbert Rudolph" userId="2af4d44886c067cc" providerId="LiveId" clId="{51C536CF-AC5F-4CCC-8CE9-49F2CBECFC9B}" dt="2021-06-24T13:17:49.557" v="23" actId="1076"/>
          <ac:spMkLst>
            <pc:docMk/>
            <pc:sldMk cId="3149141113" sldId="683"/>
            <ac:spMk id="3" creationId="{4DFB6881-EADD-4053-9B2E-D4ABEC52B947}"/>
          </ac:spMkLst>
        </pc:spChg>
        <pc:spChg chg="del">
          <ac:chgData name="Siegbert Rudolph" userId="2af4d44886c067cc" providerId="LiveId" clId="{51C536CF-AC5F-4CCC-8CE9-49F2CBECFC9B}" dt="2021-06-24T13:17:49.557" v="18" actId="478"/>
          <ac:spMkLst>
            <pc:docMk/>
            <pc:sldMk cId="3149141113" sldId="683"/>
            <ac:spMk id="4" creationId="{BA22A1B2-2D50-4E77-BA4D-7A45FF875883}"/>
          </ac:spMkLst>
        </pc:spChg>
      </pc:sldChg>
      <pc:sldChg chg="delSp modSp mod">
        <pc:chgData name="Siegbert Rudolph" userId="2af4d44886c067cc" providerId="LiveId" clId="{51C536CF-AC5F-4CCC-8CE9-49F2CBECFC9B}" dt="2021-06-24T13:17:49.557" v="29" actId="1076"/>
        <pc:sldMkLst>
          <pc:docMk/>
          <pc:sldMk cId="3607620903" sldId="684"/>
        </pc:sldMkLst>
        <pc:spChg chg="mod">
          <ac:chgData name="Siegbert Rudolph" userId="2af4d44886c067cc" providerId="LiveId" clId="{51C536CF-AC5F-4CCC-8CE9-49F2CBECFC9B}" dt="2021-06-24T13:17:49.557" v="29" actId="1076"/>
          <ac:spMkLst>
            <pc:docMk/>
            <pc:sldMk cId="3607620903" sldId="684"/>
            <ac:spMk id="4" creationId="{0B835E91-CC2A-4C93-B423-AD2D845AA60C}"/>
          </ac:spMkLst>
        </pc:spChg>
        <pc:spChg chg="del">
          <ac:chgData name="Siegbert Rudolph" userId="2af4d44886c067cc" providerId="LiveId" clId="{51C536CF-AC5F-4CCC-8CE9-49F2CBECFC9B}" dt="2021-06-24T13:17:49.557" v="24" actId="478"/>
          <ac:spMkLst>
            <pc:docMk/>
            <pc:sldMk cId="3607620903" sldId="684"/>
            <ac:spMk id="8" creationId="{9973D4E8-A0EE-4290-A839-3409E20AE646}"/>
          </ac:spMkLst>
        </pc:spChg>
      </pc:sldChg>
      <pc:sldChg chg="delSp modSp mod">
        <pc:chgData name="Siegbert Rudolph" userId="2af4d44886c067cc" providerId="LiveId" clId="{51C536CF-AC5F-4CCC-8CE9-49F2CBECFC9B}" dt="2021-06-24T13:17:49.557" v="35" actId="1076"/>
        <pc:sldMkLst>
          <pc:docMk/>
          <pc:sldMk cId="1360968711" sldId="685"/>
        </pc:sldMkLst>
        <pc:spChg chg="mod">
          <ac:chgData name="Siegbert Rudolph" userId="2af4d44886c067cc" providerId="LiveId" clId="{51C536CF-AC5F-4CCC-8CE9-49F2CBECFC9B}" dt="2021-06-24T13:17:49.557" v="35" actId="1076"/>
          <ac:spMkLst>
            <pc:docMk/>
            <pc:sldMk cId="1360968711" sldId="685"/>
            <ac:spMk id="3" creationId="{B63BA445-CE22-4259-B663-42ED1C0A8475}"/>
          </ac:spMkLst>
        </pc:spChg>
        <pc:spChg chg="del">
          <ac:chgData name="Siegbert Rudolph" userId="2af4d44886c067cc" providerId="LiveId" clId="{51C536CF-AC5F-4CCC-8CE9-49F2CBECFC9B}" dt="2021-06-24T13:17:49.557" v="30" actId="478"/>
          <ac:spMkLst>
            <pc:docMk/>
            <pc:sldMk cId="1360968711" sldId="685"/>
            <ac:spMk id="9" creationId="{92B88495-9A1C-4AF0-8FFD-5A0147F11C62}"/>
          </ac:spMkLst>
        </pc:spChg>
      </pc:sldChg>
      <pc:sldChg chg="delSp modSp mod">
        <pc:chgData name="Siegbert Rudolph" userId="2af4d44886c067cc" providerId="LiveId" clId="{51C536CF-AC5F-4CCC-8CE9-49F2CBECFC9B}" dt="2021-06-24T13:17:49.572" v="47" actId="1076"/>
        <pc:sldMkLst>
          <pc:docMk/>
          <pc:sldMk cId="259731974" sldId="687"/>
        </pc:sldMkLst>
        <pc:spChg chg="mod">
          <ac:chgData name="Siegbert Rudolph" userId="2af4d44886c067cc" providerId="LiveId" clId="{51C536CF-AC5F-4CCC-8CE9-49F2CBECFC9B}" dt="2021-06-24T13:17:49.572" v="47" actId="1076"/>
          <ac:spMkLst>
            <pc:docMk/>
            <pc:sldMk cId="259731974" sldId="687"/>
            <ac:spMk id="3" creationId="{005FCC48-AE88-4BAB-A0D2-CBB76041DE42}"/>
          </ac:spMkLst>
        </pc:spChg>
        <pc:spChg chg="del">
          <ac:chgData name="Siegbert Rudolph" userId="2af4d44886c067cc" providerId="LiveId" clId="{51C536CF-AC5F-4CCC-8CE9-49F2CBECFC9B}" dt="2021-06-24T13:17:49.572" v="42" actId="478"/>
          <ac:spMkLst>
            <pc:docMk/>
            <pc:sldMk cId="259731974" sldId="687"/>
            <ac:spMk id="4" creationId="{B19F398D-4192-4084-929E-3BEDFB73A14D}"/>
          </ac:spMkLst>
        </pc:spChg>
      </pc:sldChg>
      <pc:sldChg chg="delSp modSp mod">
        <pc:chgData name="Siegbert Rudolph" userId="2af4d44886c067cc" providerId="LiveId" clId="{51C536CF-AC5F-4CCC-8CE9-49F2CBECFC9B}" dt="2021-06-24T13:17:49.557" v="41" actId="1076"/>
        <pc:sldMkLst>
          <pc:docMk/>
          <pc:sldMk cId="358567880" sldId="688"/>
        </pc:sldMkLst>
        <pc:spChg chg="mod">
          <ac:chgData name="Siegbert Rudolph" userId="2af4d44886c067cc" providerId="LiveId" clId="{51C536CF-AC5F-4CCC-8CE9-49F2CBECFC9B}" dt="2021-06-24T13:17:49.557" v="41" actId="1076"/>
          <ac:spMkLst>
            <pc:docMk/>
            <pc:sldMk cId="358567880" sldId="688"/>
            <ac:spMk id="3" creationId="{9F5F8C9A-14EA-4FED-92FE-B962074CF895}"/>
          </ac:spMkLst>
        </pc:spChg>
        <pc:spChg chg="del">
          <ac:chgData name="Siegbert Rudolph" userId="2af4d44886c067cc" providerId="LiveId" clId="{51C536CF-AC5F-4CCC-8CE9-49F2CBECFC9B}" dt="2021-06-24T13:17:49.557" v="36" actId="478"/>
          <ac:spMkLst>
            <pc:docMk/>
            <pc:sldMk cId="358567880" sldId="688"/>
            <ac:spMk id="4" creationId="{B39780D4-66AF-4215-8FF2-008B701E7EDB}"/>
          </ac:spMkLst>
        </pc:spChg>
      </pc:sldChg>
      <pc:sldChg chg="delSp modSp mod">
        <pc:chgData name="Siegbert Rudolph" userId="2af4d44886c067cc" providerId="LiveId" clId="{51C536CF-AC5F-4CCC-8CE9-49F2CBECFC9B}" dt="2021-06-24T13:17:49.572" v="53" actId="1076"/>
        <pc:sldMkLst>
          <pc:docMk/>
          <pc:sldMk cId="2288036300" sldId="689"/>
        </pc:sldMkLst>
        <pc:spChg chg="mod">
          <ac:chgData name="Siegbert Rudolph" userId="2af4d44886c067cc" providerId="LiveId" clId="{51C536CF-AC5F-4CCC-8CE9-49F2CBECFC9B}" dt="2021-06-24T13:17:49.572" v="53" actId="1076"/>
          <ac:spMkLst>
            <pc:docMk/>
            <pc:sldMk cId="2288036300" sldId="689"/>
            <ac:spMk id="3" creationId="{7D020283-E555-4775-A8AC-29404EBFC26F}"/>
          </ac:spMkLst>
        </pc:spChg>
        <pc:spChg chg="del">
          <ac:chgData name="Siegbert Rudolph" userId="2af4d44886c067cc" providerId="LiveId" clId="{51C536CF-AC5F-4CCC-8CE9-49F2CBECFC9B}" dt="2021-06-24T13:17:49.572" v="48" actId="478"/>
          <ac:spMkLst>
            <pc:docMk/>
            <pc:sldMk cId="2288036300" sldId="689"/>
            <ac:spMk id="4" creationId="{AACC8813-D8E1-486F-AE8A-1B74C39274C5}"/>
          </ac:spMkLst>
        </pc:spChg>
      </pc:sldChg>
      <pc:sldChg chg="delSp modSp mod">
        <pc:chgData name="Siegbert Rudolph" userId="2af4d44886c067cc" providerId="LiveId" clId="{51C536CF-AC5F-4CCC-8CE9-49F2CBECFC9B}" dt="2021-06-24T13:17:49.572" v="59" actId="1076"/>
        <pc:sldMkLst>
          <pc:docMk/>
          <pc:sldMk cId="4289967261" sldId="690"/>
        </pc:sldMkLst>
        <pc:spChg chg="mod">
          <ac:chgData name="Siegbert Rudolph" userId="2af4d44886c067cc" providerId="LiveId" clId="{51C536CF-AC5F-4CCC-8CE9-49F2CBECFC9B}" dt="2021-06-24T13:17:49.572" v="59" actId="1076"/>
          <ac:spMkLst>
            <pc:docMk/>
            <pc:sldMk cId="4289967261" sldId="690"/>
            <ac:spMk id="3" creationId="{ED40561A-6B5E-44E0-A342-A467D3AEB957}"/>
          </ac:spMkLst>
        </pc:spChg>
        <pc:spChg chg="del">
          <ac:chgData name="Siegbert Rudolph" userId="2af4d44886c067cc" providerId="LiveId" clId="{51C536CF-AC5F-4CCC-8CE9-49F2CBECFC9B}" dt="2021-06-24T13:17:49.572" v="54" actId="478"/>
          <ac:spMkLst>
            <pc:docMk/>
            <pc:sldMk cId="4289967261" sldId="690"/>
            <ac:spMk id="4" creationId="{194E2F46-9A21-49E8-8829-1F40267C9577}"/>
          </ac:spMkLst>
        </pc:spChg>
      </pc:sldChg>
      <pc:sldChg chg="delSp modSp mod">
        <pc:chgData name="Siegbert Rudolph" userId="2af4d44886c067cc" providerId="LiveId" clId="{51C536CF-AC5F-4CCC-8CE9-49F2CBECFC9B}" dt="2021-06-24T13:17:49.572" v="65" actId="1076"/>
        <pc:sldMkLst>
          <pc:docMk/>
          <pc:sldMk cId="961873926" sldId="691"/>
        </pc:sldMkLst>
        <pc:spChg chg="mod">
          <ac:chgData name="Siegbert Rudolph" userId="2af4d44886c067cc" providerId="LiveId" clId="{51C536CF-AC5F-4CCC-8CE9-49F2CBECFC9B}" dt="2021-06-24T13:17:49.572" v="65" actId="1076"/>
          <ac:spMkLst>
            <pc:docMk/>
            <pc:sldMk cId="961873926" sldId="691"/>
            <ac:spMk id="3" creationId="{CA9B584E-794C-4B87-974E-AA30DE4B5C9A}"/>
          </ac:spMkLst>
        </pc:spChg>
        <pc:spChg chg="del">
          <ac:chgData name="Siegbert Rudolph" userId="2af4d44886c067cc" providerId="LiveId" clId="{51C536CF-AC5F-4CCC-8CE9-49F2CBECFC9B}" dt="2021-06-24T13:17:49.572" v="60" actId="478"/>
          <ac:spMkLst>
            <pc:docMk/>
            <pc:sldMk cId="961873926" sldId="691"/>
            <ac:spMk id="9" creationId="{1780B625-2395-4DBE-AED4-11083C2F30C3}"/>
          </ac:spMkLst>
        </pc:spChg>
      </pc:sldChg>
      <pc:sldChg chg="delSp modSp mod">
        <pc:chgData name="Siegbert Rudolph" userId="2af4d44886c067cc" providerId="LiveId" clId="{51C536CF-AC5F-4CCC-8CE9-49F2CBECFC9B}" dt="2021-06-24T13:17:49.588" v="89" actId="1076"/>
        <pc:sldMkLst>
          <pc:docMk/>
          <pc:sldMk cId="1119878122" sldId="692"/>
        </pc:sldMkLst>
        <pc:spChg chg="mod">
          <ac:chgData name="Siegbert Rudolph" userId="2af4d44886c067cc" providerId="LiveId" clId="{51C536CF-AC5F-4CCC-8CE9-49F2CBECFC9B}" dt="2021-06-24T13:17:49.588" v="89" actId="1076"/>
          <ac:spMkLst>
            <pc:docMk/>
            <pc:sldMk cId="1119878122" sldId="692"/>
            <ac:spMk id="3" creationId="{F3343F2A-1E8B-42E6-89B4-3C25F6C34E27}"/>
          </ac:spMkLst>
        </pc:spChg>
        <pc:spChg chg="del">
          <ac:chgData name="Siegbert Rudolph" userId="2af4d44886c067cc" providerId="LiveId" clId="{51C536CF-AC5F-4CCC-8CE9-49F2CBECFC9B}" dt="2021-06-24T13:17:49.588" v="84" actId="478"/>
          <ac:spMkLst>
            <pc:docMk/>
            <pc:sldMk cId="1119878122" sldId="692"/>
            <ac:spMk id="7" creationId="{5BD17D69-C392-487C-9EF2-60CF854E3B08}"/>
          </ac:spMkLst>
        </pc:spChg>
      </pc:sldChg>
      <pc:sldChg chg="delSp modSp mod">
        <pc:chgData name="Siegbert Rudolph" userId="2af4d44886c067cc" providerId="LiveId" clId="{51C536CF-AC5F-4CCC-8CE9-49F2CBECFC9B}" dt="2021-06-24T13:17:49.588" v="71" actId="1076"/>
        <pc:sldMkLst>
          <pc:docMk/>
          <pc:sldMk cId="2641188082" sldId="693"/>
        </pc:sldMkLst>
        <pc:spChg chg="mod">
          <ac:chgData name="Siegbert Rudolph" userId="2af4d44886c067cc" providerId="LiveId" clId="{51C536CF-AC5F-4CCC-8CE9-49F2CBECFC9B}" dt="2021-06-24T13:17:49.588" v="71" actId="1076"/>
          <ac:spMkLst>
            <pc:docMk/>
            <pc:sldMk cId="2641188082" sldId="693"/>
            <ac:spMk id="3" creationId="{137DF127-57FB-4620-8077-EE12F32B05C6}"/>
          </ac:spMkLst>
        </pc:spChg>
        <pc:spChg chg="del">
          <ac:chgData name="Siegbert Rudolph" userId="2af4d44886c067cc" providerId="LiveId" clId="{51C536CF-AC5F-4CCC-8CE9-49F2CBECFC9B}" dt="2021-06-24T13:17:49.572" v="66" actId="478"/>
          <ac:spMkLst>
            <pc:docMk/>
            <pc:sldMk cId="2641188082" sldId="693"/>
            <ac:spMk id="4" creationId="{13C6F134-EAA5-4158-A6A1-B9F6CA31F071}"/>
          </ac:spMkLst>
        </pc:spChg>
      </pc:sldChg>
      <pc:sldChg chg="delSp modSp mod">
        <pc:chgData name="Siegbert Rudolph" userId="2af4d44886c067cc" providerId="LiveId" clId="{51C536CF-AC5F-4CCC-8CE9-49F2CBECFC9B}" dt="2021-06-24T13:17:49.588" v="77" actId="1076"/>
        <pc:sldMkLst>
          <pc:docMk/>
          <pc:sldMk cId="3936663851" sldId="694"/>
        </pc:sldMkLst>
        <pc:spChg chg="mod">
          <ac:chgData name="Siegbert Rudolph" userId="2af4d44886c067cc" providerId="LiveId" clId="{51C536CF-AC5F-4CCC-8CE9-49F2CBECFC9B}" dt="2021-06-24T13:17:49.588" v="77" actId="1076"/>
          <ac:spMkLst>
            <pc:docMk/>
            <pc:sldMk cId="3936663851" sldId="694"/>
            <ac:spMk id="3" creationId="{AFAD9A5F-EED5-4CE4-9859-2FE3669661B0}"/>
          </ac:spMkLst>
        </pc:spChg>
        <pc:spChg chg="del">
          <ac:chgData name="Siegbert Rudolph" userId="2af4d44886c067cc" providerId="LiveId" clId="{51C536CF-AC5F-4CCC-8CE9-49F2CBECFC9B}" dt="2021-06-24T13:17:49.588" v="72" actId="478"/>
          <ac:spMkLst>
            <pc:docMk/>
            <pc:sldMk cId="3936663851" sldId="694"/>
            <ac:spMk id="4" creationId="{4C7DB777-1A53-43C6-A5E7-0A1D0051A7A3}"/>
          </ac:spMkLst>
        </pc:spChg>
      </pc:sldChg>
      <pc:sldChg chg="delSp modSp mod">
        <pc:chgData name="Siegbert Rudolph" userId="2af4d44886c067cc" providerId="LiveId" clId="{51C536CF-AC5F-4CCC-8CE9-49F2CBECFC9B}" dt="2021-06-24T13:17:49.588" v="83" actId="1076"/>
        <pc:sldMkLst>
          <pc:docMk/>
          <pc:sldMk cId="2540012636" sldId="695"/>
        </pc:sldMkLst>
        <pc:spChg chg="mod">
          <ac:chgData name="Siegbert Rudolph" userId="2af4d44886c067cc" providerId="LiveId" clId="{51C536CF-AC5F-4CCC-8CE9-49F2CBECFC9B}" dt="2021-06-24T13:17:49.588" v="83" actId="1076"/>
          <ac:spMkLst>
            <pc:docMk/>
            <pc:sldMk cId="2540012636" sldId="695"/>
            <ac:spMk id="3" creationId="{1F0CAE3D-4141-4ECA-9A64-67B91317EEC9}"/>
          </ac:spMkLst>
        </pc:spChg>
        <pc:spChg chg="del">
          <ac:chgData name="Siegbert Rudolph" userId="2af4d44886c067cc" providerId="LiveId" clId="{51C536CF-AC5F-4CCC-8CE9-49F2CBECFC9B}" dt="2021-06-24T13:17:49.588" v="78" actId="478"/>
          <ac:spMkLst>
            <pc:docMk/>
            <pc:sldMk cId="2540012636" sldId="695"/>
            <ac:spMk id="4" creationId="{17B682F3-8BF9-48A8-8191-FF4C9EF3AA9D}"/>
          </ac:spMkLst>
        </pc:spChg>
      </pc:sldChg>
      <pc:sldChg chg="delSp modSp mod">
        <pc:chgData name="Siegbert Rudolph" userId="2af4d44886c067cc" providerId="LiveId" clId="{51C536CF-AC5F-4CCC-8CE9-49F2CBECFC9B}" dt="2021-06-24T13:17:49.588" v="95" actId="1076"/>
        <pc:sldMkLst>
          <pc:docMk/>
          <pc:sldMk cId="1500915333" sldId="697"/>
        </pc:sldMkLst>
        <pc:spChg chg="mod">
          <ac:chgData name="Siegbert Rudolph" userId="2af4d44886c067cc" providerId="LiveId" clId="{51C536CF-AC5F-4CCC-8CE9-49F2CBECFC9B}" dt="2021-06-24T13:17:49.588" v="95" actId="1076"/>
          <ac:spMkLst>
            <pc:docMk/>
            <pc:sldMk cId="1500915333" sldId="697"/>
            <ac:spMk id="3" creationId="{8E2822AD-267D-4B4C-BAC3-28FF8C6BC767}"/>
          </ac:spMkLst>
        </pc:spChg>
        <pc:spChg chg="del">
          <ac:chgData name="Siegbert Rudolph" userId="2af4d44886c067cc" providerId="LiveId" clId="{51C536CF-AC5F-4CCC-8CE9-49F2CBECFC9B}" dt="2021-06-24T13:17:49.588" v="90" actId="478"/>
          <ac:spMkLst>
            <pc:docMk/>
            <pc:sldMk cId="1500915333" sldId="697"/>
            <ac:spMk id="4" creationId="{74DD0B78-5FB9-47EE-B94D-D1972B9C1341}"/>
          </ac:spMkLst>
        </pc:spChg>
      </pc:sldChg>
      <pc:sldChg chg="delSp modSp mod">
        <pc:chgData name="Siegbert Rudolph" userId="2af4d44886c067cc" providerId="LiveId" clId="{51C536CF-AC5F-4CCC-8CE9-49F2CBECFC9B}" dt="2021-06-24T13:17:49.603" v="101" actId="1076"/>
        <pc:sldMkLst>
          <pc:docMk/>
          <pc:sldMk cId="2860657997" sldId="698"/>
        </pc:sldMkLst>
        <pc:spChg chg="mod">
          <ac:chgData name="Siegbert Rudolph" userId="2af4d44886c067cc" providerId="LiveId" clId="{51C536CF-AC5F-4CCC-8CE9-49F2CBECFC9B}" dt="2021-06-24T13:17:49.603" v="101" actId="1076"/>
          <ac:spMkLst>
            <pc:docMk/>
            <pc:sldMk cId="2860657997" sldId="698"/>
            <ac:spMk id="3" creationId="{3794C9D5-25D8-42B1-84C5-290BE396D589}"/>
          </ac:spMkLst>
        </pc:spChg>
        <pc:spChg chg="del">
          <ac:chgData name="Siegbert Rudolph" userId="2af4d44886c067cc" providerId="LiveId" clId="{51C536CF-AC5F-4CCC-8CE9-49F2CBECFC9B}" dt="2021-06-24T13:17:49.588" v="96" actId="478"/>
          <ac:spMkLst>
            <pc:docMk/>
            <pc:sldMk cId="2860657997" sldId="698"/>
            <ac:spMk id="4" creationId="{2C030B6E-C00B-4549-8429-5B9778F96464}"/>
          </ac:spMkLst>
        </pc:spChg>
      </pc:sldChg>
      <pc:sldChg chg="delSp modSp mod">
        <pc:chgData name="Siegbert Rudolph" userId="2af4d44886c067cc" providerId="LiveId" clId="{51C536CF-AC5F-4CCC-8CE9-49F2CBECFC9B}" dt="2021-06-24T13:17:49.603" v="107" actId="1076"/>
        <pc:sldMkLst>
          <pc:docMk/>
          <pc:sldMk cId="201991552" sldId="699"/>
        </pc:sldMkLst>
        <pc:spChg chg="mod">
          <ac:chgData name="Siegbert Rudolph" userId="2af4d44886c067cc" providerId="LiveId" clId="{51C536CF-AC5F-4CCC-8CE9-49F2CBECFC9B}" dt="2021-06-24T13:17:49.603" v="107" actId="1076"/>
          <ac:spMkLst>
            <pc:docMk/>
            <pc:sldMk cId="201991552" sldId="699"/>
            <ac:spMk id="3" creationId="{04D98047-7739-40E7-9677-5767BDBD81E2}"/>
          </ac:spMkLst>
        </pc:spChg>
        <pc:spChg chg="del">
          <ac:chgData name="Siegbert Rudolph" userId="2af4d44886c067cc" providerId="LiveId" clId="{51C536CF-AC5F-4CCC-8CE9-49F2CBECFC9B}" dt="2021-06-24T13:17:49.603" v="102" actId="478"/>
          <ac:spMkLst>
            <pc:docMk/>
            <pc:sldMk cId="201991552" sldId="699"/>
            <ac:spMk id="4" creationId="{53627B14-076B-4488-B4D3-306CA519C165}"/>
          </ac:spMkLst>
        </pc:spChg>
      </pc:sldChg>
      <pc:sldChg chg="delSp modSp mod">
        <pc:chgData name="Siegbert Rudolph" userId="2af4d44886c067cc" providerId="LiveId" clId="{51C536CF-AC5F-4CCC-8CE9-49F2CBECFC9B}" dt="2021-06-24T13:17:49.603" v="119" actId="1076"/>
        <pc:sldMkLst>
          <pc:docMk/>
          <pc:sldMk cId="3966354187" sldId="706"/>
        </pc:sldMkLst>
        <pc:spChg chg="mod">
          <ac:chgData name="Siegbert Rudolph" userId="2af4d44886c067cc" providerId="LiveId" clId="{51C536CF-AC5F-4CCC-8CE9-49F2CBECFC9B}" dt="2021-06-24T13:17:49.603" v="119" actId="1076"/>
          <ac:spMkLst>
            <pc:docMk/>
            <pc:sldMk cId="3966354187" sldId="706"/>
            <ac:spMk id="3" creationId="{0919D87C-D909-4307-AC54-E9C6FE739FC0}"/>
          </ac:spMkLst>
        </pc:spChg>
        <pc:spChg chg="del">
          <ac:chgData name="Siegbert Rudolph" userId="2af4d44886c067cc" providerId="LiveId" clId="{51C536CF-AC5F-4CCC-8CE9-49F2CBECFC9B}" dt="2021-06-24T13:17:49.603" v="114" actId="478"/>
          <ac:spMkLst>
            <pc:docMk/>
            <pc:sldMk cId="3966354187" sldId="706"/>
            <ac:spMk id="4" creationId="{163E23D6-AF11-448A-A0C4-68B14C4B29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90388-E142-486A-9A35-B82F9143B759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6023" y="9370947"/>
            <a:ext cx="2918136" cy="4937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F261D31-D41E-4D5E-85A8-04A1FDF90B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2CF2C-273C-40B2-B53C-2AC34149DBEF}" type="datetime1">
              <a:rPr lang="de-DE"/>
              <a:pPr>
                <a:defRPr/>
              </a:pPr>
              <a:t>26.03.2024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9F28-82AF-427D-8B64-48F6915DBF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5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EA19D5-F4F9-47F3-9303-47AF9D3E18A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9805-E83E-40B6-8134-F5B69DFEF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98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93039D-D6AC-4370-B55C-8466119F8A53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9BAC-7650-45AB-B4C4-7E4539DFCD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50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5636-D9E0-4DF9-8A98-DF40A3C32D4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702-96DA-4123-80B2-C175AA516E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0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13B5-4488-4200-BEF0-56A85EA0F7E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E7D4-B6AF-41CE-B9E1-933E34E9BB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5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02C3-5C02-47AE-993D-24947A06D9D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DBC1-B71A-43A0-9608-F477DE346D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07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9DB3-BE94-402B-B33B-6188C34B44F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67F0-5754-424E-9D98-80FF899FF5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44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D44A-B7AD-4328-B227-BFE2192A381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FEB4-7148-402D-A6E3-34AFF3F8374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96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1CA1-9E51-480A-A07A-0E7D8584C89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8A62-6F58-4796-844A-1DE78E7B08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92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5D90-020C-4691-B4AA-2B2F98DF81A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8E6B-F8B9-4C44-9A54-2ABEFBCAF6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2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B3F1-6151-49F2-930C-B8E038924B4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DD19-B194-4F04-82D6-0605551CC2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3B3AB6-9B05-46E4-8C65-8BC766D5349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F111-4AE5-4140-A155-23AE83E96F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8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2D4-3034-4FE5-80B3-5473AF5D48F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1098-89E9-4B77-B0EA-A04DD1C169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97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7B1-5D8D-4B98-90C5-090B1BB35B9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8A2F-A915-47DD-935F-2D0977E481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18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C879-DCE9-4DA1-888C-FED4E28B739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498E-F697-46D5-A634-5D669FDFC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16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9BF0-2A07-4E25-BC99-9A6D1FEBCA4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461-5362-4DE6-86B4-14C181C071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5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E0F1-DA2B-4525-BBBF-E45DB459B25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5B7A-6455-4EA0-BFE3-AB17A7D636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674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C7D-8035-48FE-ACC9-596FE5DDFBF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C238-4593-438D-A7A1-949D7A05CA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2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20DE-EED3-44F7-B1BF-2301256A44C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9593-0ADA-4B15-B31C-4160C9F679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74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BFA1-5F37-478E-B8F9-1A44198778E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5CC5-8774-4A5A-8686-958EA7333D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57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B614-8E5C-4F77-BC15-F48B870A82C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A889-7975-4D34-A6C1-BDF28DA09C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50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22E4-1D8B-4885-8EAA-2E1E9D7D833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10F-E9F2-4BA2-9316-CC915B1162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4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E3F047-9485-4576-A6B2-F17CB32536C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5780-1A1B-4EDB-BE57-B8F0D12585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047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FDC2-F274-4CF1-B0C5-84AFE602835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8505-4B2D-4178-B894-17A1B3FA0E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371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C483-569A-477A-8E1C-E0BF9864C65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441C-38D3-448A-8CF9-AC5A0796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128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CF26-836A-4976-A17C-EEE5B272D79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81BA-EC12-459D-B450-9A9237DFC3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64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53F8-7055-45F5-B276-B318B72EE1D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BCE3-A541-428A-BE62-B9EB655C70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39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0B53-AD61-40DB-92B9-80997BD69F3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890-D58D-4D77-ABDC-0CAF59B575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82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4BB6-0A96-4679-87E7-7A40DB62994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191B-E4FE-48D8-A236-4DCEFAD19D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770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E920-9389-4CD6-9DC6-6666ACEA92F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08FD-A59C-44B2-B893-4D8B97E1B4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42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D9D2-6CD1-45D4-998A-24C649EAF81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1508-8875-4999-BD75-C138390666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6178-5F9F-44AC-9413-92404CA4E58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EB19-B0AF-44E6-8560-17516E5578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58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A675-217C-4492-B706-92ACA8BABB46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1B64-5F88-4809-87E9-D4072AB619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17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872046-142C-4537-8C8A-E50EF74A6B4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EBC2-1699-411A-9B0D-ECC311F34E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40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744-B780-442C-9424-DA4D4ED607F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407E-DD7A-4A98-82F9-251228E315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254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06CD-E8F1-4701-9FB9-341D8845F3C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0FCC-4E16-4041-9471-E3D3105CC0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4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16B-293E-43BA-8D08-693653BE69B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6EB-9C3F-429B-AA59-2305650827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9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70EB-6975-44CA-A302-7C3AD0D4A98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A403-2D7F-4220-B450-8DB2F388C6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142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E15F-20E6-4F16-B3C7-B774968DBB0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8291-B488-42AB-BCDB-A3C5B20922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8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FA3A-8CC1-4463-85A4-B033C391805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EAA-F6A1-494E-B8A9-0B93445237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069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376-5B09-4C09-B192-165559B6D80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CFC2-1E78-41F3-9E46-FAD61E693D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816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4A23-ED6F-4DB9-A18B-0D059A488D3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BEF6-E827-4C63-85BF-5326D25BFF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49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C109-B690-4A42-AA67-B777BF266CF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3C3-452A-455B-A8E8-BDFE55150C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546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BF0A-E659-4940-A848-7E9FB3A0B28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8EA-60FD-41C7-A7D4-2A87AE83BD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95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9D0E6E-A700-4648-896A-91ABA2546D4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12F3-4665-4A61-91C9-D57CC374CDC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672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97B7-3410-4068-804D-4923B18B8C0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5311-C5FD-462B-AC2B-E56E6162C3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535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E97E-8A43-42C0-BEEE-83F0D3C9096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8D8D-85D7-41BD-97BB-77CFC06793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581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8B45-6C50-4722-BA48-156C26E02D3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C1E-5E4D-44D1-9DA1-3991D98C8C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316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AC28-D511-4804-BDE7-071A20CC873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3342-E34D-4A61-8702-1173E89F79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066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A19B-56DD-4323-A74C-F5039E58DE4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D9D-EAAD-4C08-895F-F7B506DAF9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17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9F3-6DB6-40D7-BFA7-7B3867C7B61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16FB-C372-498B-8199-665BEE245E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358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507C-13E3-485D-AE0A-344B7A2998E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8FA5-6918-4088-9CDF-164FCDABC1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08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2057-A3B4-438C-9459-24769B7EEDC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B720-27BA-4555-829F-02A03FF9A9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509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3D2D-EDDD-4E89-8169-F591664DF67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DA7E-DF07-498D-8238-20027BAED4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19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D9A-3A92-4219-AD30-815279F1076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7D1C-76BF-4E86-AB49-C1AC743158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5EE883-50B8-4ACD-BF13-6AEA3D4E452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D012-93CD-4046-AEF2-C20A877591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19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BBD7-7F6C-4384-A7CD-1BDCF8DC051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D601-93BB-468E-8314-FDBEE656D8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02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89E1-DFE8-4310-AE92-20AEEBC1B4F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9643-44C3-467C-8E77-9EF1F99641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932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E02-24D5-481E-9EBB-2A29BA0E97A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BF26-7EF5-458A-8536-B007702566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929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2CEE-4D0F-4646-A100-CE86DF41C1A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B02C-E4E8-4C67-9DF2-07D89F147D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00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95A5-19E5-4312-B003-EC46CC806B7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0E79-CA75-405C-A677-DBB2F58C84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321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262C-6149-4623-9522-7E932FCBD093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2B0-6039-4534-BCE4-954A2F5E42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31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9FD3-5C9B-4F79-A472-C313218FD22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D10E-A5F0-4173-8445-D6E1ABEFDE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685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B86D-3D81-4ADE-AA8A-834AFBCCE6D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69F-863D-49B0-A143-F4B7FA61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341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0C07-1F04-4B67-928E-7D713A59552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5986-35F2-46CF-9599-CAF50CE527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0909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FBE-D85A-4880-ACFC-F51F670A4D6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4F40-B29A-4947-9B4A-3A4681D196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1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A7BA-E402-4949-AA07-1536DC71DF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7758-FF3D-4B32-8BA3-E0DA71DC0474}" type="datetime1">
              <a:rPr lang="de-DE"/>
              <a:pPr>
                <a:defRPr/>
              </a:pPr>
              <a:t>26.03.2024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480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B07F-C3B9-4404-9085-FE38671D1E9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7327-9B86-481D-A896-F82E9FAFA6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43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616-1371-40D0-BF0A-AE2F0478261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14A-91A1-4A68-A7E0-2CCD002D82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00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5060-09BB-40A9-8382-AEF4131E2F1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3B5-C6F3-4B7A-B3A1-BF2BB2589D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493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DEA-4188-4B3F-AE6B-B78254CBDBE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93C7-C21B-460F-8B21-7A57A62EB2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225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B8A8-EE9B-4381-AB83-A7D603A03E26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33E-FE1F-4DC9-BB2C-0EE5F874A9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39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BA04-F045-46B9-87AE-7F1D0084EAA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E42F-8A13-4D68-BBB1-5D2DC06043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4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9581-0461-4ED7-AA79-C069BE59B5F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3561-2FCF-44D9-8DBA-951082F8D2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324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4146-41D1-4BAB-9BC4-7E9F833E943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D25A-DD8A-4D41-BE4E-12C87D04FF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1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2CF2C-273C-40B2-B53C-2AC34149DBEF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9F28-82AF-427D-8B64-48F6915DBF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607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3B3AB6-9B05-46E4-8C65-8BC766D53494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F111-4AE5-4140-A155-23AE83E96F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0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7060B0-0A14-4256-8510-48FE7BC45DD3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FCB4-31EF-4641-AFAC-A3C15AF44E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5547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E3F047-9485-4576-A6B2-F17CB32536C0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5780-1A1B-4EDB-BE57-B8F0D12585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8858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872046-142C-4537-8C8A-E50EF74A6B49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EBC2-1699-411A-9B0D-ECC311F34E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2834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9D0E6E-A700-4648-896A-91ABA2546D48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12F3-4665-4A61-91C9-D57CC374CDC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42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5EE883-50B8-4ACD-BF13-6AEA3D4E4528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D012-93CD-4046-AEF2-C20A877591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0005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A7BA-E402-4949-AA07-1536DC71DF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7758-FF3D-4B32-8BA3-E0DA71DC0474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44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7060B0-0A14-4256-8510-48FE7BC45DD3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FCB4-31EF-4641-AFAC-A3C15AF44E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2667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 durch  Klicken  auf  Symbol 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F0CFF9-3187-4C3A-9B87-233579BBA120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65AE-2A1C-4D94-97A8-C7D9573842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7413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EA19D5-F4F9-47F3-9303-47AF9D3E18A8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9805-E83E-40B6-8134-F5B69DFEF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1311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93039D-D6AC-4370-B55C-8466119F8A53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9BAC-7650-45AB-B4C4-7E4539DFCD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88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 durch  Klicken  auf  Symbol 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F0CFF9-3187-4C3A-9B87-233579BBA12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65AE-2A1C-4D94-97A8-C7D9573842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08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332194-AFF1-4B43-8F03-4E170F0693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74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600" dirty="0">
                <a:latin typeface="Trebuchet MS" pitchFamily="34" charset="0"/>
              </a:rPr>
              <a:t>Übungsart: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447832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b="1" dirty="0">
                <a:latin typeface="Trebuchet MS" pitchFamily="34" charset="0"/>
              </a:rPr>
              <a:t>Seite:</a:t>
            </a:r>
          </a:p>
          <a:p>
            <a:pPr>
              <a:defRPr/>
            </a:pPr>
            <a:endParaRPr lang="de-DE" sz="1200" dirty="0">
              <a:latin typeface="Trebuchet MS" pitchFamily="34" charset="0"/>
            </a:endParaRP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988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900" dirty="0">
                <a:latin typeface="Trebuchet MS" pitchFamily="34" charset="0"/>
              </a:rPr>
              <a:t>Lesemotivationstraining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3C2D63B-52DA-48D2-A871-2AC9A06B23DD}" type="datetime1">
              <a:rPr lang="de-DE"/>
              <a:pPr>
                <a:defRPr/>
              </a:pPr>
              <a:t>26.03.2024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37" r:id="rId3"/>
    <p:sldLayoutId id="2147486538" r:id="rId4"/>
    <p:sldLayoutId id="2147486539" r:id="rId5"/>
    <p:sldLayoutId id="2147486540" r:id="rId6"/>
    <p:sldLayoutId id="2147486468" r:id="rId7"/>
    <p:sldLayoutId id="2147486541" r:id="rId8"/>
    <p:sldLayoutId id="2147486542" r:id="rId9"/>
    <p:sldLayoutId id="2147486543" r:id="rId10"/>
    <p:sldLayoutId id="21474865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FD83-B327-4CE9-967F-633DC993C34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B691F5-B9D6-4015-BA22-92EB8E0C83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70" r:id="rId2"/>
    <p:sldLayoutId id="2147486471" r:id="rId3"/>
    <p:sldLayoutId id="2147486472" r:id="rId4"/>
    <p:sldLayoutId id="2147486473" r:id="rId5"/>
    <p:sldLayoutId id="2147486474" r:id="rId6"/>
    <p:sldLayoutId id="2147486475" r:id="rId7"/>
    <p:sldLayoutId id="2147486476" r:id="rId8"/>
    <p:sldLayoutId id="2147486477" r:id="rId9"/>
    <p:sldLayoutId id="2147486478" r:id="rId10"/>
    <p:sldLayoutId id="21474864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D25FE-6116-4786-BF95-9085D1D45A5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A83ADA-95F7-4A56-9BBA-405099FD33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0" r:id="rId1"/>
    <p:sldLayoutId id="2147486481" r:id="rId2"/>
    <p:sldLayoutId id="2147486482" r:id="rId3"/>
    <p:sldLayoutId id="2147486483" r:id="rId4"/>
    <p:sldLayoutId id="2147486484" r:id="rId5"/>
    <p:sldLayoutId id="2147486485" r:id="rId6"/>
    <p:sldLayoutId id="2147486486" r:id="rId7"/>
    <p:sldLayoutId id="2147486487" r:id="rId8"/>
    <p:sldLayoutId id="2147486488" r:id="rId9"/>
    <p:sldLayoutId id="2147486489" r:id="rId10"/>
    <p:sldLayoutId id="21474864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E99BF-5649-4C31-9973-21C21CA27A4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804F15B-0C8C-4A88-A00D-34B62FDBFF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  <p:sldLayoutId id="2147486497" r:id="rId7"/>
    <p:sldLayoutId id="2147486498" r:id="rId8"/>
    <p:sldLayoutId id="2147486499" r:id="rId9"/>
    <p:sldLayoutId id="2147486500" r:id="rId10"/>
    <p:sldLayoutId id="21474865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74A22-6DC3-4EFD-9028-97240753486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713E413-FD60-4C92-993A-223DA805B1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  <p:sldLayoutId id="2147486504" r:id="rId3"/>
    <p:sldLayoutId id="2147486505" r:id="rId4"/>
    <p:sldLayoutId id="2147486506" r:id="rId5"/>
    <p:sldLayoutId id="2147486507" r:id="rId6"/>
    <p:sldLayoutId id="2147486508" r:id="rId7"/>
    <p:sldLayoutId id="2147486509" r:id="rId8"/>
    <p:sldLayoutId id="2147486510" r:id="rId9"/>
    <p:sldLayoutId id="2147486511" r:id="rId10"/>
    <p:sldLayoutId id="2147486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E5DA1-B5E4-436A-8E1E-B86D81DF06E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AC2A5C-309C-464E-A174-FF189516B5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  <p:sldLayoutId id="2147486520" r:id="rId8"/>
    <p:sldLayoutId id="2147486521" r:id="rId9"/>
    <p:sldLayoutId id="2147486522" r:id="rId10"/>
    <p:sldLayoutId id="21474865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2AAF1-9ADB-4B22-BDAE-F09D272D1F6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5663F3A-39C7-4BCA-A7D8-5DAF0BC349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332194-AFF1-4B43-8F03-4E170F0693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74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600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447832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b="1" dirty="0">
                <a:solidFill>
                  <a:prstClr val="black"/>
                </a:solidFill>
                <a:latin typeface="Trebuchet MS" pitchFamily="34" charset="0"/>
              </a:rPr>
              <a:t>Seite:</a:t>
            </a:r>
          </a:p>
          <a:p>
            <a:pPr>
              <a:defRPr/>
            </a:pPr>
            <a:endParaRPr lang="de-DE" sz="1200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de-DE" sz="1200" b="1" dirty="0">
                <a:solidFill>
                  <a:prstClr val="black"/>
                </a:solidFill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solidFill>
                  <a:prstClr val="black"/>
                </a:solidFill>
                <a:latin typeface="Trebuchet MS" pitchFamily="34" charset="0"/>
              </a:rPr>
              <a:t>Siegbert 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988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900" dirty="0">
                <a:solidFill>
                  <a:prstClr val="black"/>
                </a:solidFill>
                <a:latin typeface="Trebuchet MS" pitchFamily="34" charset="0"/>
              </a:rPr>
              <a:t>Lesemotivationstraining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3C2D63B-52DA-48D2-A871-2AC9A06B23DD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1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6" r:id="rId1"/>
    <p:sldLayoutId id="2147486547" r:id="rId2"/>
    <p:sldLayoutId id="2147486548" r:id="rId3"/>
    <p:sldLayoutId id="2147486549" r:id="rId4"/>
    <p:sldLayoutId id="2147486550" r:id="rId5"/>
    <p:sldLayoutId id="2147486551" r:id="rId6"/>
    <p:sldLayoutId id="2147486552" r:id="rId7"/>
    <p:sldLayoutId id="2147486553" r:id="rId8"/>
    <p:sldLayoutId id="2147486554" r:id="rId9"/>
    <p:sldLayoutId id="2147486555" r:id="rId10"/>
    <p:sldLayoutId id="21474865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feld 5"/>
          <p:cNvSpPr txBox="1">
            <a:spLocks noChangeArrowheads="1"/>
          </p:cNvSpPr>
          <p:nvPr/>
        </p:nvSpPr>
        <p:spPr bwMode="auto">
          <a:xfrm>
            <a:off x="260350" y="21907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Quelle:</a:t>
            </a:r>
          </a:p>
        </p:txBody>
      </p:sp>
      <p:sp>
        <p:nvSpPr>
          <p:cNvPr id="8" name="Rechteck 7"/>
          <p:cNvSpPr/>
          <p:nvPr/>
        </p:nvSpPr>
        <p:spPr>
          <a:xfrm>
            <a:off x="7667625" y="6453188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Seite</a:t>
            </a:r>
          </a:p>
        </p:txBody>
      </p:sp>
      <p:sp>
        <p:nvSpPr>
          <p:cNvPr id="15" name="Foliennummernplatzhalter 27"/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17" name="shpLesekochValidCheck" descr="lesekoch_logo_mit_Hinter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4"/>
          <p:cNvSpPr txBox="1">
            <a:spLocks noChangeArrowheads="1"/>
          </p:cNvSpPr>
          <p:nvPr/>
        </p:nvSpPr>
        <p:spPr bwMode="auto">
          <a:xfrm>
            <a:off x="620825" y="1556792"/>
            <a:ext cx="15445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Titel:</a:t>
            </a:r>
          </a:p>
          <a:p>
            <a:pPr algn="r"/>
            <a:endParaRPr lang="de-DE" sz="2000" b="1" dirty="0">
              <a:solidFill>
                <a:prstClr val="black"/>
              </a:solidFill>
              <a:latin typeface="Trebuchet MS" pitchFamily="34" charset="0"/>
            </a:endParaRPr>
          </a:p>
          <a:p>
            <a:pPr algn="r"/>
            <a:endParaRPr lang="de-DE" sz="2000" b="1" dirty="0">
              <a:solidFill>
                <a:prstClr val="black"/>
              </a:solidFill>
              <a:latin typeface="Trebuchet MS" pitchFamily="34" charset="0"/>
            </a:endParaRP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Textquelle:</a:t>
            </a:r>
          </a:p>
        </p:txBody>
      </p:sp>
      <p:sp>
        <p:nvSpPr>
          <p:cNvPr id="23" name="Textfeld 10"/>
          <p:cNvSpPr txBox="1">
            <a:spLocks noChangeArrowheads="1"/>
          </p:cNvSpPr>
          <p:nvPr/>
        </p:nvSpPr>
        <p:spPr bwMode="auto">
          <a:xfrm>
            <a:off x="2227263" y="1556792"/>
            <a:ext cx="69028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prstClr val="black"/>
                </a:solidFill>
                <a:latin typeface="Trebuchet MS" pitchFamily="34" charset="0"/>
              </a:rPr>
              <a:t>Buchstaben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prstClr val="black"/>
                </a:solidFill>
                <a:latin typeface="Trebuchet MS" pitchFamily="34" charset="0"/>
              </a:rPr>
              <a:t>zu neuen Wörtern sortieren</a:t>
            </a:r>
          </a:p>
        </p:txBody>
      </p:sp>
      <p:sp>
        <p:nvSpPr>
          <p:cNvPr id="27" name="Textfeld 12"/>
          <p:cNvSpPr txBox="1">
            <a:spLocks noChangeArrowheads="1"/>
          </p:cNvSpPr>
          <p:nvPr/>
        </p:nvSpPr>
        <p:spPr bwMode="auto">
          <a:xfrm>
            <a:off x="2232025" y="2780928"/>
            <a:ext cx="22333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Siegbert Rudolph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0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E006679-0105-4049-8406-9848F20DC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47" y="5376397"/>
            <a:ext cx="3344955" cy="707886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000" dirty="0">
                <a:latin typeface="Trebuchet MS" pitchFamily="34" charset="0"/>
              </a:rPr>
              <a:t>Präsentation starten: F5</a:t>
            </a:r>
          </a:p>
          <a:p>
            <a:pPr eaLnBrk="0" hangingPunct="0">
              <a:defRPr/>
            </a:pPr>
            <a:r>
              <a:rPr lang="de-DE" sz="2000" dirty="0">
                <a:latin typeface="Trebuchet MS" pitchFamily="34" charset="0"/>
              </a:rPr>
              <a:t>Präsentation verlassen: ESC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7239E74-A855-31B8-B36C-159036CFAE1A}"/>
              </a:ext>
            </a:extLst>
          </p:cNvPr>
          <p:cNvSpPr txBox="1"/>
          <p:nvPr/>
        </p:nvSpPr>
        <p:spPr>
          <a:xfrm>
            <a:off x="190500" y="6724134"/>
            <a:ext cx="453201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2276872"/>
            <a:ext cx="1367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Nebel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378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L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530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079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b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644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7F1FA8-E097-4125-9815-A20E8A3B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3376625"/>
            <a:ext cx="36955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Bunt sind schon die Wälder,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gelb die Stoppelfelder,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und der Herbst beginnt.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Rote Blätter fallen,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graue Nebel wallen,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kühler weht </a:t>
            </a:r>
            <a:r>
              <a:rPr lang="de-DE" altLang="de-DE" sz="2000" spc="100">
                <a:solidFill>
                  <a:prstClr val="black"/>
                </a:solidFill>
                <a:latin typeface="Trebuchet MS" pitchFamily="34" charset="0"/>
              </a:rPr>
              <a:t>der Wind.</a:t>
            </a:r>
            <a:endParaRPr lang="de-DE" altLang="de-DE" sz="2000" spc="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825" y="4748887"/>
            <a:ext cx="535595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Das Leben beginnt in allen Fällen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in Zellen.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Doch manchmal endet´s auch in solchen,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bei Strolchen.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spc="100" dirty="0">
                <a:solidFill>
                  <a:prstClr val="black"/>
                </a:solidFill>
                <a:latin typeface="Trebuchet MS" pitchFamily="34" charset="0"/>
              </a:rPr>
              <a:t>Heinz Erhardt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2A05011-1F62-4DDE-9382-AA5B6C8D1D73}"/>
              </a:ext>
            </a:extLst>
          </p:cNvPr>
          <p:cNvSpPr txBox="1"/>
          <p:nvPr/>
        </p:nvSpPr>
        <p:spPr>
          <a:xfrm>
            <a:off x="241877" y="1360786"/>
            <a:ext cx="2662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Gleiche Buchstaben </a:t>
            </a:r>
          </a:p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von links nach rechts </a:t>
            </a:r>
          </a:p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verwenden!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0C057C-10F7-B230-AD73-943441C0E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26C3E5-B938-82A8-57CE-4D69AF7AD59C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3382317" y="2291376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720354" y="2258514"/>
            <a:ext cx="183528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940863" y="2276872"/>
            <a:ext cx="19490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3201431" y="2258514"/>
            <a:ext cx="18088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C9C4C61-0257-4D52-998B-193A219FCB9F}"/>
              </a:ext>
            </a:extLst>
          </p:cNvPr>
          <p:cNvSpPr/>
          <p:nvPr/>
        </p:nvSpPr>
        <p:spPr>
          <a:xfrm>
            <a:off x="2446213" y="2241506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639E96-67A2-80E4-3757-FA2990267321}"/>
              </a:ext>
            </a:extLst>
          </p:cNvPr>
          <p:cNvSpPr txBox="1"/>
          <p:nvPr/>
        </p:nvSpPr>
        <p:spPr>
          <a:xfrm>
            <a:off x="190500" y="6724134"/>
            <a:ext cx="457208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10</a:t>
            </a:r>
          </a:p>
        </p:txBody>
      </p:sp>
    </p:spTree>
    <p:extLst>
      <p:ext uri="{BB962C8B-B14F-4D97-AF65-F5344CB8AC3E}">
        <p14:creationId xmlns:p14="http://schemas.microsoft.com/office/powerpoint/2010/main" val="42899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1" grpId="0"/>
      <p:bldP spid="138" grpId="0"/>
      <p:bldP spid="3" grpId="0" animBg="1"/>
      <p:bldP spid="7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745A465-C46F-4DBB-BD4E-80B020EE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865" y="2544977"/>
            <a:ext cx="1360461" cy="1360461"/>
          </a:xfrm>
          <a:prstGeom prst="rect">
            <a:avLst/>
          </a:prstGeom>
        </p:spPr>
      </p:pic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203" y="2260532"/>
            <a:ext cx="1386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Weise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503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W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972" y="2276872"/>
            <a:ext cx="300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i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955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928" y="2276872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s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7F1FA8-E097-4125-9815-A20E8A3B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3376625"/>
            <a:ext cx="3749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Er spielt eine lustige Weise.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284" y="4878266"/>
            <a:ext cx="3988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Eine Wiese mit Blumen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ist eine Weide für die Bienen.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BA3D857-15EE-4CD7-B88C-E8E4DF808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719"/>
          <a:stretch/>
        </p:blipFill>
        <p:spPr>
          <a:xfrm>
            <a:off x="200378" y="3862571"/>
            <a:ext cx="4915321" cy="7095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8285B94-E27F-441E-96E2-59B71781E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3067233"/>
            <a:ext cx="2876550" cy="1590675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76A4420A-F27A-4E70-A03C-033A7BD25F92}"/>
              </a:ext>
            </a:extLst>
          </p:cNvPr>
          <p:cNvSpPr txBox="1"/>
          <p:nvPr/>
        </p:nvSpPr>
        <p:spPr>
          <a:xfrm>
            <a:off x="241877" y="1360786"/>
            <a:ext cx="2662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Gleiche Buchstaben </a:t>
            </a:r>
          </a:p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von links nach rechts </a:t>
            </a:r>
          </a:p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verwenden!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76AE95-F5F9-A658-3A29-31F0CAEF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C006DC1-3FB2-40FF-1D99-42BD740005F7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2396783" y="2251555"/>
            <a:ext cx="34336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999491" y="2233163"/>
            <a:ext cx="15920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775180" y="2261309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3147726" y="2276872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C9C4C61-0257-4D52-998B-193A219FCB9F}"/>
              </a:ext>
            </a:extLst>
          </p:cNvPr>
          <p:cNvSpPr/>
          <p:nvPr/>
        </p:nvSpPr>
        <p:spPr>
          <a:xfrm>
            <a:off x="3329475" y="2276872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E74251F-2651-04CE-CC15-293AFDD3DFC5}"/>
              </a:ext>
            </a:extLst>
          </p:cNvPr>
          <p:cNvSpPr txBox="1"/>
          <p:nvPr/>
        </p:nvSpPr>
        <p:spPr>
          <a:xfrm>
            <a:off x="190500" y="6724134"/>
            <a:ext cx="457208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11</a:t>
            </a:r>
          </a:p>
        </p:txBody>
      </p:sp>
    </p:spTree>
    <p:extLst>
      <p:ext uri="{BB962C8B-B14F-4D97-AF65-F5344CB8AC3E}">
        <p14:creationId xmlns:p14="http://schemas.microsoft.com/office/powerpoint/2010/main" val="9618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1" grpId="0"/>
      <p:bldP spid="138" grpId="0"/>
      <p:bldP spid="3" grpId="0" animBg="1"/>
      <p:bldP spid="10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203" y="2276872"/>
            <a:ext cx="1135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Lage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585" y="2276872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g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733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a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928" y="2276872"/>
            <a:ext cx="303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3376625"/>
            <a:ext cx="3272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Die Lage ist ernst,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aber nicht hoffnungslos.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3350023"/>
            <a:ext cx="23198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Es ist nicht egal,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wie die Lage ist.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979C1CB-D2A2-8277-5D64-FE9C9E52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448DE0-5051-5C71-6515-15EC2571369E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353FE2-3059-4B6D-46B0-D29C3E264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576" y="23572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FC326E5-DAE6-CF7C-7E66-FA73A09300EA}"/>
              </a:ext>
            </a:extLst>
          </p:cNvPr>
          <p:cNvSpPr/>
          <p:nvPr/>
        </p:nvSpPr>
        <p:spPr>
          <a:xfrm>
            <a:off x="2359968" y="23572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851835" y="2276872"/>
            <a:ext cx="230575" cy="5232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609933" y="2257986"/>
            <a:ext cx="232583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2336243" y="2276872"/>
            <a:ext cx="29154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3099086" y="2291762"/>
            <a:ext cx="34336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94DE5E-E65C-16F3-E28C-EB727DA130AA}"/>
              </a:ext>
            </a:extLst>
          </p:cNvPr>
          <p:cNvSpPr txBox="1"/>
          <p:nvPr/>
        </p:nvSpPr>
        <p:spPr>
          <a:xfrm>
            <a:off x="190500" y="6724134"/>
            <a:ext cx="457208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12</a:t>
            </a:r>
          </a:p>
        </p:txBody>
      </p:sp>
    </p:spTree>
    <p:extLst>
      <p:ext uri="{BB962C8B-B14F-4D97-AF65-F5344CB8AC3E}">
        <p14:creationId xmlns:p14="http://schemas.microsoft.com/office/powerpoint/2010/main" val="26411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8" grpId="0"/>
      <p:bldP spid="3" grpId="0" animBg="1"/>
      <p:bldP spid="7" grpId="0" animBg="1"/>
      <p:bldP spid="8" grpId="0" animBg="1"/>
      <p:bldP spid="9" grpId="0" animBg="1"/>
      <p:bldP spid="132" grpId="0" animBg="1"/>
      <p:bldP spid="133" grpId="0" animBg="1"/>
      <p:bldP spid="1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203" y="2276872"/>
            <a:ext cx="1314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Brote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B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616" y="2276872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o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603" y="2276872"/>
            <a:ext cx="336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692" y="2276872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t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7F1FA8-E097-4125-9815-A20E8A3B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28" y="3224882"/>
            <a:ext cx="26572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In der Not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schmeckt die Wurst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auch ohne Brot.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428" y="4393159"/>
            <a:ext cx="44535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Die Borte schließt einen Stoff ab,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zum Beispiel eine Tischdecke.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09FB1D-7F6C-45B1-B908-A15661B29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24" b="30003"/>
          <a:stretch/>
        </p:blipFill>
        <p:spPr>
          <a:xfrm>
            <a:off x="5335577" y="3122517"/>
            <a:ext cx="2076450" cy="82377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18C60B3-67C6-8134-8ABD-6E6779E9E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722E189-1871-5B11-41E2-8171F52DC845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2300555" y="2224028"/>
            <a:ext cx="34336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831793" y="2315013"/>
            <a:ext cx="25509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626890" y="2294169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3090064" y="2276872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C9C4C61-0257-4D52-998B-193A219FCB9F}"/>
              </a:ext>
            </a:extLst>
          </p:cNvPr>
          <p:cNvSpPr/>
          <p:nvPr/>
        </p:nvSpPr>
        <p:spPr>
          <a:xfrm>
            <a:off x="3310948" y="2257895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62CFE8-3440-E3B3-C614-D7C3FBBA6A21}"/>
              </a:ext>
            </a:extLst>
          </p:cNvPr>
          <p:cNvSpPr txBox="1"/>
          <p:nvPr/>
        </p:nvSpPr>
        <p:spPr>
          <a:xfrm>
            <a:off x="190500" y="6724134"/>
            <a:ext cx="457208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13</a:t>
            </a:r>
          </a:p>
        </p:txBody>
      </p:sp>
    </p:spTree>
    <p:extLst>
      <p:ext uri="{BB962C8B-B14F-4D97-AF65-F5344CB8AC3E}">
        <p14:creationId xmlns:p14="http://schemas.microsoft.com/office/powerpoint/2010/main" val="39366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1" grpId="0"/>
      <p:bldP spid="138" grpId="0"/>
      <p:bldP spid="3" grpId="0" animBg="1"/>
      <p:bldP spid="7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203" y="2276872"/>
            <a:ext cx="1707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Ramsch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45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M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889" y="2276872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a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47" y="2276872"/>
            <a:ext cx="336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713" y="2276872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s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7F1FA8-E097-4125-9815-A20E8A3B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76872"/>
            <a:ext cx="375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c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3376625"/>
            <a:ext cx="32912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Ramsch ist billiges oder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überflüssiges Zeug.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055" y="3376625"/>
            <a:ext cx="4219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Auch der längste Marsch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beginnt mit dem ersten Schritt.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A01D589-6385-48BD-BE15-242DB46F8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326" y="2284408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64CA9F0-E68B-44E7-FCB9-ABFD80D5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80605EB-E01D-34CD-CD21-8E667B4F6C08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2884642" y="2276872"/>
            <a:ext cx="34336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644103" y="2348880"/>
            <a:ext cx="24731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300567" y="2276872"/>
            <a:ext cx="34336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3229806" y="2276872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C9C4C61-0257-4D52-998B-193A219FCB9F}"/>
              </a:ext>
            </a:extLst>
          </p:cNvPr>
          <p:cNvSpPr/>
          <p:nvPr/>
        </p:nvSpPr>
        <p:spPr>
          <a:xfrm>
            <a:off x="3453120" y="2276872"/>
            <a:ext cx="190067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684F138-B4C6-4A66-B9B7-E41BE52818CE}"/>
              </a:ext>
            </a:extLst>
          </p:cNvPr>
          <p:cNvSpPr/>
          <p:nvPr/>
        </p:nvSpPr>
        <p:spPr>
          <a:xfrm>
            <a:off x="3695283" y="2276872"/>
            <a:ext cx="254097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811E721-D6B6-7945-1DB0-DB8967FFB827}"/>
              </a:ext>
            </a:extLst>
          </p:cNvPr>
          <p:cNvSpPr txBox="1"/>
          <p:nvPr/>
        </p:nvSpPr>
        <p:spPr>
          <a:xfrm>
            <a:off x="190500" y="6724134"/>
            <a:ext cx="457208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14</a:t>
            </a:r>
          </a:p>
        </p:txBody>
      </p:sp>
    </p:spTree>
    <p:extLst>
      <p:ext uri="{BB962C8B-B14F-4D97-AF65-F5344CB8AC3E}">
        <p14:creationId xmlns:p14="http://schemas.microsoft.com/office/powerpoint/2010/main" val="25400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1" grpId="0"/>
      <p:bldP spid="138" grpId="0"/>
      <p:bldP spid="28" grpId="0"/>
      <p:bldP spid="3" grpId="0" animBg="1"/>
      <p:bldP spid="7" grpId="0" animBg="1"/>
      <p:bldP spid="132" grpId="0" animBg="1"/>
      <p:bldP spid="133" grpId="0" animBg="1"/>
      <p:bldP spid="134" grpId="0" animBg="1"/>
      <p:bldP spid="135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203" y="2276872"/>
            <a:ext cx="1481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Mappe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397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P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713" y="2276872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a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797" y="2276872"/>
            <a:ext cx="495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m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886" y="2276872"/>
            <a:ext cx="397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p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7F1FA8-E097-4125-9815-A20E8A3B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776" y="3292567"/>
            <a:ext cx="4620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Dick und breiig ist dieses Gericht,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so eine Pampe esse ich nicht.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47F031-1799-4C4E-A9BB-5F848402A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4337"/>
            <a:ext cx="4157832" cy="3060457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DE4A525B-6DB4-462E-B5D5-F8B3EA290230}"/>
              </a:ext>
            </a:extLst>
          </p:cNvPr>
          <p:cNvSpPr txBox="1"/>
          <p:nvPr/>
        </p:nvSpPr>
        <p:spPr>
          <a:xfrm>
            <a:off x="241877" y="1360786"/>
            <a:ext cx="2662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Gleiche Buchstaben </a:t>
            </a:r>
          </a:p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von links nach rechts </a:t>
            </a:r>
          </a:p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verwenden!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B747B0A-B178-44BB-9CEF-C7B9FC104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40" y="4304548"/>
            <a:ext cx="1767474" cy="249164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2E81FF4-BDF9-D515-BADE-EA5D5672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D3C24F8-7BCF-00DC-EA0D-2421791C1698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2915816" y="2276872"/>
            <a:ext cx="288032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716809" y="2338089"/>
            <a:ext cx="199007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365709" y="2310345"/>
            <a:ext cx="35109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3203848" y="2276872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C9C4C61-0257-4D52-998B-193A219FCB9F}"/>
              </a:ext>
            </a:extLst>
          </p:cNvPr>
          <p:cNvSpPr/>
          <p:nvPr/>
        </p:nvSpPr>
        <p:spPr>
          <a:xfrm>
            <a:off x="3443370" y="2315168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6A9A3CC-CA7C-5A5E-7E06-D55344061C59}"/>
              </a:ext>
            </a:extLst>
          </p:cNvPr>
          <p:cNvSpPr txBox="1"/>
          <p:nvPr/>
        </p:nvSpPr>
        <p:spPr>
          <a:xfrm>
            <a:off x="190500" y="6724134"/>
            <a:ext cx="457208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15</a:t>
            </a:r>
          </a:p>
        </p:txBody>
      </p:sp>
    </p:spTree>
    <p:extLst>
      <p:ext uri="{BB962C8B-B14F-4D97-AF65-F5344CB8AC3E}">
        <p14:creationId xmlns:p14="http://schemas.microsoft.com/office/powerpoint/2010/main" val="11198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1" grpId="0"/>
      <p:bldP spid="138" grpId="0"/>
      <p:bldP spid="3" grpId="0" animBg="1"/>
      <p:bldP spid="8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203" y="2276872"/>
            <a:ext cx="1399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Uhren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336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271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u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239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h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223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7F1FA8-E097-4125-9815-A20E8A3B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3376625"/>
            <a:ext cx="4520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Die Zeit wird an Uhren abgelesen.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121" y="4104292"/>
            <a:ext cx="5448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Die Bäche fließen und ruhen niemals aus.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25DC91-4AB5-1728-CD0D-EB7E40A39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C33AA6B-938D-64AE-1AE8-1B04E602961D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2899039" y="2268645"/>
            <a:ext cx="20173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338226" y="2261949"/>
            <a:ext cx="25179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703228" y="2243419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3116798" y="2286748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C9C4C61-0257-4D52-998B-193A219FCB9F}"/>
              </a:ext>
            </a:extLst>
          </p:cNvPr>
          <p:cNvSpPr/>
          <p:nvPr/>
        </p:nvSpPr>
        <p:spPr>
          <a:xfrm>
            <a:off x="3356162" y="2286748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215452-9F6B-8606-2652-FC3D60C7AB54}"/>
              </a:ext>
            </a:extLst>
          </p:cNvPr>
          <p:cNvSpPr txBox="1"/>
          <p:nvPr/>
        </p:nvSpPr>
        <p:spPr>
          <a:xfrm>
            <a:off x="190500" y="6724134"/>
            <a:ext cx="457208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16</a:t>
            </a:r>
          </a:p>
        </p:txBody>
      </p:sp>
    </p:spTree>
    <p:extLst>
      <p:ext uri="{BB962C8B-B14F-4D97-AF65-F5344CB8AC3E}">
        <p14:creationId xmlns:p14="http://schemas.microsoft.com/office/powerpoint/2010/main" val="15009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1" grpId="0"/>
      <p:bldP spid="138" grpId="0"/>
      <p:bldP spid="3" grpId="0" animBg="1"/>
      <p:bldP spid="7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203" y="2276872"/>
            <a:ext cx="1287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Stern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394" y="2276872"/>
            <a:ext cx="336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483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n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692" y="2276872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s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7F1FA8-E097-4125-9815-A20E8A3B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76872"/>
            <a:ext cx="340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3376625"/>
            <a:ext cx="36647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Unsere Sonne ist der Stern,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der uns am nächsten ist.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991" y="3380880"/>
            <a:ext cx="4596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Der Ernst des Lebens beginnt früh!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BF02939-0FAD-10CF-81FB-BF8600507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F9C810A-15DF-045B-E8D0-DA2EA571F29A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2824353" y="2276872"/>
            <a:ext cx="220500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3050104" y="2257986"/>
            <a:ext cx="15920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3277575" y="2251941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2388392" y="2214592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C9C4C61-0257-4D52-998B-193A219FCB9F}"/>
              </a:ext>
            </a:extLst>
          </p:cNvPr>
          <p:cNvSpPr/>
          <p:nvPr/>
        </p:nvSpPr>
        <p:spPr>
          <a:xfrm>
            <a:off x="2629141" y="2279449"/>
            <a:ext cx="18996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5BE619-274A-F6E2-7B97-2DA03CDC02A5}"/>
              </a:ext>
            </a:extLst>
          </p:cNvPr>
          <p:cNvSpPr txBox="1"/>
          <p:nvPr/>
        </p:nvSpPr>
        <p:spPr>
          <a:xfrm>
            <a:off x="190500" y="6724134"/>
            <a:ext cx="457208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17</a:t>
            </a:r>
          </a:p>
        </p:txBody>
      </p:sp>
    </p:spTree>
    <p:extLst>
      <p:ext uri="{BB962C8B-B14F-4D97-AF65-F5344CB8AC3E}">
        <p14:creationId xmlns:p14="http://schemas.microsoft.com/office/powerpoint/2010/main" val="286065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1" grpId="0"/>
      <p:bldP spid="138" grpId="0"/>
      <p:bldP spid="3" grpId="0" animBg="1"/>
      <p:bldP spid="7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203" y="2276872"/>
            <a:ext cx="1075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Rast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370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S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960" y="2276872"/>
            <a:ext cx="340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t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057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a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068" y="2276872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3376625"/>
            <a:ext cx="4301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Haben wir weder Rast noch Ruh,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muten wir uns zu viel zu.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322651"/>
            <a:ext cx="4170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Der Star ist auch nur ein Vogel.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167403-41E4-4F06-99D6-94037B46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27" y="2455912"/>
            <a:ext cx="1780096" cy="16285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2733DD-DEBB-106C-486D-FA8892D38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220646E-D03D-720E-2C6A-3DFB8EED41B0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2879940" y="2276872"/>
            <a:ext cx="22585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3097291" y="2270120"/>
            <a:ext cx="15920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673198" y="2266398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2320279" y="2276872"/>
            <a:ext cx="313938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423726-3740-7EB5-3B03-58EDCDEB6598}"/>
              </a:ext>
            </a:extLst>
          </p:cNvPr>
          <p:cNvSpPr txBox="1"/>
          <p:nvPr/>
        </p:nvSpPr>
        <p:spPr>
          <a:xfrm>
            <a:off x="190500" y="6724134"/>
            <a:ext cx="457208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18</a:t>
            </a:r>
          </a:p>
        </p:txBody>
      </p:sp>
    </p:spTree>
    <p:extLst>
      <p:ext uri="{BB962C8B-B14F-4D97-AF65-F5344CB8AC3E}">
        <p14:creationId xmlns:p14="http://schemas.microsoft.com/office/powerpoint/2010/main" val="2019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8" grpId="0"/>
      <p:bldP spid="3" grpId="0" animBg="1"/>
      <p:bldP spid="8" grpId="0" animBg="1"/>
      <p:bldP spid="132" grpId="0" animBg="1"/>
      <p:bldP spid="133" grpId="0" animBg="1"/>
      <p:bldP spid="1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Smiley bö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022475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Smiley g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916113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820738" y="4076700"/>
            <a:ext cx="747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prstClr val="black"/>
                </a:solidFill>
                <a:latin typeface="Trebuchet MS" pitchFamily="34" charset="0"/>
              </a:rPr>
              <a:t>Hurra, wieder ein Stück weiter!</a:t>
            </a:r>
          </a:p>
        </p:txBody>
      </p:sp>
      <p:sp>
        <p:nvSpPr>
          <p:cNvPr id="48138" name="Foliennummernplatzhalter 2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CF4591-7D33-4062-B204-2DDD36D8F3AA}" type="slidenum">
              <a:rPr lang="de-DE" altLang="de-DE" sz="800" smtClean="0">
                <a:solidFill>
                  <a:srgbClr val="898989"/>
                </a:solidFill>
                <a:latin typeface="Trebuchet MS" pitchFamily="34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800">
              <a:solidFill>
                <a:srgbClr val="898989"/>
              </a:solidFill>
              <a:latin typeface="Trebuchet MS" pitchFamily="34" charset="0"/>
              <a:cs typeface="Arial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20" name="Rechteck 19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1" name="Rechteck 20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D7FF4EE0-2400-0C02-7676-9345DC7ED52B}"/>
              </a:ext>
            </a:extLst>
          </p:cNvPr>
          <p:cNvSpPr txBox="1"/>
          <p:nvPr/>
        </p:nvSpPr>
        <p:spPr>
          <a:xfrm>
            <a:off x="190500" y="6724134"/>
            <a:ext cx="457208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19</a:t>
            </a:r>
          </a:p>
        </p:txBody>
      </p:sp>
    </p:spTree>
    <p:extLst>
      <p:ext uri="{BB962C8B-B14F-4D97-AF65-F5344CB8AC3E}">
        <p14:creationId xmlns:p14="http://schemas.microsoft.com/office/powerpoint/2010/main" val="16474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spd="3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676" y="2284408"/>
            <a:ext cx="1334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Beine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B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03" y="2276872"/>
            <a:ext cx="300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i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809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05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n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7F1FA8-E097-4125-9815-A20E8A3B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34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D1E958-7517-4B2B-9512-DE9DFEA3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" y="3572254"/>
            <a:ext cx="3177530" cy="10920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E4338C3-24B1-4DE2-AEF7-C160569CE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02" y="3438948"/>
            <a:ext cx="1039405" cy="999428"/>
          </a:xfrm>
          <a:prstGeom prst="rect">
            <a:avLst/>
          </a:prstGeom>
        </p:spPr>
      </p:pic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59" y="4786780"/>
            <a:ext cx="3940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Ein Bein kommt selten allein.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561" y="5302756"/>
            <a:ext cx="46629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Die Biene ist ein nützliches Tier,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den süßen Honig verdanken wir ihr.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2BE5C65-A0BF-4819-BFE9-8E0C4F72B9C1}"/>
              </a:ext>
            </a:extLst>
          </p:cNvPr>
          <p:cNvSpPr txBox="1"/>
          <p:nvPr/>
        </p:nvSpPr>
        <p:spPr>
          <a:xfrm>
            <a:off x="241877" y="1360786"/>
            <a:ext cx="2662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Gleiche Buchstaben </a:t>
            </a:r>
          </a:p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von links nach rechts </a:t>
            </a:r>
          </a:p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verwenden!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830E004-FE9F-8825-6F63-513CD3BF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71B9D06-215A-60D2-1952-F5C4D3F89BF2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2416022" y="2329424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903882" y="2276872"/>
            <a:ext cx="23314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643910" y="2276872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3060779" y="2276872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C9C4C61-0257-4D52-998B-193A219FCB9F}"/>
              </a:ext>
            </a:extLst>
          </p:cNvPr>
          <p:cNvSpPr/>
          <p:nvPr/>
        </p:nvSpPr>
        <p:spPr>
          <a:xfrm>
            <a:off x="3338811" y="2305819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D9280A0-ADC8-5DEC-DFAF-5FA45C1547B0}"/>
              </a:ext>
            </a:extLst>
          </p:cNvPr>
          <p:cNvSpPr txBox="1"/>
          <p:nvPr/>
        </p:nvSpPr>
        <p:spPr>
          <a:xfrm>
            <a:off x="190500" y="6724134"/>
            <a:ext cx="453201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14875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1" grpId="0"/>
      <p:bldP spid="138" grpId="0"/>
      <p:bldP spid="20" grpId="0" animBg="1"/>
      <p:bldP spid="2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940" y="2288369"/>
            <a:ext cx="1386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Weise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503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W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972" y="2276872"/>
            <a:ext cx="300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i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955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928" y="2276872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s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7F1FA8-E097-4125-9815-A20E8A3B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536019" y="4796691"/>
            <a:ext cx="34336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1591707" y="4778299"/>
            <a:ext cx="15920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1140512" y="4806445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2012037" y="4822008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C9C4C61-0257-4D52-998B-193A219FCB9F}"/>
              </a:ext>
            </a:extLst>
          </p:cNvPr>
          <p:cNvSpPr/>
          <p:nvPr/>
        </p:nvSpPr>
        <p:spPr>
          <a:xfrm>
            <a:off x="2463230" y="4822008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3376625"/>
            <a:ext cx="627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 err="1">
                <a:solidFill>
                  <a:prstClr val="black"/>
                </a:solidFill>
                <a:latin typeface="Trebuchet MS" pitchFamily="34" charset="0"/>
              </a:rPr>
              <a:t>aaa</a:t>
            </a:r>
            <a:endParaRPr lang="de-DE" altLang="de-DE" sz="2000" spc="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59" y="4878266"/>
            <a:ext cx="651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spc="100" dirty="0" err="1">
                <a:solidFill>
                  <a:prstClr val="black"/>
                </a:solidFill>
                <a:latin typeface="Trebuchet MS" pitchFamily="34" charset="0"/>
              </a:rPr>
              <a:t>bbb</a:t>
            </a:r>
            <a:endParaRPr lang="de-DE" altLang="de-DE" sz="2000" spc="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285B94-E27F-441E-96E2-59B71781E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3067233"/>
            <a:ext cx="2876550" cy="15906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FBD5CD2-7689-B76E-B818-2A9A92B9D1B7}"/>
              </a:ext>
            </a:extLst>
          </p:cNvPr>
          <p:cNvSpPr txBox="1"/>
          <p:nvPr/>
        </p:nvSpPr>
        <p:spPr>
          <a:xfrm>
            <a:off x="190500" y="6724134"/>
            <a:ext cx="457208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20</a:t>
            </a:r>
          </a:p>
        </p:txBody>
      </p:sp>
    </p:spTree>
    <p:extLst>
      <p:ext uri="{BB962C8B-B14F-4D97-AF65-F5344CB8AC3E}">
        <p14:creationId xmlns:p14="http://schemas.microsoft.com/office/powerpoint/2010/main" val="39663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1" grpId="0"/>
      <p:bldP spid="132" grpId="0" animBg="1"/>
      <p:bldP spid="133" grpId="0" animBg="1"/>
      <p:bldP spid="134" grpId="0" animBg="1"/>
      <p:bldP spid="135" grpId="0" animBg="1"/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>
            <a:extLst>
              <a:ext uri="{FF2B5EF4-FFF2-40B4-BE49-F238E27FC236}">
                <a16:creationId xmlns:a16="http://schemas.microsoft.com/office/drawing/2014/main" id="{8BF81985-8332-4ED2-8FE6-547DBC5BB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286" y="2284408"/>
            <a:ext cx="1441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Reime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6540712" y="2262636"/>
            <a:ext cx="336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37" y="2262636"/>
            <a:ext cx="300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i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839" y="2262636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887" y="2262636"/>
            <a:ext cx="495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m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7F1FA8-E097-4125-9815-A20E8A3B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753" y="2262636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12FDC2-507D-48AB-9C65-72190529A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31" y="3098996"/>
            <a:ext cx="2143125" cy="2143125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E0CC6B73-15D3-48EB-80D0-5C4A621B7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3242935"/>
            <a:ext cx="51061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Bei Reimen reimt sich das letzte Wort,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auf Wort zum Beispiel das Wort fort.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6926B7D-D628-41F1-A9E0-A3367FCA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0" y="5289277"/>
            <a:ext cx="50186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Ohne Henkel wäre er ein armer Tropf: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Der Eimer wär dann nur ein Topf.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341ED32-AAA5-4A4B-A853-F6D41BBFE36F}"/>
              </a:ext>
            </a:extLst>
          </p:cNvPr>
          <p:cNvSpPr txBox="1"/>
          <p:nvPr/>
        </p:nvSpPr>
        <p:spPr>
          <a:xfrm>
            <a:off x="241877" y="1360786"/>
            <a:ext cx="2662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Gleiche Buchstaben </a:t>
            </a:r>
          </a:p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von links nach rechts </a:t>
            </a:r>
          </a:p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verwenden!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E4B511-32EE-43F1-55EB-697358CC7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6225592-1AAC-F22C-14AE-C59D2E36CCD6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2660442" y="2276872"/>
            <a:ext cx="25537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3092947" y="2260791"/>
            <a:ext cx="30008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915816" y="2260791"/>
            <a:ext cx="132492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2411760" y="2276872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C9C4C61-0257-4D52-998B-193A219FCB9F}"/>
              </a:ext>
            </a:extLst>
          </p:cNvPr>
          <p:cNvSpPr/>
          <p:nvPr/>
        </p:nvSpPr>
        <p:spPr>
          <a:xfrm>
            <a:off x="3432553" y="2294450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C65E07-CE47-AC49-A36F-C15996A8788E}"/>
              </a:ext>
            </a:extLst>
          </p:cNvPr>
          <p:cNvSpPr txBox="1"/>
          <p:nvPr/>
        </p:nvSpPr>
        <p:spPr>
          <a:xfrm>
            <a:off x="190500" y="6724134"/>
            <a:ext cx="453201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10499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1" grpId="0"/>
      <p:bldP spid="32" grpId="0"/>
      <p:bldP spid="3" grpId="0" animBg="1"/>
      <p:bldP spid="7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648" y="2276872"/>
            <a:ext cx="1287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Trieb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b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03" y="2276872"/>
            <a:ext cx="336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809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05" y="2276872"/>
            <a:ext cx="300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i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7F1FA8-E097-4125-9815-A20E8A3B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76872"/>
            <a:ext cx="340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3376625"/>
            <a:ext cx="34275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Sie verspürte den Trieb,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ihm zu geben einen Hieb.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872" y="3369511"/>
            <a:ext cx="46378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Breit ist das Gegenteil von schmal.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C1BD89A-94D4-3176-B059-A73570D6A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E7A3274-E8A9-08AA-4073-27B300AE6641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3310309" y="2242105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706378" y="2283986"/>
            <a:ext cx="15920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3066418" y="2276872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2909124" y="2254007"/>
            <a:ext cx="150707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C9C4C61-0257-4D52-998B-193A219FCB9F}"/>
              </a:ext>
            </a:extLst>
          </p:cNvPr>
          <p:cNvSpPr/>
          <p:nvPr/>
        </p:nvSpPr>
        <p:spPr>
          <a:xfrm>
            <a:off x="2424441" y="2276872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D6A3C4B-DA34-33E7-5B36-81179CFC37F1}"/>
              </a:ext>
            </a:extLst>
          </p:cNvPr>
          <p:cNvSpPr txBox="1"/>
          <p:nvPr/>
        </p:nvSpPr>
        <p:spPr>
          <a:xfrm>
            <a:off x="190500" y="6724134"/>
            <a:ext cx="453201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31491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1" grpId="0"/>
      <p:bldP spid="138" grpId="0"/>
      <p:bldP spid="3" grpId="0" animBg="1"/>
      <p:bldP spid="7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419" y="2284408"/>
            <a:ext cx="1319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Regal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378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L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144" y="2276872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a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895" y="2276872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g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028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7F1FA8-E097-4125-9815-A20E8A3B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76872"/>
            <a:ext cx="340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68" y="4940017"/>
            <a:ext cx="39477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Hast du so ein Regal im Haus,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siehst du sehr belesen aus!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538" y="5301400"/>
            <a:ext cx="32231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In einem Lager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stehen oft viele Regale.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8B75E5-FE1C-4D90-8596-D1419A32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61" y="3068960"/>
            <a:ext cx="2838450" cy="16097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0AF93A-7E24-4F36-9F7A-5E6D5033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521" y="2927477"/>
            <a:ext cx="2143125" cy="21431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74E33F8-8EB1-EEE7-6E64-DF88CB3D2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B16D40-36CD-0D4A-D19E-3068937C5EAE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3364739" y="2296766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3116655" y="2257986"/>
            <a:ext cx="21945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902424" y="2276872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2676080" y="2329424"/>
            <a:ext cx="207078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C9C4C61-0257-4D52-998B-193A219FCB9F}"/>
              </a:ext>
            </a:extLst>
          </p:cNvPr>
          <p:cNvSpPr/>
          <p:nvPr/>
        </p:nvSpPr>
        <p:spPr>
          <a:xfrm>
            <a:off x="2367948" y="2270100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8999306-9D24-98C4-7E4F-B4B391A87F37}"/>
              </a:ext>
            </a:extLst>
          </p:cNvPr>
          <p:cNvSpPr txBox="1"/>
          <p:nvPr/>
        </p:nvSpPr>
        <p:spPr>
          <a:xfrm>
            <a:off x="190500" y="6724134"/>
            <a:ext cx="453201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36076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1" grpId="0"/>
      <p:bldP spid="138" grpId="0"/>
      <p:bldP spid="4" grpId="0" animBg="1"/>
      <p:bldP spid="9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805" y="2276872"/>
            <a:ext cx="1175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Maus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370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S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493" y="2276872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a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609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u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354" y="2276872"/>
            <a:ext cx="495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m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663" y="4167732"/>
            <a:ext cx="2400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In unserem Haus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wohnt eine Maus.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937" y="4176602"/>
            <a:ext cx="44310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Der Saum ist sowas wie ein Rand,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„säumen“ ist als Verb bekannt.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4AF297-CB48-4F11-8B93-EBD0899E9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16" y="3116082"/>
            <a:ext cx="1650794" cy="8761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3052C2D-DC20-42D4-BC2C-6515A591E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328"/>
          <a:stretch/>
        </p:blipFill>
        <p:spPr>
          <a:xfrm>
            <a:off x="5475373" y="3024904"/>
            <a:ext cx="1796856" cy="916779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8611D476-132B-4B7F-A667-B260AB5EABDD}"/>
              </a:ext>
            </a:extLst>
          </p:cNvPr>
          <p:cNvSpPr/>
          <p:nvPr/>
        </p:nvSpPr>
        <p:spPr>
          <a:xfrm>
            <a:off x="7308304" y="3681184"/>
            <a:ext cx="396875" cy="2722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BBB0A0-CB18-2E83-6F52-3DD540BE6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065DA73-8F32-0B69-3506-C7272A0D8AC1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3153612" y="2276872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689324" y="2276872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941774" y="2270100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2297739" y="2276872"/>
            <a:ext cx="402053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6F43ADB-4FDC-2E0B-418B-6C0FE8C2C022}"/>
              </a:ext>
            </a:extLst>
          </p:cNvPr>
          <p:cNvSpPr txBox="1"/>
          <p:nvPr/>
        </p:nvSpPr>
        <p:spPr>
          <a:xfrm>
            <a:off x="190500" y="6724134"/>
            <a:ext cx="453201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13609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8" grpId="0"/>
      <p:bldP spid="8" grpId="0" animBg="1"/>
      <p:bldP spid="3" grpId="0" animBg="1"/>
      <p:bldP spid="10" grpId="0" animBg="1"/>
      <p:bldP spid="132" grpId="0" animBg="1"/>
      <p:bldP spid="133" grpId="0" animBg="1"/>
      <p:bldP spid="1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805" y="2284408"/>
            <a:ext cx="1088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Lauf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330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f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728" y="2276872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a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153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u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05" y="2276872"/>
            <a:ext cx="303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554" y="3246265"/>
            <a:ext cx="22605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Jeder Lauf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hört einmal auf.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711" y="3249698"/>
            <a:ext cx="3055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Wer faul ist,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macht weniger Fehler!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F72FC8-D28A-CDBA-CD0B-661683F8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456DA7D-C2A5-CACE-993F-6C05064205E6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3071707" y="2276872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612599" y="2329153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869766" y="2276872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2370823" y="2250685"/>
            <a:ext cx="178785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A72221-E929-1492-EDCB-864A379806B8}"/>
              </a:ext>
            </a:extLst>
          </p:cNvPr>
          <p:cNvSpPr txBox="1"/>
          <p:nvPr/>
        </p:nvSpPr>
        <p:spPr>
          <a:xfrm>
            <a:off x="190500" y="6724134"/>
            <a:ext cx="453201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3585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8" grpId="0"/>
      <p:bldP spid="3" grpId="0" animBg="1"/>
      <p:bldP spid="7" grpId="0" animBg="1"/>
      <p:bldP spid="132" grpId="0" animBg="1"/>
      <p:bldP spid="133" grpId="0" animBg="1"/>
      <p:bldP spid="1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30" y="2284408"/>
            <a:ext cx="11897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Rede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03" y="2276872"/>
            <a:ext cx="336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809" y="2276872"/>
            <a:ext cx="40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d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05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93" y="3388653"/>
            <a:ext cx="38186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Eine gute Rede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ist eine Ansprache,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die das Thema erschöpft,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aber keineswegs die Zuhörer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spc="100" dirty="0">
                <a:solidFill>
                  <a:prstClr val="black"/>
                </a:solidFill>
                <a:latin typeface="Trebuchet MS" pitchFamily="34" charset="0"/>
              </a:rPr>
              <a:t>Winston Churchill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872" y="3369511"/>
            <a:ext cx="4567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Blumen sind das Lächeln der Erde.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7FD1621-9BCF-4670-A0BF-134889132674}"/>
              </a:ext>
            </a:extLst>
          </p:cNvPr>
          <p:cNvSpPr txBox="1"/>
          <p:nvPr/>
        </p:nvSpPr>
        <p:spPr>
          <a:xfrm>
            <a:off x="241877" y="1360786"/>
            <a:ext cx="2662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Gleiche Buchstaben </a:t>
            </a:r>
          </a:p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von links nach rechts </a:t>
            </a:r>
          </a:p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verwenden!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DB6F1B-502C-88DB-9719-11922866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E709BE-76DA-14A2-14AB-BA383455A613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2689089" y="2295606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434338" y="2276872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968978" y="2294416"/>
            <a:ext cx="2427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3215723" y="2303724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4D7E23-D8C8-9811-8A6B-0C139C1462ED}"/>
              </a:ext>
            </a:extLst>
          </p:cNvPr>
          <p:cNvSpPr txBox="1"/>
          <p:nvPr/>
        </p:nvSpPr>
        <p:spPr>
          <a:xfrm>
            <a:off x="190500" y="6724134"/>
            <a:ext cx="453201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2597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8" grpId="0"/>
      <p:bldP spid="3" grpId="0" animBg="1"/>
      <p:bldP spid="7" grpId="0" animBg="1"/>
      <p:bldP spid="132" grpId="0" animBg="1"/>
      <p:bldP spid="133" grpId="0" animBg="1"/>
      <p:bldP spid="1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feld 138">
            <a:extLst>
              <a:ext uri="{FF2B5EF4-FFF2-40B4-BE49-F238E27FC236}">
                <a16:creationId xmlns:a16="http://schemas.microsoft.com/office/drawing/2014/main" id="{5AFB6CF6-911B-4E0F-9915-42D20FD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219" y="2270767"/>
            <a:ext cx="1151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kern="0" spc="400" dirty="0">
                <a:solidFill>
                  <a:prstClr val="black"/>
                </a:solidFill>
                <a:latin typeface="Trebuchet MS" pitchFamily="34" charset="0"/>
              </a:rPr>
              <a:t>Nord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9675" y="6469063"/>
            <a:ext cx="1512888" cy="288925"/>
            <a:chOff x="7559675" y="6469063"/>
            <a:chExt cx="1512888" cy="288925"/>
          </a:xfrm>
        </p:grpSpPr>
        <p:sp>
          <p:nvSpPr>
            <p:cNvPr id="15" name="Rechteck 14"/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 15">
              <a:hlinkClick r:id="" action="ppaction://hlinkshowjump?jump=nextslide"/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945188" y="6470650"/>
            <a:ext cx="1597025" cy="287338"/>
            <a:chOff x="5945188" y="6470650"/>
            <a:chExt cx="1597025" cy="287338"/>
          </a:xfrm>
        </p:grpSpPr>
        <p:sp>
          <p:nvSpPr>
            <p:cNvPr id="18" name="Rechteck 17"/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 18">
              <a:hlinkClick r:id="" action="ppaction://hlinkshowjump?jump=previousslide"/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3" name="Ellipse 72"/>
          <p:cNvSpPr/>
          <p:nvPr/>
        </p:nvSpPr>
        <p:spPr>
          <a:xfrm>
            <a:off x="2066454" y="247458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320407" y="2276872"/>
            <a:ext cx="417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D</a:t>
            </a:r>
          </a:p>
        </p:txBody>
      </p:sp>
      <p:sp>
        <p:nvSpPr>
          <p:cNvPr id="103" name="Ellipse 102"/>
          <p:cNvSpPr/>
          <p:nvPr/>
        </p:nvSpPr>
        <p:spPr>
          <a:xfrm>
            <a:off x="5076056" y="2474581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800" spc="100">
              <a:solidFill>
                <a:prstClr val="white"/>
              </a:solidFill>
            </a:endParaRPr>
          </a:p>
        </p:txBody>
      </p:sp>
      <p:sp>
        <p:nvSpPr>
          <p:cNvPr id="123" name="Textfeld 63">
            <a:extLst>
              <a:ext uri="{FF2B5EF4-FFF2-40B4-BE49-F238E27FC236}">
                <a16:creationId xmlns:a16="http://schemas.microsoft.com/office/drawing/2014/main" id="{9F258FDF-866B-4B86-96CC-694B0851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5" y="-739"/>
            <a:ext cx="6131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</a:t>
            </a:r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in der richtigen Reihenfolge auf die Buchstaben </a:t>
            </a:r>
          </a:p>
          <a:p>
            <a:pPr eaLnBrk="0" hangingPunct="0"/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um ein neues Wort zu bilden! 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C22EF8E-7653-4218-A33A-C5B9DBEE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740" y="2276872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o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D86F164E-54CD-4CB7-8AB1-07F6D929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21" y="2276872"/>
            <a:ext cx="336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D335C73C-A741-40B6-BDA6-212DB7F2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05" y="227687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Trebuchet MS" pitchFamily="34" charset="0"/>
              </a:rPr>
              <a:t>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773DC-87FC-41D7-9E3D-087BD912CBBB}"/>
              </a:ext>
            </a:extLst>
          </p:cNvPr>
          <p:cNvSpPr/>
          <p:nvPr/>
        </p:nvSpPr>
        <p:spPr>
          <a:xfrm>
            <a:off x="241995" y="1061122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Groß- oder Kleinschreibung spielt beim Klicken keine Rolle!</a:t>
            </a:r>
            <a:endParaRPr lang="de-DE" dirty="0"/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3F31207-960B-411F-ACB9-CE15A3FD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3411620"/>
            <a:ext cx="37962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Wer die Rose liebt,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der erträgt auch ihren Dorn.</a:t>
            </a:r>
          </a:p>
        </p:txBody>
      </p:sp>
      <p:pic>
        <p:nvPicPr>
          <p:cNvPr id="1026" name="Picture 2" descr="Himmelsrichtung – Wikipedia">
            <a:extLst>
              <a:ext uri="{FF2B5EF4-FFF2-40B4-BE49-F238E27FC236}">
                <a16:creationId xmlns:a16="http://schemas.microsoft.com/office/drawing/2014/main" id="{42F25118-C31B-4A20-BAA6-1D52A5D7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4" y="3299340"/>
            <a:ext cx="2925217" cy="292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feld 136">
            <a:extLst>
              <a:ext uri="{FF2B5EF4-FFF2-40B4-BE49-F238E27FC236}">
                <a16:creationId xmlns:a16="http://schemas.microsoft.com/office/drawing/2014/main" id="{306ED9D4-E6FF-40DD-AC59-DDEA7FE9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516" y="3438004"/>
            <a:ext cx="173156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spc="100" dirty="0">
                <a:solidFill>
                  <a:prstClr val="black"/>
                </a:solidFill>
                <a:latin typeface="Trebuchet MS" pitchFamily="34" charset="0"/>
              </a:rPr>
              <a:t>Nordnordost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24FF35-AB71-4346-B54B-BCDA335B0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72" y="953368"/>
            <a:ext cx="3022222" cy="26920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983682-1B55-8E9B-9E87-787D77757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204864"/>
            <a:ext cx="1296144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6C11823-505B-5097-CE89-95A85D7E5041}"/>
              </a:ext>
            </a:extLst>
          </p:cNvPr>
          <p:cNvSpPr/>
          <p:nvPr/>
        </p:nvSpPr>
        <p:spPr>
          <a:xfrm>
            <a:off x="2207568" y="22048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20069D-4C94-4EF5-9A43-1C9ADF7C6401}"/>
              </a:ext>
            </a:extLst>
          </p:cNvPr>
          <p:cNvSpPr/>
          <p:nvPr/>
        </p:nvSpPr>
        <p:spPr>
          <a:xfrm>
            <a:off x="3188871" y="2285565"/>
            <a:ext cx="25357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11EBCE75-9E40-4A7F-8605-95DEBD5C1785}"/>
              </a:ext>
            </a:extLst>
          </p:cNvPr>
          <p:cNvSpPr/>
          <p:nvPr/>
        </p:nvSpPr>
        <p:spPr>
          <a:xfrm>
            <a:off x="2756615" y="2234890"/>
            <a:ext cx="2413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F600918E-C83C-4314-B101-6A906F7F58FF}"/>
              </a:ext>
            </a:extLst>
          </p:cNvPr>
          <p:cNvSpPr/>
          <p:nvPr/>
        </p:nvSpPr>
        <p:spPr>
          <a:xfrm>
            <a:off x="2991204" y="2272598"/>
            <a:ext cx="19006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501043F-2196-435A-A3D4-69604D2E5921}"/>
              </a:ext>
            </a:extLst>
          </p:cNvPr>
          <p:cNvSpPr/>
          <p:nvPr/>
        </p:nvSpPr>
        <p:spPr>
          <a:xfrm>
            <a:off x="2400219" y="2204864"/>
            <a:ext cx="35639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7797C4A-5658-ABCF-1778-99471537EBEA}"/>
              </a:ext>
            </a:extLst>
          </p:cNvPr>
          <p:cNvSpPr txBox="1"/>
          <p:nvPr/>
        </p:nvSpPr>
        <p:spPr>
          <a:xfrm>
            <a:off x="190500" y="6724134"/>
            <a:ext cx="453201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Übungsdateien\Leseübungs-Sammelsurium\Buchstaben zu neuen Wörtern sortieren.pptx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22880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8" grpId="0"/>
      <p:bldP spid="128" grpId="0"/>
      <p:bldP spid="129" grpId="0"/>
      <p:bldP spid="130" grpId="0"/>
      <p:bldP spid="138" grpId="0"/>
      <p:bldP spid="3" grpId="0" animBg="1"/>
      <p:bldP spid="8" grpId="0" animBg="1"/>
      <p:bldP spid="132" grpId="0" animBg="1"/>
      <p:bldP spid="133" grpId="0" animBg="1"/>
      <p:bldP spid="134" grpId="0" animBg="1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1589</Words>
  <Application>Microsoft Office PowerPoint</Application>
  <PresentationFormat>Bildschirmpräsentation (4:3)</PresentationFormat>
  <Paragraphs>372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20</vt:i4>
      </vt:variant>
    </vt:vector>
  </HeadingPairs>
  <TitlesOfParts>
    <vt:vector size="31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2_Z2 Lesekoch Mastervorlage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1137</cp:revision>
  <cp:lastPrinted>2020-07-12T12:50:32Z</cp:lastPrinted>
  <dcterms:created xsi:type="dcterms:W3CDTF">2012-08-26T07:44:46Z</dcterms:created>
  <dcterms:modified xsi:type="dcterms:W3CDTF">2024-03-26T16:49:39Z</dcterms:modified>
</cp:coreProperties>
</file>