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8" r:id="rId7"/>
    <p:sldId id="280" r:id="rId8"/>
    <p:sldId id="281" r:id="rId9"/>
    <p:sldId id="276" r:id="rId10"/>
    <p:sldId id="277" r:id="rId11"/>
    <p:sldId id="279" r:id="rId12"/>
    <p:sldId id="261" r:id="rId13"/>
    <p:sldId id="260" r:id="rId14"/>
    <p:sldId id="264" r:id="rId15"/>
    <p:sldId id="266" r:id="rId16"/>
    <p:sldId id="267" r:id="rId17"/>
    <p:sldId id="269" r:id="rId18"/>
    <p:sldId id="282" r:id="rId19"/>
    <p:sldId id="284" r:id="rId20"/>
    <p:sldId id="283" r:id="rId21"/>
    <p:sldId id="270" r:id="rId22"/>
    <p:sldId id="286" r:id="rId23"/>
    <p:sldId id="285" r:id="rId24"/>
    <p:sldId id="271" r:id="rId25"/>
    <p:sldId id="288" r:id="rId26"/>
    <p:sldId id="289" r:id="rId27"/>
    <p:sldId id="291" r:id="rId28"/>
    <p:sldId id="293" r:id="rId29"/>
    <p:sldId id="292" r:id="rId30"/>
    <p:sldId id="287" r:id="rId31"/>
    <p:sldId id="290" r:id="rId32"/>
    <p:sldId id="335" r:id="rId33"/>
    <p:sldId id="268" r:id="rId34"/>
    <p:sldId id="298" r:id="rId35"/>
    <p:sldId id="299" r:id="rId36"/>
    <p:sldId id="259" r:id="rId37"/>
    <p:sldId id="263" r:id="rId38"/>
    <p:sldId id="294" r:id="rId39"/>
    <p:sldId id="296" r:id="rId40"/>
    <p:sldId id="297" r:id="rId41"/>
    <p:sldId id="300" r:id="rId42"/>
    <p:sldId id="304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02" r:id="rId53"/>
    <p:sldId id="315" r:id="rId54"/>
    <p:sldId id="336" r:id="rId5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3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9D1DEB8-835B-421C-A0A8-A44CF13CCDD1}"/>
    <pc:docChg chg="custSel modSld">
      <pc:chgData name="Siegbert Rudolph" userId="2af4d44886c067cc" providerId="LiveId" clId="{09D1DEB8-835B-421C-A0A8-A44CF13CCDD1}" dt="2024-03-26T16:49:43.301" v="971" actId="1076"/>
      <pc:docMkLst>
        <pc:docMk/>
      </pc:docMkLst>
      <pc:sldChg chg="delSp modSp mod">
        <pc:chgData name="Siegbert Rudolph" userId="2af4d44886c067cc" providerId="LiveId" clId="{09D1DEB8-835B-421C-A0A8-A44CF13CCDD1}" dt="2024-03-26T16:49:43.035" v="653" actId="1076"/>
        <pc:sldMkLst>
          <pc:docMk/>
          <pc:sldMk cId="2546919538" sldId="256"/>
        </pc:sldMkLst>
        <pc:spChg chg="del">
          <ac:chgData name="Siegbert Rudolph" userId="2af4d44886c067cc" providerId="LiveId" clId="{09D1DEB8-835B-421C-A0A8-A44CF13CCDD1}" dt="2024-03-26T16:49:43.035" v="648" actId="478"/>
          <ac:spMkLst>
            <pc:docMk/>
            <pc:sldMk cId="2546919538" sldId="256"/>
            <ac:spMk id="2" creationId="{93BD0154-88E4-EECC-1843-3D5F55E0E6E7}"/>
          </ac:spMkLst>
        </pc:spChg>
        <pc:spChg chg="del mod">
          <ac:chgData name="Siegbert Rudolph" userId="2af4d44886c067cc" providerId="LiveId" clId="{09D1DEB8-835B-421C-A0A8-A44CF13CCDD1}" dt="2022-09-23T17:41:09.707" v="324" actId="478"/>
          <ac:spMkLst>
            <pc:docMk/>
            <pc:sldMk cId="2546919538" sldId="256"/>
            <ac:spMk id="2" creationId="{C27513E2-51F1-55BC-B956-02591BDE3C0A}"/>
          </ac:spMkLst>
        </pc:spChg>
        <pc:spChg chg="del">
          <ac:chgData name="Siegbert Rudolph" userId="2af4d44886c067cc" providerId="LiveId" clId="{09D1DEB8-835B-421C-A0A8-A44CF13CCDD1}" dt="2022-09-20T17:47:16.093" v="0" actId="478"/>
          <ac:spMkLst>
            <pc:docMk/>
            <pc:sldMk cId="2546919538" sldId="256"/>
            <ac:spMk id="3" creationId="{0CF01727-E855-FF3C-886B-B5BDCED04CA7}"/>
          </ac:spMkLst>
        </pc:spChg>
        <pc:spChg chg="mod">
          <ac:chgData name="Siegbert Rudolph" userId="2af4d44886c067cc" providerId="LiveId" clId="{09D1DEB8-835B-421C-A0A8-A44CF13CCDD1}" dt="2024-03-26T16:49:43.035" v="653" actId="1076"/>
          <ac:spMkLst>
            <pc:docMk/>
            <pc:sldMk cId="2546919538" sldId="256"/>
            <ac:spMk id="3" creationId="{27522BA5-19EF-D562-5977-9166D55C03BE}"/>
          </ac:spMkLst>
        </pc:spChg>
        <pc:spChg chg="mod">
          <ac:chgData name="Siegbert Rudolph" userId="2af4d44886c067cc" providerId="LiveId" clId="{09D1DEB8-835B-421C-A0A8-A44CF13CCDD1}" dt="2022-09-23T17:41:09.707" v="329" actId="1076"/>
          <ac:spMkLst>
            <pc:docMk/>
            <pc:sldMk cId="2546919538" sldId="256"/>
            <ac:spMk id="3" creationId="{8708585A-430A-9635-25EF-B806B07FA217}"/>
          </ac:spMkLst>
        </pc:spChg>
      </pc:sldChg>
      <pc:sldChg chg="delSp modSp mod">
        <pc:chgData name="Siegbert Rudolph" userId="2af4d44886c067cc" providerId="LiveId" clId="{09D1DEB8-835B-421C-A0A8-A44CF13CCDD1}" dt="2024-03-26T16:49:43.207" v="863" actId="1076"/>
        <pc:sldMkLst>
          <pc:docMk/>
          <pc:sldMk cId="3937263621" sldId="259"/>
        </pc:sldMkLst>
        <pc:spChg chg="del">
          <ac:chgData name="Siegbert Rudolph" userId="2af4d44886c067cc" providerId="LiveId" clId="{09D1DEB8-835B-421C-A0A8-A44CF13CCDD1}" dt="2024-03-26T16:49:43.207" v="858" actId="478"/>
          <ac:spMkLst>
            <pc:docMk/>
            <pc:sldMk cId="3937263621" sldId="259"/>
            <ac:spMk id="13" creationId="{5B47A794-48CC-3351-2CDA-C5BB11B7E7C3}"/>
          </ac:spMkLst>
        </pc:spChg>
        <pc:spChg chg="del mod">
          <ac:chgData name="Siegbert Rudolph" userId="2af4d44886c067cc" providerId="LiveId" clId="{09D1DEB8-835B-421C-A0A8-A44CF13CCDD1}" dt="2022-09-23T17:41:09.862" v="534" actId="478"/>
          <ac:spMkLst>
            <pc:docMk/>
            <pc:sldMk cId="3937263621" sldId="259"/>
            <ac:spMk id="13" creationId="{DC41C88A-9603-2DE5-7FC3-383D810D68D7}"/>
          </ac:spMkLst>
        </pc:spChg>
        <pc:spChg chg="mod">
          <ac:chgData name="Siegbert Rudolph" userId="2af4d44886c067cc" providerId="LiveId" clId="{09D1DEB8-835B-421C-A0A8-A44CF13CCDD1}" dt="2022-09-23T17:41:09.872" v="539" actId="1076"/>
          <ac:spMkLst>
            <pc:docMk/>
            <pc:sldMk cId="3937263621" sldId="259"/>
            <ac:spMk id="14" creationId="{0474001B-E865-1072-CF69-6386EA176CCC}"/>
          </ac:spMkLst>
        </pc:spChg>
        <pc:spChg chg="mod">
          <ac:chgData name="Siegbert Rudolph" userId="2af4d44886c067cc" providerId="LiveId" clId="{09D1DEB8-835B-421C-A0A8-A44CF13CCDD1}" dt="2024-03-26T16:49:43.207" v="863" actId="1076"/>
          <ac:spMkLst>
            <pc:docMk/>
            <pc:sldMk cId="3937263621" sldId="259"/>
            <ac:spMk id="14" creationId="{B4531C43-3BB8-5C26-967D-0BAFD5C7F715}"/>
          </ac:spMkLst>
        </pc:spChg>
        <pc:spChg chg="del">
          <ac:chgData name="Siegbert Rudolph" userId="2af4d44886c067cc" providerId="LiveId" clId="{09D1DEB8-835B-421C-A0A8-A44CF13CCDD1}" dt="2022-09-20T17:47:16.281" v="210" actId="478"/>
          <ac:spMkLst>
            <pc:docMk/>
            <pc:sldMk cId="3937263621" sldId="259"/>
            <ac:spMk id="14" creationId="{F85A110D-0F17-7814-7A3B-B727030D6343}"/>
          </ac:spMkLst>
        </pc:spChg>
      </pc:sldChg>
      <pc:sldChg chg="delSp modSp mod">
        <pc:chgData name="Siegbert Rudolph" userId="2af4d44886c067cc" providerId="LiveId" clId="{09D1DEB8-835B-421C-A0A8-A44CF13CCDD1}" dt="2024-03-26T16:49:43.098" v="725" actId="1076"/>
        <pc:sldMkLst>
          <pc:docMk/>
          <pc:sldMk cId="1041208096" sldId="260"/>
        </pc:sldMkLst>
        <pc:spChg chg="del mod">
          <ac:chgData name="Siegbert Rudolph" userId="2af4d44886c067cc" providerId="LiveId" clId="{09D1DEB8-835B-421C-A0A8-A44CF13CCDD1}" dt="2022-09-23T17:41:09.761" v="396" actId="478"/>
          <ac:spMkLst>
            <pc:docMk/>
            <pc:sldMk cId="1041208096" sldId="260"/>
            <ac:spMk id="11" creationId="{56F87F85-F911-A4C2-F80A-FFF15FCD03CD}"/>
          </ac:spMkLst>
        </pc:spChg>
        <pc:spChg chg="del">
          <ac:chgData name="Siegbert Rudolph" userId="2af4d44886c067cc" providerId="LiveId" clId="{09D1DEB8-835B-421C-A0A8-A44CF13CCDD1}" dt="2024-03-26T16:49:43.098" v="720" actId="478"/>
          <ac:spMkLst>
            <pc:docMk/>
            <pc:sldMk cId="1041208096" sldId="260"/>
            <ac:spMk id="11" creationId="{D414C011-6FB7-7BD3-7E88-728112B4B7BE}"/>
          </ac:spMkLst>
        </pc:spChg>
        <pc:spChg chg="del">
          <ac:chgData name="Siegbert Rudolph" userId="2af4d44886c067cc" providerId="LiveId" clId="{09D1DEB8-835B-421C-A0A8-A44CF13CCDD1}" dt="2022-09-20T17:47:16.156" v="72" actId="478"/>
          <ac:spMkLst>
            <pc:docMk/>
            <pc:sldMk cId="1041208096" sldId="260"/>
            <ac:spMk id="13" creationId="{28FCE66F-E5B9-E765-9ED7-EFB1EE49EAA7}"/>
          </ac:spMkLst>
        </pc:spChg>
        <pc:spChg chg="mod">
          <ac:chgData name="Siegbert Rudolph" userId="2af4d44886c067cc" providerId="LiveId" clId="{09D1DEB8-835B-421C-A0A8-A44CF13CCDD1}" dt="2024-03-26T16:49:43.098" v="725" actId="1076"/>
          <ac:spMkLst>
            <pc:docMk/>
            <pc:sldMk cId="1041208096" sldId="260"/>
            <ac:spMk id="13" creationId="{5C837147-65FA-8495-1265-7710FC2D0F57}"/>
          </ac:spMkLst>
        </pc:spChg>
        <pc:spChg chg="mod">
          <ac:chgData name="Siegbert Rudolph" userId="2af4d44886c067cc" providerId="LiveId" clId="{09D1DEB8-835B-421C-A0A8-A44CF13CCDD1}" dt="2022-09-23T17:41:09.776" v="401" actId="1076"/>
          <ac:spMkLst>
            <pc:docMk/>
            <pc:sldMk cId="1041208096" sldId="260"/>
            <ac:spMk id="13" creationId="{CFCC2DC6-826B-5D0B-8E87-2A72249BCAD9}"/>
          </ac:spMkLst>
        </pc:spChg>
      </pc:sldChg>
      <pc:sldChg chg="delSp modSp mod">
        <pc:chgData name="Siegbert Rudolph" userId="2af4d44886c067cc" providerId="LiveId" clId="{09D1DEB8-835B-421C-A0A8-A44CF13CCDD1}" dt="2024-03-26T16:49:43.098" v="719" actId="1076"/>
        <pc:sldMkLst>
          <pc:docMk/>
          <pc:sldMk cId="3929198008" sldId="261"/>
        </pc:sldMkLst>
        <pc:spChg chg="del">
          <ac:chgData name="Siegbert Rudolph" userId="2af4d44886c067cc" providerId="LiveId" clId="{09D1DEB8-835B-421C-A0A8-A44CF13CCDD1}" dt="2024-03-26T16:49:43.082" v="714" actId="478"/>
          <ac:spMkLst>
            <pc:docMk/>
            <pc:sldMk cId="3929198008" sldId="261"/>
            <ac:spMk id="12" creationId="{0A7250B1-A7AF-FFEC-E455-D594CB8C8866}"/>
          </ac:spMkLst>
        </pc:spChg>
        <pc:spChg chg="del mod">
          <ac:chgData name="Siegbert Rudolph" userId="2af4d44886c067cc" providerId="LiveId" clId="{09D1DEB8-835B-421C-A0A8-A44CF13CCDD1}" dt="2022-09-23T17:41:09.761" v="390" actId="478"/>
          <ac:spMkLst>
            <pc:docMk/>
            <pc:sldMk cId="3929198008" sldId="261"/>
            <ac:spMk id="12" creationId="{15AAE2B2-3804-A6CC-5092-AD2F230C8492}"/>
          </ac:spMkLst>
        </pc:spChg>
        <pc:spChg chg="del">
          <ac:chgData name="Siegbert Rudolph" userId="2af4d44886c067cc" providerId="LiveId" clId="{09D1DEB8-835B-421C-A0A8-A44CF13CCDD1}" dt="2022-09-20T17:47:16.156" v="66" actId="478"/>
          <ac:spMkLst>
            <pc:docMk/>
            <pc:sldMk cId="3929198008" sldId="261"/>
            <ac:spMk id="13" creationId="{2FCA0FB9-7653-B547-F32B-20E16596595B}"/>
          </ac:spMkLst>
        </pc:spChg>
        <pc:spChg chg="mod">
          <ac:chgData name="Siegbert Rudolph" userId="2af4d44886c067cc" providerId="LiveId" clId="{09D1DEB8-835B-421C-A0A8-A44CF13CCDD1}" dt="2022-09-23T17:41:09.761" v="395" actId="1076"/>
          <ac:spMkLst>
            <pc:docMk/>
            <pc:sldMk cId="3929198008" sldId="261"/>
            <ac:spMk id="13" creationId="{85DC1026-8EFF-2163-F06A-14ADAFBB163D}"/>
          </ac:spMkLst>
        </pc:spChg>
        <pc:spChg chg="mod">
          <ac:chgData name="Siegbert Rudolph" userId="2af4d44886c067cc" providerId="LiveId" clId="{09D1DEB8-835B-421C-A0A8-A44CF13CCDD1}" dt="2024-03-26T16:49:43.098" v="719" actId="1076"/>
          <ac:spMkLst>
            <pc:docMk/>
            <pc:sldMk cId="3929198008" sldId="261"/>
            <ac:spMk id="13" creationId="{F519ECCC-7247-CF20-FB5D-515FF2246C33}"/>
          </ac:spMkLst>
        </pc:spChg>
      </pc:sldChg>
      <pc:sldChg chg="delSp modSp mod">
        <pc:chgData name="Siegbert Rudolph" userId="2af4d44886c067cc" providerId="LiveId" clId="{09D1DEB8-835B-421C-A0A8-A44CF13CCDD1}" dt="2024-03-26T16:49:43.223" v="869" actId="1076"/>
        <pc:sldMkLst>
          <pc:docMk/>
          <pc:sldMk cId="2876292917" sldId="263"/>
        </pc:sldMkLst>
        <pc:spChg chg="del">
          <ac:chgData name="Siegbert Rudolph" userId="2af4d44886c067cc" providerId="LiveId" clId="{09D1DEB8-835B-421C-A0A8-A44CF13CCDD1}" dt="2024-03-26T16:49:43.207" v="864" actId="478"/>
          <ac:spMkLst>
            <pc:docMk/>
            <pc:sldMk cId="2876292917" sldId="263"/>
            <ac:spMk id="13" creationId="{5E59D9A4-8530-BFC1-5197-C3FC36036FA9}"/>
          </ac:spMkLst>
        </pc:spChg>
        <pc:spChg chg="del mod">
          <ac:chgData name="Siegbert Rudolph" userId="2af4d44886c067cc" providerId="LiveId" clId="{09D1DEB8-835B-421C-A0A8-A44CF13CCDD1}" dt="2022-09-23T17:41:09.872" v="540" actId="478"/>
          <ac:spMkLst>
            <pc:docMk/>
            <pc:sldMk cId="2876292917" sldId="263"/>
            <ac:spMk id="13" creationId="{615ECAAE-7D19-443B-2ECC-C1816161E37D}"/>
          </ac:spMkLst>
        </pc:spChg>
        <pc:spChg chg="mod">
          <ac:chgData name="Siegbert Rudolph" userId="2af4d44886c067cc" providerId="LiveId" clId="{09D1DEB8-835B-421C-A0A8-A44CF13CCDD1}" dt="2024-03-26T16:49:43.223" v="869" actId="1076"/>
          <ac:spMkLst>
            <pc:docMk/>
            <pc:sldMk cId="2876292917" sldId="263"/>
            <ac:spMk id="14" creationId="{92603D1D-A4DC-319D-CF72-3B1B286EFA9A}"/>
          </ac:spMkLst>
        </pc:spChg>
        <pc:spChg chg="mod">
          <ac:chgData name="Siegbert Rudolph" userId="2af4d44886c067cc" providerId="LiveId" clId="{09D1DEB8-835B-421C-A0A8-A44CF13CCDD1}" dt="2022-09-23T17:41:09.872" v="545" actId="1076"/>
          <ac:spMkLst>
            <pc:docMk/>
            <pc:sldMk cId="2876292917" sldId="263"/>
            <ac:spMk id="14" creationId="{AC03D93D-D3A5-9750-70C2-13323C1B01AE}"/>
          </ac:spMkLst>
        </pc:spChg>
        <pc:spChg chg="del">
          <ac:chgData name="Siegbert Rudolph" userId="2af4d44886c067cc" providerId="LiveId" clId="{09D1DEB8-835B-421C-A0A8-A44CF13CCDD1}" dt="2022-09-20T17:47:16.281" v="216" actId="478"/>
          <ac:spMkLst>
            <pc:docMk/>
            <pc:sldMk cId="2876292917" sldId="263"/>
            <ac:spMk id="14" creationId="{B605BC6E-F2BA-5049-EF55-8BF3CA1D5402}"/>
          </ac:spMkLst>
        </pc:spChg>
      </pc:sldChg>
      <pc:sldChg chg="delSp modSp mod">
        <pc:chgData name="Siegbert Rudolph" userId="2af4d44886c067cc" providerId="LiveId" clId="{09D1DEB8-835B-421C-A0A8-A44CF13CCDD1}" dt="2024-03-26T16:49:43.113" v="731" actId="1076"/>
        <pc:sldMkLst>
          <pc:docMk/>
          <pc:sldMk cId="3686553903" sldId="264"/>
        </pc:sldMkLst>
        <pc:spChg chg="del">
          <ac:chgData name="Siegbert Rudolph" userId="2af4d44886c067cc" providerId="LiveId" clId="{09D1DEB8-835B-421C-A0A8-A44CF13CCDD1}" dt="2024-03-26T16:49:43.098" v="726" actId="478"/>
          <ac:spMkLst>
            <pc:docMk/>
            <pc:sldMk cId="3686553903" sldId="264"/>
            <ac:spMk id="11" creationId="{A1B49E18-65A9-28FF-CDED-53A6F7EA6257}"/>
          </ac:spMkLst>
        </pc:spChg>
        <pc:spChg chg="del mod">
          <ac:chgData name="Siegbert Rudolph" userId="2af4d44886c067cc" providerId="LiveId" clId="{09D1DEB8-835B-421C-A0A8-A44CF13CCDD1}" dt="2022-09-23T17:41:09.776" v="402" actId="478"/>
          <ac:spMkLst>
            <pc:docMk/>
            <pc:sldMk cId="3686553903" sldId="264"/>
            <ac:spMk id="11" creationId="{D3164AE1-388A-ACD4-D1AD-5E0A9CF7D480}"/>
          </ac:spMkLst>
        </pc:spChg>
        <pc:spChg chg="mod">
          <ac:chgData name="Siegbert Rudolph" userId="2af4d44886c067cc" providerId="LiveId" clId="{09D1DEB8-835B-421C-A0A8-A44CF13CCDD1}" dt="2024-03-26T16:49:43.113" v="731" actId="1076"/>
          <ac:spMkLst>
            <pc:docMk/>
            <pc:sldMk cId="3686553903" sldId="264"/>
            <ac:spMk id="13" creationId="{07D9A71B-6F2B-C877-CCA2-CF0C3938C09C}"/>
          </ac:spMkLst>
        </pc:spChg>
        <pc:spChg chg="del">
          <ac:chgData name="Siegbert Rudolph" userId="2af4d44886c067cc" providerId="LiveId" clId="{09D1DEB8-835B-421C-A0A8-A44CF13CCDD1}" dt="2022-09-20T17:47:16.156" v="78" actId="478"/>
          <ac:spMkLst>
            <pc:docMk/>
            <pc:sldMk cId="3686553903" sldId="264"/>
            <ac:spMk id="13" creationId="{6B33533D-9E71-AC72-FA7B-7DC1CBAE8A1D}"/>
          </ac:spMkLst>
        </pc:spChg>
        <pc:spChg chg="mod">
          <ac:chgData name="Siegbert Rudolph" userId="2af4d44886c067cc" providerId="LiveId" clId="{09D1DEB8-835B-421C-A0A8-A44CF13CCDD1}" dt="2022-09-23T17:41:09.776" v="407" actId="1076"/>
          <ac:spMkLst>
            <pc:docMk/>
            <pc:sldMk cId="3686553903" sldId="264"/>
            <ac:spMk id="13" creationId="{6E60CC12-524B-0C87-F6F8-975E0029E28B}"/>
          </ac:spMkLst>
        </pc:spChg>
      </pc:sldChg>
      <pc:sldChg chg="delSp modSp mod">
        <pc:chgData name="Siegbert Rudolph" userId="2af4d44886c067cc" providerId="LiveId" clId="{09D1DEB8-835B-421C-A0A8-A44CF13CCDD1}" dt="2024-03-26T16:49:43.113" v="737" actId="1076"/>
        <pc:sldMkLst>
          <pc:docMk/>
          <pc:sldMk cId="42997239" sldId="266"/>
        </pc:sldMkLst>
        <pc:spChg chg="del mod">
          <ac:chgData name="Siegbert Rudolph" userId="2af4d44886c067cc" providerId="LiveId" clId="{09D1DEB8-835B-421C-A0A8-A44CF13CCDD1}" dt="2022-09-23T17:41:09.776" v="408" actId="478"/>
          <ac:spMkLst>
            <pc:docMk/>
            <pc:sldMk cId="42997239" sldId="266"/>
            <ac:spMk id="12" creationId="{55687819-094A-FC32-7CE0-90179AF8B4E1}"/>
          </ac:spMkLst>
        </pc:spChg>
        <pc:spChg chg="del">
          <ac:chgData name="Siegbert Rudolph" userId="2af4d44886c067cc" providerId="LiveId" clId="{09D1DEB8-835B-421C-A0A8-A44CF13CCDD1}" dt="2024-03-26T16:49:43.113" v="732" actId="478"/>
          <ac:spMkLst>
            <pc:docMk/>
            <pc:sldMk cId="42997239" sldId="266"/>
            <ac:spMk id="12" creationId="{B81D618B-CE8E-6445-843C-027C80B36443}"/>
          </ac:spMkLst>
        </pc:spChg>
        <pc:spChg chg="mod">
          <ac:chgData name="Siegbert Rudolph" userId="2af4d44886c067cc" providerId="LiveId" clId="{09D1DEB8-835B-421C-A0A8-A44CF13CCDD1}" dt="2022-09-23T17:41:09.776" v="413" actId="1076"/>
          <ac:spMkLst>
            <pc:docMk/>
            <pc:sldMk cId="42997239" sldId="266"/>
            <ac:spMk id="13" creationId="{2CCDE0D4-2E07-DCBD-23DC-6EF752E1479F}"/>
          </ac:spMkLst>
        </pc:spChg>
        <pc:spChg chg="mod">
          <ac:chgData name="Siegbert Rudolph" userId="2af4d44886c067cc" providerId="LiveId" clId="{09D1DEB8-835B-421C-A0A8-A44CF13CCDD1}" dt="2024-03-26T16:49:43.113" v="737" actId="1076"/>
          <ac:spMkLst>
            <pc:docMk/>
            <pc:sldMk cId="42997239" sldId="266"/>
            <ac:spMk id="13" creationId="{852A4790-4320-FAFE-FFCF-3CA6734A6008}"/>
          </ac:spMkLst>
        </pc:spChg>
        <pc:spChg chg="del">
          <ac:chgData name="Siegbert Rudolph" userId="2af4d44886c067cc" providerId="LiveId" clId="{09D1DEB8-835B-421C-A0A8-A44CF13CCDD1}" dt="2022-09-20T17:47:16.171" v="84" actId="478"/>
          <ac:spMkLst>
            <pc:docMk/>
            <pc:sldMk cId="42997239" sldId="266"/>
            <ac:spMk id="13" creationId="{BD06D998-CA94-4F89-4806-163A6AF2023F}"/>
          </ac:spMkLst>
        </pc:spChg>
      </pc:sldChg>
      <pc:sldChg chg="delSp modSp mod">
        <pc:chgData name="Siegbert Rudolph" userId="2af4d44886c067cc" providerId="LiveId" clId="{09D1DEB8-835B-421C-A0A8-A44CF13CCDD1}" dt="2024-03-26T16:49:43.113" v="743" actId="1076"/>
        <pc:sldMkLst>
          <pc:docMk/>
          <pc:sldMk cId="683553918" sldId="267"/>
        </pc:sldMkLst>
        <pc:spChg chg="del mod">
          <ac:chgData name="Siegbert Rudolph" userId="2af4d44886c067cc" providerId="LiveId" clId="{09D1DEB8-835B-421C-A0A8-A44CF13CCDD1}" dt="2022-09-23T17:41:09.776" v="414" actId="478"/>
          <ac:spMkLst>
            <pc:docMk/>
            <pc:sldMk cId="683553918" sldId="267"/>
            <ac:spMk id="11" creationId="{3BDD9B4E-6B54-9717-B770-6E42A63429D9}"/>
          </ac:spMkLst>
        </pc:spChg>
        <pc:spChg chg="del">
          <ac:chgData name="Siegbert Rudolph" userId="2af4d44886c067cc" providerId="LiveId" clId="{09D1DEB8-835B-421C-A0A8-A44CF13CCDD1}" dt="2024-03-26T16:49:43.113" v="738" actId="478"/>
          <ac:spMkLst>
            <pc:docMk/>
            <pc:sldMk cId="683553918" sldId="267"/>
            <ac:spMk id="11" creationId="{3C783DB4-8078-EB69-FB3C-F7C08D888D0C}"/>
          </ac:spMkLst>
        </pc:spChg>
        <pc:spChg chg="mod">
          <ac:chgData name="Siegbert Rudolph" userId="2af4d44886c067cc" providerId="LiveId" clId="{09D1DEB8-835B-421C-A0A8-A44CF13CCDD1}" dt="2024-03-26T16:49:43.113" v="743" actId="1076"/>
          <ac:spMkLst>
            <pc:docMk/>
            <pc:sldMk cId="683553918" sldId="267"/>
            <ac:spMk id="13" creationId="{17DC60D9-84C6-C058-2293-50FD27340654}"/>
          </ac:spMkLst>
        </pc:spChg>
        <pc:spChg chg="mod">
          <ac:chgData name="Siegbert Rudolph" userId="2af4d44886c067cc" providerId="LiveId" clId="{09D1DEB8-835B-421C-A0A8-A44CF13CCDD1}" dt="2022-09-23T17:41:09.792" v="419" actId="1076"/>
          <ac:spMkLst>
            <pc:docMk/>
            <pc:sldMk cId="683553918" sldId="267"/>
            <ac:spMk id="13" creationId="{3518E788-52A6-E6C9-E1D5-C4731534D21B}"/>
          </ac:spMkLst>
        </pc:spChg>
        <pc:spChg chg="del">
          <ac:chgData name="Siegbert Rudolph" userId="2af4d44886c067cc" providerId="LiveId" clId="{09D1DEB8-835B-421C-A0A8-A44CF13CCDD1}" dt="2022-09-20T17:47:16.171" v="90" actId="478"/>
          <ac:spMkLst>
            <pc:docMk/>
            <pc:sldMk cId="683553918" sldId="267"/>
            <ac:spMk id="13" creationId="{FFB6C8E9-13AA-4738-4A0C-E901C2FAFAC6}"/>
          </ac:spMkLst>
        </pc:spChg>
      </pc:sldChg>
      <pc:sldChg chg="delSp modSp mod">
        <pc:chgData name="Siegbert Rudolph" userId="2af4d44886c067cc" providerId="LiveId" clId="{09D1DEB8-835B-421C-A0A8-A44CF13CCDD1}" dt="2024-03-26T16:49:43.207" v="845" actId="1076"/>
        <pc:sldMkLst>
          <pc:docMk/>
          <pc:sldMk cId="745547845" sldId="268"/>
        </pc:sldMkLst>
        <pc:spChg chg="del mod">
          <ac:chgData name="Siegbert Rudolph" userId="2af4d44886c067cc" providerId="LiveId" clId="{09D1DEB8-835B-421C-A0A8-A44CF13CCDD1}" dt="2022-09-23T17:41:09.852" v="516" actId="478"/>
          <ac:spMkLst>
            <pc:docMk/>
            <pc:sldMk cId="745547845" sldId="268"/>
            <ac:spMk id="13" creationId="{0AA1093C-C54C-A011-4C56-1E32072E9531}"/>
          </ac:spMkLst>
        </pc:spChg>
        <pc:spChg chg="del">
          <ac:chgData name="Siegbert Rudolph" userId="2af4d44886c067cc" providerId="LiveId" clId="{09D1DEB8-835B-421C-A0A8-A44CF13CCDD1}" dt="2024-03-26T16:49:43.192" v="840" actId="478"/>
          <ac:spMkLst>
            <pc:docMk/>
            <pc:sldMk cId="745547845" sldId="268"/>
            <ac:spMk id="13" creationId="{14C67136-F209-C845-C4FF-0C515DD3E43C}"/>
          </ac:spMkLst>
        </pc:spChg>
        <pc:spChg chg="del">
          <ac:chgData name="Siegbert Rudolph" userId="2af4d44886c067cc" providerId="LiveId" clId="{09D1DEB8-835B-421C-A0A8-A44CF13CCDD1}" dt="2022-09-20T17:47:16.249" v="192" actId="478"/>
          <ac:spMkLst>
            <pc:docMk/>
            <pc:sldMk cId="745547845" sldId="268"/>
            <ac:spMk id="14" creationId="{6323BCB3-7955-009C-D0CE-73B2568168A9}"/>
          </ac:spMkLst>
        </pc:spChg>
        <pc:spChg chg="mod">
          <ac:chgData name="Siegbert Rudolph" userId="2af4d44886c067cc" providerId="LiveId" clId="{09D1DEB8-835B-421C-A0A8-A44CF13CCDD1}" dt="2022-09-23T17:41:09.862" v="521" actId="1076"/>
          <ac:spMkLst>
            <pc:docMk/>
            <pc:sldMk cId="745547845" sldId="268"/>
            <ac:spMk id="14" creationId="{B1F53BCA-6898-9B52-86CC-02C3E48DCC1A}"/>
          </ac:spMkLst>
        </pc:spChg>
        <pc:spChg chg="mod">
          <ac:chgData name="Siegbert Rudolph" userId="2af4d44886c067cc" providerId="LiveId" clId="{09D1DEB8-835B-421C-A0A8-A44CF13CCDD1}" dt="2024-03-26T16:49:43.207" v="845" actId="1076"/>
          <ac:spMkLst>
            <pc:docMk/>
            <pc:sldMk cId="745547845" sldId="268"/>
            <ac:spMk id="14" creationId="{FD209C49-E7C3-4F48-2FC2-038F1AE50F9A}"/>
          </ac:spMkLst>
        </pc:spChg>
      </pc:sldChg>
      <pc:sldChg chg="delSp modSp mod">
        <pc:chgData name="Siegbert Rudolph" userId="2af4d44886c067cc" providerId="LiveId" clId="{09D1DEB8-835B-421C-A0A8-A44CF13CCDD1}" dt="2024-03-26T16:49:43.129" v="749" actId="1076"/>
        <pc:sldMkLst>
          <pc:docMk/>
          <pc:sldMk cId="3009191299" sldId="269"/>
        </pc:sldMkLst>
        <pc:spChg chg="del">
          <ac:chgData name="Siegbert Rudolph" userId="2af4d44886c067cc" providerId="LiveId" clId="{09D1DEB8-835B-421C-A0A8-A44CF13CCDD1}" dt="2024-03-26T16:49:43.113" v="744" actId="478"/>
          <ac:spMkLst>
            <pc:docMk/>
            <pc:sldMk cId="3009191299" sldId="269"/>
            <ac:spMk id="12" creationId="{49028B91-4058-6E75-8931-175AA532669A}"/>
          </ac:spMkLst>
        </pc:spChg>
        <pc:spChg chg="del mod">
          <ac:chgData name="Siegbert Rudolph" userId="2af4d44886c067cc" providerId="LiveId" clId="{09D1DEB8-835B-421C-A0A8-A44CF13CCDD1}" dt="2022-09-23T17:41:09.792" v="420" actId="478"/>
          <ac:spMkLst>
            <pc:docMk/>
            <pc:sldMk cId="3009191299" sldId="269"/>
            <ac:spMk id="12" creationId="{90B4B8D2-9FCD-9784-7A8D-794EB06593D4}"/>
          </ac:spMkLst>
        </pc:spChg>
        <pc:spChg chg="mod">
          <ac:chgData name="Siegbert Rudolph" userId="2af4d44886c067cc" providerId="LiveId" clId="{09D1DEB8-835B-421C-A0A8-A44CF13CCDD1}" dt="2024-03-26T16:49:43.129" v="749" actId="1076"/>
          <ac:spMkLst>
            <pc:docMk/>
            <pc:sldMk cId="3009191299" sldId="269"/>
            <ac:spMk id="13" creationId="{51AA4313-ECCC-E21C-7DE5-ABA320D34F51}"/>
          </ac:spMkLst>
        </pc:spChg>
        <pc:spChg chg="del">
          <ac:chgData name="Siegbert Rudolph" userId="2af4d44886c067cc" providerId="LiveId" clId="{09D1DEB8-835B-421C-A0A8-A44CF13CCDD1}" dt="2022-09-20T17:47:16.171" v="96" actId="478"/>
          <ac:spMkLst>
            <pc:docMk/>
            <pc:sldMk cId="3009191299" sldId="269"/>
            <ac:spMk id="13" creationId="{86E982FC-6BE0-9164-C893-D1E6D4D587E8}"/>
          </ac:spMkLst>
        </pc:spChg>
        <pc:spChg chg="mod">
          <ac:chgData name="Siegbert Rudolph" userId="2af4d44886c067cc" providerId="LiveId" clId="{09D1DEB8-835B-421C-A0A8-A44CF13CCDD1}" dt="2022-09-23T17:41:09.792" v="425" actId="1076"/>
          <ac:spMkLst>
            <pc:docMk/>
            <pc:sldMk cId="3009191299" sldId="269"/>
            <ac:spMk id="13" creationId="{B753098E-C009-232A-EE44-24171F5FAE8C}"/>
          </ac:spMkLst>
        </pc:spChg>
      </pc:sldChg>
      <pc:sldChg chg="delSp modSp mod">
        <pc:chgData name="Siegbert Rudolph" userId="2af4d44886c067cc" providerId="LiveId" clId="{09D1DEB8-835B-421C-A0A8-A44CF13CCDD1}" dt="2024-03-26T16:49:43.145" v="773" actId="1076"/>
        <pc:sldMkLst>
          <pc:docMk/>
          <pc:sldMk cId="4243178866" sldId="270"/>
        </pc:sldMkLst>
        <pc:spChg chg="del">
          <ac:chgData name="Siegbert Rudolph" userId="2af4d44886c067cc" providerId="LiveId" clId="{09D1DEB8-835B-421C-A0A8-A44CF13CCDD1}" dt="2024-03-26T16:49:43.145" v="768" actId="478"/>
          <ac:spMkLst>
            <pc:docMk/>
            <pc:sldMk cId="4243178866" sldId="270"/>
            <ac:spMk id="11" creationId="{65A7E5DF-66FC-852A-98E5-42C25875AAD0}"/>
          </ac:spMkLst>
        </pc:spChg>
        <pc:spChg chg="del mod">
          <ac:chgData name="Siegbert Rudolph" userId="2af4d44886c067cc" providerId="LiveId" clId="{09D1DEB8-835B-421C-A0A8-A44CF13CCDD1}" dt="2022-09-23T17:41:09.807" v="444" actId="478"/>
          <ac:spMkLst>
            <pc:docMk/>
            <pc:sldMk cId="4243178866" sldId="270"/>
            <ac:spMk id="11" creationId="{98D09874-B4C2-3696-6D98-626871CB955A}"/>
          </ac:spMkLst>
        </pc:spChg>
        <pc:spChg chg="mod">
          <ac:chgData name="Siegbert Rudolph" userId="2af4d44886c067cc" providerId="LiveId" clId="{09D1DEB8-835B-421C-A0A8-A44CF13CCDD1}" dt="2022-09-23T17:41:09.807" v="449" actId="1076"/>
          <ac:spMkLst>
            <pc:docMk/>
            <pc:sldMk cId="4243178866" sldId="270"/>
            <ac:spMk id="12" creationId="{2F2E5976-4B55-C22B-DE2D-D1C7F0EABA59}"/>
          </ac:spMkLst>
        </pc:spChg>
        <pc:spChg chg="del">
          <ac:chgData name="Siegbert Rudolph" userId="2af4d44886c067cc" providerId="LiveId" clId="{09D1DEB8-835B-421C-A0A8-A44CF13CCDD1}" dt="2022-09-20T17:47:16.202" v="120" actId="478"/>
          <ac:spMkLst>
            <pc:docMk/>
            <pc:sldMk cId="4243178866" sldId="270"/>
            <ac:spMk id="12" creationId="{3CCC100A-D2F9-1E54-2680-02B6CD4867E0}"/>
          </ac:spMkLst>
        </pc:spChg>
        <pc:spChg chg="mod">
          <ac:chgData name="Siegbert Rudolph" userId="2af4d44886c067cc" providerId="LiveId" clId="{09D1DEB8-835B-421C-A0A8-A44CF13CCDD1}" dt="2024-03-26T16:49:43.145" v="773" actId="1076"/>
          <ac:spMkLst>
            <pc:docMk/>
            <pc:sldMk cId="4243178866" sldId="270"/>
            <ac:spMk id="12" creationId="{F9F72ECD-2541-6A1D-E2B1-AF7CCBD07FEB}"/>
          </ac:spMkLst>
        </pc:spChg>
      </pc:sldChg>
      <pc:sldChg chg="delSp modSp mod">
        <pc:chgData name="Siegbert Rudolph" userId="2af4d44886c067cc" providerId="LiveId" clId="{09D1DEB8-835B-421C-A0A8-A44CF13CCDD1}" dt="2024-03-26T16:49:43.160" v="791" actId="1076"/>
        <pc:sldMkLst>
          <pc:docMk/>
          <pc:sldMk cId="3127979343" sldId="271"/>
        </pc:sldMkLst>
        <pc:spChg chg="del mod">
          <ac:chgData name="Siegbert Rudolph" userId="2af4d44886c067cc" providerId="LiveId" clId="{09D1DEB8-835B-421C-A0A8-A44CF13CCDD1}" dt="2022-09-23T17:41:09.823" v="462" actId="478"/>
          <ac:spMkLst>
            <pc:docMk/>
            <pc:sldMk cId="3127979343" sldId="271"/>
            <ac:spMk id="11" creationId="{C0DAA34B-45C8-9737-3CCC-F9732778EE62}"/>
          </ac:spMkLst>
        </pc:spChg>
        <pc:spChg chg="del">
          <ac:chgData name="Siegbert Rudolph" userId="2af4d44886c067cc" providerId="LiveId" clId="{09D1DEB8-835B-421C-A0A8-A44CF13CCDD1}" dt="2024-03-26T16:49:43.160" v="786" actId="478"/>
          <ac:spMkLst>
            <pc:docMk/>
            <pc:sldMk cId="3127979343" sldId="271"/>
            <ac:spMk id="11" creationId="{F774ABF5-5435-630B-2B59-744D64AB8369}"/>
          </ac:spMkLst>
        </pc:spChg>
        <pc:spChg chg="del">
          <ac:chgData name="Siegbert Rudolph" userId="2af4d44886c067cc" providerId="LiveId" clId="{09D1DEB8-835B-421C-A0A8-A44CF13CCDD1}" dt="2022-09-20T17:47:16.218" v="138" actId="478"/>
          <ac:spMkLst>
            <pc:docMk/>
            <pc:sldMk cId="3127979343" sldId="271"/>
            <ac:spMk id="13" creationId="{48659033-FB89-1131-7681-FFE1B8D9E9CB}"/>
          </ac:spMkLst>
        </pc:spChg>
        <pc:spChg chg="mod">
          <ac:chgData name="Siegbert Rudolph" userId="2af4d44886c067cc" providerId="LiveId" clId="{09D1DEB8-835B-421C-A0A8-A44CF13CCDD1}" dt="2024-03-26T16:49:43.160" v="791" actId="1076"/>
          <ac:spMkLst>
            <pc:docMk/>
            <pc:sldMk cId="3127979343" sldId="271"/>
            <ac:spMk id="13" creationId="{8A04E5EC-4A88-03C5-C123-B373A9C83BAB}"/>
          </ac:spMkLst>
        </pc:spChg>
        <pc:spChg chg="mod">
          <ac:chgData name="Siegbert Rudolph" userId="2af4d44886c067cc" providerId="LiveId" clId="{09D1DEB8-835B-421C-A0A8-A44CF13CCDD1}" dt="2022-09-23T17:41:09.823" v="467" actId="1076"/>
          <ac:spMkLst>
            <pc:docMk/>
            <pc:sldMk cId="3127979343" sldId="271"/>
            <ac:spMk id="13" creationId="{B0F6A7A1-49A5-C03F-C9BE-BDF583E8B3D2}"/>
          </ac:spMkLst>
        </pc:spChg>
      </pc:sldChg>
      <pc:sldChg chg="delSp modSp mod">
        <pc:chgData name="Siegbert Rudolph" userId="2af4d44886c067cc" providerId="LiveId" clId="{09D1DEB8-835B-421C-A0A8-A44CF13CCDD1}" dt="2024-03-26T16:49:43.035" v="659" actId="1076"/>
        <pc:sldMkLst>
          <pc:docMk/>
          <pc:sldMk cId="2396839247" sldId="272"/>
        </pc:sldMkLst>
        <pc:spChg chg="mod">
          <ac:chgData name="Siegbert Rudolph" userId="2af4d44886c067cc" providerId="LiveId" clId="{09D1DEB8-835B-421C-A0A8-A44CF13CCDD1}" dt="2024-03-26T16:49:43.035" v="659" actId="1076"/>
          <ac:spMkLst>
            <pc:docMk/>
            <pc:sldMk cId="2396839247" sldId="272"/>
            <ac:spMk id="12" creationId="{435014CE-A3E7-0198-8B7A-B2E7A9D66925}"/>
          </ac:spMkLst>
        </pc:spChg>
        <pc:spChg chg="del">
          <ac:chgData name="Siegbert Rudolph" userId="2af4d44886c067cc" providerId="LiveId" clId="{09D1DEB8-835B-421C-A0A8-A44CF13CCDD1}" dt="2022-09-20T17:47:16.109" v="6" actId="478"/>
          <ac:spMkLst>
            <pc:docMk/>
            <pc:sldMk cId="2396839247" sldId="272"/>
            <ac:spMk id="12" creationId="{92639BD5-90AB-D160-6B8C-76247FF804C1}"/>
          </ac:spMkLst>
        </pc:spChg>
        <pc:spChg chg="mod">
          <ac:chgData name="Siegbert Rudolph" userId="2af4d44886c067cc" providerId="LiveId" clId="{09D1DEB8-835B-421C-A0A8-A44CF13CCDD1}" dt="2022-09-23T17:41:09.707" v="335" actId="1076"/>
          <ac:spMkLst>
            <pc:docMk/>
            <pc:sldMk cId="2396839247" sldId="272"/>
            <ac:spMk id="12" creationId="{986C57C7-A07E-5C2F-F576-117358D4E713}"/>
          </ac:spMkLst>
        </pc:spChg>
        <pc:spChg chg="del mod">
          <ac:chgData name="Siegbert Rudolph" userId="2af4d44886c067cc" providerId="LiveId" clId="{09D1DEB8-835B-421C-A0A8-A44CF13CCDD1}" dt="2022-09-23T17:41:09.707" v="330" actId="478"/>
          <ac:spMkLst>
            <pc:docMk/>
            <pc:sldMk cId="2396839247" sldId="272"/>
            <ac:spMk id="13" creationId="{E1E1F94A-BBCA-C37D-A6D3-CB81FCA55ECC}"/>
          </ac:spMkLst>
        </pc:spChg>
        <pc:spChg chg="del">
          <ac:chgData name="Siegbert Rudolph" userId="2af4d44886c067cc" providerId="LiveId" clId="{09D1DEB8-835B-421C-A0A8-A44CF13CCDD1}" dt="2024-03-26T16:49:43.035" v="654" actId="478"/>
          <ac:spMkLst>
            <pc:docMk/>
            <pc:sldMk cId="2396839247" sldId="272"/>
            <ac:spMk id="13" creationId="{F51932EE-32FA-0138-FA7D-DC93294FB251}"/>
          </ac:spMkLst>
        </pc:spChg>
      </pc:sldChg>
      <pc:sldChg chg="delSp modSp mod">
        <pc:chgData name="Siegbert Rudolph" userId="2af4d44886c067cc" providerId="LiveId" clId="{09D1DEB8-835B-421C-A0A8-A44CF13CCDD1}" dt="2024-03-26T16:49:43.051" v="665" actId="1076"/>
        <pc:sldMkLst>
          <pc:docMk/>
          <pc:sldMk cId="185532579" sldId="273"/>
        </pc:sldMkLst>
        <pc:spChg chg="del">
          <ac:chgData name="Siegbert Rudolph" userId="2af4d44886c067cc" providerId="LiveId" clId="{09D1DEB8-835B-421C-A0A8-A44CF13CCDD1}" dt="2024-03-26T16:49:43.051" v="660" actId="478"/>
          <ac:spMkLst>
            <pc:docMk/>
            <pc:sldMk cId="185532579" sldId="273"/>
            <ac:spMk id="12" creationId="{2B7678E1-022E-3B02-0CC4-3AF207219A0A}"/>
          </ac:spMkLst>
        </pc:spChg>
        <pc:spChg chg="del mod">
          <ac:chgData name="Siegbert Rudolph" userId="2af4d44886c067cc" providerId="LiveId" clId="{09D1DEB8-835B-421C-A0A8-A44CF13CCDD1}" dt="2022-09-23T17:41:09.707" v="336" actId="478"/>
          <ac:spMkLst>
            <pc:docMk/>
            <pc:sldMk cId="185532579" sldId="273"/>
            <ac:spMk id="12" creationId="{C80A90D5-7195-1D29-0837-353D9F19B440}"/>
          </ac:spMkLst>
        </pc:spChg>
        <pc:spChg chg="mod">
          <ac:chgData name="Siegbert Rudolph" userId="2af4d44886c067cc" providerId="LiveId" clId="{09D1DEB8-835B-421C-A0A8-A44CF13CCDD1}" dt="2024-03-26T16:49:43.051" v="665" actId="1076"/>
          <ac:spMkLst>
            <pc:docMk/>
            <pc:sldMk cId="185532579" sldId="273"/>
            <ac:spMk id="13" creationId="{3D4E152F-C64C-56B3-00F7-CF836FE16CC7}"/>
          </ac:spMkLst>
        </pc:spChg>
        <pc:spChg chg="del">
          <ac:chgData name="Siegbert Rudolph" userId="2af4d44886c067cc" providerId="LiveId" clId="{09D1DEB8-835B-421C-A0A8-A44CF13CCDD1}" dt="2022-09-20T17:47:16.109" v="12" actId="478"/>
          <ac:spMkLst>
            <pc:docMk/>
            <pc:sldMk cId="185532579" sldId="273"/>
            <ac:spMk id="13" creationId="{8B8AAC56-7C60-526C-3DD9-B3B9D45B1374}"/>
          </ac:spMkLst>
        </pc:spChg>
        <pc:spChg chg="mod">
          <ac:chgData name="Siegbert Rudolph" userId="2af4d44886c067cc" providerId="LiveId" clId="{09D1DEB8-835B-421C-A0A8-A44CF13CCDD1}" dt="2022-09-23T17:41:09.723" v="341" actId="1076"/>
          <ac:spMkLst>
            <pc:docMk/>
            <pc:sldMk cId="185532579" sldId="273"/>
            <ac:spMk id="13" creationId="{A49E0BB9-ED3B-0325-385E-0F818A81121B}"/>
          </ac:spMkLst>
        </pc:spChg>
      </pc:sldChg>
      <pc:sldChg chg="delSp modSp mod">
        <pc:chgData name="Siegbert Rudolph" userId="2af4d44886c067cc" providerId="LiveId" clId="{09D1DEB8-835B-421C-A0A8-A44CF13CCDD1}" dt="2024-03-26T16:49:43.051" v="671" actId="1076"/>
        <pc:sldMkLst>
          <pc:docMk/>
          <pc:sldMk cId="2201411931" sldId="274"/>
        </pc:sldMkLst>
        <pc:spChg chg="del mod">
          <ac:chgData name="Siegbert Rudolph" userId="2af4d44886c067cc" providerId="LiveId" clId="{09D1DEB8-835B-421C-A0A8-A44CF13CCDD1}" dt="2022-09-23T17:41:09.723" v="342" actId="478"/>
          <ac:spMkLst>
            <pc:docMk/>
            <pc:sldMk cId="2201411931" sldId="274"/>
            <ac:spMk id="12" creationId="{456C42BB-F065-76FE-FAC1-DFE5BE879B73}"/>
          </ac:spMkLst>
        </pc:spChg>
        <pc:spChg chg="del">
          <ac:chgData name="Siegbert Rudolph" userId="2af4d44886c067cc" providerId="LiveId" clId="{09D1DEB8-835B-421C-A0A8-A44CF13CCDD1}" dt="2024-03-26T16:49:43.051" v="666" actId="478"/>
          <ac:spMkLst>
            <pc:docMk/>
            <pc:sldMk cId="2201411931" sldId="274"/>
            <ac:spMk id="12" creationId="{D10EC39D-4739-1629-FA16-C81311851F6D}"/>
          </ac:spMkLst>
        </pc:spChg>
        <pc:spChg chg="mod">
          <ac:chgData name="Siegbert Rudolph" userId="2af4d44886c067cc" providerId="LiveId" clId="{09D1DEB8-835B-421C-A0A8-A44CF13CCDD1}" dt="2022-09-23T17:41:09.723" v="347" actId="1076"/>
          <ac:spMkLst>
            <pc:docMk/>
            <pc:sldMk cId="2201411931" sldId="274"/>
            <ac:spMk id="13" creationId="{51AF8B26-0E9E-782A-E6CF-B7919B644D07}"/>
          </ac:spMkLst>
        </pc:spChg>
        <pc:spChg chg="mod">
          <ac:chgData name="Siegbert Rudolph" userId="2af4d44886c067cc" providerId="LiveId" clId="{09D1DEB8-835B-421C-A0A8-A44CF13CCDD1}" dt="2024-03-26T16:49:43.051" v="671" actId="1076"/>
          <ac:spMkLst>
            <pc:docMk/>
            <pc:sldMk cId="2201411931" sldId="274"/>
            <ac:spMk id="13" creationId="{ADE69911-5262-2FEF-FFAB-FDAE326C0070}"/>
          </ac:spMkLst>
        </pc:spChg>
        <pc:spChg chg="del">
          <ac:chgData name="Siegbert Rudolph" userId="2af4d44886c067cc" providerId="LiveId" clId="{09D1DEB8-835B-421C-A0A8-A44CF13CCDD1}" dt="2022-09-20T17:47:16.109" v="18" actId="478"/>
          <ac:spMkLst>
            <pc:docMk/>
            <pc:sldMk cId="2201411931" sldId="274"/>
            <ac:spMk id="13" creationId="{F9BC4605-4CB1-2432-6581-FF234B3667EA}"/>
          </ac:spMkLst>
        </pc:spChg>
      </pc:sldChg>
      <pc:sldChg chg="delSp modSp mod">
        <pc:chgData name="Siegbert Rudolph" userId="2af4d44886c067cc" providerId="LiveId" clId="{09D1DEB8-835B-421C-A0A8-A44CF13CCDD1}" dt="2024-03-26T16:49:43.051" v="677" actId="1076"/>
        <pc:sldMkLst>
          <pc:docMk/>
          <pc:sldMk cId="1901867075" sldId="275"/>
        </pc:sldMkLst>
        <pc:spChg chg="del mod">
          <ac:chgData name="Siegbert Rudolph" userId="2af4d44886c067cc" providerId="LiveId" clId="{09D1DEB8-835B-421C-A0A8-A44CF13CCDD1}" dt="2022-09-23T17:41:09.729" v="348" actId="478"/>
          <ac:spMkLst>
            <pc:docMk/>
            <pc:sldMk cId="1901867075" sldId="275"/>
            <ac:spMk id="12" creationId="{29B52E4B-276D-57F6-D0FC-3C4EA5350536}"/>
          </ac:spMkLst>
        </pc:spChg>
        <pc:spChg chg="del">
          <ac:chgData name="Siegbert Rudolph" userId="2af4d44886c067cc" providerId="LiveId" clId="{09D1DEB8-835B-421C-A0A8-A44CF13CCDD1}" dt="2024-03-26T16:49:43.051" v="672" actId="478"/>
          <ac:spMkLst>
            <pc:docMk/>
            <pc:sldMk cId="1901867075" sldId="275"/>
            <ac:spMk id="12" creationId="{93FE3241-D90B-4234-03C6-E0A3C0FC3A26}"/>
          </ac:spMkLst>
        </pc:spChg>
        <pc:spChg chg="mod">
          <ac:chgData name="Siegbert Rudolph" userId="2af4d44886c067cc" providerId="LiveId" clId="{09D1DEB8-835B-421C-A0A8-A44CF13CCDD1}" dt="2022-09-23T17:41:09.729" v="353" actId="1076"/>
          <ac:spMkLst>
            <pc:docMk/>
            <pc:sldMk cId="1901867075" sldId="275"/>
            <ac:spMk id="13" creationId="{19D29675-7B20-F42D-F5AE-E919FAB3A65A}"/>
          </ac:spMkLst>
        </pc:spChg>
        <pc:spChg chg="mod">
          <ac:chgData name="Siegbert Rudolph" userId="2af4d44886c067cc" providerId="LiveId" clId="{09D1DEB8-835B-421C-A0A8-A44CF13CCDD1}" dt="2024-03-26T16:49:43.051" v="677" actId="1076"/>
          <ac:spMkLst>
            <pc:docMk/>
            <pc:sldMk cId="1901867075" sldId="275"/>
            <ac:spMk id="13" creationId="{9A150BEF-5736-20E0-66A4-C51F1A132D92}"/>
          </ac:spMkLst>
        </pc:spChg>
        <pc:spChg chg="del">
          <ac:chgData name="Siegbert Rudolph" userId="2af4d44886c067cc" providerId="LiveId" clId="{09D1DEB8-835B-421C-A0A8-A44CF13CCDD1}" dt="2022-09-20T17:47:16.109" v="24" actId="478"/>
          <ac:spMkLst>
            <pc:docMk/>
            <pc:sldMk cId="1901867075" sldId="275"/>
            <ac:spMk id="13" creationId="{C9972C16-F779-1CC8-A7E9-2F67102AC781}"/>
          </ac:spMkLst>
        </pc:spChg>
      </pc:sldChg>
      <pc:sldChg chg="delSp modSp mod">
        <pc:chgData name="Siegbert Rudolph" userId="2af4d44886c067cc" providerId="LiveId" clId="{09D1DEB8-835B-421C-A0A8-A44CF13CCDD1}" dt="2024-03-26T16:49:43.082" v="701" actId="1076"/>
        <pc:sldMkLst>
          <pc:docMk/>
          <pc:sldMk cId="1544213798" sldId="276"/>
        </pc:sldMkLst>
        <pc:spChg chg="del mod">
          <ac:chgData name="Siegbert Rudolph" userId="2af4d44886c067cc" providerId="LiveId" clId="{09D1DEB8-835B-421C-A0A8-A44CF13CCDD1}" dt="2022-09-23T17:41:09.745" v="372" actId="478"/>
          <ac:spMkLst>
            <pc:docMk/>
            <pc:sldMk cId="1544213798" sldId="276"/>
            <ac:spMk id="12" creationId="{2799FCA9-9A71-8657-C065-C7A03F8D2036}"/>
          </ac:spMkLst>
        </pc:spChg>
        <pc:spChg chg="del">
          <ac:chgData name="Siegbert Rudolph" userId="2af4d44886c067cc" providerId="LiveId" clId="{09D1DEB8-835B-421C-A0A8-A44CF13CCDD1}" dt="2024-03-26T16:49:43.067" v="696" actId="478"/>
          <ac:spMkLst>
            <pc:docMk/>
            <pc:sldMk cId="1544213798" sldId="276"/>
            <ac:spMk id="12" creationId="{3AA3320A-E7AA-45F4-ECAE-C7CAD213F1AF}"/>
          </ac:spMkLst>
        </pc:spChg>
        <pc:spChg chg="mod">
          <ac:chgData name="Siegbert Rudolph" userId="2af4d44886c067cc" providerId="LiveId" clId="{09D1DEB8-835B-421C-A0A8-A44CF13CCDD1}" dt="2022-09-23T17:41:09.745" v="377" actId="1076"/>
          <ac:spMkLst>
            <pc:docMk/>
            <pc:sldMk cId="1544213798" sldId="276"/>
            <ac:spMk id="13" creationId="{1658A199-5344-1BF5-8D45-DCC0EABACDEC}"/>
          </ac:spMkLst>
        </pc:spChg>
        <pc:spChg chg="mod">
          <ac:chgData name="Siegbert Rudolph" userId="2af4d44886c067cc" providerId="LiveId" clId="{09D1DEB8-835B-421C-A0A8-A44CF13CCDD1}" dt="2024-03-26T16:49:43.082" v="701" actId="1076"/>
          <ac:spMkLst>
            <pc:docMk/>
            <pc:sldMk cId="1544213798" sldId="276"/>
            <ac:spMk id="13" creationId="{24AD1163-E374-E30D-82CD-50744C4B8305}"/>
          </ac:spMkLst>
        </pc:spChg>
        <pc:spChg chg="del">
          <ac:chgData name="Siegbert Rudolph" userId="2af4d44886c067cc" providerId="LiveId" clId="{09D1DEB8-835B-421C-A0A8-A44CF13CCDD1}" dt="2022-09-20T17:47:16.140" v="48" actId="478"/>
          <ac:spMkLst>
            <pc:docMk/>
            <pc:sldMk cId="1544213798" sldId="276"/>
            <ac:spMk id="13" creationId="{CF0FDCAD-D0BE-8C0C-EEF1-8EF808040AC0}"/>
          </ac:spMkLst>
        </pc:spChg>
      </pc:sldChg>
      <pc:sldChg chg="delSp modSp mod">
        <pc:chgData name="Siegbert Rudolph" userId="2af4d44886c067cc" providerId="LiveId" clId="{09D1DEB8-835B-421C-A0A8-A44CF13CCDD1}" dt="2024-03-26T16:49:43.082" v="707" actId="1076"/>
        <pc:sldMkLst>
          <pc:docMk/>
          <pc:sldMk cId="4052211650" sldId="277"/>
        </pc:sldMkLst>
        <pc:spChg chg="del mod">
          <ac:chgData name="Siegbert Rudolph" userId="2af4d44886c067cc" providerId="LiveId" clId="{09D1DEB8-835B-421C-A0A8-A44CF13CCDD1}" dt="2022-09-23T17:41:09.745" v="378" actId="478"/>
          <ac:spMkLst>
            <pc:docMk/>
            <pc:sldMk cId="4052211650" sldId="277"/>
            <ac:spMk id="12" creationId="{23A88CD8-E68D-E749-9820-B7796A173A3E}"/>
          </ac:spMkLst>
        </pc:spChg>
        <pc:spChg chg="del">
          <ac:chgData name="Siegbert Rudolph" userId="2af4d44886c067cc" providerId="LiveId" clId="{09D1DEB8-835B-421C-A0A8-A44CF13CCDD1}" dt="2024-03-26T16:49:43.082" v="702" actId="478"/>
          <ac:spMkLst>
            <pc:docMk/>
            <pc:sldMk cId="4052211650" sldId="277"/>
            <ac:spMk id="12" creationId="{96D9A780-4EC0-9DA0-DAC4-A77F6FCF0066}"/>
          </ac:spMkLst>
        </pc:spChg>
        <pc:spChg chg="mod">
          <ac:chgData name="Siegbert Rudolph" userId="2af4d44886c067cc" providerId="LiveId" clId="{09D1DEB8-835B-421C-A0A8-A44CF13CCDD1}" dt="2024-03-26T16:49:43.082" v="707" actId="1076"/>
          <ac:spMkLst>
            <pc:docMk/>
            <pc:sldMk cId="4052211650" sldId="277"/>
            <ac:spMk id="13" creationId="{29EB8011-5F41-600E-20FE-1FC69780021D}"/>
          </ac:spMkLst>
        </pc:spChg>
        <pc:spChg chg="mod">
          <ac:chgData name="Siegbert Rudolph" userId="2af4d44886c067cc" providerId="LiveId" clId="{09D1DEB8-835B-421C-A0A8-A44CF13CCDD1}" dt="2022-09-23T17:41:09.761" v="383" actId="1076"/>
          <ac:spMkLst>
            <pc:docMk/>
            <pc:sldMk cId="4052211650" sldId="277"/>
            <ac:spMk id="13" creationId="{AF28F58F-8921-75AB-BB0F-AE6E30ABC321}"/>
          </ac:spMkLst>
        </pc:spChg>
        <pc:spChg chg="del">
          <ac:chgData name="Siegbert Rudolph" userId="2af4d44886c067cc" providerId="LiveId" clId="{09D1DEB8-835B-421C-A0A8-A44CF13CCDD1}" dt="2022-09-20T17:47:16.140" v="54" actId="478"/>
          <ac:spMkLst>
            <pc:docMk/>
            <pc:sldMk cId="4052211650" sldId="277"/>
            <ac:spMk id="13" creationId="{E285BD1C-F365-E435-9640-ADF68DB5D3D5}"/>
          </ac:spMkLst>
        </pc:spChg>
      </pc:sldChg>
      <pc:sldChg chg="delSp modSp mod">
        <pc:chgData name="Siegbert Rudolph" userId="2af4d44886c067cc" providerId="LiveId" clId="{09D1DEB8-835B-421C-A0A8-A44CF13CCDD1}" dt="2024-03-26T16:49:43.067" v="683" actId="1076"/>
        <pc:sldMkLst>
          <pc:docMk/>
          <pc:sldMk cId="4051993134" sldId="278"/>
        </pc:sldMkLst>
        <pc:spChg chg="del">
          <ac:chgData name="Siegbert Rudolph" userId="2af4d44886c067cc" providerId="LiveId" clId="{09D1DEB8-835B-421C-A0A8-A44CF13CCDD1}" dt="2024-03-26T16:49:43.051" v="678" actId="478"/>
          <ac:spMkLst>
            <pc:docMk/>
            <pc:sldMk cId="4051993134" sldId="278"/>
            <ac:spMk id="12" creationId="{EE6CC3DA-F0D6-7E71-D0EB-EC6526654B71}"/>
          </ac:spMkLst>
        </pc:spChg>
        <pc:spChg chg="del mod">
          <ac:chgData name="Siegbert Rudolph" userId="2af4d44886c067cc" providerId="LiveId" clId="{09D1DEB8-835B-421C-A0A8-A44CF13CCDD1}" dt="2022-09-23T17:41:09.729" v="354" actId="478"/>
          <ac:spMkLst>
            <pc:docMk/>
            <pc:sldMk cId="4051993134" sldId="278"/>
            <ac:spMk id="12" creationId="{F7B9F3DA-A435-BD0B-41F5-227E792D8858}"/>
          </ac:spMkLst>
        </pc:spChg>
        <pc:spChg chg="del">
          <ac:chgData name="Siegbert Rudolph" userId="2af4d44886c067cc" providerId="LiveId" clId="{09D1DEB8-835B-421C-A0A8-A44CF13CCDD1}" dt="2022-09-20T17:47:16.124" v="30" actId="478"/>
          <ac:spMkLst>
            <pc:docMk/>
            <pc:sldMk cId="4051993134" sldId="278"/>
            <ac:spMk id="13" creationId="{0AEDAEF4-D6AD-B70A-7501-135DDBBC7C6F}"/>
          </ac:spMkLst>
        </pc:spChg>
        <pc:spChg chg="mod">
          <ac:chgData name="Siegbert Rudolph" userId="2af4d44886c067cc" providerId="LiveId" clId="{09D1DEB8-835B-421C-A0A8-A44CF13CCDD1}" dt="2022-09-23T17:41:09.729" v="359" actId="1076"/>
          <ac:spMkLst>
            <pc:docMk/>
            <pc:sldMk cId="4051993134" sldId="278"/>
            <ac:spMk id="13" creationId="{59CCFB4E-8006-8572-A173-371D2AA0D3A4}"/>
          </ac:spMkLst>
        </pc:spChg>
        <pc:spChg chg="mod">
          <ac:chgData name="Siegbert Rudolph" userId="2af4d44886c067cc" providerId="LiveId" clId="{09D1DEB8-835B-421C-A0A8-A44CF13CCDD1}" dt="2024-03-26T16:49:43.067" v="683" actId="1076"/>
          <ac:spMkLst>
            <pc:docMk/>
            <pc:sldMk cId="4051993134" sldId="278"/>
            <ac:spMk id="13" creationId="{8FB8CDFE-3A90-C369-B376-9B51D0D34160}"/>
          </ac:spMkLst>
        </pc:spChg>
      </pc:sldChg>
      <pc:sldChg chg="delSp modSp mod">
        <pc:chgData name="Siegbert Rudolph" userId="2af4d44886c067cc" providerId="LiveId" clId="{09D1DEB8-835B-421C-A0A8-A44CF13CCDD1}" dt="2024-03-26T16:49:43.082" v="713" actId="1076"/>
        <pc:sldMkLst>
          <pc:docMk/>
          <pc:sldMk cId="2915413291" sldId="279"/>
        </pc:sldMkLst>
        <pc:spChg chg="del mod">
          <ac:chgData name="Siegbert Rudolph" userId="2af4d44886c067cc" providerId="LiveId" clId="{09D1DEB8-835B-421C-A0A8-A44CF13CCDD1}" dt="2022-09-23T17:41:09.761" v="384" actId="478"/>
          <ac:spMkLst>
            <pc:docMk/>
            <pc:sldMk cId="2915413291" sldId="279"/>
            <ac:spMk id="12" creationId="{7ABB2505-D83B-9FCF-43F5-BE1E6C1383E2}"/>
          </ac:spMkLst>
        </pc:spChg>
        <pc:spChg chg="del">
          <ac:chgData name="Siegbert Rudolph" userId="2af4d44886c067cc" providerId="LiveId" clId="{09D1DEB8-835B-421C-A0A8-A44CF13CCDD1}" dt="2024-03-26T16:49:43.082" v="708" actId="478"/>
          <ac:spMkLst>
            <pc:docMk/>
            <pc:sldMk cId="2915413291" sldId="279"/>
            <ac:spMk id="12" creationId="{9B332D59-9D0D-68F2-4163-495DD0390A39}"/>
          </ac:spMkLst>
        </pc:spChg>
        <pc:spChg chg="del">
          <ac:chgData name="Siegbert Rudolph" userId="2af4d44886c067cc" providerId="LiveId" clId="{09D1DEB8-835B-421C-A0A8-A44CF13CCDD1}" dt="2022-09-20T17:47:16.156" v="60" actId="478"/>
          <ac:spMkLst>
            <pc:docMk/>
            <pc:sldMk cId="2915413291" sldId="279"/>
            <ac:spMk id="13" creationId="{37A4C005-D6F9-8051-726F-46DEDEBCCA51}"/>
          </ac:spMkLst>
        </pc:spChg>
        <pc:spChg chg="mod">
          <ac:chgData name="Siegbert Rudolph" userId="2af4d44886c067cc" providerId="LiveId" clId="{09D1DEB8-835B-421C-A0A8-A44CF13CCDD1}" dt="2024-03-26T16:49:43.082" v="713" actId="1076"/>
          <ac:spMkLst>
            <pc:docMk/>
            <pc:sldMk cId="2915413291" sldId="279"/>
            <ac:spMk id="13" creationId="{6C3E2514-A890-7A6E-8F89-2E25954B5861}"/>
          </ac:spMkLst>
        </pc:spChg>
        <pc:spChg chg="mod">
          <ac:chgData name="Siegbert Rudolph" userId="2af4d44886c067cc" providerId="LiveId" clId="{09D1DEB8-835B-421C-A0A8-A44CF13CCDD1}" dt="2022-09-23T17:41:09.761" v="389" actId="1076"/>
          <ac:spMkLst>
            <pc:docMk/>
            <pc:sldMk cId="2915413291" sldId="279"/>
            <ac:spMk id="13" creationId="{E5CECE0E-9579-FCC7-261D-8377E7D9A315}"/>
          </ac:spMkLst>
        </pc:spChg>
      </pc:sldChg>
      <pc:sldChg chg="delSp modSp mod">
        <pc:chgData name="Siegbert Rudolph" userId="2af4d44886c067cc" providerId="LiveId" clId="{09D1DEB8-835B-421C-A0A8-A44CF13CCDD1}" dt="2024-03-26T16:49:43.067" v="689" actId="1076"/>
        <pc:sldMkLst>
          <pc:docMk/>
          <pc:sldMk cId="2255859179" sldId="280"/>
        </pc:sldMkLst>
        <pc:spChg chg="del">
          <ac:chgData name="Siegbert Rudolph" userId="2af4d44886c067cc" providerId="LiveId" clId="{09D1DEB8-835B-421C-A0A8-A44CF13CCDD1}" dt="2024-03-26T16:49:43.067" v="684" actId="478"/>
          <ac:spMkLst>
            <pc:docMk/>
            <pc:sldMk cId="2255859179" sldId="280"/>
            <ac:spMk id="12" creationId="{3032FA32-3222-7B8A-A6ED-FA5F10E96083}"/>
          </ac:spMkLst>
        </pc:spChg>
        <pc:spChg chg="del mod">
          <ac:chgData name="Siegbert Rudolph" userId="2af4d44886c067cc" providerId="LiveId" clId="{09D1DEB8-835B-421C-A0A8-A44CF13CCDD1}" dt="2022-09-23T17:41:09.729" v="360" actId="478"/>
          <ac:spMkLst>
            <pc:docMk/>
            <pc:sldMk cId="2255859179" sldId="280"/>
            <ac:spMk id="12" creationId="{A3230126-AA5F-D8DF-F240-26C31805B82A}"/>
          </ac:spMkLst>
        </pc:spChg>
        <pc:spChg chg="mod">
          <ac:chgData name="Siegbert Rudolph" userId="2af4d44886c067cc" providerId="LiveId" clId="{09D1DEB8-835B-421C-A0A8-A44CF13CCDD1}" dt="2022-09-23T17:41:09.745" v="365" actId="1076"/>
          <ac:spMkLst>
            <pc:docMk/>
            <pc:sldMk cId="2255859179" sldId="280"/>
            <ac:spMk id="13" creationId="{4626E5E5-D4D4-2580-A097-47779A25D3E4}"/>
          </ac:spMkLst>
        </pc:spChg>
        <pc:spChg chg="mod">
          <ac:chgData name="Siegbert Rudolph" userId="2af4d44886c067cc" providerId="LiveId" clId="{09D1DEB8-835B-421C-A0A8-A44CF13CCDD1}" dt="2024-03-26T16:49:43.067" v="689" actId="1076"/>
          <ac:spMkLst>
            <pc:docMk/>
            <pc:sldMk cId="2255859179" sldId="280"/>
            <ac:spMk id="13" creationId="{C97BCECB-923D-007D-E18C-0D6078EBEC7B}"/>
          </ac:spMkLst>
        </pc:spChg>
        <pc:spChg chg="del">
          <ac:chgData name="Siegbert Rudolph" userId="2af4d44886c067cc" providerId="LiveId" clId="{09D1DEB8-835B-421C-A0A8-A44CF13CCDD1}" dt="2022-09-20T17:47:16.124" v="36" actId="478"/>
          <ac:spMkLst>
            <pc:docMk/>
            <pc:sldMk cId="2255859179" sldId="280"/>
            <ac:spMk id="13" creationId="{CD920AAE-ED58-2429-46CF-9337D20295E6}"/>
          </ac:spMkLst>
        </pc:spChg>
      </pc:sldChg>
      <pc:sldChg chg="delSp modSp mod">
        <pc:chgData name="Siegbert Rudolph" userId="2af4d44886c067cc" providerId="LiveId" clId="{09D1DEB8-835B-421C-A0A8-A44CF13CCDD1}" dt="2024-03-26T16:49:43.067" v="695" actId="1076"/>
        <pc:sldMkLst>
          <pc:docMk/>
          <pc:sldMk cId="636453072" sldId="281"/>
        </pc:sldMkLst>
        <pc:spChg chg="del">
          <ac:chgData name="Siegbert Rudolph" userId="2af4d44886c067cc" providerId="LiveId" clId="{09D1DEB8-835B-421C-A0A8-A44CF13CCDD1}" dt="2024-03-26T16:49:43.067" v="690" actId="478"/>
          <ac:spMkLst>
            <pc:docMk/>
            <pc:sldMk cId="636453072" sldId="281"/>
            <ac:spMk id="12" creationId="{062940E6-CF33-C0C4-F627-3E16845801CC}"/>
          </ac:spMkLst>
        </pc:spChg>
        <pc:spChg chg="del mod">
          <ac:chgData name="Siegbert Rudolph" userId="2af4d44886c067cc" providerId="LiveId" clId="{09D1DEB8-835B-421C-A0A8-A44CF13CCDD1}" dt="2022-09-23T17:41:09.745" v="366" actId="478"/>
          <ac:spMkLst>
            <pc:docMk/>
            <pc:sldMk cId="636453072" sldId="281"/>
            <ac:spMk id="12" creationId="{B71FD64B-4886-6370-02E3-E6D174CA7262}"/>
          </ac:spMkLst>
        </pc:spChg>
        <pc:spChg chg="mod">
          <ac:chgData name="Siegbert Rudolph" userId="2af4d44886c067cc" providerId="LiveId" clId="{09D1DEB8-835B-421C-A0A8-A44CF13CCDD1}" dt="2022-09-23T17:41:09.745" v="371" actId="1076"/>
          <ac:spMkLst>
            <pc:docMk/>
            <pc:sldMk cId="636453072" sldId="281"/>
            <ac:spMk id="13" creationId="{3BB14AA9-D31A-FF0F-01D1-C554EA8E9CFC}"/>
          </ac:spMkLst>
        </pc:spChg>
        <pc:spChg chg="del">
          <ac:chgData name="Siegbert Rudolph" userId="2af4d44886c067cc" providerId="LiveId" clId="{09D1DEB8-835B-421C-A0A8-A44CF13CCDD1}" dt="2022-09-20T17:47:16.140" v="42" actId="478"/>
          <ac:spMkLst>
            <pc:docMk/>
            <pc:sldMk cId="636453072" sldId="281"/>
            <ac:spMk id="13" creationId="{72675645-BE14-473A-787A-3829309471ED}"/>
          </ac:spMkLst>
        </pc:spChg>
        <pc:spChg chg="mod">
          <ac:chgData name="Siegbert Rudolph" userId="2af4d44886c067cc" providerId="LiveId" clId="{09D1DEB8-835B-421C-A0A8-A44CF13CCDD1}" dt="2024-03-26T16:49:43.067" v="695" actId="1076"/>
          <ac:spMkLst>
            <pc:docMk/>
            <pc:sldMk cId="636453072" sldId="281"/>
            <ac:spMk id="13" creationId="{EED5C7EC-B93C-9A22-03A5-B97CC608BB9E}"/>
          </ac:spMkLst>
        </pc:spChg>
      </pc:sldChg>
      <pc:sldChg chg="delSp modSp mod">
        <pc:chgData name="Siegbert Rudolph" userId="2af4d44886c067cc" providerId="LiveId" clId="{09D1DEB8-835B-421C-A0A8-A44CF13CCDD1}" dt="2024-03-26T16:49:43.129" v="755" actId="1076"/>
        <pc:sldMkLst>
          <pc:docMk/>
          <pc:sldMk cId="3754099932" sldId="282"/>
        </pc:sldMkLst>
        <pc:spChg chg="del mod">
          <ac:chgData name="Siegbert Rudolph" userId="2af4d44886c067cc" providerId="LiveId" clId="{09D1DEB8-835B-421C-A0A8-A44CF13CCDD1}" dt="2022-09-23T17:41:09.792" v="426" actId="478"/>
          <ac:spMkLst>
            <pc:docMk/>
            <pc:sldMk cId="3754099932" sldId="282"/>
            <ac:spMk id="12" creationId="{057211FD-EC65-8D56-24AB-84E6807D1533}"/>
          </ac:spMkLst>
        </pc:spChg>
        <pc:spChg chg="del">
          <ac:chgData name="Siegbert Rudolph" userId="2af4d44886c067cc" providerId="LiveId" clId="{09D1DEB8-835B-421C-A0A8-A44CF13CCDD1}" dt="2024-03-26T16:49:43.129" v="750" actId="478"/>
          <ac:spMkLst>
            <pc:docMk/>
            <pc:sldMk cId="3754099932" sldId="282"/>
            <ac:spMk id="12" creationId="{AEA32AAD-38C3-1D24-F03D-B305D6E4BA43}"/>
          </ac:spMkLst>
        </pc:spChg>
        <pc:spChg chg="mod">
          <ac:chgData name="Siegbert Rudolph" userId="2af4d44886c067cc" providerId="LiveId" clId="{09D1DEB8-835B-421C-A0A8-A44CF13CCDD1}" dt="2022-09-23T17:41:09.792" v="431" actId="1076"/>
          <ac:spMkLst>
            <pc:docMk/>
            <pc:sldMk cId="3754099932" sldId="282"/>
            <ac:spMk id="13" creationId="{58392328-2753-A727-C69B-DDB3BEE62F50}"/>
          </ac:spMkLst>
        </pc:spChg>
        <pc:spChg chg="mod">
          <ac:chgData name="Siegbert Rudolph" userId="2af4d44886c067cc" providerId="LiveId" clId="{09D1DEB8-835B-421C-A0A8-A44CF13CCDD1}" dt="2024-03-26T16:49:43.129" v="755" actId="1076"/>
          <ac:spMkLst>
            <pc:docMk/>
            <pc:sldMk cId="3754099932" sldId="282"/>
            <ac:spMk id="13" creationId="{88D1DF18-C197-4CB6-E186-0AB8C2876B5F}"/>
          </ac:spMkLst>
        </pc:spChg>
        <pc:spChg chg="del">
          <ac:chgData name="Siegbert Rudolph" userId="2af4d44886c067cc" providerId="LiveId" clId="{09D1DEB8-835B-421C-A0A8-A44CF13CCDD1}" dt="2022-09-20T17:47:16.171" v="102" actId="478"/>
          <ac:spMkLst>
            <pc:docMk/>
            <pc:sldMk cId="3754099932" sldId="282"/>
            <ac:spMk id="13" creationId="{E90EF4E3-6266-93CF-A7DD-D6910D58331D}"/>
          </ac:spMkLst>
        </pc:spChg>
      </pc:sldChg>
      <pc:sldChg chg="delSp modSp mod">
        <pc:chgData name="Siegbert Rudolph" userId="2af4d44886c067cc" providerId="LiveId" clId="{09D1DEB8-835B-421C-A0A8-A44CF13CCDD1}" dt="2024-03-26T16:49:43.145" v="767" actId="1076"/>
        <pc:sldMkLst>
          <pc:docMk/>
          <pc:sldMk cId="2475235217" sldId="283"/>
        </pc:sldMkLst>
        <pc:spChg chg="del mod">
          <ac:chgData name="Siegbert Rudolph" userId="2af4d44886c067cc" providerId="LiveId" clId="{09D1DEB8-835B-421C-A0A8-A44CF13CCDD1}" dt="2022-09-23T17:41:09.807" v="438" actId="478"/>
          <ac:spMkLst>
            <pc:docMk/>
            <pc:sldMk cId="2475235217" sldId="283"/>
            <ac:spMk id="12" creationId="{AA129F2A-6746-B84F-A9B1-1BA2B2445A18}"/>
          </ac:spMkLst>
        </pc:spChg>
        <pc:spChg chg="del">
          <ac:chgData name="Siegbert Rudolph" userId="2af4d44886c067cc" providerId="LiveId" clId="{09D1DEB8-835B-421C-A0A8-A44CF13CCDD1}" dt="2024-03-26T16:49:43.129" v="762" actId="478"/>
          <ac:spMkLst>
            <pc:docMk/>
            <pc:sldMk cId="2475235217" sldId="283"/>
            <ac:spMk id="12" creationId="{C76C1917-D4D8-F85D-38D4-1F63011DC257}"/>
          </ac:spMkLst>
        </pc:spChg>
        <pc:spChg chg="mod">
          <ac:chgData name="Siegbert Rudolph" userId="2af4d44886c067cc" providerId="LiveId" clId="{09D1DEB8-835B-421C-A0A8-A44CF13CCDD1}" dt="2024-03-26T16:49:43.145" v="767" actId="1076"/>
          <ac:spMkLst>
            <pc:docMk/>
            <pc:sldMk cId="2475235217" sldId="283"/>
            <ac:spMk id="13" creationId="{0A18CE5A-B9E1-8A9E-FE60-43EA59A1E1DA}"/>
          </ac:spMkLst>
        </pc:spChg>
        <pc:spChg chg="del">
          <ac:chgData name="Siegbert Rudolph" userId="2af4d44886c067cc" providerId="LiveId" clId="{09D1DEB8-835B-421C-A0A8-A44CF13CCDD1}" dt="2022-09-20T17:47:16.187" v="114" actId="478"/>
          <ac:spMkLst>
            <pc:docMk/>
            <pc:sldMk cId="2475235217" sldId="283"/>
            <ac:spMk id="13" creationId="{80E30DA2-7814-9331-1542-B7302016DBA7}"/>
          </ac:spMkLst>
        </pc:spChg>
        <pc:spChg chg="mod">
          <ac:chgData name="Siegbert Rudolph" userId="2af4d44886c067cc" providerId="LiveId" clId="{09D1DEB8-835B-421C-A0A8-A44CF13CCDD1}" dt="2022-09-23T17:41:09.807" v="443" actId="1076"/>
          <ac:spMkLst>
            <pc:docMk/>
            <pc:sldMk cId="2475235217" sldId="283"/>
            <ac:spMk id="13" creationId="{CB5EBAF5-1931-D003-14FE-06421798FF0D}"/>
          </ac:spMkLst>
        </pc:spChg>
      </pc:sldChg>
      <pc:sldChg chg="delSp modSp mod">
        <pc:chgData name="Siegbert Rudolph" userId="2af4d44886c067cc" providerId="LiveId" clId="{09D1DEB8-835B-421C-A0A8-A44CF13CCDD1}" dt="2024-03-26T16:49:43.129" v="761" actId="1076"/>
        <pc:sldMkLst>
          <pc:docMk/>
          <pc:sldMk cId="3646930458" sldId="284"/>
        </pc:sldMkLst>
        <pc:spChg chg="del mod">
          <ac:chgData name="Siegbert Rudolph" userId="2af4d44886c067cc" providerId="LiveId" clId="{09D1DEB8-835B-421C-A0A8-A44CF13CCDD1}" dt="2022-09-23T17:41:09.792" v="432" actId="478"/>
          <ac:spMkLst>
            <pc:docMk/>
            <pc:sldMk cId="3646930458" sldId="284"/>
            <ac:spMk id="12" creationId="{12C8A27D-49A8-441E-1141-456AA4506EA8}"/>
          </ac:spMkLst>
        </pc:spChg>
        <pc:spChg chg="del">
          <ac:chgData name="Siegbert Rudolph" userId="2af4d44886c067cc" providerId="LiveId" clId="{09D1DEB8-835B-421C-A0A8-A44CF13CCDD1}" dt="2024-03-26T16:49:43.129" v="756" actId="478"/>
          <ac:spMkLst>
            <pc:docMk/>
            <pc:sldMk cId="3646930458" sldId="284"/>
            <ac:spMk id="12" creationId="{B844AA6D-02EA-198B-0108-9D25681EE3A9}"/>
          </ac:spMkLst>
        </pc:spChg>
        <pc:spChg chg="mod">
          <ac:chgData name="Siegbert Rudolph" userId="2af4d44886c067cc" providerId="LiveId" clId="{09D1DEB8-835B-421C-A0A8-A44CF13CCDD1}" dt="2022-09-23T17:41:09.807" v="437" actId="1076"/>
          <ac:spMkLst>
            <pc:docMk/>
            <pc:sldMk cId="3646930458" sldId="284"/>
            <ac:spMk id="13" creationId="{06095954-8D25-0FDB-F727-6CFE7F25244D}"/>
          </ac:spMkLst>
        </pc:spChg>
        <pc:spChg chg="del">
          <ac:chgData name="Siegbert Rudolph" userId="2af4d44886c067cc" providerId="LiveId" clId="{09D1DEB8-835B-421C-A0A8-A44CF13CCDD1}" dt="2022-09-20T17:47:16.187" v="108" actId="478"/>
          <ac:spMkLst>
            <pc:docMk/>
            <pc:sldMk cId="3646930458" sldId="284"/>
            <ac:spMk id="13" creationId="{68FEE581-1C8B-3102-4F3A-890A221EB3D2}"/>
          </ac:spMkLst>
        </pc:spChg>
        <pc:spChg chg="mod">
          <ac:chgData name="Siegbert Rudolph" userId="2af4d44886c067cc" providerId="LiveId" clId="{09D1DEB8-835B-421C-A0A8-A44CF13CCDD1}" dt="2024-03-26T16:49:43.129" v="761" actId="1076"/>
          <ac:spMkLst>
            <pc:docMk/>
            <pc:sldMk cId="3646930458" sldId="284"/>
            <ac:spMk id="13" creationId="{9806716E-3E90-D90D-2D59-E37A55E15083}"/>
          </ac:spMkLst>
        </pc:spChg>
      </pc:sldChg>
      <pc:sldChg chg="delSp modSp mod">
        <pc:chgData name="Siegbert Rudolph" userId="2af4d44886c067cc" providerId="LiveId" clId="{09D1DEB8-835B-421C-A0A8-A44CF13CCDD1}" dt="2024-03-26T16:49:43.160" v="785" actId="1076"/>
        <pc:sldMkLst>
          <pc:docMk/>
          <pc:sldMk cId="958425411" sldId="285"/>
        </pc:sldMkLst>
        <pc:spChg chg="del mod">
          <ac:chgData name="Siegbert Rudolph" userId="2af4d44886c067cc" providerId="LiveId" clId="{09D1DEB8-835B-421C-A0A8-A44CF13CCDD1}" dt="2022-09-23T17:41:09.807" v="456" actId="478"/>
          <ac:spMkLst>
            <pc:docMk/>
            <pc:sldMk cId="958425411" sldId="285"/>
            <ac:spMk id="11" creationId="{808310FE-DD58-6334-39A2-0BC6D9A4A19C}"/>
          </ac:spMkLst>
        </pc:spChg>
        <pc:spChg chg="del">
          <ac:chgData name="Siegbert Rudolph" userId="2af4d44886c067cc" providerId="LiveId" clId="{09D1DEB8-835B-421C-A0A8-A44CF13CCDD1}" dt="2024-03-26T16:49:43.145" v="780" actId="478"/>
          <ac:spMkLst>
            <pc:docMk/>
            <pc:sldMk cId="958425411" sldId="285"/>
            <ac:spMk id="11" creationId="{B6BD3FE8-1DB8-8F5F-7213-CD50E0A99B1A}"/>
          </ac:spMkLst>
        </pc:spChg>
        <pc:spChg chg="del">
          <ac:chgData name="Siegbert Rudolph" userId="2af4d44886c067cc" providerId="LiveId" clId="{09D1DEB8-835B-421C-A0A8-A44CF13CCDD1}" dt="2022-09-20T17:47:16.202" v="132" actId="478"/>
          <ac:spMkLst>
            <pc:docMk/>
            <pc:sldMk cId="958425411" sldId="285"/>
            <ac:spMk id="13" creationId="{4F831E01-5E67-1C9F-8F60-E4D118629907}"/>
          </ac:spMkLst>
        </pc:spChg>
        <pc:spChg chg="mod">
          <ac:chgData name="Siegbert Rudolph" userId="2af4d44886c067cc" providerId="LiveId" clId="{09D1DEB8-835B-421C-A0A8-A44CF13CCDD1}" dt="2024-03-26T16:49:43.160" v="785" actId="1076"/>
          <ac:spMkLst>
            <pc:docMk/>
            <pc:sldMk cId="958425411" sldId="285"/>
            <ac:spMk id="13" creationId="{6424623F-302D-69AC-F685-A9E700F473A1}"/>
          </ac:spMkLst>
        </pc:spChg>
        <pc:spChg chg="mod">
          <ac:chgData name="Siegbert Rudolph" userId="2af4d44886c067cc" providerId="LiveId" clId="{09D1DEB8-835B-421C-A0A8-A44CF13CCDD1}" dt="2022-09-23T17:41:09.823" v="461" actId="1076"/>
          <ac:spMkLst>
            <pc:docMk/>
            <pc:sldMk cId="958425411" sldId="285"/>
            <ac:spMk id="13" creationId="{65264D5F-FC18-15E2-F4C3-E9DCE12EEAD0}"/>
          </ac:spMkLst>
        </pc:spChg>
      </pc:sldChg>
      <pc:sldChg chg="delSp modSp mod">
        <pc:chgData name="Siegbert Rudolph" userId="2af4d44886c067cc" providerId="LiveId" clId="{09D1DEB8-835B-421C-A0A8-A44CF13CCDD1}" dt="2024-03-26T16:49:43.145" v="779" actId="1076"/>
        <pc:sldMkLst>
          <pc:docMk/>
          <pc:sldMk cId="2874854592" sldId="286"/>
        </pc:sldMkLst>
        <pc:spChg chg="del mod">
          <ac:chgData name="Siegbert Rudolph" userId="2af4d44886c067cc" providerId="LiveId" clId="{09D1DEB8-835B-421C-A0A8-A44CF13CCDD1}" dt="2022-09-23T17:41:09.807" v="450" actId="478"/>
          <ac:spMkLst>
            <pc:docMk/>
            <pc:sldMk cId="2874854592" sldId="286"/>
            <ac:spMk id="11" creationId="{181D6738-E0E6-6FEF-C569-D83FFC749B4F}"/>
          </ac:spMkLst>
        </pc:spChg>
        <pc:spChg chg="del">
          <ac:chgData name="Siegbert Rudolph" userId="2af4d44886c067cc" providerId="LiveId" clId="{09D1DEB8-835B-421C-A0A8-A44CF13CCDD1}" dt="2024-03-26T16:49:43.145" v="774" actId="478"/>
          <ac:spMkLst>
            <pc:docMk/>
            <pc:sldMk cId="2874854592" sldId="286"/>
            <ac:spMk id="11" creationId="{4308BFA3-33B4-A40A-5E50-2F886355EC0A}"/>
          </ac:spMkLst>
        </pc:spChg>
        <pc:spChg chg="mod">
          <ac:chgData name="Siegbert Rudolph" userId="2af4d44886c067cc" providerId="LiveId" clId="{09D1DEB8-835B-421C-A0A8-A44CF13CCDD1}" dt="2022-09-23T17:41:09.807" v="455" actId="1076"/>
          <ac:spMkLst>
            <pc:docMk/>
            <pc:sldMk cId="2874854592" sldId="286"/>
            <ac:spMk id="13" creationId="{2C4CD58D-FBFF-AD55-38C3-7D1B35FD8F3A}"/>
          </ac:spMkLst>
        </pc:spChg>
        <pc:spChg chg="mod">
          <ac:chgData name="Siegbert Rudolph" userId="2af4d44886c067cc" providerId="LiveId" clId="{09D1DEB8-835B-421C-A0A8-A44CF13CCDD1}" dt="2024-03-26T16:49:43.145" v="779" actId="1076"/>
          <ac:spMkLst>
            <pc:docMk/>
            <pc:sldMk cId="2874854592" sldId="286"/>
            <ac:spMk id="13" creationId="{4C2E2730-FD63-ED84-B11E-FB7C2652C191}"/>
          </ac:spMkLst>
        </pc:spChg>
        <pc:spChg chg="del">
          <ac:chgData name="Siegbert Rudolph" userId="2af4d44886c067cc" providerId="LiveId" clId="{09D1DEB8-835B-421C-A0A8-A44CF13CCDD1}" dt="2022-09-20T17:47:16.202" v="126" actId="478"/>
          <ac:spMkLst>
            <pc:docMk/>
            <pc:sldMk cId="2874854592" sldId="286"/>
            <ac:spMk id="13" creationId="{A9227413-B8BC-227D-29A7-FEB1F63F735A}"/>
          </ac:spMkLst>
        </pc:spChg>
      </pc:sldChg>
      <pc:sldChg chg="delSp modSp mod">
        <pc:chgData name="Siegbert Rudolph" userId="2af4d44886c067cc" providerId="LiveId" clId="{09D1DEB8-835B-421C-A0A8-A44CF13CCDD1}" dt="2024-03-26T16:49:43.192" v="827" actId="1076"/>
        <pc:sldMkLst>
          <pc:docMk/>
          <pc:sldMk cId="3055612800" sldId="287"/>
        </pc:sldMkLst>
        <pc:spChg chg="del mod">
          <ac:chgData name="Siegbert Rudolph" userId="2af4d44886c067cc" providerId="LiveId" clId="{09D1DEB8-835B-421C-A0A8-A44CF13CCDD1}" dt="2022-09-23T17:41:09.842" v="498" actId="478"/>
          <ac:spMkLst>
            <pc:docMk/>
            <pc:sldMk cId="3055612800" sldId="287"/>
            <ac:spMk id="11" creationId="{20C9DAF9-CA1D-5DE3-E6FB-506B253F44B2}"/>
          </ac:spMkLst>
        </pc:spChg>
        <pc:spChg chg="del">
          <ac:chgData name="Siegbert Rudolph" userId="2af4d44886c067cc" providerId="LiveId" clId="{09D1DEB8-835B-421C-A0A8-A44CF13CCDD1}" dt="2024-03-26T16:49:43.176" v="822" actId="478"/>
          <ac:spMkLst>
            <pc:docMk/>
            <pc:sldMk cId="3055612800" sldId="287"/>
            <ac:spMk id="11" creationId="{96937523-F542-940C-C2EF-7EB8C05FFD20}"/>
          </ac:spMkLst>
        </pc:spChg>
        <pc:spChg chg="mod">
          <ac:chgData name="Siegbert Rudolph" userId="2af4d44886c067cc" providerId="LiveId" clId="{09D1DEB8-835B-421C-A0A8-A44CF13CCDD1}" dt="2022-09-23T17:41:09.850" v="503" actId="1076"/>
          <ac:spMkLst>
            <pc:docMk/>
            <pc:sldMk cId="3055612800" sldId="287"/>
            <ac:spMk id="13" creationId="{C60AF030-0C7A-EA20-CDF2-A39B33E417F6}"/>
          </ac:spMkLst>
        </pc:spChg>
        <pc:spChg chg="del">
          <ac:chgData name="Siegbert Rudolph" userId="2af4d44886c067cc" providerId="LiveId" clId="{09D1DEB8-835B-421C-A0A8-A44CF13CCDD1}" dt="2022-09-20T17:47:16.234" v="174" actId="478"/>
          <ac:spMkLst>
            <pc:docMk/>
            <pc:sldMk cId="3055612800" sldId="287"/>
            <ac:spMk id="13" creationId="{D5B554C2-D22D-0266-CC84-3AA6B7A56A8C}"/>
          </ac:spMkLst>
        </pc:spChg>
        <pc:spChg chg="mod">
          <ac:chgData name="Siegbert Rudolph" userId="2af4d44886c067cc" providerId="LiveId" clId="{09D1DEB8-835B-421C-A0A8-A44CF13CCDD1}" dt="2024-03-26T16:49:43.192" v="827" actId="1076"/>
          <ac:spMkLst>
            <pc:docMk/>
            <pc:sldMk cId="3055612800" sldId="287"/>
            <ac:spMk id="13" creationId="{E34E5DFF-E8A9-4857-E7DB-FCCBC95D81AC}"/>
          </ac:spMkLst>
        </pc:spChg>
      </pc:sldChg>
      <pc:sldChg chg="delSp modSp mod">
        <pc:chgData name="Siegbert Rudolph" userId="2af4d44886c067cc" providerId="LiveId" clId="{09D1DEB8-835B-421C-A0A8-A44CF13CCDD1}" dt="2024-03-26T16:49:43.160" v="797" actId="1076"/>
        <pc:sldMkLst>
          <pc:docMk/>
          <pc:sldMk cId="3586927126" sldId="288"/>
        </pc:sldMkLst>
        <pc:spChg chg="del">
          <ac:chgData name="Siegbert Rudolph" userId="2af4d44886c067cc" providerId="LiveId" clId="{09D1DEB8-835B-421C-A0A8-A44CF13CCDD1}" dt="2024-03-26T16:49:43.160" v="792" actId="478"/>
          <ac:spMkLst>
            <pc:docMk/>
            <pc:sldMk cId="3586927126" sldId="288"/>
            <ac:spMk id="12" creationId="{1F4F2478-D626-D3AD-C191-39471222494F}"/>
          </ac:spMkLst>
        </pc:spChg>
        <pc:spChg chg="del mod">
          <ac:chgData name="Siegbert Rudolph" userId="2af4d44886c067cc" providerId="LiveId" clId="{09D1DEB8-835B-421C-A0A8-A44CF13CCDD1}" dt="2022-09-23T17:41:09.830" v="468" actId="478"/>
          <ac:spMkLst>
            <pc:docMk/>
            <pc:sldMk cId="3586927126" sldId="288"/>
            <ac:spMk id="12" creationId="{86996AA2-26CE-3FC0-52FC-E72E0A654474}"/>
          </ac:spMkLst>
        </pc:spChg>
        <pc:spChg chg="mod">
          <ac:chgData name="Siegbert Rudolph" userId="2af4d44886c067cc" providerId="LiveId" clId="{09D1DEB8-835B-421C-A0A8-A44CF13CCDD1}" dt="2022-09-23T17:41:09.832" v="473" actId="1076"/>
          <ac:spMkLst>
            <pc:docMk/>
            <pc:sldMk cId="3586927126" sldId="288"/>
            <ac:spMk id="13" creationId="{6F023790-B107-FBF1-8F06-9990492C09D6}"/>
          </ac:spMkLst>
        </pc:spChg>
        <pc:spChg chg="del">
          <ac:chgData name="Siegbert Rudolph" userId="2af4d44886c067cc" providerId="LiveId" clId="{09D1DEB8-835B-421C-A0A8-A44CF13CCDD1}" dt="2022-09-20T17:47:16.218" v="144" actId="478"/>
          <ac:spMkLst>
            <pc:docMk/>
            <pc:sldMk cId="3586927126" sldId="288"/>
            <ac:spMk id="13" creationId="{9CF1A30C-CCED-C1CE-F618-7D7379BF4FF2}"/>
          </ac:spMkLst>
        </pc:spChg>
        <pc:spChg chg="mod">
          <ac:chgData name="Siegbert Rudolph" userId="2af4d44886c067cc" providerId="LiveId" clId="{09D1DEB8-835B-421C-A0A8-A44CF13CCDD1}" dt="2024-03-26T16:49:43.160" v="797" actId="1076"/>
          <ac:spMkLst>
            <pc:docMk/>
            <pc:sldMk cId="3586927126" sldId="288"/>
            <ac:spMk id="13" creationId="{FDC306E9-9545-B923-3C63-4B254DAAC526}"/>
          </ac:spMkLst>
        </pc:spChg>
      </pc:sldChg>
      <pc:sldChg chg="delSp modSp mod">
        <pc:chgData name="Siegbert Rudolph" userId="2af4d44886c067cc" providerId="LiveId" clId="{09D1DEB8-835B-421C-A0A8-A44CF13CCDD1}" dt="2024-03-26T16:49:43.160" v="803" actId="1076"/>
        <pc:sldMkLst>
          <pc:docMk/>
          <pc:sldMk cId="3810152147" sldId="289"/>
        </pc:sldMkLst>
        <pc:spChg chg="del">
          <ac:chgData name="Siegbert Rudolph" userId="2af4d44886c067cc" providerId="LiveId" clId="{09D1DEB8-835B-421C-A0A8-A44CF13CCDD1}" dt="2024-03-26T16:49:43.160" v="798" actId="478"/>
          <ac:spMkLst>
            <pc:docMk/>
            <pc:sldMk cId="3810152147" sldId="289"/>
            <ac:spMk id="12" creationId="{66F329CD-DB8B-8AD8-21EC-E54E9E60EF63}"/>
          </ac:spMkLst>
        </pc:spChg>
        <pc:spChg chg="del mod">
          <ac:chgData name="Siegbert Rudolph" userId="2af4d44886c067cc" providerId="LiveId" clId="{09D1DEB8-835B-421C-A0A8-A44CF13CCDD1}" dt="2022-09-23T17:41:09.832" v="474" actId="478"/>
          <ac:spMkLst>
            <pc:docMk/>
            <pc:sldMk cId="3810152147" sldId="289"/>
            <ac:spMk id="12" creationId="{DEE45F29-280E-2CB4-A5F0-D12FC704FB6D}"/>
          </ac:spMkLst>
        </pc:spChg>
        <pc:spChg chg="mod">
          <ac:chgData name="Siegbert Rudolph" userId="2af4d44886c067cc" providerId="LiveId" clId="{09D1DEB8-835B-421C-A0A8-A44CF13CCDD1}" dt="2024-03-26T16:49:43.160" v="803" actId="1076"/>
          <ac:spMkLst>
            <pc:docMk/>
            <pc:sldMk cId="3810152147" sldId="289"/>
            <ac:spMk id="13" creationId="{1732AF46-B251-01AE-30D6-EEE12D1347B3}"/>
          </ac:spMkLst>
        </pc:spChg>
        <pc:spChg chg="mod">
          <ac:chgData name="Siegbert Rudolph" userId="2af4d44886c067cc" providerId="LiveId" clId="{09D1DEB8-835B-421C-A0A8-A44CF13CCDD1}" dt="2022-09-23T17:41:09.832" v="479" actId="1076"/>
          <ac:spMkLst>
            <pc:docMk/>
            <pc:sldMk cId="3810152147" sldId="289"/>
            <ac:spMk id="13" creationId="{3E173803-C9E1-88E9-47D8-79AB1690213C}"/>
          </ac:spMkLst>
        </pc:spChg>
        <pc:spChg chg="del">
          <ac:chgData name="Siegbert Rudolph" userId="2af4d44886c067cc" providerId="LiveId" clId="{09D1DEB8-835B-421C-A0A8-A44CF13CCDD1}" dt="2022-09-20T17:47:16.218" v="150" actId="478"/>
          <ac:spMkLst>
            <pc:docMk/>
            <pc:sldMk cId="3810152147" sldId="289"/>
            <ac:spMk id="13" creationId="{E818E169-A078-ECBE-00FA-7CC49CC45295}"/>
          </ac:spMkLst>
        </pc:spChg>
      </pc:sldChg>
      <pc:sldChg chg="delSp modSp mod">
        <pc:chgData name="Siegbert Rudolph" userId="2af4d44886c067cc" providerId="LiveId" clId="{09D1DEB8-835B-421C-A0A8-A44CF13CCDD1}" dt="2024-03-26T16:49:43.192" v="833" actId="1076"/>
        <pc:sldMkLst>
          <pc:docMk/>
          <pc:sldMk cId="1435490548" sldId="290"/>
        </pc:sldMkLst>
        <pc:spChg chg="del">
          <ac:chgData name="Siegbert Rudolph" userId="2af4d44886c067cc" providerId="LiveId" clId="{09D1DEB8-835B-421C-A0A8-A44CF13CCDD1}" dt="2024-03-26T16:49:43.192" v="828" actId="478"/>
          <ac:spMkLst>
            <pc:docMk/>
            <pc:sldMk cId="1435490548" sldId="290"/>
            <ac:spMk id="12" creationId="{E0290129-BD04-C185-B03D-168359E2DEAC}"/>
          </ac:spMkLst>
        </pc:spChg>
        <pc:spChg chg="del mod">
          <ac:chgData name="Siegbert Rudolph" userId="2af4d44886c067cc" providerId="LiveId" clId="{09D1DEB8-835B-421C-A0A8-A44CF13CCDD1}" dt="2022-09-23T17:41:09.850" v="504" actId="478"/>
          <ac:spMkLst>
            <pc:docMk/>
            <pc:sldMk cId="1435490548" sldId="290"/>
            <ac:spMk id="12" creationId="{E1CF628D-C411-D477-2454-0B556C08AFFC}"/>
          </ac:spMkLst>
        </pc:spChg>
        <pc:spChg chg="mod">
          <ac:chgData name="Siegbert Rudolph" userId="2af4d44886c067cc" providerId="LiveId" clId="{09D1DEB8-835B-421C-A0A8-A44CF13CCDD1}" dt="2024-03-26T16:49:43.192" v="833" actId="1076"/>
          <ac:spMkLst>
            <pc:docMk/>
            <pc:sldMk cId="1435490548" sldId="290"/>
            <ac:spMk id="13" creationId="{0857C65C-C297-7DB6-9745-39C35AB1636A}"/>
          </ac:spMkLst>
        </pc:spChg>
        <pc:spChg chg="mod">
          <ac:chgData name="Siegbert Rudolph" userId="2af4d44886c067cc" providerId="LiveId" clId="{09D1DEB8-835B-421C-A0A8-A44CF13CCDD1}" dt="2022-09-23T17:41:09.852" v="509" actId="1076"/>
          <ac:spMkLst>
            <pc:docMk/>
            <pc:sldMk cId="1435490548" sldId="290"/>
            <ac:spMk id="13" creationId="{3227CCD2-8C68-B513-EA9A-CBEBC38471DF}"/>
          </ac:spMkLst>
        </pc:spChg>
        <pc:spChg chg="del">
          <ac:chgData name="Siegbert Rudolph" userId="2af4d44886c067cc" providerId="LiveId" clId="{09D1DEB8-835B-421C-A0A8-A44CF13CCDD1}" dt="2022-09-20T17:47:16.249" v="180" actId="478"/>
          <ac:spMkLst>
            <pc:docMk/>
            <pc:sldMk cId="1435490548" sldId="290"/>
            <ac:spMk id="13" creationId="{DF55BD9D-F538-A7DB-3E53-BCEDF42E5971}"/>
          </ac:spMkLst>
        </pc:spChg>
      </pc:sldChg>
      <pc:sldChg chg="delSp modSp mod">
        <pc:chgData name="Siegbert Rudolph" userId="2af4d44886c067cc" providerId="LiveId" clId="{09D1DEB8-835B-421C-A0A8-A44CF13CCDD1}" dt="2024-03-26T16:49:43.176" v="809" actId="1076"/>
        <pc:sldMkLst>
          <pc:docMk/>
          <pc:sldMk cId="2768513747" sldId="291"/>
        </pc:sldMkLst>
        <pc:spChg chg="del">
          <ac:chgData name="Siegbert Rudolph" userId="2af4d44886c067cc" providerId="LiveId" clId="{09D1DEB8-835B-421C-A0A8-A44CF13CCDD1}" dt="2024-03-26T16:49:43.160" v="804" actId="478"/>
          <ac:spMkLst>
            <pc:docMk/>
            <pc:sldMk cId="2768513747" sldId="291"/>
            <ac:spMk id="12" creationId="{4DD59C55-5650-5B78-3312-B2BBDDAB5611}"/>
          </ac:spMkLst>
        </pc:spChg>
        <pc:spChg chg="del mod">
          <ac:chgData name="Siegbert Rudolph" userId="2af4d44886c067cc" providerId="LiveId" clId="{09D1DEB8-835B-421C-A0A8-A44CF13CCDD1}" dt="2022-09-23T17:41:09.832" v="480" actId="478"/>
          <ac:spMkLst>
            <pc:docMk/>
            <pc:sldMk cId="2768513747" sldId="291"/>
            <ac:spMk id="12" creationId="{5464B472-80B5-0ECD-0000-69507591D792}"/>
          </ac:spMkLst>
        </pc:spChg>
        <pc:spChg chg="mod">
          <ac:chgData name="Siegbert Rudolph" userId="2af4d44886c067cc" providerId="LiveId" clId="{09D1DEB8-835B-421C-A0A8-A44CF13CCDD1}" dt="2022-09-23T17:41:09.840" v="485" actId="1076"/>
          <ac:spMkLst>
            <pc:docMk/>
            <pc:sldMk cId="2768513747" sldId="291"/>
            <ac:spMk id="13" creationId="{1E547B57-74C9-BB97-838B-D03A076C4247}"/>
          </ac:spMkLst>
        </pc:spChg>
        <pc:spChg chg="del">
          <ac:chgData name="Siegbert Rudolph" userId="2af4d44886c067cc" providerId="LiveId" clId="{09D1DEB8-835B-421C-A0A8-A44CF13CCDD1}" dt="2022-09-20T17:47:16.218" v="156" actId="478"/>
          <ac:spMkLst>
            <pc:docMk/>
            <pc:sldMk cId="2768513747" sldId="291"/>
            <ac:spMk id="13" creationId="{39551954-3A00-2A75-DAA5-067BAFD8FD61}"/>
          </ac:spMkLst>
        </pc:spChg>
        <pc:spChg chg="mod">
          <ac:chgData name="Siegbert Rudolph" userId="2af4d44886c067cc" providerId="LiveId" clId="{09D1DEB8-835B-421C-A0A8-A44CF13CCDD1}" dt="2024-03-26T16:49:43.176" v="809" actId="1076"/>
          <ac:spMkLst>
            <pc:docMk/>
            <pc:sldMk cId="2768513747" sldId="291"/>
            <ac:spMk id="13" creationId="{5739AA5B-BE7B-E98F-4C41-B37BC80202DB}"/>
          </ac:spMkLst>
        </pc:spChg>
      </pc:sldChg>
      <pc:sldChg chg="delSp modSp mod">
        <pc:chgData name="Siegbert Rudolph" userId="2af4d44886c067cc" providerId="LiveId" clId="{09D1DEB8-835B-421C-A0A8-A44CF13CCDD1}" dt="2024-03-26T16:49:43.176" v="821" actId="1076"/>
        <pc:sldMkLst>
          <pc:docMk/>
          <pc:sldMk cId="3980244564" sldId="292"/>
        </pc:sldMkLst>
        <pc:spChg chg="del">
          <ac:chgData name="Siegbert Rudolph" userId="2af4d44886c067cc" providerId="LiveId" clId="{09D1DEB8-835B-421C-A0A8-A44CF13CCDD1}" dt="2024-03-26T16:49:43.176" v="816" actId="478"/>
          <ac:spMkLst>
            <pc:docMk/>
            <pc:sldMk cId="3980244564" sldId="292"/>
            <ac:spMk id="11" creationId="{9544B23C-8450-7022-1475-1D3EFDF85189}"/>
          </ac:spMkLst>
        </pc:spChg>
        <pc:spChg chg="del mod">
          <ac:chgData name="Siegbert Rudolph" userId="2af4d44886c067cc" providerId="LiveId" clId="{09D1DEB8-835B-421C-A0A8-A44CF13CCDD1}" dt="2022-09-23T17:41:09.842" v="492" actId="478"/>
          <ac:spMkLst>
            <pc:docMk/>
            <pc:sldMk cId="3980244564" sldId="292"/>
            <ac:spMk id="11" creationId="{B8994739-464F-EFF9-D2B0-5E20882D98E0}"/>
          </ac:spMkLst>
        </pc:spChg>
        <pc:spChg chg="mod">
          <ac:chgData name="Siegbert Rudolph" userId="2af4d44886c067cc" providerId="LiveId" clId="{09D1DEB8-835B-421C-A0A8-A44CF13CCDD1}" dt="2022-09-23T17:41:09.842" v="497" actId="1076"/>
          <ac:spMkLst>
            <pc:docMk/>
            <pc:sldMk cId="3980244564" sldId="292"/>
            <ac:spMk id="13" creationId="{6E4A9CD8-1257-D7A6-C2FC-5C7ABD906709}"/>
          </ac:spMkLst>
        </pc:spChg>
        <pc:spChg chg="del">
          <ac:chgData name="Siegbert Rudolph" userId="2af4d44886c067cc" providerId="LiveId" clId="{09D1DEB8-835B-421C-A0A8-A44CF13CCDD1}" dt="2022-09-20T17:47:16.234" v="168" actId="478"/>
          <ac:spMkLst>
            <pc:docMk/>
            <pc:sldMk cId="3980244564" sldId="292"/>
            <ac:spMk id="13" creationId="{83EC773C-587C-9A1E-E5B7-63E4BDC926BB}"/>
          </ac:spMkLst>
        </pc:spChg>
        <pc:spChg chg="mod">
          <ac:chgData name="Siegbert Rudolph" userId="2af4d44886c067cc" providerId="LiveId" clId="{09D1DEB8-835B-421C-A0A8-A44CF13CCDD1}" dt="2024-03-26T16:49:43.176" v="821" actId="1076"/>
          <ac:spMkLst>
            <pc:docMk/>
            <pc:sldMk cId="3980244564" sldId="292"/>
            <ac:spMk id="13" creationId="{F194A735-33E9-A036-7AFF-F77A56939B77}"/>
          </ac:spMkLst>
        </pc:spChg>
      </pc:sldChg>
      <pc:sldChg chg="delSp modSp mod">
        <pc:chgData name="Siegbert Rudolph" userId="2af4d44886c067cc" providerId="LiveId" clId="{09D1DEB8-835B-421C-A0A8-A44CF13CCDD1}" dt="2024-03-26T16:49:43.176" v="815" actId="1076"/>
        <pc:sldMkLst>
          <pc:docMk/>
          <pc:sldMk cId="3606507039" sldId="293"/>
        </pc:sldMkLst>
        <pc:spChg chg="del mod">
          <ac:chgData name="Siegbert Rudolph" userId="2af4d44886c067cc" providerId="LiveId" clId="{09D1DEB8-835B-421C-A0A8-A44CF13CCDD1}" dt="2022-09-23T17:41:09.840" v="486" actId="478"/>
          <ac:spMkLst>
            <pc:docMk/>
            <pc:sldMk cId="3606507039" sldId="293"/>
            <ac:spMk id="12" creationId="{463B035A-598E-4F5C-F5C1-6A6AFD78DCC2}"/>
          </ac:spMkLst>
        </pc:spChg>
        <pc:spChg chg="del">
          <ac:chgData name="Siegbert Rudolph" userId="2af4d44886c067cc" providerId="LiveId" clId="{09D1DEB8-835B-421C-A0A8-A44CF13CCDD1}" dt="2024-03-26T16:49:43.176" v="810" actId="478"/>
          <ac:spMkLst>
            <pc:docMk/>
            <pc:sldMk cId="3606507039" sldId="293"/>
            <ac:spMk id="12" creationId="{C0EA6441-C3B4-726F-2B0E-8C898B38A55E}"/>
          </ac:spMkLst>
        </pc:spChg>
        <pc:spChg chg="mod">
          <ac:chgData name="Siegbert Rudolph" userId="2af4d44886c067cc" providerId="LiveId" clId="{09D1DEB8-835B-421C-A0A8-A44CF13CCDD1}" dt="2022-09-23T17:41:09.842" v="491" actId="1076"/>
          <ac:spMkLst>
            <pc:docMk/>
            <pc:sldMk cId="3606507039" sldId="293"/>
            <ac:spMk id="13" creationId="{1B449E66-E2B6-7DC2-F737-9B0B0AC39A89}"/>
          </ac:spMkLst>
        </pc:spChg>
        <pc:spChg chg="del">
          <ac:chgData name="Siegbert Rudolph" userId="2af4d44886c067cc" providerId="LiveId" clId="{09D1DEB8-835B-421C-A0A8-A44CF13CCDD1}" dt="2022-09-20T17:47:16.234" v="162" actId="478"/>
          <ac:spMkLst>
            <pc:docMk/>
            <pc:sldMk cId="3606507039" sldId="293"/>
            <ac:spMk id="13" creationId="{6F84C606-7C6F-D986-7F4C-42C46EF0F403}"/>
          </ac:spMkLst>
        </pc:spChg>
        <pc:spChg chg="mod">
          <ac:chgData name="Siegbert Rudolph" userId="2af4d44886c067cc" providerId="LiveId" clId="{09D1DEB8-835B-421C-A0A8-A44CF13CCDD1}" dt="2024-03-26T16:49:43.176" v="815" actId="1076"/>
          <ac:spMkLst>
            <pc:docMk/>
            <pc:sldMk cId="3606507039" sldId="293"/>
            <ac:spMk id="13" creationId="{8383817C-2A09-DDFE-2E1F-720A4C4932D4}"/>
          </ac:spMkLst>
        </pc:spChg>
      </pc:sldChg>
      <pc:sldChg chg="delSp modSp mod">
        <pc:chgData name="Siegbert Rudolph" userId="2af4d44886c067cc" providerId="LiveId" clId="{09D1DEB8-835B-421C-A0A8-A44CF13CCDD1}" dt="2024-03-26T16:49:43.223" v="875" actId="1076"/>
        <pc:sldMkLst>
          <pc:docMk/>
          <pc:sldMk cId="3148192860" sldId="294"/>
        </pc:sldMkLst>
        <pc:spChg chg="del mod">
          <ac:chgData name="Siegbert Rudolph" userId="2af4d44886c067cc" providerId="LiveId" clId="{09D1DEB8-835B-421C-A0A8-A44CF13CCDD1}" dt="2022-09-23T17:41:09.872" v="546" actId="478"/>
          <ac:spMkLst>
            <pc:docMk/>
            <pc:sldMk cId="3148192860" sldId="294"/>
            <ac:spMk id="13" creationId="{066F7098-CBD6-B049-9AEA-D9180C7551D9}"/>
          </ac:spMkLst>
        </pc:spChg>
        <pc:spChg chg="del">
          <ac:chgData name="Siegbert Rudolph" userId="2af4d44886c067cc" providerId="LiveId" clId="{09D1DEB8-835B-421C-A0A8-A44CF13CCDD1}" dt="2024-03-26T16:49:43.223" v="870" actId="478"/>
          <ac:spMkLst>
            <pc:docMk/>
            <pc:sldMk cId="3148192860" sldId="294"/>
            <ac:spMk id="13" creationId="{C7EE5336-1233-228F-63A1-4566F5C0CA26}"/>
          </ac:spMkLst>
        </pc:spChg>
        <pc:spChg chg="del">
          <ac:chgData name="Siegbert Rudolph" userId="2af4d44886c067cc" providerId="LiveId" clId="{09D1DEB8-835B-421C-A0A8-A44CF13CCDD1}" dt="2022-09-20T17:47:16.281" v="222" actId="478"/>
          <ac:spMkLst>
            <pc:docMk/>
            <pc:sldMk cId="3148192860" sldId="294"/>
            <ac:spMk id="14" creationId="{B739F6B3-E4CD-978C-FD4E-C60806CBC53E}"/>
          </ac:spMkLst>
        </pc:spChg>
        <pc:spChg chg="mod">
          <ac:chgData name="Siegbert Rudolph" userId="2af4d44886c067cc" providerId="LiveId" clId="{09D1DEB8-835B-421C-A0A8-A44CF13CCDD1}" dt="2024-03-26T16:49:43.223" v="875" actId="1076"/>
          <ac:spMkLst>
            <pc:docMk/>
            <pc:sldMk cId="3148192860" sldId="294"/>
            <ac:spMk id="14" creationId="{BC04C90D-0218-D2D6-782B-10BEBF781B0C}"/>
          </ac:spMkLst>
        </pc:spChg>
        <pc:spChg chg="mod">
          <ac:chgData name="Siegbert Rudolph" userId="2af4d44886c067cc" providerId="LiveId" clId="{09D1DEB8-835B-421C-A0A8-A44CF13CCDD1}" dt="2022-09-23T17:41:09.880" v="551" actId="1076"/>
          <ac:spMkLst>
            <pc:docMk/>
            <pc:sldMk cId="3148192860" sldId="294"/>
            <ac:spMk id="14" creationId="{F4884C32-7B7E-E2A1-3A3D-D73DFC9310BC}"/>
          </ac:spMkLst>
        </pc:spChg>
      </pc:sldChg>
      <pc:sldChg chg="delSp modSp mod">
        <pc:chgData name="Siegbert Rudolph" userId="2af4d44886c067cc" providerId="LiveId" clId="{09D1DEB8-835B-421C-A0A8-A44CF13CCDD1}" dt="2024-03-26T16:49:43.223" v="881" actId="1076"/>
        <pc:sldMkLst>
          <pc:docMk/>
          <pc:sldMk cId="3619462460" sldId="296"/>
        </pc:sldMkLst>
        <pc:spChg chg="del mod">
          <ac:chgData name="Siegbert Rudolph" userId="2af4d44886c067cc" providerId="LiveId" clId="{09D1DEB8-835B-421C-A0A8-A44CF13CCDD1}" dt="2022-09-23T17:41:09.880" v="552" actId="478"/>
          <ac:spMkLst>
            <pc:docMk/>
            <pc:sldMk cId="3619462460" sldId="296"/>
            <ac:spMk id="13" creationId="{1F6B4291-1086-AFC0-F84E-C458BAE9AACE}"/>
          </ac:spMkLst>
        </pc:spChg>
        <pc:spChg chg="del">
          <ac:chgData name="Siegbert Rudolph" userId="2af4d44886c067cc" providerId="LiveId" clId="{09D1DEB8-835B-421C-A0A8-A44CF13CCDD1}" dt="2024-03-26T16:49:43.223" v="876" actId="478"/>
          <ac:spMkLst>
            <pc:docMk/>
            <pc:sldMk cId="3619462460" sldId="296"/>
            <ac:spMk id="13" creationId="{86281742-0894-6F43-55ED-F8593A8D7E07}"/>
          </ac:spMkLst>
        </pc:spChg>
        <pc:spChg chg="del">
          <ac:chgData name="Siegbert Rudolph" userId="2af4d44886c067cc" providerId="LiveId" clId="{09D1DEB8-835B-421C-A0A8-A44CF13CCDD1}" dt="2022-09-20T17:47:16.281" v="228" actId="478"/>
          <ac:spMkLst>
            <pc:docMk/>
            <pc:sldMk cId="3619462460" sldId="296"/>
            <ac:spMk id="14" creationId="{51F9AA3A-1B10-0E04-767C-55E1C1FB4938}"/>
          </ac:spMkLst>
        </pc:spChg>
        <pc:spChg chg="mod">
          <ac:chgData name="Siegbert Rudolph" userId="2af4d44886c067cc" providerId="LiveId" clId="{09D1DEB8-835B-421C-A0A8-A44CF13CCDD1}" dt="2024-03-26T16:49:43.223" v="881" actId="1076"/>
          <ac:spMkLst>
            <pc:docMk/>
            <pc:sldMk cId="3619462460" sldId="296"/>
            <ac:spMk id="14" creationId="{56B71159-7538-B7D5-9FD9-E6B51FDE5BE8}"/>
          </ac:spMkLst>
        </pc:spChg>
        <pc:spChg chg="mod">
          <ac:chgData name="Siegbert Rudolph" userId="2af4d44886c067cc" providerId="LiveId" clId="{09D1DEB8-835B-421C-A0A8-A44CF13CCDD1}" dt="2022-09-23T17:41:09.882" v="557" actId="1076"/>
          <ac:spMkLst>
            <pc:docMk/>
            <pc:sldMk cId="3619462460" sldId="296"/>
            <ac:spMk id="14" creationId="{9544EE47-2750-7E37-EBD7-8DA935E1C28B}"/>
          </ac:spMkLst>
        </pc:spChg>
      </pc:sldChg>
      <pc:sldChg chg="delSp modSp mod">
        <pc:chgData name="Siegbert Rudolph" userId="2af4d44886c067cc" providerId="LiveId" clId="{09D1DEB8-835B-421C-A0A8-A44CF13CCDD1}" dt="2024-03-26T16:49:43.238" v="887" actId="1076"/>
        <pc:sldMkLst>
          <pc:docMk/>
          <pc:sldMk cId="2115990539" sldId="297"/>
        </pc:sldMkLst>
        <pc:spChg chg="del">
          <ac:chgData name="Siegbert Rudolph" userId="2af4d44886c067cc" providerId="LiveId" clId="{09D1DEB8-835B-421C-A0A8-A44CF13CCDD1}" dt="2024-03-26T16:49:43.223" v="882" actId="478"/>
          <ac:spMkLst>
            <pc:docMk/>
            <pc:sldMk cId="2115990539" sldId="297"/>
            <ac:spMk id="13" creationId="{27009448-1538-5D28-494F-572B06B27BFA}"/>
          </ac:spMkLst>
        </pc:spChg>
        <pc:spChg chg="del mod">
          <ac:chgData name="Siegbert Rudolph" userId="2af4d44886c067cc" providerId="LiveId" clId="{09D1DEB8-835B-421C-A0A8-A44CF13CCDD1}" dt="2022-09-23T17:41:09.882" v="558" actId="478"/>
          <ac:spMkLst>
            <pc:docMk/>
            <pc:sldMk cId="2115990539" sldId="297"/>
            <ac:spMk id="13" creationId="{88BCB433-030E-B22F-E80A-1301CCBAD69F}"/>
          </ac:spMkLst>
        </pc:spChg>
        <pc:spChg chg="mod">
          <ac:chgData name="Siegbert Rudolph" userId="2af4d44886c067cc" providerId="LiveId" clId="{09D1DEB8-835B-421C-A0A8-A44CF13CCDD1}" dt="2024-03-26T16:49:43.238" v="887" actId="1076"/>
          <ac:spMkLst>
            <pc:docMk/>
            <pc:sldMk cId="2115990539" sldId="297"/>
            <ac:spMk id="14" creationId="{26356888-3A61-67E2-84C7-3626FB063C4B}"/>
          </ac:spMkLst>
        </pc:spChg>
        <pc:spChg chg="del">
          <ac:chgData name="Siegbert Rudolph" userId="2af4d44886c067cc" providerId="LiveId" clId="{09D1DEB8-835B-421C-A0A8-A44CF13CCDD1}" dt="2022-09-20T17:47:16.296" v="234" actId="478"/>
          <ac:spMkLst>
            <pc:docMk/>
            <pc:sldMk cId="2115990539" sldId="297"/>
            <ac:spMk id="14" creationId="{5C075A12-76CA-E1D1-CDDF-BF6DBBFD144D}"/>
          </ac:spMkLst>
        </pc:spChg>
        <pc:spChg chg="mod">
          <ac:chgData name="Siegbert Rudolph" userId="2af4d44886c067cc" providerId="LiveId" clId="{09D1DEB8-835B-421C-A0A8-A44CF13CCDD1}" dt="2022-09-23T17:41:09.882" v="563" actId="1076"/>
          <ac:spMkLst>
            <pc:docMk/>
            <pc:sldMk cId="2115990539" sldId="297"/>
            <ac:spMk id="14" creationId="{9D7D03B6-66AB-3CE5-0A19-5406BB59AD8A}"/>
          </ac:spMkLst>
        </pc:spChg>
      </pc:sldChg>
      <pc:sldChg chg="delSp modSp mod">
        <pc:chgData name="Siegbert Rudolph" userId="2af4d44886c067cc" providerId="LiveId" clId="{09D1DEB8-835B-421C-A0A8-A44CF13CCDD1}" dt="2024-03-26T16:49:43.207" v="851" actId="1076"/>
        <pc:sldMkLst>
          <pc:docMk/>
          <pc:sldMk cId="953622842" sldId="298"/>
        </pc:sldMkLst>
        <pc:spChg chg="del mod">
          <ac:chgData name="Siegbert Rudolph" userId="2af4d44886c067cc" providerId="LiveId" clId="{09D1DEB8-835B-421C-A0A8-A44CF13CCDD1}" dt="2022-09-23T17:41:09.862" v="522" actId="478"/>
          <ac:spMkLst>
            <pc:docMk/>
            <pc:sldMk cId="953622842" sldId="298"/>
            <ac:spMk id="13" creationId="{441C2197-82A2-6383-3537-B83EB7D788E2}"/>
          </ac:spMkLst>
        </pc:spChg>
        <pc:spChg chg="del">
          <ac:chgData name="Siegbert Rudolph" userId="2af4d44886c067cc" providerId="LiveId" clId="{09D1DEB8-835B-421C-A0A8-A44CF13CCDD1}" dt="2024-03-26T16:49:43.207" v="846" actId="478"/>
          <ac:spMkLst>
            <pc:docMk/>
            <pc:sldMk cId="953622842" sldId="298"/>
            <ac:spMk id="13" creationId="{93A08547-5650-4F2B-DFAF-A94233E31718}"/>
          </ac:spMkLst>
        </pc:spChg>
        <pc:spChg chg="del">
          <ac:chgData name="Siegbert Rudolph" userId="2af4d44886c067cc" providerId="LiveId" clId="{09D1DEB8-835B-421C-A0A8-A44CF13CCDD1}" dt="2022-09-20T17:47:16.265" v="198" actId="478"/>
          <ac:spMkLst>
            <pc:docMk/>
            <pc:sldMk cId="953622842" sldId="298"/>
            <ac:spMk id="14" creationId="{01060906-42CC-0E0B-D2A9-31921A82DF06}"/>
          </ac:spMkLst>
        </pc:spChg>
        <pc:spChg chg="mod">
          <ac:chgData name="Siegbert Rudolph" userId="2af4d44886c067cc" providerId="LiveId" clId="{09D1DEB8-835B-421C-A0A8-A44CF13CCDD1}" dt="2024-03-26T16:49:43.207" v="851" actId="1076"/>
          <ac:spMkLst>
            <pc:docMk/>
            <pc:sldMk cId="953622842" sldId="298"/>
            <ac:spMk id="14" creationId="{27AC6049-3744-59FA-89F4-C263489B4588}"/>
          </ac:spMkLst>
        </pc:spChg>
        <pc:spChg chg="mod">
          <ac:chgData name="Siegbert Rudolph" userId="2af4d44886c067cc" providerId="LiveId" clId="{09D1DEB8-835B-421C-A0A8-A44CF13CCDD1}" dt="2022-09-23T17:41:09.862" v="527" actId="1076"/>
          <ac:spMkLst>
            <pc:docMk/>
            <pc:sldMk cId="953622842" sldId="298"/>
            <ac:spMk id="14" creationId="{3E886266-C4DC-82D6-C925-E2D1471C4792}"/>
          </ac:spMkLst>
        </pc:spChg>
      </pc:sldChg>
      <pc:sldChg chg="delSp modSp mod">
        <pc:chgData name="Siegbert Rudolph" userId="2af4d44886c067cc" providerId="LiveId" clId="{09D1DEB8-835B-421C-A0A8-A44CF13CCDD1}" dt="2024-03-26T16:49:43.207" v="857" actId="1076"/>
        <pc:sldMkLst>
          <pc:docMk/>
          <pc:sldMk cId="197337642" sldId="299"/>
        </pc:sldMkLst>
        <pc:spChg chg="del">
          <ac:chgData name="Siegbert Rudolph" userId="2af4d44886c067cc" providerId="LiveId" clId="{09D1DEB8-835B-421C-A0A8-A44CF13CCDD1}" dt="2024-03-26T16:49:43.207" v="852" actId="478"/>
          <ac:spMkLst>
            <pc:docMk/>
            <pc:sldMk cId="197337642" sldId="299"/>
            <ac:spMk id="13" creationId="{64A8285B-C796-F066-F3BE-A6E7EF2ED92E}"/>
          </ac:spMkLst>
        </pc:spChg>
        <pc:spChg chg="del mod">
          <ac:chgData name="Siegbert Rudolph" userId="2af4d44886c067cc" providerId="LiveId" clId="{09D1DEB8-835B-421C-A0A8-A44CF13CCDD1}" dt="2022-09-23T17:41:09.862" v="528" actId="478"/>
          <ac:spMkLst>
            <pc:docMk/>
            <pc:sldMk cId="197337642" sldId="299"/>
            <ac:spMk id="13" creationId="{7FED5D11-9500-ED09-984A-0A0EEC361755}"/>
          </ac:spMkLst>
        </pc:spChg>
        <pc:spChg chg="mod">
          <ac:chgData name="Siegbert Rudolph" userId="2af4d44886c067cc" providerId="LiveId" clId="{09D1DEB8-835B-421C-A0A8-A44CF13CCDD1}" dt="2024-03-26T16:49:43.207" v="857" actId="1076"/>
          <ac:spMkLst>
            <pc:docMk/>
            <pc:sldMk cId="197337642" sldId="299"/>
            <ac:spMk id="14" creationId="{284DDBA4-4337-FAA9-407B-B2313B758CBC}"/>
          </ac:spMkLst>
        </pc:spChg>
        <pc:spChg chg="mod">
          <ac:chgData name="Siegbert Rudolph" userId="2af4d44886c067cc" providerId="LiveId" clId="{09D1DEB8-835B-421C-A0A8-A44CF13CCDD1}" dt="2022-09-23T17:41:09.862" v="533" actId="1076"/>
          <ac:spMkLst>
            <pc:docMk/>
            <pc:sldMk cId="197337642" sldId="299"/>
            <ac:spMk id="14" creationId="{44650FC6-57D8-6C60-D5B7-404DF9ADC7A9}"/>
          </ac:spMkLst>
        </pc:spChg>
        <pc:spChg chg="del">
          <ac:chgData name="Siegbert Rudolph" userId="2af4d44886c067cc" providerId="LiveId" clId="{09D1DEB8-835B-421C-A0A8-A44CF13CCDD1}" dt="2022-09-20T17:47:16.265" v="204" actId="478"/>
          <ac:spMkLst>
            <pc:docMk/>
            <pc:sldMk cId="197337642" sldId="299"/>
            <ac:spMk id="14" creationId="{6C432BB2-EA77-EDDC-4B21-80F008CC9D48}"/>
          </ac:spMkLst>
        </pc:spChg>
      </pc:sldChg>
      <pc:sldChg chg="delSp modSp mod">
        <pc:chgData name="Siegbert Rudolph" userId="2af4d44886c067cc" providerId="LiveId" clId="{09D1DEB8-835B-421C-A0A8-A44CF13CCDD1}" dt="2024-03-26T16:49:43.238" v="893" actId="1076"/>
        <pc:sldMkLst>
          <pc:docMk/>
          <pc:sldMk cId="1384303419" sldId="300"/>
        </pc:sldMkLst>
        <pc:spChg chg="del mod">
          <ac:chgData name="Siegbert Rudolph" userId="2af4d44886c067cc" providerId="LiveId" clId="{09D1DEB8-835B-421C-A0A8-A44CF13CCDD1}" dt="2022-09-23T17:41:09.882" v="564" actId="478"/>
          <ac:spMkLst>
            <pc:docMk/>
            <pc:sldMk cId="1384303419" sldId="300"/>
            <ac:spMk id="13" creationId="{5EC20997-5DFE-095B-6578-2CEC015D9732}"/>
          </ac:spMkLst>
        </pc:spChg>
        <pc:spChg chg="del">
          <ac:chgData name="Siegbert Rudolph" userId="2af4d44886c067cc" providerId="LiveId" clId="{09D1DEB8-835B-421C-A0A8-A44CF13CCDD1}" dt="2024-03-26T16:49:43.238" v="888" actId="478"/>
          <ac:spMkLst>
            <pc:docMk/>
            <pc:sldMk cId="1384303419" sldId="300"/>
            <ac:spMk id="13" creationId="{F9ED0699-1F0A-376A-0AA6-BD730E77B469}"/>
          </ac:spMkLst>
        </pc:spChg>
        <pc:spChg chg="mod">
          <ac:chgData name="Siegbert Rudolph" userId="2af4d44886c067cc" providerId="LiveId" clId="{09D1DEB8-835B-421C-A0A8-A44CF13CCDD1}" dt="2022-09-23T17:41:09.890" v="569" actId="1076"/>
          <ac:spMkLst>
            <pc:docMk/>
            <pc:sldMk cId="1384303419" sldId="300"/>
            <ac:spMk id="14" creationId="{33C87BF1-EFD0-7DCA-0BFB-38EFF38004A7}"/>
          </ac:spMkLst>
        </pc:spChg>
        <pc:spChg chg="del">
          <ac:chgData name="Siegbert Rudolph" userId="2af4d44886c067cc" providerId="LiveId" clId="{09D1DEB8-835B-421C-A0A8-A44CF13CCDD1}" dt="2022-09-20T17:47:16.296" v="240" actId="478"/>
          <ac:spMkLst>
            <pc:docMk/>
            <pc:sldMk cId="1384303419" sldId="300"/>
            <ac:spMk id="14" creationId="{AE5F96D8-8FD9-D331-402E-6C4486257D7C}"/>
          </ac:spMkLst>
        </pc:spChg>
        <pc:spChg chg="mod">
          <ac:chgData name="Siegbert Rudolph" userId="2af4d44886c067cc" providerId="LiveId" clId="{09D1DEB8-835B-421C-A0A8-A44CF13CCDD1}" dt="2024-03-26T16:49:43.238" v="893" actId="1076"/>
          <ac:spMkLst>
            <pc:docMk/>
            <pc:sldMk cId="1384303419" sldId="300"/>
            <ac:spMk id="14" creationId="{C2370A66-7835-0014-89C1-70093B5849CE}"/>
          </ac:spMkLst>
        </pc:spChg>
      </pc:sldChg>
      <pc:sldChg chg="delSp modSp mod">
        <pc:chgData name="Siegbert Rudolph" userId="2af4d44886c067cc" providerId="LiveId" clId="{09D1DEB8-835B-421C-A0A8-A44CF13CCDD1}" dt="2024-03-26T16:49:43.301" v="959" actId="1076"/>
        <pc:sldMkLst>
          <pc:docMk/>
          <pc:sldMk cId="4172240710" sldId="302"/>
        </pc:sldMkLst>
        <pc:spChg chg="del mod">
          <ac:chgData name="Siegbert Rudolph" userId="2af4d44886c067cc" providerId="LiveId" clId="{09D1DEB8-835B-421C-A0A8-A44CF13CCDD1}" dt="2022-09-23T17:41:09.943" v="630" actId="478"/>
          <ac:spMkLst>
            <pc:docMk/>
            <pc:sldMk cId="4172240710" sldId="302"/>
            <ac:spMk id="2" creationId="{4D14AA9B-257E-F06E-CCEE-76CC94B1DF77}"/>
          </ac:spMkLst>
        </pc:spChg>
        <pc:spChg chg="del">
          <ac:chgData name="Siegbert Rudolph" userId="2af4d44886c067cc" providerId="LiveId" clId="{09D1DEB8-835B-421C-A0A8-A44CF13CCDD1}" dt="2024-03-26T16:49:43.285" v="954" actId="478"/>
          <ac:spMkLst>
            <pc:docMk/>
            <pc:sldMk cId="4172240710" sldId="302"/>
            <ac:spMk id="2" creationId="{9D668E79-2260-856B-F307-DEA49553C9BC}"/>
          </ac:spMkLst>
        </pc:spChg>
        <pc:spChg chg="mod">
          <ac:chgData name="Siegbert Rudolph" userId="2af4d44886c067cc" providerId="LiveId" clId="{09D1DEB8-835B-421C-A0A8-A44CF13CCDD1}" dt="2024-03-26T16:49:43.301" v="959" actId="1076"/>
          <ac:spMkLst>
            <pc:docMk/>
            <pc:sldMk cId="4172240710" sldId="302"/>
            <ac:spMk id="3" creationId="{1BCE5E66-E9AB-12A7-B6E2-9D8636EC1582}"/>
          </ac:spMkLst>
        </pc:spChg>
        <pc:spChg chg="mod">
          <ac:chgData name="Siegbert Rudolph" userId="2af4d44886c067cc" providerId="LiveId" clId="{09D1DEB8-835B-421C-A0A8-A44CF13CCDD1}" dt="2022-09-23T17:41:09.951" v="635" actId="1076"/>
          <ac:spMkLst>
            <pc:docMk/>
            <pc:sldMk cId="4172240710" sldId="302"/>
            <ac:spMk id="3" creationId="{31E6F872-64F0-75B6-BCA0-6F8098A5F9AD}"/>
          </ac:spMkLst>
        </pc:spChg>
        <pc:spChg chg="del">
          <ac:chgData name="Siegbert Rudolph" userId="2af4d44886c067cc" providerId="LiveId" clId="{09D1DEB8-835B-421C-A0A8-A44CF13CCDD1}" dt="2022-09-20T17:47:16.343" v="306" actId="478"/>
          <ac:spMkLst>
            <pc:docMk/>
            <pc:sldMk cId="4172240710" sldId="302"/>
            <ac:spMk id="3" creationId="{35AB6B66-5891-8E8D-0DC3-1EBE06E1FA21}"/>
          </ac:spMkLst>
        </pc:spChg>
      </pc:sldChg>
      <pc:sldChg chg="delSp modSp mod">
        <pc:chgData name="Siegbert Rudolph" userId="2af4d44886c067cc" providerId="LiveId" clId="{09D1DEB8-835B-421C-A0A8-A44CF13CCDD1}" dt="2024-03-26T16:49:43.238" v="899" actId="1076"/>
        <pc:sldMkLst>
          <pc:docMk/>
          <pc:sldMk cId="3244104396" sldId="304"/>
        </pc:sldMkLst>
        <pc:spChg chg="del">
          <ac:chgData name="Siegbert Rudolph" userId="2af4d44886c067cc" providerId="LiveId" clId="{09D1DEB8-835B-421C-A0A8-A44CF13CCDD1}" dt="2024-03-26T16:49:43.238" v="894" actId="478"/>
          <ac:spMkLst>
            <pc:docMk/>
            <pc:sldMk cId="3244104396" sldId="304"/>
            <ac:spMk id="14" creationId="{0D94B5BD-C8D6-27F1-7EF7-1CE276113D69}"/>
          </ac:spMkLst>
        </pc:spChg>
        <pc:spChg chg="del mod">
          <ac:chgData name="Siegbert Rudolph" userId="2af4d44886c067cc" providerId="LiveId" clId="{09D1DEB8-835B-421C-A0A8-A44CF13CCDD1}" dt="2022-09-23T17:41:09.892" v="570" actId="478"/>
          <ac:spMkLst>
            <pc:docMk/>
            <pc:sldMk cId="3244104396" sldId="304"/>
            <ac:spMk id="14" creationId="{A6D7F672-0DF7-6DB7-D17C-3877505FEB7A}"/>
          </ac:spMkLst>
        </pc:spChg>
        <pc:spChg chg="mod">
          <ac:chgData name="Siegbert Rudolph" userId="2af4d44886c067cc" providerId="LiveId" clId="{09D1DEB8-835B-421C-A0A8-A44CF13CCDD1}" dt="2022-09-23T17:41:09.892" v="575" actId="1076"/>
          <ac:spMkLst>
            <pc:docMk/>
            <pc:sldMk cId="3244104396" sldId="304"/>
            <ac:spMk id="15" creationId="{0162D24C-6C1B-B3EF-9FBC-810FE9CDBDA0}"/>
          </ac:spMkLst>
        </pc:spChg>
        <pc:spChg chg="mod">
          <ac:chgData name="Siegbert Rudolph" userId="2af4d44886c067cc" providerId="LiveId" clId="{09D1DEB8-835B-421C-A0A8-A44CF13CCDD1}" dt="2024-03-26T16:49:43.238" v="899" actId="1076"/>
          <ac:spMkLst>
            <pc:docMk/>
            <pc:sldMk cId="3244104396" sldId="304"/>
            <ac:spMk id="15" creationId="{4C173D01-BDF1-BA8B-02F8-1FCCA884789F}"/>
          </ac:spMkLst>
        </pc:spChg>
        <pc:spChg chg="del">
          <ac:chgData name="Siegbert Rudolph" userId="2af4d44886c067cc" providerId="LiveId" clId="{09D1DEB8-835B-421C-A0A8-A44CF13CCDD1}" dt="2022-09-20T17:47:16.296" v="246" actId="478"/>
          <ac:spMkLst>
            <pc:docMk/>
            <pc:sldMk cId="3244104396" sldId="304"/>
            <ac:spMk id="15" creationId="{7CBE751D-8DCA-AAE2-0D28-BB7A8112EA43}"/>
          </ac:spMkLst>
        </pc:spChg>
      </pc:sldChg>
      <pc:sldChg chg="delSp modSp mod">
        <pc:chgData name="Siegbert Rudolph" userId="2af4d44886c067cc" providerId="LiveId" clId="{09D1DEB8-835B-421C-A0A8-A44CF13CCDD1}" dt="2024-03-26T16:49:43.254" v="905" actId="1076"/>
        <pc:sldMkLst>
          <pc:docMk/>
          <pc:sldMk cId="222117667" sldId="306"/>
        </pc:sldMkLst>
        <pc:spChg chg="del">
          <ac:chgData name="Siegbert Rudolph" userId="2af4d44886c067cc" providerId="LiveId" clId="{09D1DEB8-835B-421C-A0A8-A44CF13CCDD1}" dt="2024-03-26T16:49:43.238" v="900" actId="478"/>
          <ac:spMkLst>
            <pc:docMk/>
            <pc:sldMk cId="222117667" sldId="306"/>
            <ac:spMk id="14" creationId="{0CE2EC85-4F65-E43B-490F-7D45153A8B0A}"/>
          </ac:spMkLst>
        </pc:spChg>
        <pc:spChg chg="del mod">
          <ac:chgData name="Siegbert Rudolph" userId="2af4d44886c067cc" providerId="LiveId" clId="{09D1DEB8-835B-421C-A0A8-A44CF13CCDD1}" dt="2022-09-23T17:41:09.892" v="576" actId="478"/>
          <ac:spMkLst>
            <pc:docMk/>
            <pc:sldMk cId="222117667" sldId="306"/>
            <ac:spMk id="14" creationId="{CBCF4ABE-4E07-9757-55B8-F444140EC934}"/>
          </ac:spMkLst>
        </pc:spChg>
        <pc:spChg chg="mod">
          <ac:chgData name="Siegbert Rudolph" userId="2af4d44886c067cc" providerId="LiveId" clId="{09D1DEB8-835B-421C-A0A8-A44CF13CCDD1}" dt="2024-03-26T16:49:43.254" v="905" actId="1076"/>
          <ac:spMkLst>
            <pc:docMk/>
            <pc:sldMk cId="222117667" sldId="306"/>
            <ac:spMk id="15" creationId="{B54822BC-20FC-E86C-A9C8-9E780FC124EE}"/>
          </ac:spMkLst>
        </pc:spChg>
        <pc:spChg chg="mod">
          <ac:chgData name="Siegbert Rudolph" userId="2af4d44886c067cc" providerId="LiveId" clId="{09D1DEB8-835B-421C-A0A8-A44CF13CCDD1}" dt="2022-09-23T17:41:09.892" v="581" actId="1076"/>
          <ac:spMkLst>
            <pc:docMk/>
            <pc:sldMk cId="222117667" sldId="306"/>
            <ac:spMk id="15" creationId="{B9690A9B-922D-96EC-685D-D8BFD614E0B2}"/>
          </ac:spMkLst>
        </pc:spChg>
        <pc:spChg chg="del">
          <ac:chgData name="Siegbert Rudolph" userId="2af4d44886c067cc" providerId="LiveId" clId="{09D1DEB8-835B-421C-A0A8-A44CF13CCDD1}" dt="2022-09-20T17:47:16.312" v="252" actId="478"/>
          <ac:spMkLst>
            <pc:docMk/>
            <pc:sldMk cId="222117667" sldId="306"/>
            <ac:spMk id="15" creationId="{C9609AE0-8F1C-4F4A-F3A1-ADF388536661}"/>
          </ac:spMkLst>
        </pc:spChg>
      </pc:sldChg>
      <pc:sldChg chg="delSp modSp mod">
        <pc:chgData name="Siegbert Rudolph" userId="2af4d44886c067cc" providerId="LiveId" clId="{09D1DEB8-835B-421C-A0A8-A44CF13CCDD1}" dt="2024-03-26T16:49:43.254" v="911" actId="1076"/>
        <pc:sldMkLst>
          <pc:docMk/>
          <pc:sldMk cId="2261935336" sldId="307"/>
        </pc:sldMkLst>
        <pc:spChg chg="del">
          <ac:chgData name="Siegbert Rudolph" userId="2af4d44886c067cc" providerId="LiveId" clId="{09D1DEB8-835B-421C-A0A8-A44CF13CCDD1}" dt="2024-03-26T16:49:43.254" v="906" actId="478"/>
          <ac:spMkLst>
            <pc:docMk/>
            <pc:sldMk cId="2261935336" sldId="307"/>
            <ac:spMk id="14" creationId="{BF99D9C9-B639-01CA-4B39-A2E3ACC1EDC1}"/>
          </ac:spMkLst>
        </pc:spChg>
        <pc:spChg chg="del mod">
          <ac:chgData name="Siegbert Rudolph" userId="2af4d44886c067cc" providerId="LiveId" clId="{09D1DEB8-835B-421C-A0A8-A44CF13CCDD1}" dt="2022-09-23T17:41:09.900" v="582" actId="478"/>
          <ac:spMkLst>
            <pc:docMk/>
            <pc:sldMk cId="2261935336" sldId="307"/>
            <ac:spMk id="14" creationId="{C083B821-88B2-BFA4-742A-2A8C09FA14AB}"/>
          </ac:spMkLst>
        </pc:spChg>
        <pc:spChg chg="mod">
          <ac:chgData name="Siegbert Rudolph" userId="2af4d44886c067cc" providerId="LiveId" clId="{09D1DEB8-835B-421C-A0A8-A44CF13CCDD1}" dt="2022-09-23T17:41:09.903" v="587" actId="1076"/>
          <ac:spMkLst>
            <pc:docMk/>
            <pc:sldMk cId="2261935336" sldId="307"/>
            <ac:spMk id="15" creationId="{671DEECC-B3BB-3AF0-503D-8D8E7766CF11}"/>
          </ac:spMkLst>
        </pc:spChg>
        <pc:spChg chg="del">
          <ac:chgData name="Siegbert Rudolph" userId="2af4d44886c067cc" providerId="LiveId" clId="{09D1DEB8-835B-421C-A0A8-A44CF13CCDD1}" dt="2022-09-20T17:47:16.312" v="258" actId="478"/>
          <ac:spMkLst>
            <pc:docMk/>
            <pc:sldMk cId="2261935336" sldId="307"/>
            <ac:spMk id="15" creationId="{7DCBCFFE-3AF2-7339-F70D-E44A74B1E1DE}"/>
          </ac:spMkLst>
        </pc:spChg>
        <pc:spChg chg="mod">
          <ac:chgData name="Siegbert Rudolph" userId="2af4d44886c067cc" providerId="LiveId" clId="{09D1DEB8-835B-421C-A0A8-A44CF13CCDD1}" dt="2024-03-26T16:49:43.254" v="911" actId="1076"/>
          <ac:spMkLst>
            <pc:docMk/>
            <pc:sldMk cId="2261935336" sldId="307"/>
            <ac:spMk id="15" creationId="{926B6D4C-0CBC-A95D-74DE-3ED3F057E4C6}"/>
          </ac:spMkLst>
        </pc:spChg>
      </pc:sldChg>
      <pc:sldChg chg="delSp modSp mod">
        <pc:chgData name="Siegbert Rudolph" userId="2af4d44886c067cc" providerId="LiveId" clId="{09D1DEB8-835B-421C-A0A8-A44CF13CCDD1}" dt="2024-03-26T16:49:43.254" v="917" actId="1076"/>
        <pc:sldMkLst>
          <pc:docMk/>
          <pc:sldMk cId="1409952515" sldId="308"/>
        </pc:sldMkLst>
        <pc:spChg chg="del">
          <ac:chgData name="Siegbert Rudolph" userId="2af4d44886c067cc" providerId="LiveId" clId="{09D1DEB8-835B-421C-A0A8-A44CF13CCDD1}" dt="2024-03-26T16:49:43.254" v="912" actId="478"/>
          <ac:spMkLst>
            <pc:docMk/>
            <pc:sldMk cId="1409952515" sldId="308"/>
            <ac:spMk id="14" creationId="{5F2DA1FB-0AFC-3065-68CD-17DC3E49EC77}"/>
          </ac:spMkLst>
        </pc:spChg>
        <pc:spChg chg="del mod">
          <ac:chgData name="Siegbert Rudolph" userId="2af4d44886c067cc" providerId="LiveId" clId="{09D1DEB8-835B-421C-A0A8-A44CF13CCDD1}" dt="2022-09-23T17:41:09.903" v="588" actId="478"/>
          <ac:spMkLst>
            <pc:docMk/>
            <pc:sldMk cId="1409952515" sldId="308"/>
            <ac:spMk id="14" creationId="{82DEFBC5-DD03-9AF7-D0F3-1925756A69E9}"/>
          </ac:spMkLst>
        </pc:spChg>
        <pc:spChg chg="mod">
          <ac:chgData name="Siegbert Rudolph" userId="2af4d44886c067cc" providerId="LiveId" clId="{09D1DEB8-835B-421C-A0A8-A44CF13CCDD1}" dt="2022-09-23T17:41:09.911" v="593" actId="1076"/>
          <ac:spMkLst>
            <pc:docMk/>
            <pc:sldMk cId="1409952515" sldId="308"/>
            <ac:spMk id="15" creationId="{9C0777FC-497B-AB20-236F-968926846180}"/>
          </ac:spMkLst>
        </pc:spChg>
        <pc:spChg chg="mod">
          <ac:chgData name="Siegbert Rudolph" userId="2af4d44886c067cc" providerId="LiveId" clId="{09D1DEB8-835B-421C-A0A8-A44CF13CCDD1}" dt="2024-03-26T16:49:43.254" v="917" actId="1076"/>
          <ac:spMkLst>
            <pc:docMk/>
            <pc:sldMk cId="1409952515" sldId="308"/>
            <ac:spMk id="15" creationId="{A1B78C59-19A1-B484-9B44-81CAF09DB186}"/>
          </ac:spMkLst>
        </pc:spChg>
        <pc:spChg chg="del">
          <ac:chgData name="Siegbert Rudolph" userId="2af4d44886c067cc" providerId="LiveId" clId="{09D1DEB8-835B-421C-A0A8-A44CF13CCDD1}" dt="2022-09-20T17:47:16.312" v="264" actId="478"/>
          <ac:spMkLst>
            <pc:docMk/>
            <pc:sldMk cId="1409952515" sldId="308"/>
            <ac:spMk id="15" creationId="{CD1ABB57-0FA8-AB63-F4A5-192AD9C02859}"/>
          </ac:spMkLst>
        </pc:spChg>
      </pc:sldChg>
      <pc:sldChg chg="delSp modSp mod">
        <pc:chgData name="Siegbert Rudolph" userId="2af4d44886c067cc" providerId="LiveId" clId="{09D1DEB8-835B-421C-A0A8-A44CF13CCDD1}" dt="2024-03-26T16:49:43.270" v="923" actId="1076"/>
        <pc:sldMkLst>
          <pc:docMk/>
          <pc:sldMk cId="359376592" sldId="309"/>
        </pc:sldMkLst>
        <pc:spChg chg="del mod">
          <ac:chgData name="Siegbert Rudolph" userId="2af4d44886c067cc" providerId="LiveId" clId="{09D1DEB8-835B-421C-A0A8-A44CF13CCDD1}" dt="2022-09-23T17:41:09.913" v="594" actId="478"/>
          <ac:spMkLst>
            <pc:docMk/>
            <pc:sldMk cId="359376592" sldId="309"/>
            <ac:spMk id="14" creationId="{5A84DEDA-3334-214F-4DB0-0D677E5CD398}"/>
          </ac:spMkLst>
        </pc:spChg>
        <pc:spChg chg="del">
          <ac:chgData name="Siegbert Rudolph" userId="2af4d44886c067cc" providerId="LiveId" clId="{09D1DEB8-835B-421C-A0A8-A44CF13CCDD1}" dt="2024-03-26T16:49:43.270" v="918" actId="478"/>
          <ac:spMkLst>
            <pc:docMk/>
            <pc:sldMk cId="359376592" sldId="309"/>
            <ac:spMk id="14" creationId="{650585B1-A1E4-79CA-71AB-3787E68A618F}"/>
          </ac:spMkLst>
        </pc:spChg>
        <pc:spChg chg="mod">
          <ac:chgData name="Siegbert Rudolph" userId="2af4d44886c067cc" providerId="LiveId" clId="{09D1DEB8-835B-421C-A0A8-A44CF13CCDD1}" dt="2024-03-26T16:49:43.270" v="923" actId="1076"/>
          <ac:spMkLst>
            <pc:docMk/>
            <pc:sldMk cId="359376592" sldId="309"/>
            <ac:spMk id="15" creationId="{465D5934-5071-5BE9-C1B2-EF48DE0A77D6}"/>
          </ac:spMkLst>
        </pc:spChg>
        <pc:spChg chg="mod">
          <ac:chgData name="Siegbert Rudolph" userId="2af4d44886c067cc" providerId="LiveId" clId="{09D1DEB8-835B-421C-A0A8-A44CF13CCDD1}" dt="2022-09-23T17:41:09.913" v="599" actId="1076"/>
          <ac:spMkLst>
            <pc:docMk/>
            <pc:sldMk cId="359376592" sldId="309"/>
            <ac:spMk id="15" creationId="{909E4301-ABA0-45EF-FBF7-581F34032A5D}"/>
          </ac:spMkLst>
        </pc:spChg>
        <pc:spChg chg="del">
          <ac:chgData name="Siegbert Rudolph" userId="2af4d44886c067cc" providerId="LiveId" clId="{09D1DEB8-835B-421C-A0A8-A44CF13CCDD1}" dt="2022-09-20T17:47:16.312" v="270" actId="478"/>
          <ac:spMkLst>
            <pc:docMk/>
            <pc:sldMk cId="359376592" sldId="309"/>
            <ac:spMk id="15" creationId="{B75AB70F-3971-0C61-2342-A8E4EAE611AA}"/>
          </ac:spMkLst>
        </pc:spChg>
      </pc:sldChg>
      <pc:sldChg chg="delSp modSp mod">
        <pc:chgData name="Siegbert Rudolph" userId="2af4d44886c067cc" providerId="LiveId" clId="{09D1DEB8-835B-421C-A0A8-A44CF13CCDD1}" dt="2024-03-26T16:49:43.270" v="929" actId="1076"/>
        <pc:sldMkLst>
          <pc:docMk/>
          <pc:sldMk cId="25140063" sldId="310"/>
        </pc:sldMkLst>
        <pc:spChg chg="del">
          <ac:chgData name="Siegbert Rudolph" userId="2af4d44886c067cc" providerId="LiveId" clId="{09D1DEB8-835B-421C-A0A8-A44CF13CCDD1}" dt="2024-03-26T16:49:43.270" v="924" actId="478"/>
          <ac:spMkLst>
            <pc:docMk/>
            <pc:sldMk cId="25140063" sldId="310"/>
            <ac:spMk id="14" creationId="{05816005-E563-C0F2-80D9-0D7384A1D4A6}"/>
          </ac:spMkLst>
        </pc:spChg>
        <pc:spChg chg="del mod">
          <ac:chgData name="Siegbert Rudolph" userId="2af4d44886c067cc" providerId="LiveId" clId="{09D1DEB8-835B-421C-A0A8-A44CF13CCDD1}" dt="2022-09-23T17:41:09.913" v="600" actId="478"/>
          <ac:spMkLst>
            <pc:docMk/>
            <pc:sldMk cId="25140063" sldId="310"/>
            <ac:spMk id="14" creationId="{AA2B334F-B1A4-A74C-6588-AD326450F141}"/>
          </ac:spMkLst>
        </pc:spChg>
        <pc:spChg chg="mod">
          <ac:chgData name="Siegbert Rudolph" userId="2af4d44886c067cc" providerId="LiveId" clId="{09D1DEB8-835B-421C-A0A8-A44CF13CCDD1}" dt="2022-09-23T17:41:09.923" v="605" actId="1076"/>
          <ac:spMkLst>
            <pc:docMk/>
            <pc:sldMk cId="25140063" sldId="310"/>
            <ac:spMk id="15" creationId="{6E7B4F62-2722-1AFB-CC4D-ADC02E54E057}"/>
          </ac:spMkLst>
        </pc:spChg>
        <pc:spChg chg="del">
          <ac:chgData name="Siegbert Rudolph" userId="2af4d44886c067cc" providerId="LiveId" clId="{09D1DEB8-835B-421C-A0A8-A44CF13CCDD1}" dt="2022-09-20T17:47:16.327" v="276" actId="478"/>
          <ac:spMkLst>
            <pc:docMk/>
            <pc:sldMk cId="25140063" sldId="310"/>
            <ac:spMk id="15" creationId="{B7AE51D3-6513-1CC3-1BAD-8A91D6BDB1CA}"/>
          </ac:spMkLst>
        </pc:spChg>
        <pc:spChg chg="mod">
          <ac:chgData name="Siegbert Rudolph" userId="2af4d44886c067cc" providerId="LiveId" clId="{09D1DEB8-835B-421C-A0A8-A44CF13CCDD1}" dt="2024-03-26T16:49:43.270" v="929" actId="1076"/>
          <ac:spMkLst>
            <pc:docMk/>
            <pc:sldMk cId="25140063" sldId="310"/>
            <ac:spMk id="15" creationId="{C6831633-20BF-31C3-11BA-70FF878C5CAB}"/>
          </ac:spMkLst>
        </pc:spChg>
      </pc:sldChg>
      <pc:sldChg chg="delSp modSp mod">
        <pc:chgData name="Siegbert Rudolph" userId="2af4d44886c067cc" providerId="LiveId" clId="{09D1DEB8-835B-421C-A0A8-A44CF13CCDD1}" dt="2024-03-26T16:49:43.270" v="935" actId="1076"/>
        <pc:sldMkLst>
          <pc:docMk/>
          <pc:sldMk cId="1778706396" sldId="311"/>
        </pc:sldMkLst>
        <pc:spChg chg="del">
          <ac:chgData name="Siegbert Rudolph" userId="2af4d44886c067cc" providerId="LiveId" clId="{09D1DEB8-835B-421C-A0A8-A44CF13CCDD1}" dt="2024-03-26T16:49:43.270" v="930" actId="478"/>
          <ac:spMkLst>
            <pc:docMk/>
            <pc:sldMk cId="1778706396" sldId="311"/>
            <ac:spMk id="14" creationId="{CED46C14-3B68-F293-30B9-4D74E4A9ABF8}"/>
          </ac:spMkLst>
        </pc:spChg>
        <pc:spChg chg="del mod">
          <ac:chgData name="Siegbert Rudolph" userId="2af4d44886c067cc" providerId="LiveId" clId="{09D1DEB8-835B-421C-A0A8-A44CF13CCDD1}" dt="2022-09-23T17:41:09.923" v="606" actId="478"/>
          <ac:spMkLst>
            <pc:docMk/>
            <pc:sldMk cId="1778706396" sldId="311"/>
            <ac:spMk id="14" creationId="{F248C05F-0EEE-BF87-1D85-597FFB5C0972}"/>
          </ac:spMkLst>
        </pc:spChg>
        <pc:spChg chg="del">
          <ac:chgData name="Siegbert Rudolph" userId="2af4d44886c067cc" providerId="LiveId" clId="{09D1DEB8-835B-421C-A0A8-A44CF13CCDD1}" dt="2022-09-20T17:47:16.327" v="282" actId="478"/>
          <ac:spMkLst>
            <pc:docMk/>
            <pc:sldMk cId="1778706396" sldId="311"/>
            <ac:spMk id="15" creationId="{1133DBD5-2E85-DE63-3365-DB295DAC7282}"/>
          </ac:spMkLst>
        </pc:spChg>
        <pc:spChg chg="mod">
          <ac:chgData name="Siegbert Rudolph" userId="2af4d44886c067cc" providerId="LiveId" clId="{09D1DEB8-835B-421C-A0A8-A44CF13CCDD1}" dt="2022-09-23T17:41:09.923" v="611" actId="1076"/>
          <ac:spMkLst>
            <pc:docMk/>
            <pc:sldMk cId="1778706396" sldId="311"/>
            <ac:spMk id="15" creationId="{23FED4DD-76F7-5644-33C1-A0922BD86A73}"/>
          </ac:spMkLst>
        </pc:spChg>
        <pc:spChg chg="mod">
          <ac:chgData name="Siegbert Rudolph" userId="2af4d44886c067cc" providerId="LiveId" clId="{09D1DEB8-835B-421C-A0A8-A44CF13CCDD1}" dt="2024-03-26T16:49:43.270" v="935" actId="1076"/>
          <ac:spMkLst>
            <pc:docMk/>
            <pc:sldMk cId="1778706396" sldId="311"/>
            <ac:spMk id="15" creationId="{F5C65C30-EDE6-8EF0-0BA2-B2438DE55550}"/>
          </ac:spMkLst>
        </pc:spChg>
      </pc:sldChg>
      <pc:sldChg chg="delSp modSp mod">
        <pc:chgData name="Siegbert Rudolph" userId="2af4d44886c067cc" providerId="LiveId" clId="{09D1DEB8-835B-421C-A0A8-A44CF13CCDD1}" dt="2024-03-26T16:49:43.285" v="941" actId="1076"/>
        <pc:sldMkLst>
          <pc:docMk/>
          <pc:sldMk cId="994030923" sldId="312"/>
        </pc:sldMkLst>
        <pc:spChg chg="del mod">
          <ac:chgData name="Siegbert Rudolph" userId="2af4d44886c067cc" providerId="LiveId" clId="{09D1DEB8-835B-421C-A0A8-A44CF13CCDD1}" dt="2022-09-23T17:41:09.923" v="612" actId="478"/>
          <ac:spMkLst>
            <pc:docMk/>
            <pc:sldMk cId="994030923" sldId="312"/>
            <ac:spMk id="14" creationId="{01DD89A6-4777-46E4-8D04-41C3F46C7E38}"/>
          </ac:spMkLst>
        </pc:spChg>
        <pc:spChg chg="del">
          <ac:chgData name="Siegbert Rudolph" userId="2af4d44886c067cc" providerId="LiveId" clId="{09D1DEB8-835B-421C-A0A8-A44CF13CCDD1}" dt="2024-03-26T16:49:43.285" v="936" actId="478"/>
          <ac:spMkLst>
            <pc:docMk/>
            <pc:sldMk cId="994030923" sldId="312"/>
            <ac:spMk id="14" creationId="{91A9260B-DD19-3008-239A-5E79B7104625}"/>
          </ac:spMkLst>
        </pc:spChg>
        <pc:spChg chg="del">
          <ac:chgData name="Siegbert Rudolph" userId="2af4d44886c067cc" providerId="LiveId" clId="{09D1DEB8-835B-421C-A0A8-A44CF13CCDD1}" dt="2022-09-20T17:47:16.327" v="288" actId="478"/>
          <ac:spMkLst>
            <pc:docMk/>
            <pc:sldMk cId="994030923" sldId="312"/>
            <ac:spMk id="15" creationId="{11CCD260-CF77-4087-CFBF-526E1A384B62}"/>
          </ac:spMkLst>
        </pc:spChg>
        <pc:spChg chg="mod">
          <ac:chgData name="Siegbert Rudolph" userId="2af4d44886c067cc" providerId="LiveId" clId="{09D1DEB8-835B-421C-A0A8-A44CF13CCDD1}" dt="2022-09-23T17:41:09.933" v="617" actId="1076"/>
          <ac:spMkLst>
            <pc:docMk/>
            <pc:sldMk cId="994030923" sldId="312"/>
            <ac:spMk id="15" creationId="{AC65A609-E485-B1B7-CECD-07C84B17A4E7}"/>
          </ac:spMkLst>
        </pc:spChg>
        <pc:spChg chg="mod">
          <ac:chgData name="Siegbert Rudolph" userId="2af4d44886c067cc" providerId="LiveId" clId="{09D1DEB8-835B-421C-A0A8-A44CF13CCDD1}" dt="2024-03-26T16:49:43.285" v="941" actId="1076"/>
          <ac:spMkLst>
            <pc:docMk/>
            <pc:sldMk cId="994030923" sldId="312"/>
            <ac:spMk id="15" creationId="{CD604749-3994-883B-985D-FEE69B2F9C33}"/>
          </ac:spMkLst>
        </pc:spChg>
      </pc:sldChg>
      <pc:sldChg chg="delSp modSp mod">
        <pc:chgData name="Siegbert Rudolph" userId="2af4d44886c067cc" providerId="LiveId" clId="{09D1DEB8-835B-421C-A0A8-A44CF13CCDD1}" dt="2024-03-26T16:49:43.285" v="947" actId="1076"/>
        <pc:sldMkLst>
          <pc:docMk/>
          <pc:sldMk cId="4204709145" sldId="313"/>
        </pc:sldMkLst>
        <pc:spChg chg="del">
          <ac:chgData name="Siegbert Rudolph" userId="2af4d44886c067cc" providerId="LiveId" clId="{09D1DEB8-835B-421C-A0A8-A44CF13CCDD1}" dt="2024-03-26T16:49:43.285" v="942" actId="478"/>
          <ac:spMkLst>
            <pc:docMk/>
            <pc:sldMk cId="4204709145" sldId="313"/>
            <ac:spMk id="14" creationId="{7A94028D-6EB5-3A34-C746-A0D23AFAC359}"/>
          </ac:spMkLst>
        </pc:spChg>
        <pc:spChg chg="del mod">
          <ac:chgData name="Siegbert Rudolph" userId="2af4d44886c067cc" providerId="LiveId" clId="{09D1DEB8-835B-421C-A0A8-A44CF13CCDD1}" dt="2022-09-23T17:41:09.933" v="618" actId="478"/>
          <ac:spMkLst>
            <pc:docMk/>
            <pc:sldMk cId="4204709145" sldId="313"/>
            <ac:spMk id="14" creationId="{EC0E9FB0-9EE9-4997-7DB2-699FCE94BA9F}"/>
          </ac:spMkLst>
        </pc:spChg>
        <pc:spChg chg="mod">
          <ac:chgData name="Siegbert Rudolph" userId="2af4d44886c067cc" providerId="LiveId" clId="{09D1DEB8-835B-421C-A0A8-A44CF13CCDD1}" dt="2024-03-26T16:49:43.285" v="947" actId="1076"/>
          <ac:spMkLst>
            <pc:docMk/>
            <pc:sldMk cId="4204709145" sldId="313"/>
            <ac:spMk id="15" creationId="{2705BAA7-279E-BECA-EF11-B7B2BE556655}"/>
          </ac:spMkLst>
        </pc:spChg>
        <pc:spChg chg="mod">
          <ac:chgData name="Siegbert Rudolph" userId="2af4d44886c067cc" providerId="LiveId" clId="{09D1DEB8-835B-421C-A0A8-A44CF13CCDD1}" dt="2022-09-23T17:41:09.941" v="623" actId="1076"/>
          <ac:spMkLst>
            <pc:docMk/>
            <pc:sldMk cId="4204709145" sldId="313"/>
            <ac:spMk id="15" creationId="{A5161B2B-F487-34EF-985C-BAB66477B963}"/>
          </ac:spMkLst>
        </pc:spChg>
        <pc:spChg chg="del">
          <ac:chgData name="Siegbert Rudolph" userId="2af4d44886c067cc" providerId="LiveId" clId="{09D1DEB8-835B-421C-A0A8-A44CF13CCDD1}" dt="2022-09-20T17:47:16.343" v="294" actId="478"/>
          <ac:spMkLst>
            <pc:docMk/>
            <pc:sldMk cId="4204709145" sldId="313"/>
            <ac:spMk id="15" creationId="{EA5AB614-0045-7560-3DFD-46E9438F2009}"/>
          </ac:spMkLst>
        </pc:spChg>
      </pc:sldChg>
      <pc:sldChg chg="delSp modSp mod">
        <pc:chgData name="Siegbert Rudolph" userId="2af4d44886c067cc" providerId="LiveId" clId="{09D1DEB8-835B-421C-A0A8-A44CF13CCDD1}" dt="2024-03-26T16:49:43.285" v="953" actId="1076"/>
        <pc:sldMkLst>
          <pc:docMk/>
          <pc:sldMk cId="855258613" sldId="314"/>
        </pc:sldMkLst>
        <pc:spChg chg="del mod">
          <ac:chgData name="Siegbert Rudolph" userId="2af4d44886c067cc" providerId="LiveId" clId="{09D1DEB8-835B-421C-A0A8-A44CF13CCDD1}" dt="2022-09-23T17:41:09.941" v="624" actId="478"/>
          <ac:spMkLst>
            <pc:docMk/>
            <pc:sldMk cId="855258613" sldId="314"/>
            <ac:spMk id="14" creationId="{59C13C36-BAC5-766E-05AC-7E7DF3A3B20F}"/>
          </ac:spMkLst>
        </pc:spChg>
        <pc:spChg chg="del">
          <ac:chgData name="Siegbert Rudolph" userId="2af4d44886c067cc" providerId="LiveId" clId="{09D1DEB8-835B-421C-A0A8-A44CF13CCDD1}" dt="2024-03-26T16:49:43.285" v="948" actId="478"/>
          <ac:spMkLst>
            <pc:docMk/>
            <pc:sldMk cId="855258613" sldId="314"/>
            <ac:spMk id="14" creationId="{7EA2A9B0-2BF4-8216-7C6E-F2F783083C17}"/>
          </ac:spMkLst>
        </pc:spChg>
        <pc:spChg chg="del">
          <ac:chgData name="Siegbert Rudolph" userId="2af4d44886c067cc" providerId="LiveId" clId="{09D1DEB8-835B-421C-A0A8-A44CF13CCDD1}" dt="2022-09-20T17:47:16.343" v="300" actId="478"/>
          <ac:spMkLst>
            <pc:docMk/>
            <pc:sldMk cId="855258613" sldId="314"/>
            <ac:spMk id="15" creationId="{0FB89E18-9286-EB9D-BAC0-DDCBE4F40E99}"/>
          </ac:spMkLst>
        </pc:spChg>
        <pc:spChg chg="mod">
          <ac:chgData name="Siegbert Rudolph" userId="2af4d44886c067cc" providerId="LiveId" clId="{09D1DEB8-835B-421C-A0A8-A44CF13CCDD1}" dt="2022-09-23T17:41:09.943" v="629" actId="1076"/>
          <ac:spMkLst>
            <pc:docMk/>
            <pc:sldMk cId="855258613" sldId="314"/>
            <ac:spMk id="15" creationId="{1942DBAE-57D2-87A4-7EC3-AC011F7D6C7D}"/>
          </ac:spMkLst>
        </pc:spChg>
        <pc:spChg chg="mod">
          <ac:chgData name="Siegbert Rudolph" userId="2af4d44886c067cc" providerId="LiveId" clId="{09D1DEB8-835B-421C-A0A8-A44CF13CCDD1}" dt="2024-03-26T16:49:43.285" v="953" actId="1076"/>
          <ac:spMkLst>
            <pc:docMk/>
            <pc:sldMk cId="855258613" sldId="314"/>
            <ac:spMk id="15" creationId="{D5C13243-1E38-A998-6774-25F86846B6A1}"/>
          </ac:spMkLst>
        </pc:spChg>
      </pc:sldChg>
      <pc:sldChg chg="delSp modSp mod">
        <pc:chgData name="Siegbert Rudolph" userId="2af4d44886c067cc" providerId="LiveId" clId="{09D1DEB8-835B-421C-A0A8-A44CF13CCDD1}" dt="2024-03-26T16:49:43.301" v="965" actId="1076"/>
        <pc:sldMkLst>
          <pc:docMk/>
          <pc:sldMk cId="1880625574" sldId="315"/>
        </pc:sldMkLst>
        <pc:spChg chg="del">
          <ac:chgData name="Siegbert Rudolph" userId="2af4d44886c067cc" providerId="LiveId" clId="{09D1DEB8-835B-421C-A0A8-A44CF13CCDD1}" dt="2024-03-26T16:49:43.301" v="960" actId="478"/>
          <ac:spMkLst>
            <pc:docMk/>
            <pc:sldMk cId="1880625574" sldId="315"/>
            <ac:spMk id="12" creationId="{08DBDBCD-E317-DEF2-A92E-FB7C4C8A3626}"/>
          </ac:spMkLst>
        </pc:spChg>
        <pc:spChg chg="del mod">
          <ac:chgData name="Siegbert Rudolph" userId="2af4d44886c067cc" providerId="LiveId" clId="{09D1DEB8-835B-421C-A0A8-A44CF13CCDD1}" dt="2022-09-23T17:41:09.953" v="636" actId="478"/>
          <ac:spMkLst>
            <pc:docMk/>
            <pc:sldMk cId="1880625574" sldId="315"/>
            <ac:spMk id="12" creationId="{CCEABC86-3A7D-7A2F-2956-3452636745E7}"/>
          </ac:spMkLst>
        </pc:spChg>
        <pc:spChg chg="mod">
          <ac:chgData name="Siegbert Rudolph" userId="2af4d44886c067cc" providerId="LiveId" clId="{09D1DEB8-835B-421C-A0A8-A44CF13CCDD1}" dt="2024-03-26T16:49:43.301" v="965" actId="1076"/>
          <ac:spMkLst>
            <pc:docMk/>
            <pc:sldMk cId="1880625574" sldId="315"/>
            <ac:spMk id="14" creationId="{6FC2CEF9-BE9F-FEDF-703A-CC4E25709E48}"/>
          </ac:spMkLst>
        </pc:spChg>
        <pc:spChg chg="del">
          <ac:chgData name="Siegbert Rudolph" userId="2af4d44886c067cc" providerId="LiveId" clId="{09D1DEB8-835B-421C-A0A8-A44CF13CCDD1}" dt="2022-09-20T17:47:16.343" v="312" actId="478"/>
          <ac:spMkLst>
            <pc:docMk/>
            <pc:sldMk cId="1880625574" sldId="315"/>
            <ac:spMk id="14" creationId="{72BE7016-C74D-A6DF-5F53-7C59EF10C98E}"/>
          </ac:spMkLst>
        </pc:spChg>
        <pc:spChg chg="mod">
          <ac:chgData name="Siegbert Rudolph" userId="2af4d44886c067cc" providerId="LiveId" clId="{09D1DEB8-835B-421C-A0A8-A44CF13CCDD1}" dt="2022-09-23T17:41:09.953" v="641" actId="1076"/>
          <ac:spMkLst>
            <pc:docMk/>
            <pc:sldMk cId="1880625574" sldId="315"/>
            <ac:spMk id="14" creationId="{A87CFD03-58D8-6CCA-386D-04E62F0DECFC}"/>
          </ac:spMkLst>
        </pc:spChg>
      </pc:sldChg>
      <pc:sldChg chg="delSp modSp mod">
        <pc:chgData name="Siegbert Rudolph" userId="2af4d44886c067cc" providerId="LiveId" clId="{09D1DEB8-835B-421C-A0A8-A44CF13CCDD1}" dt="2024-03-26T16:49:43.192" v="839" actId="1076"/>
        <pc:sldMkLst>
          <pc:docMk/>
          <pc:sldMk cId="2113045116" sldId="335"/>
        </pc:sldMkLst>
        <pc:spChg chg="del">
          <ac:chgData name="Siegbert Rudolph" userId="2af4d44886c067cc" providerId="LiveId" clId="{09D1DEB8-835B-421C-A0A8-A44CF13CCDD1}" dt="2024-03-26T16:49:43.192" v="834" actId="478"/>
          <ac:spMkLst>
            <pc:docMk/>
            <pc:sldMk cId="2113045116" sldId="335"/>
            <ac:spMk id="14" creationId="{843E1BE2-CA43-4850-9317-F6A951C525B9}"/>
          </ac:spMkLst>
        </pc:spChg>
        <pc:spChg chg="del mod">
          <ac:chgData name="Siegbert Rudolph" userId="2af4d44886c067cc" providerId="LiveId" clId="{09D1DEB8-835B-421C-A0A8-A44CF13CCDD1}" dt="2022-09-23T17:41:09.852" v="510" actId="478"/>
          <ac:spMkLst>
            <pc:docMk/>
            <pc:sldMk cId="2113045116" sldId="335"/>
            <ac:spMk id="14" creationId="{C3E13A44-619E-9E86-90C9-81E7C75CEDDF}"/>
          </ac:spMkLst>
        </pc:spChg>
        <pc:spChg chg="mod">
          <ac:chgData name="Siegbert Rudolph" userId="2af4d44886c067cc" providerId="LiveId" clId="{09D1DEB8-835B-421C-A0A8-A44CF13CCDD1}" dt="2022-09-23T17:41:09.852" v="515" actId="1076"/>
          <ac:spMkLst>
            <pc:docMk/>
            <pc:sldMk cId="2113045116" sldId="335"/>
            <ac:spMk id="15" creationId="{17031D19-DBDA-4C80-1D47-4D53E4DDBB96}"/>
          </ac:spMkLst>
        </pc:spChg>
        <pc:spChg chg="del">
          <ac:chgData name="Siegbert Rudolph" userId="2af4d44886c067cc" providerId="LiveId" clId="{09D1DEB8-835B-421C-A0A8-A44CF13CCDD1}" dt="2022-09-20T17:47:16.249" v="186" actId="478"/>
          <ac:spMkLst>
            <pc:docMk/>
            <pc:sldMk cId="2113045116" sldId="335"/>
            <ac:spMk id="15" creationId="{57E6FA4C-ABB9-1E45-55EA-0E41219D275D}"/>
          </ac:spMkLst>
        </pc:spChg>
        <pc:spChg chg="mod">
          <ac:chgData name="Siegbert Rudolph" userId="2af4d44886c067cc" providerId="LiveId" clId="{09D1DEB8-835B-421C-A0A8-A44CF13CCDD1}" dt="2024-03-26T16:49:43.192" v="839" actId="1076"/>
          <ac:spMkLst>
            <pc:docMk/>
            <pc:sldMk cId="2113045116" sldId="335"/>
            <ac:spMk id="15" creationId="{BF1CF542-F042-FDB6-85CF-6A50D84C718A}"/>
          </ac:spMkLst>
        </pc:spChg>
      </pc:sldChg>
      <pc:sldChg chg="delSp modSp mod">
        <pc:chgData name="Siegbert Rudolph" userId="2af4d44886c067cc" providerId="LiveId" clId="{09D1DEB8-835B-421C-A0A8-A44CF13CCDD1}" dt="2024-03-26T16:49:43.301" v="971" actId="1076"/>
        <pc:sldMkLst>
          <pc:docMk/>
          <pc:sldMk cId="2705109635" sldId="336"/>
        </pc:sldMkLst>
        <pc:spChg chg="del">
          <ac:chgData name="Siegbert Rudolph" userId="2af4d44886c067cc" providerId="LiveId" clId="{09D1DEB8-835B-421C-A0A8-A44CF13CCDD1}" dt="2024-03-26T16:49:43.301" v="966" actId="478"/>
          <ac:spMkLst>
            <pc:docMk/>
            <pc:sldMk cId="2705109635" sldId="336"/>
            <ac:spMk id="13" creationId="{5A8785D3-3FF6-928A-0F0F-02A6ECF79662}"/>
          </ac:spMkLst>
        </pc:spChg>
        <pc:spChg chg="del mod">
          <ac:chgData name="Siegbert Rudolph" userId="2af4d44886c067cc" providerId="LiveId" clId="{09D1DEB8-835B-421C-A0A8-A44CF13CCDD1}" dt="2022-09-23T17:41:09.953" v="642" actId="478"/>
          <ac:spMkLst>
            <pc:docMk/>
            <pc:sldMk cId="2705109635" sldId="336"/>
            <ac:spMk id="13" creationId="{9BE3D981-4A36-9278-D072-893285029E9B}"/>
          </ac:spMkLst>
        </pc:spChg>
        <pc:spChg chg="mod">
          <ac:chgData name="Siegbert Rudolph" userId="2af4d44886c067cc" providerId="LiveId" clId="{09D1DEB8-835B-421C-A0A8-A44CF13CCDD1}" dt="2022-09-23T17:41:09.963" v="647" actId="1076"/>
          <ac:spMkLst>
            <pc:docMk/>
            <pc:sldMk cId="2705109635" sldId="336"/>
            <ac:spMk id="14" creationId="{3BB4DEDA-CDC5-B702-F984-139157391303}"/>
          </ac:spMkLst>
        </pc:spChg>
        <pc:spChg chg="del">
          <ac:chgData name="Siegbert Rudolph" userId="2af4d44886c067cc" providerId="LiveId" clId="{09D1DEB8-835B-421C-A0A8-A44CF13CCDD1}" dt="2022-09-20T17:47:16.359" v="318" actId="478"/>
          <ac:spMkLst>
            <pc:docMk/>
            <pc:sldMk cId="2705109635" sldId="336"/>
            <ac:spMk id="14" creationId="{57E5DA26-E27F-FB63-3B21-A7C3E23151D2}"/>
          </ac:spMkLst>
        </pc:spChg>
        <pc:spChg chg="mod">
          <ac:chgData name="Siegbert Rudolph" userId="2af4d44886c067cc" providerId="LiveId" clId="{09D1DEB8-835B-421C-A0A8-A44CF13CCDD1}" dt="2024-03-26T16:49:43.301" v="971" actId="1076"/>
          <ac:spMkLst>
            <pc:docMk/>
            <pc:sldMk cId="2705109635" sldId="336"/>
            <ac:spMk id="14" creationId="{DC23692C-52EB-6B81-D6B0-316EE1A5D3F1}"/>
          </ac:spMkLst>
        </pc:spChg>
      </pc:sldChg>
    </pc:docChg>
  </pc:docChgLst>
  <pc:docChgLst>
    <pc:chgData name="Siegbert Rudolph" userId="2af4d44886c067cc" providerId="LiveId" clId="{8A652A1F-DB39-4826-B820-1904320858D1}"/>
    <pc:docChg chg="custSel modSld">
      <pc:chgData name="Siegbert Rudolph" userId="2af4d44886c067cc" providerId="LiveId" clId="{8A652A1F-DB39-4826-B820-1904320858D1}" dt="2020-10-17T08:24:31.926" v="317" actId="1076"/>
      <pc:docMkLst>
        <pc:docMk/>
      </pc:docMkLst>
      <pc:sldChg chg="delSp modSp mod">
        <pc:chgData name="Siegbert Rudolph" userId="2af4d44886c067cc" providerId="LiveId" clId="{8A652A1F-DB39-4826-B820-1904320858D1}" dt="2020-10-17T08:24:31.723" v="5" actId="1076"/>
        <pc:sldMkLst>
          <pc:docMk/>
          <pc:sldMk cId="2546919538" sldId="256"/>
        </pc:sldMkLst>
        <pc:spChg chg="del">
          <ac:chgData name="Siegbert Rudolph" userId="2af4d44886c067cc" providerId="LiveId" clId="{8A652A1F-DB39-4826-B820-1904320858D1}" dt="2020-10-17T08:24:31.708" v="0" actId="478"/>
          <ac:spMkLst>
            <pc:docMk/>
            <pc:sldMk cId="2546919538" sldId="256"/>
            <ac:spMk id="2" creationId="{571C5CDE-19E8-46BF-ABDD-E61383040619}"/>
          </ac:spMkLst>
        </pc:spChg>
        <pc:spChg chg="mod">
          <ac:chgData name="Siegbert Rudolph" userId="2af4d44886c067cc" providerId="LiveId" clId="{8A652A1F-DB39-4826-B820-1904320858D1}" dt="2020-10-17T08:24:31.723" v="5" actId="1076"/>
          <ac:spMkLst>
            <pc:docMk/>
            <pc:sldMk cId="2546919538" sldId="256"/>
            <ac:spMk id="3" creationId="{EBD0DC13-65DB-4CC0-BD14-3F7D1A7E2A86}"/>
          </ac:spMkLst>
        </pc:spChg>
      </pc:sldChg>
      <pc:sldChg chg="delSp modSp mod">
        <pc:chgData name="Siegbert Rudolph" userId="2af4d44886c067cc" providerId="LiveId" clId="{8A652A1F-DB39-4826-B820-1904320858D1}" dt="2020-10-17T08:24:31.864" v="215" actId="1076"/>
        <pc:sldMkLst>
          <pc:docMk/>
          <pc:sldMk cId="3937263621" sldId="259"/>
        </pc:sldMkLst>
        <pc:spChg chg="del">
          <ac:chgData name="Siegbert Rudolph" userId="2af4d44886c067cc" providerId="LiveId" clId="{8A652A1F-DB39-4826-B820-1904320858D1}" dt="2020-10-17T08:24:31.864" v="210" actId="478"/>
          <ac:spMkLst>
            <pc:docMk/>
            <pc:sldMk cId="3937263621" sldId="259"/>
            <ac:spMk id="13" creationId="{E0AA70DA-8F0D-43A5-84F5-83C725BE8AD7}"/>
          </ac:spMkLst>
        </pc:spChg>
        <pc:spChg chg="mod">
          <ac:chgData name="Siegbert Rudolph" userId="2af4d44886c067cc" providerId="LiveId" clId="{8A652A1F-DB39-4826-B820-1904320858D1}" dt="2020-10-17T08:24:31.864" v="215" actId="1076"/>
          <ac:spMkLst>
            <pc:docMk/>
            <pc:sldMk cId="3937263621" sldId="259"/>
            <ac:spMk id="14" creationId="{B147521D-1D2B-4C5D-98E2-26E7957C963C}"/>
          </ac:spMkLst>
        </pc:spChg>
      </pc:sldChg>
      <pc:sldChg chg="delSp modSp mod">
        <pc:chgData name="Siegbert Rudolph" userId="2af4d44886c067cc" providerId="LiveId" clId="{8A652A1F-DB39-4826-B820-1904320858D1}" dt="2020-10-17T08:24:31.770" v="77" actId="1076"/>
        <pc:sldMkLst>
          <pc:docMk/>
          <pc:sldMk cId="1041208096" sldId="260"/>
        </pc:sldMkLst>
        <pc:spChg chg="del">
          <ac:chgData name="Siegbert Rudolph" userId="2af4d44886c067cc" providerId="LiveId" clId="{8A652A1F-DB39-4826-B820-1904320858D1}" dt="2020-10-17T08:24:31.755" v="72" actId="478"/>
          <ac:spMkLst>
            <pc:docMk/>
            <pc:sldMk cId="1041208096" sldId="260"/>
            <ac:spMk id="11" creationId="{C9F3E4C1-A5B7-4703-A521-18FF3E193A9B}"/>
          </ac:spMkLst>
        </pc:spChg>
        <pc:spChg chg="mod">
          <ac:chgData name="Siegbert Rudolph" userId="2af4d44886c067cc" providerId="LiveId" clId="{8A652A1F-DB39-4826-B820-1904320858D1}" dt="2020-10-17T08:24:31.770" v="77" actId="1076"/>
          <ac:spMkLst>
            <pc:docMk/>
            <pc:sldMk cId="1041208096" sldId="260"/>
            <ac:spMk id="13" creationId="{E5B11D4F-E458-49BA-9F58-A2C547492A45}"/>
          </ac:spMkLst>
        </pc:spChg>
      </pc:sldChg>
      <pc:sldChg chg="delSp modSp mod">
        <pc:chgData name="Siegbert Rudolph" userId="2af4d44886c067cc" providerId="LiveId" clId="{8A652A1F-DB39-4826-B820-1904320858D1}" dt="2020-10-17T08:24:31.755" v="71" actId="1076"/>
        <pc:sldMkLst>
          <pc:docMk/>
          <pc:sldMk cId="3929198008" sldId="261"/>
        </pc:sldMkLst>
        <pc:spChg chg="del">
          <ac:chgData name="Siegbert Rudolph" userId="2af4d44886c067cc" providerId="LiveId" clId="{8A652A1F-DB39-4826-B820-1904320858D1}" dt="2020-10-17T08:24:31.755" v="66" actId="478"/>
          <ac:spMkLst>
            <pc:docMk/>
            <pc:sldMk cId="3929198008" sldId="261"/>
            <ac:spMk id="12" creationId="{3A0212A9-614C-45E9-9477-5486006B86A1}"/>
          </ac:spMkLst>
        </pc:spChg>
        <pc:spChg chg="mod">
          <ac:chgData name="Siegbert Rudolph" userId="2af4d44886c067cc" providerId="LiveId" clId="{8A652A1F-DB39-4826-B820-1904320858D1}" dt="2020-10-17T08:24:31.755" v="71" actId="1076"/>
          <ac:spMkLst>
            <pc:docMk/>
            <pc:sldMk cId="3929198008" sldId="261"/>
            <ac:spMk id="13" creationId="{0E0AC23F-0C87-4708-BA22-2DCE1DC1E1A1}"/>
          </ac:spMkLst>
        </pc:spChg>
      </pc:sldChg>
      <pc:sldChg chg="delSp modSp mod">
        <pc:chgData name="Siegbert Rudolph" userId="2af4d44886c067cc" providerId="LiveId" clId="{8A652A1F-DB39-4826-B820-1904320858D1}" dt="2020-10-17T08:24:31.864" v="221" actId="1076"/>
        <pc:sldMkLst>
          <pc:docMk/>
          <pc:sldMk cId="2876292917" sldId="263"/>
        </pc:sldMkLst>
        <pc:spChg chg="del">
          <ac:chgData name="Siegbert Rudolph" userId="2af4d44886c067cc" providerId="LiveId" clId="{8A652A1F-DB39-4826-B820-1904320858D1}" dt="2020-10-17T08:24:31.864" v="216" actId="478"/>
          <ac:spMkLst>
            <pc:docMk/>
            <pc:sldMk cId="2876292917" sldId="263"/>
            <ac:spMk id="13" creationId="{D7BF0653-DE7A-4B36-8822-9A6140AA69E0}"/>
          </ac:spMkLst>
        </pc:spChg>
        <pc:spChg chg="mod">
          <ac:chgData name="Siegbert Rudolph" userId="2af4d44886c067cc" providerId="LiveId" clId="{8A652A1F-DB39-4826-B820-1904320858D1}" dt="2020-10-17T08:24:31.864" v="221" actId="1076"/>
          <ac:spMkLst>
            <pc:docMk/>
            <pc:sldMk cId="2876292917" sldId="263"/>
            <ac:spMk id="14" creationId="{CE62691B-51BF-429B-AB13-858FA12388AA}"/>
          </ac:spMkLst>
        </pc:spChg>
      </pc:sldChg>
      <pc:sldChg chg="delSp modSp mod">
        <pc:chgData name="Siegbert Rudolph" userId="2af4d44886c067cc" providerId="LiveId" clId="{8A652A1F-DB39-4826-B820-1904320858D1}" dt="2020-10-17T08:24:31.770" v="83" actId="1076"/>
        <pc:sldMkLst>
          <pc:docMk/>
          <pc:sldMk cId="3686553903" sldId="264"/>
        </pc:sldMkLst>
        <pc:spChg chg="del">
          <ac:chgData name="Siegbert Rudolph" userId="2af4d44886c067cc" providerId="LiveId" clId="{8A652A1F-DB39-4826-B820-1904320858D1}" dt="2020-10-17T08:24:31.770" v="78" actId="478"/>
          <ac:spMkLst>
            <pc:docMk/>
            <pc:sldMk cId="3686553903" sldId="264"/>
            <ac:spMk id="11" creationId="{96406DD8-D91E-4B35-9ABF-2720D0B63A7D}"/>
          </ac:spMkLst>
        </pc:spChg>
        <pc:spChg chg="mod">
          <ac:chgData name="Siegbert Rudolph" userId="2af4d44886c067cc" providerId="LiveId" clId="{8A652A1F-DB39-4826-B820-1904320858D1}" dt="2020-10-17T08:24:31.770" v="83" actId="1076"/>
          <ac:spMkLst>
            <pc:docMk/>
            <pc:sldMk cId="3686553903" sldId="264"/>
            <ac:spMk id="13" creationId="{0285B2D1-C40D-4624-B67C-42607B244ADF}"/>
          </ac:spMkLst>
        </pc:spChg>
      </pc:sldChg>
      <pc:sldChg chg="delSp modSp mod">
        <pc:chgData name="Siegbert Rudolph" userId="2af4d44886c067cc" providerId="LiveId" clId="{8A652A1F-DB39-4826-B820-1904320858D1}" dt="2020-10-17T08:24:31.770" v="89" actId="1076"/>
        <pc:sldMkLst>
          <pc:docMk/>
          <pc:sldMk cId="42997239" sldId="266"/>
        </pc:sldMkLst>
        <pc:spChg chg="del">
          <ac:chgData name="Siegbert Rudolph" userId="2af4d44886c067cc" providerId="LiveId" clId="{8A652A1F-DB39-4826-B820-1904320858D1}" dt="2020-10-17T08:24:31.770" v="84" actId="478"/>
          <ac:spMkLst>
            <pc:docMk/>
            <pc:sldMk cId="42997239" sldId="266"/>
            <ac:spMk id="12" creationId="{897EAA76-FC18-4C0D-8117-A77C9904E3D3}"/>
          </ac:spMkLst>
        </pc:spChg>
        <pc:spChg chg="mod">
          <ac:chgData name="Siegbert Rudolph" userId="2af4d44886c067cc" providerId="LiveId" clId="{8A652A1F-DB39-4826-B820-1904320858D1}" dt="2020-10-17T08:24:31.770" v="89" actId="1076"/>
          <ac:spMkLst>
            <pc:docMk/>
            <pc:sldMk cId="42997239" sldId="266"/>
            <ac:spMk id="13" creationId="{D582C116-C50A-4CA3-A970-96F254EBBD69}"/>
          </ac:spMkLst>
        </pc:spChg>
      </pc:sldChg>
      <pc:sldChg chg="delSp modSp mod">
        <pc:chgData name="Siegbert Rudolph" userId="2af4d44886c067cc" providerId="LiveId" clId="{8A652A1F-DB39-4826-B820-1904320858D1}" dt="2020-10-17T08:24:31.786" v="95" actId="1076"/>
        <pc:sldMkLst>
          <pc:docMk/>
          <pc:sldMk cId="683553918" sldId="267"/>
        </pc:sldMkLst>
        <pc:spChg chg="del">
          <ac:chgData name="Siegbert Rudolph" userId="2af4d44886c067cc" providerId="LiveId" clId="{8A652A1F-DB39-4826-B820-1904320858D1}" dt="2020-10-17T08:24:31.770" v="90" actId="478"/>
          <ac:spMkLst>
            <pc:docMk/>
            <pc:sldMk cId="683553918" sldId="267"/>
            <ac:spMk id="11" creationId="{B7E72317-942B-4281-A060-165A1E23B0D5}"/>
          </ac:spMkLst>
        </pc:spChg>
        <pc:spChg chg="mod">
          <ac:chgData name="Siegbert Rudolph" userId="2af4d44886c067cc" providerId="LiveId" clId="{8A652A1F-DB39-4826-B820-1904320858D1}" dt="2020-10-17T08:24:31.786" v="95" actId="1076"/>
          <ac:spMkLst>
            <pc:docMk/>
            <pc:sldMk cId="683553918" sldId="267"/>
            <ac:spMk id="13" creationId="{A6C5839F-A32C-4AE0-BB2E-16C276C074B6}"/>
          </ac:spMkLst>
        </pc:spChg>
      </pc:sldChg>
      <pc:sldChg chg="delSp modSp mod">
        <pc:chgData name="Siegbert Rudolph" userId="2af4d44886c067cc" providerId="LiveId" clId="{8A652A1F-DB39-4826-B820-1904320858D1}" dt="2020-10-17T08:24:31.848" v="197" actId="1076"/>
        <pc:sldMkLst>
          <pc:docMk/>
          <pc:sldMk cId="745547845" sldId="268"/>
        </pc:sldMkLst>
        <pc:spChg chg="del">
          <ac:chgData name="Siegbert Rudolph" userId="2af4d44886c067cc" providerId="LiveId" clId="{8A652A1F-DB39-4826-B820-1904320858D1}" dt="2020-10-17T08:24:31.848" v="192" actId="478"/>
          <ac:spMkLst>
            <pc:docMk/>
            <pc:sldMk cId="745547845" sldId="268"/>
            <ac:spMk id="13" creationId="{F3BDEE27-3C5F-48E2-A747-08EDDB9E3E38}"/>
          </ac:spMkLst>
        </pc:spChg>
        <pc:spChg chg="mod">
          <ac:chgData name="Siegbert Rudolph" userId="2af4d44886c067cc" providerId="LiveId" clId="{8A652A1F-DB39-4826-B820-1904320858D1}" dt="2020-10-17T08:24:31.848" v="197" actId="1076"/>
          <ac:spMkLst>
            <pc:docMk/>
            <pc:sldMk cId="745547845" sldId="268"/>
            <ac:spMk id="14" creationId="{19AB44CC-A7CE-43ED-B808-FC21FF865D3B}"/>
          </ac:spMkLst>
        </pc:spChg>
      </pc:sldChg>
      <pc:sldChg chg="delSp modSp mod">
        <pc:chgData name="Siegbert Rudolph" userId="2af4d44886c067cc" providerId="LiveId" clId="{8A652A1F-DB39-4826-B820-1904320858D1}" dt="2020-10-17T08:24:31.786" v="101" actId="1076"/>
        <pc:sldMkLst>
          <pc:docMk/>
          <pc:sldMk cId="3009191299" sldId="269"/>
        </pc:sldMkLst>
        <pc:spChg chg="del">
          <ac:chgData name="Siegbert Rudolph" userId="2af4d44886c067cc" providerId="LiveId" clId="{8A652A1F-DB39-4826-B820-1904320858D1}" dt="2020-10-17T08:24:31.786" v="96" actId="478"/>
          <ac:spMkLst>
            <pc:docMk/>
            <pc:sldMk cId="3009191299" sldId="269"/>
            <ac:spMk id="12" creationId="{BEAAEEB5-38DA-4D27-9087-53E50A81E546}"/>
          </ac:spMkLst>
        </pc:spChg>
        <pc:spChg chg="mod">
          <ac:chgData name="Siegbert Rudolph" userId="2af4d44886c067cc" providerId="LiveId" clId="{8A652A1F-DB39-4826-B820-1904320858D1}" dt="2020-10-17T08:24:31.786" v="101" actId="1076"/>
          <ac:spMkLst>
            <pc:docMk/>
            <pc:sldMk cId="3009191299" sldId="269"/>
            <ac:spMk id="13" creationId="{40938854-4434-457B-BA4E-D3A46A102A31}"/>
          </ac:spMkLst>
        </pc:spChg>
      </pc:sldChg>
      <pc:sldChg chg="delSp modSp mod">
        <pc:chgData name="Siegbert Rudolph" userId="2af4d44886c067cc" providerId="LiveId" clId="{8A652A1F-DB39-4826-B820-1904320858D1}" dt="2020-10-17T08:24:31.801" v="125" actId="1076"/>
        <pc:sldMkLst>
          <pc:docMk/>
          <pc:sldMk cId="4243178866" sldId="270"/>
        </pc:sldMkLst>
        <pc:spChg chg="del">
          <ac:chgData name="Siegbert Rudolph" userId="2af4d44886c067cc" providerId="LiveId" clId="{8A652A1F-DB39-4826-B820-1904320858D1}" dt="2020-10-17T08:24:31.801" v="120" actId="478"/>
          <ac:spMkLst>
            <pc:docMk/>
            <pc:sldMk cId="4243178866" sldId="270"/>
            <ac:spMk id="11" creationId="{8D861B50-82AC-47B0-AD5C-76AFF25D9418}"/>
          </ac:spMkLst>
        </pc:spChg>
        <pc:spChg chg="mod">
          <ac:chgData name="Siegbert Rudolph" userId="2af4d44886c067cc" providerId="LiveId" clId="{8A652A1F-DB39-4826-B820-1904320858D1}" dt="2020-10-17T08:24:31.801" v="125" actId="1076"/>
          <ac:spMkLst>
            <pc:docMk/>
            <pc:sldMk cId="4243178866" sldId="270"/>
            <ac:spMk id="12" creationId="{52C21E04-DD18-419D-9A53-A387EB3BB60C}"/>
          </ac:spMkLst>
        </pc:spChg>
      </pc:sldChg>
      <pc:sldChg chg="delSp modSp mod">
        <pc:chgData name="Siegbert Rudolph" userId="2af4d44886c067cc" providerId="LiveId" clId="{8A652A1F-DB39-4826-B820-1904320858D1}" dt="2020-10-17T08:24:31.817" v="143" actId="1076"/>
        <pc:sldMkLst>
          <pc:docMk/>
          <pc:sldMk cId="3127979343" sldId="271"/>
        </pc:sldMkLst>
        <pc:spChg chg="del">
          <ac:chgData name="Siegbert Rudolph" userId="2af4d44886c067cc" providerId="LiveId" clId="{8A652A1F-DB39-4826-B820-1904320858D1}" dt="2020-10-17T08:24:31.801" v="138" actId="478"/>
          <ac:spMkLst>
            <pc:docMk/>
            <pc:sldMk cId="3127979343" sldId="271"/>
            <ac:spMk id="11" creationId="{88BA4D70-7587-44C4-9A5E-E9C04A72A779}"/>
          </ac:spMkLst>
        </pc:spChg>
        <pc:spChg chg="mod">
          <ac:chgData name="Siegbert Rudolph" userId="2af4d44886c067cc" providerId="LiveId" clId="{8A652A1F-DB39-4826-B820-1904320858D1}" dt="2020-10-17T08:24:31.817" v="143" actId="1076"/>
          <ac:spMkLst>
            <pc:docMk/>
            <pc:sldMk cId="3127979343" sldId="271"/>
            <ac:spMk id="13" creationId="{5A738036-C662-46C4-8882-B7DEF5214A15}"/>
          </ac:spMkLst>
        </pc:spChg>
      </pc:sldChg>
      <pc:sldChg chg="delSp modSp mod">
        <pc:chgData name="Siegbert Rudolph" userId="2af4d44886c067cc" providerId="LiveId" clId="{8A652A1F-DB39-4826-B820-1904320858D1}" dt="2020-10-17T08:24:31.723" v="11" actId="1076"/>
        <pc:sldMkLst>
          <pc:docMk/>
          <pc:sldMk cId="2396839247" sldId="272"/>
        </pc:sldMkLst>
        <pc:spChg chg="del">
          <ac:chgData name="Siegbert Rudolph" userId="2af4d44886c067cc" providerId="LiveId" clId="{8A652A1F-DB39-4826-B820-1904320858D1}" dt="2020-10-17T08:24:31.723" v="6" actId="478"/>
          <ac:spMkLst>
            <pc:docMk/>
            <pc:sldMk cId="2396839247" sldId="272"/>
            <ac:spMk id="11" creationId="{70710B7C-BFB6-4AF1-8B6E-122A8396F88B}"/>
          </ac:spMkLst>
        </pc:spChg>
        <pc:spChg chg="mod">
          <ac:chgData name="Siegbert Rudolph" userId="2af4d44886c067cc" providerId="LiveId" clId="{8A652A1F-DB39-4826-B820-1904320858D1}" dt="2020-10-17T08:24:31.723" v="11" actId="1076"/>
          <ac:spMkLst>
            <pc:docMk/>
            <pc:sldMk cId="2396839247" sldId="272"/>
            <ac:spMk id="12" creationId="{9A1E2BA7-659B-46F2-935F-1CE07A427C5D}"/>
          </ac:spMkLst>
        </pc:spChg>
      </pc:sldChg>
      <pc:sldChg chg="delSp modSp mod">
        <pc:chgData name="Siegbert Rudolph" userId="2af4d44886c067cc" providerId="LiveId" clId="{8A652A1F-DB39-4826-B820-1904320858D1}" dt="2020-10-17T08:24:31.723" v="17" actId="1076"/>
        <pc:sldMkLst>
          <pc:docMk/>
          <pc:sldMk cId="185532579" sldId="273"/>
        </pc:sldMkLst>
        <pc:spChg chg="del">
          <ac:chgData name="Siegbert Rudolph" userId="2af4d44886c067cc" providerId="LiveId" clId="{8A652A1F-DB39-4826-B820-1904320858D1}" dt="2020-10-17T08:24:31.723" v="12" actId="478"/>
          <ac:spMkLst>
            <pc:docMk/>
            <pc:sldMk cId="185532579" sldId="273"/>
            <ac:spMk id="12" creationId="{4B2E99FC-235D-420C-8B9B-1F8FCC03DB3B}"/>
          </ac:spMkLst>
        </pc:spChg>
        <pc:spChg chg="mod">
          <ac:chgData name="Siegbert Rudolph" userId="2af4d44886c067cc" providerId="LiveId" clId="{8A652A1F-DB39-4826-B820-1904320858D1}" dt="2020-10-17T08:24:31.723" v="17" actId="1076"/>
          <ac:spMkLst>
            <pc:docMk/>
            <pc:sldMk cId="185532579" sldId="273"/>
            <ac:spMk id="13" creationId="{C2E9D7C2-BB5B-4976-BB40-C21F2921FE85}"/>
          </ac:spMkLst>
        </pc:spChg>
      </pc:sldChg>
      <pc:sldChg chg="delSp modSp mod">
        <pc:chgData name="Siegbert Rudolph" userId="2af4d44886c067cc" providerId="LiveId" clId="{8A652A1F-DB39-4826-B820-1904320858D1}" dt="2020-10-17T08:24:31.723" v="23" actId="1076"/>
        <pc:sldMkLst>
          <pc:docMk/>
          <pc:sldMk cId="2201411931" sldId="274"/>
        </pc:sldMkLst>
        <pc:spChg chg="del">
          <ac:chgData name="Siegbert Rudolph" userId="2af4d44886c067cc" providerId="LiveId" clId="{8A652A1F-DB39-4826-B820-1904320858D1}" dt="2020-10-17T08:24:31.723" v="18" actId="478"/>
          <ac:spMkLst>
            <pc:docMk/>
            <pc:sldMk cId="2201411931" sldId="274"/>
            <ac:spMk id="12" creationId="{5537B30D-29AD-4BC8-A31A-725F43C2FD6A}"/>
          </ac:spMkLst>
        </pc:spChg>
        <pc:spChg chg="mod">
          <ac:chgData name="Siegbert Rudolph" userId="2af4d44886c067cc" providerId="LiveId" clId="{8A652A1F-DB39-4826-B820-1904320858D1}" dt="2020-10-17T08:24:31.723" v="23" actId="1076"/>
          <ac:spMkLst>
            <pc:docMk/>
            <pc:sldMk cId="2201411931" sldId="274"/>
            <ac:spMk id="13" creationId="{74F576A8-6287-4C3C-884F-F65FACCFB20B}"/>
          </ac:spMkLst>
        </pc:spChg>
      </pc:sldChg>
      <pc:sldChg chg="delSp modSp mod">
        <pc:chgData name="Siegbert Rudolph" userId="2af4d44886c067cc" providerId="LiveId" clId="{8A652A1F-DB39-4826-B820-1904320858D1}" dt="2020-10-17T08:24:31.739" v="29" actId="1076"/>
        <pc:sldMkLst>
          <pc:docMk/>
          <pc:sldMk cId="1901867075" sldId="275"/>
        </pc:sldMkLst>
        <pc:spChg chg="del">
          <ac:chgData name="Siegbert Rudolph" userId="2af4d44886c067cc" providerId="LiveId" clId="{8A652A1F-DB39-4826-B820-1904320858D1}" dt="2020-10-17T08:24:31.723" v="24" actId="478"/>
          <ac:spMkLst>
            <pc:docMk/>
            <pc:sldMk cId="1901867075" sldId="275"/>
            <ac:spMk id="12" creationId="{7C267113-539F-44FC-9987-B6B8F281AFF6}"/>
          </ac:spMkLst>
        </pc:spChg>
        <pc:spChg chg="mod">
          <ac:chgData name="Siegbert Rudolph" userId="2af4d44886c067cc" providerId="LiveId" clId="{8A652A1F-DB39-4826-B820-1904320858D1}" dt="2020-10-17T08:24:31.739" v="29" actId="1076"/>
          <ac:spMkLst>
            <pc:docMk/>
            <pc:sldMk cId="1901867075" sldId="275"/>
            <ac:spMk id="13" creationId="{2E7DADC8-F21C-44B1-831B-45AEAC91DB44}"/>
          </ac:spMkLst>
        </pc:spChg>
      </pc:sldChg>
      <pc:sldChg chg="delSp modSp mod">
        <pc:chgData name="Siegbert Rudolph" userId="2af4d44886c067cc" providerId="LiveId" clId="{8A652A1F-DB39-4826-B820-1904320858D1}" dt="2020-10-17T08:24:31.755" v="53" actId="1076"/>
        <pc:sldMkLst>
          <pc:docMk/>
          <pc:sldMk cId="1544213798" sldId="276"/>
        </pc:sldMkLst>
        <pc:spChg chg="del">
          <ac:chgData name="Siegbert Rudolph" userId="2af4d44886c067cc" providerId="LiveId" clId="{8A652A1F-DB39-4826-B820-1904320858D1}" dt="2020-10-17T08:24:31.739" v="48" actId="478"/>
          <ac:spMkLst>
            <pc:docMk/>
            <pc:sldMk cId="1544213798" sldId="276"/>
            <ac:spMk id="12" creationId="{7ECC37A4-889E-469A-BBF7-233C2114A6EE}"/>
          </ac:spMkLst>
        </pc:spChg>
        <pc:spChg chg="mod">
          <ac:chgData name="Siegbert Rudolph" userId="2af4d44886c067cc" providerId="LiveId" clId="{8A652A1F-DB39-4826-B820-1904320858D1}" dt="2020-10-17T08:24:31.755" v="53" actId="1076"/>
          <ac:spMkLst>
            <pc:docMk/>
            <pc:sldMk cId="1544213798" sldId="276"/>
            <ac:spMk id="13" creationId="{03EFF47D-8C2E-4A76-9BAB-439990A3B4D9}"/>
          </ac:spMkLst>
        </pc:spChg>
      </pc:sldChg>
      <pc:sldChg chg="delSp modSp mod">
        <pc:chgData name="Siegbert Rudolph" userId="2af4d44886c067cc" providerId="LiveId" clId="{8A652A1F-DB39-4826-B820-1904320858D1}" dt="2020-10-17T08:24:31.755" v="59" actId="1076"/>
        <pc:sldMkLst>
          <pc:docMk/>
          <pc:sldMk cId="4052211650" sldId="277"/>
        </pc:sldMkLst>
        <pc:spChg chg="del">
          <ac:chgData name="Siegbert Rudolph" userId="2af4d44886c067cc" providerId="LiveId" clId="{8A652A1F-DB39-4826-B820-1904320858D1}" dt="2020-10-17T08:24:31.755" v="54" actId="478"/>
          <ac:spMkLst>
            <pc:docMk/>
            <pc:sldMk cId="4052211650" sldId="277"/>
            <ac:spMk id="12" creationId="{02BB3571-D5F7-43AA-BF04-C66771B5DE52}"/>
          </ac:spMkLst>
        </pc:spChg>
        <pc:spChg chg="mod">
          <ac:chgData name="Siegbert Rudolph" userId="2af4d44886c067cc" providerId="LiveId" clId="{8A652A1F-DB39-4826-B820-1904320858D1}" dt="2020-10-17T08:24:31.755" v="59" actId="1076"/>
          <ac:spMkLst>
            <pc:docMk/>
            <pc:sldMk cId="4052211650" sldId="277"/>
            <ac:spMk id="13" creationId="{5ADE1295-567F-4DA2-AD8C-ED013BD5835F}"/>
          </ac:spMkLst>
        </pc:spChg>
      </pc:sldChg>
      <pc:sldChg chg="delSp modSp mod">
        <pc:chgData name="Siegbert Rudolph" userId="2af4d44886c067cc" providerId="LiveId" clId="{8A652A1F-DB39-4826-B820-1904320858D1}" dt="2020-10-17T08:24:31.739" v="35" actId="1076"/>
        <pc:sldMkLst>
          <pc:docMk/>
          <pc:sldMk cId="4051993134" sldId="278"/>
        </pc:sldMkLst>
        <pc:spChg chg="del">
          <ac:chgData name="Siegbert Rudolph" userId="2af4d44886c067cc" providerId="LiveId" clId="{8A652A1F-DB39-4826-B820-1904320858D1}" dt="2020-10-17T08:24:31.739" v="30" actId="478"/>
          <ac:spMkLst>
            <pc:docMk/>
            <pc:sldMk cId="4051993134" sldId="278"/>
            <ac:spMk id="12" creationId="{D395A5DB-99C0-4784-886C-00B8E780F9EF}"/>
          </ac:spMkLst>
        </pc:spChg>
        <pc:spChg chg="mod">
          <ac:chgData name="Siegbert Rudolph" userId="2af4d44886c067cc" providerId="LiveId" clId="{8A652A1F-DB39-4826-B820-1904320858D1}" dt="2020-10-17T08:24:31.739" v="35" actId="1076"/>
          <ac:spMkLst>
            <pc:docMk/>
            <pc:sldMk cId="4051993134" sldId="278"/>
            <ac:spMk id="13" creationId="{DE760A69-C711-4C3B-AFF8-E72484225E23}"/>
          </ac:spMkLst>
        </pc:spChg>
      </pc:sldChg>
      <pc:sldChg chg="delSp modSp mod">
        <pc:chgData name="Siegbert Rudolph" userId="2af4d44886c067cc" providerId="LiveId" clId="{8A652A1F-DB39-4826-B820-1904320858D1}" dt="2020-10-17T08:24:31.755" v="65" actId="1076"/>
        <pc:sldMkLst>
          <pc:docMk/>
          <pc:sldMk cId="2915413291" sldId="279"/>
        </pc:sldMkLst>
        <pc:spChg chg="del">
          <ac:chgData name="Siegbert Rudolph" userId="2af4d44886c067cc" providerId="LiveId" clId="{8A652A1F-DB39-4826-B820-1904320858D1}" dt="2020-10-17T08:24:31.755" v="60" actId="478"/>
          <ac:spMkLst>
            <pc:docMk/>
            <pc:sldMk cId="2915413291" sldId="279"/>
            <ac:spMk id="12" creationId="{19D53449-0C21-41D0-B202-E843D26143A6}"/>
          </ac:spMkLst>
        </pc:spChg>
        <pc:spChg chg="mod">
          <ac:chgData name="Siegbert Rudolph" userId="2af4d44886c067cc" providerId="LiveId" clId="{8A652A1F-DB39-4826-B820-1904320858D1}" dt="2020-10-17T08:24:31.755" v="65" actId="1076"/>
          <ac:spMkLst>
            <pc:docMk/>
            <pc:sldMk cId="2915413291" sldId="279"/>
            <ac:spMk id="13" creationId="{907F6CB9-9DBC-43AD-B4E9-5AE08905F041}"/>
          </ac:spMkLst>
        </pc:spChg>
      </pc:sldChg>
      <pc:sldChg chg="delSp modSp mod">
        <pc:chgData name="Siegbert Rudolph" userId="2af4d44886c067cc" providerId="LiveId" clId="{8A652A1F-DB39-4826-B820-1904320858D1}" dt="2020-10-17T08:24:31.739" v="41" actId="1076"/>
        <pc:sldMkLst>
          <pc:docMk/>
          <pc:sldMk cId="2255859179" sldId="280"/>
        </pc:sldMkLst>
        <pc:spChg chg="del">
          <ac:chgData name="Siegbert Rudolph" userId="2af4d44886c067cc" providerId="LiveId" clId="{8A652A1F-DB39-4826-B820-1904320858D1}" dt="2020-10-17T08:24:31.739" v="36" actId="478"/>
          <ac:spMkLst>
            <pc:docMk/>
            <pc:sldMk cId="2255859179" sldId="280"/>
            <ac:spMk id="12" creationId="{AF30734F-6882-492A-8760-E0A3172C09FB}"/>
          </ac:spMkLst>
        </pc:spChg>
        <pc:spChg chg="mod">
          <ac:chgData name="Siegbert Rudolph" userId="2af4d44886c067cc" providerId="LiveId" clId="{8A652A1F-DB39-4826-B820-1904320858D1}" dt="2020-10-17T08:24:31.739" v="41" actId="1076"/>
          <ac:spMkLst>
            <pc:docMk/>
            <pc:sldMk cId="2255859179" sldId="280"/>
            <ac:spMk id="13" creationId="{1C4C4779-41A3-44AD-902D-B6BCA33AE63B}"/>
          </ac:spMkLst>
        </pc:spChg>
      </pc:sldChg>
      <pc:sldChg chg="delSp modSp mod">
        <pc:chgData name="Siegbert Rudolph" userId="2af4d44886c067cc" providerId="LiveId" clId="{8A652A1F-DB39-4826-B820-1904320858D1}" dt="2020-10-17T08:24:31.739" v="47" actId="1076"/>
        <pc:sldMkLst>
          <pc:docMk/>
          <pc:sldMk cId="636453072" sldId="281"/>
        </pc:sldMkLst>
        <pc:spChg chg="del">
          <ac:chgData name="Siegbert Rudolph" userId="2af4d44886c067cc" providerId="LiveId" clId="{8A652A1F-DB39-4826-B820-1904320858D1}" dt="2020-10-17T08:24:31.739" v="42" actId="478"/>
          <ac:spMkLst>
            <pc:docMk/>
            <pc:sldMk cId="636453072" sldId="281"/>
            <ac:spMk id="12" creationId="{F68BFAE0-2CB7-4835-975F-F9D4971F36E6}"/>
          </ac:spMkLst>
        </pc:spChg>
        <pc:spChg chg="mod">
          <ac:chgData name="Siegbert Rudolph" userId="2af4d44886c067cc" providerId="LiveId" clId="{8A652A1F-DB39-4826-B820-1904320858D1}" dt="2020-10-17T08:24:31.739" v="47" actId="1076"/>
          <ac:spMkLst>
            <pc:docMk/>
            <pc:sldMk cId="636453072" sldId="281"/>
            <ac:spMk id="13" creationId="{FB404831-7593-4555-9C88-E5DA92AC4D1B}"/>
          </ac:spMkLst>
        </pc:spChg>
      </pc:sldChg>
      <pc:sldChg chg="delSp modSp mod">
        <pc:chgData name="Siegbert Rudolph" userId="2af4d44886c067cc" providerId="LiveId" clId="{8A652A1F-DB39-4826-B820-1904320858D1}" dt="2020-10-17T08:24:31.786" v="107" actId="1076"/>
        <pc:sldMkLst>
          <pc:docMk/>
          <pc:sldMk cId="3754099932" sldId="282"/>
        </pc:sldMkLst>
        <pc:spChg chg="del">
          <ac:chgData name="Siegbert Rudolph" userId="2af4d44886c067cc" providerId="LiveId" clId="{8A652A1F-DB39-4826-B820-1904320858D1}" dt="2020-10-17T08:24:31.786" v="102" actId="478"/>
          <ac:spMkLst>
            <pc:docMk/>
            <pc:sldMk cId="3754099932" sldId="282"/>
            <ac:spMk id="12" creationId="{F5399A0A-3446-4BFC-BDB0-A1906B592AF1}"/>
          </ac:spMkLst>
        </pc:spChg>
        <pc:spChg chg="mod">
          <ac:chgData name="Siegbert Rudolph" userId="2af4d44886c067cc" providerId="LiveId" clId="{8A652A1F-DB39-4826-B820-1904320858D1}" dt="2020-10-17T08:24:31.786" v="107" actId="1076"/>
          <ac:spMkLst>
            <pc:docMk/>
            <pc:sldMk cId="3754099932" sldId="282"/>
            <ac:spMk id="13" creationId="{C0E8AE96-DA93-47BF-A0FE-882C345A3BB2}"/>
          </ac:spMkLst>
        </pc:spChg>
      </pc:sldChg>
      <pc:sldChg chg="delSp modSp mod">
        <pc:chgData name="Siegbert Rudolph" userId="2af4d44886c067cc" providerId="LiveId" clId="{8A652A1F-DB39-4826-B820-1904320858D1}" dt="2020-10-17T08:24:31.801" v="119" actId="1076"/>
        <pc:sldMkLst>
          <pc:docMk/>
          <pc:sldMk cId="2475235217" sldId="283"/>
        </pc:sldMkLst>
        <pc:spChg chg="del">
          <ac:chgData name="Siegbert Rudolph" userId="2af4d44886c067cc" providerId="LiveId" clId="{8A652A1F-DB39-4826-B820-1904320858D1}" dt="2020-10-17T08:24:31.786" v="114" actId="478"/>
          <ac:spMkLst>
            <pc:docMk/>
            <pc:sldMk cId="2475235217" sldId="283"/>
            <ac:spMk id="12" creationId="{4D97E30E-AB03-462F-8FD7-61B5E141D3FD}"/>
          </ac:spMkLst>
        </pc:spChg>
        <pc:spChg chg="mod">
          <ac:chgData name="Siegbert Rudolph" userId="2af4d44886c067cc" providerId="LiveId" clId="{8A652A1F-DB39-4826-B820-1904320858D1}" dt="2020-10-17T08:24:31.801" v="119" actId="1076"/>
          <ac:spMkLst>
            <pc:docMk/>
            <pc:sldMk cId="2475235217" sldId="283"/>
            <ac:spMk id="13" creationId="{F811853F-3CEC-4072-904F-CE3CCF0449D2}"/>
          </ac:spMkLst>
        </pc:spChg>
      </pc:sldChg>
      <pc:sldChg chg="delSp modSp mod">
        <pc:chgData name="Siegbert Rudolph" userId="2af4d44886c067cc" providerId="LiveId" clId="{8A652A1F-DB39-4826-B820-1904320858D1}" dt="2020-10-17T08:24:31.786" v="113" actId="1076"/>
        <pc:sldMkLst>
          <pc:docMk/>
          <pc:sldMk cId="3646930458" sldId="284"/>
        </pc:sldMkLst>
        <pc:spChg chg="del">
          <ac:chgData name="Siegbert Rudolph" userId="2af4d44886c067cc" providerId="LiveId" clId="{8A652A1F-DB39-4826-B820-1904320858D1}" dt="2020-10-17T08:24:31.786" v="108" actId="478"/>
          <ac:spMkLst>
            <pc:docMk/>
            <pc:sldMk cId="3646930458" sldId="284"/>
            <ac:spMk id="12" creationId="{69D08FCE-EE82-437B-A09C-19B29BBDDCF7}"/>
          </ac:spMkLst>
        </pc:spChg>
        <pc:spChg chg="mod">
          <ac:chgData name="Siegbert Rudolph" userId="2af4d44886c067cc" providerId="LiveId" clId="{8A652A1F-DB39-4826-B820-1904320858D1}" dt="2020-10-17T08:24:31.786" v="113" actId="1076"/>
          <ac:spMkLst>
            <pc:docMk/>
            <pc:sldMk cId="3646930458" sldId="284"/>
            <ac:spMk id="13" creationId="{F4665F9A-911A-483D-9935-EFB3D3CD9715}"/>
          </ac:spMkLst>
        </pc:spChg>
      </pc:sldChg>
      <pc:sldChg chg="delSp modSp mod">
        <pc:chgData name="Siegbert Rudolph" userId="2af4d44886c067cc" providerId="LiveId" clId="{8A652A1F-DB39-4826-B820-1904320858D1}" dt="2020-10-17T08:24:31.801" v="137" actId="1076"/>
        <pc:sldMkLst>
          <pc:docMk/>
          <pc:sldMk cId="958425411" sldId="285"/>
        </pc:sldMkLst>
        <pc:spChg chg="del">
          <ac:chgData name="Siegbert Rudolph" userId="2af4d44886c067cc" providerId="LiveId" clId="{8A652A1F-DB39-4826-B820-1904320858D1}" dt="2020-10-17T08:24:31.801" v="132" actId="478"/>
          <ac:spMkLst>
            <pc:docMk/>
            <pc:sldMk cId="958425411" sldId="285"/>
            <ac:spMk id="11" creationId="{726598B4-668E-4434-8446-13239EB46CF9}"/>
          </ac:spMkLst>
        </pc:spChg>
        <pc:spChg chg="mod">
          <ac:chgData name="Siegbert Rudolph" userId="2af4d44886c067cc" providerId="LiveId" clId="{8A652A1F-DB39-4826-B820-1904320858D1}" dt="2020-10-17T08:24:31.801" v="137" actId="1076"/>
          <ac:spMkLst>
            <pc:docMk/>
            <pc:sldMk cId="958425411" sldId="285"/>
            <ac:spMk id="13" creationId="{828145BA-2157-4229-AB95-D17AB6FE2E84}"/>
          </ac:spMkLst>
        </pc:spChg>
      </pc:sldChg>
      <pc:sldChg chg="delSp modSp mod">
        <pc:chgData name="Siegbert Rudolph" userId="2af4d44886c067cc" providerId="LiveId" clId="{8A652A1F-DB39-4826-B820-1904320858D1}" dt="2020-10-17T08:24:31.801" v="131" actId="1076"/>
        <pc:sldMkLst>
          <pc:docMk/>
          <pc:sldMk cId="2874854592" sldId="286"/>
        </pc:sldMkLst>
        <pc:spChg chg="del">
          <ac:chgData name="Siegbert Rudolph" userId="2af4d44886c067cc" providerId="LiveId" clId="{8A652A1F-DB39-4826-B820-1904320858D1}" dt="2020-10-17T08:24:31.801" v="126" actId="478"/>
          <ac:spMkLst>
            <pc:docMk/>
            <pc:sldMk cId="2874854592" sldId="286"/>
            <ac:spMk id="11" creationId="{4007F173-D248-4F08-AF33-F1D7409190A4}"/>
          </ac:spMkLst>
        </pc:spChg>
        <pc:spChg chg="mod">
          <ac:chgData name="Siegbert Rudolph" userId="2af4d44886c067cc" providerId="LiveId" clId="{8A652A1F-DB39-4826-B820-1904320858D1}" dt="2020-10-17T08:24:31.801" v="131" actId="1076"/>
          <ac:spMkLst>
            <pc:docMk/>
            <pc:sldMk cId="2874854592" sldId="286"/>
            <ac:spMk id="13" creationId="{1083C13C-BD62-45DC-A2EC-5CF9EF70E768}"/>
          </ac:spMkLst>
        </pc:spChg>
      </pc:sldChg>
      <pc:sldChg chg="delSp modSp mod">
        <pc:chgData name="Siegbert Rudolph" userId="2af4d44886c067cc" providerId="LiveId" clId="{8A652A1F-DB39-4826-B820-1904320858D1}" dt="2020-10-17T08:24:31.833" v="179" actId="1076"/>
        <pc:sldMkLst>
          <pc:docMk/>
          <pc:sldMk cId="3055612800" sldId="287"/>
        </pc:sldMkLst>
        <pc:spChg chg="del">
          <ac:chgData name="Siegbert Rudolph" userId="2af4d44886c067cc" providerId="LiveId" clId="{8A652A1F-DB39-4826-B820-1904320858D1}" dt="2020-10-17T08:24:31.833" v="174" actId="478"/>
          <ac:spMkLst>
            <pc:docMk/>
            <pc:sldMk cId="3055612800" sldId="287"/>
            <ac:spMk id="11" creationId="{0B84BEE8-47D3-428F-B872-A8D4E7AE5BB6}"/>
          </ac:spMkLst>
        </pc:spChg>
        <pc:spChg chg="mod">
          <ac:chgData name="Siegbert Rudolph" userId="2af4d44886c067cc" providerId="LiveId" clId="{8A652A1F-DB39-4826-B820-1904320858D1}" dt="2020-10-17T08:24:31.833" v="179" actId="1076"/>
          <ac:spMkLst>
            <pc:docMk/>
            <pc:sldMk cId="3055612800" sldId="287"/>
            <ac:spMk id="13" creationId="{0BB9CBC6-5D7E-4033-AE98-117B40FE22C6}"/>
          </ac:spMkLst>
        </pc:spChg>
      </pc:sldChg>
      <pc:sldChg chg="delSp modSp mod">
        <pc:chgData name="Siegbert Rudolph" userId="2af4d44886c067cc" providerId="LiveId" clId="{8A652A1F-DB39-4826-B820-1904320858D1}" dt="2020-10-17T08:24:31.817" v="149" actId="1076"/>
        <pc:sldMkLst>
          <pc:docMk/>
          <pc:sldMk cId="3586927126" sldId="288"/>
        </pc:sldMkLst>
        <pc:spChg chg="del">
          <ac:chgData name="Siegbert Rudolph" userId="2af4d44886c067cc" providerId="LiveId" clId="{8A652A1F-DB39-4826-B820-1904320858D1}" dt="2020-10-17T08:24:31.817" v="144" actId="478"/>
          <ac:spMkLst>
            <pc:docMk/>
            <pc:sldMk cId="3586927126" sldId="288"/>
            <ac:spMk id="12" creationId="{3C2C0BEF-5201-444D-81DF-B5BF0F3DF38E}"/>
          </ac:spMkLst>
        </pc:spChg>
        <pc:spChg chg="mod">
          <ac:chgData name="Siegbert Rudolph" userId="2af4d44886c067cc" providerId="LiveId" clId="{8A652A1F-DB39-4826-B820-1904320858D1}" dt="2020-10-17T08:24:31.817" v="149" actId="1076"/>
          <ac:spMkLst>
            <pc:docMk/>
            <pc:sldMk cId="3586927126" sldId="288"/>
            <ac:spMk id="13" creationId="{20055198-25A7-4E3B-AE0A-B7BF40098052}"/>
          </ac:spMkLst>
        </pc:spChg>
      </pc:sldChg>
      <pc:sldChg chg="delSp modSp mod">
        <pc:chgData name="Siegbert Rudolph" userId="2af4d44886c067cc" providerId="LiveId" clId="{8A652A1F-DB39-4826-B820-1904320858D1}" dt="2020-10-17T08:24:31.817" v="155" actId="1076"/>
        <pc:sldMkLst>
          <pc:docMk/>
          <pc:sldMk cId="3810152147" sldId="289"/>
        </pc:sldMkLst>
        <pc:spChg chg="del">
          <ac:chgData name="Siegbert Rudolph" userId="2af4d44886c067cc" providerId="LiveId" clId="{8A652A1F-DB39-4826-B820-1904320858D1}" dt="2020-10-17T08:24:31.817" v="150" actId="478"/>
          <ac:spMkLst>
            <pc:docMk/>
            <pc:sldMk cId="3810152147" sldId="289"/>
            <ac:spMk id="12" creationId="{043BB45D-426F-4201-9C0A-3B52FD7B7E15}"/>
          </ac:spMkLst>
        </pc:spChg>
        <pc:spChg chg="mod">
          <ac:chgData name="Siegbert Rudolph" userId="2af4d44886c067cc" providerId="LiveId" clId="{8A652A1F-DB39-4826-B820-1904320858D1}" dt="2020-10-17T08:24:31.817" v="155" actId="1076"/>
          <ac:spMkLst>
            <pc:docMk/>
            <pc:sldMk cId="3810152147" sldId="289"/>
            <ac:spMk id="13" creationId="{7F17F7AB-F094-4F18-B557-172D3FDD8C81}"/>
          </ac:spMkLst>
        </pc:spChg>
      </pc:sldChg>
      <pc:sldChg chg="delSp modSp mod">
        <pc:chgData name="Siegbert Rudolph" userId="2af4d44886c067cc" providerId="LiveId" clId="{8A652A1F-DB39-4826-B820-1904320858D1}" dt="2020-10-17T08:24:31.848" v="185" actId="1076"/>
        <pc:sldMkLst>
          <pc:docMk/>
          <pc:sldMk cId="1435490548" sldId="290"/>
        </pc:sldMkLst>
        <pc:spChg chg="del">
          <ac:chgData name="Siegbert Rudolph" userId="2af4d44886c067cc" providerId="LiveId" clId="{8A652A1F-DB39-4826-B820-1904320858D1}" dt="2020-10-17T08:24:31.833" v="180" actId="478"/>
          <ac:spMkLst>
            <pc:docMk/>
            <pc:sldMk cId="1435490548" sldId="290"/>
            <ac:spMk id="12" creationId="{C68F6D24-BED6-494E-860F-FEF2E7370037}"/>
          </ac:spMkLst>
        </pc:spChg>
        <pc:spChg chg="mod">
          <ac:chgData name="Siegbert Rudolph" userId="2af4d44886c067cc" providerId="LiveId" clId="{8A652A1F-DB39-4826-B820-1904320858D1}" dt="2020-10-17T08:24:31.848" v="185" actId="1076"/>
          <ac:spMkLst>
            <pc:docMk/>
            <pc:sldMk cId="1435490548" sldId="290"/>
            <ac:spMk id="13" creationId="{917F97DB-AA9B-425C-A524-8AB6EEFAAE2D}"/>
          </ac:spMkLst>
        </pc:spChg>
      </pc:sldChg>
      <pc:sldChg chg="delSp modSp mod">
        <pc:chgData name="Siegbert Rudolph" userId="2af4d44886c067cc" providerId="LiveId" clId="{8A652A1F-DB39-4826-B820-1904320858D1}" dt="2020-10-17T08:24:31.833" v="161" actId="1076"/>
        <pc:sldMkLst>
          <pc:docMk/>
          <pc:sldMk cId="2768513747" sldId="291"/>
        </pc:sldMkLst>
        <pc:spChg chg="del">
          <ac:chgData name="Siegbert Rudolph" userId="2af4d44886c067cc" providerId="LiveId" clId="{8A652A1F-DB39-4826-B820-1904320858D1}" dt="2020-10-17T08:24:31.817" v="156" actId="478"/>
          <ac:spMkLst>
            <pc:docMk/>
            <pc:sldMk cId="2768513747" sldId="291"/>
            <ac:spMk id="12" creationId="{425B25E3-33F5-45A6-9578-9E5A44D4ABE0}"/>
          </ac:spMkLst>
        </pc:spChg>
        <pc:spChg chg="mod">
          <ac:chgData name="Siegbert Rudolph" userId="2af4d44886c067cc" providerId="LiveId" clId="{8A652A1F-DB39-4826-B820-1904320858D1}" dt="2020-10-17T08:24:31.833" v="161" actId="1076"/>
          <ac:spMkLst>
            <pc:docMk/>
            <pc:sldMk cId="2768513747" sldId="291"/>
            <ac:spMk id="13" creationId="{16C69FFD-2CD5-46EC-A5D6-0DE21BBE5397}"/>
          </ac:spMkLst>
        </pc:spChg>
      </pc:sldChg>
      <pc:sldChg chg="delSp modSp mod">
        <pc:chgData name="Siegbert Rudolph" userId="2af4d44886c067cc" providerId="LiveId" clId="{8A652A1F-DB39-4826-B820-1904320858D1}" dt="2020-10-17T08:24:31.833" v="173" actId="1076"/>
        <pc:sldMkLst>
          <pc:docMk/>
          <pc:sldMk cId="3980244564" sldId="292"/>
        </pc:sldMkLst>
        <pc:spChg chg="del">
          <ac:chgData name="Siegbert Rudolph" userId="2af4d44886c067cc" providerId="LiveId" clId="{8A652A1F-DB39-4826-B820-1904320858D1}" dt="2020-10-17T08:24:31.833" v="168" actId="478"/>
          <ac:spMkLst>
            <pc:docMk/>
            <pc:sldMk cId="3980244564" sldId="292"/>
            <ac:spMk id="11" creationId="{B870ED28-5DAA-40BD-8748-150A5CA18745}"/>
          </ac:spMkLst>
        </pc:spChg>
        <pc:spChg chg="mod">
          <ac:chgData name="Siegbert Rudolph" userId="2af4d44886c067cc" providerId="LiveId" clId="{8A652A1F-DB39-4826-B820-1904320858D1}" dt="2020-10-17T08:24:31.833" v="173" actId="1076"/>
          <ac:spMkLst>
            <pc:docMk/>
            <pc:sldMk cId="3980244564" sldId="292"/>
            <ac:spMk id="13" creationId="{9DE6FDAB-4B5C-401F-9C06-76D5459E5308}"/>
          </ac:spMkLst>
        </pc:spChg>
      </pc:sldChg>
      <pc:sldChg chg="delSp modSp mod">
        <pc:chgData name="Siegbert Rudolph" userId="2af4d44886c067cc" providerId="LiveId" clId="{8A652A1F-DB39-4826-B820-1904320858D1}" dt="2020-10-17T08:24:31.833" v="167" actId="1076"/>
        <pc:sldMkLst>
          <pc:docMk/>
          <pc:sldMk cId="3606507039" sldId="293"/>
        </pc:sldMkLst>
        <pc:spChg chg="del">
          <ac:chgData name="Siegbert Rudolph" userId="2af4d44886c067cc" providerId="LiveId" clId="{8A652A1F-DB39-4826-B820-1904320858D1}" dt="2020-10-17T08:24:31.833" v="162" actId="478"/>
          <ac:spMkLst>
            <pc:docMk/>
            <pc:sldMk cId="3606507039" sldId="293"/>
            <ac:spMk id="12" creationId="{D78672D9-C0AD-438A-A11E-93135EA377A7}"/>
          </ac:spMkLst>
        </pc:spChg>
        <pc:spChg chg="mod">
          <ac:chgData name="Siegbert Rudolph" userId="2af4d44886c067cc" providerId="LiveId" clId="{8A652A1F-DB39-4826-B820-1904320858D1}" dt="2020-10-17T08:24:31.833" v="167" actId="1076"/>
          <ac:spMkLst>
            <pc:docMk/>
            <pc:sldMk cId="3606507039" sldId="293"/>
            <ac:spMk id="13" creationId="{F0A90808-9FD5-4A4F-9457-674DCB5A9F56}"/>
          </ac:spMkLst>
        </pc:spChg>
      </pc:sldChg>
      <pc:sldChg chg="delSp modSp mod">
        <pc:chgData name="Siegbert Rudolph" userId="2af4d44886c067cc" providerId="LiveId" clId="{8A652A1F-DB39-4826-B820-1904320858D1}" dt="2020-10-17T08:24:31.864" v="227" actId="1076"/>
        <pc:sldMkLst>
          <pc:docMk/>
          <pc:sldMk cId="3148192860" sldId="294"/>
        </pc:sldMkLst>
        <pc:spChg chg="del">
          <ac:chgData name="Siegbert Rudolph" userId="2af4d44886c067cc" providerId="LiveId" clId="{8A652A1F-DB39-4826-B820-1904320858D1}" dt="2020-10-17T08:24:31.864" v="222" actId="478"/>
          <ac:spMkLst>
            <pc:docMk/>
            <pc:sldMk cId="3148192860" sldId="294"/>
            <ac:spMk id="13" creationId="{8185E713-1A90-4B6A-9280-11A676B1256C}"/>
          </ac:spMkLst>
        </pc:spChg>
        <pc:spChg chg="mod">
          <ac:chgData name="Siegbert Rudolph" userId="2af4d44886c067cc" providerId="LiveId" clId="{8A652A1F-DB39-4826-B820-1904320858D1}" dt="2020-10-17T08:24:31.864" v="227" actId="1076"/>
          <ac:spMkLst>
            <pc:docMk/>
            <pc:sldMk cId="3148192860" sldId="294"/>
            <ac:spMk id="14" creationId="{83A60B24-E9E7-4C03-B65E-E966562DB53C}"/>
          </ac:spMkLst>
        </pc:spChg>
      </pc:sldChg>
      <pc:sldChg chg="delSp modSp mod">
        <pc:chgData name="Siegbert Rudolph" userId="2af4d44886c067cc" providerId="LiveId" clId="{8A652A1F-DB39-4826-B820-1904320858D1}" dt="2020-10-17T08:24:31.879" v="233" actId="1076"/>
        <pc:sldMkLst>
          <pc:docMk/>
          <pc:sldMk cId="3619462460" sldId="296"/>
        </pc:sldMkLst>
        <pc:spChg chg="del">
          <ac:chgData name="Siegbert Rudolph" userId="2af4d44886c067cc" providerId="LiveId" clId="{8A652A1F-DB39-4826-B820-1904320858D1}" dt="2020-10-17T08:24:31.864" v="228" actId="478"/>
          <ac:spMkLst>
            <pc:docMk/>
            <pc:sldMk cId="3619462460" sldId="296"/>
            <ac:spMk id="13" creationId="{203A430A-B38A-4E70-BDA3-521FB0706E49}"/>
          </ac:spMkLst>
        </pc:spChg>
        <pc:spChg chg="mod">
          <ac:chgData name="Siegbert Rudolph" userId="2af4d44886c067cc" providerId="LiveId" clId="{8A652A1F-DB39-4826-B820-1904320858D1}" dt="2020-10-17T08:24:31.879" v="233" actId="1076"/>
          <ac:spMkLst>
            <pc:docMk/>
            <pc:sldMk cId="3619462460" sldId="296"/>
            <ac:spMk id="14" creationId="{FEDBD267-B5CB-4821-AB0C-4CCF8B3388F8}"/>
          </ac:spMkLst>
        </pc:spChg>
      </pc:sldChg>
      <pc:sldChg chg="delSp modSp mod">
        <pc:chgData name="Siegbert Rudolph" userId="2af4d44886c067cc" providerId="LiveId" clId="{8A652A1F-DB39-4826-B820-1904320858D1}" dt="2020-10-17T08:24:31.879" v="239" actId="1076"/>
        <pc:sldMkLst>
          <pc:docMk/>
          <pc:sldMk cId="2115990539" sldId="297"/>
        </pc:sldMkLst>
        <pc:spChg chg="del">
          <ac:chgData name="Siegbert Rudolph" userId="2af4d44886c067cc" providerId="LiveId" clId="{8A652A1F-DB39-4826-B820-1904320858D1}" dt="2020-10-17T08:24:31.879" v="234" actId="478"/>
          <ac:spMkLst>
            <pc:docMk/>
            <pc:sldMk cId="2115990539" sldId="297"/>
            <ac:spMk id="13" creationId="{2946775D-BA5B-41D1-BCBA-EBBB2B1536F8}"/>
          </ac:spMkLst>
        </pc:spChg>
        <pc:spChg chg="mod">
          <ac:chgData name="Siegbert Rudolph" userId="2af4d44886c067cc" providerId="LiveId" clId="{8A652A1F-DB39-4826-B820-1904320858D1}" dt="2020-10-17T08:24:31.879" v="239" actId="1076"/>
          <ac:spMkLst>
            <pc:docMk/>
            <pc:sldMk cId="2115990539" sldId="297"/>
            <ac:spMk id="14" creationId="{B4ACACA7-CC72-4CEC-A350-D129EA5B1AD0}"/>
          </ac:spMkLst>
        </pc:spChg>
      </pc:sldChg>
      <pc:sldChg chg="delSp modSp mod">
        <pc:chgData name="Siegbert Rudolph" userId="2af4d44886c067cc" providerId="LiveId" clId="{8A652A1F-DB39-4826-B820-1904320858D1}" dt="2020-10-17T08:24:31.848" v="203" actId="1076"/>
        <pc:sldMkLst>
          <pc:docMk/>
          <pc:sldMk cId="953622842" sldId="298"/>
        </pc:sldMkLst>
        <pc:spChg chg="del">
          <ac:chgData name="Siegbert Rudolph" userId="2af4d44886c067cc" providerId="LiveId" clId="{8A652A1F-DB39-4826-B820-1904320858D1}" dt="2020-10-17T08:24:31.848" v="198" actId="478"/>
          <ac:spMkLst>
            <pc:docMk/>
            <pc:sldMk cId="953622842" sldId="298"/>
            <ac:spMk id="13" creationId="{53808D68-64A5-48BE-AABA-3F58E8F2972D}"/>
          </ac:spMkLst>
        </pc:spChg>
        <pc:spChg chg="mod">
          <ac:chgData name="Siegbert Rudolph" userId="2af4d44886c067cc" providerId="LiveId" clId="{8A652A1F-DB39-4826-B820-1904320858D1}" dt="2020-10-17T08:24:31.848" v="203" actId="1076"/>
          <ac:spMkLst>
            <pc:docMk/>
            <pc:sldMk cId="953622842" sldId="298"/>
            <ac:spMk id="14" creationId="{D54199BE-3494-475C-8E55-391C6C701CBA}"/>
          </ac:spMkLst>
        </pc:spChg>
      </pc:sldChg>
      <pc:sldChg chg="delSp modSp mod">
        <pc:chgData name="Siegbert Rudolph" userId="2af4d44886c067cc" providerId="LiveId" clId="{8A652A1F-DB39-4826-B820-1904320858D1}" dt="2020-10-17T08:24:31.864" v="209" actId="1076"/>
        <pc:sldMkLst>
          <pc:docMk/>
          <pc:sldMk cId="197337642" sldId="299"/>
        </pc:sldMkLst>
        <pc:spChg chg="del">
          <ac:chgData name="Siegbert Rudolph" userId="2af4d44886c067cc" providerId="LiveId" clId="{8A652A1F-DB39-4826-B820-1904320858D1}" dt="2020-10-17T08:24:31.848" v="204" actId="478"/>
          <ac:spMkLst>
            <pc:docMk/>
            <pc:sldMk cId="197337642" sldId="299"/>
            <ac:spMk id="13" creationId="{2D4AB0BD-2B7F-45E9-BCB6-7A0277EBE016}"/>
          </ac:spMkLst>
        </pc:spChg>
        <pc:spChg chg="mod">
          <ac:chgData name="Siegbert Rudolph" userId="2af4d44886c067cc" providerId="LiveId" clId="{8A652A1F-DB39-4826-B820-1904320858D1}" dt="2020-10-17T08:24:31.864" v="209" actId="1076"/>
          <ac:spMkLst>
            <pc:docMk/>
            <pc:sldMk cId="197337642" sldId="299"/>
            <ac:spMk id="14" creationId="{0FC4FE03-FDFF-4497-B4FC-E94619C8FE6E}"/>
          </ac:spMkLst>
        </pc:spChg>
      </pc:sldChg>
      <pc:sldChg chg="delSp modSp mod">
        <pc:chgData name="Siegbert Rudolph" userId="2af4d44886c067cc" providerId="LiveId" clId="{8A652A1F-DB39-4826-B820-1904320858D1}" dt="2020-10-17T08:24:31.879" v="245" actId="1076"/>
        <pc:sldMkLst>
          <pc:docMk/>
          <pc:sldMk cId="1384303419" sldId="300"/>
        </pc:sldMkLst>
        <pc:spChg chg="del">
          <ac:chgData name="Siegbert Rudolph" userId="2af4d44886c067cc" providerId="LiveId" clId="{8A652A1F-DB39-4826-B820-1904320858D1}" dt="2020-10-17T08:24:31.879" v="240" actId="478"/>
          <ac:spMkLst>
            <pc:docMk/>
            <pc:sldMk cId="1384303419" sldId="300"/>
            <ac:spMk id="13" creationId="{0814F593-2D99-44B9-BB6F-5C0D6587E901}"/>
          </ac:spMkLst>
        </pc:spChg>
        <pc:spChg chg="mod">
          <ac:chgData name="Siegbert Rudolph" userId="2af4d44886c067cc" providerId="LiveId" clId="{8A652A1F-DB39-4826-B820-1904320858D1}" dt="2020-10-17T08:24:31.879" v="245" actId="1076"/>
          <ac:spMkLst>
            <pc:docMk/>
            <pc:sldMk cId="1384303419" sldId="300"/>
            <ac:spMk id="14" creationId="{93EF832A-D022-4992-A2EE-355824883C66}"/>
          </ac:spMkLst>
        </pc:spChg>
      </pc:sldChg>
      <pc:sldChg chg="delSp modSp mod">
        <pc:chgData name="Siegbert Rudolph" userId="2af4d44886c067cc" providerId="LiveId" clId="{8A652A1F-DB39-4826-B820-1904320858D1}" dt="2020-10-17T08:24:31.926" v="311" actId="1076"/>
        <pc:sldMkLst>
          <pc:docMk/>
          <pc:sldMk cId="4172240710" sldId="302"/>
        </pc:sldMkLst>
        <pc:spChg chg="del">
          <ac:chgData name="Siegbert Rudolph" userId="2af4d44886c067cc" providerId="LiveId" clId="{8A652A1F-DB39-4826-B820-1904320858D1}" dt="2020-10-17T08:24:31.926" v="306" actId="478"/>
          <ac:spMkLst>
            <pc:docMk/>
            <pc:sldMk cId="4172240710" sldId="302"/>
            <ac:spMk id="2" creationId="{D08A697A-3D85-4764-87F9-6AAF3C7EEF6F}"/>
          </ac:spMkLst>
        </pc:spChg>
        <pc:spChg chg="mod">
          <ac:chgData name="Siegbert Rudolph" userId="2af4d44886c067cc" providerId="LiveId" clId="{8A652A1F-DB39-4826-B820-1904320858D1}" dt="2020-10-17T08:24:31.926" v="311" actId="1076"/>
          <ac:spMkLst>
            <pc:docMk/>
            <pc:sldMk cId="4172240710" sldId="302"/>
            <ac:spMk id="3" creationId="{C4A2F470-4F56-4659-B40A-E5AF8C4F2234}"/>
          </ac:spMkLst>
        </pc:spChg>
      </pc:sldChg>
      <pc:sldChg chg="delSp modSp mod">
        <pc:chgData name="Siegbert Rudolph" userId="2af4d44886c067cc" providerId="LiveId" clId="{8A652A1F-DB39-4826-B820-1904320858D1}" dt="2020-10-17T08:24:31.879" v="251" actId="1076"/>
        <pc:sldMkLst>
          <pc:docMk/>
          <pc:sldMk cId="3244104396" sldId="304"/>
        </pc:sldMkLst>
        <pc:spChg chg="del">
          <ac:chgData name="Siegbert Rudolph" userId="2af4d44886c067cc" providerId="LiveId" clId="{8A652A1F-DB39-4826-B820-1904320858D1}" dt="2020-10-17T08:24:31.879" v="246" actId="478"/>
          <ac:spMkLst>
            <pc:docMk/>
            <pc:sldMk cId="3244104396" sldId="304"/>
            <ac:spMk id="14" creationId="{CD9CEAE7-0BA8-4EEC-A880-E073E653A388}"/>
          </ac:spMkLst>
        </pc:spChg>
        <pc:spChg chg="mod">
          <ac:chgData name="Siegbert Rudolph" userId="2af4d44886c067cc" providerId="LiveId" clId="{8A652A1F-DB39-4826-B820-1904320858D1}" dt="2020-10-17T08:24:31.879" v="251" actId="1076"/>
          <ac:spMkLst>
            <pc:docMk/>
            <pc:sldMk cId="3244104396" sldId="304"/>
            <ac:spMk id="15" creationId="{5D6E1170-0AB0-4437-A192-BC4DE913B4AC}"/>
          </ac:spMkLst>
        </pc:spChg>
      </pc:sldChg>
      <pc:sldChg chg="delSp modSp mod">
        <pc:chgData name="Siegbert Rudolph" userId="2af4d44886c067cc" providerId="LiveId" clId="{8A652A1F-DB39-4826-B820-1904320858D1}" dt="2020-10-17T08:24:31.895" v="257" actId="1076"/>
        <pc:sldMkLst>
          <pc:docMk/>
          <pc:sldMk cId="222117667" sldId="306"/>
        </pc:sldMkLst>
        <pc:spChg chg="del">
          <ac:chgData name="Siegbert Rudolph" userId="2af4d44886c067cc" providerId="LiveId" clId="{8A652A1F-DB39-4826-B820-1904320858D1}" dt="2020-10-17T08:24:31.879" v="252" actId="478"/>
          <ac:spMkLst>
            <pc:docMk/>
            <pc:sldMk cId="222117667" sldId="306"/>
            <ac:spMk id="14" creationId="{098AFF32-2CA8-4A92-BC34-25DE39542C28}"/>
          </ac:spMkLst>
        </pc:spChg>
        <pc:spChg chg="mod">
          <ac:chgData name="Siegbert Rudolph" userId="2af4d44886c067cc" providerId="LiveId" clId="{8A652A1F-DB39-4826-B820-1904320858D1}" dt="2020-10-17T08:24:31.895" v="257" actId="1076"/>
          <ac:spMkLst>
            <pc:docMk/>
            <pc:sldMk cId="222117667" sldId="306"/>
            <ac:spMk id="15" creationId="{B108B2A2-C388-4466-81BE-ED09A823D2D3}"/>
          </ac:spMkLst>
        </pc:spChg>
      </pc:sldChg>
      <pc:sldChg chg="delSp modSp mod">
        <pc:chgData name="Siegbert Rudolph" userId="2af4d44886c067cc" providerId="LiveId" clId="{8A652A1F-DB39-4826-B820-1904320858D1}" dt="2020-10-17T08:24:31.895" v="263" actId="1076"/>
        <pc:sldMkLst>
          <pc:docMk/>
          <pc:sldMk cId="2261935336" sldId="307"/>
        </pc:sldMkLst>
        <pc:spChg chg="del">
          <ac:chgData name="Siegbert Rudolph" userId="2af4d44886c067cc" providerId="LiveId" clId="{8A652A1F-DB39-4826-B820-1904320858D1}" dt="2020-10-17T08:24:31.895" v="258" actId="478"/>
          <ac:spMkLst>
            <pc:docMk/>
            <pc:sldMk cId="2261935336" sldId="307"/>
            <ac:spMk id="14" creationId="{83C55406-D028-431A-B4AA-5E6BAC87EA48}"/>
          </ac:spMkLst>
        </pc:spChg>
        <pc:spChg chg="mod">
          <ac:chgData name="Siegbert Rudolph" userId="2af4d44886c067cc" providerId="LiveId" clId="{8A652A1F-DB39-4826-B820-1904320858D1}" dt="2020-10-17T08:24:31.895" v="263" actId="1076"/>
          <ac:spMkLst>
            <pc:docMk/>
            <pc:sldMk cId="2261935336" sldId="307"/>
            <ac:spMk id="15" creationId="{93404D7F-CD83-42D4-A798-91D7F6CA3FE5}"/>
          </ac:spMkLst>
        </pc:spChg>
      </pc:sldChg>
      <pc:sldChg chg="delSp modSp mod">
        <pc:chgData name="Siegbert Rudolph" userId="2af4d44886c067cc" providerId="LiveId" clId="{8A652A1F-DB39-4826-B820-1904320858D1}" dt="2020-10-17T08:24:31.895" v="269" actId="1076"/>
        <pc:sldMkLst>
          <pc:docMk/>
          <pc:sldMk cId="1409952515" sldId="308"/>
        </pc:sldMkLst>
        <pc:spChg chg="del">
          <ac:chgData name="Siegbert Rudolph" userId="2af4d44886c067cc" providerId="LiveId" clId="{8A652A1F-DB39-4826-B820-1904320858D1}" dt="2020-10-17T08:24:31.895" v="264" actId="478"/>
          <ac:spMkLst>
            <pc:docMk/>
            <pc:sldMk cId="1409952515" sldId="308"/>
            <ac:spMk id="14" creationId="{016492CF-8DF1-4014-AAFB-EFC193AFA93A}"/>
          </ac:spMkLst>
        </pc:spChg>
        <pc:spChg chg="mod">
          <ac:chgData name="Siegbert Rudolph" userId="2af4d44886c067cc" providerId="LiveId" clId="{8A652A1F-DB39-4826-B820-1904320858D1}" dt="2020-10-17T08:24:31.895" v="269" actId="1076"/>
          <ac:spMkLst>
            <pc:docMk/>
            <pc:sldMk cId="1409952515" sldId="308"/>
            <ac:spMk id="15" creationId="{8136CEAE-D426-469F-8972-6E5B14D6DFE9}"/>
          </ac:spMkLst>
        </pc:spChg>
      </pc:sldChg>
      <pc:sldChg chg="delSp modSp mod">
        <pc:chgData name="Siegbert Rudolph" userId="2af4d44886c067cc" providerId="LiveId" clId="{8A652A1F-DB39-4826-B820-1904320858D1}" dt="2020-10-17T08:24:31.895" v="275" actId="1076"/>
        <pc:sldMkLst>
          <pc:docMk/>
          <pc:sldMk cId="359376592" sldId="309"/>
        </pc:sldMkLst>
        <pc:spChg chg="del">
          <ac:chgData name="Siegbert Rudolph" userId="2af4d44886c067cc" providerId="LiveId" clId="{8A652A1F-DB39-4826-B820-1904320858D1}" dt="2020-10-17T08:24:31.895" v="270" actId="478"/>
          <ac:spMkLst>
            <pc:docMk/>
            <pc:sldMk cId="359376592" sldId="309"/>
            <ac:spMk id="14" creationId="{14DA4D98-0D1E-44E4-83D7-1DA6D7486478}"/>
          </ac:spMkLst>
        </pc:spChg>
        <pc:spChg chg="mod">
          <ac:chgData name="Siegbert Rudolph" userId="2af4d44886c067cc" providerId="LiveId" clId="{8A652A1F-DB39-4826-B820-1904320858D1}" dt="2020-10-17T08:24:31.895" v="275" actId="1076"/>
          <ac:spMkLst>
            <pc:docMk/>
            <pc:sldMk cId="359376592" sldId="309"/>
            <ac:spMk id="15" creationId="{6AD735B7-8F11-4308-B889-B990AA3213B3}"/>
          </ac:spMkLst>
        </pc:spChg>
      </pc:sldChg>
      <pc:sldChg chg="delSp modSp mod">
        <pc:chgData name="Siegbert Rudolph" userId="2af4d44886c067cc" providerId="LiveId" clId="{8A652A1F-DB39-4826-B820-1904320858D1}" dt="2020-10-17T08:24:31.911" v="281" actId="1076"/>
        <pc:sldMkLst>
          <pc:docMk/>
          <pc:sldMk cId="25140063" sldId="310"/>
        </pc:sldMkLst>
        <pc:spChg chg="del">
          <ac:chgData name="Siegbert Rudolph" userId="2af4d44886c067cc" providerId="LiveId" clId="{8A652A1F-DB39-4826-B820-1904320858D1}" dt="2020-10-17T08:24:31.911" v="276" actId="478"/>
          <ac:spMkLst>
            <pc:docMk/>
            <pc:sldMk cId="25140063" sldId="310"/>
            <ac:spMk id="14" creationId="{F2CE1942-D9C9-4F31-A3BA-287BC19B26EC}"/>
          </ac:spMkLst>
        </pc:spChg>
        <pc:spChg chg="mod">
          <ac:chgData name="Siegbert Rudolph" userId="2af4d44886c067cc" providerId="LiveId" clId="{8A652A1F-DB39-4826-B820-1904320858D1}" dt="2020-10-17T08:24:31.911" v="281" actId="1076"/>
          <ac:spMkLst>
            <pc:docMk/>
            <pc:sldMk cId="25140063" sldId="310"/>
            <ac:spMk id="15" creationId="{D8D0008A-24BD-4FB6-BAAE-B8703A1ADA72}"/>
          </ac:spMkLst>
        </pc:spChg>
      </pc:sldChg>
      <pc:sldChg chg="delSp modSp mod">
        <pc:chgData name="Siegbert Rudolph" userId="2af4d44886c067cc" providerId="LiveId" clId="{8A652A1F-DB39-4826-B820-1904320858D1}" dt="2020-10-17T08:24:31.911" v="287" actId="1076"/>
        <pc:sldMkLst>
          <pc:docMk/>
          <pc:sldMk cId="1778706396" sldId="311"/>
        </pc:sldMkLst>
        <pc:spChg chg="del">
          <ac:chgData name="Siegbert Rudolph" userId="2af4d44886c067cc" providerId="LiveId" clId="{8A652A1F-DB39-4826-B820-1904320858D1}" dt="2020-10-17T08:24:31.911" v="282" actId="478"/>
          <ac:spMkLst>
            <pc:docMk/>
            <pc:sldMk cId="1778706396" sldId="311"/>
            <ac:spMk id="14" creationId="{0ABFD3A9-DE0A-4ADD-97A1-7E6D1DAA1429}"/>
          </ac:spMkLst>
        </pc:spChg>
        <pc:spChg chg="mod">
          <ac:chgData name="Siegbert Rudolph" userId="2af4d44886c067cc" providerId="LiveId" clId="{8A652A1F-DB39-4826-B820-1904320858D1}" dt="2020-10-17T08:24:31.911" v="287" actId="1076"/>
          <ac:spMkLst>
            <pc:docMk/>
            <pc:sldMk cId="1778706396" sldId="311"/>
            <ac:spMk id="15" creationId="{21A56F68-3FE5-4990-BC89-5D26D6A16598}"/>
          </ac:spMkLst>
        </pc:spChg>
      </pc:sldChg>
      <pc:sldChg chg="delSp modSp mod">
        <pc:chgData name="Siegbert Rudolph" userId="2af4d44886c067cc" providerId="LiveId" clId="{8A652A1F-DB39-4826-B820-1904320858D1}" dt="2020-10-17T08:24:31.911" v="293" actId="1076"/>
        <pc:sldMkLst>
          <pc:docMk/>
          <pc:sldMk cId="994030923" sldId="312"/>
        </pc:sldMkLst>
        <pc:spChg chg="del">
          <ac:chgData name="Siegbert Rudolph" userId="2af4d44886c067cc" providerId="LiveId" clId="{8A652A1F-DB39-4826-B820-1904320858D1}" dt="2020-10-17T08:24:31.911" v="288" actId="478"/>
          <ac:spMkLst>
            <pc:docMk/>
            <pc:sldMk cId="994030923" sldId="312"/>
            <ac:spMk id="14" creationId="{59161F4E-35E1-4ADD-80B8-991D3730238D}"/>
          </ac:spMkLst>
        </pc:spChg>
        <pc:spChg chg="mod">
          <ac:chgData name="Siegbert Rudolph" userId="2af4d44886c067cc" providerId="LiveId" clId="{8A652A1F-DB39-4826-B820-1904320858D1}" dt="2020-10-17T08:24:31.911" v="293" actId="1076"/>
          <ac:spMkLst>
            <pc:docMk/>
            <pc:sldMk cId="994030923" sldId="312"/>
            <ac:spMk id="15" creationId="{C363D01B-048D-4D84-B14D-26D8FC353316}"/>
          </ac:spMkLst>
        </pc:spChg>
      </pc:sldChg>
      <pc:sldChg chg="delSp modSp mod">
        <pc:chgData name="Siegbert Rudolph" userId="2af4d44886c067cc" providerId="LiveId" clId="{8A652A1F-DB39-4826-B820-1904320858D1}" dt="2020-10-17T08:24:31.926" v="299" actId="1076"/>
        <pc:sldMkLst>
          <pc:docMk/>
          <pc:sldMk cId="4204709145" sldId="313"/>
        </pc:sldMkLst>
        <pc:spChg chg="del">
          <ac:chgData name="Siegbert Rudolph" userId="2af4d44886c067cc" providerId="LiveId" clId="{8A652A1F-DB39-4826-B820-1904320858D1}" dt="2020-10-17T08:24:31.911" v="294" actId="478"/>
          <ac:spMkLst>
            <pc:docMk/>
            <pc:sldMk cId="4204709145" sldId="313"/>
            <ac:spMk id="14" creationId="{12132B6E-C6AA-425D-9251-EAE89275A443}"/>
          </ac:spMkLst>
        </pc:spChg>
        <pc:spChg chg="mod">
          <ac:chgData name="Siegbert Rudolph" userId="2af4d44886c067cc" providerId="LiveId" clId="{8A652A1F-DB39-4826-B820-1904320858D1}" dt="2020-10-17T08:24:31.926" v="299" actId="1076"/>
          <ac:spMkLst>
            <pc:docMk/>
            <pc:sldMk cId="4204709145" sldId="313"/>
            <ac:spMk id="15" creationId="{DB2C45C4-D671-450B-931C-F144BAC7E6DD}"/>
          </ac:spMkLst>
        </pc:spChg>
      </pc:sldChg>
      <pc:sldChg chg="delSp modSp mod">
        <pc:chgData name="Siegbert Rudolph" userId="2af4d44886c067cc" providerId="LiveId" clId="{8A652A1F-DB39-4826-B820-1904320858D1}" dt="2020-10-17T08:24:31.926" v="305" actId="1076"/>
        <pc:sldMkLst>
          <pc:docMk/>
          <pc:sldMk cId="855258613" sldId="314"/>
        </pc:sldMkLst>
        <pc:spChg chg="del">
          <ac:chgData name="Siegbert Rudolph" userId="2af4d44886c067cc" providerId="LiveId" clId="{8A652A1F-DB39-4826-B820-1904320858D1}" dt="2020-10-17T08:24:31.926" v="300" actId="478"/>
          <ac:spMkLst>
            <pc:docMk/>
            <pc:sldMk cId="855258613" sldId="314"/>
            <ac:spMk id="14" creationId="{F504A526-6FAC-421A-BB62-196A2DF777BE}"/>
          </ac:spMkLst>
        </pc:spChg>
        <pc:spChg chg="mod">
          <ac:chgData name="Siegbert Rudolph" userId="2af4d44886c067cc" providerId="LiveId" clId="{8A652A1F-DB39-4826-B820-1904320858D1}" dt="2020-10-17T08:24:31.926" v="305" actId="1076"/>
          <ac:spMkLst>
            <pc:docMk/>
            <pc:sldMk cId="855258613" sldId="314"/>
            <ac:spMk id="15" creationId="{D5AB076F-02D5-433A-BF1A-3136E40D33E3}"/>
          </ac:spMkLst>
        </pc:spChg>
      </pc:sldChg>
      <pc:sldChg chg="delSp modSp mod">
        <pc:chgData name="Siegbert Rudolph" userId="2af4d44886c067cc" providerId="LiveId" clId="{8A652A1F-DB39-4826-B820-1904320858D1}" dt="2020-10-17T08:24:31.926" v="317" actId="1076"/>
        <pc:sldMkLst>
          <pc:docMk/>
          <pc:sldMk cId="1880625574" sldId="315"/>
        </pc:sldMkLst>
        <pc:spChg chg="del">
          <ac:chgData name="Siegbert Rudolph" userId="2af4d44886c067cc" providerId="LiveId" clId="{8A652A1F-DB39-4826-B820-1904320858D1}" dt="2020-10-17T08:24:31.926" v="312" actId="478"/>
          <ac:spMkLst>
            <pc:docMk/>
            <pc:sldMk cId="1880625574" sldId="315"/>
            <ac:spMk id="12" creationId="{709D9575-6116-4B22-971B-1DF442A429B3}"/>
          </ac:spMkLst>
        </pc:spChg>
        <pc:spChg chg="mod">
          <ac:chgData name="Siegbert Rudolph" userId="2af4d44886c067cc" providerId="LiveId" clId="{8A652A1F-DB39-4826-B820-1904320858D1}" dt="2020-10-17T08:24:31.926" v="317" actId="1076"/>
          <ac:spMkLst>
            <pc:docMk/>
            <pc:sldMk cId="1880625574" sldId="315"/>
            <ac:spMk id="14" creationId="{D2E6494E-21D5-42BA-8FE2-30263AD6F64C}"/>
          </ac:spMkLst>
        </pc:spChg>
      </pc:sldChg>
      <pc:sldChg chg="delSp modSp mod">
        <pc:chgData name="Siegbert Rudolph" userId="2af4d44886c067cc" providerId="LiveId" clId="{8A652A1F-DB39-4826-B820-1904320858D1}" dt="2020-10-17T08:24:31.848" v="191" actId="1076"/>
        <pc:sldMkLst>
          <pc:docMk/>
          <pc:sldMk cId="2113045116" sldId="335"/>
        </pc:sldMkLst>
        <pc:spChg chg="del">
          <ac:chgData name="Siegbert Rudolph" userId="2af4d44886c067cc" providerId="LiveId" clId="{8A652A1F-DB39-4826-B820-1904320858D1}" dt="2020-10-17T08:24:31.848" v="186" actId="478"/>
          <ac:spMkLst>
            <pc:docMk/>
            <pc:sldMk cId="2113045116" sldId="335"/>
            <ac:spMk id="14" creationId="{BCC61B10-01B2-4122-9364-98B0E60BF6E1}"/>
          </ac:spMkLst>
        </pc:spChg>
        <pc:spChg chg="mod">
          <ac:chgData name="Siegbert Rudolph" userId="2af4d44886c067cc" providerId="LiveId" clId="{8A652A1F-DB39-4826-B820-1904320858D1}" dt="2020-10-17T08:24:31.848" v="191" actId="1076"/>
          <ac:spMkLst>
            <pc:docMk/>
            <pc:sldMk cId="2113045116" sldId="335"/>
            <ac:spMk id="15" creationId="{92954E36-FE59-40E9-8839-AFC0ADF760CE}"/>
          </ac:spMkLst>
        </pc:spChg>
      </pc:sldChg>
    </pc:docChg>
  </pc:docChgLst>
  <pc:docChgLst>
    <pc:chgData name="Siegbert Rudolph" userId="2af4d44886c067cc" providerId="LiveId" clId="{E0B57480-E6D5-489B-80F7-A79854E23521}"/>
    <pc:docChg chg="custSel modSld">
      <pc:chgData name="Siegbert Rudolph" userId="2af4d44886c067cc" providerId="LiveId" clId="{E0B57480-E6D5-489B-80F7-A79854E23521}" dt="2021-10-07T15:50:27.343" v="323" actId="1076"/>
      <pc:docMkLst>
        <pc:docMk/>
      </pc:docMkLst>
      <pc:sldChg chg="delSp modSp mod">
        <pc:chgData name="Siegbert Rudolph" userId="2af4d44886c067cc" providerId="LiveId" clId="{E0B57480-E6D5-489B-80F7-A79854E23521}" dt="2021-10-07T15:50:27.058" v="5" actId="1076"/>
        <pc:sldMkLst>
          <pc:docMk/>
          <pc:sldMk cId="2546919538" sldId="256"/>
        </pc:sldMkLst>
        <pc:spChg chg="mod">
          <ac:chgData name="Siegbert Rudolph" userId="2af4d44886c067cc" providerId="LiveId" clId="{E0B57480-E6D5-489B-80F7-A79854E23521}" dt="2021-10-07T15:50:27.058" v="5" actId="1076"/>
          <ac:spMkLst>
            <pc:docMk/>
            <pc:sldMk cId="2546919538" sldId="256"/>
            <ac:spMk id="2" creationId="{D4B0821C-B8CE-4B6A-A02F-65CBDCE3A4C3}"/>
          </ac:spMkLst>
        </pc:spChg>
        <pc:spChg chg="del">
          <ac:chgData name="Siegbert Rudolph" userId="2af4d44886c067cc" providerId="LiveId" clId="{E0B57480-E6D5-489B-80F7-A79854E23521}" dt="2021-10-07T15:50:27.058" v="0" actId="478"/>
          <ac:spMkLst>
            <pc:docMk/>
            <pc:sldMk cId="2546919538" sldId="256"/>
            <ac:spMk id="3" creationId="{F8A77862-7405-4F67-8896-3CC168B8B63C}"/>
          </ac:spMkLst>
        </pc:spChg>
      </pc:sldChg>
      <pc:sldChg chg="delSp modSp mod">
        <pc:chgData name="Siegbert Rudolph" userId="2af4d44886c067cc" providerId="LiveId" clId="{E0B57480-E6D5-489B-80F7-A79854E23521}" dt="2021-10-07T15:50:27.243" v="215" actId="1076"/>
        <pc:sldMkLst>
          <pc:docMk/>
          <pc:sldMk cId="3937263621" sldId="259"/>
        </pc:sldMkLst>
        <pc:spChg chg="mod">
          <ac:chgData name="Siegbert Rudolph" userId="2af4d44886c067cc" providerId="LiveId" clId="{E0B57480-E6D5-489B-80F7-A79854E23521}" dt="2021-10-07T15:50:27.243" v="215" actId="1076"/>
          <ac:spMkLst>
            <pc:docMk/>
            <pc:sldMk cId="3937263621" sldId="259"/>
            <ac:spMk id="13" creationId="{573FEA95-D3A3-4836-8B03-CB269112FAD9}"/>
          </ac:spMkLst>
        </pc:spChg>
        <pc:spChg chg="del">
          <ac:chgData name="Siegbert Rudolph" userId="2af4d44886c067cc" providerId="LiveId" clId="{E0B57480-E6D5-489B-80F7-A79854E23521}" dt="2021-10-07T15:50:27.243" v="210" actId="478"/>
          <ac:spMkLst>
            <pc:docMk/>
            <pc:sldMk cId="3937263621" sldId="259"/>
            <ac:spMk id="14" creationId="{4A63BBAC-524B-47BD-B35D-A2CBB6F66231}"/>
          </ac:spMkLst>
        </pc:spChg>
      </pc:sldChg>
      <pc:sldChg chg="delSp modSp mod">
        <pc:chgData name="Siegbert Rudolph" userId="2af4d44886c067cc" providerId="LiveId" clId="{E0B57480-E6D5-489B-80F7-A79854E23521}" dt="2021-10-07T15:50:27.127" v="77" actId="1076"/>
        <pc:sldMkLst>
          <pc:docMk/>
          <pc:sldMk cId="1041208096" sldId="260"/>
        </pc:sldMkLst>
        <pc:spChg chg="mod">
          <ac:chgData name="Siegbert Rudolph" userId="2af4d44886c067cc" providerId="LiveId" clId="{E0B57480-E6D5-489B-80F7-A79854E23521}" dt="2021-10-07T15:50:27.127" v="77" actId="1076"/>
          <ac:spMkLst>
            <pc:docMk/>
            <pc:sldMk cId="1041208096" sldId="260"/>
            <ac:spMk id="11" creationId="{9AE09787-7951-457F-B7B6-D2E42E9B7AF5}"/>
          </ac:spMkLst>
        </pc:spChg>
        <pc:spChg chg="del">
          <ac:chgData name="Siegbert Rudolph" userId="2af4d44886c067cc" providerId="LiveId" clId="{E0B57480-E6D5-489B-80F7-A79854E23521}" dt="2021-10-07T15:50:27.127" v="72" actId="478"/>
          <ac:spMkLst>
            <pc:docMk/>
            <pc:sldMk cId="1041208096" sldId="260"/>
            <ac:spMk id="13" creationId="{051FF064-863C-428F-B39F-5474A352AA87}"/>
          </ac:spMkLst>
        </pc:spChg>
      </pc:sldChg>
      <pc:sldChg chg="delSp modSp mod">
        <pc:chgData name="Siegbert Rudolph" userId="2af4d44886c067cc" providerId="LiveId" clId="{E0B57480-E6D5-489B-80F7-A79854E23521}" dt="2021-10-07T15:50:27.127" v="71" actId="1076"/>
        <pc:sldMkLst>
          <pc:docMk/>
          <pc:sldMk cId="3929198008" sldId="261"/>
        </pc:sldMkLst>
        <pc:spChg chg="mod">
          <ac:chgData name="Siegbert Rudolph" userId="2af4d44886c067cc" providerId="LiveId" clId="{E0B57480-E6D5-489B-80F7-A79854E23521}" dt="2021-10-07T15:50:27.127" v="71" actId="1076"/>
          <ac:spMkLst>
            <pc:docMk/>
            <pc:sldMk cId="3929198008" sldId="261"/>
            <ac:spMk id="12" creationId="{8BDE991D-74EF-481F-849A-8275EF28AD38}"/>
          </ac:spMkLst>
        </pc:spChg>
        <pc:spChg chg="del">
          <ac:chgData name="Siegbert Rudolph" userId="2af4d44886c067cc" providerId="LiveId" clId="{E0B57480-E6D5-489B-80F7-A79854E23521}" dt="2021-10-07T15:50:27.111" v="66" actId="478"/>
          <ac:spMkLst>
            <pc:docMk/>
            <pc:sldMk cId="3929198008" sldId="261"/>
            <ac:spMk id="13" creationId="{4411BCFD-92FC-4E7C-916F-DC9B34464D11}"/>
          </ac:spMkLst>
        </pc:spChg>
      </pc:sldChg>
      <pc:sldChg chg="delSp modSp mod">
        <pc:chgData name="Siegbert Rudolph" userId="2af4d44886c067cc" providerId="LiveId" clId="{E0B57480-E6D5-489B-80F7-A79854E23521}" dt="2021-10-07T15:50:27.243" v="221" actId="1076"/>
        <pc:sldMkLst>
          <pc:docMk/>
          <pc:sldMk cId="2876292917" sldId="263"/>
        </pc:sldMkLst>
        <pc:spChg chg="mod">
          <ac:chgData name="Siegbert Rudolph" userId="2af4d44886c067cc" providerId="LiveId" clId="{E0B57480-E6D5-489B-80F7-A79854E23521}" dt="2021-10-07T15:50:27.243" v="221" actId="1076"/>
          <ac:spMkLst>
            <pc:docMk/>
            <pc:sldMk cId="2876292917" sldId="263"/>
            <ac:spMk id="13" creationId="{0C72F203-538E-44B9-B5B0-04FC11DB7C78}"/>
          </ac:spMkLst>
        </pc:spChg>
        <pc:spChg chg="del">
          <ac:chgData name="Siegbert Rudolph" userId="2af4d44886c067cc" providerId="LiveId" clId="{E0B57480-E6D5-489B-80F7-A79854E23521}" dt="2021-10-07T15:50:27.243" v="216" actId="478"/>
          <ac:spMkLst>
            <pc:docMk/>
            <pc:sldMk cId="2876292917" sldId="263"/>
            <ac:spMk id="14" creationId="{073A4DE3-A835-481A-9C39-B67366CBE554}"/>
          </ac:spMkLst>
        </pc:spChg>
      </pc:sldChg>
      <pc:sldChg chg="delSp modSp mod">
        <pc:chgData name="Siegbert Rudolph" userId="2af4d44886c067cc" providerId="LiveId" clId="{E0B57480-E6D5-489B-80F7-A79854E23521}" dt="2021-10-07T15:50:27.127" v="83" actId="1076"/>
        <pc:sldMkLst>
          <pc:docMk/>
          <pc:sldMk cId="3686553903" sldId="264"/>
        </pc:sldMkLst>
        <pc:spChg chg="mod">
          <ac:chgData name="Siegbert Rudolph" userId="2af4d44886c067cc" providerId="LiveId" clId="{E0B57480-E6D5-489B-80F7-A79854E23521}" dt="2021-10-07T15:50:27.127" v="83" actId="1076"/>
          <ac:spMkLst>
            <pc:docMk/>
            <pc:sldMk cId="3686553903" sldId="264"/>
            <ac:spMk id="11" creationId="{41A5CF4E-3868-40DF-B75C-43A202EE147B}"/>
          </ac:spMkLst>
        </pc:spChg>
        <pc:spChg chg="del">
          <ac:chgData name="Siegbert Rudolph" userId="2af4d44886c067cc" providerId="LiveId" clId="{E0B57480-E6D5-489B-80F7-A79854E23521}" dt="2021-10-07T15:50:27.127" v="78" actId="478"/>
          <ac:spMkLst>
            <pc:docMk/>
            <pc:sldMk cId="3686553903" sldId="264"/>
            <ac:spMk id="13" creationId="{69211293-2363-4AD4-A67A-62EACD2C3F20}"/>
          </ac:spMkLst>
        </pc:spChg>
      </pc:sldChg>
      <pc:sldChg chg="delSp modSp mod">
        <pc:chgData name="Siegbert Rudolph" userId="2af4d44886c067cc" providerId="LiveId" clId="{E0B57480-E6D5-489B-80F7-A79854E23521}" dt="2021-10-07T15:50:27.142" v="89" actId="1076"/>
        <pc:sldMkLst>
          <pc:docMk/>
          <pc:sldMk cId="42997239" sldId="266"/>
        </pc:sldMkLst>
        <pc:spChg chg="mod">
          <ac:chgData name="Siegbert Rudolph" userId="2af4d44886c067cc" providerId="LiveId" clId="{E0B57480-E6D5-489B-80F7-A79854E23521}" dt="2021-10-07T15:50:27.142" v="89" actId="1076"/>
          <ac:spMkLst>
            <pc:docMk/>
            <pc:sldMk cId="42997239" sldId="266"/>
            <ac:spMk id="12" creationId="{DB558878-040B-4662-AE83-2C3797FA4E2C}"/>
          </ac:spMkLst>
        </pc:spChg>
        <pc:spChg chg="del">
          <ac:chgData name="Siegbert Rudolph" userId="2af4d44886c067cc" providerId="LiveId" clId="{E0B57480-E6D5-489B-80F7-A79854E23521}" dt="2021-10-07T15:50:27.127" v="84" actId="478"/>
          <ac:spMkLst>
            <pc:docMk/>
            <pc:sldMk cId="42997239" sldId="266"/>
            <ac:spMk id="13" creationId="{F3FE586E-15A7-459A-8037-785435EAE4B1}"/>
          </ac:spMkLst>
        </pc:spChg>
      </pc:sldChg>
      <pc:sldChg chg="delSp modSp mod">
        <pc:chgData name="Siegbert Rudolph" userId="2af4d44886c067cc" providerId="LiveId" clId="{E0B57480-E6D5-489B-80F7-A79854E23521}" dt="2021-10-07T15:50:27.142" v="95" actId="1076"/>
        <pc:sldMkLst>
          <pc:docMk/>
          <pc:sldMk cId="683553918" sldId="267"/>
        </pc:sldMkLst>
        <pc:spChg chg="mod">
          <ac:chgData name="Siegbert Rudolph" userId="2af4d44886c067cc" providerId="LiveId" clId="{E0B57480-E6D5-489B-80F7-A79854E23521}" dt="2021-10-07T15:50:27.142" v="95" actId="1076"/>
          <ac:spMkLst>
            <pc:docMk/>
            <pc:sldMk cId="683553918" sldId="267"/>
            <ac:spMk id="11" creationId="{24C51BDB-F8F0-4371-A9E6-D24B2046CE63}"/>
          </ac:spMkLst>
        </pc:spChg>
        <pc:spChg chg="del">
          <ac:chgData name="Siegbert Rudolph" userId="2af4d44886c067cc" providerId="LiveId" clId="{E0B57480-E6D5-489B-80F7-A79854E23521}" dt="2021-10-07T15:50:27.142" v="90" actId="478"/>
          <ac:spMkLst>
            <pc:docMk/>
            <pc:sldMk cId="683553918" sldId="267"/>
            <ac:spMk id="13" creationId="{18162FAC-9D38-4154-89D1-2AA7909F6E6D}"/>
          </ac:spMkLst>
        </pc:spChg>
      </pc:sldChg>
      <pc:sldChg chg="delSp modSp mod">
        <pc:chgData name="Siegbert Rudolph" userId="2af4d44886c067cc" providerId="LiveId" clId="{E0B57480-E6D5-489B-80F7-A79854E23521}" dt="2021-10-07T15:50:27.227" v="197" actId="1076"/>
        <pc:sldMkLst>
          <pc:docMk/>
          <pc:sldMk cId="745547845" sldId="268"/>
        </pc:sldMkLst>
        <pc:spChg chg="mod">
          <ac:chgData name="Siegbert Rudolph" userId="2af4d44886c067cc" providerId="LiveId" clId="{E0B57480-E6D5-489B-80F7-A79854E23521}" dt="2021-10-07T15:50:27.227" v="197" actId="1076"/>
          <ac:spMkLst>
            <pc:docMk/>
            <pc:sldMk cId="745547845" sldId="268"/>
            <ac:spMk id="13" creationId="{E72BBE3E-AF2A-4AB2-8C64-D12556A58AE2}"/>
          </ac:spMkLst>
        </pc:spChg>
        <pc:spChg chg="del">
          <ac:chgData name="Siegbert Rudolph" userId="2af4d44886c067cc" providerId="LiveId" clId="{E0B57480-E6D5-489B-80F7-A79854E23521}" dt="2021-10-07T15:50:27.227" v="192" actId="478"/>
          <ac:spMkLst>
            <pc:docMk/>
            <pc:sldMk cId="745547845" sldId="268"/>
            <ac:spMk id="14" creationId="{44D653BE-2601-41DE-9C32-A57D553675A7}"/>
          </ac:spMkLst>
        </pc:spChg>
      </pc:sldChg>
      <pc:sldChg chg="delSp modSp mod">
        <pc:chgData name="Siegbert Rudolph" userId="2af4d44886c067cc" providerId="LiveId" clId="{E0B57480-E6D5-489B-80F7-A79854E23521}" dt="2021-10-07T15:50:27.158" v="101" actId="1076"/>
        <pc:sldMkLst>
          <pc:docMk/>
          <pc:sldMk cId="3009191299" sldId="269"/>
        </pc:sldMkLst>
        <pc:spChg chg="mod">
          <ac:chgData name="Siegbert Rudolph" userId="2af4d44886c067cc" providerId="LiveId" clId="{E0B57480-E6D5-489B-80F7-A79854E23521}" dt="2021-10-07T15:50:27.158" v="101" actId="1076"/>
          <ac:spMkLst>
            <pc:docMk/>
            <pc:sldMk cId="3009191299" sldId="269"/>
            <ac:spMk id="12" creationId="{F05E151E-E218-4DD4-8502-87DC2755AB46}"/>
          </ac:spMkLst>
        </pc:spChg>
        <pc:spChg chg="del">
          <ac:chgData name="Siegbert Rudolph" userId="2af4d44886c067cc" providerId="LiveId" clId="{E0B57480-E6D5-489B-80F7-A79854E23521}" dt="2021-10-07T15:50:27.142" v="96" actId="478"/>
          <ac:spMkLst>
            <pc:docMk/>
            <pc:sldMk cId="3009191299" sldId="269"/>
            <ac:spMk id="13" creationId="{04461E81-0B53-426F-B30A-79D75DD6DA54}"/>
          </ac:spMkLst>
        </pc:spChg>
      </pc:sldChg>
      <pc:sldChg chg="delSp modSp mod">
        <pc:chgData name="Siegbert Rudolph" userId="2af4d44886c067cc" providerId="LiveId" clId="{E0B57480-E6D5-489B-80F7-A79854E23521}" dt="2021-10-07T15:50:27.174" v="125" actId="1076"/>
        <pc:sldMkLst>
          <pc:docMk/>
          <pc:sldMk cId="4243178866" sldId="270"/>
        </pc:sldMkLst>
        <pc:spChg chg="mod">
          <ac:chgData name="Siegbert Rudolph" userId="2af4d44886c067cc" providerId="LiveId" clId="{E0B57480-E6D5-489B-80F7-A79854E23521}" dt="2021-10-07T15:50:27.174" v="125" actId="1076"/>
          <ac:spMkLst>
            <pc:docMk/>
            <pc:sldMk cId="4243178866" sldId="270"/>
            <ac:spMk id="11" creationId="{ED65D710-1773-499F-9CAF-1C50A5423432}"/>
          </ac:spMkLst>
        </pc:spChg>
        <pc:spChg chg="del">
          <ac:chgData name="Siegbert Rudolph" userId="2af4d44886c067cc" providerId="LiveId" clId="{E0B57480-E6D5-489B-80F7-A79854E23521}" dt="2021-10-07T15:50:27.158" v="120" actId="478"/>
          <ac:spMkLst>
            <pc:docMk/>
            <pc:sldMk cId="4243178866" sldId="270"/>
            <ac:spMk id="12" creationId="{7722EC30-05CD-4096-BCFF-21CAB239D131}"/>
          </ac:spMkLst>
        </pc:spChg>
      </pc:sldChg>
      <pc:sldChg chg="delSp modSp mod">
        <pc:chgData name="Siegbert Rudolph" userId="2af4d44886c067cc" providerId="LiveId" clId="{E0B57480-E6D5-489B-80F7-A79854E23521}" dt="2021-10-07T15:50:27.180" v="143" actId="1076"/>
        <pc:sldMkLst>
          <pc:docMk/>
          <pc:sldMk cId="3127979343" sldId="271"/>
        </pc:sldMkLst>
        <pc:spChg chg="mod">
          <ac:chgData name="Siegbert Rudolph" userId="2af4d44886c067cc" providerId="LiveId" clId="{E0B57480-E6D5-489B-80F7-A79854E23521}" dt="2021-10-07T15:50:27.180" v="143" actId="1076"/>
          <ac:spMkLst>
            <pc:docMk/>
            <pc:sldMk cId="3127979343" sldId="271"/>
            <ac:spMk id="11" creationId="{60C39F2B-F282-47C3-86DF-B0EB27D4D6AB}"/>
          </ac:spMkLst>
        </pc:spChg>
        <pc:spChg chg="del">
          <ac:chgData name="Siegbert Rudolph" userId="2af4d44886c067cc" providerId="LiveId" clId="{E0B57480-E6D5-489B-80F7-A79854E23521}" dt="2021-10-07T15:50:27.180" v="138" actId="478"/>
          <ac:spMkLst>
            <pc:docMk/>
            <pc:sldMk cId="3127979343" sldId="271"/>
            <ac:spMk id="13" creationId="{4633ED3C-CAFB-4FCF-B089-B6485ABA2D90}"/>
          </ac:spMkLst>
        </pc:spChg>
      </pc:sldChg>
      <pc:sldChg chg="delSp modSp mod">
        <pc:chgData name="Siegbert Rudolph" userId="2af4d44886c067cc" providerId="LiveId" clId="{E0B57480-E6D5-489B-80F7-A79854E23521}" dt="2021-10-07T15:50:27.058" v="11" actId="1076"/>
        <pc:sldMkLst>
          <pc:docMk/>
          <pc:sldMk cId="2396839247" sldId="272"/>
        </pc:sldMkLst>
        <pc:spChg chg="del">
          <ac:chgData name="Siegbert Rudolph" userId="2af4d44886c067cc" providerId="LiveId" clId="{E0B57480-E6D5-489B-80F7-A79854E23521}" dt="2021-10-07T15:50:27.058" v="6" actId="478"/>
          <ac:spMkLst>
            <pc:docMk/>
            <pc:sldMk cId="2396839247" sldId="272"/>
            <ac:spMk id="12" creationId="{7B6D2C1F-FE26-430F-B0A9-C120A357AECA}"/>
          </ac:spMkLst>
        </pc:spChg>
        <pc:spChg chg="mod">
          <ac:chgData name="Siegbert Rudolph" userId="2af4d44886c067cc" providerId="LiveId" clId="{E0B57480-E6D5-489B-80F7-A79854E23521}" dt="2021-10-07T15:50:27.058" v="11" actId="1076"/>
          <ac:spMkLst>
            <pc:docMk/>
            <pc:sldMk cId="2396839247" sldId="272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E0B57480-E6D5-489B-80F7-A79854E23521}" dt="2021-10-07T15:50:27.073" v="17" actId="1076"/>
        <pc:sldMkLst>
          <pc:docMk/>
          <pc:sldMk cId="185532579" sldId="273"/>
        </pc:sldMkLst>
        <pc:spChg chg="mod">
          <ac:chgData name="Siegbert Rudolph" userId="2af4d44886c067cc" providerId="LiveId" clId="{E0B57480-E6D5-489B-80F7-A79854E23521}" dt="2021-10-07T15:50:27.073" v="17" actId="1076"/>
          <ac:spMkLst>
            <pc:docMk/>
            <pc:sldMk cId="185532579" sldId="273"/>
            <ac:spMk id="12" creationId="{F8EC595F-7614-41B3-A385-37893E622293}"/>
          </ac:spMkLst>
        </pc:spChg>
        <pc:spChg chg="del">
          <ac:chgData name="Siegbert Rudolph" userId="2af4d44886c067cc" providerId="LiveId" clId="{E0B57480-E6D5-489B-80F7-A79854E23521}" dt="2021-10-07T15:50:27.073" v="12" actId="478"/>
          <ac:spMkLst>
            <pc:docMk/>
            <pc:sldMk cId="185532579" sldId="273"/>
            <ac:spMk id="13" creationId="{DB5AE885-64B2-4EE2-84A9-819892D0871F}"/>
          </ac:spMkLst>
        </pc:spChg>
      </pc:sldChg>
      <pc:sldChg chg="delSp modSp mod">
        <pc:chgData name="Siegbert Rudolph" userId="2af4d44886c067cc" providerId="LiveId" clId="{E0B57480-E6D5-489B-80F7-A79854E23521}" dt="2021-10-07T15:50:27.080" v="23" actId="1076"/>
        <pc:sldMkLst>
          <pc:docMk/>
          <pc:sldMk cId="2201411931" sldId="274"/>
        </pc:sldMkLst>
        <pc:spChg chg="mod">
          <ac:chgData name="Siegbert Rudolph" userId="2af4d44886c067cc" providerId="LiveId" clId="{E0B57480-E6D5-489B-80F7-A79854E23521}" dt="2021-10-07T15:50:27.080" v="23" actId="1076"/>
          <ac:spMkLst>
            <pc:docMk/>
            <pc:sldMk cId="2201411931" sldId="274"/>
            <ac:spMk id="12" creationId="{B33637F6-E00A-4A45-8689-910DC2886C8A}"/>
          </ac:spMkLst>
        </pc:spChg>
        <pc:spChg chg="del">
          <ac:chgData name="Siegbert Rudolph" userId="2af4d44886c067cc" providerId="LiveId" clId="{E0B57480-E6D5-489B-80F7-A79854E23521}" dt="2021-10-07T15:50:27.080" v="18" actId="478"/>
          <ac:spMkLst>
            <pc:docMk/>
            <pc:sldMk cId="2201411931" sldId="274"/>
            <ac:spMk id="13" creationId="{9170452E-FC98-4834-BD91-3306F7180000}"/>
          </ac:spMkLst>
        </pc:spChg>
      </pc:sldChg>
      <pc:sldChg chg="delSp modSp mod">
        <pc:chgData name="Siegbert Rudolph" userId="2af4d44886c067cc" providerId="LiveId" clId="{E0B57480-E6D5-489B-80F7-A79854E23521}" dt="2021-10-07T15:50:27.080" v="29" actId="1076"/>
        <pc:sldMkLst>
          <pc:docMk/>
          <pc:sldMk cId="1901867075" sldId="275"/>
        </pc:sldMkLst>
        <pc:spChg chg="mod">
          <ac:chgData name="Siegbert Rudolph" userId="2af4d44886c067cc" providerId="LiveId" clId="{E0B57480-E6D5-489B-80F7-A79854E23521}" dt="2021-10-07T15:50:27.080" v="29" actId="1076"/>
          <ac:spMkLst>
            <pc:docMk/>
            <pc:sldMk cId="1901867075" sldId="275"/>
            <ac:spMk id="12" creationId="{7393BE59-0866-467C-AFEB-FE4E24ADDE5F}"/>
          </ac:spMkLst>
        </pc:spChg>
        <pc:spChg chg="del">
          <ac:chgData name="Siegbert Rudolph" userId="2af4d44886c067cc" providerId="LiveId" clId="{E0B57480-E6D5-489B-80F7-A79854E23521}" dt="2021-10-07T15:50:27.080" v="24" actId="478"/>
          <ac:spMkLst>
            <pc:docMk/>
            <pc:sldMk cId="1901867075" sldId="275"/>
            <ac:spMk id="13" creationId="{6BD044A9-2C28-4741-B7CF-30B8CC8C9DD5}"/>
          </ac:spMkLst>
        </pc:spChg>
      </pc:sldChg>
      <pc:sldChg chg="delSp modSp mod">
        <pc:chgData name="Siegbert Rudolph" userId="2af4d44886c067cc" providerId="LiveId" clId="{E0B57480-E6D5-489B-80F7-A79854E23521}" dt="2021-10-07T15:50:27.111" v="53" actId="1076"/>
        <pc:sldMkLst>
          <pc:docMk/>
          <pc:sldMk cId="1544213798" sldId="276"/>
        </pc:sldMkLst>
        <pc:spChg chg="mod">
          <ac:chgData name="Siegbert Rudolph" userId="2af4d44886c067cc" providerId="LiveId" clId="{E0B57480-E6D5-489B-80F7-A79854E23521}" dt="2021-10-07T15:50:27.111" v="53" actId="1076"/>
          <ac:spMkLst>
            <pc:docMk/>
            <pc:sldMk cId="1544213798" sldId="276"/>
            <ac:spMk id="12" creationId="{BE1C4275-A449-483D-8BFF-B687569D9D32}"/>
          </ac:spMkLst>
        </pc:spChg>
        <pc:spChg chg="del">
          <ac:chgData name="Siegbert Rudolph" userId="2af4d44886c067cc" providerId="LiveId" clId="{E0B57480-E6D5-489B-80F7-A79854E23521}" dt="2021-10-07T15:50:27.096" v="48" actId="478"/>
          <ac:spMkLst>
            <pc:docMk/>
            <pc:sldMk cId="1544213798" sldId="276"/>
            <ac:spMk id="13" creationId="{7DD9C5CC-CCBD-4521-A819-F28B8BCBEE8A}"/>
          </ac:spMkLst>
        </pc:spChg>
      </pc:sldChg>
      <pc:sldChg chg="delSp modSp mod">
        <pc:chgData name="Siegbert Rudolph" userId="2af4d44886c067cc" providerId="LiveId" clId="{E0B57480-E6D5-489B-80F7-A79854E23521}" dt="2021-10-07T15:50:27.111" v="59" actId="1076"/>
        <pc:sldMkLst>
          <pc:docMk/>
          <pc:sldMk cId="4052211650" sldId="277"/>
        </pc:sldMkLst>
        <pc:spChg chg="mod">
          <ac:chgData name="Siegbert Rudolph" userId="2af4d44886c067cc" providerId="LiveId" clId="{E0B57480-E6D5-489B-80F7-A79854E23521}" dt="2021-10-07T15:50:27.111" v="59" actId="1076"/>
          <ac:spMkLst>
            <pc:docMk/>
            <pc:sldMk cId="4052211650" sldId="277"/>
            <ac:spMk id="12" creationId="{A51E218E-C809-41DD-8005-4EEC2A667EC3}"/>
          </ac:spMkLst>
        </pc:spChg>
        <pc:spChg chg="del">
          <ac:chgData name="Siegbert Rudolph" userId="2af4d44886c067cc" providerId="LiveId" clId="{E0B57480-E6D5-489B-80F7-A79854E23521}" dt="2021-10-07T15:50:27.111" v="54" actId="478"/>
          <ac:spMkLst>
            <pc:docMk/>
            <pc:sldMk cId="4052211650" sldId="277"/>
            <ac:spMk id="13" creationId="{D961ED41-AAE9-4FC4-ABD0-B5E05F6EA5DE}"/>
          </ac:spMkLst>
        </pc:spChg>
      </pc:sldChg>
      <pc:sldChg chg="delSp modSp mod">
        <pc:chgData name="Siegbert Rudolph" userId="2af4d44886c067cc" providerId="LiveId" clId="{E0B57480-E6D5-489B-80F7-A79854E23521}" dt="2021-10-07T15:50:27.080" v="35" actId="1076"/>
        <pc:sldMkLst>
          <pc:docMk/>
          <pc:sldMk cId="4051993134" sldId="278"/>
        </pc:sldMkLst>
        <pc:spChg chg="mod">
          <ac:chgData name="Siegbert Rudolph" userId="2af4d44886c067cc" providerId="LiveId" clId="{E0B57480-E6D5-489B-80F7-A79854E23521}" dt="2021-10-07T15:50:27.080" v="35" actId="1076"/>
          <ac:spMkLst>
            <pc:docMk/>
            <pc:sldMk cId="4051993134" sldId="278"/>
            <ac:spMk id="12" creationId="{9EE0E780-B3F3-4EA8-ABB3-6F02DE247DA0}"/>
          </ac:spMkLst>
        </pc:spChg>
        <pc:spChg chg="del">
          <ac:chgData name="Siegbert Rudolph" userId="2af4d44886c067cc" providerId="LiveId" clId="{E0B57480-E6D5-489B-80F7-A79854E23521}" dt="2021-10-07T15:50:27.080" v="30" actId="478"/>
          <ac:spMkLst>
            <pc:docMk/>
            <pc:sldMk cId="4051993134" sldId="278"/>
            <ac:spMk id="13" creationId="{06D1EE45-0057-4A87-A5CF-4E57B70B160B}"/>
          </ac:spMkLst>
        </pc:spChg>
      </pc:sldChg>
      <pc:sldChg chg="delSp modSp mod">
        <pc:chgData name="Siegbert Rudolph" userId="2af4d44886c067cc" providerId="LiveId" clId="{E0B57480-E6D5-489B-80F7-A79854E23521}" dt="2021-10-07T15:50:27.111" v="65" actId="1076"/>
        <pc:sldMkLst>
          <pc:docMk/>
          <pc:sldMk cId="2915413291" sldId="279"/>
        </pc:sldMkLst>
        <pc:spChg chg="mod">
          <ac:chgData name="Siegbert Rudolph" userId="2af4d44886c067cc" providerId="LiveId" clId="{E0B57480-E6D5-489B-80F7-A79854E23521}" dt="2021-10-07T15:50:27.111" v="65" actId="1076"/>
          <ac:spMkLst>
            <pc:docMk/>
            <pc:sldMk cId="2915413291" sldId="279"/>
            <ac:spMk id="12" creationId="{887388A5-2AC4-4747-B2A9-EC9F30655870}"/>
          </ac:spMkLst>
        </pc:spChg>
        <pc:spChg chg="del">
          <ac:chgData name="Siegbert Rudolph" userId="2af4d44886c067cc" providerId="LiveId" clId="{E0B57480-E6D5-489B-80F7-A79854E23521}" dt="2021-10-07T15:50:27.111" v="60" actId="478"/>
          <ac:spMkLst>
            <pc:docMk/>
            <pc:sldMk cId="2915413291" sldId="279"/>
            <ac:spMk id="13" creationId="{E12AA2AA-F482-4459-80BE-97F1E4DC6882}"/>
          </ac:spMkLst>
        </pc:spChg>
      </pc:sldChg>
      <pc:sldChg chg="delSp modSp mod">
        <pc:chgData name="Siegbert Rudolph" userId="2af4d44886c067cc" providerId="LiveId" clId="{E0B57480-E6D5-489B-80F7-A79854E23521}" dt="2021-10-07T15:50:27.096" v="41" actId="1076"/>
        <pc:sldMkLst>
          <pc:docMk/>
          <pc:sldMk cId="2255859179" sldId="280"/>
        </pc:sldMkLst>
        <pc:spChg chg="mod">
          <ac:chgData name="Siegbert Rudolph" userId="2af4d44886c067cc" providerId="LiveId" clId="{E0B57480-E6D5-489B-80F7-A79854E23521}" dt="2021-10-07T15:50:27.096" v="41" actId="1076"/>
          <ac:spMkLst>
            <pc:docMk/>
            <pc:sldMk cId="2255859179" sldId="280"/>
            <ac:spMk id="12" creationId="{B545E514-979F-4D77-90E0-4D8C4D6BF5CF}"/>
          </ac:spMkLst>
        </pc:spChg>
        <pc:spChg chg="del">
          <ac:chgData name="Siegbert Rudolph" userId="2af4d44886c067cc" providerId="LiveId" clId="{E0B57480-E6D5-489B-80F7-A79854E23521}" dt="2021-10-07T15:50:27.080" v="36" actId="478"/>
          <ac:spMkLst>
            <pc:docMk/>
            <pc:sldMk cId="2255859179" sldId="280"/>
            <ac:spMk id="13" creationId="{04184D84-AC0B-4525-84AB-605861E193BC}"/>
          </ac:spMkLst>
        </pc:spChg>
      </pc:sldChg>
      <pc:sldChg chg="delSp modSp mod">
        <pc:chgData name="Siegbert Rudolph" userId="2af4d44886c067cc" providerId="LiveId" clId="{E0B57480-E6D5-489B-80F7-A79854E23521}" dt="2021-10-07T15:50:27.096" v="47" actId="1076"/>
        <pc:sldMkLst>
          <pc:docMk/>
          <pc:sldMk cId="636453072" sldId="281"/>
        </pc:sldMkLst>
        <pc:spChg chg="mod">
          <ac:chgData name="Siegbert Rudolph" userId="2af4d44886c067cc" providerId="LiveId" clId="{E0B57480-E6D5-489B-80F7-A79854E23521}" dt="2021-10-07T15:50:27.096" v="47" actId="1076"/>
          <ac:spMkLst>
            <pc:docMk/>
            <pc:sldMk cId="636453072" sldId="281"/>
            <ac:spMk id="12" creationId="{EF8F2661-867A-420B-B744-660E32B3006C}"/>
          </ac:spMkLst>
        </pc:spChg>
        <pc:spChg chg="del">
          <ac:chgData name="Siegbert Rudolph" userId="2af4d44886c067cc" providerId="LiveId" clId="{E0B57480-E6D5-489B-80F7-A79854E23521}" dt="2021-10-07T15:50:27.096" v="42" actId="478"/>
          <ac:spMkLst>
            <pc:docMk/>
            <pc:sldMk cId="636453072" sldId="281"/>
            <ac:spMk id="13" creationId="{3ABFF48F-50EC-4BC5-83D4-AB08C4003E70}"/>
          </ac:spMkLst>
        </pc:spChg>
      </pc:sldChg>
      <pc:sldChg chg="delSp modSp mod">
        <pc:chgData name="Siegbert Rudolph" userId="2af4d44886c067cc" providerId="LiveId" clId="{E0B57480-E6D5-489B-80F7-A79854E23521}" dt="2021-10-07T15:50:27.158" v="107" actId="1076"/>
        <pc:sldMkLst>
          <pc:docMk/>
          <pc:sldMk cId="3754099932" sldId="282"/>
        </pc:sldMkLst>
        <pc:spChg chg="mod">
          <ac:chgData name="Siegbert Rudolph" userId="2af4d44886c067cc" providerId="LiveId" clId="{E0B57480-E6D5-489B-80F7-A79854E23521}" dt="2021-10-07T15:50:27.158" v="107" actId="1076"/>
          <ac:spMkLst>
            <pc:docMk/>
            <pc:sldMk cId="3754099932" sldId="282"/>
            <ac:spMk id="12" creationId="{5391C451-4C73-4270-849F-B1F996C5373D}"/>
          </ac:spMkLst>
        </pc:spChg>
        <pc:spChg chg="del">
          <ac:chgData name="Siegbert Rudolph" userId="2af4d44886c067cc" providerId="LiveId" clId="{E0B57480-E6D5-489B-80F7-A79854E23521}" dt="2021-10-07T15:50:27.158" v="102" actId="478"/>
          <ac:spMkLst>
            <pc:docMk/>
            <pc:sldMk cId="3754099932" sldId="282"/>
            <ac:spMk id="13" creationId="{3866CAB1-C523-46A0-9419-499CD5926319}"/>
          </ac:spMkLst>
        </pc:spChg>
      </pc:sldChg>
      <pc:sldChg chg="delSp modSp mod">
        <pc:chgData name="Siegbert Rudolph" userId="2af4d44886c067cc" providerId="LiveId" clId="{E0B57480-E6D5-489B-80F7-A79854E23521}" dt="2021-10-07T15:50:27.158" v="119" actId="1076"/>
        <pc:sldMkLst>
          <pc:docMk/>
          <pc:sldMk cId="2475235217" sldId="283"/>
        </pc:sldMkLst>
        <pc:spChg chg="mod">
          <ac:chgData name="Siegbert Rudolph" userId="2af4d44886c067cc" providerId="LiveId" clId="{E0B57480-E6D5-489B-80F7-A79854E23521}" dt="2021-10-07T15:50:27.158" v="119" actId="1076"/>
          <ac:spMkLst>
            <pc:docMk/>
            <pc:sldMk cId="2475235217" sldId="283"/>
            <ac:spMk id="12" creationId="{173E2EAF-1C4C-4556-947D-7B0ABC85FF29}"/>
          </ac:spMkLst>
        </pc:spChg>
        <pc:spChg chg="del">
          <ac:chgData name="Siegbert Rudolph" userId="2af4d44886c067cc" providerId="LiveId" clId="{E0B57480-E6D5-489B-80F7-A79854E23521}" dt="2021-10-07T15:50:27.158" v="114" actId="478"/>
          <ac:spMkLst>
            <pc:docMk/>
            <pc:sldMk cId="2475235217" sldId="283"/>
            <ac:spMk id="13" creationId="{2EC6FC77-5409-4F52-9FB0-86189ED13045}"/>
          </ac:spMkLst>
        </pc:spChg>
      </pc:sldChg>
      <pc:sldChg chg="delSp modSp mod">
        <pc:chgData name="Siegbert Rudolph" userId="2af4d44886c067cc" providerId="LiveId" clId="{E0B57480-E6D5-489B-80F7-A79854E23521}" dt="2021-10-07T15:50:27.158" v="113" actId="1076"/>
        <pc:sldMkLst>
          <pc:docMk/>
          <pc:sldMk cId="3646930458" sldId="284"/>
        </pc:sldMkLst>
        <pc:spChg chg="mod">
          <ac:chgData name="Siegbert Rudolph" userId="2af4d44886c067cc" providerId="LiveId" clId="{E0B57480-E6D5-489B-80F7-A79854E23521}" dt="2021-10-07T15:50:27.158" v="113" actId="1076"/>
          <ac:spMkLst>
            <pc:docMk/>
            <pc:sldMk cId="3646930458" sldId="284"/>
            <ac:spMk id="12" creationId="{A4CA5029-B9D7-4B5D-81CE-3B94831FC9FB}"/>
          </ac:spMkLst>
        </pc:spChg>
        <pc:spChg chg="del">
          <ac:chgData name="Siegbert Rudolph" userId="2af4d44886c067cc" providerId="LiveId" clId="{E0B57480-E6D5-489B-80F7-A79854E23521}" dt="2021-10-07T15:50:27.158" v="108" actId="478"/>
          <ac:spMkLst>
            <pc:docMk/>
            <pc:sldMk cId="3646930458" sldId="284"/>
            <ac:spMk id="13" creationId="{5875DD30-4FD8-4E1B-AB7B-145D9F61FB89}"/>
          </ac:spMkLst>
        </pc:spChg>
      </pc:sldChg>
      <pc:sldChg chg="delSp modSp mod">
        <pc:chgData name="Siegbert Rudolph" userId="2af4d44886c067cc" providerId="LiveId" clId="{E0B57480-E6D5-489B-80F7-A79854E23521}" dt="2021-10-07T15:50:27.180" v="137" actId="1076"/>
        <pc:sldMkLst>
          <pc:docMk/>
          <pc:sldMk cId="958425411" sldId="285"/>
        </pc:sldMkLst>
        <pc:spChg chg="mod">
          <ac:chgData name="Siegbert Rudolph" userId="2af4d44886c067cc" providerId="LiveId" clId="{E0B57480-E6D5-489B-80F7-A79854E23521}" dt="2021-10-07T15:50:27.180" v="137" actId="1076"/>
          <ac:spMkLst>
            <pc:docMk/>
            <pc:sldMk cId="958425411" sldId="285"/>
            <ac:spMk id="11" creationId="{880D9F06-B095-40C3-8A6E-3DAFEF701D08}"/>
          </ac:spMkLst>
        </pc:spChg>
        <pc:spChg chg="del">
          <ac:chgData name="Siegbert Rudolph" userId="2af4d44886c067cc" providerId="LiveId" clId="{E0B57480-E6D5-489B-80F7-A79854E23521}" dt="2021-10-07T15:50:27.180" v="132" actId="478"/>
          <ac:spMkLst>
            <pc:docMk/>
            <pc:sldMk cId="958425411" sldId="285"/>
            <ac:spMk id="13" creationId="{7619070A-9FE0-4473-A5BB-985F054335D0}"/>
          </ac:spMkLst>
        </pc:spChg>
      </pc:sldChg>
      <pc:sldChg chg="delSp modSp mod">
        <pc:chgData name="Siegbert Rudolph" userId="2af4d44886c067cc" providerId="LiveId" clId="{E0B57480-E6D5-489B-80F7-A79854E23521}" dt="2021-10-07T15:50:27.180" v="131" actId="1076"/>
        <pc:sldMkLst>
          <pc:docMk/>
          <pc:sldMk cId="2874854592" sldId="286"/>
        </pc:sldMkLst>
        <pc:spChg chg="mod">
          <ac:chgData name="Siegbert Rudolph" userId="2af4d44886c067cc" providerId="LiveId" clId="{E0B57480-E6D5-489B-80F7-A79854E23521}" dt="2021-10-07T15:50:27.180" v="131" actId="1076"/>
          <ac:spMkLst>
            <pc:docMk/>
            <pc:sldMk cId="2874854592" sldId="286"/>
            <ac:spMk id="11" creationId="{3E6F2FDB-E270-4A21-8AB1-6B6D4399EB55}"/>
          </ac:spMkLst>
        </pc:spChg>
        <pc:spChg chg="del">
          <ac:chgData name="Siegbert Rudolph" userId="2af4d44886c067cc" providerId="LiveId" clId="{E0B57480-E6D5-489B-80F7-A79854E23521}" dt="2021-10-07T15:50:27.174" v="126" actId="478"/>
          <ac:spMkLst>
            <pc:docMk/>
            <pc:sldMk cId="2874854592" sldId="286"/>
            <ac:spMk id="13" creationId="{04E1D40E-25DC-4C1E-B1BC-FC1C5C576BD3}"/>
          </ac:spMkLst>
        </pc:spChg>
      </pc:sldChg>
      <pc:sldChg chg="delSp modSp mod">
        <pc:chgData name="Siegbert Rudolph" userId="2af4d44886c067cc" providerId="LiveId" clId="{E0B57480-E6D5-489B-80F7-A79854E23521}" dt="2021-10-07T15:50:27.211" v="179" actId="1076"/>
        <pc:sldMkLst>
          <pc:docMk/>
          <pc:sldMk cId="3055612800" sldId="287"/>
        </pc:sldMkLst>
        <pc:spChg chg="mod">
          <ac:chgData name="Siegbert Rudolph" userId="2af4d44886c067cc" providerId="LiveId" clId="{E0B57480-E6D5-489B-80F7-A79854E23521}" dt="2021-10-07T15:50:27.211" v="179" actId="1076"/>
          <ac:spMkLst>
            <pc:docMk/>
            <pc:sldMk cId="3055612800" sldId="287"/>
            <ac:spMk id="11" creationId="{AFE1DB4B-3C32-46BD-A210-C0667D68DCD2}"/>
          </ac:spMkLst>
        </pc:spChg>
        <pc:spChg chg="del">
          <ac:chgData name="Siegbert Rudolph" userId="2af4d44886c067cc" providerId="LiveId" clId="{E0B57480-E6D5-489B-80F7-A79854E23521}" dt="2021-10-07T15:50:27.211" v="174" actId="478"/>
          <ac:spMkLst>
            <pc:docMk/>
            <pc:sldMk cId="3055612800" sldId="287"/>
            <ac:spMk id="13" creationId="{87A5F1F3-798B-41B6-995F-1C9CAF33FCB6}"/>
          </ac:spMkLst>
        </pc:spChg>
      </pc:sldChg>
      <pc:sldChg chg="delSp modSp mod">
        <pc:chgData name="Siegbert Rudolph" userId="2af4d44886c067cc" providerId="LiveId" clId="{E0B57480-E6D5-489B-80F7-A79854E23521}" dt="2021-10-07T15:50:27.196" v="149" actId="1076"/>
        <pc:sldMkLst>
          <pc:docMk/>
          <pc:sldMk cId="3586927126" sldId="288"/>
        </pc:sldMkLst>
        <pc:spChg chg="mod">
          <ac:chgData name="Siegbert Rudolph" userId="2af4d44886c067cc" providerId="LiveId" clId="{E0B57480-E6D5-489B-80F7-A79854E23521}" dt="2021-10-07T15:50:27.196" v="149" actId="1076"/>
          <ac:spMkLst>
            <pc:docMk/>
            <pc:sldMk cId="3586927126" sldId="288"/>
            <ac:spMk id="12" creationId="{31F0FB89-E39E-416F-B36F-55E1D76CEB2A}"/>
          </ac:spMkLst>
        </pc:spChg>
        <pc:spChg chg="del">
          <ac:chgData name="Siegbert Rudolph" userId="2af4d44886c067cc" providerId="LiveId" clId="{E0B57480-E6D5-489B-80F7-A79854E23521}" dt="2021-10-07T15:50:27.180" v="144" actId="478"/>
          <ac:spMkLst>
            <pc:docMk/>
            <pc:sldMk cId="3586927126" sldId="288"/>
            <ac:spMk id="13" creationId="{FFEF5F4E-928F-4ACA-BBB0-F5F13CC59FCE}"/>
          </ac:spMkLst>
        </pc:spChg>
      </pc:sldChg>
      <pc:sldChg chg="delSp modSp mod">
        <pc:chgData name="Siegbert Rudolph" userId="2af4d44886c067cc" providerId="LiveId" clId="{E0B57480-E6D5-489B-80F7-A79854E23521}" dt="2021-10-07T15:50:27.196" v="155" actId="1076"/>
        <pc:sldMkLst>
          <pc:docMk/>
          <pc:sldMk cId="3810152147" sldId="289"/>
        </pc:sldMkLst>
        <pc:spChg chg="mod">
          <ac:chgData name="Siegbert Rudolph" userId="2af4d44886c067cc" providerId="LiveId" clId="{E0B57480-E6D5-489B-80F7-A79854E23521}" dt="2021-10-07T15:50:27.196" v="155" actId="1076"/>
          <ac:spMkLst>
            <pc:docMk/>
            <pc:sldMk cId="3810152147" sldId="289"/>
            <ac:spMk id="12" creationId="{35C61950-7897-4A85-BC3E-76BCC01BBAB0}"/>
          </ac:spMkLst>
        </pc:spChg>
        <pc:spChg chg="del">
          <ac:chgData name="Siegbert Rudolph" userId="2af4d44886c067cc" providerId="LiveId" clId="{E0B57480-E6D5-489B-80F7-A79854E23521}" dt="2021-10-07T15:50:27.196" v="150" actId="478"/>
          <ac:spMkLst>
            <pc:docMk/>
            <pc:sldMk cId="3810152147" sldId="289"/>
            <ac:spMk id="13" creationId="{F44C4CCC-A72E-4A1B-9827-4A5AC3E9F2A6}"/>
          </ac:spMkLst>
        </pc:spChg>
      </pc:sldChg>
      <pc:sldChg chg="delSp modSp mod">
        <pc:chgData name="Siegbert Rudolph" userId="2af4d44886c067cc" providerId="LiveId" clId="{E0B57480-E6D5-489B-80F7-A79854E23521}" dt="2021-10-07T15:50:27.227" v="185" actId="1076"/>
        <pc:sldMkLst>
          <pc:docMk/>
          <pc:sldMk cId="1435490548" sldId="290"/>
        </pc:sldMkLst>
        <pc:spChg chg="mod">
          <ac:chgData name="Siegbert Rudolph" userId="2af4d44886c067cc" providerId="LiveId" clId="{E0B57480-E6D5-489B-80F7-A79854E23521}" dt="2021-10-07T15:50:27.227" v="185" actId="1076"/>
          <ac:spMkLst>
            <pc:docMk/>
            <pc:sldMk cId="1435490548" sldId="290"/>
            <ac:spMk id="12" creationId="{BD58E672-B391-4A70-A161-1752B43DC23F}"/>
          </ac:spMkLst>
        </pc:spChg>
        <pc:spChg chg="del">
          <ac:chgData name="Siegbert Rudolph" userId="2af4d44886c067cc" providerId="LiveId" clId="{E0B57480-E6D5-489B-80F7-A79854E23521}" dt="2021-10-07T15:50:27.211" v="180" actId="478"/>
          <ac:spMkLst>
            <pc:docMk/>
            <pc:sldMk cId="1435490548" sldId="290"/>
            <ac:spMk id="13" creationId="{065A1F09-D90F-4ADC-950A-023D3D606A5C}"/>
          </ac:spMkLst>
        </pc:spChg>
      </pc:sldChg>
      <pc:sldChg chg="delSp modSp mod">
        <pc:chgData name="Siegbert Rudolph" userId="2af4d44886c067cc" providerId="LiveId" clId="{E0B57480-E6D5-489B-80F7-A79854E23521}" dt="2021-10-07T15:50:27.196" v="161" actId="1076"/>
        <pc:sldMkLst>
          <pc:docMk/>
          <pc:sldMk cId="2768513747" sldId="291"/>
        </pc:sldMkLst>
        <pc:spChg chg="mod">
          <ac:chgData name="Siegbert Rudolph" userId="2af4d44886c067cc" providerId="LiveId" clId="{E0B57480-E6D5-489B-80F7-A79854E23521}" dt="2021-10-07T15:50:27.196" v="161" actId="1076"/>
          <ac:spMkLst>
            <pc:docMk/>
            <pc:sldMk cId="2768513747" sldId="291"/>
            <ac:spMk id="12" creationId="{AA1C310B-745B-4B60-A188-C872BE76C338}"/>
          </ac:spMkLst>
        </pc:spChg>
        <pc:spChg chg="del">
          <ac:chgData name="Siegbert Rudolph" userId="2af4d44886c067cc" providerId="LiveId" clId="{E0B57480-E6D5-489B-80F7-A79854E23521}" dt="2021-10-07T15:50:27.196" v="156" actId="478"/>
          <ac:spMkLst>
            <pc:docMk/>
            <pc:sldMk cId="2768513747" sldId="291"/>
            <ac:spMk id="13" creationId="{87E70989-988B-446F-857E-0F991224825E}"/>
          </ac:spMkLst>
        </pc:spChg>
      </pc:sldChg>
      <pc:sldChg chg="delSp modSp mod">
        <pc:chgData name="Siegbert Rudolph" userId="2af4d44886c067cc" providerId="LiveId" clId="{E0B57480-E6D5-489B-80F7-A79854E23521}" dt="2021-10-07T15:50:27.211" v="173" actId="1076"/>
        <pc:sldMkLst>
          <pc:docMk/>
          <pc:sldMk cId="3980244564" sldId="292"/>
        </pc:sldMkLst>
        <pc:spChg chg="mod">
          <ac:chgData name="Siegbert Rudolph" userId="2af4d44886c067cc" providerId="LiveId" clId="{E0B57480-E6D5-489B-80F7-A79854E23521}" dt="2021-10-07T15:50:27.211" v="173" actId="1076"/>
          <ac:spMkLst>
            <pc:docMk/>
            <pc:sldMk cId="3980244564" sldId="292"/>
            <ac:spMk id="11" creationId="{1F9FEF1C-6A8F-43D0-AD39-9F0EF3186D3F}"/>
          </ac:spMkLst>
        </pc:spChg>
        <pc:spChg chg="del">
          <ac:chgData name="Siegbert Rudolph" userId="2af4d44886c067cc" providerId="LiveId" clId="{E0B57480-E6D5-489B-80F7-A79854E23521}" dt="2021-10-07T15:50:27.211" v="168" actId="478"/>
          <ac:spMkLst>
            <pc:docMk/>
            <pc:sldMk cId="3980244564" sldId="292"/>
            <ac:spMk id="13" creationId="{493CC484-B032-4006-9F06-6B995B4092E3}"/>
          </ac:spMkLst>
        </pc:spChg>
      </pc:sldChg>
      <pc:sldChg chg="delSp modSp mod">
        <pc:chgData name="Siegbert Rudolph" userId="2af4d44886c067cc" providerId="LiveId" clId="{E0B57480-E6D5-489B-80F7-A79854E23521}" dt="2021-10-07T15:50:27.211" v="167" actId="1076"/>
        <pc:sldMkLst>
          <pc:docMk/>
          <pc:sldMk cId="3606507039" sldId="293"/>
        </pc:sldMkLst>
        <pc:spChg chg="mod">
          <ac:chgData name="Siegbert Rudolph" userId="2af4d44886c067cc" providerId="LiveId" clId="{E0B57480-E6D5-489B-80F7-A79854E23521}" dt="2021-10-07T15:50:27.211" v="167" actId="1076"/>
          <ac:spMkLst>
            <pc:docMk/>
            <pc:sldMk cId="3606507039" sldId="293"/>
            <ac:spMk id="12" creationId="{2B1621F5-0580-4A02-9826-E0BFE137F3D9}"/>
          </ac:spMkLst>
        </pc:spChg>
        <pc:spChg chg="del">
          <ac:chgData name="Siegbert Rudolph" userId="2af4d44886c067cc" providerId="LiveId" clId="{E0B57480-E6D5-489B-80F7-A79854E23521}" dt="2021-10-07T15:50:27.196" v="162" actId="478"/>
          <ac:spMkLst>
            <pc:docMk/>
            <pc:sldMk cId="3606507039" sldId="293"/>
            <ac:spMk id="13" creationId="{786AA315-86DD-493D-984E-2149AC3946C7}"/>
          </ac:spMkLst>
        </pc:spChg>
      </pc:sldChg>
      <pc:sldChg chg="delSp modSp mod">
        <pc:chgData name="Siegbert Rudolph" userId="2af4d44886c067cc" providerId="LiveId" clId="{E0B57480-E6D5-489B-80F7-A79854E23521}" dt="2021-10-07T15:50:27.258" v="227" actId="1076"/>
        <pc:sldMkLst>
          <pc:docMk/>
          <pc:sldMk cId="3148192860" sldId="294"/>
        </pc:sldMkLst>
        <pc:spChg chg="mod">
          <ac:chgData name="Siegbert Rudolph" userId="2af4d44886c067cc" providerId="LiveId" clId="{E0B57480-E6D5-489B-80F7-A79854E23521}" dt="2021-10-07T15:50:27.258" v="227" actId="1076"/>
          <ac:spMkLst>
            <pc:docMk/>
            <pc:sldMk cId="3148192860" sldId="294"/>
            <ac:spMk id="13" creationId="{BDB8FE7D-869C-4D3B-8C4B-C7FBB4ECCB13}"/>
          </ac:spMkLst>
        </pc:spChg>
        <pc:spChg chg="del">
          <ac:chgData name="Siegbert Rudolph" userId="2af4d44886c067cc" providerId="LiveId" clId="{E0B57480-E6D5-489B-80F7-A79854E23521}" dt="2021-10-07T15:50:27.243" v="222" actId="478"/>
          <ac:spMkLst>
            <pc:docMk/>
            <pc:sldMk cId="3148192860" sldId="294"/>
            <ac:spMk id="14" creationId="{6759A920-135E-434F-9099-E1222852D282}"/>
          </ac:spMkLst>
        </pc:spChg>
      </pc:sldChg>
      <pc:sldChg chg="delSp modSp mod">
        <pc:chgData name="Siegbert Rudolph" userId="2af4d44886c067cc" providerId="LiveId" clId="{E0B57480-E6D5-489B-80F7-A79854E23521}" dt="2021-10-07T15:50:27.258" v="233" actId="1076"/>
        <pc:sldMkLst>
          <pc:docMk/>
          <pc:sldMk cId="3619462460" sldId="296"/>
        </pc:sldMkLst>
        <pc:spChg chg="mod">
          <ac:chgData name="Siegbert Rudolph" userId="2af4d44886c067cc" providerId="LiveId" clId="{E0B57480-E6D5-489B-80F7-A79854E23521}" dt="2021-10-07T15:50:27.258" v="233" actId="1076"/>
          <ac:spMkLst>
            <pc:docMk/>
            <pc:sldMk cId="3619462460" sldId="296"/>
            <ac:spMk id="13" creationId="{27EFF5FB-126C-4E43-8E4C-2B69F29C02D0}"/>
          </ac:spMkLst>
        </pc:spChg>
        <pc:spChg chg="del">
          <ac:chgData name="Siegbert Rudolph" userId="2af4d44886c067cc" providerId="LiveId" clId="{E0B57480-E6D5-489B-80F7-A79854E23521}" dt="2021-10-07T15:50:27.258" v="228" actId="478"/>
          <ac:spMkLst>
            <pc:docMk/>
            <pc:sldMk cId="3619462460" sldId="296"/>
            <ac:spMk id="14" creationId="{3CCBAED6-8F3E-46DB-8BF9-2FC1B7E63B86}"/>
          </ac:spMkLst>
        </pc:spChg>
      </pc:sldChg>
      <pc:sldChg chg="delSp modSp mod">
        <pc:chgData name="Siegbert Rudolph" userId="2af4d44886c067cc" providerId="LiveId" clId="{E0B57480-E6D5-489B-80F7-A79854E23521}" dt="2021-10-07T15:50:27.274" v="239" actId="1076"/>
        <pc:sldMkLst>
          <pc:docMk/>
          <pc:sldMk cId="2115990539" sldId="297"/>
        </pc:sldMkLst>
        <pc:spChg chg="mod">
          <ac:chgData name="Siegbert Rudolph" userId="2af4d44886c067cc" providerId="LiveId" clId="{E0B57480-E6D5-489B-80F7-A79854E23521}" dt="2021-10-07T15:50:27.274" v="239" actId="1076"/>
          <ac:spMkLst>
            <pc:docMk/>
            <pc:sldMk cId="2115990539" sldId="297"/>
            <ac:spMk id="13" creationId="{AD122D2C-49B4-41FB-987A-6CE4DC055FA5}"/>
          </ac:spMkLst>
        </pc:spChg>
        <pc:spChg chg="del">
          <ac:chgData name="Siegbert Rudolph" userId="2af4d44886c067cc" providerId="LiveId" clId="{E0B57480-E6D5-489B-80F7-A79854E23521}" dt="2021-10-07T15:50:27.258" v="234" actId="478"/>
          <ac:spMkLst>
            <pc:docMk/>
            <pc:sldMk cId="2115990539" sldId="297"/>
            <ac:spMk id="14" creationId="{BAB799A7-D516-4689-877B-9CA1681F4657}"/>
          </ac:spMkLst>
        </pc:spChg>
      </pc:sldChg>
      <pc:sldChg chg="delSp modSp mod">
        <pc:chgData name="Siegbert Rudolph" userId="2af4d44886c067cc" providerId="LiveId" clId="{E0B57480-E6D5-489B-80F7-A79854E23521}" dt="2021-10-07T15:50:27.243" v="203" actId="1076"/>
        <pc:sldMkLst>
          <pc:docMk/>
          <pc:sldMk cId="953622842" sldId="298"/>
        </pc:sldMkLst>
        <pc:spChg chg="mod">
          <ac:chgData name="Siegbert Rudolph" userId="2af4d44886c067cc" providerId="LiveId" clId="{E0B57480-E6D5-489B-80F7-A79854E23521}" dt="2021-10-07T15:50:27.243" v="203" actId="1076"/>
          <ac:spMkLst>
            <pc:docMk/>
            <pc:sldMk cId="953622842" sldId="298"/>
            <ac:spMk id="13" creationId="{74D46E46-991A-40E5-8E90-E00080B335DE}"/>
          </ac:spMkLst>
        </pc:spChg>
        <pc:spChg chg="del">
          <ac:chgData name="Siegbert Rudolph" userId="2af4d44886c067cc" providerId="LiveId" clId="{E0B57480-E6D5-489B-80F7-A79854E23521}" dt="2021-10-07T15:50:27.227" v="198" actId="478"/>
          <ac:spMkLst>
            <pc:docMk/>
            <pc:sldMk cId="953622842" sldId="298"/>
            <ac:spMk id="14" creationId="{AB5F0BA6-D119-40AD-8C4B-8483350FA0B5}"/>
          </ac:spMkLst>
        </pc:spChg>
      </pc:sldChg>
      <pc:sldChg chg="delSp modSp mod">
        <pc:chgData name="Siegbert Rudolph" userId="2af4d44886c067cc" providerId="LiveId" clId="{E0B57480-E6D5-489B-80F7-A79854E23521}" dt="2021-10-07T15:50:27.243" v="209" actId="1076"/>
        <pc:sldMkLst>
          <pc:docMk/>
          <pc:sldMk cId="197337642" sldId="299"/>
        </pc:sldMkLst>
        <pc:spChg chg="mod">
          <ac:chgData name="Siegbert Rudolph" userId="2af4d44886c067cc" providerId="LiveId" clId="{E0B57480-E6D5-489B-80F7-A79854E23521}" dt="2021-10-07T15:50:27.243" v="209" actId="1076"/>
          <ac:spMkLst>
            <pc:docMk/>
            <pc:sldMk cId="197337642" sldId="299"/>
            <ac:spMk id="13" creationId="{6734FD86-87E4-444F-B3CD-9175453C164C}"/>
          </ac:spMkLst>
        </pc:spChg>
        <pc:spChg chg="del">
          <ac:chgData name="Siegbert Rudolph" userId="2af4d44886c067cc" providerId="LiveId" clId="{E0B57480-E6D5-489B-80F7-A79854E23521}" dt="2021-10-07T15:50:27.243" v="204" actId="478"/>
          <ac:spMkLst>
            <pc:docMk/>
            <pc:sldMk cId="197337642" sldId="299"/>
            <ac:spMk id="14" creationId="{D7DD670F-BDF6-4685-A937-9850CE021DC3}"/>
          </ac:spMkLst>
        </pc:spChg>
      </pc:sldChg>
      <pc:sldChg chg="delSp modSp mod">
        <pc:chgData name="Siegbert Rudolph" userId="2af4d44886c067cc" providerId="LiveId" clId="{E0B57480-E6D5-489B-80F7-A79854E23521}" dt="2021-10-07T15:50:27.274" v="245" actId="1076"/>
        <pc:sldMkLst>
          <pc:docMk/>
          <pc:sldMk cId="1384303419" sldId="300"/>
        </pc:sldMkLst>
        <pc:spChg chg="mod">
          <ac:chgData name="Siegbert Rudolph" userId="2af4d44886c067cc" providerId="LiveId" clId="{E0B57480-E6D5-489B-80F7-A79854E23521}" dt="2021-10-07T15:50:27.274" v="245" actId="1076"/>
          <ac:spMkLst>
            <pc:docMk/>
            <pc:sldMk cId="1384303419" sldId="300"/>
            <ac:spMk id="13" creationId="{4EA62177-C41B-46A9-86DD-B2B3C8E2279D}"/>
          </ac:spMkLst>
        </pc:spChg>
        <pc:spChg chg="del">
          <ac:chgData name="Siegbert Rudolph" userId="2af4d44886c067cc" providerId="LiveId" clId="{E0B57480-E6D5-489B-80F7-A79854E23521}" dt="2021-10-07T15:50:27.274" v="240" actId="478"/>
          <ac:spMkLst>
            <pc:docMk/>
            <pc:sldMk cId="1384303419" sldId="300"/>
            <ac:spMk id="14" creationId="{35565B40-768B-4A24-B37D-53062A1F576D}"/>
          </ac:spMkLst>
        </pc:spChg>
      </pc:sldChg>
      <pc:sldChg chg="delSp modSp mod">
        <pc:chgData name="Siegbert Rudolph" userId="2af4d44886c067cc" providerId="LiveId" clId="{E0B57480-E6D5-489B-80F7-A79854E23521}" dt="2021-10-07T15:50:27.327" v="311" actId="1076"/>
        <pc:sldMkLst>
          <pc:docMk/>
          <pc:sldMk cId="4172240710" sldId="302"/>
        </pc:sldMkLst>
        <pc:spChg chg="mod">
          <ac:chgData name="Siegbert Rudolph" userId="2af4d44886c067cc" providerId="LiveId" clId="{E0B57480-E6D5-489B-80F7-A79854E23521}" dt="2021-10-07T15:50:27.327" v="311" actId="1076"/>
          <ac:spMkLst>
            <pc:docMk/>
            <pc:sldMk cId="4172240710" sldId="302"/>
            <ac:spMk id="2" creationId="{94E779C1-CAB0-4795-90B8-2084221DA771}"/>
          </ac:spMkLst>
        </pc:spChg>
        <pc:spChg chg="del">
          <ac:chgData name="Siegbert Rudolph" userId="2af4d44886c067cc" providerId="LiveId" clId="{E0B57480-E6D5-489B-80F7-A79854E23521}" dt="2021-10-07T15:50:27.327" v="306" actId="478"/>
          <ac:spMkLst>
            <pc:docMk/>
            <pc:sldMk cId="4172240710" sldId="302"/>
            <ac:spMk id="3" creationId="{FF3E3B26-C99A-40B3-A292-0A4972BAE761}"/>
          </ac:spMkLst>
        </pc:spChg>
      </pc:sldChg>
      <pc:sldChg chg="delSp modSp mod">
        <pc:chgData name="Siegbert Rudolph" userId="2af4d44886c067cc" providerId="LiveId" clId="{E0B57480-E6D5-489B-80F7-A79854E23521}" dt="2021-10-07T15:50:27.280" v="251" actId="1076"/>
        <pc:sldMkLst>
          <pc:docMk/>
          <pc:sldMk cId="3244104396" sldId="304"/>
        </pc:sldMkLst>
        <pc:spChg chg="mod">
          <ac:chgData name="Siegbert Rudolph" userId="2af4d44886c067cc" providerId="LiveId" clId="{E0B57480-E6D5-489B-80F7-A79854E23521}" dt="2021-10-07T15:50:27.280" v="251" actId="1076"/>
          <ac:spMkLst>
            <pc:docMk/>
            <pc:sldMk cId="3244104396" sldId="304"/>
            <ac:spMk id="14" creationId="{16F01293-8241-470C-A34D-F76E8892B450}"/>
          </ac:spMkLst>
        </pc:spChg>
        <pc:spChg chg="del">
          <ac:chgData name="Siegbert Rudolph" userId="2af4d44886c067cc" providerId="LiveId" clId="{E0B57480-E6D5-489B-80F7-A79854E23521}" dt="2021-10-07T15:50:27.274" v="246" actId="478"/>
          <ac:spMkLst>
            <pc:docMk/>
            <pc:sldMk cId="3244104396" sldId="304"/>
            <ac:spMk id="15" creationId="{EEE9F4EC-68CD-4F2A-945E-8C653B4739CF}"/>
          </ac:spMkLst>
        </pc:spChg>
      </pc:sldChg>
      <pc:sldChg chg="delSp modSp mod">
        <pc:chgData name="Siegbert Rudolph" userId="2af4d44886c067cc" providerId="LiveId" clId="{E0B57480-E6D5-489B-80F7-A79854E23521}" dt="2021-10-07T15:50:27.280" v="257" actId="1076"/>
        <pc:sldMkLst>
          <pc:docMk/>
          <pc:sldMk cId="222117667" sldId="306"/>
        </pc:sldMkLst>
        <pc:spChg chg="mod">
          <ac:chgData name="Siegbert Rudolph" userId="2af4d44886c067cc" providerId="LiveId" clId="{E0B57480-E6D5-489B-80F7-A79854E23521}" dt="2021-10-07T15:50:27.280" v="257" actId="1076"/>
          <ac:spMkLst>
            <pc:docMk/>
            <pc:sldMk cId="222117667" sldId="306"/>
            <ac:spMk id="14" creationId="{2A3231B1-76C6-4DCB-B1BB-1FF9E560B492}"/>
          </ac:spMkLst>
        </pc:spChg>
        <pc:spChg chg="del">
          <ac:chgData name="Siegbert Rudolph" userId="2af4d44886c067cc" providerId="LiveId" clId="{E0B57480-E6D5-489B-80F7-A79854E23521}" dt="2021-10-07T15:50:27.280" v="252" actId="478"/>
          <ac:spMkLst>
            <pc:docMk/>
            <pc:sldMk cId="222117667" sldId="306"/>
            <ac:spMk id="15" creationId="{354EDBE2-5F05-4D93-A304-100F88062379}"/>
          </ac:spMkLst>
        </pc:spChg>
      </pc:sldChg>
      <pc:sldChg chg="delSp modSp mod">
        <pc:chgData name="Siegbert Rudolph" userId="2af4d44886c067cc" providerId="LiveId" clId="{E0B57480-E6D5-489B-80F7-A79854E23521}" dt="2021-10-07T15:50:27.280" v="263" actId="1076"/>
        <pc:sldMkLst>
          <pc:docMk/>
          <pc:sldMk cId="2261935336" sldId="307"/>
        </pc:sldMkLst>
        <pc:spChg chg="mod">
          <ac:chgData name="Siegbert Rudolph" userId="2af4d44886c067cc" providerId="LiveId" clId="{E0B57480-E6D5-489B-80F7-A79854E23521}" dt="2021-10-07T15:50:27.280" v="263" actId="1076"/>
          <ac:spMkLst>
            <pc:docMk/>
            <pc:sldMk cId="2261935336" sldId="307"/>
            <ac:spMk id="14" creationId="{C43BAC2E-E5F9-44E6-AE67-223F54EEB41A}"/>
          </ac:spMkLst>
        </pc:spChg>
        <pc:spChg chg="del">
          <ac:chgData name="Siegbert Rudolph" userId="2af4d44886c067cc" providerId="LiveId" clId="{E0B57480-E6D5-489B-80F7-A79854E23521}" dt="2021-10-07T15:50:27.280" v="258" actId="478"/>
          <ac:spMkLst>
            <pc:docMk/>
            <pc:sldMk cId="2261935336" sldId="307"/>
            <ac:spMk id="15" creationId="{FA5159C2-2441-454D-ABA0-3EE12F0820ED}"/>
          </ac:spMkLst>
        </pc:spChg>
      </pc:sldChg>
      <pc:sldChg chg="delSp modSp mod">
        <pc:chgData name="Siegbert Rudolph" userId="2af4d44886c067cc" providerId="LiveId" clId="{E0B57480-E6D5-489B-80F7-A79854E23521}" dt="2021-10-07T15:50:27.296" v="269" actId="1076"/>
        <pc:sldMkLst>
          <pc:docMk/>
          <pc:sldMk cId="1409952515" sldId="308"/>
        </pc:sldMkLst>
        <pc:spChg chg="mod">
          <ac:chgData name="Siegbert Rudolph" userId="2af4d44886c067cc" providerId="LiveId" clId="{E0B57480-E6D5-489B-80F7-A79854E23521}" dt="2021-10-07T15:50:27.296" v="269" actId="1076"/>
          <ac:spMkLst>
            <pc:docMk/>
            <pc:sldMk cId="1409952515" sldId="308"/>
            <ac:spMk id="14" creationId="{C8B38212-0791-430B-99B9-8F29CB881BC5}"/>
          </ac:spMkLst>
        </pc:spChg>
        <pc:spChg chg="del">
          <ac:chgData name="Siegbert Rudolph" userId="2af4d44886c067cc" providerId="LiveId" clId="{E0B57480-E6D5-489B-80F7-A79854E23521}" dt="2021-10-07T15:50:27.280" v="264" actId="478"/>
          <ac:spMkLst>
            <pc:docMk/>
            <pc:sldMk cId="1409952515" sldId="308"/>
            <ac:spMk id="15" creationId="{46944C60-5BE1-4F4F-8ACF-9C92BAEB05D8}"/>
          </ac:spMkLst>
        </pc:spChg>
      </pc:sldChg>
      <pc:sldChg chg="delSp modSp mod">
        <pc:chgData name="Siegbert Rudolph" userId="2af4d44886c067cc" providerId="LiveId" clId="{E0B57480-E6D5-489B-80F7-A79854E23521}" dt="2021-10-07T15:50:27.296" v="275" actId="1076"/>
        <pc:sldMkLst>
          <pc:docMk/>
          <pc:sldMk cId="359376592" sldId="309"/>
        </pc:sldMkLst>
        <pc:spChg chg="mod">
          <ac:chgData name="Siegbert Rudolph" userId="2af4d44886c067cc" providerId="LiveId" clId="{E0B57480-E6D5-489B-80F7-A79854E23521}" dt="2021-10-07T15:50:27.296" v="275" actId="1076"/>
          <ac:spMkLst>
            <pc:docMk/>
            <pc:sldMk cId="359376592" sldId="309"/>
            <ac:spMk id="14" creationId="{2F30F11D-ABA6-4DD3-A53E-ABE2007BC89B}"/>
          </ac:spMkLst>
        </pc:spChg>
        <pc:spChg chg="del">
          <ac:chgData name="Siegbert Rudolph" userId="2af4d44886c067cc" providerId="LiveId" clId="{E0B57480-E6D5-489B-80F7-A79854E23521}" dt="2021-10-07T15:50:27.296" v="270" actId="478"/>
          <ac:spMkLst>
            <pc:docMk/>
            <pc:sldMk cId="359376592" sldId="309"/>
            <ac:spMk id="15" creationId="{147FCE21-DC1E-4724-8947-4D195E872E40}"/>
          </ac:spMkLst>
        </pc:spChg>
      </pc:sldChg>
      <pc:sldChg chg="delSp modSp mod">
        <pc:chgData name="Siegbert Rudolph" userId="2af4d44886c067cc" providerId="LiveId" clId="{E0B57480-E6D5-489B-80F7-A79854E23521}" dt="2021-10-07T15:50:27.296" v="281" actId="1076"/>
        <pc:sldMkLst>
          <pc:docMk/>
          <pc:sldMk cId="25140063" sldId="310"/>
        </pc:sldMkLst>
        <pc:spChg chg="mod">
          <ac:chgData name="Siegbert Rudolph" userId="2af4d44886c067cc" providerId="LiveId" clId="{E0B57480-E6D5-489B-80F7-A79854E23521}" dt="2021-10-07T15:50:27.296" v="281" actId="1076"/>
          <ac:spMkLst>
            <pc:docMk/>
            <pc:sldMk cId="25140063" sldId="310"/>
            <ac:spMk id="14" creationId="{DFE4864E-BEC0-480B-84F3-8173FBD15D05}"/>
          </ac:spMkLst>
        </pc:spChg>
        <pc:spChg chg="del">
          <ac:chgData name="Siegbert Rudolph" userId="2af4d44886c067cc" providerId="LiveId" clId="{E0B57480-E6D5-489B-80F7-A79854E23521}" dt="2021-10-07T15:50:27.296" v="276" actId="478"/>
          <ac:spMkLst>
            <pc:docMk/>
            <pc:sldMk cId="25140063" sldId="310"/>
            <ac:spMk id="15" creationId="{357839D4-015F-4CD4-B7B2-8EF7358EA717}"/>
          </ac:spMkLst>
        </pc:spChg>
      </pc:sldChg>
      <pc:sldChg chg="delSp modSp mod">
        <pc:chgData name="Siegbert Rudolph" userId="2af4d44886c067cc" providerId="LiveId" clId="{E0B57480-E6D5-489B-80F7-A79854E23521}" dt="2021-10-07T15:50:27.312" v="287" actId="1076"/>
        <pc:sldMkLst>
          <pc:docMk/>
          <pc:sldMk cId="1778706396" sldId="311"/>
        </pc:sldMkLst>
        <pc:spChg chg="mod">
          <ac:chgData name="Siegbert Rudolph" userId="2af4d44886c067cc" providerId="LiveId" clId="{E0B57480-E6D5-489B-80F7-A79854E23521}" dt="2021-10-07T15:50:27.312" v="287" actId="1076"/>
          <ac:spMkLst>
            <pc:docMk/>
            <pc:sldMk cId="1778706396" sldId="311"/>
            <ac:spMk id="14" creationId="{3816797B-4439-4B2B-AE33-ACA30568535A}"/>
          </ac:spMkLst>
        </pc:spChg>
        <pc:spChg chg="del">
          <ac:chgData name="Siegbert Rudolph" userId="2af4d44886c067cc" providerId="LiveId" clId="{E0B57480-E6D5-489B-80F7-A79854E23521}" dt="2021-10-07T15:50:27.296" v="282" actId="478"/>
          <ac:spMkLst>
            <pc:docMk/>
            <pc:sldMk cId="1778706396" sldId="311"/>
            <ac:spMk id="15" creationId="{10CC98F6-941E-48AF-9221-032479D23151}"/>
          </ac:spMkLst>
        </pc:spChg>
      </pc:sldChg>
      <pc:sldChg chg="delSp modSp mod">
        <pc:chgData name="Siegbert Rudolph" userId="2af4d44886c067cc" providerId="LiveId" clId="{E0B57480-E6D5-489B-80F7-A79854E23521}" dt="2021-10-07T15:50:27.312" v="293" actId="1076"/>
        <pc:sldMkLst>
          <pc:docMk/>
          <pc:sldMk cId="994030923" sldId="312"/>
        </pc:sldMkLst>
        <pc:spChg chg="mod">
          <ac:chgData name="Siegbert Rudolph" userId="2af4d44886c067cc" providerId="LiveId" clId="{E0B57480-E6D5-489B-80F7-A79854E23521}" dt="2021-10-07T15:50:27.312" v="293" actId="1076"/>
          <ac:spMkLst>
            <pc:docMk/>
            <pc:sldMk cId="994030923" sldId="312"/>
            <ac:spMk id="14" creationId="{B1D57253-14B1-454D-BA70-86D17C1363E9}"/>
          </ac:spMkLst>
        </pc:spChg>
        <pc:spChg chg="del">
          <ac:chgData name="Siegbert Rudolph" userId="2af4d44886c067cc" providerId="LiveId" clId="{E0B57480-E6D5-489B-80F7-A79854E23521}" dt="2021-10-07T15:50:27.312" v="288" actId="478"/>
          <ac:spMkLst>
            <pc:docMk/>
            <pc:sldMk cId="994030923" sldId="312"/>
            <ac:spMk id="15" creationId="{A6CE310D-85E6-417A-89E1-C4F1F9685A18}"/>
          </ac:spMkLst>
        </pc:spChg>
      </pc:sldChg>
      <pc:sldChg chg="delSp modSp mod">
        <pc:chgData name="Siegbert Rudolph" userId="2af4d44886c067cc" providerId="LiveId" clId="{E0B57480-E6D5-489B-80F7-A79854E23521}" dt="2021-10-07T15:50:27.312" v="299" actId="1076"/>
        <pc:sldMkLst>
          <pc:docMk/>
          <pc:sldMk cId="4204709145" sldId="313"/>
        </pc:sldMkLst>
        <pc:spChg chg="mod">
          <ac:chgData name="Siegbert Rudolph" userId="2af4d44886c067cc" providerId="LiveId" clId="{E0B57480-E6D5-489B-80F7-A79854E23521}" dt="2021-10-07T15:50:27.312" v="299" actId="1076"/>
          <ac:spMkLst>
            <pc:docMk/>
            <pc:sldMk cId="4204709145" sldId="313"/>
            <ac:spMk id="14" creationId="{2AE28109-D6EF-4B70-AC2F-C978002260B3}"/>
          </ac:spMkLst>
        </pc:spChg>
        <pc:spChg chg="del">
          <ac:chgData name="Siegbert Rudolph" userId="2af4d44886c067cc" providerId="LiveId" clId="{E0B57480-E6D5-489B-80F7-A79854E23521}" dt="2021-10-07T15:50:27.312" v="294" actId="478"/>
          <ac:spMkLst>
            <pc:docMk/>
            <pc:sldMk cId="4204709145" sldId="313"/>
            <ac:spMk id="15" creationId="{34E80330-4F31-461F-AF7B-C10E676C39C5}"/>
          </ac:spMkLst>
        </pc:spChg>
      </pc:sldChg>
      <pc:sldChg chg="delSp modSp mod">
        <pc:chgData name="Siegbert Rudolph" userId="2af4d44886c067cc" providerId="LiveId" clId="{E0B57480-E6D5-489B-80F7-A79854E23521}" dt="2021-10-07T15:50:27.327" v="305" actId="1076"/>
        <pc:sldMkLst>
          <pc:docMk/>
          <pc:sldMk cId="855258613" sldId="314"/>
        </pc:sldMkLst>
        <pc:spChg chg="mod">
          <ac:chgData name="Siegbert Rudolph" userId="2af4d44886c067cc" providerId="LiveId" clId="{E0B57480-E6D5-489B-80F7-A79854E23521}" dt="2021-10-07T15:50:27.327" v="305" actId="1076"/>
          <ac:spMkLst>
            <pc:docMk/>
            <pc:sldMk cId="855258613" sldId="314"/>
            <ac:spMk id="14" creationId="{E4749C14-BFF9-4E7B-9980-61181FF9F998}"/>
          </ac:spMkLst>
        </pc:spChg>
        <pc:spChg chg="del">
          <ac:chgData name="Siegbert Rudolph" userId="2af4d44886c067cc" providerId="LiveId" clId="{E0B57480-E6D5-489B-80F7-A79854E23521}" dt="2021-10-07T15:50:27.312" v="300" actId="478"/>
          <ac:spMkLst>
            <pc:docMk/>
            <pc:sldMk cId="855258613" sldId="314"/>
            <ac:spMk id="15" creationId="{B30A6B0A-4F82-4B9C-A27D-34391BD79196}"/>
          </ac:spMkLst>
        </pc:spChg>
      </pc:sldChg>
      <pc:sldChg chg="delSp modSp mod">
        <pc:chgData name="Siegbert Rudolph" userId="2af4d44886c067cc" providerId="LiveId" clId="{E0B57480-E6D5-489B-80F7-A79854E23521}" dt="2021-10-07T15:50:27.327" v="317" actId="1076"/>
        <pc:sldMkLst>
          <pc:docMk/>
          <pc:sldMk cId="1880625574" sldId="315"/>
        </pc:sldMkLst>
        <pc:spChg chg="mod">
          <ac:chgData name="Siegbert Rudolph" userId="2af4d44886c067cc" providerId="LiveId" clId="{E0B57480-E6D5-489B-80F7-A79854E23521}" dt="2021-10-07T15:50:27.327" v="317" actId="1076"/>
          <ac:spMkLst>
            <pc:docMk/>
            <pc:sldMk cId="1880625574" sldId="315"/>
            <ac:spMk id="12" creationId="{2CBAAB75-F4A9-4691-8792-D9A6E7BE8474}"/>
          </ac:spMkLst>
        </pc:spChg>
        <pc:spChg chg="del">
          <ac:chgData name="Siegbert Rudolph" userId="2af4d44886c067cc" providerId="LiveId" clId="{E0B57480-E6D5-489B-80F7-A79854E23521}" dt="2021-10-07T15:50:27.327" v="312" actId="478"/>
          <ac:spMkLst>
            <pc:docMk/>
            <pc:sldMk cId="1880625574" sldId="315"/>
            <ac:spMk id="14" creationId="{DB88800A-733A-443A-9B17-509A42CC616C}"/>
          </ac:spMkLst>
        </pc:spChg>
      </pc:sldChg>
      <pc:sldChg chg="delSp modSp mod">
        <pc:chgData name="Siegbert Rudolph" userId="2af4d44886c067cc" providerId="LiveId" clId="{E0B57480-E6D5-489B-80F7-A79854E23521}" dt="2021-10-07T15:50:27.227" v="191" actId="1076"/>
        <pc:sldMkLst>
          <pc:docMk/>
          <pc:sldMk cId="2113045116" sldId="335"/>
        </pc:sldMkLst>
        <pc:spChg chg="mod">
          <ac:chgData name="Siegbert Rudolph" userId="2af4d44886c067cc" providerId="LiveId" clId="{E0B57480-E6D5-489B-80F7-A79854E23521}" dt="2021-10-07T15:50:27.227" v="191" actId="1076"/>
          <ac:spMkLst>
            <pc:docMk/>
            <pc:sldMk cId="2113045116" sldId="335"/>
            <ac:spMk id="14" creationId="{C282D707-4F2F-4874-B41D-239B02D1154B}"/>
          </ac:spMkLst>
        </pc:spChg>
        <pc:spChg chg="del">
          <ac:chgData name="Siegbert Rudolph" userId="2af4d44886c067cc" providerId="LiveId" clId="{E0B57480-E6D5-489B-80F7-A79854E23521}" dt="2021-10-07T15:50:27.227" v="186" actId="478"/>
          <ac:spMkLst>
            <pc:docMk/>
            <pc:sldMk cId="2113045116" sldId="335"/>
            <ac:spMk id="15" creationId="{FBA59C07-3569-4EA0-A47E-D287D7603CC9}"/>
          </ac:spMkLst>
        </pc:spChg>
      </pc:sldChg>
      <pc:sldChg chg="delSp modSp mod">
        <pc:chgData name="Siegbert Rudolph" userId="2af4d44886c067cc" providerId="LiveId" clId="{E0B57480-E6D5-489B-80F7-A79854E23521}" dt="2021-10-07T15:50:27.343" v="323" actId="1076"/>
        <pc:sldMkLst>
          <pc:docMk/>
          <pc:sldMk cId="2705109635" sldId="336"/>
        </pc:sldMkLst>
        <pc:spChg chg="mod">
          <ac:chgData name="Siegbert Rudolph" userId="2af4d44886c067cc" providerId="LiveId" clId="{E0B57480-E6D5-489B-80F7-A79854E23521}" dt="2021-10-07T15:50:27.343" v="323" actId="1076"/>
          <ac:spMkLst>
            <pc:docMk/>
            <pc:sldMk cId="2705109635" sldId="336"/>
            <ac:spMk id="13" creationId="{BA6A2CFE-A5A6-435F-BB0D-0250F2609825}"/>
          </ac:spMkLst>
        </pc:spChg>
        <pc:spChg chg="del">
          <ac:chgData name="Siegbert Rudolph" userId="2af4d44886c067cc" providerId="LiveId" clId="{E0B57480-E6D5-489B-80F7-A79854E23521}" dt="2021-10-07T15:50:27.327" v="318" actId="478"/>
          <ac:spMkLst>
            <pc:docMk/>
            <pc:sldMk cId="2705109635" sldId="336"/>
            <ac:spMk id="14" creationId="{BC44C198-72D5-4EBF-B51D-8C4D1D72E225}"/>
          </ac:spMkLst>
        </pc:spChg>
      </pc:sldChg>
    </pc:docChg>
  </pc:docChgLst>
  <pc:docChgLst>
    <pc:chgData name="Siegbert Rudolph" userId="2af4d44886c067cc" providerId="LiveId" clId="{78842E78-4E12-4102-B972-86EC5E73A32B}"/>
    <pc:docChg chg="custSel modSld">
      <pc:chgData name="Siegbert Rudolph" userId="2af4d44886c067cc" providerId="LiveId" clId="{78842E78-4E12-4102-B972-86EC5E73A32B}" dt="2021-04-30T09:20:43.621" v="323" actId="1076"/>
      <pc:docMkLst>
        <pc:docMk/>
      </pc:docMkLst>
      <pc:sldChg chg="delSp modSp mod">
        <pc:chgData name="Siegbert Rudolph" userId="2af4d44886c067cc" providerId="LiveId" clId="{78842E78-4E12-4102-B972-86EC5E73A32B}" dt="2021-04-30T09:20:43.434" v="5" actId="1076"/>
        <pc:sldMkLst>
          <pc:docMk/>
          <pc:sldMk cId="2546919538" sldId="256"/>
        </pc:sldMkLst>
        <pc:spChg chg="mod">
          <ac:chgData name="Siegbert Rudolph" userId="2af4d44886c067cc" providerId="LiveId" clId="{78842E78-4E12-4102-B972-86EC5E73A32B}" dt="2021-04-30T09:20:43.434" v="5" actId="1076"/>
          <ac:spMkLst>
            <pc:docMk/>
            <pc:sldMk cId="2546919538" sldId="256"/>
            <ac:spMk id="2" creationId="{34C9B994-B436-4A24-862B-86B5A59E7708}"/>
          </ac:spMkLst>
        </pc:spChg>
        <pc:spChg chg="del">
          <ac:chgData name="Siegbert Rudolph" userId="2af4d44886c067cc" providerId="LiveId" clId="{78842E78-4E12-4102-B972-86EC5E73A32B}" dt="2021-04-30T09:20:43.434" v="0" actId="478"/>
          <ac:spMkLst>
            <pc:docMk/>
            <pc:sldMk cId="2546919538" sldId="256"/>
            <ac:spMk id="3" creationId="{FDB89831-DDDD-40FA-8D8C-C6EE3B2FC670}"/>
          </ac:spMkLst>
        </pc:spChg>
      </pc:sldChg>
      <pc:sldChg chg="delSp modSp mod">
        <pc:chgData name="Siegbert Rudolph" userId="2af4d44886c067cc" providerId="LiveId" clId="{78842E78-4E12-4102-B972-86EC5E73A32B}" dt="2021-04-30T09:20:43.559" v="215" actId="1076"/>
        <pc:sldMkLst>
          <pc:docMk/>
          <pc:sldMk cId="3937263621" sldId="259"/>
        </pc:sldMkLst>
        <pc:spChg chg="mod">
          <ac:chgData name="Siegbert Rudolph" userId="2af4d44886c067cc" providerId="LiveId" clId="{78842E78-4E12-4102-B972-86EC5E73A32B}" dt="2021-04-30T09:20:43.559" v="215" actId="1076"/>
          <ac:spMkLst>
            <pc:docMk/>
            <pc:sldMk cId="3937263621" sldId="259"/>
            <ac:spMk id="13" creationId="{68A347E9-F1C1-4518-B08B-5C67DA4401BB}"/>
          </ac:spMkLst>
        </pc:spChg>
        <pc:spChg chg="del">
          <ac:chgData name="Siegbert Rudolph" userId="2af4d44886c067cc" providerId="LiveId" clId="{78842E78-4E12-4102-B972-86EC5E73A32B}" dt="2021-04-30T09:20:43.559" v="210" actId="478"/>
          <ac:spMkLst>
            <pc:docMk/>
            <pc:sldMk cId="3937263621" sldId="259"/>
            <ac:spMk id="14" creationId="{4BB414BB-DE59-4B1D-8C50-1A9E6E4195CD}"/>
          </ac:spMkLst>
        </pc:spChg>
      </pc:sldChg>
      <pc:sldChg chg="delSp modSp mod">
        <pc:chgData name="Siegbert Rudolph" userId="2af4d44886c067cc" providerId="LiveId" clId="{78842E78-4E12-4102-B972-86EC5E73A32B}" dt="2021-04-30T09:20:43.480" v="77" actId="1076"/>
        <pc:sldMkLst>
          <pc:docMk/>
          <pc:sldMk cId="1041208096" sldId="260"/>
        </pc:sldMkLst>
        <pc:spChg chg="mod">
          <ac:chgData name="Siegbert Rudolph" userId="2af4d44886c067cc" providerId="LiveId" clId="{78842E78-4E12-4102-B972-86EC5E73A32B}" dt="2021-04-30T09:20:43.480" v="77" actId="1076"/>
          <ac:spMkLst>
            <pc:docMk/>
            <pc:sldMk cId="1041208096" sldId="260"/>
            <ac:spMk id="11" creationId="{E7CA3D7E-3418-4E7E-98B6-9131C9073F7B}"/>
          </ac:spMkLst>
        </pc:spChg>
        <pc:spChg chg="del">
          <ac:chgData name="Siegbert Rudolph" userId="2af4d44886c067cc" providerId="LiveId" clId="{78842E78-4E12-4102-B972-86EC5E73A32B}" dt="2021-04-30T09:20:43.480" v="72" actId="478"/>
          <ac:spMkLst>
            <pc:docMk/>
            <pc:sldMk cId="1041208096" sldId="260"/>
            <ac:spMk id="13" creationId="{35686C1B-6D54-4953-A744-0F07BAAC622D}"/>
          </ac:spMkLst>
        </pc:spChg>
      </pc:sldChg>
      <pc:sldChg chg="delSp modSp mod">
        <pc:chgData name="Siegbert Rudolph" userId="2af4d44886c067cc" providerId="LiveId" clId="{78842E78-4E12-4102-B972-86EC5E73A32B}" dt="2021-04-30T09:20:43.480" v="71" actId="1076"/>
        <pc:sldMkLst>
          <pc:docMk/>
          <pc:sldMk cId="3929198008" sldId="261"/>
        </pc:sldMkLst>
        <pc:spChg chg="mod">
          <ac:chgData name="Siegbert Rudolph" userId="2af4d44886c067cc" providerId="LiveId" clId="{78842E78-4E12-4102-B972-86EC5E73A32B}" dt="2021-04-30T09:20:43.480" v="71" actId="1076"/>
          <ac:spMkLst>
            <pc:docMk/>
            <pc:sldMk cId="3929198008" sldId="261"/>
            <ac:spMk id="12" creationId="{84DA195A-F36D-4B63-AE85-CC87EFF58586}"/>
          </ac:spMkLst>
        </pc:spChg>
        <pc:spChg chg="del">
          <ac:chgData name="Siegbert Rudolph" userId="2af4d44886c067cc" providerId="LiveId" clId="{78842E78-4E12-4102-B972-86EC5E73A32B}" dt="2021-04-30T09:20:43.465" v="66" actId="478"/>
          <ac:spMkLst>
            <pc:docMk/>
            <pc:sldMk cId="3929198008" sldId="261"/>
            <ac:spMk id="13" creationId="{1DC08DA6-D1CB-4920-A5CE-C2FD06F4F6E9}"/>
          </ac:spMkLst>
        </pc:spChg>
      </pc:sldChg>
      <pc:sldChg chg="delSp modSp mod">
        <pc:chgData name="Siegbert Rudolph" userId="2af4d44886c067cc" providerId="LiveId" clId="{78842E78-4E12-4102-B972-86EC5E73A32B}" dt="2021-04-30T09:20:43.559" v="221" actId="1076"/>
        <pc:sldMkLst>
          <pc:docMk/>
          <pc:sldMk cId="2876292917" sldId="263"/>
        </pc:sldMkLst>
        <pc:spChg chg="mod">
          <ac:chgData name="Siegbert Rudolph" userId="2af4d44886c067cc" providerId="LiveId" clId="{78842E78-4E12-4102-B972-86EC5E73A32B}" dt="2021-04-30T09:20:43.559" v="221" actId="1076"/>
          <ac:spMkLst>
            <pc:docMk/>
            <pc:sldMk cId="2876292917" sldId="263"/>
            <ac:spMk id="13" creationId="{EADBD4AA-0D20-4EA5-AA3E-DFB8989992BD}"/>
          </ac:spMkLst>
        </pc:spChg>
        <pc:spChg chg="del">
          <ac:chgData name="Siegbert Rudolph" userId="2af4d44886c067cc" providerId="LiveId" clId="{78842E78-4E12-4102-B972-86EC5E73A32B}" dt="2021-04-30T09:20:43.559" v="216" actId="478"/>
          <ac:spMkLst>
            <pc:docMk/>
            <pc:sldMk cId="2876292917" sldId="263"/>
            <ac:spMk id="14" creationId="{99BDEBBD-1AB2-4FB6-8D1C-7A3EACA6C98E}"/>
          </ac:spMkLst>
        </pc:spChg>
      </pc:sldChg>
      <pc:sldChg chg="delSp modSp mod">
        <pc:chgData name="Siegbert Rudolph" userId="2af4d44886c067cc" providerId="LiveId" clId="{78842E78-4E12-4102-B972-86EC5E73A32B}" dt="2021-04-30T09:20:43.480" v="83" actId="1076"/>
        <pc:sldMkLst>
          <pc:docMk/>
          <pc:sldMk cId="3686553903" sldId="264"/>
        </pc:sldMkLst>
        <pc:spChg chg="mod">
          <ac:chgData name="Siegbert Rudolph" userId="2af4d44886c067cc" providerId="LiveId" clId="{78842E78-4E12-4102-B972-86EC5E73A32B}" dt="2021-04-30T09:20:43.480" v="83" actId="1076"/>
          <ac:spMkLst>
            <pc:docMk/>
            <pc:sldMk cId="3686553903" sldId="264"/>
            <ac:spMk id="11" creationId="{667C59A1-AB56-417D-B355-029686AF1AE6}"/>
          </ac:spMkLst>
        </pc:spChg>
        <pc:spChg chg="del">
          <ac:chgData name="Siegbert Rudolph" userId="2af4d44886c067cc" providerId="LiveId" clId="{78842E78-4E12-4102-B972-86EC5E73A32B}" dt="2021-04-30T09:20:43.480" v="78" actId="478"/>
          <ac:spMkLst>
            <pc:docMk/>
            <pc:sldMk cId="3686553903" sldId="264"/>
            <ac:spMk id="13" creationId="{4155AC4B-A0B6-4436-B68B-0577DDECE55E}"/>
          </ac:spMkLst>
        </pc:spChg>
      </pc:sldChg>
      <pc:sldChg chg="delSp modSp mod">
        <pc:chgData name="Siegbert Rudolph" userId="2af4d44886c067cc" providerId="LiveId" clId="{78842E78-4E12-4102-B972-86EC5E73A32B}" dt="2021-04-30T09:20:43.480" v="89" actId="1076"/>
        <pc:sldMkLst>
          <pc:docMk/>
          <pc:sldMk cId="42997239" sldId="266"/>
        </pc:sldMkLst>
        <pc:spChg chg="mod">
          <ac:chgData name="Siegbert Rudolph" userId="2af4d44886c067cc" providerId="LiveId" clId="{78842E78-4E12-4102-B972-86EC5E73A32B}" dt="2021-04-30T09:20:43.480" v="89" actId="1076"/>
          <ac:spMkLst>
            <pc:docMk/>
            <pc:sldMk cId="42997239" sldId="266"/>
            <ac:spMk id="12" creationId="{17159D9E-1C98-4359-8007-BFB98C0364A3}"/>
          </ac:spMkLst>
        </pc:spChg>
        <pc:spChg chg="del">
          <ac:chgData name="Siegbert Rudolph" userId="2af4d44886c067cc" providerId="LiveId" clId="{78842E78-4E12-4102-B972-86EC5E73A32B}" dt="2021-04-30T09:20:43.480" v="84" actId="478"/>
          <ac:spMkLst>
            <pc:docMk/>
            <pc:sldMk cId="42997239" sldId="266"/>
            <ac:spMk id="13" creationId="{0EFE9E13-4839-4777-B047-F5570D9E51F5}"/>
          </ac:spMkLst>
        </pc:spChg>
      </pc:sldChg>
      <pc:sldChg chg="delSp modSp mod">
        <pc:chgData name="Siegbert Rudolph" userId="2af4d44886c067cc" providerId="LiveId" clId="{78842E78-4E12-4102-B972-86EC5E73A32B}" dt="2021-04-30T09:20:43.496" v="95" actId="1076"/>
        <pc:sldMkLst>
          <pc:docMk/>
          <pc:sldMk cId="683553918" sldId="267"/>
        </pc:sldMkLst>
        <pc:spChg chg="mod">
          <ac:chgData name="Siegbert Rudolph" userId="2af4d44886c067cc" providerId="LiveId" clId="{78842E78-4E12-4102-B972-86EC5E73A32B}" dt="2021-04-30T09:20:43.496" v="95" actId="1076"/>
          <ac:spMkLst>
            <pc:docMk/>
            <pc:sldMk cId="683553918" sldId="267"/>
            <ac:spMk id="11" creationId="{713EB2FA-7E95-43A5-863A-622104BE0514}"/>
          </ac:spMkLst>
        </pc:spChg>
        <pc:spChg chg="del">
          <ac:chgData name="Siegbert Rudolph" userId="2af4d44886c067cc" providerId="LiveId" clId="{78842E78-4E12-4102-B972-86EC5E73A32B}" dt="2021-04-30T09:20:43.480" v="90" actId="478"/>
          <ac:spMkLst>
            <pc:docMk/>
            <pc:sldMk cId="683553918" sldId="267"/>
            <ac:spMk id="13" creationId="{DB23F9FE-B4CF-4C71-91E4-F10A9BD96D96}"/>
          </ac:spMkLst>
        </pc:spChg>
      </pc:sldChg>
      <pc:sldChg chg="delSp modSp mod">
        <pc:chgData name="Siegbert Rudolph" userId="2af4d44886c067cc" providerId="LiveId" clId="{78842E78-4E12-4102-B972-86EC5E73A32B}" dt="2021-04-30T09:20:43.543" v="197" actId="1076"/>
        <pc:sldMkLst>
          <pc:docMk/>
          <pc:sldMk cId="745547845" sldId="268"/>
        </pc:sldMkLst>
        <pc:spChg chg="mod">
          <ac:chgData name="Siegbert Rudolph" userId="2af4d44886c067cc" providerId="LiveId" clId="{78842E78-4E12-4102-B972-86EC5E73A32B}" dt="2021-04-30T09:20:43.543" v="197" actId="1076"/>
          <ac:spMkLst>
            <pc:docMk/>
            <pc:sldMk cId="745547845" sldId="268"/>
            <ac:spMk id="13" creationId="{2064035F-A4C9-4497-801B-8EC160A15FEA}"/>
          </ac:spMkLst>
        </pc:spChg>
        <pc:spChg chg="del">
          <ac:chgData name="Siegbert Rudolph" userId="2af4d44886c067cc" providerId="LiveId" clId="{78842E78-4E12-4102-B972-86EC5E73A32B}" dt="2021-04-30T09:20:43.543" v="192" actId="478"/>
          <ac:spMkLst>
            <pc:docMk/>
            <pc:sldMk cId="745547845" sldId="268"/>
            <ac:spMk id="14" creationId="{713F0288-70F1-4F78-859F-00E052C666FF}"/>
          </ac:spMkLst>
        </pc:spChg>
      </pc:sldChg>
      <pc:sldChg chg="delSp modSp mod">
        <pc:chgData name="Siegbert Rudolph" userId="2af4d44886c067cc" providerId="LiveId" clId="{78842E78-4E12-4102-B972-86EC5E73A32B}" dt="2021-04-30T09:20:43.496" v="101" actId="1076"/>
        <pc:sldMkLst>
          <pc:docMk/>
          <pc:sldMk cId="3009191299" sldId="269"/>
        </pc:sldMkLst>
        <pc:spChg chg="mod">
          <ac:chgData name="Siegbert Rudolph" userId="2af4d44886c067cc" providerId="LiveId" clId="{78842E78-4E12-4102-B972-86EC5E73A32B}" dt="2021-04-30T09:20:43.496" v="101" actId="1076"/>
          <ac:spMkLst>
            <pc:docMk/>
            <pc:sldMk cId="3009191299" sldId="269"/>
            <ac:spMk id="12" creationId="{A578D40E-682B-4710-AC97-895943ED6DB0}"/>
          </ac:spMkLst>
        </pc:spChg>
        <pc:spChg chg="del">
          <ac:chgData name="Siegbert Rudolph" userId="2af4d44886c067cc" providerId="LiveId" clId="{78842E78-4E12-4102-B972-86EC5E73A32B}" dt="2021-04-30T09:20:43.496" v="96" actId="478"/>
          <ac:spMkLst>
            <pc:docMk/>
            <pc:sldMk cId="3009191299" sldId="269"/>
            <ac:spMk id="13" creationId="{AD21AE72-F1D6-4278-8822-C77C0EB65557}"/>
          </ac:spMkLst>
        </pc:spChg>
      </pc:sldChg>
      <pc:sldChg chg="delSp modSp mod">
        <pc:chgData name="Siegbert Rudolph" userId="2af4d44886c067cc" providerId="LiveId" clId="{78842E78-4E12-4102-B972-86EC5E73A32B}" dt="2021-04-30T09:20:43.512" v="125" actId="1076"/>
        <pc:sldMkLst>
          <pc:docMk/>
          <pc:sldMk cId="4243178866" sldId="270"/>
        </pc:sldMkLst>
        <pc:spChg chg="mod">
          <ac:chgData name="Siegbert Rudolph" userId="2af4d44886c067cc" providerId="LiveId" clId="{78842E78-4E12-4102-B972-86EC5E73A32B}" dt="2021-04-30T09:20:43.512" v="125" actId="1076"/>
          <ac:spMkLst>
            <pc:docMk/>
            <pc:sldMk cId="4243178866" sldId="270"/>
            <ac:spMk id="11" creationId="{8C5AF7B1-8D3B-413C-B36D-E793549BB9A7}"/>
          </ac:spMkLst>
        </pc:spChg>
        <pc:spChg chg="del">
          <ac:chgData name="Siegbert Rudolph" userId="2af4d44886c067cc" providerId="LiveId" clId="{78842E78-4E12-4102-B972-86EC5E73A32B}" dt="2021-04-30T09:20:43.512" v="120" actId="478"/>
          <ac:spMkLst>
            <pc:docMk/>
            <pc:sldMk cId="4243178866" sldId="270"/>
            <ac:spMk id="12" creationId="{C46C7540-688A-4322-9633-4BF42A3887C1}"/>
          </ac:spMkLst>
        </pc:spChg>
      </pc:sldChg>
      <pc:sldChg chg="delSp modSp mod">
        <pc:chgData name="Siegbert Rudolph" userId="2af4d44886c067cc" providerId="LiveId" clId="{78842E78-4E12-4102-B972-86EC5E73A32B}" dt="2021-04-30T09:20:43.512" v="143" actId="1076"/>
        <pc:sldMkLst>
          <pc:docMk/>
          <pc:sldMk cId="3127979343" sldId="271"/>
        </pc:sldMkLst>
        <pc:spChg chg="mod">
          <ac:chgData name="Siegbert Rudolph" userId="2af4d44886c067cc" providerId="LiveId" clId="{78842E78-4E12-4102-B972-86EC5E73A32B}" dt="2021-04-30T09:20:43.512" v="143" actId="1076"/>
          <ac:spMkLst>
            <pc:docMk/>
            <pc:sldMk cId="3127979343" sldId="271"/>
            <ac:spMk id="11" creationId="{216CE047-C3D1-40C4-8E1E-BF1AC024D846}"/>
          </ac:spMkLst>
        </pc:spChg>
        <pc:spChg chg="del">
          <ac:chgData name="Siegbert Rudolph" userId="2af4d44886c067cc" providerId="LiveId" clId="{78842E78-4E12-4102-B972-86EC5E73A32B}" dt="2021-04-30T09:20:43.512" v="138" actId="478"/>
          <ac:spMkLst>
            <pc:docMk/>
            <pc:sldMk cId="3127979343" sldId="271"/>
            <ac:spMk id="13" creationId="{492890A3-7B86-4C2B-B64E-0D52CA88330E}"/>
          </ac:spMkLst>
        </pc:spChg>
      </pc:sldChg>
      <pc:sldChg chg="delSp modSp mod">
        <pc:chgData name="Siegbert Rudolph" userId="2af4d44886c067cc" providerId="LiveId" clId="{78842E78-4E12-4102-B972-86EC5E73A32B}" dt="2021-04-30T09:20:43.434" v="11" actId="1076"/>
        <pc:sldMkLst>
          <pc:docMk/>
          <pc:sldMk cId="2396839247" sldId="272"/>
        </pc:sldMkLst>
        <pc:spChg chg="del">
          <ac:chgData name="Siegbert Rudolph" userId="2af4d44886c067cc" providerId="LiveId" clId="{78842E78-4E12-4102-B972-86EC5E73A32B}" dt="2021-04-30T09:20:43.434" v="6" actId="478"/>
          <ac:spMkLst>
            <pc:docMk/>
            <pc:sldMk cId="2396839247" sldId="272"/>
            <ac:spMk id="12" creationId="{D22A1C93-2281-4EC6-BEE6-AD4C46849E5E}"/>
          </ac:spMkLst>
        </pc:spChg>
        <pc:spChg chg="mod">
          <ac:chgData name="Siegbert Rudolph" userId="2af4d44886c067cc" providerId="LiveId" clId="{78842E78-4E12-4102-B972-86EC5E73A32B}" dt="2021-04-30T09:20:43.434" v="11" actId="1076"/>
          <ac:spMkLst>
            <pc:docMk/>
            <pc:sldMk cId="2396839247" sldId="272"/>
            <ac:spMk id="13" creationId="{3C6C0488-F393-46F8-9E73-EABD066631B4}"/>
          </ac:spMkLst>
        </pc:spChg>
      </pc:sldChg>
      <pc:sldChg chg="delSp modSp mod">
        <pc:chgData name="Siegbert Rudolph" userId="2af4d44886c067cc" providerId="LiveId" clId="{78842E78-4E12-4102-B972-86EC5E73A32B}" dt="2021-04-30T09:20:43.449" v="17" actId="1076"/>
        <pc:sldMkLst>
          <pc:docMk/>
          <pc:sldMk cId="185532579" sldId="273"/>
        </pc:sldMkLst>
        <pc:spChg chg="mod">
          <ac:chgData name="Siegbert Rudolph" userId="2af4d44886c067cc" providerId="LiveId" clId="{78842E78-4E12-4102-B972-86EC5E73A32B}" dt="2021-04-30T09:20:43.449" v="17" actId="1076"/>
          <ac:spMkLst>
            <pc:docMk/>
            <pc:sldMk cId="185532579" sldId="273"/>
            <ac:spMk id="12" creationId="{54A12F18-33C4-4090-BB7C-24B8AC5AFE35}"/>
          </ac:spMkLst>
        </pc:spChg>
        <pc:spChg chg="del">
          <ac:chgData name="Siegbert Rudolph" userId="2af4d44886c067cc" providerId="LiveId" clId="{78842E78-4E12-4102-B972-86EC5E73A32B}" dt="2021-04-30T09:20:43.434" v="12" actId="478"/>
          <ac:spMkLst>
            <pc:docMk/>
            <pc:sldMk cId="185532579" sldId="273"/>
            <ac:spMk id="13" creationId="{2D1EB467-2705-49A4-AA8C-E5512CBC8AEC}"/>
          </ac:spMkLst>
        </pc:spChg>
      </pc:sldChg>
      <pc:sldChg chg="delSp modSp mod">
        <pc:chgData name="Siegbert Rudolph" userId="2af4d44886c067cc" providerId="LiveId" clId="{78842E78-4E12-4102-B972-86EC5E73A32B}" dt="2021-04-30T09:20:43.449" v="23" actId="1076"/>
        <pc:sldMkLst>
          <pc:docMk/>
          <pc:sldMk cId="2201411931" sldId="274"/>
        </pc:sldMkLst>
        <pc:spChg chg="mod">
          <ac:chgData name="Siegbert Rudolph" userId="2af4d44886c067cc" providerId="LiveId" clId="{78842E78-4E12-4102-B972-86EC5E73A32B}" dt="2021-04-30T09:20:43.449" v="23" actId="1076"/>
          <ac:spMkLst>
            <pc:docMk/>
            <pc:sldMk cId="2201411931" sldId="274"/>
            <ac:spMk id="12" creationId="{C69955BC-DBEA-4C0B-A65E-8798117FB414}"/>
          </ac:spMkLst>
        </pc:spChg>
        <pc:spChg chg="del">
          <ac:chgData name="Siegbert Rudolph" userId="2af4d44886c067cc" providerId="LiveId" clId="{78842E78-4E12-4102-B972-86EC5E73A32B}" dt="2021-04-30T09:20:43.449" v="18" actId="478"/>
          <ac:spMkLst>
            <pc:docMk/>
            <pc:sldMk cId="2201411931" sldId="274"/>
            <ac:spMk id="13" creationId="{0BE8270F-1751-441D-9D8C-41E42D1DDB35}"/>
          </ac:spMkLst>
        </pc:spChg>
      </pc:sldChg>
      <pc:sldChg chg="delSp modSp mod">
        <pc:chgData name="Siegbert Rudolph" userId="2af4d44886c067cc" providerId="LiveId" clId="{78842E78-4E12-4102-B972-86EC5E73A32B}" dt="2021-04-30T09:20:43.449" v="29" actId="1076"/>
        <pc:sldMkLst>
          <pc:docMk/>
          <pc:sldMk cId="1901867075" sldId="275"/>
        </pc:sldMkLst>
        <pc:spChg chg="mod">
          <ac:chgData name="Siegbert Rudolph" userId="2af4d44886c067cc" providerId="LiveId" clId="{78842E78-4E12-4102-B972-86EC5E73A32B}" dt="2021-04-30T09:20:43.449" v="29" actId="1076"/>
          <ac:spMkLst>
            <pc:docMk/>
            <pc:sldMk cId="1901867075" sldId="275"/>
            <ac:spMk id="12" creationId="{F28F8A0D-4492-4256-9C7D-EF3393097B6E}"/>
          </ac:spMkLst>
        </pc:spChg>
        <pc:spChg chg="del">
          <ac:chgData name="Siegbert Rudolph" userId="2af4d44886c067cc" providerId="LiveId" clId="{78842E78-4E12-4102-B972-86EC5E73A32B}" dt="2021-04-30T09:20:43.449" v="24" actId="478"/>
          <ac:spMkLst>
            <pc:docMk/>
            <pc:sldMk cId="1901867075" sldId="275"/>
            <ac:spMk id="13" creationId="{47406FBF-2A94-4CCD-BE98-94A6DAC8AEA9}"/>
          </ac:spMkLst>
        </pc:spChg>
      </pc:sldChg>
      <pc:sldChg chg="delSp modSp mod">
        <pc:chgData name="Siegbert Rudolph" userId="2af4d44886c067cc" providerId="LiveId" clId="{78842E78-4E12-4102-B972-86EC5E73A32B}" dt="2021-04-30T09:20:43.465" v="53" actId="1076"/>
        <pc:sldMkLst>
          <pc:docMk/>
          <pc:sldMk cId="1544213798" sldId="276"/>
        </pc:sldMkLst>
        <pc:spChg chg="mod">
          <ac:chgData name="Siegbert Rudolph" userId="2af4d44886c067cc" providerId="LiveId" clId="{78842E78-4E12-4102-B972-86EC5E73A32B}" dt="2021-04-30T09:20:43.465" v="53" actId="1076"/>
          <ac:spMkLst>
            <pc:docMk/>
            <pc:sldMk cId="1544213798" sldId="276"/>
            <ac:spMk id="12" creationId="{E8BC491A-CB4E-4CC8-918E-EFF4DFF38665}"/>
          </ac:spMkLst>
        </pc:spChg>
        <pc:spChg chg="del">
          <ac:chgData name="Siegbert Rudolph" userId="2af4d44886c067cc" providerId="LiveId" clId="{78842E78-4E12-4102-B972-86EC5E73A32B}" dt="2021-04-30T09:20:43.465" v="48" actId="478"/>
          <ac:spMkLst>
            <pc:docMk/>
            <pc:sldMk cId="1544213798" sldId="276"/>
            <ac:spMk id="13" creationId="{9AF00A61-1509-4160-BA71-90187A592FE8}"/>
          </ac:spMkLst>
        </pc:spChg>
      </pc:sldChg>
      <pc:sldChg chg="delSp modSp mod">
        <pc:chgData name="Siegbert Rudolph" userId="2af4d44886c067cc" providerId="LiveId" clId="{78842E78-4E12-4102-B972-86EC5E73A32B}" dt="2021-04-30T09:20:43.465" v="59" actId="1076"/>
        <pc:sldMkLst>
          <pc:docMk/>
          <pc:sldMk cId="4052211650" sldId="277"/>
        </pc:sldMkLst>
        <pc:spChg chg="mod">
          <ac:chgData name="Siegbert Rudolph" userId="2af4d44886c067cc" providerId="LiveId" clId="{78842E78-4E12-4102-B972-86EC5E73A32B}" dt="2021-04-30T09:20:43.465" v="59" actId="1076"/>
          <ac:spMkLst>
            <pc:docMk/>
            <pc:sldMk cId="4052211650" sldId="277"/>
            <ac:spMk id="12" creationId="{2ED6449F-B0B2-4239-981B-B95D9FB885B6}"/>
          </ac:spMkLst>
        </pc:spChg>
        <pc:spChg chg="del">
          <ac:chgData name="Siegbert Rudolph" userId="2af4d44886c067cc" providerId="LiveId" clId="{78842E78-4E12-4102-B972-86EC5E73A32B}" dt="2021-04-30T09:20:43.465" v="54" actId="478"/>
          <ac:spMkLst>
            <pc:docMk/>
            <pc:sldMk cId="4052211650" sldId="277"/>
            <ac:spMk id="13" creationId="{3579F078-7825-4463-B92A-1C38BC3E9B02}"/>
          </ac:spMkLst>
        </pc:spChg>
      </pc:sldChg>
      <pc:sldChg chg="delSp modSp mod">
        <pc:chgData name="Siegbert Rudolph" userId="2af4d44886c067cc" providerId="LiveId" clId="{78842E78-4E12-4102-B972-86EC5E73A32B}" dt="2021-04-30T09:20:43.449" v="35" actId="1076"/>
        <pc:sldMkLst>
          <pc:docMk/>
          <pc:sldMk cId="4051993134" sldId="278"/>
        </pc:sldMkLst>
        <pc:spChg chg="mod">
          <ac:chgData name="Siegbert Rudolph" userId="2af4d44886c067cc" providerId="LiveId" clId="{78842E78-4E12-4102-B972-86EC5E73A32B}" dt="2021-04-30T09:20:43.449" v="35" actId="1076"/>
          <ac:spMkLst>
            <pc:docMk/>
            <pc:sldMk cId="4051993134" sldId="278"/>
            <ac:spMk id="12" creationId="{CD7F71DF-41AB-497B-AD5C-450117716B89}"/>
          </ac:spMkLst>
        </pc:spChg>
        <pc:spChg chg="del">
          <ac:chgData name="Siegbert Rudolph" userId="2af4d44886c067cc" providerId="LiveId" clId="{78842E78-4E12-4102-B972-86EC5E73A32B}" dt="2021-04-30T09:20:43.449" v="30" actId="478"/>
          <ac:spMkLst>
            <pc:docMk/>
            <pc:sldMk cId="4051993134" sldId="278"/>
            <ac:spMk id="13" creationId="{4395E77D-DD29-4BEA-A7AC-3C0C99FD410B}"/>
          </ac:spMkLst>
        </pc:spChg>
      </pc:sldChg>
      <pc:sldChg chg="delSp modSp mod">
        <pc:chgData name="Siegbert Rudolph" userId="2af4d44886c067cc" providerId="LiveId" clId="{78842E78-4E12-4102-B972-86EC5E73A32B}" dt="2021-04-30T09:20:43.465" v="65" actId="1076"/>
        <pc:sldMkLst>
          <pc:docMk/>
          <pc:sldMk cId="2915413291" sldId="279"/>
        </pc:sldMkLst>
        <pc:spChg chg="mod">
          <ac:chgData name="Siegbert Rudolph" userId="2af4d44886c067cc" providerId="LiveId" clId="{78842E78-4E12-4102-B972-86EC5E73A32B}" dt="2021-04-30T09:20:43.465" v="65" actId="1076"/>
          <ac:spMkLst>
            <pc:docMk/>
            <pc:sldMk cId="2915413291" sldId="279"/>
            <ac:spMk id="12" creationId="{30E814BE-8EA5-4DF4-B66E-2A5D42A2C06F}"/>
          </ac:spMkLst>
        </pc:spChg>
        <pc:spChg chg="del">
          <ac:chgData name="Siegbert Rudolph" userId="2af4d44886c067cc" providerId="LiveId" clId="{78842E78-4E12-4102-B972-86EC5E73A32B}" dt="2021-04-30T09:20:43.465" v="60" actId="478"/>
          <ac:spMkLst>
            <pc:docMk/>
            <pc:sldMk cId="2915413291" sldId="279"/>
            <ac:spMk id="13" creationId="{9D75299D-31DE-46E7-8310-2307DCA6223D}"/>
          </ac:spMkLst>
        </pc:spChg>
      </pc:sldChg>
      <pc:sldChg chg="delSp modSp mod">
        <pc:chgData name="Siegbert Rudolph" userId="2af4d44886c067cc" providerId="LiveId" clId="{78842E78-4E12-4102-B972-86EC5E73A32B}" dt="2021-04-30T09:20:43.449" v="41" actId="1076"/>
        <pc:sldMkLst>
          <pc:docMk/>
          <pc:sldMk cId="2255859179" sldId="280"/>
        </pc:sldMkLst>
        <pc:spChg chg="mod">
          <ac:chgData name="Siegbert Rudolph" userId="2af4d44886c067cc" providerId="LiveId" clId="{78842E78-4E12-4102-B972-86EC5E73A32B}" dt="2021-04-30T09:20:43.449" v="41" actId="1076"/>
          <ac:spMkLst>
            <pc:docMk/>
            <pc:sldMk cId="2255859179" sldId="280"/>
            <ac:spMk id="12" creationId="{5DA38711-793F-43D1-A4A9-ED6A2505736D}"/>
          </ac:spMkLst>
        </pc:spChg>
        <pc:spChg chg="del">
          <ac:chgData name="Siegbert Rudolph" userId="2af4d44886c067cc" providerId="LiveId" clId="{78842E78-4E12-4102-B972-86EC5E73A32B}" dt="2021-04-30T09:20:43.449" v="36" actId="478"/>
          <ac:spMkLst>
            <pc:docMk/>
            <pc:sldMk cId="2255859179" sldId="280"/>
            <ac:spMk id="13" creationId="{1875045F-C6BC-40BE-8C56-F2A409C62FB5}"/>
          </ac:spMkLst>
        </pc:spChg>
      </pc:sldChg>
      <pc:sldChg chg="delSp modSp mod">
        <pc:chgData name="Siegbert Rudolph" userId="2af4d44886c067cc" providerId="LiveId" clId="{78842E78-4E12-4102-B972-86EC5E73A32B}" dt="2021-04-30T09:20:43.465" v="47" actId="1076"/>
        <pc:sldMkLst>
          <pc:docMk/>
          <pc:sldMk cId="636453072" sldId="281"/>
        </pc:sldMkLst>
        <pc:spChg chg="mod">
          <ac:chgData name="Siegbert Rudolph" userId="2af4d44886c067cc" providerId="LiveId" clId="{78842E78-4E12-4102-B972-86EC5E73A32B}" dt="2021-04-30T09:20:43.465" v="47" actId="1076"/>
          <ac:spMkLst>
            <pc:docMk/>
            <pc:sldMk cId="636453072" sldId="281"/>
            <ac:spMk id="12" creationId="{D3E33869-50E2-4307-B92E-BB9B0864E10A}"/>
          </ac:spMkLst>
        </pc:spChg>
        <pc:spChg chg="del">
          <ac:chgData name="Siegbert Rudolph" userId="2af4d44886c067cc" providerId="LiveId" clId="{78842E78-4E12-4102-B972-86EC5E73A32B}" dt="2021-04-30T09:20:43.449" v="42" actId="478"/>
          <ac:spMkLst>
            <pc:docMk/>
            <pc:sldMk cId="636453072" sldId="281"/>
            <ac:spMk id="13" creationId="{D3BC4702-ED41-4819-AC5C-02CB9111BAD1}"/>
          </ac:spMkLst>
        </pc:spChg>
      </pc:sldChg>
      <pc:sldChg chg="delSp modSp mod">
        <pc:chgData name="Siegbert Rudolph" userId="2af4d44886c067cc" providerId="LiveId" clId="{78842E78-4E12-4102-B972-86EC5E73A32B}" dt="2021-04-30T09:20:43.496" v="107" actId="1076"/>
        <pc:sldMkLst>
          <pc:docMk/>
          <pc:sldMk cId="3754099932" sldId="282"/>
        </pc:sldMkLst>
        <pc:spChg chg="mod">
          <ac:chgData name="Siegbert Rudolph" userId="2af4d44886c067cc" providerId="LiveId" clId="{78842E78-4E12-4102-B972-86EC5E73A32B}" dt="2021-04-30T09:20:43.496" v="107" actId="1076"/>
          <ac:spMkLst>
            <pc:docMk/>
            <pc:sldMk cId="3754099932" sldId="282"/>
            <ac:spMk id="12" creationId="{EB28CBC7-DDA4-4F92-AEBA-AA3262480E05}"/>
          </ac:spMkLst>
        </pc:spChg>
        <pc:spChg chg="del">
          <ac:chgData name="Siegbert Rudolph" userId="2af4d44886c067cc" providerId="LiveId" clId="{78842E78-4E12-4102-B972-86EC5E73A32B}" dt="2021-04-30T09:20:43.496" v="102" actId="478"/>
          <ac:spMkLst>
            <pc:docMk/>
            <pc:sldMk cId="3754099932" sldId="282"/>
            <ac:spMk id="13" creationId="{4466AD3A-9BA0-46A7-81DC-0224DEF7E2D5}"/>
          </ac:spMkLst>
        </pc:spChg>
      </pc:sldChg>
      <pc:sldChg chg="delSp modSp mod">
        <pc:chgData name="Siegbert Rudolph" userId="2af4d44886c067cc" providerId="LiveId" clId="{78842E78-4E12-4102-B972-86EC5E73A32B}" dt="2021-04-30T09:20:43.496" v="119" actId="1076"/>
        <pc:sldMkLst>
          <pc:docMk/>
          <pc:sldMk cId="2475235217" sldId="283"/>
        </pc:sldMkLst>
        <pc:spChg chg="mod">
          <ac:chgData name="Siegbert Rudolph" userId="2af4d44886c067cc" providerId="LiveId" clId="{78842E78-4E12-4102-B972-86EC5E73A32B}" dt="2021-04-30T09:20:43.496" v="119" actId="1076"/>
          <ac:spMkLst>
            <pc:docMk/>
            <pc:sldMk cId="2475235217" sldId="283"/>
            <ac:spMk id="12" creationId="{31BA4F41-A7DA-4807-B14C-8E83D32761F6}"/>
          </ac:spMkLst>
        </pc:spChg>
        <pc:spChg chg="del">
          <ac:chgData name="Siegbert Rudolph" userId="2af4d44886c067cc" providerId="LiveId" clId="{78842E78-4E12-4102-B972-86EC5E73A32B}" dt="2021-04-30T09:20:43.496" v="114" actId="478"/>
          <ac:spMkLst>
            <pc:docMk/>
            <pc:sldMk cId="2475235217" sldId="283"/>
            <ac:spMk id="13" creationId="{BBA22745-A35E-4FAD-966E-1749FC6D9DD6}"/>
          </ac:spMkLst>
        </pc:spChg>
      </pc:sldChg>
      <pc:sldChg chg="delSp modSp mod">
        <pc:chgData name="Siegbert Rudolph" userId="2af4d44886c067cc" providerId="LiveId" clId="{78842E78-4E12-4102-B972-86EC5E73A32B}" dt="2021-04-30T09:20:43.496" v="113" actId="1076"/>
        <pc:sldMkLst>
          <pc:docMk/>
          <pc:sldMk cId="3646930458" sldId="284"/>
        </pc:sldMkLst>
        <pc:spChg chg="mod">
          <ac:chgData name="Siegbert Rudolph" userId="2af4d44886c067cc" providerId="LiveId" clId="{78842E78-4E12-4102-B972-86EC5E73A32B}" dt="2021-04-30T09:20:43.496" v="113" actId="1076"/>
          <ac:spMkLst>
            <pc:docMk/>
            <pc:sldMk cId="3646930458" sldId="284"/>
            <ac:spMk id="12" creationId="{A5584424-B4D3-41AA-8CE4-30A3F1559E44}"/>
          </ac:spMkLst>
        </pc:spChg>
        <pc:spChg chg="del">
          <ac:chgData name="Siegbert Rudolph" userId="2af4d44886c067cc" providerId="LiveId" clId="{78842E78-4E12-4102-B972-86EC5E73A32B}" dt="2021-04-30T09:20:43.496" v="108" actId="478"/>
          <ac:spMkLst>
            <pc:docMk/>
            <pc:sldMk cId="3646930458" sldId="284"/>
            <ac:spMk id="13" creationId="{14AFB398-BF32-4094-9436-36EFE4A02657}"/>
          </ac:spMkLst>
        </pc:spChg>
      </pc:sldChg>
      <pc:sldChg chg="delSp modSp mod">
        <pc:chgData name="Siegbert Rudolph" userId="2af4d44886c067cc" providerId="LiveId" clId="{78842E78-4E12-4102-B972-86EC5E73A32B}" dt="2021-04-30T09:20:43.512" v="137" actId="1076"/>
        <pc:sldMkLst>
          <pc:docMk/>
          <pc:sldMk cId="958425411" sldId="285"/>
        </pc:sldMkLst>
        <pc:spChg chg="mod">
          <ac:chgData name="Siegbert Rudolph" userId="2af4d44886c067cc" providerId="LiveId" clId="{78842E78-4E12-4102-B972-86EC5E73A32B}" dt="2021-04-30T09:20:43.512" v="137" actId="1076"/>
          <ac:spMkLst>
            <pc:docMk/>
            <pc:sldMk cId="958425411" sldId="285"/>
            <ac:spMk id="11" creationId="{B50B00AA-2F68-4F60-B51C-204858234EC1}"/>
          </ac:spMkLst>
        </pc:spChg>
        <pc:spChg chg="del">
          <ac:chgData name="Siegbert Rudolph" userId="2af4d44886c067cc" providerId="LiveId" clId="{78842E78-4E12-4102-B972-86EC5E73A32B}" dt="2021-04-30T09:20:43.512" v="132" actId="478"/>
          <ac:spMkLst>
            <pc:docMk/>
            <pc:sldMk cId="958425411" sldId="285"/>
            <ac:spMk id="13" creationId="{DD227390-DC79-471C-9541-312B1CE206A7}"/>
          </ac:spMkLst>
        </pc:spChg>
      </pc:sldChg>
      <pc:sldChg chg="delSp modSp mod">
        <pc:chgData name="Siegbert Rudolph" userId="2af4d44886c067cc" providerId="LiveId" clId="{78842E78-4E12-4102-B972-86EC5E73A32B}" dt="2021-04-30T09:20:43.512" v="131" actId="1076"/>
        <pc:sldMkLst>
          <pc:docMk/>
          <pc:sldMk cId="2874854592" sldId="286"/>
        </pc:sldMkLst>
        <pc:spChg chg="mod">
          <ac:chgData name="Siegbert Rudolph" userId="2af4d44886c067cc" providerId="LiveId" clId="{78842E78-4E12-4102-B972-86EC5E73A32B}" dt="2021-04-30T09:20:43.512" v="131" actId="1076"/>
          <ac:spMkLst>
            <pc:docMk/>
            <pc:sldMk cId="2874854592" sldId="286"/>
            <ac:spMk id="11" creationId="{6EB48CCF-5773-4D2D-8D6C-E778EA997CB2}"/>
          </ac:spMkLst>
        </pc:spChg>
        <pc:spChg chg="del">
          <ac:chgData name="Siegbert Rudolph" userId="2af4d44886c067cc" providerId="LiveId" clId="{78842E78-4E12-4102-B972-86EC5E73A32B}" dt="2021-04-30T09:20:43.512" v="126" actId="478"/>
          <ac:spMkLst>
            <pc:docMk/>
            <pc:sldMk cId="2874854592" sldId="286"/>
            <ac:spMk id="13" creationId="{FFF025FB-6CD7-4FA4-A2F4-9C84457225D4}"/>
          </ac:spMkLst>
        </pc:spChg>
      </pc:sldChg>
      <pc:sldChg chg="delSp modSp mod">
        <pc:chgData name="Siegbert Rudolph" userId="2af4d44886c067cc" providerId="LiveId" clId="{78842E78-4E12-4102-B972-86EC5E73A32B}" dt="2021-04-30T09:20:43.543" v="179" actId="1076"/>
        <pc:sldMkLst>
          <pc:docMk/>
          <pc:sldMk cId="3055612800" sldId="287"/>
        </pc:sldMkLst>
        <pc:spChg chg="mod">
          <ac:chgData name="Siegbert Rudolph" userId="2af4d44886c067cc" providerId="LiveId" clId="{78842E78-4E12-4102-B972-86EC5E73A32B}" dt="2021-04-30T09:20:43.543" v="179" actId="1076"/>
          <ac:spMkLst>
            <pc:docMk/>
            <pc:sldMk cId="3055612800" sldId="287"/>
            <ac:spMk id="11" creationId="{DB6205F8-A788-44C1-B11F-C96B417C5775}"/>
          </ac:spMkLst>
        </pc:spChg>
        <pc:spChg chg="del">
          <ac:chgData name="Siegbert Rudolph" userId="2af4d44886c067cc" providerId="LiveId" clId="{78842E78-4E12-4102-B972-86EC5E73A32B}" dt="2021-04-30T09:20:43.543" v="174" actId="478"/>
          <ac:spMkLst>
            <pc:docMk/>
            <pc:sldMk cId="3055612800" sldId="287"/>
            <ac:spMk id="13" creationId="{9E8963EC-E25A-49E7-8005-E0CD7CDAA360}"/>
          </ac:spMkLst>
        </pc:spChg>
      </pc:sldChg>
      <pc:sldChg chg="delSp modSp mod">
        <pc:chgData name="Siegbert Rudolph" userId="2af4d44886c067cc" providerId="LiveId" clId="{78842E78-4E12-4102-B972-86EC5E73A32B}" dt="2021-04-30T09:20:43.527" v="149" actId="1076"/>
        <pc:sldMkLst>
          <pc:docMk/>
          <pc:sldMk cId="3586927126" sldId="288"/>
        </pc:sldMkLst>
        <pc:spChg chg="mod">
          <ac:chgData name="Siegbert Rudolph" userId="2af4d44886c067cc" providerId="LiveId" clId="{78842E78-4E12-4102-B972-86EC5E73A32B}" dt="2021-04-30T09:20:43.527" v="149" actId="1076"/>
          <ac:spMkLst>
            <pc:docMk/>
            <pc:sldMk cId="3586927126" sldId="288"/>
            <ac:spMk id="12" creationId="{93F86946-DA2A-40F1-912C-F1D418C10E52}"/>
          </ac:spMkLst>
        </pc:spChg>
        <pc:spChg chg="del">
          <ac:chgData name="Siegbert Rudolph" userId="2af4d44886c067cc" providerId="LiveId" clId="{78842E78-4E12-4102-B972-86EC5E73A32B}" dt="2021-04-30T09:20:43.512" v="144" actId="478"/>
          <ac:spMkLst>
            <pc:docMk/>
            <pc:sldMk cId="3586927126" sldId="288"/>
            <ac:spMk id="13" creationId="{3BC96C9E-938C-4F14-AA7F-8F49EEE8C6D4}"/>
          </ac:spMkLst>
        </pc:spChg>
      </pc:sldChg>
      <pc:sldChg chg="delSp modSp mod">
        <pc:chgData name="Siegbert Rudolph" userId="2af4d44886c067cc" providerId="LiveId" clId="{78842E78-4E12-4102-B972-86EC5E73A32B}" dt="2021-04-30T09:20:43.527" v="155" actId="1076"/>
        <pc:sldMkLst>
          <pc:docMk/>
          <pc:sldMk cId="3810152147" sldId="289"/>
        </pc:sldMkLst>
        <pc:spChg chg="mod">
          <ac:chgData name="Siegbert Rudolph" userId="2af4d44886c067cc" providerId="LiveId" clId="{78842E78-4E12-4102-B972-86EC5E73A32B}" dt="2021-04-30T09:20:43.527" v="155" actId="1076"/>
          <ac:spMkLst>
            <pc:docMk/>
            <pc:sldMk cId="3810152147" sldId="289"/>
            <ac:spMk id="12" creationId="{DEB86E54-A201-459E-942F-096DE985FFFA}"/>
          </ac:spMkLst>
        </pc:spChg>
        <pc:spChg chg="del">
          <ac:chgData name="Siegbert Rudolph" userId="2af4d44886c067cc" providerId="LiveId" clId="{78842E78-4E12-4102-B972-86EC5E73A32B}" dt="2021-04-30T09:20:43.527" v="150" actId="478"/>
          <ac:spMkLst>
            <pc:docMk/>
            <pc:sldMk cId="3810152147" sldId="289"/>
            <ac:spMk id="13" creationId="{B1026E94-AA47-4E3C-9E30-1607019F2B4F}"/>
          </ac:spMkLst>
        </pc:spChg>
      </pc:sldChg>
      <pc:sldChg chg="delSp modSp mod">
        <pc:chgData name="Siegbert Rudolph" userId="2af4d44886c067cc" providerId="LiveId" clId="{78842E78-4E12-4102-B972-86EC5E73A32B}" dt="2021-04-30T09:20:43.543" v="185" actId="1076"/>
        <pc:sldMkLst>
          <pc:docMk/>
          <pc:sldMk cId="1435490548" sldId="290"/>
        </pc:sldMkLst>
        <pc:spChg chg="mod">
          <ac:chgData name="Siegbert Rudolph" userId="2af4d44886c067cc" providerId="LiveId" clId="{78842E78-4E12-4102-B972-86EC5E73A32B}" dt="2021-04-30T09:20:43.543" v="185" actId="1076"/>
          <ac:spMkLst>
            <pc:docMk/>
            <pc:sldMk cId="1435490548" sldId="290"/>
            <ac:spMk id="12" creationId="{46096E56-8223-40B4-BB0A-4E0BCCD7E67C}"/>
          </ac:spMkLst>
        </pc:spChg>
        <pc:spChg chg="del">
          <ac:chgData name="Siegbert Rudolph" userId="2af4d44886c067cc" providerId="LiveId" clId="{78842E78-4E12-4102-B972-86EC5E73A32B}" dt="2021-04-30T09:20:43.543" v="180" actId="478"/>
          <ac:spMkLst>
            <pc:docMk/>
            <pc:sldMk cId="1435490548" sldId="290"/>
            <ac:spMk id="13" creationId="{3A4FA097-C955-4F1C-9FAE-5784CBE966A5}"/>
          </ac:spMkLst>
        </pc:spChg>
      </pc:sldChg>
      <pc:sldChg chg="delSp modSp mod">
        <pc:chgData name="Siegbert Rudolph" userId="2af4d44886c067cc" providerId="LiveId" clId="{78842E78-4E12-4102-B972-86EC5E73A32B}" dt="2021-04-30T09:20:43.527" v="161" actId="1076"/>
        <pc:sldMkLst>
          <pc:docMk/>
          <pc:sldMk cId="2768513747" sldId="291"/>
        </pc:sldMkLst>
        <pc:spChg chg="mod">
          <ac:chgData name="Siegbert Rudolph" userId="2af4d44886c067cc" providerId="LiveId" clId="{78842E78-4E12-4102-B972-86EC5E73A32B}" dt="2021-04-30T09:20:43.527" v="161" actId="1076"/>
          <ac:spMkLst>
            <pc:docMk/>
            <pc:sldMk cId="2768513747" sldId="291"/>
            <ac:spMk id="12" creationId="{6243FD86-3A27-42C9-8ED3-172B8555E1BE}"/>
          </ac:spMkLst>
        </pc:spChg>
        <pc:spChg chg="del">
          <ac:chgData name="Siegbert Rudolph" userId="2af4d44886c067cc" providerId="LiveId" clId="{78842E78-4E12-4102-B972-86EC5E73A32B}" dt="2021-04-30T09:20:43.527" v="156" actId="478"/>
          <ac:spMkLst>
            <pc:docMk/>
            <pc:sldMk cId="2768513747" sldId="291"/>
            <ac:spMk id="13" creationId="{D28244F6-499B-4892-AF2C-4A73620F3301}"/>
          </ac:spMkLst>
        </pc:spChg>
      </pc:sldChg>
      <pc:sldChg chg="delSp modSp mod">
        <pc:chgData name="Siegbert Rudolph" userId="2af4d44886c067cc" providerId="LiveId" clId="{78842E78-4E12-4102-B972-86EC5E73A32B}" dt="2021-04-30T09:20:43.543" v="173" actId="1076"/>
        <pc:sldMkLst>
          <pc:docMk/>
          <pc:sldMk cId="3980244564" sldId="292"/>
        </pc:sldMkLst>
        <pc:spChg chg="mod">
          <ac:chgData name="Siegbert Rudolph" userId="2af4d44886c067cc" providerId="LiveId" clId="{78842E78-4E12-4102-B972-86EC5E73A32B}" dt="2021-04-30T09:20:43.543" v="173" actId="1076"/>
          <ac:spMkLst>
            <pc:docMk/>
            <pc:sldMk cId="3980244564" sldId="292"/>
            <ac:spMk id="11" creationId="{53513BE1-9CB0-4E73-A20C-21AD02B6ADB0}"/>
          </ac:spMkLst>
        </pc:spChg>
        <pc:spChg chg="del">
          <ac:chgData name="Siegbert Rudolph" userId="2af4d44886c067cc" providerId="LiveId" clId="{78842E78-4E12-4102-B972-86EC5E73A32B}" dt="2021-04-30T09:20:43.527" v="168" actId="478"/>
          <ac:spMkLst>
            <pc:docMk/>
            <pc:sldMk cId="3980244564" sldId="292"/>
            <ac:spMk id="13" creationId="{82F6D4BC-D35D-45D1-B17E-5A8238F8F4FC}"/>
          </ac:spMkLst>
        </pc:spChg>
      </pc:sldChg>
      <pc:sldChg chg="delSp modSp mod">
        <pc:chgData name="Siegbert Rudolph" userId="2af4d44886c067cc" providerId="LiveId" clId="{78842E78-4E12-4102-B972-86EC5E73A32B}" dt="2021-04-30T09:20:43.527" v="167" actId="1076"/>
        <pc:sldMkLst>
          <pc:docMk/>
          <pc:sldMk cId="3606507039" sldId="293"/>
        </pc:sldMkLst>
        <pc:spChg chg="mod">
          <ac:chgData name="Siegbert Rudolph" userId="2af4d44886c067cc" providerId="LiveId" clId="{78842E78-4E12-4102-B972-86EC5E73A32B}" dt="2021-04-30T09:20:43.527" v="167" actId="1076"/>
          <ac:spMkLst>
            <pc:docMk/>
            <pc:sldMk cId="3606507039" sldId="293"/>
            <ac:spMk id="12" creationId="{C1544780-5BD9-451C-BBF5-957CD031F847}"/>
          </ac:spMkLst>
        </pc:spChg>
        <pc:spChg chg="del">
          <ac:chgData name="Siegbert Rudolph" userId="2af4d44886c067cc" providerId="LiveId" clId="{78842E78-4E12-4102-B972-86EC5E73A32B}" dt="2021-04-30T09:20:43.527" v="162" actId="478"/>
          <ac:spMkLst>
            <pc:docMk/>
            <pc:sldMk cId="3606507039" sldId="293"/>
            <ac:spMk id="13" creationId="{F89C6585-1FD2-4798-9D73-A6CA3FF0DE28}"/>
          </ac:spMkLst>
        </pc:spChg>
      </pc:sldChg>
      <pc:sldChg chg="delSp modSp mod">
        <pc:chgData name="Siegbert Rudolph" userId="2af4d44886c067cc" providerId="LiveId" clId="{78842E78-4E12-4102-B972-86EC5E73A32B}" dt="2021-04-30T09:20:43.574" v="227" actId="1076"/>
        <pc:sldMkLst>
          <pc:docMk/>
          <pc:sldMk cId="3148192860" sldId="294"/>
        </pc:sldMkLst>
        <pc:spChg chg="mod">
          <ac:chgData name="Siegbert Rudolph" userId="2af4d44886c067cc" providerId="LiveId" clId="{78842E78-4E12-4102-B972-86EC5E73A32B}" dt="2021-04-30T09:20:43.574" v="227" actId="1076"/>
          <ac:spMkLst>
            <pc:docMk/>
            <pc:sldMk cId="3148192860" sldId="294"/>
            <ac:spMk id="13" creationId="{F6C49804-7E87-494E-B2A5-405E74EB9E6C}"/>
          </ac:spMkLst>
        </pc:spChg>
        <pc:spChg chg="del">
          <ac:chgData name="Siegbert Rudolph" userId="2af4d44886c067cc" providerId="LiveId" clId="{78842E78-4E12-4102-B972-86EC5E73A32B}" dt="2021-04-30T09:20:43.559" v="222" actId="478"/>
          <ac:spMkLst>
            <pc:docMk/>
            <pc:sldMk cId="3148192860" sldId="294"/>
            <ac:spMk id="14" creationId="{08545800-7CD8-4DDB-9CC9-41A07527E594}"/>
          </ac:spMkLst>
        </pc:spChg>
      </pc:sldChg>
      <pc:sldChg chg="delSp modSp mod">
        <pc:chgData name="Siegbert Rudolph" userId="2af4d44886c067cc" providerId="LiveId" clId="{78842E78-4E12-4102-B972-86EC5E73A32B}" dt="2021-04-30T09:20:43.574" v="233" actId="1076"/>
        <pc:sldMkLst>
          <pc:docMk/>
          <pc:sldMk cId="3619462460" sldId="296"/>
        </pc:sldMkLst>
        <pc:spChg chg="mod">
          <ac:chgData name="Siegbert Rudolph" userId="2af4d44886c067cc" providerId="LiveId" clId="{78842E78-4E12-4102-B972-86EC5E73A32B}" dt="2021-04-30T09:20:43.574" v="233" actId="1076"/>
          <ac:spMkLst>
            <pc:docMk/>
            <pc:sldMk cId="3619462460" sldId="296"/>
            <ac:spMk id="13" creationId="{33BDC405-7431-4F7C-8D30-BFF6335E91F2}"/>
          </ac:spMkLst>
        </pc:spChg>
        <pc:spChg chg="del">
          <ac:chgData name="Siegbert Rudolph" userId="2af4d44886c067cc" providerId="LiveId" clId="{78842E78-4E12-4102-B972-86EC5E73A32B}" dt="2021-04-30T09:20:43.574" v="228" actId="478"/>
          <ac:spMkLst>
            <pc:docMk/>
            <pc:sldMk cId="3619462460" sldId="296"/>
            <ac:spMk id="14" creationId="{F975C311-231E-44AD-9AB7-25A991E14ACC}"/>
          </ac:spMkLst>
        </pc:spChg>
      </pc:sldChg>
      <pc:sldChg chg="delSp modSp mod">
        <pc:chgData name="Siegbert Rudolph" userId="2af4d44886c067cc" providerId="LiveId" clId="{78842E78-4E12-4102-B972-86EC5E73A32B}" dt="2021-04-30T09:20:43.574" v="239" actId="1076"/>
        <pc:sldMkLst>
          <pc:docMk/>
          <pc:sldMk cId="2115990539" sldId="297"/>
        </pc:sldMkLst>
        <pc:spChg chg="mod">
          <ac:chgData name="Siegbert Rudolph" userId="2af4d44886c067cc" providerId="LiveId" clId="{78842E78-4E12-4102-B972-86EC5E73A32B}" dt="2021-04-30T09:20:43.574" v="239" actId="1076"/>
          <ac:spMkLst>
            <pc:docMk/>
            <pc:sldMk cId="2115990539" sldId="297"/>
            <ac:spMk id="13" creationId="{5F006A79-7714-4F9E-A5AF-A77D6C948C93}"/>
          </ac:spMkLst>
        </pc:spChg>
        <pc:spChg chg="del">
          <ac:chgData name="Siegbert Rudolph" userId="2af4d44886c067cc" providerId="LiveId" clId="{78842E78-4E12-4102-B972-86EC5E73A32B}" dt="2021-04-30T09:20:43.574" v="234" actId="478"/>
          <ac:spMkLst>
            <pc:docMk/>
            <pc:sldMk cId="2115990539" sldId="297"/>
            <ac:spMk id="14" creationId="{65E119BA-3E62-4077-866D-5DAD141D8BE4}"/>
          </ac:spMkLst>
        </pc:spChg>
      </pc:sldChg>
      <pc:sldChg chg="delSp modSp mod">
        <pc:chgData name="Siegbert Rudolph" userId="2af4d44886c067cc" providerId="LiveId" clId="{78842E78-4E12-4102-B972-86EC5E73A32B}" dt="2021-04-30T09:20:43.559" v="203" actId="1076"/>
        <pc:sldMkLst>
          <pc:docMk/>
          <pc:sldMk cId="953622842" sldId="298"/>
        </pc:sldMkLst>
        <pc:spChg chg="mod">
          <ac:chgData name="Siegbert Rudolph" userId="2af4d44886c067cc" providerId="LiveId" clId="{78842E78-4E12-4102-B972-86EC5E73A32B}" dt="2021-04-30T09:20:43.559" v="203" actId="1076"/>
          <ac:spMkLst>
            <pc:docMk/>
            <pc:sldMk cId="953622842" sldId="298"/>
            <ac:spMk id="13" creationId="{CD96257B-2B6A-4F6A-9E6F-415FE6B590B7}"/>
          </ac:spMkLst>
        </pc:spChg>
        <pc:spChg chg="del">
          <ac:chgData name="Siegbert Rudolph" userId="2af4d44886c067cc" providerId="LiveId" clId="{78842E78-4E12-4102-B972-86EC5E73A32B}" dt="2021-04-30T09:20:43.543" v="198" actId="478"/>
          <ac:spMkLst>
            <pc:docMk/>
            <pc:sldMk cId="953622842" sldId="298"/>
            <ac:spMk id="14" creationId="{B718FE8E-4883-467A-94ED-7A3940BC4DE2}"/>
          </ac:spMkLst>
        </pc:spChg>
      </pc:sldChg>
      <pc:sldChg chg="delSp modSp mod">
        <pc:chgData name="Siegbert Rudolph" userId="2af4d44886c067cc" providerId="LiveId" clId="{78842E78-4E12-4102-B972-86EC5E73A32B}" dt="2021-04-30T09:20:43.559" v="209" actId="1076"/>
        <pc:sldMkLst>
          <pc:docMk/>
          <pc:sldMk cId="197337642" sldId="299"/>
        </pc:sldMkLst>
        <pc:spChg chg="mod">
          <ac:chgData name="Siegbert Rudolph" userId="2af4d44886c067cc" providerId="LiveId" clId="{78842E78-4E12-4102-B972-86EC5E73A32B}" dt="2021-04-30T09:20:43.559" v="209" actId="1076"/>
          <ac:spMkLst>
            <pc:docMk/>
            <pc:sldMk cId="197337642" sldId="299"/>
            <ac:spMk id="13" creationId="{336FAF24-642C-413E-84C5-B6481AC93E92}"/>
          </ac:spMkLst>
        </pc:spChg>
        <pc:spChg chg="del">
          <ac:chgData name="Siegbert Rudolph" userId="2af4d44886c067cc" providerId="LiveId" clId="{78842E78-4E12-4102-B972-86EC5E73A32B}" dt="2021-04-30T09:20:43.559" v="204" actId="478"/>
          <ac:spMkLst>
            <pc:docMk/>
            <pc:sldMk cId="197337642" sldId="299"/>
            <ac:spMk id="14" creationId="{2FC56983-45D7-4E32-806F-4E63C78E632E}"/>
          </ac:spMkLst>
        </pc:spChg>
      </pc:sldChg>
      <pc:sldChg chg="delSp modSp mod">
        <pc:chgData name="Siegbert Rudolph" userId="2af4d44886c067cc" providerId="LiveId" clId="{78842E78-4E12-4102-B972-86EC5E73A32B}" dt="2021-04-30T09:20:43.574" v="245" actId="1076"/>
        <pc:sldMkLst>
          <pc:docMk/>
          <pc:sldMk cId="1384303419" sldId="300"/>
        </pc:sldMkLst>
        <pc:spChg chg="mod">
          <ac:chgData name="Siegbert Rudolph" userId="2af4d44886c067cc" providerId="LiveId" clId="{78842E78-4E12-4102-B972-86EC5E73A32B}" dt="2021-04-30T09:20:43.574" v="245" actId="1076"/>
          <ac:spMkLst>
            <pc:docMk/>
            <pc:sldMk cId="1384303419" sldId="300"/>
            <ac:spMk id="13" creationId="{499DA41D-2C28-4DC3-AC23-7BCABD97929B}"/>
          </ac:spMkLst>
        </pc:spChg>
        <pc:spChg chg="del">
          <ac:chgData name="Siegbert Rudolph" userId="2af4d44886c067cc" providerId="LiveId" clId="{78842E78-4E12-4102-B972-86EC5E73A32B}" dt="2021-04-30T09:20:43.574" v="240" actId="478"/>
          <ac:spMkLst>
            <pc:docMk/>
            <pc:sldMk cId="1384303419" sldId="300"/>
            <ac:spMk id="14" creationId="{514F1FC2-35C2-4CA4-994E-47C2B0C8972C}"/>
          </ac:spMkLst>
        </pc:spChg>
      </pc:sldChg>
      <pc:sldChg chg="delSp modSp mod">
        <pc:chgData name="Siegbert Rudolph" userId="2af4d44886c067cc" providerId="LiveId" clId="{78842E78-4E12-4102-B972-86EC5E73A32B}" dt="2021-04-30T09:20:43.621" v="311" actId="1076"/>
        <pc:sldMkLst>
          <pc:docMk/>
          <pc:sldMk cId="4172240710" sldId="302"/>
        </pc:sldMkLst>
        <pc:spChg chg="mod">
          <ac:chgData name="Siegbert Rudolph" userId="2af4d44886c067cc" providerId="LiveId" clId="{78842E78-4E12-4102-B972-86EC5E73A32B}" dt="2021-04-30T09:20:43.621" v="311" actId="1076"/>
          <ac:spMkLst>
            <pc:docMk/>
            <pc:sldMk cId="4172240710" sldId="302"/>
            <ac:spMk id="2" creationId="{032B11F0-3C13-4DE3-9B87-762F6D3FA9C7}"/>
          </ac:spMkLst>
        </pc:spChg>
        <pc:spChg chg="del">
          <ac:chgData name="Siegbert Rudolph" userId="2af4d44886c067cc" providerId="LiveId" clId="{78842E78-4E12-4102-B972-86EC5E73A32B}" dt="2021-04-30T09:20:43.621" v="306" actId="478"/>
          <ac:spMkLst>
            <pc:docMk/>
            <pc:sldMk cId="4172240710" sldId="302"/>
            <ac:spMk id="3" creationId="{6B738851-14A4-431E-AF03-99E509B84A0D}"/>
          </ac:spMkLst>
        </pc:spChg>
      </pc:sldChg>
      <pc:sldChg chg="delSp modSp mod">
        <pc:chgData name="Siegbert Rudolph" userId="2af4d44886c067cc" providerId="LiveId" clId="{78842E78-4E12-4102-B972-86EC5E73A32B}" dt="2021-04-30T09:20:43.590" v="251" actId="1076"/>
        <pc:sldMkLst>
          <pc:docMk/>
          <pc:sldMk cId="3244104396" sldId="304"/>
        </pc:sldMkLst>
        <pc:spChg chg="mod">
          <ac:chgData name="Siegbert Rudolph" userId="2af4d44886c067cc" providerId="LiveId" clId="{78842E78-4E12-4102-B972-86EC5E73A32B}" dt="2021-04-30T09:20:43.590" v="251" actId="1076"/>
          <ac:spMkLst>
            <pc:docMk/>
            <pc:sldMk cId="3244104396" sldId="304"/>
            <ac:spMk id="14" creationId="{26F6A172-4348-4E53-8260-92D3037095B1}"/>
          </ac:spMkLst>
        </pc:spChg>
        <pc:spChg chg="del">
          <ac:chgData name="Siegbert Rudolph" userId="2af4d44886c067cc" providerId="LiveId" clId="{78842E78-4E12-4102-B972-86EC5E73A32B}" dt="2021-04-30T09:20:43.574" v="246" actId="478"/>
          <ac:spMkLst>
            <pc:docMk/>
            <pc:sldMk cId="3244104396" sldId="304"/>
            <ac:spMk id="15" creationId="{CFEA1D88-9F8B-4650-9DFC-D665FDBBA600}"/>
          </ac:spMkLst>
        </pc:spChg>
      </pc:sldChg>
      <pc:sldChg chg="delSp modSp mod">
        <pc:chgData name="Siegbert Rudolph" userId="2af4d44886c067cc" providerId="LiveId" clId="{78842E78-4E12-4102-B972-86EC5E73A32B}" dt="2021-04-30T09:20:43.590" v="257" actId="1076"/>
        <pc:sldMkLst>
          <pc:docMk/>
          <pc:sldMk cId="222117667" sldId="306"/>
        </pc:sldMkLst>
        <pc:spChg chg="mod">
          <ac:chgData name="Siegbert Rudolph" userId="2af4d44886c067cc" providerId="LiveId" clId="{78842E78-4E12-4102-B972-86EC5E73A32B}" dt="2021-04-30T09:20:43.590" v="257" actId="1076"/>
          <ac:spMkLst>
            <pc:docMk/>
            <pc:sldMk cId="222117667" sldId="306"/>
            <ac:spMk id="14" creationId="{4929A52D-E507-4200-991F-999466D56846}"/>
          </ac:spMkLst>
        </pc:spChg>
        <pc:spChg chg="del">
          <ac:chgData name="Siegbert Rudolph" userId="2af4d44886c067cc" providerId="LiveId" clId="{78842E78-4E12-4102-B972-86EC5E73A32B}" dt="2021-04-30T09:20:43.590" v="252" actId="478"/>
          <ac:spMkLst>
            <pc:docMk/>
            <pc:sldMk cId="222117667" sldId="306"/>
            <ac:spMk id="15" creationId="{253BEB96-7B1A-4795-8454-FBFF25591E7F}"/>
          </ac:spMkLst>
        </pc:spChg>
      </pc:sldChg>
      <pc:sldChg chg="delSp modSp mod">
        <pc:chgData name="Siegbert Rudolph" userId="2af4d44886c067cc" providerId="LiveId" clId="{78842E78-4E12-4102-B972-86EC5E73A32B}" dt="2021-04-30T09:20:43.590" v="263" actId="1076"/>
        <pc:sldMkLst>
          <pc:docMk/>
          <pc:sldMk cId="2261935336" sldId="307"/>
        </pc:sldMkLst>
        <pc:spChg chg="mod">
          <ac:chgData name="Siegbert Rudolph" userId="2af4d44886c067cc" providerId="LiveId" clId="{78842E78-4E12-4102-B972-86EC5E73A32B}" dt="2021-04-30T09:20:43.590" v="263" actId="1076"/>
          <ac:spMkLst>
            <pc:docMk/>
            <pc:sldMk cId="2261935336" sldId="307"/>
            <ac:spMk id="14" creationId="{C8C800D0-CEBE-41DE-83EF-53673B523FC7}"/>
          </ac:spMkLst>
        </pc:spChg>
        <pc:spChg chg="del">
          <ac:chgData name="Siegbert Rudolph" userId="2af4d44886c067cc" providerId="LiveId" clId="{78842E78-4E12-4102-B972-86EC5E73A32B}" dt="2021-04-30T09:20:43.590" v="258" actId="478"/>
          <ac:spMkLst>
            <pc:docMk/>
            <pc:sldMk cId="2261935336" sldId="307"/>
            <ac:spMk id="15" creationId="{F979F303-98F3-4198-AEA4-573D7B61E88A}"/>
          </ac:spMkLst>
        </pc:spChg>
      </pc:sldChg>
      <pc:sldChg chg="delSp modSp mod">
        <pc:chgData name="Siegbert Rudolph" userId="2af4d44886c067cc" providerId="LiveId" clId="{78842E78-4E12-4102-B972-86EC5E73A32B}" dt="2021-04-30T09:20:43.590" v="269" actId="1076"/>
        <pc:sldMkLst>
          <pc:docMk/>
          <pc:sldMk cId="1409952515" sldId="308"/>
        </pc:sldMkLst>
        <pc:spChg chg="mod">
          <ac:chgData name="Siegbert Rudolph" userId="2af4d44886c067cc" providerId="LiveId" clId="{78842E78-4E12-4102-B972-86EC5E73A32B}" dt="2021-04-30T09:20:43.590" v="269" actId="1076"/>
          <ac:spMkLst>
            <pc:docMk/>
            <pc:sldMk cId="1409952515" sldId="308"/>
            <ac:spMk id="14" creationId="{16D10AC6-DBA5-48BC-92F4-0F1606C91C90}"/>
          </ac:spMkLst>
        </pc:spChg>
        <pc:spChg chg="del">
          <ac:chgData name="Siegbert Rudolph" userId="2af4d44886c067cc" providerId="LiveId" clId="{78842E78-4E12-4102-B972-86EC5E73A32B}" dt="2021-04-30T09:20:43.590" v="264" actId="478"/>
          <ac:spMkLst>
            <pc:docMk/>
            <pc:sldMk cId="1409952515" sldId="308"/>
            <ac:spMk id="15" creationId="{5C0706B2-99FE-4F33-950C-84EA251559EE}"/>
          </ac:spMkLst>
        </pc:spChg>
      </pc:sldChg>
      <pc:sldChg chg="delSp modSp mod">
        <pc:chgData name="Siegbert Rudolph" userId="2af4d44886c067cc" providerId="LiveId" clId="{78842E78-4E12-4102-B972-86EC5E73A32B}" dt="2021-04-30T09:20:43.590" v="275" actId="1076"/>
        <pc:sldMkLst>
          <pc:docMk/>
          <pc:sldMk cId="359376592" sldId="309"/>
        </pc:sldMkLst>
        <pc:spChg chg="mod">
          <ac:chgData name="Siegbert Rudolph" userId="2af4d44886c067cc" providerId="LiveId" clId="{78842E78-4E12-4102-B972-86EC5E73A32B}" dt="2021-04-30T09:20:43.590" v="275" actId="1076"/>
          <ac:spMkLst>
            <pc:docMk/>
            <pc:sldMk cId="359376592" sldId="309"/>
            <ac:spMk id="14" creationId="{2DFB93D8-3C97-43F6-BE12-B5E2150A334E}"/>
          </ac:spMkLst>
        </pc:spChg>
        <pc:spChg chg="del">
          <ac:chgData name="Siegbert Rudolph" userId="2af4d44886c067cc" providerId="LiveId" clId="{78842E78-4E12-4102-B972-86EC5E73A32B}" dt="2021-04-30T09:20:43.590" v="270" actId="478"/>
          <ac:spMkLst>
            <pc:docMk/>
            <pc:sldMk cId="359376592" sldId="309"/>
            <ac:spMk id="15" creationId="{CB1782DF-FF54-447D-BE1B-D6E04CF8CF49}"/>
          </ac:spMkLst>
        </pc:spChg>
      </pc:sldChg>
      <pc:sldChg chg="delSp modSp mod">
        <pc:chgData name="Siegbert Rudolph" userId="2af4d44886c067cc" providerId="LiveId" clId="{78842E78-4E12-4102-B972-86EC5E73A32B}" dt="2021-04-30T09:20:43.605" v="281" actId="1076"/>
        <pc:sldMkLst>
          <pc:docMk/>
          <pc:sldMk cId="25140063" sldId="310"/>
        </pc:sldMkLst>
        <pc:spChg chg="mod">
          <ac:chgData name="Siegbert Rudolph" userId="2af4d44886c067cc" providerId="LiveId" clId="{78842E78-4E12-4102-B972-86EC5E73A32B}" dt="2021-04-30T09:20:43.605" v="281" actId="1076"/>
          <ac:spMkLst>
            <pc:docMk/>
            <pc:sldMk cId="25140063" sldId="310"/>
            <ac:spMk id="14" creationId="{5F547DA5-18CD-496A-8215-35DC0A66282B}"/>
          </ac:spMkLst>
        </pc:spChg>
        <pc:spChg chg="del">
          <ac:chgData name="Siegbert Rudolph" userId="2af4d44886c067cc" providerId="LiveId" clId="{78842E78-4E12-4102-B972-86EC5E73A32B}" dt="2021-04-30T09:20:43.605" v="276" actId="478"/>
          <ac:spMkLst>
            <pc:docMk/>
            <pc:sldMk cId="25140063" sldId="310"/>
            <ac:spMk id="15" creationId="{295F95E8-9061-403B-9A10-52B1D2B1A48F}"/>
          </ac:spMkLst>
        </pc:spChg>
      </pc:sldChg>
      <pc:sldChg chg="delSp modSp mod">
        <pc:chgData name="Siegbert Rudolph" userId="2af4d44886c067cc" providerId="LiveId" clId="{78842E78-4E12-4102-B972-86EC5E73A32B}" dt="2021-04-30T09:20:43.605" v="287" actId="1076"/>
        <pc:sldMkLst>
          <pc:docMk/>
          <pc:sldMk cId="1778706396" sldId="311"/>
        </pc:sldMkLst>
        <pc:spChg chg="mod">
          <ac:chgData name="Siegbert Rudolph" userId="2af4d44886c067cc" providerId="LiveId" clId="{78842E78-4E12-4102-B972-86EC5E73A32B}" dt="2021-04-30T09:20:43.605" v="287" actId="1076"/>
          <ac:spMkLst>
            <pc:docMk/>
            <pc:sldMk cId="1778706396" sldId="311"/>
            <ac:spMk id="14" creationId="{C6B0050A-B466-4274-A01C-A3B1DFEFE449}"/>
          </ac:spMkLst>
        </pc:spChg>
        <pc:spChg chg="del">
          <ac:chgData name="Siegbert Rudolph" userId="2af4d44886c067cc" providerId="LiveId" clId="{78842E78-4E12-4102-B972-86EC5E73A32B}" dt="2021-04-30T09:20:43.605" v="282" actId="478"/>
          <ac:spMkLst>
            <pc:docMk/>
            <pc:sldMk cId="1778706396" sldId="311"/>
            <ac:spMk id="15" creationId="{D947DE10-0512-4003-8945-ADE9856D8934}"/>
          </ac:spMkLst>
        </pc:spChg>
      </pc:sldChg>
      <pc:sldChg chg="delSp modSp mod">
        <pc:chgData name="Siegbert Rudolph" userId="2af4d44886c067cc" providerId="LiveId" clId="{78842E78-4E12-4102-B972-86EC5E73A32B}" dt="2021-04-30T09:20:43.605" v="293" actId="1076"/>
        <pc:sldMkLst>
          <pc:docMk/>
          <pc:sldMk cId="994030923" sldId="312"/>
        </pc:sldMkLst>
        <pc:spChg chg="mod">
          <ac:chgData name="Siegbert Rudolph" userId="2af4d44886c067cc" providerId="LiveId" clId="{78842E78-4E12-4102-B972-86EC5E73A32B}" dt="2021-04-30T09:20:43.605" v="293" actId="1076"/>
          <ac:spMkLst>
            <pc:docMk/>
            <pc:sldMk cId="994030923" sldId="312"/>
            <ac:spMk id="14" creationId="{7FF7E01E-A048-4FC2-B94D-B4A774E076E7}"/>
          </ac:spMkLst>
        </pc:spChg>
        <pc:spChg chg="del">
          <ac:chgData name="Siegbert Rudolph" userId="2af4d44886c067cc" providerId="LiveId" clId="{78842E78-4E12-4102-B972-86EC5E73A32B}" dt="2021-04-30T09:20:43.605" v="288" actId="478"/>
          <ac:spMkLst>
            <pc:docMk/>
            <pc:sldMk cId="994030923" sldId="312"/>
            <ac:spMk id="15" creationId="{3198C3B9-5CAA-4ADF-95C0-93A1013D2A8B}"/>
          </ac:spMkLst>
        </pc:spChg>
      </pc:sldChg>
      <pc:sldChg chg="delSp modSp mod">
        <pc:chgData name="Siegbert Rudolph" userId="2af4d44886c067cc" providerId="LiveId" clId="{78842E78-4E12-4102-B972-86EC5E73A32B}" dt="2021-04-30T09:20:43.621" v="299" actId="1076"/>
        <pc:sldMkLst>
          <pc:docMk/>
          <pc:sldMk cId="4204709145" sldId="313"/>
        </pc:sldMkLst>
        <pc:spChg chg="mod">
          <ac:chgData name="Siegbert Rudolph" userId="2af4d44886c067cc" providerId="LiveId" clId="{78842E78-4E12-4102-B972-86EC5E73A32B}" dt="2021-04-30T09:20:43.621" v="299" actId="1076"/>
          <ac:spMkLst>
            <pc:docMk/>
            <pc:sldMk cId="4204709145" sldId="313"/>
            <ac:spMk id="14" creationId="{D486AD8B-FC40-41CB-BD78-C8E201E9BB58}"/>
          </ac:spMkLst>
        </pc:spChg>
        <pc:spChg chg="del">
          <ac:chgData name="Siegbert Rudolph" userId="2af4d44886c067cc" providerId="LiveId" clId="{78842E78-4E12-4102-B972-86EC5E73A32B}" dt="2021-04-30T09:20:43.605" v="294" actId="478"/>
          <ac:spMkLst>
            <pc:docMk/>
            <pc:sldMk cId="4204709145" sldId="313"/>
            <ac:spMk id="15" creationId="{AFCE41B9-C588-4A4B-BE83-0A0145737DFF}"/>
          </ac:spMkLst>
        </pc:spChg>
      </pc:sldChg>
      <pc:sldChg chg="delSp modSp mod">
        <pc:chgData name="Siegbert Rudolph" userId="2af4d44886c067cc" providerId="LiveId" clId="{78842E78-4E12-4102-B972-86EC5E73A32B}" dt="2021-04-30T09:20:43.621" v="305" actId="1076"/>
        <pc:sldMkLst>
          <pc:docMk/>
          <pc:sldMk cId="855258613" sldId="314"/>
        </pc:sldMkLst>
        <pc:spChg chg="mod">
          <ac:chgData name="Siegbert Rudolph" userId="2af4d44886c067cc" providerId="LiveId" clId="{78842E78-4E12-4102-B972-86EC5E73A32B}" dt="2021-04-30T09:20:43.621" v="305" actId="1076"/>
          <ac:spMkLst>
            <pc:docMk/>
            <pc:sldMk cId="855258613" sldId="314"/>
            <ac:spMk id="14" creationId="{B5DBC458-F159-4520-BA60-40432D8E47B0}"/>
          </ac:spMkLst>
        </pc:spChg>
        <pc:spChg chg="del">
          <ac:chgData name="Siegbert Rudolph" userId="2af4d44886c067cc" providerId="LiveId" clId="{78842E78-4E12-4102-B972-86EC5E73A32B}" dt="2021-04-30T09:20:43.621" v="300" actId="478"/>
          <ac:spMkLst>
            <pc:docMk/>
            <pc:sldMk cId="855258613" sldId="314"/>
            <ac:spMk id="15" creationId="{9892228D-4E2B-4040-9BCC-4F3B2257BE4C}"/>
          </ac:spMkLst>
        </pc:spChg>
      </pc:sldChg>
      <pc:sldChg chg="delSp modSp mod">
        <pc:chgData name="Siegbert Rudolph" userId="2af4d44886c067cc" providerId="LiveId" clId="{78842E78-4E12-4102-B972-86EC5E73A32B}" dt="2021-04-30T09:20:43.621" v="317" actId="1076"/>
        <pc:sldMkLst>
          <pc:docMk/>
          <pc:sldMk cId="1880625574" sldId="315"/>
        </pc:sldMkLst>
        <pc:spChg chg="mod">
          <ac:chgData name="Siegbert Rudolph" userId="2af4d44886c067cc" providerId="LiveId" clId="{78842E78-4E12-4102-B972-86EC5E73A32B}" dt="2021-04-30T09:20:43.621" v="317" actId="1076"/>
          <ac:spMkLst>
            <pc:docMk/>
            <pc:sldMk cId="1880625574" sldId="315"/>
            <ac:spMk id="12" creationId="{8ED5BF3E-1CC6-4B98-A170-D8079BEE9541}"/>
          </ac:spMkLst>
        </pc:spChg>
        <pc:spChg chg="del">
          <ac:chgData name="Siegbert Rudolph" userId="2af4d44886c067cc" providerId="LiveId" clId="{78842E78-4E12-4102-B972-86EC5E73A32B}" dt="2021-04-30T09:20:43.621" v="312" actId="478"/>
          <ac:spMkLst>
            <pc:docMk/>
            <pc:sldMk cId="1880625574" sldId="315"/>
            <ac:spMk id="14" creationId="{786A9A3C-DD57-42AE-BFB5-6D9F96440C8D}"/>
          </ac:spMkLst>
        </pc:spChg>
      </pc:sldChg>
      <pc:sldChg chg="delSp modSp mod">
        <pc:chgData name="Siegbert Rudolph" userId="2af4d44886c067cc" providerId="LiveId" clId="{78842E78-4E12-4102-B972-86EC5E73A32B}" dt="2021-04-30T09:20:43.543" v="191" actId="1076"/>
        <pc:sldMkLst>
          <pc:docMk/>
          <pc:sldMk cId="2113045116" sldId="335"/>
        </pc:sldMkLst>
        <pc:spChg chg="mod">
          <ac:chgData name="Siegbert Rudolph" userId="2af4d44886c067cc" providerId="LiveId" clId="{78842E78-4E12-4102-B972-86EC5E73A32B}" dt="2021-04-30T09:20:43.543" v="191" actId="1076"/>
          <ac:spMkLst>
            <pc:docMk/>
            <pc:sldMk cId="2113045116" sldId="335"/>
            <ac:spMk id="14" creationId="{363AC043-BFB4-4774-A2CB-E2EABB6F3E79}"/>
          </ac:spMkLst>
        </pc:spChg>
        <pc:spChg chg="del">
          <ac:chgData name="Siegbert Rudolph" userId="2af4d44886c067cc" providerId="LiveId" clId="{78842E78-4E12-4102-B972-86EC5E73A32B}" dt="2021-04-30T09:20:43.543" v="186" actId="478"/>
          <ac:spMkLst>
            <pc:docMk/>
            <pc:sldMk cId="2113045116" sldId="335"/>
            <ac:spMk id="15" creationId="{11FBF63E-B578-4F2D-B0A2-527E9CF0EC09}"/>
          </ac:spMkLst>
        </pc:spChg>
      </pc:sldChg>
      <pc:sldChg chg="delSp modSp mod">
        <pc:chgData name="Siegbert Rudolph" userId="2af4d44886c067cc" providerId="LiveId" clId="{78842E78-4E12-4102-B972-86EC5E73A32B}" dt="2021-04-30T09:20:43.621" v="323" actId="1076"/>
        <pc:sldMkLst>
          <pc:docMk/>
          <pc:sldMk cId="2705109635" sldId="336"/>
        </pc:sldMkLst>
        <pc:spChg chg="mod">
          <ac:chgData name="Siegbert Rudolph" userId="2af4d44886c067cc" providerId="LiveId" clId="{78842E78-4E12-4102-B972-86EC5E73A32B}" dt="2021-04-30T09:20:43.621" v="323" actId="1076"/>
          <ac:spMkLst>
            <pc:docMk/>
            <pc:sldMk cId="2705109635" sldId="336"/>
            <ac:spMk id="13" creationId="{EB1D3021-064F-4EBB-9C5B-B268E2F88192}"/>
          </ac:spMkLst>
        </pc:spChg>
        <pc:spChg chg="del">
          <ac:chgData name="Siegbert Rudolph" userId="2af4d44886c067cc" providerId="LiveId" clId="{78842E78-4E12-4102-B972-86EC5E73A32B}" dt="2021-04-30T09:20:43.621" v="318" actId="478"/>
          <ac:spMkLst>
            <pc:docMk/>
            <pc:sldMk cId="2705109635" sldId="336"/>
            <ac:spMk id="14" creationId="{36BEA470-466B-45BD-A980-0A844DB940CC}"/>
          </ac:spMkLst>
        </pc:spChg>
      </pc:sldChg>
    </pc:docChg>
  </pc:docChgLst>
  <pc:docChgLst>
    <pc:chgData name="Siegbert Rudolph" userId="2af4d44886c067cc" providerId="LiveId" clId="{2F283D11-989B-4696-A468-E0FE9A4E8E2D}"/>
    <pc:docChg chg="custSel modSld">
      <pc:chgData name="Siegbert Rudolph" userId="2af4d44886c067cc" providerId="LiveId" clId="{2F283D11-989B-4696-A468-E0FE9A4E8E2D}" dt="2021-06-24T13:17:44.979" v="323" actId="1076"/>
      <pc:docMkLst>
        <pc:docMk/>
      </pc:docMkLst>
      <pc:sldChg chg="delSp modSp mod">
        <pc:chgData name="Siegbert Rudolph" userId="2af4d44886c067cc" providerId="LiveId" clId="{2F283D11-989B-4696-A468-E0FE9A4E8E2D}" dt="2021-06-24T13:17:44.808" v="5" actId="1076"/>
        <pc:sldMkLst>
          <pc:docMk/>
          <pc:sldMk cId="2546919538" sldId="256"/>
        </pc:sldMkLst>
        <pc:spChg chg="del">
          <ac:chgData name="Siegbert Rudolph" userId="2af4d44886c067cc" providerId="LiveId" clId="{2F283D11-989B-4696-A468-E0FE9A4E8E2D}" dt="2021-06-24T13:17:44.808" v="0" actId="478"/>
          <ac:spMkLst>
            <pc:docMk/>
            <pc:sldMk cId="2546919538" sldId="256"/>
            <ac:spMk id="2" creationId="{34C9B994-B436-4A24-862B-86B5A59E7708}"/>
          </ac:spMkLst>
        </pc:spChg>
        <pc:spChg chg="mod">
          <ac:chgData name="Siegbert Rudolph" userId="2af4d44886c067cc" providerId="LiveId" clId="{2F283D11-989B-4696-A468-E0FE9A4E8E2D}" dt="2021-06-24T13:17:44.808" v="5" actId="1076"/>
          <ac:spMkLst>
            <pc:docMk/>
            <pc:sldMk cId="2546919538" sldId="256"/>
            <ac:spMk id="3" creationId="{F8A77862-7405-4F67-8896-3CC168B8B63C}"/>
          </ac:spMkLst>
        </pc:spChg>
      </pc:sldChg>
      <pc:sldChg chg="delSp modSp mod">
        <pc:chgData name="Siegbert Rudolph" userId="2af4d44886c067cc" providerId="LiveId" clId="{2F283D11-989B-4696-A468-E0FE9A4E8E2D}" dt="2021-06-24T13:17:44.917" v="215" actId="1076"/>
        <pc:sldMkLst>
          <pc:docMk/>
          <pc:sldMk cId="3937263621" sldId="259"/>
        </pc:sldMkLst>
        <pc:spChg chg="del">
          <ac:chgData name="Siegbert Rudolph" userId="2af4d44886c067cc" providerId="LiveId" clId="{2F283D11-989B-4696-A468-E0FE9A4E8E2D}" dt="2021-06-24T13:17:44.917" v="210" actId="478"/>
          <ac:spMkLst>
            <pc:docMk/>
            <pc:sldMk cId="3937263621" sldId="259"/>
            <ac:spMk id="13" creationId="{68A347E9-F1C1-4518-B08B-5C67DA4401BB}"/>
          </ac:spMkLst>
        </pc:spChg>
        <pc:spChg chg="mod">
          <ac:chgData name="Siegbert Rudolph" userId="2af4d44886c067cc" providerId="LiveId" clId="{2F283D11-989B-4696-A468-E0FE9A4E8E2D}" dt="2021-06-24T13:17:44.917" v="215" actId="1076"/>
          <ac:spMkLst>
            <pc:docMk/>
            <pc:sldMk cId="3937263621" sldId="259"/>
            <ac:spMk id="14" creationId="{4A63BBAC-524B-47BD-B35D-A2CBB6F66231}"/>
          </ac:spMkLst>
        </pc:spChg>
      </pc:sldChg>
      <pc:sldChg chg="delSp modSp mod">
        <pc:chgData name="Siegbert Rudolph" userId="2af4d44886c067cc" providerId="LiveId" clId="{2F283D11-989B-4696-A468-E0FE9A4E8E2D}" dt="2021-06-24T13:17:44.854" v="77" actId="1076"/>
        <pc:sldMkLst>
          <pc:docMk/>
          <pc:sldMk cId="1041208096" sldId="260"/>
        </pc:sldMkLst>
        <pc:spChg chg="del">
          <ac:chgData name="Siegbert Rudolph" userId="2af4d44886c067cc" providerId="LiveId" clId="{2F283D11-989B-4696-A468-E0FE9A4E8E2D}" dt="2021-06-24T13:17:44.839" v="72" actId="478"/>
          <ac:spMkLst>
            <pc:docMk/>
            <pc:sldMk cId="1041208096" sldId="260"/>
            <ac:spMk id="11" creationId="{E7CA3D7E-3418-4E7E-98B6-9131C9073F7B}"/>
          </ac:spMkLst>
        </pc:spChg>
        <pc:spChg chg="mod">
          <ac:chgData name="Siegbert Rudolph" userId="2af4d44886c067cc" providerId="LiveId" clId="{2F283D11-989B-4696-A468-E0FE9A4E8E2D}" dt="2021-06-24T13:17:44.854" v="77" actId="1076"/>
          <ac:spMkLst>
            <pc:docMk/>
            <pc:sldMk cId="1041208096" sldId="260"/>
            <ac:spMk id="13" creationId="{051FF064-863C-428F-B39F-5474A352AA87}"/>
          </ac:spMkLst>
        </pc:spChg>
      </pc:sldChg>
      <pc:sldChg chg="delSp modSp mod">
        <pc:chgData name="Siegbert Rudolph" userId="2af4d44886c067cc" providerId="LiveId" clId="{2F283D11-989B-4696-A468-E0FE9A4E8E2D}" dt="2021-06-24T13:17:44.839" v="71" actId="1076"/>
        <pc:sldMkLst>
          <pc:docMk/>
          <pc:sldMk cId="3929198008" sldId="261"/>
        </pc:sldMkLst>
        <pc:spChg chg="del">
          <ac:chgData name="Siegbert Rudolph" userId="2af4d44886c067cc" providerId="LiveId" clId="{2F283D11-989B-4696-A468-E0FE9A4E8E2D}" dt="2021-06-24T13:17:44.839" v="66" actId="478"/>
          <ac:spMkLst>
            <pc:docMk/>
            <pc:sldMk cId="3929198008" sldId="261"/>
            <ac:spMk id="12" creationId="{84DA195A-F36D-4B63-AE85-CC87EFF58586}"/>
          </ac:spMkLst>
        </pc:spChg>
        <pc:spChg chg="mod">
          <ac:chgData name="Siegbert Rudolph" userId="2af4d44886c067cc" providerId="LiveId" clId="{2F283D11-989B-4696-A468-E0FE9A4E8E2D}" dt="2021-06-24T13:17:44.839" v="71" actId="1076"/>
          <ac:spMkLst>
            <pc:docMk/>
            <pc:sldMk cId="3929198008" sldId="261"/>
            <ac:spMk id="13" creationId="{4411BCFD-92FC-4E7C-916F-DC9B34464D11}"/>
          </ac:spMkLst>
        </pc:spChg>
      </pc:sldChg>
      <pc:sldChg chg="delSp modSp mod">
        <pc:chgData name="Siegbert Rudolph" userId="2af4d44886c067cc" providerId="LiveId" clId="{2F283D11-989B-4696-A468-E0FE9A4E8E2D}" dt="2021-06-24T13:17:44.933" v="221" actId="1076"/>
        <pc:sldMkLst>
          <pc:docMk/>
          <pc:sldMk cId="2876292917" sldId="263"/>
        </pc:sldMkLst>
        <pc:spChg chg="del">
          <ac:chgData name="Siegbert Rudolph" userId="2af4d44886c067cc" providerId="LiveId" clId="{2F283D11-989B-4696-A468-E0FE9A4E8E2D}" dt="2021-06-24T13:17:44.917" v="216" actId="478"/>
          <ac:spMkLst>
            <pc:docMk/>
            <pc:sldMk cId="2876292917" sldId="263"/>
            <ac:spMk id="13" creationId="{EADBD4AA-0D20-4EA5-AA3E-DFB8989992BD}"/>
          </ac:spMkLst>
        </pc:spChg>
        <pc:spChg chg="mod">
          <ac:chgData name="Siegbert Rudolph" userId="2af4d44886c067cc" providerId="LiveId" clId="{2F283D11-989B-4696-A468-E0FE9A4E8E2D}" dt="2021-06-24T13:17:44.933" v="221" actId="1076"/>
          <ac:spMkLst>
            <pc:docMk/>
            <pc:sldMk cId="2876292917" sldId="263"/>
            <ac:spMk id="14" creationId="{073A4DE3-A835-481A-9C39-B67366CBE554}"/>
          </ac:spMkLst>
        </pc:spChg>
      </pc:sldChg>
      <pc:sldChg chg="delSp modSp mod">
        <pc:chgData name="Siegbert Rudolph" userId="2af4d44886c067cc" providerId="LiveId" clId="{2F283D11-989B-4696-A468-E0FE9A4E8E2D}" dt="2021-06-24T13:17:44.854" v="83" actId="1076"/>
        <pc:sldMkLst>
          <pc:docMk/>
          <pc:sldMk cId="3686553903" sldId="264"/>
        </pc:sldMkLst>
        <pc:spChg chg="del">
          <ac:chgData name="Siegbert Rudolph" userId="2af4d44886c067cc" providerId="LiveId" clId="{2F283D11-989B-4696-A468-E0FE9A4E8E2D}" dt="2021-06-24T13:17:44.854" v="78" actId="478"/>
          <ac:spMkLst>
            <pc:docMk/>
            <pc:sldMk cId="3686553903" sldId="264"/>
            <ac:spMk id="11" creationId="{667C59A1-AB56-417D-B355-029686AF1AE6}"/>
          </ac:spMkLst>
        </pc:spChg>
        <pc:spChg chg="mod">
          <ac:chgData name="Siegbert Rudolph" userId="2af4d44886c067cc" providerId="LiveId" clId="{2F283D11-989B-4696-A468-E0FE9A4E8E2D}" dt="2021-06-24T13:17:44.854" v="83" actId="1076"/>
          <ac:spMkLst>
            <pc:docMk/>
            <pc:sldMk cId="3686553903" sldId="264"/>
            <ac:spMk id="13" creationId="{69211293-2363-4AD4-A67A-62EACD2C3F20}"/>
          </ac:spMkLst>
        </pc:spChg>
      </pc:sldChg>
      <pc:sldChg chg="delSp modSp mod">
        <pc:chgData name="Siegbert Rudolph" userId="2af4d44886c067cc" providerId="LiveId" clId="{2F283D11-989B-4696-A468-E0FE9A4E8E2D}" dt="2021-06-24T13:17:44.854" v="89" actId="1076"/>
        <pc:sldMkLst>
          <pc:docMk/>
          <pc:sldMk cId="42997239" sldId="266"/>
        </pc:sldMkLst>
        <pc:spChg chg="del">
          <ac:chgData name="Siegbert Rudolph" userId="2af4d44886c067cc" providerId="LiveId" clId="{2F283D11-989B-4696-A468-E0FE9A4E8E2D}" dt="2021-06-24T13:17:44.854" v="84" actId="478"/>
          <ac:spMkLst>
            <pc:docMk/>
            <pc:sldMk cId="42997239" sldId="266"/>
            <ac:spMk id="12" creationId="{17159D9E-1C98-4359-8007-BFB98C0364A3}"/>
          </ac:spMkLst>
        </pc:spChg>
        <pc:spChg chg="mod">
          <ac:chgData name="Siegbert Rudolph" userId="2af4d44886c067cc" providerId="LiveId" clId="{2F283D11-989B-4696-A468-E0FE9A4E8E2D}" dt="2021-06-24T13:17:44.854" v="89" actId="1076"/>
          <ac:spMkLst>
            <pc:docMk/>
            <pc:sldMk cId="42997239" sldId="266"/>
            <ac:spMk id="13" creationId="{F3FE586E-15A7-459A-8037-785435EAE4B1}"/>
          </ac:spMkLst>
        </pc:spChg>
      </pc:sldChg>
      <pc:sldChg chg="delSp modSp mod">
        <pc:chgData name="Siegbert Rudolph" userId="2af4d44886c067cc" providerId="LiveId" clId="{2F283D11-989B-4696-A468-E0FE9A4E8E2D}" dt="2021-06-24T13:17:44.854" v="95" actId="1076"/>
        <pc:sldMkLst>
          <pc:docMk/>
          <pc:sldMk cId="683553918" sldId="267"/>
        </pc:sldMkLst>
        <pc:spChg chg="del">
          <ac:chgData name="Siegbert Rudolph" userId="2af4d44886c067cc" providerId="LiveId" clId="{2F283D11-989B-4696-A468-E0FE9A4E8E2D}" dt="2021-06-24T13:17:44.854" v="90" actId="478"/>
          <ac:spMkLst>
            <pc:docMk/>
            <pc:sldMk cId="683553918" sldId="267"/>
            <ac:spMk id="11" creationId="{713EB2FA-7E95-43A5-863A-622104BE0514}"/>
          </ac:spMkLst>
        </pc:spChg>
        <pc:spChg chg="mod">
          <ac:chgData name="Siegbert Rudolph" userId="2af4d44886c067cc" providerId="LiveId" clId="{2F283D11-989B-4696-A468-E0FE9A4E8E2D}" dt="2021-06-24T13:17:44.854" v="95" actId="1076"/>
          <ac:spMkLst>
            <pc:docMk/>
            <pc:sldMk cId="683553918" sldId="267"/>
            <ac:spMk id="13" creationId="{18162FAC-9D38-4154-89D1-2AA7909F6E6D}"/>
          </ac:spMkLst>
        </pc:spChg>
      </pc:sldChg>
      <pc:sldChg chg="delSp modSp mod">
        <pc:chgData name="Siegbert Rudolph" userId="2af4d44886c067cc" providerId="LiveId" clId="{2F283D11-989B-4696-A468-E0FE9A4E8E2D}" dt="2021-06-24T13:17:44.917" v="197" actId="1076"/>
        <pc:sldMkLst>
          <pc:docMk/>
          <pc:sldMk cId="745547845" sldId="268"/>
        </pc:sldMkLst>
        <pc:spChg chg="del">
          <ac:chgData name="Siegbert Rudolph" userId="2af4d44886c067cc" providerId="LiveId" clId="{2F283D11-989B-4696-A468-E0FE9A4E8E2D}" dt="2021-06-24T13:17:44.917" v="192" actId="478"/>
          <ac:spMkLst>
            <pc:docMk/>
            <pc:sldMk cId="745547845" sldId="268"/>
            <ac:spMk id="13" creationId="{2064035F-A4C9-4497-801B-8EC160A15FEA}"/>
          </ac:spMkLst>
        </pc:spChg>
        <pc:spChg chg="mod">
          <ac:chgData name="Siegbert Rudolph" userId="2af4d44886c067cc" providerId="LiveId" clId="{2F283D11-989B-4696-A468-E0FE9A4E8E2D}" dt="2021-06-24T13:17:44.917" v="197" actId="1076"/>
          <ac:spMkLst>
            <pc:docMk/>
            <pc:sldMk cId="745547845" sldId="268"/>
            <ac:spMk id="14" creationId="{44D653BE-2601-41DE-9C32-A57D553675A7}"/>
          </ac:spMkLst>
        </pc:spChg>
      </pc:sldChg>
      <pc:sldChg chg="delSp modSp mod">
        <pc:chgData name="Siegbert Rudolph" userId="2af4d44886c067cc" providerId="LiveId" clId="{2F283D11-989B-4696-A468-E0FE9A4E8E2D}" dt="2021-06-24T13:17:44.854" v="101" actId="1076"/>
        <pc:sldMkLst>
          <pc:docMk/>
          <pc:sldMk cId="3009191299" sldId="269"/>
        </pc:sldMkLst>
        <pc:spChg chg="del">
          <ac:chgData name="Siegbert Rudolph" userId="2af4d44886c067cc" providerId="LiveId" clId="{2F283D11-989B-4696-A468-E0FE9A4E8E2D}" dt="2021-06-24T13:17:44.854" v="96" actId="478"/>
          <ac:spMkLst>
            <pc:docMk/>
            <pc:sldMk cId="3009191299" sldId="269"/>
            <ac:spMk id="12" creationId="{A578D40E-682B-4710-AC97-895943ED6DB0}"/>
          </ac:spMkLst>
        </pc:spChg>
        <pc:spChg chg="mod">
          <ac:chgData name="Siegbert Rudolph" userId="2af4d44886c067cc" providerId="LiveId" clId="{2F283D11-989B-4696-A468-E0FE9A4E8E2D}" dt="2021-06-24T13:17:44.854" v="101" actId="1076"/>
          <ac:spMkLst>
            <pc:docMk/>
            <pc:sldMk cId="3009191299" sldId="269"/>
            <ac:spMk id="13" creationId="{04461E81-0B53-426F-B30A-79D75DD6DA54}"/>
          </ac:spMkLst>
        </pc:spChg>
      </pc:sldChg>
      <pc:sldChg chg="delSp modSp mod">
        <pc:chgData name="Siegbert Rudolph" userId="2af4d44886c067cc" providerId="LiveId" clId="{2F283D11-989B-4696-A468-E0FE9A4E8E2D}" dt="2021-06-24T13:17:44.870" v="125" actId="1076"/>
        <pc:sldMkLst>
          <pc:docMk/>
          <pc:sldMk cId="4243178866" sldId="270"/>
        </pc:sldMkLst>
        <pc:spChg chg="del">
          <ac:chgData name="Siegbert Rudolph" userId="2af4d44886c067cc" providerId="LiveId" clId="{2F283D11-989B-4696-A468-E0FE9A4E8E2D}" dt="2021-06-24T13:17:44.870" v="120" actId="478"/>
          <ac:spMkLst>
            <pc:docMk/>
            <pc:sldMk cId="4243178866" sldId="270"/>
            <ac:spMk id="11" creationId="{8C5AF7B1-8D3B-413C-B36D-E793549BB9A7}"/>
          </ac:spMkLst>
        </pc:spChg>
        <pc:spChg chg="mod">
          <ac:chgData name="Siegbert Rudolph" userId="2af4d44886c067cc" providerId="LiveId" clId="{2F283D11-989B-4696-A468-E0FE9A4E8E2D}" dt="2021-06-24T13:17:44.870" v="125" actId="1076"/>
          <ac:spMkLst>
            <pc:docMk/>
            <pc:sldMk cId="4243178866" sldId="270"/>
            <ac:spMk id="12" creationId="{7722EC30-05CD-4096-BCFF-21CAB239D131}"/>
          </ac:spMkLst>
        </pc:spChg>
      </pc:sldChg>
      <pc:sldChg chg="delSp modSp mod">
        <pc:chgData name="Siegbert Rudolph" userId="2af4d44886c067cc" providerId="LiveId" clId="{2F283D11-989B-4696-A468-E0FE9A4E8E2D}" dt="2021-06-24T13:17:44.886" v="143" actId="1076"/>
        <pc:sldMkLst>
          <pc:docMk/>
          <pc:sldMk cId="3127979343" sldId="271"/>
        </pc:sldMkLst>
        <pc:spChg chg="del">
          <ac:chgData name="Siegbert Rudolph" userId="2af4d44886c067cc" providerId="LiveId" clId="{2F283D11-989B-4696-A468-E0FE9A4E8E2D}" dt="2021-06-24T13:17:44.886" v="138" actId="478"/>
          <ac:spMkLst>
            <pc:docMk/>
            <pc:sldMk cId="3127979343" sldId="271"/>
            <ac:spMk id="11" creationId="{216CE047-C3D1-40C4-8E1E-BF1AC024D846}"/>
          </ac:spMkLst>
        </pc:spChg>
        <pc:spChg chg="mod">
          <ac:chgData name="Siegbert Rudolph" userId="2af4d44886c067cc" providerId="LiveId" clId="{2F283D11-989B-4696-A468-E0FE9A4E8E2D}" dt="2021-06-24T13:17:44.886" v="143" actId="1076"/>
          <ac:spMkLst>
            <pc:docMk/>
            <pc:sldMk cId="3127979343" sldId="271"/>
            <ac:spMk id="13" creationId="{4633ED3C-CAFB-4FCF-B089-B6485ABA2D90}"/>
          </ac:spMkLst>
        </pc:spChg>
      </pc:sldChg>
      <pc:sldChg chg="delSp modSp mod">
        <pc:chgData name="Siegbert Rudolph" userId="2af4d44886c067cc" providerId="LiveId" clId="{2F283D11-989B-4696-A468-E0FE9A4E8E2D}" dt="2021-06-24T13:17:44.808" v="11" actId="1076"/>
        <pc:sldMkLst>
          <pc:docMk/>
          <pc:sldMk cId="2396839247" sldId="272"/>
        </pc:sldMkLst>
        <pc:spChg chg="mod">
          <ac:chgData name="Siegbert Rudolph" userId="2af4d44886c067cc" providerId="LiveId" clId="{2F283D11-989B-4696-A468-E0FE9A4E8E2D}" dt="2021-06-24T13:17:44.808" v="11" actId="1076"/>
          <ac:spMkLst>
            <pc:docMk/>
            <pc:sldMk cId="2396839247" sldId="272"/>
            <ac:spMk id="12" creationId="{7B6D2C1F-FE26-430F-B0A9-C120A357AECA}"/>
          </ac:spMkLst>
        </pc:spChg>
        <pc:spChg chg="del">
          <ac:chgData name="Siegbert Rudolph" userId="2af4d44886c067cc" providerId="LiveId" clId="{2F283D11-989B-4696-A468-E0FE9A4E8E2D}" dt="2021-06-24T13:17:44.808" v="6" actId="478"/>
          <ac:spMkLst>
            <pc:docMk/>
            <pc:sldMk cId="2396839247" sldId="272"/>
            <ac:spMk id="13" creationId="{3C6C0488-F393-46F8-9E73-EABD066631B4}"/>
          </ac:spMkLst>
        </pc:spChg>
      </pc:sldChg>
      <pc:sldChg chg="delSp modSp mod">
        <pc:chgData name="Siegbert Rudolph" userId="2af4d44886c067cc" providerId="LiveId" clId="{2F283D11-989B-4696-A468-E0FE9A4E8E2D}" dt="2021-06-24T13:17:44.823" v="17" actId="1076"/>
        <pc:sldMkLst>
          <pc:docMk/>
          <pc:sldMk cId="185532579" sldId="273"/>
        </pc:sldMkLst>
        <pc:spChg chg="del">
          <ac:chgData name="Siegbert Rudolph" userId="2af4d44886c067cc" providerId="LiveId" clId="{2F283D11-989B-4696-A468-E0FE9A4E8E2D}" dt="2021-06-24T13:17:44.808" v="12" actId="478"/>
          <ac:spMkLst>
            <pc:docMk/>
            <pc:sldMk cId="185532579" sldId="273"/>
            <ac:spMk id="12" creationId="{54A12F18-33C4-4090-BB7C-24B8AC5AFE35}"/>
          </ac:spMkLst>
        </pc:spChg>
        <pc:spChg chg="mod">
          <ac:chgData name="Siegbert Rudolph" userId="2af4d44886c067cc" providerId="LiveId" clId="{2F283D11-989B-4696-A468-E0FE9A4E8E2D}" dt="2021-06-24T13:17:44.823" v="17" actId="1076"/>
          <ac:spMkLst>
            <pc:docMk/>
            <pc:sldMk cId="185532579" sldId="273"/>
            <ac:spMk id="13" creationId="{DB5AE885-64B2-4EE2-84A9-819892D0871F}"/>
          </ac:spMkLst>
        </pc:spChg>
      </pc:sldChg>
      <pc:sldChg chg="delSp modSp mod">
        <pc:chgData name="Siegbert Rudolph" userId="2af4d44886c067cc" providerId="LiveId" clId="{2F283D11-989B-4696-A468-E0FE9A4E8E2D}" dt="2021-06-24T13:17:44.823" v="23" actId="1076"/>
        <pc:sldMkLst>
          <pc:docMk/>
          <pc:sldMk cId="2201411931" sldId="274"/>
        </pc:sldMkLst>
        <pc:spChg chg="del">
          <ac:chgData name="Siegbert Rudolph" userId="2af4d44886c067cc" providerId="LiveId" clId="{2F283D11-989B-4696-A468-E0FE9A4E8E2D}" dt="2021-06-24T13:17:44.823" v="18" actId="478"/>
          <ac:spMkLst>
            <pc:docMk/>
            <pc:sldMk cId="2201411931" sldId="274"/>
            <ac:spMk id="12" creationId="{C69955BC-DBEA-4C0B-A65E-8798117FB414}"/>
          </ac:spMkLst>
        </pc:spChg>
        <pc:spChg chg="mod">
          <ac:chgData name="Siegbert Rudolph" userId="2af4d44886c067cc" providerId="LiveId" clId="{2F283D11-989B-4696-A468-E0FE9A4E8E2D}" dt="2021-06-24T13:17:44.823" v="23" actId="1076"/>
          <ac:spMkLst>
            <pc:docMk/>
            <pc:sldMk cId="2201411931" sldId="274"/>
            <ac:spMk id="13" creationId="{9170452E-FC98-4834-BD91-3306F7180000}"/>
          </ac:spMkLst>
        </pc:spChg>
      </pc:sldChg>
      <pc:sldChg chg="delSp modSp mod">
        <pc:chgData name="Siegbert Rudolph" userId="2af4d44886c067cc" providerId="LiveId" clId="{2F283D11-989B-4696-A468-E0FE9A4E8E2D}" dt="2021-06-24T13:17:44.823" v="29" actId="1076"/>
        <pc:sldMkLst>
          <pc:docMk/>
          <pc:sldMk cId="1901867075" sldId="275"/>
        </pc:sldMkLst>
        <pc:spChg chg="del">
          <ac:chgData name="Siegbert Rudolph" userId="2af4d44886c067cc" providerId="LiveId" clId="{2F283D11-989B-4696-A468-E0FE9A4E8E2D}" dt="2021-06-24T13:17:44.823" v="24" actId="478"/>
          <ac:spMkLst>
            <pc:docMk/>
            <pc:sldMk cId="1901867075" sldId="275"/>
            <ac:spMk id="12" creationId="{F28F8A0D-4492-4256-9C7D-EF3393097B6E}"/>
          </ac:spMkLst>
        </pc:spChg>
        <pc:spChg chg="mod">
          <ac:chgData name="Siegbert Rudolph" userId="2af4d44886c067cc" providerId="LiveId" clId="{2F283D11-989B-4696-A468-E0FE9A4E8E2D}" dt="2021-06-24T13:17:44.823" v="29" actId="1076"/>
          <ac:spMkLst>
            <pc:docMk/>
            <pc:sldMk cId="1901867075" sldId="275"/>
            <ac:spMk id="13" creationId="{6BD044A9-2C28-4741-B7CF-30B8CC8C9DD5}"/>
          </ac:spMkLst>
        </pc:spChg>
      </pc:sldChg>
      <pc:sldChg chg="delSp modSp mod">
        <pc:chgData name="Siegbert Rudolph" userId="2af4d44886c067cc" providerId="LiveId" clId="{2F283D11-989B-4696-A468-E0FE9A4E8E2D}" dt="2021-06-24T13:17:44.839" v="53" actId="1076"/>
        <pc:sldMkLst>
          <pc:docMk/>
          <pc:sldMk cId="1544213798" sldId="276"/>
        </pc:sldMkLst>
        <pc:spChg chg="del">
          <ac:chgData name="Siegbert Rudolph" userId="2af4d44886c067cc" providerId="LiveId" clId="{2F283D11-989B-4696-A468-E0FE9A4E8E2D}" dt="2021-06-24T13:17:44.839" v="48" actId="478"/>
          <ac:spMkLst>
            <pc:docMk/>
            <pc:sldMk cId="1544213798" sldId="276"/>
            <ac:spMk id="12" creationId="{E8BC491A-CB4E-4CC8-918E-EFF4DFF38665}"/>
          </ac:spMkLst>
        </pc:spChg>
        <pc:spChg chg="mod">
          <ac:chgData name="Siegbert Rudolph" userId="2af4d44886c067cc" providerId="LiveId" clId="{2F283D11-989B-4696-A468-E0FE9A4E8E2D}" dt="2021-06-24T13:17:44.839" v="53" actId="1076"/>
          <ac:spMkLst>
            <pc:docMk/>
            <pc:sldMk cId="1544213798" sldId="276"/>
            <ac:spMk id="13" creationId="{7DD9C5CC-CCBD-4521-A819-F28B8BCBEE8A}"/>
          </ac:spMkLst>
        </pc:spChg>
      </pc:sldChg>
      <pc:sldChg chg="delSp modSp mod">
        <pc:chgData name="Siegbert Rudolph" userId="2af4d44886c067cc" providerId="LiveId" clId="{2F283D11-989B-4696-A468-E0FE9A4E8E2D}" dt="2021-06-24T13:17:44.839" v="59" actId="1076"/>
        <pc:sldMkLst>
          <pc:docMk/>
          <pc:sldMk cId="4052211650" sldId="277"/>
        </pc:sldMkLst>
        <pc:spChg chg="del">
          <ac:chgData name="Siegbert Rudolph" userId="2af4d44886c067cc" providerId="LiveId" clId="{2F283D11-989B-4696-A468-E0FE9A4E8E2D}" dt="2021-06-24T13:17:44.839" v="54" actId="478"/>
          <ac:spMkLst>
            <pc:docMk/>
            <pc:sldMk cId="4052211650" sldId="277"/>
            <ac:spMk id="12" creationId="{2ED6449F-B0B2-4239-981B-B95D9FB885B6}"/>
          </ac:spMkLst>
        </pc:spChg>
        <pc:spChg chg="mod">
          <ac:chgData name="Siegbert Rudolph" userId="2af4d44886c067cc" providerId="LiveId" clId="{2F283D11-989B-4696-A468-E0FE9A4E8E2D}" dt="2021-06-24T13:17:44.839" v="59" actId="1076"/>
          <ac:spMkLst>
            <pc:docMk/>
            <pc:sldMk cId="4052211650" sldId="277"/>
            <ac:spMk id="13" creationId="{D961ED41-AAE9-4FC4-ABD0-B5E05F6EA5DE}"/>
          </ac:spMkLst>
        </pc:spChg>
      </pc:sldChg>
      <pc:sldChg chg="delSp modSp mod">
        <pc:chgData name="Siegbert Rudolph" userId="2af4d44886c067cc" providerId="LiveId" clId="{2F283D11-989B-4696-A468-E0FE9A4E8E2D}" dt="2021-06-24T13:17:44.823" v="35" actId="1076"/>
        <pc:sldMkLst>
          <pc:docMk/>
          <pc:sldMk cId="4051993134" sldId="278"/>
        </pc:sldMkLst>
        <pc:spChg chg="del">
          <ac:chgData name="Siegbert Rudolph" userId="2af4d44886c067cc" providerId="LiveId" clId="{2F283D11-989B-4696-A468-E0FE9A4E8E2D}" dt="2021-06-24T13:17:44.823" v="30" actId="478"/>
          <ac:spMkLst>
            <pc:docMk/>
            <pc:sldMk cId="4051993134" sldId="278"/>
            <ac:spMk id="12" creationId="{CD7F71DF-41AB-497B-AD5C-450117716B89}"/>
          </ac:spMkLst>
        </pc:spChg>
        <pc:spChg chg="mod">
          <ac:chgData name="Siegbert Rudolph" userId="2af4d44886c067cc" providerId="LiveId" clId="{2F283D11-989B-4696-A468-E0FE9A4E8E2D}" dt="2021-06-24T13:17:44.823" v="35" actId="1076"/>
          <ac:spMkLst>
            <pc:docMk/>
            <pc:sldMk cId="4051993134" sldId="278"/>
            <ac:spMk id="13" creationId="{06D1EE45-0057-4A87-A5CF-4E57B70B160B}"/>
          </ac:spMkLst>
        </pc:spChg>
      </pc:sldChg>
      <pc:sldChg chg="delSp modSp mod">
        <pc:chgData name="Siegbert Rudolph" userId="2af4d44886c067cc" providerId="LiveId" clId="{2F283D11-989B-4696-A468-E0FE9A4E8E2D}" dt="2021-06-24T13:17:44.839" v="65" actId="1076"/>
        <pc:sldMkLst>
          <pc:docMk/>
          <pc:sldMk cId="2915413291" sldId="279"/>
        </pc:sldMkLst>
        <pc:spChg chg="del">
          <ac:chgData name="Siegbert Rudolph" userId="2af4d44886c067cc" providerId="LiveId" clId="{2F283D11-989B-4696-A468-E0FE9A4E8E2D}" dt="2021-06-24T13:17:44.839" v="60" actId="478"/>
          <ac:spMkLst>
            <pc:docMk/>
            <pc:sldMk cId="2915413291" sldId="279"/>
            <ac:spMk id="12" creationId="{30E814BE-8EA5-4DF4-B66E-2A5D42A2C06F}"/>
          </ac:spMkLst>
        </pc:spChg>
        <pc:spChg chg="mod">
          <ac:chgData name="Siegbert Rudolph" userId="2af4d44886c067cc" providerId="LiveId" clId="{2F283D11-989B-4696-A468-E0FE9A4E8E2D}" dt="2021-06-24T13:17:44.839" v="65" actId="1076"/>
          <ac:spMkLst>
            <pc:docMk/>
            <pc:sldMk cId="2915413291" sldId="279"/>
            <ac:spMk id="13" creationId="{E12AA2AA-F482-4459-80BE-97F1E4DC6882}"/>
          </ac:spMkLst>
        </pc:spChg>
      </pc:sldChg>
      <pc:sldChg chg="delSp modSp mod">
        <pc:chgData name="Siegbert Rudolph" userId="2af4d44886c067cc" providerId="LiveId" clId="{2F283D11-989B-4696-A468-E0FE9A4E8E2D}" dt="2021-06-24T13:17:44.823" v="41" actId="1076"/>
        <pc:sldMkLst>
          <pc:docMk/>
          <pc:sldMk cId="2255859179" sldId="280"/>
        </pc:sldMkLst>
        <pc:spChg chg="del">
          <ac:chgData name="Siegbert Rudolph" userId="2af4d44886c067cc" providerId="LiveId" clId="{2F283D11-989B-4696-A468-E0FE9A4E8E2D}" dt="2021-06-24T13:17:44.823" v="36" actId="478"/>
          <ac:spMkLst>
            <pc:docMk/>
            <pc:sldMk cId="2255859179" sldId="280"/>
            <ac:spMk id="12" creationId="{5DA38711-793F-43D1-A4A9-ED6A2505736D}"/>
          </ac:spMkLst>
        </pc:spChg>
        <pc:spChg chg="mod">
          <ac:chgData name="Siegbert Rudolph" userId="2af4d44886c067cc" providerId="LiveId" clId="{2F283D11-989B-4696-A468-E0FE9A4E8E2D}" dt="2021-06-24T13:17:44.823" v="41" actId="1076"/>
          <ac:spMkLst>
            <pc:docMk/>
            <pc:sldMk cId="2255859179" sldId="280"/>
            <ac:spMk id="13" creationId="{04184D84-AC0B-4525-84AB-605861E193BC}"/>
          </ac:spMkLst>
        </pc:spChg>
      </pc:sldChg>
      <pc:sldChg chg="delSp modSp mod">
        <pc:chgData name="Siegbert Rudolph" userId="2af4d44886c067cc" providerId="LiveId" clId="{2F283D11-989B-4696-A468-E0FE9A4E8E2D}" dt="2021-06-24T13:17:44.839" v="47" actId="1076"/>
        <pc:sldMkLst>
          <pc:docMk/>
          <pc:sldMk cId="636453072" sldId="281"/>
        </pc:sldMkLst>
        <pc:spChg chg="del">
          <ac:chgData name="Siegbert Rudolph" userId="2af4d44886c067cc" providerId="LiveId" clId="{2F283D11-989B-4696-A468-E0FE9A4E8E2D}" dt="2021-06-24T13:17:44.823" v="42" actId="478"/>
          <ac:spMkLst>
            <pc:docMk/>
            <pc:sldMk cId="636453072" sldId="281"/>
            <ac:spMk id="12" creationId="{D3E33869-50E2-4307-B92E-BB9B0864E10A}"/>
          </ac:spMkLst>
        </pc:spChg>
        <pc:spChg chg="mod">
          <ac:chgData name="Siegbert Rudolph" userId="2af4d44886c067cc" providerId="LiveId" clId="{2F283D11-989B-4696-A468-E0FE9A4E8E2D}" dt="2021-06-24T13:17:44.839" v="47" actId="1076"/>
          <ac:spMkLst>
            <pc:docMk/>
            <pc:sldMk cId="636453072" sldId="281"/>
            <ac:spMk id="13" creationId="{3ABFF48F-50EC-4BC5-83D4-AB08C4003E70}"/>
          </ac:spMkLst>
        </pc:spChg>
      </pc:sldChg>
      <pc:sldChg chg="delSp modSp mod">
        <pc:chgData name="Siegbert Rudolph" userId="2af4d44886c067cc" providerId="LiveId" clId="{2F283D11-989B-4696-A468-E0FE9A4E8E2D}" dt="2021-06-24T13:17:44.870" v="107" actId="1076"/>
        <pc:sldMkLst>
          <pc:docMk/>
          <pc:sldMk cId="3754099932" sldId="282"/>
        </pc:sldMkLst>
        <pc:spChg chg="del">
          <ac:chgData name="Siegbert Rudolph" userId="2af4d44886c067cc" providerId="LiveId" clId="{2F283D11-989B-4696-A468-E0FE9A4E8E2D}" dt="2021-06-24T13:17:44.854" v="102" actId="478"/>
          <ac:spMkLst>
            <pc:docMk/>
            <pc:sldMk cId="3754099932" sldId="282"/>
            <ac:spMk id="12" creationId="{EB28CBC7-DDA4-4F92-AEBA-AA3262480E05}"/>
          </ac:spMkLst>
        </pc:spChg>
        <pc:spChg chg="mod">
          <ac:chgData name="Siegbert Rudolph" userId="2af4d44886c067cc" providerId="LiveId" clId="{2F283D11-989B-4696-A468-E0FE9A4E8E2D}" dt="2021-06-24T13:17:44.870" v="107" actId="1076"/>
          <ac:spMkLst>
            <pc:docMk/>
            <pc:sldMk cId="3754099932" sldId="282"/>
            <ac:spMk id="13" creationId="{3866CAB1-C523-46A0-9419-499CD5926319}"/>
          </ac:spMkLst>
        </pc:spChg>
      </pc:sldChg>
      <pc:sldChg chg="delSp modSp mod">
        <pc:chgData name="Siegbert Rudolph" userId="2af4d44886c067cc" providerId="LiveId" clId="{2F283D11-989B-4696-A468-E0FE9A4E8E2D}" dt="2021-06-24T13:17:44.870" v="119" actId="1076"/>
        <pc:sldMkLst>
          <pc:docMk/>
          <pc:sldMk cId="2475235217" sldId="283"/>
        </pc:sldMkLst>
        <pc:spChg chg="del">
          <ac:chgData name="Siegbert Rudolph" userId="2af4d44886c067cc" providerId="LiveId" clId="{2F283D11-989B-4696-A468-E0FE9A4E8E2D}" dt="2021-06-24T13:17:44.870" v="114" actId="478"/>
          <ac:spMkLst>
            <pc:docMk/>
            <pc:sldMk cId="2475235217" sldId="283"/>
            <ac:spMk id="12" creationId="{31BA4F41-A7DA-4807-B14C-8E83D32761F6}"/>
          </ac:spMkLst>
        </pc:spChg>
        <pc:spChg chg="mod">
          <ac:chgData name="Siegbert Rudolph" userId="2af4d44886c067cc" providerId="LiveId" clId="{2F283D11-989B-4696-A468-E0FE9A4E8E2D}" dt="2021-06-24T13:17:44.870" v="119" actId="1076"/>
          <ac:spMkLst>
            <pc:docMk/>
            <pc:sldMk cId="2475235217" sldId="283"/>
            <ac:spMk id="13" creationId="{2EC6FC77-5409-4F52-9FB0-86189ED13045}"/>
          </ac:spMkLst>
        </pc:spChg>
      </pc:sldChg>
      <pc:sldChg chg="delSp modSp mod">
        <pc:chgData name="Siegbert Rudolph" userId="2af4d44886c067cc" providerId="LiveId" clId="{2F283D11-989B-4696-A468-E0FE9A4E8E2D}" dt="2021-06-24T13:17:44.870" v="113" actId="1076"/>
        <pc:sldMkLst>
          <pc:docMk/>
          <pc:sldMk cId="3646930458" sldId="284"/>
        </pc:sldMkLst>
        <pc:spChg chg="del">
          <ac:chgData name="Siegbert Rudolph" userId="2af4d44886c067cc" providerId="LiveId" clId="{2F283D11-989B-4696-A468-E0FE9A4E8E2D}" dt="2021-06-24T13:17:44.870" v="108" actId="478"/>
          <ac:spMkLst>
            <pc:docMk/>
            <pc:sldMk cId="3646930458" sldId="284"/>
            <ac:spMk id="12" creationId="{A5584424-B4D3-41AA-8CE4-30A3F1559E44}"/>
          </ac:spMkLst>
        </pc:spChg>
        <pc:spChg chg="mod">
          <ac:chgData name="Siegbert Rudolph" userId="2af4d44886c067cc" providerId="LiveId" clId="{2F283D11-989B-4696-A468-E0FE9A4E8E2D}" dt="2021-06-24T13:17:44.870" v="113" actId="1076"/>
          <ac:spMkLst>
            <pc:docMk/>
            <pc:sldMk cId="3646930458" sldId="284"/>
            <ac:spMk id="13" creationId="{5875DD30-4FD8-4E1B-AB7B-145D9F61FB89}"/>
          </ac:spMkLst>
        </pc:spChg>
      </pc:sldChg>
      <pc:sldChg chg="delSp modSp mod">
        <pc:chgData name="Siegbert Rudolph" userId="2af4d44886c067cc" providerId="LiveId" clId="{2F283D11-989B-4696-A468-E0FE9A4E8E2D}" dt="2021-06-24T13:17:44.886" v="137" actId="1076"/>
        <pc:sldMkLst>
          <pc:docMk/>
          <pc:sldMk cId="958425411" sldId="285"/>
        </pc:sldMkLst>
        <pc:spChg chg="del">
          <ac:chgData name="Siegbert Rudolph" userId="2af4d44886c067cc" providerId="LiveId" clId="{2F283D11-989B-4696-A468-E0FE9A4E8E2D}" dt="2021-06-24T13:17:44.870" v="132" actId="478"/>
          <ac:spMkLst>
            <pc:docMk/>
            <pc:sldMk cId="958425411" sldId="285"/>
            <ac:spMk id="11" creationId="{B50B00AA-2F68-4F60-B51C-204858234EC1}"/>
          </ac:spMkLst>
        </pc:spChg>
        <pc:spChg chg="mod">
          <ac:chgData name="Siegbert Rudolph" userId="2af4d44886c067cc" providerId="LiveId" clId="{2F283D11-989B-4696-A468-E0FE9A4E8E2D}" dt="2021-06-24T13:17:44.886" v="137" actId="1076"/>
          <ac:spMkLst>
            <pc:docMk/>
            <pc:sldMk cId="958425411" sldId="285"/>
            <ac:spMk id="13" creationId="{7619070A-9FE0-4473-A5BB-985F054335D0}"/>
          </ac:spMkLst>
        </pc:spChg>
      </pc:sldChg>
      <pc:sldChg chg="delSp modSp mod">
        <pc:chgData name="Siegbert Rudolph" userId="2af4d44886c067cc" providerId="LiveId" clId="{2F283D11-989B-4696-A468-E0FE9A4E8E2D}" dt="2021-06-24T13:17:44.870" v="131" actId="1076"/>
        <pc:sldMkLst>
          <pc:docMk/>
          <pc:sldMk cId="2874854592" sldId="286"/>
        </pc:sldMkLst>
        <pc:spChg chg="del">
          <ac:chgData name="Siegbert Rudolph" userId="2af4d44886c067cc" providerId="LiveId" clId="{2F283D11-989B-4696-A468-E0FE9A4E8E2D}" dt="2021-06-24T13:17:44.870" v="126" actId="478"/>
          <ac:spMkLst>
            <pc:docMk/>
            <pc:sldMk cId="2874854592" sldId="286"/>
            <ac:spMk id="11" creationId="{6EB48CCF-5773-4D2D-8D6C-E778EA997CB2}"/>
          </ac:spMkLst>
        </pc:spChg>
        <pc:spChg chg="mod">
          <ac:chgData name="Siegbert Rudolph" userId="2af4d44886c067cc" providerId="LiveId" clId="{2F283D11-989B-4696-A468-E0FE9A4E8E2D}" dt="2021-06-24T13:17:44.870" v="131" actId="1076"/>
          <ac:spMkLst>
            <pc:docMk/>
            <pc:sldMk cId="2874854592" sldId="286"/>
            <ac:spMk id="13" creationId="{04E1D40E-25DC-4C1E-B1BC-FC1C5C576BD3}"/>
          </ac:spMkLst>
        </pc:spChg>
      </pc:sldChg>
      <pc:sldChg chg="delSp modSp mod">
        <pc:chgData name="Siegbert Rudolph" userId="2af4d44886c067cc" providerId="LiveId" clId="{2F283D11-989B-4696-A468-E0FE9A4E8E2D}" dt="2021-06-24T13:17:44.901" v="179" actId="1076"/>
        <pc:sldMkLst>
          <pc:docMk/>
          <pc:sldMk cId="3055612800" sldId="287"/>
        </pc:sldMkLst>
        <pc:spChg chg="del">
          <ac:chgData name="Siegbert Rudolph" userId="2af4d44886c067cc" providerId="LiveId" clId="{2F283D11-989B-4696-A468-E0FE9A4E8E2D}" dt="2021-06-24T13:17:44.901" v="174" actId="478"/>
          <ac:spMkLst>
            <pc:docMk/>
            <pc:sldMk cId="3055612800" sldId="287"/>
            <ac:spMk id="11" creationId="{DB6205F8-A788-44C1-B11F-C96B417C5775}"/>
          </ac:spMkLst>
        </pc:spChg>
        <pc:spChg chg="mod">
          <ac:chgData name="Siegbert Rudolph" userId="2af4d44886c067cc" providerId="LiveId" clId="{2F283D11-989B-4696-A468-E0FE9A4E8E2D}" dt="2021-06-24T13:17:44.901" v="179" actId="1076"/>
          <ac:spMkLst>
            <pc:docMk/>
            <pc:sldMk cId="3055612800" sldId="287"/>
            <ac:spMk id="13" creationId="{87A5F1F3-798B-41B6-995F-1C9CAF33FCB6}"/>
          </ac:spMkLst>
        </pc:spChg>
      </pc:sldChg>
      <pc:sldChg chg="delSp modSp mod">
        <pc:chgData name="Siegbert Rudolph" userId="2af4d44886c067cc" providerId="LiveId" clId="{2F283D11-989B-4696-A468-E0FE9A4E8E2D}" dt="2021-06-24T13:17:44.886" v="149" actId="1076"/>
        <pc:sldMkLst>
          <pc:docMk/>
          <pc:sldMk cId="3586927126" sldId="288"/>
        </pc:sldMkLst>
        <pc:spChg chg="del">
          <ac:chgData name="Siegbert Rudolph" userId="2af4d44886c067cc" providerId="LiveId" clId="{2F283D11-989B-4696-A468-E0FE9A4E8E2D}" dt="2021-06-24T13:17:44.886" v="144" actId="478"/>
          <ac:spMkLst>
            <pc:docMk/>
            <pc:sldMk cId="3586927126" sldId="288"/>
            <ac:spMk id="12" creationId="{93F86946-DA2A-40F1-912C-F1D418C10E52}"/>
          </ac:spMkLst>
        </pc:spChg>
        <pc:spChg chg="mod">
          <ac:chgData name="Siegbert Rudolph" userId="2af4d44886c067cc" providerId="LiveId" clId="{2F283D11-989B-4696-A468-E0FE9A4E8E2D}" dt="2021-06-24T13:17:44.886" v="149" actId="1076"/>
          <ac:spMkLst>
            <pc:docMk/>
            <pc:sldMk cId="3586927126" sldId="288"/>
            <ac:spMk id="13" creationId="{FFEF5F4E-928F-4ACA-BBB0-F5F13CC59FCE}"/>
          </ac:spMkLst>
        </pc:spChg>
      </pc:sldChg>
      <pc:sldChg chg="delSp modSp mod">
        <pc:chgData name="Siegbert Rudolph" userId="2af4d44886c067cc" providerId="LiveId" clId="{2F283D11-989B-4696-A468-E0FE9A4E8E2D}" dt="2021-06-24T13:17:44.886" v="155" actId="1076"/>
        <pc:sldMkLst>
          <pc:docMk/>
          <pc:sldMk cId="3810152147" sldId="289"/>
        </pc:sldMkLst>
        <pc:spChg chg="del">
          <ac:chgData name="Siegbert Rudolph" userId="2af4d44886c067cc" providerId="LiveId" clId="{2F283D11-989B-4696-A468-E0FE9A4E8E2D}" dt="2021-06-24T13:17:44.886" v="150" actId="478"/>
          <ac:spMkLst>
            <pc:docMk/>
            <pc:sldMk cId="3810152147" sldId="289"/>
            <ac:spMk id="12" creationId="{DEB86E54-A201-459E-942F-096DE985FFFA}"/>
          </ac:spMkLst>
        </pc:spChg>
        <pc:spChg chg="mod">
          <ac:chgData name="Siegbert Rudolph" userId="2af4d44886c067cc" providerId="LiveId" clId="{2F283D11-989B-4696-A468-E0FE9A4E8E2D}" dt="2021-06-24T13:17:44.886" v="155" actId="1076"/>
          <ac:spMkLst>
            <pc:docMk/>
            <pc:sldMk cId="3810152147" sldId="289"/>
            <ac:spMk id="13" creationId="{F44C4CCC-A72E-4A1B-9827-4A5AC3E9F2A6}"/>
          </ac:spMkLst>
        </pc:spChg>
      </pc:sldChg>
      <pc:sldChg chg="delSp modSp mod">
        <pc:chgData name="Siegbert Rudolph" userId="2af4d44886c067cc" providerId="LiveId" clId="{2F283D11-989B-4696-A468-E0FE9A4E8E2D}" dt="2021-06-24T13:17:44.901" v="185" actId="1076"/>
        <pc:sldMkLst>
          <pc:docMk/>
          <pc:sldMk cId="1435490548" sldId="290"/>
        </pc:sldMkLst>
        <pc:spChg chg="del">
          <ac:chgData name="Siegbert Rudolph" userId="2af4d44886c067cc" providerId="LiveId" clId="{2F283D11-989B-4696-A468-E0FE9A4E8E2D}" dt="2021-06-24T13:17:44.901" v="180" actId="478"/>
          <ac:spMkLst>
            <pc:docMk/>
            <pc:sldMk cId="1435490548" sldId="290"/>
            <ac:spMk id="12" creationId="{46096E56-8223-40B4-BB0A-4E0BCCD7E67C}"/>
          </ac:spMkLst>
        </pc:spChg>
        <pc:spChg chg="mod">
          <ac:chgData name="Siegbert Rudolph" userId="2af4d44886c067cc" providerId="LiveId" clId="{2F283D11-989B-4696-A468-E0FE9A4E8E2D}" dt="2021-06-24T13:17:44.901" v="185" actId="1076"/>
          <ac:spMkLst>
            <pc:docMk/>
            <pc:sldMk cId="1435490548" sldId="290"/>
            <ac:spMk id="13" creationId="{065A1F09-D90F-4ADC-950A-023D3D606A5C}"/>
          </ac:spMkLst>
        </pc:spChg>
      </pc:sldChg>
      <pc:sldChg chg="delSp modSp mod">
        <pc:chgData name="Siegbert Rudolph" userId="2af4d44886c067cc" providerId="LiveId" clId="{2F283D11-989B-4696-A468-E0FE9A4E8E2D}" dt="2021-06-24T13:17:44.886" v="161" actId="1076"/>
        <pc:sldMkLst>
          <pc:docMk/>
          <pc:sldMk cId="2768513747" sldId="291"/>
        </pc:sldMkLst>
        <pc:spChg chg="del">
          <ac:chgData name="Siegbert Rudolph" userId="2af4d44886c067cc" providerId="LiveId" clId="{2F283D11-989B-4696-A468-E0FE9A4E8E2D}" dt="2021-06-24T13:17:44.886" v="156" actId="478"/>
          <ac:spMkLst>
            <pc:docMk/>
            <pc:sldMk cId="2768513747" sldId="291"/>
            <ac:spMk id="12" creationId="{6243FD86-3A27-42C9-8ED3-172B8555E1BE}"/>
          </ac:spMkLst>
        </pc:spChg>
        <pc:spChg chg="mod">
          <ac:chgData name="Siegbert Rudolph" userId="2af4d44886c067cc" providerId="LiveId" clId="{2F283D11-989B-4696-A468-E0FE9A4E8E2D}" dt="2021-06-24T13:17:44.886" v="161" actId="1076"/>
          <ac:spMkLst>
            <pc:docMk/>
            <pc:sldMk cId="2768513747" sldId="291"/>
            <ac:spMk id="13" creationId="{87E70989-988B-446F-857E-0F991224825E}"/>
          </ac:spMkLst>
        </pc:spChg>
      </pc:sldChg>
      <pc:sldChg chg="delSp modSp mod">
        <pc:chgData name="Siegbert Rudolph" userId="2af4d44886c067cc" providerId="LiveId" clId="{2F283D11-989B-4696-A468-E0FE9A4E8E2D}" dt="2021-06-24T13:17:44.901" v="173" actId="1076"/>
        <pc:sldMkLst>
          <pc:docMk/>
          <pc:sldMk cId="3980244564" sldId="292"/>
        </pc:sldMkLst>
        <pc:spChg chg="del">
          <ac:chgData name="Siegbert Rudolph" userId="2af4d44886c067cc" providerId="LiveId" clId="{2F283D11-989B-4696-A468-E0FE9A4E8E2D}" dt="2021-06-24T13:17:44.901" v="168" actId="478"/>
          <ac:spMkLst>
            <pc:docMk/>
            <pc:sldMk cId="3980244564" sldId="292"/>
            <ac:spMk id="11" creationId="{53513BE1-9CB0-4E73-A20C-21AD02B6ADB0}"/>
          </ac:spMkLst>
        </pc:spChg>
        <pc:spChg chg="mod">
          <ac:chgData name="Siegbert Rudolph" userId="2af4d44886c067cc" providerId="LiveId" clId="{2F283D11-989B-4696-A468-E0FE9A4E8E2D}" dt="2021-06-24T13:17:44.901" v="173" actId="1076"/>
          <ac:spMkLst>
            <pc:docMk/>
            <pc:sldMk cId="3980244564" sldId="292"/>
            <ac:spMk id="13" creationId="{493CC484-B032-4006-9F06-6B995B4092E3}"/>
          </ac:spMkLst>
        </pc:spChg>
      </pc:sldChg>
      <pc:sldChg chg="delSp modSp mod">
        <pc:chgData name="Siegbert Rudolph" userId="2af4d44886c067cc" providerId="LiveId" clId="{2F283D11-989B-4696-A468-E0FE9A4E8E2D}" dt="2021-06-24T13:17:44.901" v="167" actId="1076"/>
        <pc:sldMkLst>
          <pc:docMk/>
          <pc:sldMk cId="3606507039" sldId="293"/>
        </pc:sldMkLst>
        <pc:spChg chg="del">
          <ac:chgData name="Siegbert Rudolph" userId="2af4d44886c067cc" providerId="LiveId" clId="{2F283D11-989B-4696-A468-E0FE9A4E8E2D}" dt="2021-06-24T13:17:44.886" v="162" actId="478"/>
          <ac:spMkLst>
            <pc:docMk/>
            <pc:sldMk cId="3606507039" sldId="293"/>
            <ac:spMk id="12" creationId="{C1544780-5BD9-451C-BBF5-957CD031F847}"/>
          </ac:spMkLst>
        </pc:spChg>
        <pc:spChg chg="mod">
          <ac:chgData name="Siegbert Rudolph" userId="2af4d44886c067cc" providerId="LiveId" clId="{2F283D11-989B-4696-A468-E0FE9A4E8E2D}" dt="2021-06-24T13:17:44.901" v="167" actId="1076"/>
          <ac:spMkLst>
            <pc:docMk/>
            <pc:sldMk cId="3606507039" sldId="293"/>
            <ac:spMk id="13" creationId="{786AA315-86DD-493D-984E-2149AC3946C7}"/>
          </ac:spMkLst>
        </pc:spChg>
      </pc:sldChg>
      <pc:sldChg chg="delSp modSp mod">
        <pc:chgData name="Siegbert Rudolph" userId="2af4d44886c067cc" providerId="LiveId" clId="{2F283D11-989B-4696-A468-E0FE9A4E8E2D}" dt="2021-06-24T13:17:44.933" v="227" actId="1076"/>
        <pc:sldMkLst>
          <pc:docMk/>
          <pc:sldMk cId="3148192860" sldId="294"/>
        </pc:sldMkLst>
        <pc:spChg chg="del">
          <ac:chgData name="Siegbert Rudolph" userId="2af4d44886c067cc" providerId="LiveId" clId="{2F283D11-989B-4696-A468-E0FE9A4E8E2D}" dt="2021-06-24T13:17:44.933" v="222" actId="478"/>
          <ac:spMkLst>
            <pc:docMk/>
            <pc:sldMk cId="3148192860" sldId="294"/>
            <ac:spMk id="13" creationId="{F6C49804-7E87-494E-B2A5-405E74EB9E6C}"/>
          </ac:spMkLst>
        </pc:spChg>
        <pc:spChg chg="mod">
          <ac:chgData name="Siegbert Rudolph" userId="2af4d44886c067cc" providerId="LiveId" clId="{2F283D11-989B-4696-A468-E0FE9A4E8E2D}" dt="2021-06-24T13:17:44.933" v="227" actId="1076"/>
          <ac:spMkLst>
            <pc:docMk/>
            <pc:sldMk cId="3148192860" sldId="294"/>
            <ac:spMk id="14" creationId="{6759A920-135E-434F-9099-E1222852D282}"/>
          </ac:spMkLst>
        </pc:spChg>
      </pc:sldChg>
      <pc:sldChg chg="delSp modSp mod">
        <pc:chgData name="Siegbert Rudolph" userId="2af4d44886c067cc" providerId="LiveId" clId="{2F283D11-989B-4696-A468-E0FE9A4E8E2D}" dt="2021-06-24T13:17:44.933" v="233" actId="1076"/>
        <pc:sldMkLst>
          <pc:docMk/>
          <pc:sldMk cId="3619462460" sldId="296"/>
        </pc:sldMkLst>
        <pc:spChg chg="del">
          <ac:chgData name="Siegbert Rudolph" userId="2af4d44886c067cc" providerId="LiveId" clId="{2F283D11-989B-4696-A468-E0FE9A4E8E2D}" dt="2021-06-24T13:17:44.933" v="228" actId="478"/>
          <ac:spMkLst>
            <pc:docMk/>
            <pc:sldMk cId="3619462460" sldId="296"/>
            <ac:spMk id="13" creationId="{33BDC405-7431-4F7C-8D30-BFF6335E91F2}"/>
          </ac:spMkLst>
        </pc:spChg>
        <pc:spChg chg="mod">
          <ac:chgData name="Siegbert Rudolph" userId="2af4d44886c067cc" providerId="LiveId" clId="{2F283D11-989B-4696-A468-E0FE9A4E8E2D}" dt="2021-06-24T13:17:44.933" v="233" actId="1076"/>
          <ac:spMkLst>
            <pc:docMk/>
            <pc:sldMk cId="3619462460" sldId="296"/>
            <ac:spMk id="14" creationId="{3CCBAED6-8F3E-46DB-8BF9-2FC1B7E63B86}"/>
          </ac:spMkLst>
        </pc:spChg>
      </pc:sldChg>
      <pc:sldChg chg="delSp modSp mod">
        <pc:chgData name="Siegbert Rudolph" userId="2af4d44886c067cc" providerId="LiveId" clId="{2F283D11-989B-4696-A468-E0FE9A4E8E2D}" dt="2021-06-24T13:17:44.933" v="239" actId="1076"/>
        <pc:sldMkLst>
          <pc:docMk/>
          <pc:sldMk cId="2115990539" sldId="297"/>
        </pc:sldMkLst>
        <pc:spChg chg="del">
          <ac:chgData name="Siegbert Rudolph" userId="2af4d44886c067cc" providerId="LiveId" clId="{2F283D11-989B-4696-A468-E0FE9A4E8E2D}" dt="2021-06-24T13:17:44.933" v="234" actId="478"/>
          <ac:spMkLst>
            <pc:docMk/>
            <pc:sldMk cId="2115990539" sldId="297"/>
            <ac:spMk id="13" creationId="{5F006A79-7714-4F9E-A5AF-A77D6C948C93}"/>
          </ac:spMkLst>
        </pc:spChg>
        <pc:spChg chg="mod">
          <ac:chgData name="Siegbert Rudolph" userId="2af4d44886c067cc" providerId="LiveId" clId="{2F283D11-989B-4696-A468-E0FE9A4E8E2D}" dt="2021-06-24T13:17:44.933" v="239" actId="1076"/>
          <ac:spMkLst>
            <pc:docMk/>
            <pc:sldMk cId="2115990539" sldId="297"/>
            <ac:spMk id="14" creationId="{BAB799A7-D516-4689-877B-9CA1681F4657}"/>
          </ac:spMkLst>
        </pc:spChg>
      </pc:sldChg>
      <pc:sldChg chg="delSp modSp mod">
        <pc:chgData name="Siegbert Rudolph" userId="2af4d44886c067cc" providerId="LiveId" clId="{2F283D11-989B-4696-A468-E0FE9A4E8E2D}" dt="2021-06-24T13:17:44.917" v="203" actId="1076"/>
        <pc:sldMkLst>
          <pc:docMk/>
          <pc:sldMk cId="953622842" sldId="298"/>
        </pc:sldMkLst>
        <pc:spChg chg="del">
          <ac:chgData name="Siegbert Rudolph" userId="2af4d44886c067cc" providerId="LiveId" clId="{2F283D11-989B-4696-A468-E0FE9A4E8E2D}" dt="2021-06-24T13:17:44.917" v="198" actId="478"/>
          <ac:spMkLst>
            <pc:docMk/>
            <pc:sldMk cId="953622842" sldId="298"/>
            <ac:spMk id="13" creationId="{CD96257B-2B6A-4F6A-9E6F-415FE6B590B7}"/>
          </ac:spMkLst>
        </pc:spChg>
        <pc:spChg chg="mod">
          <ac:chgData name="Siegbert Rudolph" userId="2af4d44886c067cc" providerId="LiveId" clId="{2F283D11-989B-4696-A468-E0FE9A4E8E2D}" dt="2021-06-24T13:17:44.917" v="203" actId="1076"/>
          <ac:spMkLst>
            <pc:docMk/>
            <pc:sldMk cId="953622842" sldId="298"/>
            <ac:spMk id="14" creationId="{AB5F0BA6-D119-40AD-8C4B-8483350FA0B5}"/>
          </ac:spMkLst>
        </pc:spChg>
      </pc:sldChg>
      <pc:sldChg chg="delSp modSp mod">
        <pc:chgData name="Siegbert Rudolph" userId="2af4d44886c067cc" providerId="LiveId" clId="{2F283D11-989B-4696-A468-E0FE9A4E8E2D}" dt="2021-06-24T13:17:44.917" v="209" actId="1076"/>
        <pc:sldMkLst>
          <pc:docMk/>
          <pc:sldMk cId="197337642" sldId="299"/>
        </pc:sldMkLst>
        <pc:spChg chg="del">
          <ac:chgData name="Siegbert Rudolph" userId="2af4d44886c067cc" providerId="LiveId" clId="{2F283D11-989B-4696-A468-E0FE9A4E8E2D}" dt="2021-06-24T13:17:44.917" v="204" actId="478"/>
          <ac:spMkLst>
            <pc:docMk/>
            <pc:sldMk cId="197337642" sldId="299"/>
            <ac:spMk id="13" creationId="{336FAF24-642C-413E-84C5-B6481AC93E92}"/>
          </ac:spMkLst>
        </pc:spChg>
        <pc:spChg chg="mod">
          <ac:chgData name="Siegbert Rudolph" userId="2af4d44886c067cc" providerId="LiveId" clId="{2F283D11-989B-4696-A468-E0FE9A4E8E2D}" dt="2021-06-24T13:17:44.917" v="209" actId="1076"/>
          <ac:spMkLst>
            <pc:docMk/>
            <pc:sldMk cId="197337642" sldId="299"/>
            <ac:spMk id="14" creationId="{D7DD670F-BDF6-4685-A937-9850CE021DC3}"/>
          </ac:spMkLst>
        </pc:spChg>
      </pc:sldChg>
      <pc:sldChg chg="delSp modSp mod">
        <pc:chgData name="Siegbert Rudolph" userId="2af4d44886c067cc" providerId="LiveId" clId="{2F283D11-989B-4696-A468-E0FE9A4E8E2D}" dt="2021-06-24T13:17:44.933" v="245" actId="1076"/>
        <pc:sldMkLst>
          <pc:docMk/>
          <pc:sldMk cId="1384303419" sldId="300"/>
        </pc:sldMkLst>
        <pc:spChg chg="del">
          <ac:chgData name="Siegbert Rudolph" userId="2af4d44886c067cc" providerId="LiveId" clId="{2F283D11-989B-4696-A468-E0FE9A4E8E2D}" dt="2021-06-24T13:17:44.933" v="240" actId="478"/>
          <ac:spMkLst>
            <pc:docMk/>
            <pc:sldMk cId="1384303419" sldId="300"/>
            <ac:spMk id="13" creationId="{499DA41D-2C28-4DC3-AC23-7BCABD97929B}"/>
          </ac:spMkLst>
        </pc:spChg>
        <pc:spChg chg="mod">
          <ac:chgData name="Siegbert Rudolph" userId="2af4d44886c067cc" providerId="LiveId" clId="{2F283D11-989B-4696-A468-E0FE9A4E8E2D}" dt="2021-06-24T13:17:44.933" v="245" actId="1076"/>
          <ac:spMkLst>
            <pc:docMk/>
            <pc:sldMk cId="1384303419" sldId="300"/>
            <ac:spMk id="14" creationId="{35565B40-768B-4A24-B37D-53062A1F576D}"/>
          </ac:spMkLst>
        </pc:spChg>
      </pc:sldChg>
      <pc:sldChg chg="delSp modSp mod">
        <pc:chgData name="Siegbert Rudolph" userId="2af4d44886c067cc" providerId="LiveId" clId="{2F283D11-989B-4696-A468-E0FE9A4E8E2D}" dt="2021-06-24T13:17:44.979" v="311" actId="1076"/>
        <pc:sldMkLst>
          <pc:docMk/>
          <pc:sldMk cId="4172240710" sldId="302"/>
        </pc:sldMkLst>
        <pc:spChg chg="del">
          <ac:chgData name="Siegbert Rudolph" userId="2af4d44886c067cc" providerId="LiveId" clId="{2F283D11-989B-4696-A468-E0FE9A4E8E2D}" dt="2021-06-24T13:17:44.979" v="306" actId="478"/>
          <ac:spMkLst>
            <pc:docMk/>
            <pc:sldMk cId="4172240710" sldId="302"/>
            <ac:spMk id="2" creationId="{032B11F0-3C13-4DE3-9B87-762F6D3FA9C7}"/>
          </ac:spMkLst>
        </pc:spChg>
        <pc:spChg chg="mod">
          <ac:chgData name="Siegbert Rudolph" userId="2af4d44886c067cc" providerId="LiveId" clId="{2F283D11-989B-4696-A468-E0FE9A4E8E2D}" dt="2021-06-24T13:17:44.979" v="311" actId="1076"/>
          <ac:spMkLst>
            <pc:docMk/>
            <pc:sldMk cId="4172240710" sldId="302"/>
            <ac:spMk id="3" creationId="{FF3E3B26-C99A-40B3-A292-0A4972BAE761}"/>
          </ac:spMkLst>
        </pc:spChg>
      </pc:sldChg>
      <pc:sldChg chg="delSp modSp mod">
        <pc:chgData name="Siegbert Rudolph" userId="2af4d44886c067cc" providerId="LiveId" clId="{2F283D11-989B-4696-A468-E0FE9A4E8E2D}" dt="2021-06-24T13:17:44.948" v="251" actId="1076"/>
        <pc:sldMkLst>
          <pc:docMk/>
          <pc:sldMk cId="3244104396" sldId="304"/>
        </pc:sldMkLst>
        <pc:spChg chg="del">
          <ac:chgData name="Siegbert Rudolph" userId="2af4d44886c067cc" providerId="LiveId" clId="{2F283D11-989B-4696-A468-E0FE9A4E8E2D}" dt="2021-06-24T13:17:44.933" v="246" actId="478"/>
          <ac:spMkLst>
            <pc:docMk/>
            <pc:sldMk cId="3244104396" sldId="304"/>
            <ac:spMk id="14" creationId="{26F6A172-4348-4E53-8260-92D3037095B1}"/>
          </ac:spMkLst>
        </pc:spChg>
        <pc:spChg chg="mod">
          <ac:chgData name="Siegbert Rudolph" userId="2af4d44886c067cc" providerId="LiveId" clId="{2F283D11-989B-4696-A468-E0FE9A4E8E2D}" dt="2021-06-24T13:17:44.948" v="251" actId="1076"/>
          <ac:spMkLst>
            <pc:docMk/>
            <pc:sldMk cId="3244104396" sldId="304"/>
            <ac:spMk id="15" creationId="{EEE9F4EC-68CD-4F2A-945E-8C653B4739CF}"/>
          </ac:spMkLst>
        </pc:spChg>
      </pc:sldChg>
      <pc:sldChg chg="delSp modSp mod">
        <pc:chgData name="Siegbert Rudolph" userId="2af4d44886c067cc" providerId="LiveId" clId="{2F283D11-989B-4696-A468-E0FE9A4E8E2D}" dt="2021-06-24T13:17:44.948" v="257" actId="1076"/>
        <pc:sldMkLst>
          <pc:docMk/>
          <pc:sldMk cId="222117667" sldId="306"/>
        </pc:sldMkLst>
        <pc:spChg chg="del">
          <ac:chgData name="Siegbert Rudolph" userId="2af4d44886c067cc" providerId="LiveId" clId="{2F283D11-989B-4696-A468-E0FE9A4E8E2D}" dt="2021-06-24T13:17:44.948" v="252" actId="478"/>
          <ac:spMkLst>
            <pc:docMk/>
            <pc:sldMk cId="222117667" sldId="306"/>
            <ac:spMk id="14" creationId="{4929A52D-E507-4200-991F-999466D56846}"/>
          </ac:spMkLst>
        </pc:spChg>
        <pc:spChg chg="mod">
          <ac:chgData name="Siegbert Rudolph" userId="2af4d44886c067cc" providerId="LiveId" clId="{2F283D11-989B-4696-A468-E0FE9A4E8E2D}" dt="2021-06-24T13:17:44.948" v="257" actId="1076"/>
          <ac:spMkLst>
            <pc:docMk/>
            <pc:sldMk cId="222117667" sldId="306"/>
            <ac:spMk id="15" creationId="{354EDBE2-5F05-4D93-A304-100F88062379}"/>
          </ac:spMkLst>
        </pc:spChg>
      </pc:sldChg>
      <pc:sldChg chg="delSp modSp mod">
        <pc:chgData name="Siegbert Rudolph" userId="2af4d44886c067cc" providerId="LiveId" clId="{2F283D11-989B-4696-A468-E0FE9A4E8E2D}" dt="2021-06-24T13:17:44.948" v="263" actId="1076"/>
        <pc:sldMkLst>
          <pc:docMk/>
          <pc:sldMk cId="2261935336" sldId="307"/>
        </pc:sldMkLst>
        <pc:spChg chg="del">
          <ac:chgData name="Siegbert Rudolph" userId="2af4d44886c067cc" providerId="LiveId" clId="{2F283D11-989B-4696-A468-E0FE9A4E8E2D}" dt="2021-06-24T13:17:44.948" v="258" actId="478"/>
          <ac:spMkLst>
            <pc:docMk/>
            <pc:sldMk cId="2261935336" sldId="307"/>
            <ac:spMk id="14" creationId="{C8C800D0-CEBE-41DE-83EF-53673B523FC7}"/>
          </ac:spMkLst>
        </pc:spChg>
        <pc:spChg chg="mod">
          <ac:chgData name="Siegbert Rudolph" userId="2af4d44886c067cc" providerId="LiveId" clId="{2F283D11-989B-4696-A468-E0FE9A4E8E2D}" dt="2021-06-24T13:17:44.948" v="263" actId="1076"/>
          <ac:spMkLst>
            <pc:docMk/>
            <pc:sldMk cId="2261935336" sldId="307"/>
            <ac:spMk id="15" creationId="{FA5159C2-2441-454D-ABA0-3EE12F0820ED}"/>
          </ac:spMkLst>
        </pc:spChg>
      </pc:sldChg>
      <pc:sldChg chg="delSp modSp mod">
        <pc:chgData name="Siegbert Rudolph" userId="2af4d44886c067cc" providerId="LiveId" clId="{2F283D11-989B-4696-A468-E0FE9A4E8E2D}" dt="2021-06-24T13:17:44.948" v="269" actId="1076"/>
        <pc:sldMkLst>
          <pc:docMk/>
          <pc:sldMk cId="1409952515" sldId="308"/>
        </pc:sldMkLst>
        <pc:spChg chg="del">
          <ac:chgData name="Siegbert Rudolph" userId="2af4d44886c067cc" providerId="LiveId" clId="{2F283D11-989B-4696-A468-E0FE9A4E8E2D}" dt="2021-06-24T13:17:44.948" v="264" actId="478"/>
          <ac:spMkLst>
            <pc:docMk/>
            <pc:sldMk cId="1409952515" sldId="308"/>
            <ac:spMk id="14" creationId="{16D10AC6-DBA5-48BC-92F4-0F1606C91C90}"/>
          </ac:spMkLst>
        </pc:spChg>
        <pc:spChg chg="mod">
          <ac:chgData name="Siegbert Rudolph" userId="2af4d44886c067cc" providerId="LiveId" clId="{2F283D11-989B-4696-A468-E0FE9A4E8E2D}" dt="2021-06-24T13:17:44.948" v="269" actId="1076"/>
          <ac:spMkLst>
            <pc:docMk/>
            <pc:sldMk cId="1409952515" sldId="308"/>
            <ac:spMk id="15" creationId="{46944C60-5BE1-4F4F-8ACF-9C92BAEB05D8}"/>
          </ac:spMkLst>
        </pc:spChg>
      </pc:sldChg>
      <pc:sldChg chg="delSp modSp mod">
        <pc:chgData name="Siegbert Rudolph" userId="2af4d44886c067cc" providerId="LiveId" clId="{2F283D11-989B-4696-A468-E0FE9A4E8E2D}" dt="2021-06-24T13:17:44.948" v="275" actId="1076"/>
        <pc:sldMkLst>
          <pc:docMk/>
          <pc:sldMk cId="359376592" sldId="309"/>
        </pc:sldMkLst>
        <pc:spChg chg="del">
          <ac:chgData name="Siegbert Rudolph" userId="2af4d44886c067cc" providerId="LiveId" clId="{2F283D11-989B-4696-A468-E0FE9A4E8E2D}" dt="2021-06-24T13:17:44.948" v="270" actId="478"/>
          <ac:spMkLst>
            <pc:docMk/>
            <pc:sldMk cId="359376592" sldId="309"/>
            <ac:spMk id="14" creationId="{2DFB93D8-3C97-43F6-BE12-B5E2150A334E}"/>
          </ac:spMkLst>
        </pc:spChg>
        <pc:spChg chg="mod">
          <ac:chgData name="Siegbert Rudolph" userId="2af4d44886c067cc" providerId="LiveId" clId="{2F283D11-989B-4696-A468-E0FE9A4E8E2D}" dt="2021-06-24T13:17:44.948" v="275" actId="1076"/>
          <ac:spMkLst>
            <pc:docMk/>
            <pc:sldMk cId="359376592" sldId="309"/>
            <ac:spMk id="15" creationId="{147FCE21-DC1E-4724-8947-4D195E872E40}"/>
          </ac:spMkLst>
        </pc:spChg>
      </pc:sldChg>
      <pc:sldChg chg="delSp modSp mod">
        <pc:chgData name="Siegbert Rudolph" userId="2af4d44886c067cc" providerId="LiveId" clId="{2F283D11-989B-4696-A468-E0FE9A4E8E2D}" dt="2021-06-24T13:17:44.964" v="281" actId="1076"/>
        <pc:sldMkLst>
          <pc:docMk/>
          <pc:sldMk cId="25140063" sldId="310"/>
        </pc:sldMkLst>
        <pc:spChg chg="del">
          <ac:chgData name="Siegbert Rudolph" userId="2af4d44886c067cc" providerId="LiveId" clId="{2F283D11-989B-4696-A468-E0FE9A4E8E2D}" dt="2021-06-24T13:17:44.964" v="276" actId="478"/>
          <ac:spMkLst>
            <pc:docMk/>
            <pc:sldMk cId="25140063" sldId="310"/>
            <ac:spMk id="14" creationId="{5F547DA5-18CD-496A-8215-35DC0A66282B}"/>
          </ac:spMkLst>
        </pc:spChg>
        <pc:spChg chg="mod">
          <ac:chgData name="Siegbert Rudolph" userId="2af4d44886c067cc" providerId="LiveId" clId="{2F283D11-989B-4696-A468-E0FE9A4E8E2D}" dt="2021-06-24T13:17:44.964" v="281" actId="1076"/>
          <ac:spMkLst>
            <pc:docMk/>
            <pc:sldMk cId="25140063" sldId="310"/>
            <ac:spMk id="15" creationId="{357839D4-015F-4CD4-B7B2-8EF7358EA717}"/>
          </ac:spMkLst>
        </pc:spChg>
      </pc:sldChg>
      <pc:sldChg chg="delSp modSp mod">
        <pc:chgData name="Siegbert Rudolph" userId="2af4d44886c067cc" providerId="LiveId" clId="{2F283D11-989B-4696-A468-E0FE9A4E8E2D}" dt="2021-06-24T13:17:44.964" v="287" actId="1076"/>
        <pc:sldMkLst>
          <pc:docMk/>
          <pc:sldMk cId="1778706396" sldId="311"/>
        </pc:sldMkLst>
        <pc:spChg chg="del">
          <ac:chgData name="Siegbert Rudolph" userId="2af4d44886c067cc" providerId="LiveId" clId="{2F283D11-989B-4696-A468-E0FE9A4E8E2D}" dt="2021-06-24T13:17:44.964" v="282" actId="478"/>
          <ac:spMkLst>
            <pc:docMk/>
            <pc:sldMk cId="1778706396" sldId="311"/>
            <ac:spMk id="14" creationId="{C6B0050A-B466-4274-A01C-A3B1DFEFE449}"/>
          </ac:spMkLst>
        </pc:spChg>
        <pc:spChg chg="mod">
          <ac:chgData name="Siegbert Rudolph" userId="2af4d44886c067cc" providerId="LiveId" clId="{2F283D11-989B-4696-A468-E0FE9A4E8E2D}" dt="2021-06-24T13:17:44.964" v="287" actId="1076"/>
          <ac:spMkLst>
            <pc:docMk/>
            <pc:sldMk cId="1778706396" sldId="311"/>
            <ac:spMk id="15" creationId="{10CC98F6-941E-48AF-9221-032479D23151}"/>
          </ac:spMkLst>
        </pc:spChg>
      </pc:sldChg>
      <pc:sldChg chg="delSp modSp mod">
        <pc:chgData name="Siegbert Rudolph" userId="2af4d44886c067cc" providerId="LiveId" clId="{2F283D11-989B-4696-A468-E0FE9A4E8E2D}" dt="2021-06-24T13:17:44.964" v="293" actId="1076"/>
        <pc:sldMkLst>
          <pc:docMk/>
          <pc:sldMk cId="994030923" sldId="312"/>
        </pc:sldMkLst>
        <pc:spChg chg="del">
          <ac:chgData name="Siegbert Rudolph" userId="2af4d44886c067cc" providerId="LiveId" clId="{2F283D11-989B-4696-A468-E0FE9A4E8E2D}" dt="2021-06-24T13:17:44.964" v="288" actId="478"/>
          <ac:spMkLst>
            <pc:docMk/>
            <pc:sldMk cId="994030923" sldId="312"/>
            <ac:spMk id="14" creationId="{7FF7E01E-A048-4FC2-B94D-B4A774E076E7}"/>
          </ac:spMkLst>
        </pc:spChg>
        <pc:spChg chg="mod">
          <ac:chgData name="Siegbert Rudolph" userId="2af4d44886c067cc" providerId="LiveId" clId="{2F283D11-989B-4696-A468-E0FE9A4E8E2D}" dt="2021-06-24T13:17:44.964" v="293" actId="1076"/>
          <ac:spMkLst>
            <pc:docMk/>
            <pc:sldMk cId="994030923" sldId="312"/>
            <ac:spMk id="15" creationId="{A6CE310D-85E6-417A-89E1-C4F1F9685A18}"/>
          </ac:spMkLst>
        </pc:spChg>
      </pc:sldChg>
      <pc:sldChg chg="delSp modSp mod">
        <pc:chgData name="Siegbert Rudolph" userId="2af4d44886c067cc" providerId="LiveId" clId="{2F283D11-989B-4696-A468-E0FE9A4E8E2D}" dt="2021-06-24T13:17:44.964" v="299" actId="1076"/>
        <pc:sldMkLst>
          <pc:docMk/>
          <pc:sldMk cId="4204709145" sldId="313"/>
        </pc:sldMkLst>
        <pc:spChg chg="del">
          <ac:chgData name="Siegbert Rudolph" userId="2af4d44886c067cc" providerId="LiveId" clId="{2F283D11-989B-4696-A468-E0FE9A4E8E2D}" dt="2021-06-24T13:17:44.964" v="294" actId="478"/>
          <ac:spMkLst>
            <pc:docMk/>
            <pc:sldMk cId="4204709145" sldId="313"/>
            <ac:spMk id="14" creationId="{D486AD8B-FC40-41CB-BD78-C8E201E9BB58}"/>
          </ac:spMkLst>
        </pc:spChg>
        <pc:spChg chg="mod">
          <ac:chgData name="Siegbert Rudolph" userId="2af4d44886c067cc" providerId="LiveId" clId="{2F283D11-989B-4696-A468-E0FE9A4E8E2D}" dt="2021-06-24T13:17:44.964" v="299" actId="1076"/>
          <ac:spMkLst>
            <pc:docMk/>
            <pc:sldMk cId="4204709145" sldId="313"/>
            <ac:spMk id="15" creationId="{34E80330-4F31-461F-AF7B-C10E676C39C5}"/>
          </ac:spMkLst>
        </pc:spChg>
      </pc:sldChg>
      <pc:sldChg chg="delSp modSp mod">
        <pc:chgData name="Siegbert Rudolph" userId="2af4d44886c067cc" providerId="LiveId" clId="{2F283D11-989B-4696-A468-E0FE9A4E8E2D}" dt="2021-06-24T13:17:44.979" v="305" actId="1076"/>
        <pc:sldMkLst>
          <pc:docMk/>
          <pc:sldMk cId="855258613" sldId="314"/>
        </pc:sldMkLst>
        <pc:spChg chg="del">
          <ac:chgData name="Siegbert Rudolph" userId="2af4d44886c067cc" providerId="LiveId" clId="{2F283D11-989B-4696-A468-E0FE9A4E8E2D}" dt="2021-06-24T13:17:44.964" v="300" actId="478"/>
          <ac:spMkLst>
            <pc:docMk/>
            <pc:sldMk cId="855258613" sldId="314"/>
            <ac:spMk id="14" creationId="{B5DBC458-F159-4520-BA60-40432D8E47B0}"/>
          </ac:spMkLst>
        </pc:spChg>
        <pc:spChg chg="mod">
          <ac:chgData name="Siegbert Rudolph" userId="2af4d44886c067cc" providerId="LiveId" clId="{2F283D11-989B-4696-A468-E0FE9A4E8E2D}" dt="2021-06-24T13:17:44.979" v="305" actId="1076"/>
          <ac:spMkLst>
            <pc:docMk/>
            <pc:sldMk cId="855258613" sldId="314"/>
            <ac:spMk id="15" creationId="{B30A6B0A-4F82-4B9C-A27D-34391BD79196}"/>
          </ac:spMkLst>
        </pc:spChg>
      </pc:sldChg>
      <pc:sldChg chg="delSp modSp mod">
        <pc:chgData name="Siegbert Rudolph" userId="2af4d44886c067cc" providerId="LiveId" clId="{2F283D11-989B-4696-A468-E0FE9A4E8E2D}" dt="2021-06-24T13:17:44.979" v="317" actId="1076"/>
        <pc:sldMkLst>
          <pc:docMk/>
          <pc:sldMk cId="1880625574" sldId="315"/>
        </pc:sldMkLst>
        <pc:spChg chg="del">
          <ac:chgData name="Siegbert Rudolph" userId="2af4d44886c067cc" providerId="LiveId" clId="{2F283D11-989B-4696-A468-E0FE9A4E8E2D}" dt="2021-06-24T13:17:44.979" v="312" actId="478"/>
          <ac:spMkLst>
            <pc:docMk/>
            <pc:sldMk cId="1880625574" sldId="315"/>
            <ac:spMk id="12" creationId="{8ED5BF3E-1CC6-4B98-A170-D8079BEE9541}"/>
          </ac:spMkLst>
        </pc:spChg>
        <pc:spChg chg="mod">
          <ac:chgData name="Siegbert Rudolph" userId="2af4d44886c067cc" providerId="LiveId" clId="{2F283D11-989B-4696-A468-E0FE9A4E8E2D}" dt="2021-06-24T13:17:44.979" v="317" actId="1076"/>
          <ac:spMkLst>
            <pc:docMk/>
            <pc:sldMk cId="1880625574" sldId="315"/>
            <ac:spMk id="14" creationId="{DB88800A-733A-443A-9B17-509A42CC616C}"/>
          </ac:spMkLst>
        </pc:spChg>
      </pc:sldChg>
      <pc:sldChg chg="delSp modSp mod">
        <pc:chgData name="Siegbert Rudolph" userId="2af4d44886c067cc" providerId="LiveId" clId="{2F283D11-989B-4696-A468-E0FE9A4E8E2D}" dt="2021-06-24T13:17:44.901" v="191" actId="1076"/>
        <pc:sldMkLst>
          <pc:docMk/>
          <pc:sldMk cId="2113045116" sldId="335"/>
        </pc:sldMkLst>
        <pc:spChg chg="del">
          <ac:chgData name="Siegbert Rudolph" userId="2af4d44886c067cc" providerId="LiveId" clId="{2F283D11-989B-4696-A468-E0FE9A4E8E2D}" dt="2021-06-24T13:17:44.901" v="186" actId="478"/>
          <ac:spMkLst>
            <pc:docMk/>
            <pc:sldMk cId="2113045116" sldId="335"/>
            <ac:spMk id="14" creationId="{363AC043-BFB4-4774-A2CB-E2EABB6F3E79}"/>
          </ac:spMkLst>
        </pc:spChg>
        <pc:spChg chg="mod">
          <ac:chgData name="Siegbert Rudolph" userId="2af4d44886c067cc" providerId="LiveId" clId="{2F283D11-989B-4696-A468-E0FE9A4E8E2D}" dt="2021-06-24T13:17:44.901" v="191" actId="1076"/>
          <ac:spMkLst>
            <pc:docMk/>
            <pc:sldMk cId="2113045116" sldId="335"/>
            <ac:spMk id="15" creationId="{FBA59C07-3569-4EA0-A47E-D287D7603CC9}"/>
          </ac:spMkLst>
        </pc:spChg>
      </pc:sldChg>
      <pc:sldChg chg="delSp modSp mod">
        <pc:chgData name="Siegbert Rudolph" userId="2af4d44886c067cc" providerId="LiveId" clId="{2F283D11-989B-4696-A468-E0FE9A4E8E2D}" dt="2021-06-24T13:17:44.979" v="323" actId="1076"/>
        <pc:sldMkLst>
          <pc:docMk/>
          <pc:sldMk cId="2705109635" sldId="336"/>
        </pc:sldMkLst>
        <pc:spChg chg="del">
          <ac:chgData name="Siegbert Rudolph" userId="2af4d44886c067cc" providerId="LiveId" clId="{2F283D11-989B-4696-A468-E0FE9A4E8E2D}" dt="2021-06-24T13:17:44.979" v="318" actId="478"/>
          <ac:spMkLst>
            <pc:docMk/>
            <pc:sldMk cId="2705109635" sldId="336"/>
            <ac:spMk id="13" creationId="{EB1D3021-064F-4EBB-9C5B-B268E2F88192}"/>
          </ac:spMkLst>
        </pc:spChg>
        <pc:spChg chg="mod">
          <ac:chgData name="Siegbert Rudolph" userId="2af4d44886c067cc" providerId="LiveId" clId="{2F283D11-989B-4696-A468-E0FE9A4E8E2D}" dt="2021-06-24T13:17:44.979" v="323" actId="1076"/>
          <ac:spMkLst>
            <pc:docMk/>
            <pc:sldMk cId="2705109635" sldId="336"/>
            <ac:spMk id="14" creationId="{BC44C198-72D5-4EBF-B51D-8C4D1D72E225}"/>
          </ac:spMkLst>
        </pc:spChg>
      </pc:sldChg>
    </pc:docChg>
  </pc:docChgLst>
  <pc:docChgLst>
    <pc:chgData name="Siegbert Rudolph" userId="2af4d44886c067cc" providerId="LiveId" clId="{78123F54-6560-4A09-92F8-6FC0301684F6}"/>
    <pc:docChg chg="modSld">
      <pc:chgData name="Siegbert Rudolph" userId="2af4d44886c067cc" providerId="LiveId" clId="{78123F54-6560-4A09-92F8-6FC0301684F6}" dt="2021-02-28T07:24:27.032" v="2948" actId="1035"/>
      <pc:docMkLst>
        <pc:docMk/>
      </pc:docMkLst>
      <pc:sldChg chg="modSp mod">
        <pc:chgData name="Siegbert Rudolph" userId="2af4d44886c067cc" providerId="LiveId" clId="{78123F54-6560-4A09-92F8-6FC0301684F6}" dt="2021-02-28T07:24:27.032" v="2948" actId="1035"/>
        <pc:sldMkLst>
          <pc:docMk/>
          <pc:sldMk cId="2546919538" sldId="256"/>
        </pc:sldMkLst>
        <pc:spChg chg="mod">
          <ac:chgData name="Siegbert Rudolph" userId="2af4d44886c067cc" providerId="LiveId" clId="{78123F54-6560-4A09-92F8-6FC0301684F6}" dt="2021-02-28T07:24:19.893" v="2922" actId="20577"/>
          <ac:spMkLst>
            <pc:docMk/>
            <pc:sldMk cId="2546919538" sldId="256"/>
            <ac:spMk id="7" creationId="{A17EC828-85DF-4B70-9B8A-0BC836227040}"/>
          </ac:spMkLst>
        </pc:spChg>
        <pc:spChg chg="mod">
          <ac:chgData name="Siegbert Rudolph" userId="2af4d44886c067cc" providerId="LiveId" clId="{78123F54-6560-4A09-92F8-6FC0301684F6}" dt="2021-02-28T07:24:05.818" v="2905" actId="1036"/>
          <ac:spMkLst>
            <pc:docMk/>
            <pc:sldMk cId="2546919538" sldId="256"/>
            <ac:spMk id="8" creationId="{9598FDAD-EF18-4D28-A52B-8CA900DF8F45}"/>
          </ac:spMkLst>
        </pc:spChg>
        <pc:spChg chg="mod">
          <ac:chgData name="Siegbert Rudolph" userId="2af4d44886c067cc" providerId="LiveId" clId="{78123F54-6560-4A09-92F8-6FC0301684F6}" dt="2021-02-28T07:24:27.032" v="2948" actId="1035"/>
          <ac:spMkLst>
            <pc:docMk/>
            <pc:sldMk cId="2546919538" sldId="256"/>
            <ac:spMk id="9" creationId="{EFE573F3-1B02-4EFF-BAAA-13F0CC1A422B}"/>
          </ac:spMkLst>
        </pc:spChg>
      </pc:sldChg>
      <pc:sldChg chg="addSp modSp mod modAnim">
        <pc:chgData name="Siegbert Rudolph" userId="2af4d44886c067cc" providerId="LiveId" clId="{78123F54-6560-4A09-92F8-6FC0301684F6}" dt="2021-02-27T08:10:56.499" v="1991"/>
        <pc:sldMkLst>
          <pc:docMk/>
          <pc:sldMk cId="3937263621" sldId="259"/>
        </pc:sldMkLst>
        <pc:spChg chg="add mod">
          <ac:chgData name="Siegbert Rudolph" userId="2af4d44886c067cc" providerId="LiveId" clId="{78123F54-6560-4A09-92F8-6FC0301684F6}" dt="2021-02-27T08:10:51.334" v="1990" actId="20577"/>
          <ac:spMkLst>
            <pc:docMk/>
            <pc:sldMk cId="3937263621" sldId="259"/>
            <ac:spMk id="32" creationId="{6F1828A7-EEEB-4688-A79E-A5A32C984ABB}"/>
          </ac:spMkLst>
        </pc:spChg>
        <pc:spChg chg="mod">
          <ac:chgData name="Siegbert Rudolph" userId="2af4d44886c067cc" providerId="LiveId" clId="{78123F54-6560-4A09-92F8-6FC0301684F6}" dt="2021-02-27T08:10:40.226" v="1968" actId="1036"/>
          <ac:spMkLst>
            <pc:docMk/>
            <pc:sldMk cId="3937263621" sldId="259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1:24.030" v="742"/>
        <pc:sldMkLst>
          <pc:docMk/>
          <pc:sldMk cId="1041208096" sldId="260"/>
        </pc:sldMkLst>
        <pc:spChg chg="add mod">
          <ac:chgData name="Siegbert Rudolph" userId="2af4d44886c067cc" providerId="LiveId" clId="{78123F54-6560-4A09-92F8-6FC0301684F6}" dt="2021-02-27T07:51:20.517" v="741" actId="20577"/>
          <ac:spMkLst>
            <pc:docMk/>
            <pc:sldMk cId="1041208096" sldId="260"/>
            <ac:spMk id="29" creationId="{E4A0A316-B69E-46CC-9B11-E9FF3B0728AA}"/>
          </ac:spMkLst>
        </pc:spChg>
        <pc:spChg chg="mod">
          <ac:chgData name="Siegbert Rudolph" userId="2af4d44886c067cc" providerId="LiveId" clId="{78123F54-6560-4A09-92F8-6FC0301684F6}" dt="2021-02-27T07:51:09.662" v="712" actId="1036"/>
          <ac:spMkLst>
            <pc:docMk/>
            <pc:sldMk cId="1041208096" sldId="260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1:04.480" v="699"/>
        <pc:sldMkLst>
          <pc:docMk/>
          <pc:sldMk cId="3929198008" sldId="261"/>
        </pc:sldMkLst>
        <pc:spChg chg="add mod">
          <ac:chgData name="Siegbert Rudolph" userId="2af4d44886c067cc" providerId="LiveId" clId="{78123F54-6560-4A09-92F8-6FC0301684F6}" dt="2021-02-27T07:51:01.196" v="698" actId="20577"/>
          <ac:spMkLst>
            <pc:docMk/>
            <pc:sldMk cId="3929198008" sldId="261"/>
            <ac:spMk id="29" creationId="{BE64D433-B069-43F9-B605-DA6EFA55FA0F}"/>
          </ac:spMkLst>
        </pc:spChg>
        <pc:spChg chg="mod">
          <ac:chgData name="Siegbert Rudolph" userId="2af4d44886c067cc" providerId="LiveId" clId="{78123F54-6560-4A09-92F8-6FC0301684F6}" dt="2021-02-27T07:50:48.265" v="664" actId="1035"/>
          <ac:spMkLst>
            <pc:docMk/>
            <pc:sldMk cId="3929198008" sldId="261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12:04.868" v="2058"/>
        <pc:sldMkLst>
          <pc:docMk/>
          <pc:sldMk cId="2876292917" sldId="263"/>
        </pc:sldMkLst>
        <pc:spChg chg="mod">
          <ac:chgData name="Siegbert Rudolph" userId="2af4d44886c067cc" providerId="LiveId" clId="{78123F54-6560-4A09-92F8-6FC0301684F6}" dt="2021-02-27T08:11:32.342" v="2009" actId="1036"/>
          <ac:spMkLst>
            <pc:docMk/>
            <pc:sldMk cId="2876292917" sldId="263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1:58.484" v="2057" actId="20577"/>
          <ac:spMkLst>
            <pc:docMk/>
            <pc:sldMk cId="2876292917" sldId="263"/>
            <ac:spMk id="40" creationId="{FF6A0E3E-BCCF-461F-B9C4-1C86BEF7CCFF}"/>
          </ac:spMkLst>
        </pc:spChg>
      </pc:sldChg>
      <pc:sldChg chg="addSp modSp mod modAnim">
        <pc:chgData name="Siegbert Rudolph" userId="2af4d44886c067cc" providerId="LiveId" clId="{78123F54-6560-4A09-92F8-6FC0301684F6}" dt="2021-02-27T07:53:25.575" v="809"/>
        <pc:sldMkLst>
          <pc:docMk/>
          <pc:sldMk cId="3686553903" sldId="264"/>
        </pc:sldMkLst>
        <pc:spChg chg="add mod">
          <ac:chgData name="Siegbert Rudolph" userId="2af4d44886c067cc" providerId="LiveId" clId="{78123F54-6560-4A09-92F8-6FC0301684F6}" dt="2021-02-27T07:53:21.712" v="808" actId="20577"/>
          <ac:spMkLst>
            <pc:docMk/>
            <pc:sldMk cId="3686553903" sldId="264"/>
            <ac:spMk id="29" creationId="{115D7569-CE1C-4EE5-9CF2-F79514A60A47}"/>
          </ac:spMkLst>
        </pc:spChg>
        <pc:spChg chg="mod">
          <ac:chgData name="Siegbert Rudolph" userId="2af4d44886c067cc" providerId="LiveId" clId="{78123F54-6560-4A09-92F8-6FC0301684F6}" dt="2021-02-27T07:51:29.738" v="755" actId="1036"/>
          <ac:spMkLst>
            <pc:docMk/>
            <pc:sldMk cId="3686553903" sldId="264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3:46.085" v="852"/>
        <pc:sldMkLst>
          <pc:docMk/>
          <pc:sldMk cId="42997239" sldId="266"/>
        </pc:sldMkLst>
        <pc:spChg chg="add mod">
          <ac:chgData name="Siegbert Rudolph" userId="2af4d44886c067cc" providerId="LiveId" clId="{78123F54-6560-4A09-92F8-6FC0301684F6}" dt="2021-02-27T07:53:42.628" v="851" actId="20577"/>
          <ac:spMkLst>
            <pc:docMk/>
            <pc:sldMk cId="42997239" sldId="266"/>
            <ac:spMk id="29" creationId="{658E4C22-6980-4BDA-9924-A526B99DE019}"/>
          </ac:spMkLst>
        </pc:spChg>
        <pc:spChg chg="mod">
          <ac:chgData name="Siegbert Rudolph" userId="2af4d44886c067cc" providerId="LiveId" clId="{78123F54-6560-4A09-92F8-6FC0301684F6}" dt="2021-02-27T07:53:31.765" v="822" actId="1036"/>
          <ac:spMkLst>
            <pc:docMk/>
            <pc:sldMk cId="42997239" sldId="266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4:04.569" v="896"/>
        <pc:sldMkLst>
          <pc:docMk/>
          <pc:sldMk cId="683553918" sldId="267"/>
        </pc:sldMkLst>
        <pc:spChg chg="add mod">
          <ac:chgData name="Siegbert Rudolph" userId="2af4d44886c067cc" providerId="LiveId" clId="{78123F54-6560-4A09-92F8-6FC0301684F6}" dt="2021-02-27T07:54:01.707" v="895" actId="20577"/>
          <ac:spMkLst>
            <pc:docMk/>
            <pc:sldMk cId="683553918" sldId="267"/>
            <ac:spMk id="29" creationId="{14391960-4846-4DAE-A834-FBB724CE1A59}"/>
          </ac:spMkLst>
        </pc:spChg>
        <pc:spChg chg="mod">
          <ac:chgData name="Siegbert Rudolph" userId="2af4d44886c067cc" providerId="LiveId" clId="{78123F54-6560-4A09-92F8-6FC0301684F6}" dt="2021-02-27T07:53:52.600" v="868" actId="1035"/>
          <ac:spMkLst>
            <pc:docMk/>
            <pc:sldMk cId="683553918" sldId="267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7:47.692" v="1795" actId="20577"/>
        <pc:sldMkLst>
          <pc:docMk/>
          <pc:sldMk cId="745547845" sldId="268"/>
        </pc:sldMkLst>
        <pc:spChg chg="mod">
          <ac:chgData name="Siegbert Rudolph" userId="2af4d44886c067cc" providerId="LiveId" clId="{78123F54-6560-4A09-92F8-6FC0301684F6}" dt="2021-02-27T08:07:09.372" v="1761" actId="1036"/>
          <ac:spMkLst>
            <pc:docMk/>
            <pc:sldMk cId="745547845" sldId="268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07:47.692" v="1795" actId="20577"/>
          <ac:spMkLst>
            <pc:docMk/>
            <pc:sldMk cId="745547845" sldId="268"/>
            <ac:spMk id="40" creationId="{8BB70072-4887-4AA7-A7D9-D9EA8FB741B3}"/>
          </ac:spMkLst>
        </pc:spChg>
      </pc:sldChg>
      <pc:sldChg chg="addSp modSp mod modAnim">
        <pc:chgData name="Siegbert Rudolph" userId="2af4d44886c067cc" providerId="LiveId" clId="{78123F54-6560-4A09-92F8-6FC0301684F6}" dt="2021-02-27T07:54:56.086" v="943"/>
        <pc:sldMkLst>
          <pc:docMk/>
          <pc:sldMk cId="3009191299" sldId="269"/>
        </pc:sldMkLst>
        <pc:spChg chg="add mod">
          <ac:chgData name="Siegbert Rudolph" userId="2af4d44886c067cc" providerId="LiveId" clId="{78123F54-6560-4A09-92F8-6FC0301684F6}" dt="2021-02-27T07:54:52.562" v="942" actId="20577"/>
          <ac:spMkLst>
            <pc:docMk/>
            <pc:sldMk cId="3009191299" sldId="269"/>
            <ac:spMk id="29" creationId="{371CDE06-81B3-42C3-8C64-12E2A799D974}"/>
          </ac:spMkLst>
        </pc:spChg>
        <pc:spChg chg="mod">
          <ac:chgData name="Siegbert Rudolph" userId="2af4d44886c067cc" providerId="LiveId" clId="{78123F54-6560-4A09-92F8-6FC0301684F6}" dt="2021-02-27T07:54:10.700" v="910" actId="1036"/>
          <ac:spMkLst>
            <pc:docMk/>
            <pc:sldMk cId="3009191299" sldId="269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8:35.461" v="1154"/>
        <pc:sldMkLst>
          <pc:docMk/>
          <pc:sldMk cId="4243178866" sldId="270"/>
        </pc:sldMkLst>
        <pc:spChg chg="add mod">
          <ac:chgData name="Siegbert Rudolph" userId="2af4d44886c067cc" providerId="LiveId" clId="{78123F54-6560-4A09-92F8-6FC0301684F6}" dt="2021-02-27T07:58:31.527" v="1153" actId="20577"/>
          <ac:spMkLst>
            <pc:docMk/>
            <pc:sldMk cId="4243178866" sldId="270"/>
            <ac:spMk id="29" creationId="{90D9DD87-7FDF-44CF-88D7-387F49DBBEB3}"/>
          </ac:spMkLst>
        </pc:spChg>
        <pc:spChg chg="mod">
          <ac:chgData name="Siegbert Rudolph" userId="2af4d44886c067cc" providerId="LiveId" clId="{78123F54-6560-4A09-92F8-6FC0301684F6}" dt="2021-02-27T07:57:46.385" v="1115" actId="1035"/>
          <ac:spMkLst>
            <pc:docMk/>
            <pc:sldMk cId="4243178866" sldId="270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0:02.029" v="1312"/>
        <pc:sldMkLst>
          <pc:docMk/>
          <pc:sldMk cId="3127979343" sldId="271"/>
        </pc:sldMkLst>
        <pc:spChg chg="add mod">
          <ac:chgData name="Siegbert Rudolph" userId="2af4d44886c067cc" providerId="LiveId" clId="{78123F54-6560-4A09-92F8-6FC0301684F6}" dt="2021-02-27T07:59:55.715" v="1311" actId="20577"/>
          <ac:spMkLst>
            <pc:docMk/>
            <pc:sldMk cId="3127979343" sldId="271"/>
            <ac:spMk id="29" creationId="{8894E5D2-CF66-4B2F-BA6F-D7E8069329A8}"/>
          </ac:spMkLst>
        </pc:spChg>
        <pc:spChg chg="mod">
          <ac:chgData name="Siegbert Rudolph" userId="2af4d44886c067cc" providerId="LiveId" clId="{78123F54-6560-4A09-92F8-6FC0301684F6}" dt="2021-02-27T07:59:43.052" v="1278" actId="1035"/>
          <ac:spMkLst>
            <pc:docMk/>
            <pc:sldMk cId="3127979343" sldId="271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40:40.044" v="100"/>
        <pc:sldMkLst>
          <pc:docMk/>
          <pc:sldMk cId="2396839247" sldId="272"/>
        </pc:sldMkLst>
        <pc:spChg chg="add mod">
          <ac:chgData name="Siegbert Rudolph" userId="2af4d44886c067cc" providerId="LiveId" clId="{78123F54-6560-4A09-92F8-6FC0301684F6}" dt="2021-02-27T07:40:25.204" v="97" actId="1076"/>
          <ac:spMkLst>
            <pc:docMk/>
            <pc:sldMk cId="2396839247" sldId="272"/>
            <ac:spMk id="11" creationId="{07719E16-94FB-43EC-BAE5-4579B0E43E78}"/>
          </ac:spMkLst>
        </pc:spChg>
        <pc:spChg chg="mod">
          <ac:chgData name="Siegbert Rudolph" userId="2af4d44886c067cc" providerId="LiveId" clId="{78123F54-6560-4A09-92F8-6FC0301684F6}" dt="2021-02-27T07:39:06.222" v="18" actId="1036"/>
          <ac:spMkLst>
            <pc:docMk/>
            <pc:sldMk cId="2396839247" sldId="272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41:49.074" v="162" actId="1038"/>
        <pc:sldMkLst>
          <pc:docMk/>
          <pc:sldMk cId="185532579" sldId="273"/>
        </pc:sldMkLst>
        <pc:spChg chg="add mod">
          <ac:chgData name="Siegbert Rudolph" userId="2af4d44886c067cc" providerId="LiveId" clId="{78123F54-6560-4A09-92F8-6FC0301684F6}" dt="2021-02-27T07:41:49.074" v="162" actId="1038"/>
          <ac:spMkLst>
            <pc:docMk/>
            <pc:sldMk cId="185532579" sldId="273"/>
            <ac:spMk id="28" creationId="{61AEC227-179C-4EDB-BE7E-2C092EA9BD6D}"/>
          </ac:spMkLst>
        </pc:spChg>
        <pc:spChg chg="mod">
          <ac:chgData name="Siegbert Rudolph" userId="2af4d44886c067cc" providerId="LiveId" clId="{78123F54-6560-4A09-92F8-6FC0301684F6}" dt="2021-02-27T07:41:08.630" v="115" actId="1036"/>
          <ac:spMkLst>
            <pc:docMk/>
            <pc:sldMk cId="185532579" sldId="273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42:56.654" v="227"/>
        <pc:sldMkLst>
          <pc:docMk/>
          <pc:sldMk cId="2201411931" sldId="274"/>
        </pc:sldMkLst>
        <pc:spChg chg="add mod">
          <ac:chgData name="Siegbert Rudolph" userId="2af4d44886c067cc" providerId="LiveId" clId="{78123F54-6560-4A09-92F8-6FC0301684F6}" dt="2021-02-27T07:42:45.422" v="226" actId="6549"/>
          <ac:spMkLst>
            <pc:docMk/>
            <pc:sldMk cId="2201411931" sldId="274"/>
            <ac:spMk id="28" creationId="{A22A593C-8CF6-4259-AB3E-C67592D466AE}"/>
          </ac:spMkLst>
        </pc:spChg>
        <pc:spChg chg="mod">
          <ac:chgData name="Siegbert Rudolph" userId="2af4d44886c067cc" providerId="LiveId" clId="{78123F54-6560-4A09-92F8-6FC0301684F6}" dt="2021-02-27T07:42:02.244" v="179" actId="1036"/>
          <ac:spMkLst>
            <pc:docMk/>
            <pc:sldMk cId="2201411931" sldId="274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45:03.685" v="284"/>
        <pc:sldMkLst>
          <pc:docMk/>
          <pc:sldMk cId="1901867075" sldId="275"/>
        </pc:sldMkLst>
        <pc:spChg chg="add mod">
          <ac:chgData name="Siegbert Rudolph" userId="2af4d44886c067cc" providerId="LiveId" clId="{78123F54-6560-4A09-92F8-6FC0301684F6}" dt="2021-02-27T07:45:00.045" v="283" actId="20577"/>
          <ac:spMkLst>
            <pc:docMk/>
            <pc:sldMk cId="1901867075" sldId="275"/>
            <ac:spMk id="28" creationId="{7475CA0B-C443-460F-8BF4-210466F4C5FF}"/>
          </ac:spMkLst>
        </pc:spChg>
        <pc:spChg chg="mod">
          <ac:chgData name="Siegbert Rudolph" userId="2af4d44886c067cc" providerId="LiveId" clId="{78123F54-6560-4A09-92F8-6FC0301684F6}" dt="2021-02-27T07:43:10.072" v="250" actId="1035"/>
          <ac:spMkLst>
            <pc:docMk/>
            <pc:sldMk cId="1901867075" sldId="275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48:51.758" v="514"/>
        <pc:sldMkLst>
          <pc:docMk/>
          <pc:sldMk cId="1544213798" sldId="276"/>
        </pc:sldMkLst>
        <pc:spChg chg="add mod">
          <ac:chgData name="Siegbert Rudolph" userId="2af4d44886c067cc" providerId="LiveId" clId="{78123F54-6560-4A09-92F8-6FC0301684F6}" dt="2021-02-27T07:48:47.163" v="513" actId="20577"/>
          <ac:spMkLst>
            <pc:docMk/>
            <pc:sldMk cId="1544213798" sldId="276"/>
            <ac:spMk id="28" creationId="{6C264233-4D91-43DC-AAC6-3A08ABD5B13A}"/>
          </ac:spMkLst>
        </pc:spChg>
        <pc:spChg chg="mod">
          <ac:chgData name="Siegbert Rudolph" userId="2af4d44886c067cc" providerId="LiveId" clId="{78123F54-6560-4A09-92F8-6FC0301684F6}" dt="2021-02-27T07:48:32.085" v="479" actId="1036"/>
          <ac:spMkLst>
            <pc:docMk/>
            <pc:sldMk cId="1544213798" sldId="276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0:18.519" v="594"/>
        <pc:sldMkLst>
          <pc:docMk/>
          <pc:sldMk cId="4052211650" sldId="277"/>
        </pc:sldMkLst>
        <pc:spChg chg="add mod">
          <ac:chgData name="Siegbert Rudolph" userId="2af4d44886c067cc" providerId="LiveId" clId="{78123F54-6560-4A09-92F8-6FC0301684F6}" dt="2021-02-27T07:50:12.418" v="593" actId="20577"/>
          <ac:spMkLst>
            <pc:docMk/>
            <pc:sldMk cId="4052211650" sldId="277"/>
            <ac:spMk id="28" creationId="{B96FFC8A-23D8-4BCC-89D1-258E01B67FF6}"/>
          </ac:spMkLst>
        </pc:spChg>
        <pc:spChg chg="mod">
          <ac:chgData name="Siegbert Rudolph" userId="2af4d44886c067cc" providerId="LiveId" clId="{78123F54-6560-4A09-92F8-6FC0301684F6}" dt="2021-02-27T07:48:57.088" v="528" actId="1036"/>
          <ac:spMkLst>
            <pc:docMk/>
            <pc:sldMk cId="4052211650" sldId="277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45:31.328" v="341" actId="20577"/>
        <pc:sldMkLst>
          <pc:docMk/>
          <pc:sldMk cId="4051993134" sldId="278"/>
        </pc:sldMkLst>
        <pc:spChg chg="add mod">
          <ac:chgData name="Siegbert Rudolph" userId="2af4d44886c067cc" providerId="LiveId" clId="{78123F54-6560-4A09-92F8-6FC0301684F6}" dt="2021-02-27T07:45:31.328" v="341" actId="20577"/>
          <ac:spMkLst>
            <pc:docMk/>
            <pc:sldMk cId="4051993134" sldId="278"/>
            <ac:spMk id="28" creationId="{D3FA3E25-801D-4498-9E37-1D9DCFA2F26A}"/>
          </ac:spMkLst>
        </pc:spChg>
        <pc:spChg chg="mod">
          <ac:chgData name="Siegbert Rudolph" userId="2af4d44886c067cc" providerId="LiveId" clId="{78123F54-6560-4A09-92F8-6FC0301684F6}" dt="2021-02-27T07:45:11.746" v="301" actId="1036"/>
          <ac:spMkLst>
            <pc:docMk/>
            <pc:sldMk cId="4051993134" sldId="278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0:39.978" v="641"/>
        <pc:sldMkLst>
          <pc:docMk/>
          <pc:sldMk cId="2915413291" sldId="279"/>
        </pc:sldMkLst>
        <pc:spChg chg="add mod">
          <ac:chgData name="Siegbert Rudolph" userId="2af4d44886c067cc" providerId="LiveId" clId="{78123F54-6560-4A09-92F8-6FC0301684F6}" dt="2021-02-27T07:50:36.726" v="640" actId="20577"/>
          <ac:spMkLst>
            <pc:docMk/>
            <pc:sldMk cId="2915413291" sldId="279"/>
            <ac:spMk id="28" creationId="{9B59F9D9-4A13-4974-85B3-23A879D0F706}"/>
          </ac:spMkLst>
        </pc:spChg>
        <pc:spChg chg="mod">
          <ac:chgData name="Siegbert Rudolph" userId="2af4d44886c067cc" providerId="LiveId" clId="{78123F54-6560-4A09-92F8-6FC0301684F6}" dt="2021-02-27T07:50:25.446" v="608" actId="1036"/>
          <ac:spMkLst>
            <pc:docMk/>
            <pc:sldMk cId="2915413291" sldId="279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46:17.348" v="394" actId="20577"/>
        <pc:sldMkLst>
          <pc:docMk/>
          <pc:sldMk cId="2255859179" sldId="280"/>
        </pc:sldMkLst>
        <pc:spChg chg="add mod">
          <ac:chgData name="Siegbert Rudolph" userId="2af4d44886c067cc" providerId="LiveId" clId="{78123F54-6560-4A09-92F8-6FC0301684F6}" dt="2021-02-27T07:46:17.348" v="394" actId="20577"/>
          <ac:spMkLst>
            <pc:docMk/>
            <pc:sldMk cId="2255859179" sldId="280"/>
            <ac:spMk id="28" creationId="{440937A0-4B08-4D2A-9B2F-761B3C9FC1C2}"/>
          </ac:spMkLst>
        </pc:spChg>
        <pc:spChg chg="mod">
          <ac:chgData name="Siegbert Rudolph" userId="2af4d44886c067cc" providerId="LiveId" clId="{78123F54-6560-4A09-92F8-6FC0301684F6}" dt="2021-02-27T07:45:46.715" v="365" actId="1036"/>
          <ac:spMkLst>
            <pc:docMk/>
            <pc:sldMk cId="2255859179" sldId="280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48:24.088" v="459"/>
        <pc:sldMkLst>
          <pc:docMk/>
          <pc:sldMk cId="636453072" sldId="281"/>
        </pc:sldMkLst>
        <pc:spChg chg="add mod">
          <ac:chgData name="Siegbert Rudolph" userId="2af4d44886c067cc" providerId="LiveId" clId="{78123F54-6560-4A09-92F8-6FC0301684F6}" dt="2021-02-27T07:48:17.890" v="458" actId="20577"/>
          <ac:spMkLst>
            <pc:docMk/>
            <pc:sldMk cId="636453072" sldId="281"/>
            <ac:spMk id="28" creationId="{1C217424-968C-469A-BC9A-F848F032F938}"/>
          </ac:spMkLst>
        </pc:spChg>
        <pc:spChg chg="mod">
          <ac:chgData name="Siegbert Rudolph" userId="2af4d44886c067cc" providerId="LiveId" clId="{78123F54-6560-4A09-92F8-6FC0301684F6}" dt="2021-02-27T07:46:47.873" v="408" actId="1036"/>
          <ac:spMkLst>
            <pc:docMk/>
            <pc:sldMk cId="636453072" sldId="281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5:53.502" v="1001"/>
        <pc:sldMkLst>
          <pc:docMk/>
          <pc:sldMk cId="3754099932" sldId="282"/>
        </pc:sldMkLst>
        <pc:spChg chg="add mod">
          <ac:chgData name="Siegbert Rudolph" userId="2af4d44886c067cc" providerId="LiveId" clId="{78123F54-6560-4A09-92F8-6FC0301684F6}" dt="2021-02-27T07:55:49.710" v="1000" actId="20577"/>
          <ac:spMkLst>
            <pc:docMk/>
            <pc:sldMk cId="3754099932" sldId="282"/>
            <ac:spMk id="29" creationId="{E14CC999-A7D9-4B98-BB87-84FB4411ABA5}"/>
          </ac:spMkLst>
        </pc:spChg>
        <pc:spChg chg="mod">
          <ac:chgData name="Siegbert Rudolph" userId="2af4d44886c067cc" providerId="LiveId" clId="{78123F54-6560-4A09-92F8-6FC0301684F6}" dt="2021-02-27T07:55:03.113" v="959" actId="1036"/>
          <ac:spMkLst>
            <pc:docMk/>
            <pc:sldMk cId="3754099932" sldId="282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7:38.266" v="1093"/>
        <pc:sldMkLst>
          <pc:docMk/>
          <pc:sldMk cId="2475235217" sldId="283"/>
        </pc:sldMkLst>
        <pc:spChg chg="add mod">
          <ac:chgData name="Siegbert Rudolph" userId="2af4d44886c067cc" providerId="LiveId" clId="{78123F54-6560-4A09-92F8-6FC0301684F6}" dt="2021-02-27T07:57:33.200" v="1092" actId="20577"/>
          <ac:spMkLst>
            <pc:docMk/>
            <pc:sldMk cId="2475235217" sldId="283"/>
            <ac:spMk id="29" creationId="{20A326DF-65F8-4B84-81BB-230B52CE8E7B}"/>
          </ac:spMkLst>
        </pc:spChg>
        <pc:spChg chg="mod">
          <ac:chgData name="Siegbert Rudolph" userId="2af4d44886c067cc" providerId="LiveId" clId="{78123F54-6560-4A09-92F8-6FC0301684F6}" dt="2021-02-27T07:56:51.132" v="1062" actId="1036"/>
          <ac:spMkLst>
            <pc:docMk/>
            <pc:sldMk cId="2475235217" sldId="283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6:44.039" v="1047"/>
        <pc:sldMkLst>
          <pc:docMk/>
          <pc:sldMk cId="3646930458" sldId="284"/>
        </pc:sldMkLst>
        <pc:spChg chg="add mod">
          <ac:chgData name="Siegbert Rudolph" userId="2af4d44886c067cc" providerId="LiveId" clId="{78123F54-6560-4A09-92F8-6FC0301684F6}" dt="2021-02-27T07:56:40.547" v="1046" actId="20577"/>
          <ac:spMkLst>
            <pc:docMk/>
            <pc:sldMk cId="3646930458" sldId="284"/>
            <ac:spMk id="29" creationId="{54CF66FF-2F85-448D-A0E8-17B7CCE53E6F}"/>
          </ac:spMkLst>
        </pc:spChg>
        <pc:spChg chg="mod">
          <ac:chgData name="Siegbert Rudolph" userId="2af4d44886c067cc" providerId="LiveId" clId="{78123F54-6560-4A09-92F8-6FC0301684F6}" dt="2021-02-27T07:55:58.413" v="1014" actId="1036"/>
          <ac:spMkLst>
            <pc:docMk/>
            <pc:sldMk cId="3646930458" sldId="284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9:23.138" v="1260"/>
        <pc:sldMkLst>
          <pc:docMk/>
          <pc:sldMk cId="958425411" sldId="285"/>
        </pc:sldMkLst>
        <pc:spChg chg="add mod">
          <ac:chgData name="Siegbert Rudolph" userId="2af4d44886c067cc" providerId="LiveId" clId="{78123F54-6560-4A09-92F8-6FC0301684F6}" dt="2021-02-27T07:59:15.037" v="1259" actId="20577"/>
          <ac:spMkLst>
            <pc:docMk/>
            <pc:sldMk cId="958425411" sldId="285"/>
            <ac:spMk id="29" creationId="{7262ED03-579F-4535-9213-5C39B9FDF44F}"/>
          </ac:spMkLst>
        </pc:spChg>
        <pc:spChg chg="mod">
          <ac:chgData name="Siegbert Rudolph" userId="2af4d44886c067cc" providerId="LiveId" clId="{78123F54-6560-4A09-92F8-6FC0301684F6}" dt="2021-02-27T07:59:02.501" v="1227" actId="1036"/>
          <ac:spMkLst>
            <pc:docMk/>
            <pc:sldMk cId="958425411" sldId="285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7:59:33.884" v="1261"/>
        <pc:sldMkLst>
          <pc:docMk/>
          <pc:sldMk cId="2874854592" sldId="286"/>
        </pc:sldMkLst>
        <pc:spChg chg="add mod">
          <ac:chgData name="Siegbert Rudolph" userId="2af4d44886c067cc" providerId="LiveId" clId="{78123F54-6560-4A09-92F8-6FC0301684F6}" dt="2021-02-27T07:58:54.055" v="1214" actId="20577"/>
          <ac:spMkLst>
            <pc:docMk/>
            <pc:sldMk cId="2874854592" sldId="286"/>
            <ac:spMk id="29" creationId="{EF083BB4-61EF-46FC-AE63-128C771E7D28}"/>
          </ac:spMkLst>
        </pc:spChg>
        <pc:spChg chg="mod">
          <ac:chgData name="Siegbert Rudolph" userId="2af4d44886c067cc" providerId="LiveId" clId="{78123F54-6560-4A09-92F8-6FC0301684F6}" dt="2021-02-27T07:58:42.193" v="1174" actId="1036"/>
          <ac:spMkLst>
            <pc:docMk/>
            <pc:sldMk cId="2874854592" sldId="286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3:55.795" v="1636"/>
        <pc:sldMkLst>
          <pc:docMk/>
          <pc:sldMk cId="3055612800" sldId="287"/>
        </pc:sldMkLst>
        <pc:spChg chg="add mod">
          <ac:chgData name="Siegbert Rudolph" userId="2af4d44886c067cc" providerId="LiveId" clId="{78123F54-6560-4A09-92F8-6FC0301684F6}" dt="2021-02-27T08:03:50.530" v="1635" actId="20577"/>
          <ac:spMkLst>
            <pc:docMk/>
            <pc:sldMk cId="3055612800" sldId="287"/>
            <ac:spMk id="29" creationId="{4C03B207-8C79-4880-91EA-5BA7946E30B1}"/>
          </ac:spMkLst>
        </pc:spChg>
        <pc:spChg chg="mod">
          <ac:chgData name="Siegbert Rudolph" userId="2af4d44886c067cc" providerId="LiveId" clId="{78123F54-6560-4A09-92F8-6FC0301684F6}" dt="2021-02-27T08:02:38.582" v="1569" actId="1035"/>
          <ac:spMkLst>
            <pc:docMk/>
            <pc:sldMk cId="3055612800" sldId="287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0:27.930" v="1350"/>
        <pc:sldMkLst>
          <pc:docMk/>
          <pc:sldMk cId="3586927126" sldId="288"/>
        </pc:sldMkLst>
        <pc:spChg chg="add mod">
          <ac:chgData name="Siegbert Rudolph" userId="2af4d44886c067cc" providerId="LiveId" clId="{78123F54-6560-4A09-92F8-6FC0301684F6}" dt="2021-02-27T08:00:20.126" v="1349" actId="20577"/>
          <ac:spMkLst>
            <pc:docMk/>
            <pc:sldMk cId="3586927126" sldId="288"/>
            <ac:spMk id="29" creationId="{8746E0DC-A689-4A4D-910D-7927BF4A03EF}"/>
          </ac:spMkLst>
        </pc:spChg>
        <pc:spChg chg="mod">
          <ac:chgData name="Siegbert Rudolph" userId="2af4d44886c067cc" providerId="LiveId" clId="{78123F54-6560-4A09-92F8-6FC0301684F6}" dt="2021-02-27T08:00:08.597" v="1327" actId="1036"/>
          <ac:spMkLst>
            <pc:docMk/>
            <pc:sldMk cId="3586927126" sldId="288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1:10.329" v="1406"/>
        <pc:sldMkLst>
          <pc:docMk/>
          <pc:sldMk cId="3810152147" sldId="289"/>
        </pc:sldMkLst>
        <pc:spChg chg="add mod">
          <ac:chgData name="Siegbert Rudolph" userId="2af4d44886c067cc" providerId="LiveId" clId="{78123F54-6560-4A09-92F8-6FC0301684F6}" dt="2021-02-27T08:01:04.012" v="1405" actId="20577"/>
          <ac:spMkLst>
            <pc:docMk/>
            <pc:sldMk cId="3810152147" sldId="289"/>
            <ac:spMk id="29" creationId="{D7800268-AEE3-4055-8924-AA4B2F97DC37}"/>
          </ac:spMkLst>
        </pc:spChg>
        <pc:spChg chg="mod">
          <ac:chgData name="Siegbert Rudolph" userId="2af4d44886c067cc" providerId="LiveId" clId="{78123F54-6560-4A09-92F8-6FC0301684F6}" dt="2021-02-27T08:00:35.134" v="1363" actId="1036"/>
          <ac:spMkLst>
            <pc:docMk/>
            <pc:sldMk cId="3810152147" sldId="289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4:22.805" v="1690"/>
        <pc:sldMkLst>
          <pc:docMk/>
          <pc:sldMk cId="1435490548" sldId="290"/>
        </pc:sldMkLst>
        <pc:spChg chg="add mod">
          <ac:chgData name="Siegbert Rudolph" userId="2af4d44886c067cc" providerId="LiveId" clId="{78123F54-6560-4A09-92F8-6FC0301684F6}" dt="2021-02-27T08:04:16.825" v="1689" actId="20577"/>
          <ac:spMkLst>
            <pc:docMk/>
            <pc:sldMk cId="1435490548" sldId="290"/>
            <ac:spMk id="29" creationId="{C16B927F-2C9F-4256-AF54-6D9BDA06A56D}"/>
          </ac:spMkLst>
        </pc:spChg>
        <pc:spChg chg="mod">
          <ac:chgData name="Siegbert Rudolph" userId="2af4d44886c067cc" providerId="LiveId" clId="{78123F54-6560-4A09-92F8-6FC0301684F6}" dt="2021-02-27T08:04:01.702" v="1649" actId="1036"/>
          <ac:spMkLst>
            <pc:docMk/>
            <pc:sldMk cId="1435490548" sldId="290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1:36.800" v="1450"/>
        <pc:sldMkLst>
          <pc:docMk/>
          <pc:sldMk cId="2768513747" sldId="291"/>
        </pc:sldMkLst>
        <pc:spChg chg="add mod">
          <ac:chgData name="Siegbert Rudolph" userId="2af4d44886c067cc" providerId="LiveId" clId="{78123F54-6560-4A09-92F8-6FC0301684F6}" dt="2021-02-27T08:01:29.113" v="1449" actId="20577"/>
          <ac:spMkLst>
            <pc:docMk/>
            <pc:sldMk cId="2768513747" sldId="291"/>
            <ac:spMk id="29" creationId="{28EB6E89-1E51-4EE8-A428-6816EEAC30FE}"/>
          </ac:spMkLst>
        </pc:spChg>
        <pc:spChg chg="mod">
          <ac:chgData name="Siegbert Rudolph" userId="2af4d44886c067cc" providerId="LiveId" clId="{78123F54-6560-4A09-92F8-6FC0301684F6}" dt="2021-02-27T08:01:16.979" v="1420" actId="1036"/>
          <ac:spMkLst>
            <pc:docMk/>
            <pc:sldMk cId="2768513747" sldId="291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2:31.731" v="1553"/>
        <pc:sldMkLst>
          <pc:docMk/>
          <pc:sldMk cId="3980244564" sldId="292"/>
        </pc:sldMkLst>
        <pc:spChg chg="add mod">
          <ac:chgData name="Siegbert Rudolph" userId="2af4d44886c067cc" providerId="LiveId" clId="{78123F54-6560-4A09-92F8-6FC0301684F6}" dt="2021-02-27T08:02:26.635" v="1552" actId="20577"/>
          <ac:spMkLst>
            <pc:docMk/>
            <pc:sldMk cId="3980244564" sldId="292"/>
            <ac:spMk id="29" creationId="{C931299C-1090-477D-943C-25824A218364}"/>
          </ac:spMkLst>
        </pc:spChg>
        <pc:spChg chg="mod">
          <ac:chgData name="Siegbert Rudolph" userId="2af4d44886c067cc" providerId="LiveId" clId="{78123F54-6560-4A09-92F8-6FC0301684F6}" dt="2021-02-27T08:02:14.002" v="1513" actId="1036"/>
          <ac:spMkLst>
            <pc:docMk/>
            <pc:sldMk cId="3980244564" sldId="292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02:05.453" v="1497"/>
        <pc:sldMkLst>
          <pc:docMk/>
          <pc:sldMk cId="3606507039" sldId="293"/>
        </pc:sldMkLst>
        <pc:spChg chg="add mod">
          <ac:chgData name="Siegbert Rudolph" userId="2af4d44886c067cc" providerId="LiveId" clId="{78123F54-6560-4A09-92F8-6FC0301684F6}" dt="2021-02-27T08:01:55.709" v="1496" actId="20577"/>
          <ac:spMkLst>
            <pc:docMk/>
            <pc:sldMk cId="3606507039" sldId="293"/>
            <ac:spMk id="29" creationId="{4C63F7F9-0C55-49BF-A5B8-7DD89A689BEC}"/>
          </ac:spMkLst>
        </pc:spChg>
        <pc:spChg chg="mod">
          <ac:chgData name="Siegbert Rudolph" userId="2af4d44886c067cc" providerId="LiveId" clId="{78123F54-6560-4A09-92F8-6FC0301684F6}" dt="2021-02-27T08:01:42.173" v="1464" actId="1036"/>
          <ac:spMkLst>
            <pc:docMk/>
            <pc:sldMk cId="3606507039" sldId="293"/>
            <ac:spMk id="36" creationId="{9D8C0ACB-3991-409A-A2C1-FD9E3F4E2EAE}"/>
          </ac:spMkLst>
        </pc:spChg>
      </pc:sldChg>
      <pc:sldChg chg="addSp modSp mod modAnim">
        <pc:chgData name="Siegbert Rudolph" userId="2af4d44886c067cc" providerId="LiveId" clId="{78123F54-6560-4A09-92F8-6FC0301684F6}" dt="2021-02-27T08:12:33.841" v="2115"/>
        <pc:sldMkLst>
          <pc:docMk/>
          <pc:sldMk cId="3148192860" sldId="294"/>
        </pc:sldMkLst>
        <pc:spChg chg="mod">
          <ac:chgData name="Siegbert Rudolph" userId="2af4d44886c067cc" providerId="LiveId" clId="{78123F54-6560-4A09-92F8-6FC0301684F6}" dt="2021-02-27T08:12:17.315" v="2077" actId="1036"/>
          <ac:spMkLst>
            <pc:docMk/>
            <pc:sldMk cId="3148192860" sldId="294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2:27.393" v="2114" actId="20577"/>
          <ac:spMkLst>
            <pc:docMk/>
            <pc:sldMk cId="3148192860" sldId="294"/>
            <ac:spMk id="40" creationId="{B3C953FB-FEB2-4831-8330-24763515B7DC}"/>
          </ac:spMkLst>
        </pc:spChg>
      </pc:sldChg>
      <pc:sldChg chg="addSp modSp mod modAnim">
        <pc:chgData name="Siegbert Rudolph" userId="2af4d44886c067cc" providerId="LiveId" clId="{78123F54-6560-4A09-92F8-6FC0301684F6}" dt="2021-02-27T08:12:53.461" v="2156"/>
        <pc:sldMkLst>
          <pc:docMk/>
          <pc:sldMk cId="3619462460" sldId="296"/>
        </pc:sldMkLst>
        <pc:spChg chg="mod">
          <ac:chgData name="Siegbert Rudolph" userId="2af4d44886c067cc" providerId="LiveId" clId="{78123F54-6560-4A09-92F8-6FC0301684F6}" dt="2021-02-27T08:12:39.223" v="2130" actId="1036"/>
          <ac:spMkLst>
            <pc:docMk/>
            <pc:sldMk cId="3619462460" sldId="296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2:47.675" v="2155" actId="20577"/>
          <ac:spMkLst>
            <pc:docMk/>
            <pc:sldMk cId="3619462460" sldId="296"/>
            <ac:spMk id="40" creationId="{FC97DBD0-E548-44E6-AABA-01F3BECD4838}"/>
          </ac:spMkLst>
        </pc:spChg>
      </pc:sldChg>
      <pc:sldChg chg="addSp modSp mod modAnim">
        <pc:chgData name="Siegbert Rudolph" userId="2af4d44886c067cc" providerId="LiveId" clId="{78123F54-6560-4A09-92F8-6FC0301684F6}" dt="2021-02-27T08:13:41.243" v="2203" actId="1037"/>
        <pc:sldMkLst>
          <pc:docMk/>
          <pc:sldMk cId="2115990539" sldId="297"/>
        </pc:sldMkLst>
        <pc:spChg chg="mod">
          <ac:chgData name="Siegbert Rudolph" userId="2af4d44886c067cc" providerId="LiveId" clId="{78123F54-6560-4A09-92F8-6FC0301684F6}" dt="2021-02-27T08:13:01.475" v="2171" actId="1036"/>
          <ac:spMkLst>
            <pc:docMk/>
            <pc:sldMk cId="2115990539" sldId="297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3:41.243" v="2203" actId="1037"/>
          <ac:spMkLst>
            <pc:docMk/>
            <pc:sldMk cId="2115990539" sldId="297"/>
            <ac:spMk id="40" creationId="{1E6721F4-B026-4396-8EFC-0C57225CDC36}"/>
          </ac:spMkLst>
        </pc:spChg>
      </pc:sldChg>
      <pc:sldChg chg="addSp modSp mod modAnim">
        <pc:chgData name="Siegbert Rudolph" userId="2af4d44886c067cc" providerId="LiveId" clId="{78123F54-6560-4A09-92F8-6FC0301684F6}" dt="2021-02-27T08:09:57.625" v="1906"/>
        <pc:sldMkLst>
          <pc:docMk/>
          <pc:sldMk cId="953622842" sldId="298"/>
        </pc:sldMkLst>
        <pc:spChg chg="mod">
          <ac:chgData name="Siegbert Rudolph" userId="2af4d44886c067cc" providerId="LiveId" clId="{78123F54-6560-4A09-92F8-6FC0301684F6}" dt="2021-02-27T08:08:00.254" v="1830" actId="1035"/>
          <ac:spMkLst>
            <pc:docMk/>
            <pc:sldMk cId="953622842" sldId="298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09:52.051" v="1905" actId="20577"/>
          <ac:spMkLst>
            <pc:docMk/>
            <pc:sldMk cId="953622842" sldId="298"/>
            <ac:spMk id="40" creationId="{4D8A8672-C5BD-4C20-A27B-E3C509745D73}"/>
          </ac:spMkLst>
        </pc:spChg>
      </pc:sldChg>
      <pc:sldChg chg="addSp modSp mod modAnim">
        <pc:chgData name="Siegbert Rudolph" userId="2af4d44886c067cc" providerId="LiveId" clId="{78123F54-6560-4A09-92F8-6FC0301684F6}" dt="2021-02-27T08:10:33.477" v="1952"/>
        <pc:sldMkLst>
          <pc:docMk/>
          <pc:sldMk cId="197337642" sldId="299"/>
        </pc:sldMkLst>
        <pc:spChg chg="mod">
          <ac:chgData name="Siegbert Rudolph" userId="2af4d44886c067cc" providerId="LiveId" clId="{78123F54-6560-4A09-92F8-6FC0301684F6}" dt="2021-02-27T08:10:13.897" v="1923" actId="1036"/>
          <ac:spMkLst>
            <pc:docMk/>
            <pc:sldMk cId="197337642" sldId="299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0:27.614" v="1951" actId="20577"/>
          <ac:spMkLst>
            <pc:docMk/>
            <pc:sldMk cId="197337642" sldId="299"/>
            <ac:spMk id="40" creationId="{2D4F2963-1D9D-48B3-9A16-96E366C1622D}"/>
          </ac:spMkLst>
        </pc:spChg>
      </pc:sldChg>
      <pc:sldChg chg="addSp modSp mod modAnim">
        <pc:chgData name="Siegbert Rudolph" userId="2af4d44886c067cc" providerId="LiveId" clId="{78123F54-6560-4A09-92F8-6FC0301684F6}" dt="2021-02-27T08:14:06.021" v="2246"/>
        <pc:sldMkLst>
          <pc:docMk/>
          <pc:sldMk cId="1384303419" sldId="300"/>
        </pc:sldMkLst>
        <pc:spChg chg="mod">
          <ac:chgData name="Siegbert Rudolph" userId="2af4d44886c067cc" providerId="LiveId" clId="{78123F54-6560-4A09-92F8-6FC0301684F6}" dt="2021-02-27T08:13:47.984" v="2218" actId="1036"/>
          <ac:spMkLst>
            <pc:docMk/>
            <pc:sldMk cId="1384303419" sldId="300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3:59.590" v="2245" actId="20577"/>
          <ac:spMkLst>
            <pc:docMk/>
            <pc:sldMk cId="1384303419" sldId="300"/>
            <ac:spMk id="40" creationId="{AE00D2E9-2890-4160-A4D3-B734C69DA843}"/>
          </ac:spMkLst>
        </pc:spChg>
      </pc:sldChg>
      <pc:sldChg chg="addSp modSp mod modAnim">
        <pc:chgData name="Siegbert Rudolph" userId="2af4d44886c067cc" providerId="LiveId" clId="{78123F54-6560-4A09-92F8-6FC0301684F6}" dt="2021-02-27T08:14:50.254" v="2320"/>
        <pc:sldMkLst>
          <pc:docMk/>
          <pc:sldMk cId="3244104396" sldId="304"/>
        </pc:sldMkLst>
        <pc:spChg chg="mod">
          <ac:chgData name="Siegbert Rudolph" userId="2af4d44886c067cc" providerId="LiveId" clId="{78123F54-6560-4A09-92F8-6FC0301684F6}" dt="2021-02-27T08:14:18.950" v="2269" actId="1035"/>
          <ac:spMkLst>
            <pc:docMk/>
            <pc:sldMk cId="3244104396" sldId="304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4:41.508" v="2319" actId="20577"/>
          <ac:spMkLst>
            <pc:docMk/>
            <pc:sldMk cId="3244104396" sldId="304"/>
            <ac:spMk id="57" creationId="{A5805216-366F-49AA-A641-4C6FE896C4FC}"/>
          </ac:spMkLst>
        </pc:spChg>
      </pc:sldChg>
      <pc:sldChg chg="addSp modSp mod modAnim">
        <pc:chgData name="Siegbert Rudolph" userId="2af4d44886c067cc" providerId="LiveId" clId="{78123F54-6560-4A09-92F8-6FC0301684F6}" dt="2021-02-27T08:15:30.818" v="2385"/>
        <pc:sldMkLst>
          <pc:docMk/>
          <pc:sldMk cId="222117667" sldId="306"/>
        </pc:sldMkLst>
        <pc:spChg chg="mod">
          <ac:chgData name="Siegbert Rudolph" userId="2af4d44886c067cc" providerId="LiveId" clId="{78123F54-6560-4A09-92F8-6FC0301684F6}" dt="2021-02-27T08:14:58.320" v="2334" actId="1036"/>
          <ac:spMkLst>
            <pc:docMk/>
            <pc:sldMk cId="222117667" sldId="306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5:22.762" v="2384" actId="20577"/>
          <ac:spMkLst>
            <pc:docMk/>
            <pc:sldMk cId="222117667" sldId="306"/>
            <ac:spMk id="52" creationId="{C5D31C50-7311-403C-B3EF-F124AB5A22E9}"/>
          </ac:spMkLst>
        </pc:spChg>
      </pc:sldChg>
      <pc:sldChg chg="addSp modSp mod modAnim">
        <pc:chgData name="Siegbert Rudolph" userId="2af4d44886c067cc" providerId="LiveId" clId="{78123F54-6560-4A09-92F8-6FC0301684F6}" dt="2021-02-27T08:16:07.031" v="2463"/>
        <pc:sldMkLst>
          <pc:docMk/>
          <pc:sldMk cId="2261935336" sldId="307"/>
        </pc:sldMkLst>
        <pc:spChg chg="mod">
          <ac:chgData name="Siegbert Rudolph" userId="2af4d44886c067cc" providerId="LiveId" clId="{78123F54-6560-4A09-92F8-6FC0301684F6}" dt="2021-02-27T08:15:41.459" v="2420" actId="1035"/>
          <ac:spMkLst>
            <pc:docMk/>
            <pc:sldMk cId="2261935336" sldId="307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5:59.029" v="2462" actId="20577"/>
          <ac:spMkLst>
            <pc:docMk/>
            <pc:sldMk cId="2261935336" sldId="307"/>
            <ac:spMk id="57" creationId="{A7EB2C7C-1444-413E-8B93-7488C9FC3F48}"/>
          </ac:spMkLst>
        </pc:spChg>
      </pc:sldChg>
      <pc:sldChg chg="addSp modSp mod modAnim">
        <pc:chgData name="Siegbert Rudolph" userId="2af4d44886c067cc" providerId="LiveId" clId="{78123F54-6560-4A09-92F8-6FC0301684F6}" dt="2021-02-27T08:16:33.406" v="2527"/>
        <pc:sldMkLst>
          <pc:docMk/>
          <pc:sldMk cId="1409952515" sldId="308"/>
        </pc:sldMkLst>
        <pc:spChg chg="mod">
          <ac:chgData name="Siegbert Rudolph" userId="2af4d44886c067cc" providerId="LiveId" clId="{78123F54-6560-4A09-92F8-6FC0301684F6}" dt="2021-02-27T08:16:14.249" v="2489" actId="1035"/>
          <ac:spMkLst>
            <pc:docMk/>
            <pc:sldMk cId="1409952515" sldId="308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6:26.863" v="2526" actId="20577"/>
          <ac:spMkLst>
            <pc:docMk/>
            <pc:sldMk cId="1409952515" sldId="308"/>
            <ac:spMk id="57" creationId="{F4697098-84F6-48B1-80D2-86342C04C72C}"/>
          </ac:spMkLst>
        </pc:spChg>
      </pc:sldChg>
      <pc:sldChg chg="addSp modSp mod modAnim">
        <pc:chgData name="Siegbert Rudolph" userId="2af4d44886c067cc" providerId="LiveId" clId="{78123F54-6560-4A09-92F8-6FC0301684F6}" dt="2021-02-27T08:17:08.028" v="2598"/>
        <pc:sldMkLst>
          <pc:docMk/>
          <pc:sldMk cId="359376592" sldId="309"/>
        </pc:sldMkLst>
        <pc:spChg chg="mod">
          <ac:chgData name="Siegbert Rudolph" userId="2af4d44886c067cc" providerId="LiveId" clId="{78123F54-6560-4A09-92F8-6FC0301684F6}" dt="2021-02-27T08:16:42.134" v="2549" actId="1036"/>
          <ac:spMkLst>
            <pc:docMk/>
            <pc:sldMk cId="359376592" sldId="309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7:00.959" v="2597" actId="20577"/>
          <ac:spMkLst>
            <pc:docMk/>
            <pc:sldMk cId="359376592" sldId="309"/>
            <ac:spMk id="57" creationId="{8DD52D3B-C69E-4741-AC92-4CD46081A2B3}"/>
          </ac:spMkLst>
        </pc:spChg>
      </pc:sldChg>
      <pc:sldChg chg="addSp modSp mod modAnim">
        <pc:chgData name="Siegbert Rudolph" userId="2af4d44886c067cc" providerId="LiveId" clId="{78123F54-6560-4A09-92F8-6FC0301684F6}" dt="2021-02-27T08:18:04.871" v="2650"/>
        <pc:sldMkLst>
          <pc:docMk/>
          <pc:sldMk cId="25140063" sldId="310"/>
        </pc:sldMkLst>
        <pc:spChg chg="mod">
          <ac:chgData name="Siegbert Rudolph" userId="2af4d44886c067cc" providerId="LiveId" clId="{78123F54-6560-4A09-92F8-6FC0301684F6}" dt="2021-02-27T08:17:15.663" v="2614" actId="1036"/>
          <ac:spMkLst>
            <pc:docMk/>
            <pc:sldMk cId="25140063" sldId="310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7:56.714" v="2649" actId="20577"/>
          <ac:spMkLst>
            <pc:docMk/>
            <pc:sldMk cId="25140063" sldId="310"/>
            <ac:spMk id="57" creationId="{9A7E36F0-3525-4E5F-B20F-7EAD3FB6A479}"/>
          </ac:spMkLst>
        </pc:spChg>
      </pc:sldChg>
      <pc:sldChg chg="addSp modSp mod modAnim">
        <pc:chgData name="Siegbert Rudolph" userId="2af4d44886c067cc" providerId="LiveId" clId="{78123F54-6560-4A09-92F8-6FC0301684F6}" dt="2021-02-27T08:18:33.504" v="2704"/>
        <pc:sldMkLst>
          <pc:docMk/>
          <pc:sldMk cId="1778706396" sldId="311"/>
        </pc:sldMkLst>
        <pc:spChg chg="mod">
          <ac:chgData name="Siegbert Rudolph" userId="2af4d44886c067cc" providerId="LiveId" clId="{78123F54-6560-4A09-92F8-6FC0301684F6}" dt="2021-02-27T08:18:12.938" v="2671" actId="1036"/>
          <ac:spMkLst>
            <pc:docMk/>
            <pc:sldMk cId="1778706396" sldId="311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8:26.539" v="2703" actId="20577"/>
          <ac:spMkLst>
            <pc:docMk/>
            <pc:sldMk cId="1778706396" sldId="311"/>
            <ac:spMk id="57" creationId="{95C9FDA4-2216-4EF3-8AB0-5BC5DC0C0B5E}"/>
          </ac:spMkLst>
        </pc:spChg>
      </pc:sldChg>
      <pc:sldChg chg="addSp modSp mod modAnim">
        <pc:chgData name="Siegbert Rudolph" userId="2af4d44886c067cc" providerId="LiveId" clId="{78123F54-6560-4A09-92F8-6FC0301684F6}" dt="2021-02-27T08:19:23.452" v="2768"/>
        <pc:sldMkLst>
          <pc:docMk/>
          <pc:sldMk cId="994030923" sldId="312"/>
        </pc:sldMkLst>
        <pc:spChg chg="mod">
          <ac:chgData name="Siegbert Rudolph" userId="2af4d44886c067cc" providerId="LiveId" clId="{78123F54-6560-4A09-92F8-6FC0301684F6}" dt="2021-02-27T08:18:41.207" v="2728" actId="1036"/>
          <ac:spMkLst>
            <pc:docMk/>
            <pc:sldMk cId="994030923" sldId="312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9:15.134" v="2767" actId="20577"/>
          <ac:spMkLst>
            <pc:docMk/>
            <pc:sldMk cId="994030923" sldId="312"/>
            <ac:spMk id="57" creationId="{F6042C9E-4C04-4F5E-9ECB-9CB722A6352D}"/>
          </ac:spMkLst>
        </pc:spChg>
      </pc:sldChg>
      <pc:sldChg chg="addSp modSp mod modAnim">
        <pc:chgData name="Siegbert Rudolph" userId="2af4d44886c067cc" providerId="LiveId" clId="{78123F54-6560-4A09-92F8-6FC0301684F6}" dt="2021-02-27T08:19:48.375" v="2818"/>
        <pc:sldMkLst>
          <pc:docMk/>
          <pc:sldMk cId="4204709145" sldId="313"/>
        </pc:sldMkLst>
        <pc:spChg chg="mod">
          <ac:chgData name="Siegbert Rudolph" userId="2af4d44886c067cc" providerId="LiveId" clId="{78123F54-6560-4A09-92F8-6FC0301684F6}" dt="2021-02-27T08:19:28.913" v="2783" actId="1036"/>
          <ac:spMkLst>
            <pc:docMk/>
            <pc:sldMk cId="4204709145" sldId="313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19:40.990" v="2817" actId="20577"/>
          <ac:spMkLst>
            <pc:docMk/>
            <pc:sldMk cId="4204709145" sldId="313"/>
            <ac:spMk id="57" creationId="{B98EA5AD-FAC6-4A25-B3E5-89DF8470794C}"/>
          </ac:spMkLst>
        </pc:spChg>
      </pc:sldChg>
      <pc:sldChg chg="addSp modSp mod modAnim">
        <pc:chgData name="Siegbert Rudolph" userId="2af4d44886c067cc" providerId="LiveId" clId="{78123F54-6560-4A09-92F8-6FC0301684F6}" dt="2021-02-27T08:20:27.965" v="2870"/>
        <pc:sldMkLst>
          <pc:docMk/>
          <pc:sldMk cId="855258613" sldId="314"/>
        </pc:sldMkLst>
        <pc:spChg chg="mod">
          <ac:chgData name="Siegbert Rudolph" userId="2af4d44886c067cc" providerId="LiveId" clId="{78123F54-6560-4A09-92F8-6FC0301684F6}" dt="2021-02-27T08:19:55.530" v="2839" actId="1036"/>
          <ac:spMkLst>
            <pc:docMk/>
            <pc:sldMk cId="855258613" sldId="314"/>
            <ac:spMk id="36" creationId="{9D8C0ACB-3991-409A-A2C1-FD9E3F4E2EAE}"/>
          </ac:spMkLst>
        </pc:spChg>
        <pc:spChg chg="add mod">
          <ac:chgData name="Siegbert Rudolph" userId="2af4d44886c067cc" providerId="LiveId" clId="{78123F54-6560-4A09-92F8-6FC0301684F6}" dt="2021-02-27T08:20:21.366" v="2869" actId="20577"/>
          <ac:spMkLst>
            <pc:docMk/>
            <pc:sldMk cId="855258613" sldId="314"/>
            <ac:spMk id="57" creationId="{06141F63-A666-46C5-83BD-9899FFF4EB2E}"/>
          </ac:spMkLst>
        </pc:spChg>
      </pc:sldChg>
      <pc:sldChg chg="addSp modSp mod modAnim">
        <pc:chgData name="Siegbert Rudolph" userId="2af4d44886c067cc" providerId="LiveId" clId="{78123F54-6560-4A09-92F8-6FC0301684F6}" dt="2021-02-27T08:05:03.393" v="1747"/>
        <pc:sldMkLst>
          <pc:docMk/>
          <pc:sldMk cId="2113045116" sldId="335"/>
        </pc:sldMkLst>
        <pc:spChg chg="add mod">
          <ac:chgData name="Siegbert Rudolph" userId="2af4d44886c067cc" providerId="LiveId" clId="{78123F54-6560-4A09-92F8-6FC0301684F6}" dt="2021-02-27T08:04:52.127" v="1746" actId="20577"/>
          <ac:spMkLst>
            <pc:docMk/>
            <pc:sldMk cId="2113045116" sldId="335"/>
            <ac:spMk id="33" creationId="{FD5A64E1-B03A-4419-8477-AA6CFF02097E}"/>
          </ac:spMkLst>
        </pc:spChg>
        <pc:spChg chg="mod">
          <ac:chgData name="Siegbert Rudolph" userId="2af4d44886c067cc" providerId="LiveId" clId="{78123F54-6560-4A09-92F8-6FC0301684F6}" dt="2021-02-27T08:04:31.125" v="1703" actId="1036"/>
          <ac:spMkLst>
            <pc:docMk/>
            <pc:sldMk cId="2113045116" sldId="335"/>
            <ac:spMk id="36" creationId="{9D8C0ACB-3991-409A-A2C1-FD9E3F4E2EAE}"/>
          </ac:spMkLst>
        </pc:spChg>
      </pc:sldChg>
    </pc:docChg>
  </pc:docChgLst>
  <pc:docChgLst>
    <pc:chgData name="Siegbert Rudolph" userId="2af4d44886c067cc" providerId="LiveId" clId="{FEF7EB13-429E-42DA-B33C-5CDBFA44AD12}"/>
    <pc:docChg chg="custSel modSld">
      <pc:chgData name="Siegbert Rudolph" userId="2af4d44886c067cc" providerId="LiveId" clId="{FEF7EB13-429E-42DA-B33C-5CDBFA44AD12}" dt="2022-10-31T17:52:20.923" v="324" actId="1076"/>
      <pc:docMkLst>
        <pc:docMk/>
      </pc:docMkLst>
      <pc:sldChg chg="delSp modSp mod">
        <pc:chgData name="Siegbert Rudolph" userId="2af4d44886c067cc" providerId="LiveId" clId="{FEF7EB13-429E-42DA-B33C-5CDBFA44AD12}" dt="2022-10-31T17:52:20.719" v="6" actId="1076"/>
        <pc:sldMkLst>
          <pc:docMk/>
          <pc:sldMk cId="2546919538" sldId="256"/>
        </pc:sldMkLst>
        <pc:spChg chg="mod">
          <ac:chgData name="Siegbert Rudolph" userId="2af4d44886c067cc" providerId="LiveId" clId="{FEF7EB13-429E-42DA-B33C-5CDBFA44AD12}" dt="2022-10-31T17:52:20.719" v="6" actId="1076"/>
          <ac:spMkLst>
            <pc:docMk/>
            <pc:sldMk cId="2546919538" sldId="256"/>
            <ac:spMk id="2" creationId="{93BD0154-88E4-EECC-1843-3D5F55E0E6E7}"/>
          </ac:spMkLst>
        </pc:spChg>
        <pc:spChg chg="del">
          <ac:chgData name="Siegbert Rudolph" userId="2af4d44886c067cc" providerId="LiveId" clId="{FEF7EB13-429E-42DA-B33C-5CDBFA44AD12}" dt="2022-10-31T17:52:20.719" v="1" actId="478"/>
          <ac:spMkLst>
            <pc:docMk/>
            <pc:sldMk cId="2546919538" sldId="256"/>
            <ac:spMk id="3" creationId="{8708585A-430A-9635-25EF-B806B07FA217}"/>
          </ac:spMkLst>
        </pc:spChg>
        <pc:spChg chg="mod">
          <ac:chgData name="Siegbert Rudolph" userId="2af4d44886c067cc" providerId="LiveId" clId="{FEF7EB13-429E-42DA-B33C-5CDBFA44AD12}" dt="2022-10-31T10:21:23.514" v="0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delSp modSp mod">
        <pc:chgData name="Siegbert Rudolph" userId="2af4d44886c067cc" providerId="LiveId" clId="{FEF7EB13-429E-42DA-B33C-5CDBFA44AD12}" dt="2022-10-31T17:52:20.844" v="216" actId="1076"/>
        <pc:sldMkLst>
          <pc:docMk/>
          <pc:sldMk cId="3937263621" sldId="259"/>
        </pc:sldMkLst>
        <pc:spChg chg="mod">
          <ac:chgData name="Siegbert Rudolph" userId="2af4d44886c067cc" providerId="LiveId" clId="{FEF7EB13-429E-42DA-B33C-5CDBFA44AD12}" dt="2022-10-31T17:52:20.844" v="216" actId="1076"/>
          <ac:spMkLst>
            <pc:docMk/>
            <pc:sldMk cId="3937263621" sldId="259"/>
            <ac:spMk id="13" creationId="{5B47A794-48CC-3351-2CDA-C5BB11B7E7C3}"/>
          </ac:spMkLst>
        </pc:spChg>
        <pc:spChg chg="del">
          <ac:chgData name="Siegbert Rudolph" userId="2af4d44886c067cc" providerId="LiveId" clId="{FEF7EB13-429E-42DA-B33C-5CDBFA44AD12}" dt="2022-10-31T17:52:20.844" v="211" actId="478"/>
          <ac:spMkLst>
            <pc:docMk/>
            <pc:sldMk cId="3937263621" sldId="259"/>
            <ac:spMk id="14" creationId="{0474001B-E865-1072-CF69-6386EA176CCC}"/>
          </ac:spMkLst>
        </pc:spChg>
      </pc:sldChg>
      <pc:sldChg chg="delSp modSp mod">
        <pc:chgData name="Siegbert Rudolph" userId="2af4d44886c067cc" providerId="LiveId" clId="{FEF7EB13-429E-42DA-B33C-5CDBFA44AD12}" dt="2022-10-31T17:52:20.766" v="78" actId="1076"/>
        <pc:sldMkLst>
          <pc:docMk/>
          <pc:sldMk cId="1041208096" sldId="260"/>
        </pc:sldMkLst>
        <pc:spChg chg="mod">
          <ac:chgData name="Siegbert Rudolph" userId="2af4d44886c067cc" providerId="LiveId" clId="{FEF7EB13-429E-42DA-B33C-5CDBFA44AD12}" dt="2022-10-31T17:52:20.766" v="78" actId="1076"/>
          <ac:spMkLst>
            <pc:docMk/>
            <pc:sldMk cId="1041208096" sldId="260"/>
            <ac:spMk id="11" creationId="{D414C011-6FB7-7BD3-7E88-728112B4B7BE}"/>
          </ac:spMkLst>
        </pc:spChg>
        <pc:spChg chg="del">
          <ac:chgData name="Siegbert Rudolph" userId="2af4d44886c067cc" providerId="LiveId" clId="{FEF7EB13-429E-42DA-B33C-5CDBFA44AD12}" dt="2022-10-31T17:52:20.766" v="73" actId="478"/>
          <ac:spMkLst>
            <pc:docMk/>
            <pc:sldMk cId="1041208096" sldId="260"/>
            <ac:spMk id="13" creationId="{CFCC2DC6-826B-5D0B-8E87-2A72249BCAD9}"/>
          </ac:spMkLst>
        </pc:spChg>
      </pc:sldChg>
      <pc:sldChg chg="delSp modSp mod">
        <pc:chgData name="Siegbert Rudolph" userId="2af4d44886c067cc" providerId="LiveId" clId="{FEF7EB13-429E-42DA-B33C-5CDBFA44AD12}" dt="2022-10-31T17:52:20.766" v="72" actId="1076"/>
        <pc:sldMkLst>
          <pc:docMk/>
          <pc:sldMk cId="3929198008" sldId="261"/>
        </pc:sldMkLst>
        <pc:spChg chg="mod">
          <ac:chgData name="Siegbert Rudolph" userId="2af4d44886c067cc" providerId="LiveId" clId="{FEF7EB13-429E-42DA-B33C-5CDBFA44AD12}" dt="2022-10-31T17:52:20.766" v="72" actId="1076"/>
          <ac:spMkLst>
            <pc:docMk/>
            <pc:sldMk cId="3929198008" sldId="261"/>
            <ac:spMk id="12" creationId="{0A7250B1-A7AF-FFEC-E455-D594CB8C8866}"/>
          </ac:spMkLst>
        </pc:spChg>
        <pc:spChg chg="del">
          <ac:chgData name="Siegbert Rudolph" userId="2af4d44886c067cc" providerId="LiveId" clId="{FEF7EB13-429E-42DA-B33C-5CDBFA44AD12}" dt="2022-10-31T17:52:20.751" v="67" actId="478"/>
          <ac:spMkLst>
            <pc:docMk/>
            <pc:sldMk cId="3929198008" sldId="261"/>
            <ac:spMk id="13" creationId="{85DC1026-8EFF-2163-F06A-14ADAFBB163D}"/>
          </ac:spMkLst>
        </pc:spChg>
      </pc:sldChg>
      <pc:sldChg chg="delSp modSp mod">
        <pc:chgData name="Siegbert Rudolph" userId="2af4d44886c067cc" providerId="LiveId" clId="{FEF7EB13-429E-42DA-B33C-5CDBFA44AD12}" dt="2022-10-31T17:52:20.844" v="222" actId="1076"/>
        <pc:sldMkLst>
          <pc:docMk/>
          <pc:sldMk cId="2876292917" sldId="263"/>
        </pc:sldMkLst>
        <pc:spChg chg="mod">
          <ac:chgData name="Siegbert Rudolph" userId="2af4d44886c067cc" providerId="LiveId" clId="{FEF7EB13-429E-42DA-B33C-5CDBFA44AD12}" dt="2022-10-31T17:52:20.844" v="222" actId="1076"/>
          <ac:spMkLst>
            <pc:docMk/>
            <pc:sldMk cId="2876292917" sldId="263"/>
            <ac:spMk id="13" creationId="{5E59D9A4-8530-BFC1-5197-C3FC36036FA9}"/>
          </ac:spMkLst>
        </pc:spChg>
        <pc:spChg chg="del">
          <ac:chgData name="Siegbert Rudolph" userId="2af4d44886c067cc" providerId="LiveId" clId="{FEF7EB13-429E-42DA-B33C-5CDBFA44AD12}" dt="2022-10-31T17:52:20.844" v="217" actId="478"/>
          <ac:spMkLst>
            <pc:docMk/>
            <pc:sldMk cId="2876292917" sldId="263"/>
            <ac:spMk id="14" creationId="{AC03D93D-D3A5-9750-70C2-13323C1B01AE}"/>
          </ac:spMkLst>
        </pc:spChg>
      </pc:sldChg>
      <pc:sldChg chg="delSp modSp mod">
        <pc:chgData name="Siegbert Rudolph" userId="2af4d44886c067cc" providerId="LiveId" clId="{FEF7EB13-429E-42DA-B33C-5CDBFA44AD12}" dt="2022-10-31T17:52:20.766" v="84" actId="1076"/>
        <pc:sldMkLst>
          <pc:docMk/>
          <pc:sldMk cId="3686553903" sldId="264"/>
        </pc:sldMkLst>
        <pc:spChg chg="mod">
          <ac:chgData name="Siegbert Rudolph" userId="2af4d44886c067cc" providerId="LiveId" clId="{FEF7EB13-429E-42DA-B33C-5CDBFA44AD12}" dt="2022-10-31T17:52:20.766" v="84" actId="1076"/>
          <ac:spMkLst>
            <pc:docMk/>
            <pc:sldMk cId="3686553903" sldId="264"/>
            <ac:spMk id="11" creationId="{A1B49E18-65A9-28FF-CDED-53A6F7EA6257}"/>
          </ac:spMkLst>
        </pc:spChg>
        <pc:spChg chg="del">
          <ac:chgData name="Siegbert Rudolph" userId="2af4d44886c067cc" providerId="LiveId" clId="{FEF7EB13-429E-42DA-B33C-5CDBFA44AD12}" dt="2022-10-31T17:52:20.766" v="79" actId="478"/>
          <ac:spMkLst>
            <pc:docMk/>
            <pc:sldMk cId="3686553903" sldId="264"/>
            <ac:spMk id="13" creationId="{6E60CC12-524B-0C87-F6F8-975E0029E28B}"/>
          </ac:spMkLst>
        </pc:spChg>
      </pc:sldChg>
      <pc:sldChg chg="delSp modSp mod">
        <pc:chgData name="Siegbert Rudolph" userId="2af4d44886c067cc" providerId="LiveId" clId="{FEF7EB13-429E-42DA-B33C-5CDBFA44AD12}" dt="2022-10-31T17:52:20.766" v="90" actId="1076"/>
        <pc:sldMkLst>
          <pc:docMk/>
          <pc:sldMk cId="42997239" sldId="266"/>
        </pc:sldMkLst>
        <pc:spChg chg="mod">
          <ac:chgData name="Siegbert Rudolph" userId="2af4d44886c067cc" providerId="LiveId" clId="{FEF7EB13-429E-42DA-B33C-5CDBFA44AD12}" dt="2022-10-31T17:52:20.766" v="90" actId="1076"/>
          <ac:spMkLst>
            <pc:docMk/>
            <pc:sldMk cId="42997239" sldId="266"/>
            <ac:spMk id="12" creationId="{B81D618B-CE8E-6445-843C-027C80B36443}"/>
          </ac:spMkLst>
        </pc:spChg>
        <pc:spChg chg="del">
          <ac:chgData name="Siegbert Rudolph" userId="2af4d44886c067cc" providerId="LiveId" clId="{FEF7EB13-429E-42DA-B33C-5CDBFA44AD12}" dt="2022-10-31T17:52:20.766" v="85" actId="478"/>
          <ac:spMkLst>
            <pc:docMk/>
            <pc:sldMk cId="42997239" sldId="266"/>
            <ac:spMk id="13" creationId="{2CCDE0D4-2E07-DCBD-23DC-6EF752E1479F}"/>
          </ac:spMkLst>
        </pc:spChg>
      </pc:sldChg>
      <pc:sldChg chg="delSp modSp mod">
        <pc:chgData name="Siegbert Rudolph" userId="2af4d44886c067cc" providerId="LiveId" clId="{FEF7EB13-429E-42DA-B33C-5CDBFA44AD12}" dt="2022-10-31T17:52:20.766" v="96" actId="1076"/>
        <pc:sldMkLst>
          <pc:docMk/>
          <pc:sldMk cId="683553918" sldId="267"/>
        </pc:sldMkLst>
        <pc:spChg chg="mod">
          <ac:chgData name="Siegbert Rudolph" userId="2af4d44886c067cc" providerId="LiveId" clId="{FEF7EB13-429E-42DA-B33C-5CDBFA44AD12}" dt="2022-10-31T17:52:20.766" v="96" actId="1076"/>
          <ac:spMkLst>
            <pc:docMk/>
            <pc:sldMk cId="683553918" sldId="267"/>
            <ac:spMk id="11" creationId="{3C783DB4-8078-EB69-FB3C-F7C08D888D0C}"/>
          </ac:spMkLst>
        </pc:spChg>
        <pc:spChg chg="del">
          <ac:chgData name="Siegbert Rudolph" userId="2af4d44886c067cc" providerId="LiveId" clId="{FEF7EB13-429E-42DA-B33C-5CDBFA44AD12}" dt="2022-10-31T17:52:20.766" v="91" actId="478"/>
          <ac:spMkLst>
            <pc:docMk/>
            <pc:sldMk cId="683553918" sldId="267"/>
            <ac:spMk id="13" creationId="{3518E788-52A6-E6C9-E1D5-C4731534D21B}"/>
          </ac:spMkLst>
        </pc:spChg>
      </pc:sldChg>
      <pc:sldChg chg="delSp modSp mod">
        <pc:chgData name="Siegbert Rudolph" userId="2af4d44886c067cc" providerId="LiveId" clId="{FEF7EB13-429E-42DA-B33C-5CDBFA44AD12}" dt="2022-10-31T17:52:20.844" v="198" actId="1076"/>
        <pc:sldMkLst>
          <pc:docMk/>
          <pc:sldMk cId="745547845" sldId="268"/>
        </pc:sldMkLst>
        <pc:spChg chg="mod">
          <ac:chgData name="Siegbert Rudolph" userId="2af4d44886c067cc" providerId="LiveId" clId="{FEF7EB13-429E-42DA-B33C-5CDBFA44AD12}" dt="2022-10-31T17:52:20.844" v="198" actId="1076"/>
          <ac:spMkLst>
            <pc:docMk/>
            <pc:sldMk cId="745547845" sldId="268"/>
            <ac:spMk id="13" creationId="{14C67136-F209-C845-C4FF-0C515DD3E43C}"/>
          </ac:spMkLst>
        </pc:spChg>
        <pc:spChg chg="del">
          <ac:chgData name="Siegbert Rudolph" userId="2af4d44886c067cc" providerId="LiveId" clId="{FEF7EB13-429E-42DA-B33C-5CDBFA44AD12}" dt="2022-10-31T17:52:20.829" v="193" actId="478"/>
          <ac:spMkLst>
            <pc:docMk/>
            <pc:sldMk cId="745547845" sldId="268"/>
            <ac:spMk id="14" creationId="{B1F53BCA-6898-9B52-86CC-02C3E48DCC1A}"/>
          </ac:spMkLst>
        </pc:spChg>
      </pc:sldChg>
      <pc:sldChg chg="delSp modSp mod">
        <pc:chgData name="Siegbert Rudolph" userId="2af4d44886c067cc" providerId="LiveId" clId="{FEF7EB13-429E-42DA-B33C-5CDBFA44AD12}" dt="2022-10-31T17:52:20.782" v="102" actId="1076"/>
        <pc:sldMkLst>
          <pc:docMk/>
          <pc:sldMk cId="3009191299" sldId="269"/>
        </pc:sldMkLst>
        <pc:spChg chg="mod">
          <ac:chgData name="Siegbert Rudolph" userId="2af4d44886c067cc" providerId="LiveId" clId="{FEF7EB13-429E-42DA-B33C-5CDBFA44AD12}" dt="2022-10-31T17:52:20.782" v="102" actId="1076"/>
          <ac:spMkLst>
            <pc:docMk/>
            <pc:sldMk cId="3009191299" sldId="269"/>
            <ac:spMk id="12" creationId="{49028B91-4058-6E75-8931-175AA532669A}"/>
          </ac:spMkLst>
        </pc:spChg>
        <pc:spChg chg="del">
          <ac:chgData name="Siegbert Rudolph" userId="2af4d44886c067cc" providerId="LiveId" clId="{FEF7EB13-429E-42DA-B33C-5CDBFA44AD12}" dt="2022-10-31T17:52:20.782" v="97" actId="478"/>
          <ac:spMkLst>
            <pc:docMk/>
            <pc:sldMk cId="3009191299" sldId="269"/>
            <ac:spMk id="13" creationId="{B753098E-C009-232A-EE44-24171F5FAE8C}"/>
          </ac:spMkLst>
        </pc:spChg>
      </pc:sldChg>
      <pc:sldChg chg="delSp modSp mod">
        <pc:chgData name="Siegbert Rudolph" userId="2af4d44886c067cc" providerId="LiveId" clId="{FEF7EB13-429E-42DA-B33C-5CDBFA44AD12}" dt="2022-10-31T17:52:20.798" v="126" actId="1076"/>
        <pc:sldMkLst>
          <pc:docMk/>
          <pc:sldMk cId="4243178866" sldId="270"/>
        </pc:sldMkLst>
        <pc:spChg chg="mod">
          <ac:chgData name="Siegbert Rudolph" userId="2af4d44886c067cc" providerId="LiveId" clId="{FEF7EB13-429E-42DA-B33C-5CDBFA44AD12}" dt="2022-10-31T17:52:20.798" v="126" actId="1076"/>
          <ac:spMkLst>
            <pc:docMk/>
            <pc:sldMk cId="4243178866" sldId="270"/>
            <ac:spMk id="11" creationId="{65A7E5DF-66FC-852A-98E5-42C25875AAD0}"/>
          </ac:spMkLst>
        </pc:spChg>
        <pc:spChg chg="del">
          <ac:chgData name="Siegbert Rudolph" userId="2af4d44886c067cc" providerId="LiveId" clId="{FEF7EB13-429E-42DA-B33C-5CDBFA44AD12}" dt="2022-10-31T17:52:20.782" v="121" actId="478"/>
          <ac:spMkLst>
            <pc:docMk/>
            <pc:sldMk cId="4243178866" sldId="270"/>
            <ac:spMk id="12" creationId="{2F2E5976-4B55-C22B-DE2D-D1C7F0EABA59}"/>
          </ac:spMkLst>
        </pc:spChg>
      </pc:sldChg>
      <pc:sldChg chg="delSp modSp mod">
        <pc:chgData name="Siegbert Rudolph" userId="2af4d44886c067cc" providerId="LiveId" clId="{FEF7EB13-429E-42DA-B33C-5CDBFA44AD12}" dt="2022-10-31T17:52:20.798" v="144" actId="1076"/>
        <pc:sldMkLst>
          <pc:docMk/>
          <pc:sldMk cId="3127979343" sldId="271"/>
        </pc:sldMkLst>
        <pc:spChg chg="mod">
          <ac:chgData name="Siegbert Rudolph" userId="2af4d44886c067cc" providerId="LiveId" clId="{FEF7EB13-429E-42DA-B33C-5CDBFA44AD12}" dt="2022-10-31T17:52:20.798" v="144" actId="1076"/>
          <ac:spMkLst>
            <pc:docMk/>
            <pc:sldMk cId="3127979343" sldId="271"/>
            <ac:spMk id="11" creationId="{F774ABF5-5435-630B-2B59-744D64AB8369}"/>
          </ac:spMkLst>
        </pc:spChg>
        <pc:spChg chg="del">
          <ac:chgData name="Siegbert Rudolph" userId="2af4d44886c067cc" providerId="LiveId" clId="{FEF7EB13-429E-42DA-B33C-5CDBFA44AD12}" dt="2022-10-31T17:52:20.798" v="139" actId="478"/>
          <ac:spMkLst>
            <pc:docMk/>
            <pc:sldMk cId="3127979343" sldId="271"/>
            <ac:spMk id="13" creationId="{B0F6A7A1-49A5-C03F-C9BE-BDF583E8B3D2}"/>
          </ac:spMkLst>
        </pc:spChg>
      </pc:sldChg>
      <pc:sldChg chg="delSp modSp mod">
        <pc:chgData name="Siegbert Rudolph" userId="2af4d44886c067cc" providerId="LiveId" clId="{FEF7EB13-429E-42DA-B33C-5CDBFA44AD12}" dt="2022-10-31T17:52:20.719" v="12" actId="1076"/>
        <pc:sldMkLst>
          <pc:docMk/>
          <pc:sldMk cId="2396839247" sldId="272"/>
        </pc:sldMkLst>
        <pc:spChg chg="del">
          <ac:chgData name="Siegbert Rudolph" userId="2af4d44886c067cc" providerId="LiveId" clId="{FEF7EB13-429E-42DA-B33C-5CDBFA44AD12}" dt="2022-10-31T17:52:20.719" v="7" actId="478"/>
          <ac:spMkLst>
            <pc:docMk/>
            <pc:sldMk cId="2396839247" sldId="272"/>
            <ac:spMk id="12" creationId="{986C57C7-A07E-5C2F-F576-117358D4E713}"/>
          </ac:spMkLst>
        </pc:spChg>
        <pc:spChg chg="mod">
          <ac:chgData name="Siegbert Rudolph" userId="2af4d44886c067cc" providerId="LiveId" clId="{FEF7EB13-429E-42DA-B33C-5CDBFA44AD12}" dt="2022-10-31T17:52:20.719" v="12" actId="1076"/>
          <ac:spMkLst>
            <pc:docMk/>
            <pc:sldMk cId="2396839247" sldId="272"/>
            <ac:spMk id="13" creationId="{F51932EE-32FA-0138-FA7D-DC93294FB251}"/>
          </ac:spMkLst>
        </pc:spChg>
      </pc:sldChg>
      <pc:sldChg chg="delSp modSp mod">
        <pc:chgData name="Siegbert Rudolph" userId="2af4d44886c067cc" providerId="LiveId" clId="{FEF7EB13-429E-42DA-B33C-5CDBFA44AD12}" dt="2022-10-31T17:52:20.719" v="18" actId="1076"/>
        <pc:sldMkLst>
          <pc:docMk/>
          <pc:sldMk cId="185532579" sldId="273"/>
        </pc:sldMkLst>
        <pc:spChg chg="mod">
          <ac:chgData name="Siegbert Rudolph" userId="2af4d44886c067cc" providerId="LiveId" clId="{FEF7EB13-429E-42DA-B33C-5CDBFA44AD12}" dt="2022-10-31T17:52:20.719" v="18" actId="1076"/>
          <ac:spMkLst>
            <pc:docMk/>
            <pc:sldMk cId="185532579" sldId="273"/>
            <ac:spMk id="12" creationId="{2B7678E1-022E-3B02-0CC4-3AF207219A0A}"/>
          </ac:spMkLst>
        </pc:spChg>
        <pc:spChg chg="del">
          <ac:chgData name="Siegbert Rudolph" userId="2af4d44886c067cc" providerId="LiveId" clId="{FEF7EB13-429E-42DA-B33C-5CDBFA44AD12}" dt="2022-10-31T17:52:20.719" v="13" actId="478"/>
          <ac:spMkLst>
            <pc:docMk/>
            <pc:sldMk cId="185532579" sldId="273"/>
            <ac:spMk id="13" creationId="{A49E0BB9-ED3B-0325-385E-0F818A81121B}"/>
          </ac:spMkLst>
        </pc:spChg>
      </pc:sldChg>
      <pc:sldChg chg="delSp modSp mod">
        <pc:chgData name="Siegbert Rudolph" userId="2af4d44886c067cc" providerId="LiveId" clId="{FEF7EB13-429E-42DA-B33C-5CDBFA44AD12}" dt="2022-10-31T17:52:20.735" v="24" actId="1076"/>
        <pc:sldMkLst>
          <pc:docMk/>
          <pc:sldMk cId="2201411931" sldId="274"/>
        </pc:sldMkLst>
        <pc:spChg chg="mod">
          <ac:chgData name="Siegbert Rudolph" userId="2af4d44886c067cc" providerId="LiveId" clId="{FEF7EB13-429E-42DA-B33C-5CDBFA44AD12}" dt="2022-10-31T17:52:20.735" v="24" actId="1076"/>
          <ac:spMkLst>
            <pc:docMk/>
            <pc:sldMk cId="2201411931" sldId="274"/>
            <ac:spMk id="12" creationId="{D10EC39D-4739-1629-FA16-C81311851F6D}"/>
          </ac:spMkLst>
        </pc:spChg>
        <pc:spChg chg="del">
          <ac:chgData name="Siegbert Rudolph" userId="2af4d44886c067cc" providerId="LiveId" clId="{FEF7EB13-429E-42DA-B33C-5CDBFA44AD12}" dt="2022-10-31T17:52:20.719" v="19" actId="478"/>
          <ac:spMkLst>
            <pc:docMk/>
            <pc:sldMk cId="2201411931" sldId="274"/>
            <ac:spMk id="13" creationId="{51AF8B26-0E9E-782A-E6CF-B7919B644D07}"/>
          </ac:spMkLst>
        </pc:spChg>
      </pc:sldChg>
      <pc:sldChg chg="delSp modSp mod">
        <pc:chgData name="Siegbert Rudolph" userId="2af4d44886c067cc" providerId="LiveId" clId="{FEF7EB13-429E-42DA-B33C-5CDBFA44AD12}" dt="2022-10-31T17:52:20.735" v="30" actId="1076"/>
        <pc:sldMkLst>
          <pc:docMk/>
          <pc:sldMk cId="1901867075" sldId="275"/>
        </pc:sldMkLst>
        <pc:spChg chg="mod">
          <ac:chgData name="Siegbert Rudolph" userId="2af4d44886c067cc" providerId="LiveId" clId="{FEF7EB13-429E-42DA-B33C-5CDBFA44AD12}" dt="2022-10-31T17:52:20.735" v="30" actId="1076"/>
          <ac:spMkLst>
            <pc:docMk/>
            <pc:sldMk cId="1901867075" sldId="275"/>
            <ac:spMk id="12" creationId="{93FE3241-D90B-4234-03C6-E0A3C0FC3A26}"/>
          </ac:spMkLst>
        </pc:spChg>
        <pc:spChg chg="del">
          <ac:chgData name="Siegbert Rudolph" userId="2af4d44886c067cc" providerId="LiveId" clId="{FEF7EB13-429E-42DA-B33C-5CDBFA44AD12}" dt="2022-10-31T17:52:20.735" v="25" actId="478"/>
          <ac:spMkLst>
            <pc:docMk/>
            <pc:sldMk cId="1901867075" sldId="275"/>
            <ac:spMk id="13" creationId="{19D29675-7B20-F42D-F5AE-E919FAB3A65A}"/>
          </ac:spMkLst>
        </pc:spChg>
      </pc:sldChg>
      <pc:sldChg chg="delSp modSp mod">
        <pc:chgData name="Siegbert Rudolph" userId="2af4d44886c067cc" providerId="LiveId" clId="{FEF7EB13-429E-42DA-B33C-5CDBFA44AD12}" dt="2022-10-31T17:52:20.751" v="54" actId="1076"/>
        <pc:sldMkLst>
          <pc:docMk/>
          <pc:sldMk cId="1544213798" sldId="276"/>
        </pc:sldMkLst>
        <pc:spChg chg="mod">
          <ac:chgData name="Siegbert Rudolph" userId="2af4d44886c067cc" providerId="LiveId" clId="{FEF7EB13-429E-42DA-B33C-5CDBFA44AD12}" dt="2022-10-31T17:52:20.751" v="54" actId="1076"/>
          <ac:spMkLst>
            <pc:docMk/>
            <pc:sldMk cId="1544213798" sldId="276"/>
            <ac:spMk id="12" creationId="{3AA3320A-E7AA-45F4-ECAE-C7CAD213F1AF}"/>
          </ac:spMkLst>
        </pc:spChg>
        <pc:spChg chg="del">
          <ac:chgData name="Siegbert Rudolph" userId="2af4d44886c067cc" providerId="LiveId" clId="{FEF7EB13-429E-42DA-B33C-5CDBFA44AD12}" dt="2022-10-31T17:52:20.751" v="49" actId="478"/>
          <ac:spMkLst>
            <pc:docMk/>
            <pc:sldMk cId="1544213798" sldId="276"/>
            <ac:spMk id="13" creationId="{1658A199-5344-1BF5-8D45-DCC0EABACDEC}"/>
          </ac:spMkLst>
        </pc:spChg>
      </pc:sldChg>
      <pc:sldChg chg="delSp modSp mod">
        <pc:chgData name="Siegbert Rudolph" userId="2af4d44886c067cc" providerId="LiveId" clId="{FEF7EB13-429E-42DA-B33C-5CDBFA44AD12}" dt="2022-10-31T17:52:20.751" v="60" actId="1076"/>
        <pc:sldMkLst>
          <pc:docMk/>
          <pc:sldMk cId="4052211650" sldId="277"/>
        </pc:sldMkLst>
        <pc:spChg chg="mod">
          <ac:chgData name="Siegbert Rudolph" userId="2af4d44886c067cc" providerId="LiveId" clId="{FEF7EB13-429E-42DA-B33C-5CDBFA44AD12}" dt="2022-10-31T17:52:20.751" v="60" actId="1076"/>
          <ac:spMkLst>
            <pc:docMk/>
            <pc:sldMk cId="4052211650" sldId="277"/>
            <ac:spMk id="12" creationId="{96D9A780-4EC0-9DA0-DAC4-A77F6FCF0066}"/>
          </ac:spMkLst>
        </pc:spChg>
        <pc:spChg chg="del">
          <ac:chgData name="Siegbert Rudolph" userId="2af4d44886c067cc" providerId="LiveId" clId="{FEF7EB13-429E-42DA-B33C-5CDBFA44AD12}" dt="2022-10-31T17:52:20.751" v="55" actId="478"/>
          <ac:spMkLst>
            <pc:docMk/>
            <pc:sldMk cId="4052211650" sldId="277"/>
            <ac:spMk id="13" creationId="{AF28F58F-8921-75AB-BB0F-AE6E30ABC321}"/>
          </ac:spMkLst>
        </pc:spChg>
      </pc:sldChg>
      <pc:sldChg chg="delSp modSp mod">
        <pc:chgData name="Siegbert Rudolph" userId="2af4d44886c067cc" providerId="LiveId" clId="{FEF7EB13-429E-42DA-B33C-5CDBFA44AD12}" dt="2022-10-31T17:52:20.735" v="36" actId="1076"/>
        <pc:sldMkLst>
          <pc:docMk/>
          <pc:sldMk cId="4051993134" sldId="278"/>
        </pc:sldMkLst>
        <pc:spChg chg="mod">
          <ac:chgData name="Siegbert Rudolph" userId="2af4d44886c067cc" providerId="LiveId" clId="{FEF7EB13-429E-42DA-B33C-5CDBFA44AD12}" dt="2022-10-31T17:52:20.735" v="36" actId="1076"/>
          <ac:spMkLst>
            <pc:docMk/>
            <pc:sldMk cId="4051993134" sldId="278"/>
            <ac:spMk id="12" creationId="{EE6CC3DA-F0D6-7E71-D0EB-EC6526654B71}"/>
          </ac:spMkLst>
        </pc:spChg>
        <pc:spChg chg="del">
          <ac:chgData name="Siegbert Rudolph" userId="2af4d44886c067cc" providerId="LiveId" clId="{FEF7EB13-429E-42DA-B33C-5CDBFA44AD12}" dt="2022-10-31T17:52:20.735" v="31" actId="478"/>
          <ac:spMkLst>
            <pc:docMk/>
            <pc:sldMk cId="4051993134" sldId="278"/>
            <ac:spMk id="13" creationId="{59CCFB4E-8006-8572-A173-371D2AA0D3A4}"/>
          </ac:spMkLst>
        </pc:spChg>
      </pc:sldChg>
      <pc:sldChg chg="delSp modSp mod">
        <pc:chgData name="Siegbert Rudolph" userId="2af4d44886c067cc" providerId="LiveId" clId="{FEF7EB13-429E-42DA-B33C-5CDBFA44AD12}" dt="2022-10-31T17:52:20.751" v="66" actId="1076"/>
        <pc:sldMkLst>
          <pc:docMk/>
          <pc:sldMk cId="2915413291" sldId="279"/>
        </pc:sldMkLst>
        <pc:spChg chg="mod">
          <ac:chgData name="Siegbert Rudolph" userId="2af4d44886c067cc" providerId="LiveId" clId="{FEF7EB13-429E-42DA-B33C-5CDBFA44AD12}" dt="2022-10-31T17:52:20.751" v="66" actId="1076"/>
          <ac:spMkLst>
            <pc:docMk/>
            <pc:sldMk cId="2915413291" sldId="279"/>
            <ac:spMk id="12" creationId="{9B332D59-9D0D-68F2-4163-495DD0390A39}"/>
          </ac:spMkLst>
        </pc:spChg>
        <pc:spChg chg="del">
          <ac:chgData name="Siegbert Rudolph" userId="2af4d44886c067cc" providerId="LiveId" clId="{FEF7EB13-429E-42DA-B33C-5CDBFA44AD12}" dt="2022-10-31T17:52:20.751" v="61" actId="478"/>
          <ac:spMkLst>
            <pc:docMk/>
            <pc:sldMk cId="2915413291" sldId="279"/>
            <ac:spMk id="13" creationId="{E5CECE0E-9579-FCC7-261D-8377E7D9A315}"/>
          </ac:spMkLst>
        </pc:spChg>
      </pc:sldChg>
      <pc:sldChg chg="delSp modSp mod">
        <pc:chgData name="Siegbert Rudolph" userId="2af4d44886c067cc" providerId="LiveId" clId="{FEF7EB13-429E-42DA-B33C-5CDBFA44AD12}" dt="2022-10-31T17:52:20.735" v="42" actId="1076"/>
        <pc:sldMkLst>
          <pc:docMk/>
          <pc:sldMk cId="2255859179" sldId="280"/>
        </pc:sldMkLst>
        <pc:spChg chg="mod">
          <ac:chgData name="Siegbert Rudolph" userId="2af4d44886c067cc" providerId="LiveId" clId="{FEF7EB13-429E-42DA-B33C-5CDBFA44AD12}" dt="2022-10-31T17:52:20.735" v="42" actId="1076"/>
          <ac:spMkLst>
            <pc:docMk/>
            <pc:sldMk cId="2255859179" sldId="280"/>
            <ac:spMk id="12" creationId="{3032FA32-3222-7B8A-A6ED-FA5F10E96083}"/>
          </ac:spMkLst>
        </pc:spChg>
        <pc:spChg chg="del">
          <ac:chgData name="Siegbert Rudolph" userId="2af4d44886c067cc" providerId="LiveId" clId="{FEF7EB13-429E-42DA-B33C-5CDBFA44AD12}" dt="2022-10-31T17:52:20.735" v="37" actId="478"/>
          <ac:spMkLst>
            <pc:docMk/>
            <pc:sldMk cId="2255859179" sldId="280"/>
            <ac:spMk id="13" creationId="{4626E5E5-D4D4-2580-A097-47779A25D3E4}"/>
          </ac:spMkLst>
        </pc:spChg>
      </pc:sldChg>
      <pc:sldChg chg="delSp modSp mod">
        <pc:chgData name="Siegbert Rudolph" userId="2af4d44886c067cc" providerId="LiveId" clId="{FEF7EB13-429E-42DA-B33C-5CDBFA44AD12}" dt="2022-10-31T17:52:20.751" v="48" actId="1076"/>
        <pc:sldMkLst>
          <pc:docMk/>
          <pc:sldMk cId="636453072" sldId="281"/>
        </pc:sldMkLst>
        <pc:spChg chg="mod">
          <ac:chgData name="Siegbert Rudolph" userId="2af4d44886c067cc" providerId="LiveId" clId="{FEF7EB13-429E-42DA-B33C-5CDBFA44AD12}" dt="2022-10-31T17:52:20.751" v="48" actId="1076"/>
          <ac:spMkLst>
            <pc:docMk/>
            <pc:sldMk cId="636453072" sldId="281"/>
            <ac:spMk id="12" creationId="{062940E6-CF33-C0C4-F627-3E16845801CC}"/>
          </ac:spMkLst>
        </pc:spChg>
        <pc:spChg chg="del">
          <ac:chgData name="Siegbert Rudolph" userId="2af4d44886c067cc" providerId="LiveId" clId="{FEF7EB13-429E-42DA-B33C-5CDBFA44AD12}" dt="2022-10-31T17:52:20.735" v="43" actId="478"/>
          <ac:spMkLst>
            <pc:docMk/>
            <pc:sldMk cId="636453072" sldId="281"/>
            <ac:spMk id="13" creationId="{3BB14AA9-D31A-FF0F-01D1-C554EA8E9CFC}"/>
          </ac:spMkLst>
        </pc:spChg>
      </pc:sldChg>
      <pc:sldChg chg="delSp modSp mod">
        <pc:chgData name="Siegbert Rudolph" userId="2af4d44886c067cc" providerId="LiveId" clId="{FEF7EB13-429E-42DA-B33C-5CDBFA44AD12}" dt="2022-10-31T17:52:20.782" v="108" actId="1076"/>
        <pc:sldMkLst>
          <pc:docMk/>
          <pc:sldMk cId="3754099932" sldId="282"/>
        </pc:sldMkLst>
        <pc:spChg chg="mod">
          <ac:chgData name="Siegbert Rudolph" userId="2af4d44886c067cc" providerId="LiveId" clId="{FEF7EB13-429E-42DA-B33C-5CDBFA44AD12}" dt="2022-10-31T17:52:20.782" v="108" actId="1076"/>
          <ac:spMkLst>
            <pc:docMk/>
            <pc:sldMk cId="3754099932" sldId="282"/>
            <ac:spMk id="12" creationId="{AEA32AAD-38C3-1D24-F03D-B305D6E4BA43}"/>
          </ac:spMkLst>
        </pc:spChg>
        <pc:spChg chg="del">
          <ac:chgData name="Siegbert Rudolph" userId="2af4d44886c067cc" providerId="LiveId" clId="{FEF7EB13-429E-42DA-B33C-5CDBFA44AD12}" dt="2022-10-31T17:52:20.782" v="103" actId="478"/>
          <ac:spMkLst>
            <pc:docMk/>
            <pc:sldMk cId="3754099932" sldId="282"/>
            <ac:spMk id="13" creationId="{58392328-2753-A727-C69B-DDB3BEE62F50}"/>
          </ac:spMkLst>
        </pc:spChg>
      </pc:sldChg>
      <pc:sldChg chg="delSp modSp mod">
        <pc:chgData name="Siegbert Rudolph" userId="2af4d44886c067cc" providerId="LiveId" clId="{FEF7EB13-429E-42DA-B33C-5CDBFA44AD12}" dt="2022-10-31T17:52:20.782" v="120" actId="1076"/>
        <pc:sldMkLst>
          <pc:docMk/>
          <pc:sldMk cId="2475235217" sldId="283"/>
        </pc:sldMkLst>
        <pc:spChg chg="mod">
          <ac:chgData name="Siegbert Rudolph" userId="2af4d44886c067cc" providerId="LiveId" clId="{FEF7EB13-429E-42DA-B33C-5CDBFA44AD12}" dt="2022-10-31T17:52:20.782" v="120" actId="1076"/>
          <ac:spMkLst>
            <pc:docMk/>
            <pc:sldMk cId="2475235217" sldId="283"/>
            <ac:spMk id="12" creationId="{C76C1917-D4D8-F85D-38D4-1F63011DC257}"/>
          </ac:spMkLst>
        </pc:spChg>
        <pc:spChg chg="del">
          <ac:chgData name="Siegbert Rudolph" userId="2af4d44886c067cc" providerId="LiveId" clId="{FEF7EB13-429E-42DA-B33C-5CDBFA44AD12}" dt="2022-10-31T17:52:20.782" v="115" actId="478"/>
          <ac:spMkLst>
            <pc:docMk/>
            <pc:sldMk cId="2475235217" sldId="283"/>
            <ac:spMk id="13" creationId="{CB5EBAF5-1931-D003-14FE-06421798FF0D}"/>
          </ac:spMkLst>
        </pc:spChg>
      </pc:sldChg>
      <pc:sldChg chg="delSp modSp mod">
        <pc:chgData name="Siegbert Rudolph" userId="2af4d44886c067cc" providerId="LiveId" clId="{FEF7EB13-429E-42DA-B33C-5CDBFA44AD12}" dt="2022-10-31T17:52:20.782" v="114" actId="1076"/>
        <pc:sldMkLst>
          <pc:docMk/>
          <pc:sldMk cId="3646930458" sldId="284"/>
        </pc:sldMkLst>
        <pc:spChg chg="mod">
          <ac:chgData name="Siegbert Rudolph" userId="2af4d44886c067cc" providerId="LiveId" clId="{FEF7EB13-429E-42DA-B33C-5CDBFA44AD12}" dt="2022-10-31T17:52:20.782" v="114" actId="1076"/>
          <ac:spMkLst>
            <pc:docMk/>
            <pc:sldMk cId="3646930458" sldId="284"/>
            <ac:spMk id="12" creationId="{B844AA6D-02EA-198B-0108-9D25681EE3A9}"/>
          </ac:spMkLst>
        </pc:spChg>
        <pc:spChg chg="del">
          <ac:chgData name="Siegbert Rudolph" userId="2af4d44886c067cc" providerId="LiveId" clId="{FEF7EB13-429E-42DA-B33C-5CDBFA44AD12}" dt="2022-10-31T17:52:20.782" v="109" actId="478"/>
          <ac:spMkLst>
            <pc:docMk/>
            <pc:sldMk cId="3646930458" sldId="284"/>
            <ac:spMk id="13" creationId="{06095954-8D25-0FDB-F727-6CFE7F25244D}"/>
          </ac:spMkLst>
        </pc:spChg>
      </pc:sldChg>
      <pc:sldChg chg="delSp modSp mod">
        <pc:chgData name="Siegbert Rudolph" userId="2af4d44886c067cc" providerId="LiveId" clId="{FEF7EB13-429E-42DA-B33C-5CDBFA44AD12}" dt="2022-10-31T17:52:20.798" v="138" actId="1076"/>
        <pc:sldMkLst>
          <pc:docMk/>
          <pc:sldMk cId="958425411" sldId="285"/>
        </pc:sldMkLst>
        <pc:spChg chg="mod">
          <ac:chgData name="Siegbert Rudolph" userId="2af4d44886c067cc" providerId="LiveId" clId="{FEF7EB13-429E-42DA-B33C-5CDBFA44AD12}" dt="2022-10-31T17:52:20.798" v="138" actId="1076"/>
          <ac:spMkLst>
            <pc:docMk/>
            <pc:sldMk cId="958425411" sldId="285"/>
            <ac:spMk id="11" creationId="{B6BD3FE8-1DB8-8F5F-7213-CD50E0A99B1A}"/>
          </ac:spMkLst>
        </pc:spChg>
        <pc:spChg chg="del">
          <ac:chgData name="Siegbert Rudolph" userId="2af4d44886c067cc" providerId="LiveId" clId="{FEF7EB13-429E-42DA-B33C-5CDBFA44AD12}" dt="2022-10-31T17:52:20.798" v="133" actId="478"/>
          <ac:spMkLst>
            <pc:docMk/>
            <pc:sldMk cId="958425411" sldId="285"/>
            <ac:spMk id="13" creationId="{65264D5F-FC18-15E2-F4C3-E9DCE12EEAD0}"/>
          </ac:spMkLst>
        </pc:spChg>
      </pc:sldChg>
      <pc:sldChg chg="delSp modSp mod">
        <pc:chgData name="Siegbert Rudolph" userId="2af4d44886c067cc" providerId="LiveId" clId="{FEF7EB13-429E-42DA-B33C-5CDBFA44AD12}" dt="2022-10-31T17:52:20.798" v="132" actId="1076"/>
        <pc:sldMkLst>
          <pc:docMk/>
          <pc:sldMk cId="2874854592" sldId="286"/>
        </pc:sldMkLst>
        <pc:spChg chg="mod">
          <ac:chgData name="Siegbert Rudolph" userId="2af4d44886c067cc" providerId="LiveId" clId="{FEF7EB13-429E-42DA-B33C-5CDBFA44AD12}" dt="2022-10-31T17:52:20.798" v="132" actId="1076"/>
          <ac:spMkLst>
            <pc:docMk/>
            <pc:sldMk cId="2874854592" sldId="286"/>
            <ac:spMk id="11" creationId="{4308BFA3-33B4-A40A-5E50-2F886355EC0A}"/>
          </ac:spMkLst>
        </pc:spChg>
        <pc:spChg chg="del">
          <ac:chgData name="Siegbert Rudolph" userId="2af4d44886c067cc" providerId="LiveId" clId="{FEF7EB13-429E-42DA-B33C-5CDBFA44AD12}" dt="2022-10-31T17:52:20.798" v="127" actId="478"/>
          <ac:spMkLst>
            <pc:docMk/>
            <pc:sldMk cId="2874854592" sldId="286"/>
            <ac:spMk id="13" creationId="{2C4CD58D-FBFF-AD55-38C3-7D1B35FD8F3A}"/>
          </ac:spMkLst>
        </pc:spChg>
      </pc:sldChg>
      <pc:sldChg chg="delSp modSp mod">
        <pc:chgData name="Siegbert Rudolph" userId="2af4d44886c067cc" providerId="LiveId" clId="{FEF7EB13-429E-42DA-B33C-5CDBFA44AD12}" dt="2022-10-31T17:52:20.829" v="180" actId="1076"/>
        <pc:sldMkLst>
          <pc:docMk/>
          <pc:sldMk cId="3055612800" sldId="287"/>
        </pc:sldMkLst>
        <pc:spChg chg="mod">
          <ac:chgData name="Siegbert Rudolph" userId="2af4d44886c067cc" providerId="LiveId" clId="{FEF7EB13-429E-42DA-B33C-5CDBFA44AD12}" dt="2022-10-31T17:52:20.829" v="180" actId="1076"/>
          <ac:spMkLst>
            <pc:docMk/>
            <pc:sldMk cId="3055612800" sldId="287"/>
            <ac:spMk id="11" creationId="{96937523-F542-940C-C2EF-7EB8C05FFD20}"/>
          </ac:spMkLst>
        </pc:spChg>
        <pc:spChg chg="del">
          <ac:chgData name="Siegbert Rudolph" userId="2af4d44886c067cc" providerId="LiveId" clId="{FEF7EB13-429E-42DA-B33C-5CDBFA44AD12}" dt="2022-10-31T17:52:20.829" v="175" actId="478"/>
          <ac:spMkLst>
            <pc:docMk/>
            <pc:sldMk cId="3055612800" sldId="287"/>
            <ac:spMk id="13" creationId="{C60AF030-0C7A-EA20-CDF2-A39B33E417F6}"/>
          </ac:spMkLst>
        </pc:spChg>
      </pc:sldChg>
      <pc:sldChg chg="delSp modSp mod">
        <pc:chgData name="Siegbert Rudolph" userId="2af4d44886c067cc" providerId="LiveId" clId="{FEF7EB13-429E-42DA-B33C-5CDBFA44AD12}" dt="2022-10-31T17:52:20.813" v="150" actId="1076"/>
        <pc:sldMkLst>
          <pc:docMk/>
          <pc:sldMk cId="3586927126" sldId="288"/>
        </pc:sldMkLst>
        <pc:spChg chg="mod">
          <ac:chgData name="Siegbert Rudolph" userId="2af4d44886c067cc" providerId="LiveId" clId="{FEF7EB13-429E-42DA-B33C-5CDBFA44AD12}" dt="2022-10-31T17:52:20.813" v="150" actId="1076"/>
          <ac:spMkLst>
            <pc:docMk/>
            <pc:sldMk cId="3586927126" sldId="288"/>
            <ac:spMk id="12" creationId="{1F4F2478-D626-D3AD-C191-39471222494F}"/>
          </ac:spMkLst>
        </pc:spChg>
        <pc:spChg chg="del">
          <ac:chgData name="Siegbert Rudolph" userId="2af4d44886c067cc" providerId="LiveId" clId="{FEF7EB13-429E-42DA-B33C-5CDBFA44AD12}" dt="2022-10-31T17:52:20.798" v="145" actId="478"/>
          <ac:spMkLst>
            <pc:docMk/>
            <pc:sldMk cId="3586927126" sldId="288"/>
            <ac:spMk id="13" creationId="{6F023790-B107-FBF1-8F06-9990492C09D6}"/>
          </ac:spMkLst>
        </pc:spChg>
      </pc:sldChg>
      <pc:sldChg chg="delSp modSp mod">
        <pc:chgData name="Siegbert Rudolph" userId="2af4d44886c067cc" providerId="LiveId" clId="{FEF7EB13-429E-42DA-B33C-5CDBFA44AD12}" dt="2022-10-31T17:52:20.813" v="156" actId="1076"/>
        <pc:sldMkLst>
          <pc:docMk/>
          <pc:sldMk cId="3810152147" sldId="289"/>
        </pc:sldMkLst>
        <pc:spChg chg="mod">
          <ac:chgData name="Siegbert Rudolph" userId="2af4d44886c067cc" providerId="LiveId" clId="{FEF7EB13-429E-42DA-B33C-5CDBFA44AD12}" dt="2022-10-31T17:52:20.813" v="156" actId="1076"/>
          <ac:spMkLst>
            <pc:docMk/>
            <pc:sldMk cId="3810152147" sldId="289"/>
            <ac:spMk id="12" creationId="{66F329CD-DB8B-8AD8-21EC-E54E9E60EF63}"/>
          </ac:spMkLst>
        </pc:spChg>
        <pc:spChg chg="del">
          <ac:chgData name="Siegbert Rudolph" userId="2af4d44886c067cc" providerId="LiveId" clId="{FEF7EB13-429E-42DA-B33C-5CDBFA44AD12}" dt="2022-10-31T17:52:20.813" v="151" actId="478"/>
          <ac:spMkLst>
            <pc:docMk/>
            <pc:sldMk cId="3810152147" sldId="289"/>
            <ac:spMk id="13" creationId="{3E173803-C9E1-88E9-47D8-79AB1690213C}"/>
          </ac:spMkLst>
        </pc:spChg>
      </pc:sldChg>
      <pc:sldChg chg="delSp modSp mod">
        <pc:chgData name="Siegbert Rudolph" userId="2af4d44886c067cc" providerId="LiveId" clId="{FEF7EB13-429E-42DA-B33C-5CDBFA44AD12}" dt="2022-10-31T17:52:20.829" v="186" actId="1076"/>
        <pc:sldMkLst>
          <pc:docMk/>
          <pc:sldMk cId="1435490548" sldId="290"/>
        </pc:sldMkLst>
        <pc:spChg chg="mod">
          <ac:chgData name="Siegbert Rudolph" userId="2af4d44886c067cc" providerId="LiveId" clId="{FEF7EB13-429E-42DA-B33C-5CDBFA44AD12}" dt="2022-10-31T17:52:20.829" v="186" actId="1076"/>
          <ac:spMkLst>
            <pc:docMk/>
            <pc:sldMk cId="1435490548" sldId="290"/>
            <ac:spMk id="12" creationId="{E0290129-BD04-C185-B03D-168359E2DEAC}"/>
          </ac:spMkLst>
        </pc:spChg>
        <pc:spChg chg="del">
          <ac:chgData name="Siegbert Rudolph" userId="2af4d44886c067cc" providerId="LiveId" clId="{FEF7EB13-429E-42DA-B33C-5CDBFA44AD12}" dt="2022-10-31T17:52:20.829" v="181" actId="478"/>
          <ac:spMkLst>
            <pc:docMk/>
            <pc:sldMk cId="1435490548" sldId="290"/>
            <ac:spMk id="13" creationId="{3227CCD2-8C68-B513-EA9A-CBEBC38471DF}"/>
          </ac:spMkLst>
        </pc:spChg>
      </pc:sldChg>
      <pc:sldChg chg="delSp modSp mod">
        <pc:chgData name="Siegbert Rudolph" userId="2af4d44886c067cc" providerId="LiveId" clId="{FEF7EB13-429E-42DA-B33C-5CDBFA44AD12}" dt="2022-10-31T17:52:20.813" v="162" actId="1076"/>
        <pc:sldMkLst>
          <pc:docMk/>
          <pc:sldMk cId="2768513747" sldId="291"/>
        </pc:sldMkLst>
        <pc:spChg chg="mod">
          <ac:chgData name="Siegbert Rudolph" userId="2af4d44886c067cc" providerId="LiveId" clId="{FEF7EB13-429E-42DA-B33C-5CDBFA44AD12}" dt="2022-10-31T17:52:20.813" v="162" actId="1076"/>
          <ac:spMkLst>
            <pc:docMk/>
            <pc:sldMk cId="2768513747" sldId="291"/>
            <ac:spMk id="12" creationId="{4DD59C55-5650-5B78-3312-B2BBDDAB5611}"/>
          </ac:spMkLst>
        </pc:spChg>
        <pc:spChg chg="del">
          <ac:chgData name="Siegbert Rudolph" userId="2af4d44886c067cc" providerId="LiveId" clId="{FEF7EB13-429E-42DA-B33C-5CDBFA44AD12}" dt="2022-10-31T17:52:20.813" v="157" actId="478"/>
          <ac:spMkLst>
            <pc:docMk/>
            <pc:sldMk cId="2768513747" sldId="291"/>
            <ac:spMk id="13" creationId="{1E547B57-74C9-BB97-838B-D03A076C4247}"/>
          </ac:spMkLst>
        </pc:spChg>
      </pc:sldChg>
      <pc:sldChg chg="delSp modSp mod">
        <pc:chgData name="Siegbert Rudolph" userId="2af4d44886c067cc" providerId="LiveId" clId="{FEF7EB13-429E-42DA-B33C-5CDBFA44AD12}" dt="2022-10-31T17:52:20.829" v="174" actId="1076"/>
        <pc:sldMkLst>
          <pc:docMk/>
          <pc:sldMk cId="3980244564" sldId="292"/>
        </pc:sldMkLst>
        <pc:spChg chg="mod">
          <ac:chgData name="Siegbert Rudolph" userId="2af4d44886c067cc" providerId="LiveId" clId="{FEF7EB13-429E-42DA-B33C-5CDBFA44AD12}" dt="2022-10-31T17:52:20.829" v="174" actId="1076"/>
          <ac:spMkLst>
            <pc:docMk/>
            <pc:sldMk cId="3980244564" sldId="292"/>
            <ac:spMk id="11" creationId="{9544B23C-8450-7022-1475-1D3EFDF85189}"/>
          </ac:spMkLst>
        </pc:spChg>
        <pc:spChg chg="del">
          <ac:chgData name="Siegbert Rudolph" userId="2af4d44886c067cc" providerId="LiveId" clId="{FEF7EB13-429E-42DA-B33C-5CDBFA44AD12}" dt="2022-10-31T17:52:20.813" v="169" actId="478"/>
          <ac:spMkLst>
            <pc:docMk/>
            <pc:sldMk cId="3980244564" sldId="292"/>
            <ac:spMk id="13" creationId="{6E4A9CD8-1257-D7A6-C2FC-5C7ABD906709}"/>
          </ac:spMkLst>
        </pc:spChg>
      </pc:sldChg>
      <pc:sldChg chg="delSp modSp mod">
        <pc:chgData name="Siegbert Rudolph" userId="2af4d44886c067cc" providerId="LiveId" clId="{FEF7EB13-429E-42DA-B33C-5CDBFA44AD12}" dt="2022-10-31T17:52:20.813" v="168" actId="1076"/>
        <pc:sldMkLst>
          <pc:docMk/>
          <pc:sldMk cId="3606507039" sldId="293"/>
        </pc:sldMkLst>
        <pc:spChg chg="mod">
          <ac:chgData name="Siegbert Rudolph" userId="2af4d44886c067cc" providerId="LiveId" clId="{FEF7EB13-429E-42DA-B33C-5CDBFA44AD12}" dt="2022-10-31T17:52:20.813" v="168" actId="1076"/>
          <ac:spMkLst>
            <pc:docMk/>
            <pc:sldMk cId="3606507039" sldId="293"/>
            <ac:spMk id="12" creationId="{C0EA6441-C3B4-726F-2B0E-8C898B38A55E}"/>
          </ac:spMkLst>
        </pc:spChg>
        <pc:spChg chg="del">
          <ac:chgData name="Siegbert Rudolph" userId="2af4d44886c067cc" providerId="LiveId" clId="{FEF7EB13-429E-42DA-B33C-5CDBFA44AD12}" dt="2022-10-31T17:52:20.813" v="163" actId="478"/>
          <ac:spMkLst>
            <pc:docMk/>
            <pc:sldMk cId="3606507039" sldId="293"/>
            <ac:spMk id="13" creationId="{1B449E66-E2B6-7DC2-F737-9B0B0AC39A89}"/>
          </ac:spMkLst>
        </pc:spChg>
      </pc:sldChg>
      <pc:sldChg chg="delSp modSp mod">
        <pc:chgData name="Siegbert Rudolph" userId="2af4d44886c067cc" providerId="LiveId" clId="{FEF7EB13-429E-42DA-B33C-5CDBFA44AD12}" dt="2022-10-31T17:52:20.860" v="228" actId="1076"/>
        <pc:sldMkLst>
          <pc:docMk/>
          <pc:sldMk cId="3148192860" sldId="294"/>
        </pc:sldMkLst>
        <pc:spChg chg="mod">
          <ac:chgData name="Siegbert Rudolph" userId="2af4d44886c067cc" providerId="LiveId" clId="{FEF7EB13-429E-42DA-B33C-5CDBFA44AD12}" dt="2022-10-31T17:52:20.860" v="228" actId="1076"/>
          <ac:spMkLst>
            <pc:docMk/>
            <pc:sldMk cId="3148192860" sldId="294"/>
            <ac:spMk id="13" creationId="{C7EE5336-1233-228F-63A1-4566F5C0CA26}"/>
          </ac:spMkLst>
        </pc:spChg>
        <pc:spChg chg="del">
          <ac:chgData name="Siegbert Rudolph" userId="2af4d44886c067cc" providerId="LiveId" clId="{FEF7EB13-429E-42DA-B33C-5CDBFA44AD12}" dt="2022-10-31T17:52:20.860" v="223" actId="478"/>
          <ac:spMkLst>
            <pc:docMk/>
            <pc:sldMk cId="3148192860" sldId="294"/>
            <ac:spMk id="14" creationId="{F4884C32-7B7E-E2A1-3A3D-D73DFC9310BC}"/>
          </ac:spMkLst>
        </pc:spChg>
      </pc:sldChg>
      <pc:sldChg chg="delSp modSp mod">
        <pc:chgData name="Siegbert Rudolph" userId="2af4d44886c067cc" providerId="LiveId" clId="{FEF7EB13-429E-42DA-B33C-5CDBFA44AD12}" dt="2022-10-31T17:52:20.860" v="234" actId="1076"/>
        <pc:sldMkLst>
          <pc:docMk/>
          <pc:sldMk cId="3619462460" sldId="296"/>
        </pc:sldMkLst>
        <pc:spChg chg="mod">
          <ac:chgData name="Siegbert Rudolph" userId="2af4d44886c067cc" providerId="LiveId" clId="{FEF7EB13-429E-42DA-B33C-5CDBFA44AD12}" dt="2022-10-31T17:52:20.860" v="234" actId="1076"/>
          <ac:spMkLst>
            <pc:docMk/>
            <pc:sldMk cId="3619462460" sldId="296"/>
            <ac:spMk id="13" creationId="{86281742-0894-6F43-55ED-F8593A8D7E07}"/>
          </ac:spMkLst>
        </pc:spChg>
        <pc:spChg chg="del">
          <ac:chgData name="Siegbert Rudolph" userId="2af4d44886c067cc" providerId="LiveId" clId="{FEF7EB13-429E-42DA-B33C-5CDBFA44AD12}" dt="2022-10-31T17:52:20.860" v="229" actId="478"/>
          <ac:spMkLst>
            <pc:docMk/>
            <pc:sldMk cId="3619462460" sldId="296"/>
            <ac:spMk id="14" creationId="{9544EE47-2750-7E37-EBD7-8DA935E1C28B}"/>
          </ac:spMkLst>
        </pc:spChg>
      </pc:sldChg>
      <pc:sldChg chg="delSp modSp mod">
        <pc:chgData name="Siegbert Rudolph" userId="2af4d44886c067cc" providerId="LiveId" clId="{FEF7EB13-429E-42DA-B33C-5CDBFA44AD12}" dt="2022-10-31T17:52:20.860" v="240" actId="1076"/>
        <pc:sldMkLst>
          <pc:docMk/>
          <pc:sldMk cId="2115990539" sldId="297"/>
        </pc:sldMkLst>
        <pc:spChg chg="mod">
          <ac:chgData name="Siegbert Rudolph" userId="2af4d44886c067cc" providerId="LiveId" clId="{FEF7EB13-429E-42DA-B33C-5CDBFA44AD12}" dt="2022-10-31T17:52:20.860" v="240" actId="1076"/>
          <ac:spMkLst>
            <pc:docMk/>
            <pc:sldMk cId="2115990539" sldId="297"/>
            <ac:spMk id="13" creationId="{27009448-1538-5D28-494F-572B06B27BFA}"/>
          </ac:spMkLst>
        </pc:spChg>
        <pc:spChg chg="del">
          <ac:chgData name="Siegbert Rudolph" userId="2af4d44886c067cc" providerId="LiveId" clId="{FEF7EB13-429E-42DA-B33C-5CDBFA44AD12}" dt="2022-10-31T17:52:20.860" v="235" actId="478"/>
          <ac:spMkLst>
            <pc:docMk/>
            <pc:sldMk cId="2115990539" sldId="297"/>
            <ac:spMk id="14" creationId="{9D7D03B6-66AB-3CE5-0A19-5406BB59AD8A}"/>
          </ac:spMkLst>
        </pc:spChg>
      </pc:sldChg>
      <pc:sldChg chg="delSp modSp mod">
        <pc:chgData name="Siegbert Rudolph" userId="2af4d44886c067cc" providerId="LiveId" clId="{FEF7EB13-429E-42DA-B33C-5CDBFA44AD12}" dt="2022-10-31T17:52:20.844" v="204" actId="1076"/>
        <pc:sldMkLst>
          <pc:docMk/>
          <pc:sldMk cId="953622842" sldId="298"/>
        </pc:sldMkLst>
        <pc:spChg chg="mod">
          <ac:chgData name="Siegbert Rudolph" userId="2af4d44886c067cc" providerId="LiveId" clId="{FEF7EB13-429E-42DA-B33C-5CDBFA44AD12}" dt="2022-10-31T17:52:20.844" v="204" actId="1076"/>
          <ac:spMkLst>
            <pc:docMk/>
            <pc:sldMk cId="953622842" sldId="298"/>
            <ac:spMk id="13" creationId="{93A08547-5650-4F2B-DFAF-A94233E31718}"/>
          </ac:spMkLst>
        </pc:spChg>
        <pc:spChg chg="del">
          <ac:chgData name="Siegbert Rudolph" userId="2af4d44886c067cc" providerId="LiveId" clId="{FEF7EB13-429E-42DA-B33C-5CDBFA44AD12}" dt="2022-10-31T17:52:20.844" v="199" actId="478"/>
          <ac:spMkLst>
            <pc:docMk/>
            <pc:sldMk cId="953622842" sldId="298"/>
            <ac:spMk id="14" creationId="{3E886266-C4DC-82D6-C925-E2D1471C4792}"/>
          </ac:spMkLst>
        </pc:spChg>
      </pc:sldChg>
      <pc:sldChg chg="delSp modSp mod">
        <pc:chgData name="Siegbert Rudolph" userId="2af4d44886c067cc" providerId="LiveId" clId="{FEF7EB13-429E-42DA-B33C-5CDBFA44AD12}" dt="2022-10-31T17:52:20.844" v="210" actId="1076"/>
        <pc:sldMkLst>
          <pc:docMk/>
          <pc:sldMk cId="197337642" sldId="299"/>
        </pc:sldMkLst>
        <pc:spChg chg="mod">
          <ac:chgData name="Siegbert Rudolph" userId="2af4d44886c067cc" providerId="LiveId" clId="{FEF7EB13-429E-42DA-B33C-5CDBFA44AD12}" dt="2022-10-31T17:52:20.844" v="210" actId="1076"/>
          <ac:spMkLst>
            <pc:docMk/>
            <pc:sldMk cId="197337642" sldId="299"/>
            <ac:spMk id="13" creationId="{64A8285B-C796-F066-F3BE-A6E7EF2ED92E}"/>
          </ac:spMkLst>
        </pc:spChg>
        <pc:spChg chg="del">
          <ac:chgData name="Siegbert Rudolph" userId="2af4d44886c067cc" providerId="LiveId" clId="{FEF7EB13-429E-42DA-B33C-5CDBFA44AD12}" dt="2022-10-31T17:52:20.844" v="205" actId="478"/>
          <ac:spMkLst>
            <pc:docMk/>
            <pc:sldMk cId="197337642" sldId="299"/>
            <ac:spMk id="14" creationId="{44650FC6-57D8-6C60-D5B7-404DF9ADC7A9}"/>
          </ac:spMkLst>
        </pc:spChg>
      </pc:sldChg>
      <pc:sldChg chg="delSp modSp mod">
        <pc:chgData name="Siegbert Rudolph" userId="2af4d44886c067cc" providerId="LiveId" clId="{FEF7EB13-429E-42DA-B33C-5CDBFA44AD12}" dt="2022-10-31T17:52:20.860" v="246" actId="1076"/>
        <pc:sldMkLst>
          <pc:docMk/>
          <pc:sldMk cId="1384303419" sldId="300"/>
        </pc:sldMkLst>
        <pc:spChg chg="mod">
          <ac:chgData name="Siegbert Rudolph" userId="2af4d44886c067cc" providerId="LiveId" clId="{FEF7EB13-429E-42DA-B33C-5CDBFA44AD12}" dt="2022-10-31T17:52:20.860" v="246" actId="1076"/>
          <ac:spMkLst>
            <pc:docMk/>
            <pc:sldMk cId="1384303419" sldId="300"/>
            <ac:spMk id="13" creationId="{F9ED0699-1F0A-376A-0AA6-BD730E77B469}"/>
          </ac:spMkLst>
        </pc:spChg>
        <pc:spChg chg="del">
          <ac:chgData name="Siegbert Rudolph" userId="2af4d44886c067cc" providerId="LiveId" clId="{FEF7EB13-429E-42DA-B33C-5CDBFA44AD12}" dt="2022-10-31T17:52:20.860" v="241" actId="478"/>
          <ac:spMkLst>
            <pc:docMk/>
            <pc:sldMk cId="1384303419" sldId="300"/>
            <ac:spMk id="14" creationId="{33C87BF1-EFD0-7DCA-0BFB-38EFF38004A7}"/>
          </ac:spMkLst>
        </pc:spChg>
      </pc:sldChg>
      <pc:sldChg chg="delSp modSp mod">
        <pc:chgData name="Siegbert Rudolph" userId="2af4d44886c067cc" providerId="LiveId" clId="{FEF7EB13-429E-42DA-B33C-5CDBFA44AD12}" dt="2022-10-31T17:52:20.907" v="312" actId="1076"/>
        <pc:sldMkLst>
          <pc:docMk/>
          <pc:sldMk cId="4172240710" sldId="302"/>
        </pc:sldMkLst>
        <pc:spChg chg="mod">
          <ac:chgData name="Siegbert Rudolph" userId="2af4d44886c067cc" providerId="LiveId" clId="{FEF7EB13-429E-42DA-B33C-5CDBFA44AD12}" dt="2022-10-31T17:52:20.907" v="312" actId="1076"/>
          <ac:spMkLst>
            <pc:docMk/>
            <pc:sldMk cId="4172240710" sldId="302"/>
            <ac:spMk id="2" creationId="{9D668E79-2260-856B-F307-DEA49553C9BC}"/>
          </ac:spMkLst>
        </pc:spChg>
        <pc:spChg chg="del">
          <ac:chgData name="Siegbert Rudolph" userId="2af4d44886c067cc" providerId="LiveId" clId="{FEF7EB13-429E-42DA-B33C-5CDBFA44AD12}" dt="2022-10-31T17:52:20.907" v="307" actId="478"/>
          <ac:spMkLst>
            <pc:docMk/>
            <pc:sldMk cId="4172240710" sldId="302"/>
            <ac:spMk id="3" creationId="{31E6F872-64F0-75B6-BCA0-6F8098A5F9AD}"/>
          </ac:spMkLst>
        </pc:spChg>
      </pc:sldChg>
      <pc:sldChg chg="delSp modSp mod">
        <pc:chgData name="Siegbert Rudolph" userId="2af4d44886c067cc" providerId="LiveId" clId="{FEF7EB13-429E-42DA-B33C-5CDBFA44AD12}" dt="2022-10-31T17:52:20.876" v="252" actId="1076"/>
        <pc:sldMkLst>
          <pc:docMk/>
          <pc:sldMk cId="3244104396" sldId="304"/>
        </pc:sldMkLst>
        <pc:spChg chg="mod">
          <ac:chgData name="Siegbert Rudolph" userId="2af4d44886c067cc" providerId="LiveId" clId="{FEF7EB13-429E-42DA-B33C-5CDBFA44AD12}" dt="2022-10-31T17:52:20.876" v="252" actId="1076"/>
          <ac:spMkLst>
            <pc:docMk/>
            <pc:sldMk cId="3244104396" sldId="304"/>
            <ac:spMk id="14" creationId="{0D94B5BD-C8D6-27F1-7EF7-1CE276113D69}"/>
          </ac:spMkLst>
        </pc:spChg>
        <pc:spChg chg="del">
          <ac:chgData name="Siegbert Rudolph" userId="2af4d44886c067cc" providerId="LiveId" clId="{FEF7EB13-429E-42DA-B33C-5CDBFA44AD12}" dt="2022-10-31T17:52:20.876" v="247" actId="478"/>
          <ac:spMkLst>
            <pc:docMk/>
            <pc:sldMk cId="3244104396" sldId="304"/>
            <ac:spMk id="15" creationId="{0162D24C-6C1B-B3EF-9FBC-810FE9CDBDA0}"/>
          </ac:spMkLst>
        </pc:spChg>
      </pc:sldChg>
      <pc:sldChg chg="delSp modSp mod">
        <pc:chgData name="Siegbert Rudolph" userId="2af4d44886c067cc" providerId="LiveId" clId="{FEF7EB13-429E-42DA-B33C-5CDBFA44AD12}" dt="2022-10-31T17:52:20.876" v="258" actId="1076"/>
        <pc:sldMkLst>
          <pc:docMk/>
          <pc:sldMk cId="222117667" sldId="306"/>
        </pc:sldMkLst>
        <pc:spChg chg="mod">
          <ac:chgData name="Siegbert Rudolph" userId="2af4d44886c067cc" providerId="LiveId" clId="{FEF7EB13-429E-42DA-B33C-5CDBFA44AD12}" dt="2022-10-31T17:52:20.876" v="258" actId="1076"/>
          <ac:spMkLst>
            <pc:docMk/>
            <pc:sldMk cId="222117667" sldId="306"/>
            <ac:spMk id="14" creationId="{0CE2EC85-4F65-E43B-490F-7D45153A8B0A}"/>
          </ac:spMkLst>
        </pc:spChg>
        <pc:spChg chg="del">
          <ac:chgData name="Siegbert Rudolph" userId="2af4d44886c067cc" providerId="LiveId" clId="{FEF7EB13-429E-42DA-B33C-5CDBFA44AD12}" dt="2022-10-31T17:52:20.876" v="253" actId="478"/>
          <ac:spMkLst>
            <pc:docMk/>
            <pc:sldMk cId="222117667" sldId="306"/>
            <ac:spMk id="15" creationId="{B9690A9B-922D-96EC-685D-D8BFD614E0B2}"/>
          </ac:spMkLst>
        </pc:spChg>
      </pc:sldChg>
      <pc:sldChg chg="delSp modSp mod">
        <pc:chgData name="Siegbert Rudolph" userId="2af4d44886c067cc" providerId="LiveId" clId="{FEF7EB13-429E-42DA-B33C-5CDBFA44AD12}" dt="2022-10-31T17:52:20.876" v="264" actId="1076"/>
        <pc:sldMkLst>
          <pc:docMk/>
          <pc:sldMk cId="2261935336" sldId="307"/>
        </pc:sldMkLst>
        <pc:spChg chg="mod">
          <ac:chgData name="Siegbert Rudolph" userId="2af4d44886c067cc" providerId="LiveId" clId="{FEF7EB13-429E-42DA-B33C-5CDBFA44AD12}" dt="2022-10-31T17:52:20.876" v="264" actId="1076"/>
          <ac:spMkLst>
            <pc:docMk/>
            <pc:sldMk cId="2261935336" sldId="307"/>
            <ac:spMk id="14" creationId="{BF99D9C9-B639-01CA-4B39-A2E3ACC1EDC1}"/>
          </ac:spMkLst>
        </pc:spChg>
        <pc:spChg chg="del">
          <ac:chgData name="Siegbert Rudolph" userId="2af4d44886c067cc" providerId="LiveId" clId="{FEF7EB13-429E-42DA-B33C-5CDBFA44AD12}" dt="2022-10-31T17:52:20.876" v="259" actId="478"/>
          <ac:spMkLst>
            <pc:docMk/>
            <pc:sldMk cId="2261935336" sldId="307"/>
            <ac:spMk id="15" creationId="{671DEECC-B3BB-3AF0-503D-8D8E7766CF11}"/>
          </ac:spMkLst>
        </pc:spChg>
      </pc:sldChg>
      <pc:sldChg chg="delSp modSp mod">
        <pc:chgData name="Siegbert Rudolph" userId="2af4d44886c067cc" providerId="LiveId" clId="{FEF7EB13-429E-42DA-B33C-5CDBFA44AD12}" dt="2022-10-31T17:52:20.891" v="270" actId="1076"/>
        <pc:sldMkLst>
          <pc:docMk/>
          <pc:sldMk cId="1409952515" sldId="308"/>
        </pc:sldMkLst>
        <pc:spChg chg="mod">
          <ac:chgData name="Siegbert Rudolph" userId="2af4d44886c067cc" providerId="LiveId" clId="{FEF7EB13-429E-42DA-B33C-5CDBFA44AD12}" dt="2022-10-31T17:52:20.891" v="270" actId="1076"/>
          <ac:spMkLst>
            <pc:docMk/>
            <pc:sldMk cId="1409952515" sldId="308"/>
            <ac:spMk id="14" creationId="{5F2DA1FB-0AFC-3065-68CD-17DC3E49EC77}"/>
          </ac:spMkLst>
        </pc:spChg>
        <pc:spChg chg="del">
          <ac:chgData name="Siegbert Rudolph" userId="2af4d44886c067cc" providerId="LiveId" clId="{FEF7EB13-429E-42DA-B33C-5CDBFA44AD12}" dt="2022-10-31T17:52:20.876" v="265" actId="478"/>
          <ac:spMkLst>
            <pc:docMk/>
            <pc:sldMk cId="1409952515" sldId="308"/>
            <ac:spMk id="15" creationId="{9C0777FC-497B-AB20-236F-968926846180}"/>
          </ac:spMkLst>
        </pc:spChg>
      </pc:sldChg>
      <pc:sldChg chg="delSp modSp mod">
        <pc:chgData name="Siegbert Rudolph" userId="2af4d44886c067cc" providerId="LiveId" clId="{FEF7EB13-429E-42DA-B33C-5CDBFA44AD12}" dt="2022-10-31T17:52:20.891" v="276" actId="1076"/>
        <pc:sldMkLst>
          <pc:docMk/>
          <pc:sldMk cId="359376592" sldId="309"/>
        </pc:sldMkLst>
        <pc:spChg chg="mod">
          <ac:chgData name="Siegbert Rudolph" userId="2af4d44886c067cc" providerId="LiveId" clId="{FEF7EB13-429E-42DA-B33C-5CDBFA44AD12}" dt="2022-10-31T17:52:20.891" v="276" actId="1076"/>
          <ac:spMkLst>
            <pc:docMk/>
            <pc:sldMk cId="359376592" sldId="309"/>
            <ac:spMk id="14" creationId="{650585B1-A1E4-79CA-71AB-3787E68A618F}"/>
          </ac:spMkLst>
        </pc:spChg>
        <pc:spChg chg="del">
          <ac:chgData name="Siegbert Rudolph" userId="2af4d44886c067cc" providerId="LiveId" clId="{FEF7EB13-429E-42DA-B33C-5CDBFA44AD12}" dt="2022-10-31T17:52:20.891" v="271" actId="478"/>
          <ac:spMkLst>
            <pc:docMk/>
            <pc:sldMk cId="359376592" sldId="309"/>
            <ac:spMk id="15" creationId="{909E4301-ABA0-45EF-FBF7-581F34032A5D}"/>
          </ac:spMkLst>
        </pc:spChg>
      </pc:sldChg>
      <pc:sldChg chg="delSp modSp mod">
        <pc:chgData name="Siegbert Rudolph" userId="2af4d44886c067cc" providerId="LiveId" clId="{FEF7EB13-429E-42DA-B33C-5CDBFA44AD12}" dt="2022-10-31T17:52:20.891" v="282" actId="1076"/>
        <pc:sldMkLst>
          <pc:docMk/>
          <pc:sldMk cId="25140063" sldId="310"/>
        </pc:sldMkLst>
        <pc:spChg chg="mod">
          <ac:chgData name="Siegbert Rudolph" userId="2af4d44886c067cc" providerId="LiveId" clId="{FEF7EB13-429E-42DA-B33C-5CDBFA44AD12}" dt="2022-10-31T17:52:20.891" v="282" actId="1076"/>
          <ac:spMkLst>
            <pc:docMk/>
            <pc:sldMk cId="25140063" sldId="310"/>
            <ac:spMk id="14" creationId="{05816005-E563-C0F2-80D9-0D7384A1D4A6}"/>
          </ac:spMkLst>
        </pc:spChg>
        <pc:spChg chg="del">
          <ac:chgData name="Siegbert Rudolph" userId="2af4d44886c067cc" providerId="LiveId" clId="{FEF7EB13-429E-42DA-B33C-5CDBFA44AD12}" dt="2022-10-31T17:52:20.891" v="277" actId="478"/>
          <ac:spMkLst>
            <pc:docMk/>
            <pc:sldMk cId="25140063" sldId="310"/>
            <ac:spMk id="15" creationId="{6E7B4F62-2722-1AFB-CC4D-ADC02E54E057}"/>
          </ac:spMkLst>
        </pc:spChg>
      </pc:sldChg>
      <pc:sldChg chg="delSp modSp mod">
        <pc:chgData name="Siegbert Rudolph" userId="2af4d44886c067cc" providerId="LiveId" clId="{FEF7EB13-429E-42DA-B33C-5CDBFA44AD12}" dt="2022-10-31T17:52:20.891" v="288" actId="1076"/>
        <pc:sldMkLst>
          <pc:docMk/>
          <pc:sldMk cId="1778706396" sldId="311"/>
        </pc:sldMkLst>
        <pc:spChg chg="mod">
          <ac:chgData name="Siegbert Rudolph" userId="2af4d44886c067cc" providerId="LiveId" clId="{FEF7EB13-429E-42DA-B33C-5CDBFA44AD12}" dt="2022-10-31T17:52:20.891" v="288" actId="1076"/>
          <ac:spMkLst>
            <pc:docMk/>
            <pc:sldMk cId="1778706396" sldId="311"/>
            <ac:spMk id="14" creationId="{CED46C14-3B68-F293-30B9-4D74E4A9ABF8}"/>
          </ac:spMkLst>
        </pc:spChg>
        <pc:spChg chg="del">
          <ac:chgData name="Siegbert Rudolph" userId="2af4d44886c067cc" providerId="LiveId" clId="{FEF7EB13-429E-42DA-B33C-5CDBFA44AD12}" dt="2022-10-31T17:52:20.891" v="283" actId="478"/>
          <ac:spMkLst>
            <pc:docMk/>
            <pc:sldMk cId="1778706396" sldId="311"/>
            <ac:spMk id="15" creationId="{23FED4DD-76F7-5644-33C1-A0922BD86A73}"/>
          </ac:spMkLst>
        </pc:spChg>
      </pc:sldChg>
      <pc:sldChg chg="delSp modSp mod">
        <pc:chgData name="Siegbert Rudolph" userId="2af4d44886c067cc" providerId="LiveId" clId="{FEF7EB13-429E-42DA-B33C-5CDBFA44AD12}" dt="2022-10-31T17:52:20.907" v="294" actId="1076"/>
        <pc:sldMkLst>
          <pc:docMk/>
          <pc:sldMk cId="994030923" sldId="312"/>
        </pc:sldMkLst>
        <pc:spChg chg="mod">
          <ac:chgData name="Siegbert Rudolph" userId="2af4d44886c067cc" providerId="LiveId" clId="{FEF7EB13-429E-42DA-B33C-5CDBFA44AD12}" dt="2022-10-31T17:52:20.907" v="294" actId="1076"/>
          <ac:spMkLst>
            <pc:docMk/>
            <pc:sldMk cId="994030923" sldId="312"/>
            <ac:spMk id="14" creationId="{91A9260B-DD19-3008-239A-5E79B7104625}"/>
          </ac:spMkLst>
        </pc:spChg>
        <pc:spChg chg="del">
          <ac:chgData name="Siegbert Rudolph" userId="2af4d44886c067cc" providerId="LiveId" clId="{FEF7EB13-429E-42DA-B33C-5CDBFA44AD12}" dt="2022-10-31T17:52:20.891" v="289" actId="478"/>
          <ac:spMkLst>
            <pc:docMk/>
            <pc:sldMk cId="994030923" sldId="312"/>
            <ac:spMk id="15" creationId="{AC65A609-E485-B1B7-CECD-07C84B17A4E7}"/>
          </ac:spMkLst>
        </pc:spChg>
      </pc:sldChg>
      <pc:sldChg chg="delSp modSp mod">
        <pc:chgData name="Siegbert Rudolph" userId="2af4d44886c067cc" providerId="LiveId" clId="{FEF7EB13-429E-42DA-B33C-5CDBFA44AD12}" dt="2022-10-31T17:52:20.907" v="300" actId="1076"/>
        <pc:sldMkLst>
          <pc:docMk/>
          <pc:sldMk cId="4204709145" sldId="313"/>
        </pc:sldMkLst>
        <pc:spChg chg="mod">
          <ac:chgData name="Siegbert Rudolph" userId="2af4d44886c067cc" providerId="LiveId" clId="{FEF7EB13-429E-42DA-B33C-5CDBFA44AD12}" dt="2022-10-31T17:52:20.907" v="300" actId="1076"/>
          <ac:spMkLst>
            <pc:docMk/>
            <pc:sldMk cId="4204709145" sldId="313"/>
            <ac:spMk id="14" creationId="{7A94028D-6EB5-3A34-C746-A0D23AFAC359}"/>
          </ac:spMkLst>
        </pc:spChg>
        <pc:spChg chg="del">
          <ac:chgData name="Siegbert Rudolph" userId="2af4d44886c067cc" providerId="LiveId" clId="{FEF7EB13-429E-42DA-B33C-5CDBFA44AD12}" dt="2022-10-31T17:52:20.907" v="295" actId="478"/>
          <ac:spMkLst>
            <pc:docMk/>
            <pc:sldMk cId="4204709145" sldId="313"/>
            <ac:spMk id="15" creationId="{A5161B2B-F487-34EF-985C-BAB66477B963}"/>
          </ac:spMkLst>
        </pc:spChg>
      </pc:sldChg>
      <pc:sldChg chg="delSp modSp mod">
        <pc:chgData name="Siegbert Rudolph" userId="2af4d44886c067cc" providerId="LiveId" clId="{FEF7EB13-429E-42DA-B33C-5CDBFA44AD12}" dt="2022-10-31T17:52:20.907" v="306" actId="1076"/>
        <pc:sldMkLst>
          <pc:docMk/>
          <pc:sldMk cId="855258613" sldId="314"/>
        </pc:sldMkLst>
        <pc:spChg chg="mod">
          <ac:chgData name="Siegbert Rudolph" userId="2af4d44886c067cc" providerId="LiveId" clId="{FEF7EB13-429E-42DA-B33C-5CDBFA44AD12}" dt="2022-10-31T17:52:20.907" v="306" actId="1076"/>
          <ac:spMkLst>
            <pc:docMk/>
            <pc:sldMk cId="855258613" sldId="314"/>
            <ac:spMk id="14" creationId="{7EA2A9B0-2BF4-8216-7C6E-F2F783083C17}"/>
          </ac:spMkLst>
        </pc:spChg>
        <pc:spChg chg="del">
          <ac:chgData name="Siegbert Rudolph" userId="2af4d44886c067cc" providerId="LiveId" clId="{FEF7EB13-429E-42DA-B33C-5CDBFA44AD12}" dt="2022-10-31T17:52:20.907" v="301" actId="478"/>
          <ac:spMkLst>
            <pc:docMk/>
            <pc:sldMk cId="855258613" sldId="314"/>
            <ac:spMk id="15" creationId="{1942DBAE-57D2-87A4-7EC3-AC011F7D6C7D}"/>
          </ac:spMkLst>
        </pc:spChg>
      </pc:sldChg>
      <pc:sldChg chg="delSp modSp mod">
        <pc:chgData name="Siegbert Rudolph" userId="2af4d44886c067cc" providerId="LiveId" clId="{FEF7EB13-429E-42DA-B33C-5CDBFA44AD12}" dt="2022-10-31T17:52:20.923" v="318" actId="1076"/>
        <pc:sldMkLst>
          <pc:docMk/>
          <pc:sldMk cId="1880625574" sldId="315"/>
        </pc:sldMkLst>
        <pc:spChg chg="mod">
          <ac:chgData name="Siegbert Rudolph" userId="2af4d44886c067cc" providerId="LiveId" clId="{FEF7EB13-429E-42DA-B33C-5CDBFA44AD12}" dt="2022-10-31T17:52:20.923" v="318" actId="1076"/>
          <ac:spMkLst>
            <pc:docMk/>
            <pc:sldMk cId="1880625574" sldId="315"/>
            <ac:spMk id="12" creationId="{08DBDBCD-E317-DEF2-A92E-FB7C4C8A3626}"/>
          </ac:spMkLst>
        </pc:spChg>
        <pc:spChg chg="del">
          <ac:chgData name="Siegbert Rudolph" userId="2af4d44886c067cc" providerId="LiveId" clId="{FEF7EB13-429E-42DA-B33C-5CDBFA44AD12}" dt="2022-10-31T17:52:20.907" v="313" actId="478"/>
          <ac:spMkLst>
            <pc:docMk/>
            <pc:sldMk cId="1880625574" sldId="315"/>
            <ac:spMk id="14" creationId="{A87CFD03-58D8-6CCA-386D-04E62F0DECFC}"/>
          </ac:spMkLst>
        </pc:spChg>
      </pc:sldChg>
      <pc:sldChg chg="delSp modSp mod">
        <pc:chgData name="Siegbert Rudolph" userId="2af4d44886c067cc" providerId="LiveId" clId="{FEF7EB13-429E-42DA-B33C-5CDBFA44AD12}" dt="2022-10-31T17:52:20.829" v="192" actId="1076"/>
        <pc:sldMkLst>
          <pc:docMk/>
          <pc:sldMk cId="2113045116" sldId="335"/>
        </pc:sldMkLst>
        <pc:spChg chg="mod">
          <ac:chgData name="Siegbert Rudolph" userId="2af4d44886c067cc" providerId="LiveId" clId="{FEF7EB13-429E-42DA-B33C-5CDBFA44AD12}" dt="2022-10-31T17:52:20.829" v="192" actId="1076"/>
          <ac:spMkLst>
            <pc:docMk/>
            <pc:sldMk cId="2113045116" sldId="335"/>
            <ac:spMk id="14" creationId="{843E1BE2-CA43-4850-9317-F6A951C525B9}"/>
          </ac:spMkLst>
        </pc:spChg>
        <pc:spChg chg="del">
          <ac:chgData name="Siegbert Rudolph" userId="2af4d44886c067cc" providerId="LiveId" clId="{FEF7EB13-429E-42DA-B33C-5CDBFA44AD12}" dt="2022-10-31T17:52:20.829" v="187" actId="478"/>
          <ac:spMkLst>
            <pc:docMk/>
            <pc:sldMk cId="2113045116" sldId="335"/>
            <ac:spMk id="15" creationId="{17031D19-DBDA-4C80-1D47-4D53E4DDBB96}"/>
          </ac:spMkLst>
        </pc:spChg>
      </pc:sldChg>
      <pc:sldChg chg="delSp modSp mod">
        <pc:chgData name="Siegbert Rudolph" userId="2af4d44886c067cc" providerId="LiveId" clId="{FEF7EB13-429E-42DA-B33C-5CDBFA44AD12}" dt="2022-10-31T17:52:20.923" v="324" actId="1076"/>
        <pc:sldMkLst>
          <pc:docMk/>
          <pc:sldMk cId="2705109635" sldId="336"/>
        </pc:sldMkLst>
        <pc:spChg chg="mod">
          <ac:chgData name="Siegbert Rudolph" userId="2af4d44886c067cc" providerId="LiveId" clId="{FEF7EB13-429E-42DA-B33C-5CDBFA44AD12}" dt="2022-10-31T17:52:20.923" v="324" actId="1076"/>
          <ac:spMkLst>
            <pc:docMk/>
            <pc:sldMk cId="2705109635" sldId="336"/>
            <ac:spMk id="13" creationId="{5A8785D3-3FF6-928A-0F0F-02A6ECF79662}"/>
          </ac:spMkLst>
        </pc:spChg>
        <pc:spChg chg="del">
          <ac:chgData name="Siegbert Rudolph" userId="2af4d44886c067cc" providerId="LiveId" clId="{FEF7EB13-429E-42DA-B33C-5CDBFA44AD12}" dt="2022-10-31T17:52:20.923" v="319" actId="478"/>
          <ac:spMkLst>
            <pc:docMk/>
            <pc:sldMk cId="2705109635" sldId="336"/>
            <ac:spMk id="14" creationId="{3BB4DEDA-CDC5-B702-F984-139157391303}"/>
          </ac:spMkLst>
        </pc:spChg>
      </pc:sldChg>
    </pc:docChg>
  </pc:docChgLst>
  <pc:docChgLst>
    <pc:chgData name="Siegbert Rudolph" userId="2af4d44886c067cc" providerId="LiveId" clId="{1D6EAE0D-5563-41E8-A002-496DCF935150}"/>
    <pc:docChg chg="custSel modSld">
      <pc:chgData name="Siegbert Rudolph" userId="2af4d44886c067cc" providerId="LiveId" clId="{1D6EAE0D-5563-41E8-A002-496DCF935150}" dt="2020-08-11T08:35:32.786" v="317" actId="1076"/>
      <pc:docMkLst>
        <pc:docMk/>
      </pc:docMkLst>
      <pc:sldChg chg="delSp modSp mod">
        <pc:chgData name="Siegbert Rudolph" userId="2af4d44886c067cc" providerId="LiveId" clId="{1D6EAE0D-5563-41E8-A002-496DCF935150}" dt="2020-08-11T08:35:32.511" v="5" actId="1076"/>
        <pc:sldMkLst>
          <pc:docMk/>
          <pc:sldMk cId="2546919538" sldId="256"/>
        </pc:sldMkLst>
        <pc:spChg chg="mod">
          <ac:chgData name="Siegbert Rudolph" userId="2af4d44886c067cc" providerId="LiveId" clId="{1D6EAE0D-5563-41E8-A002-496DCF935150}" dt="2020-08-11T08:35:32.511" v="5" actId="1076"/>
          <ac:spMkLst>
            <pc:docMk/>
            <pc:sldMk cId="2546919538" sldId="256"/>
            <ac:spMk id="2" creationId="{571C5CDE-19E8-46BF-ABDD-E61383040619}"/>
          </ac:spMkLst>
        </pc:spChg>
        <pc:spChg chg="del">
          <ac:chgData name="Siegbert Rudolph" userId="2af4d44886c067cc" providerId="LiveId" clId="{1D6EAE0D-5563-41E8-A002-496DCF935150}" dt="2020-08-11T08:35:32.507" v="0" actId="478"/>
          <ac:spMkLst>
            <pc:docMk/>
            <pc:sldMk cId="2546919538" sldId="256"/>
            <ac:spMk id="3" creationId="{196313F1-F112-40A1-B19D-791075131226}"/>
          </ac:spMkLst>
        </pc:spChg>
      </pc:sldChg>
      <pc:sldChg chg="delSp modSp mod">
        <pc:chgData name="Siegbert Rudolph" userId="2af4d44886c067cc" providerId="LiveId" clId="{1D6EAE0D-5563-41E8-A002-496DCF935150}" dt="2020-08-11T08:35:32.687" v="215" actId="1076"/>
        <pc:sldMkLst>
          <pc:docMk/>
          <pc:sldMk cId="3937263621" sldId="259"/>
        </pc:sldMkLst>
        <pc:spChg chg="mod">
          <ac:chgData name="Siegbert Rudolph" userId="2af4d44886c067cc" providerId="LiveId" clId="{1D6EAE0D-5563-41E8-A002-496DCF935150}" dt="2020-08-11T08:35:32.687" v="215" actId="1076"/>
          <ac:spMkLst>
            <pc:docMk/>
            <pc:sldMk cId="3937263621" sldId="259"/>
            <ac:spMk id="13" creationId="{E0AA70DA-8F0D-43A5-84F5-83C725BE8AD7}"/>
          </ac:spMkLst>
        </pc:spChg>
        <pc:spChg chg="del">
          <ac:chgData name="Siegbert Rudolph" userId="2af4d44886c067cc" providerId="LiveId" clId="{1D6EAE0D-5563-41E8-A002-496DCF935150}" dt="2020-08-11T08:35:32.680" v="210" actId="478"/>
          <ac:spMkLst>
            <pc:docMk/>
            <pc:sldMk cId="3937263621" sldId="259"/>
            <ac:spMk id="14" creationId="{339E483D-EB6B-4EA6-A9CE-327C8AB749F0}"/>
          </ac:spMkLst>
        </pc:spChg>
      </pc:sldChg>
      <pc:sldChg chg="delSp modSp mod">
        <pc:chgData name="Siegbert Rudolph" userId="2af4d44886c067cc" providerId="LiveId" clId="{1D6EAE0D-5563-41E8-A002-496DCF935150}" dt="2020-08-11T08:35:32.568" v="77" actId="1076"/>
        <pc:sldMkLst>
          <pc:docMk/>
          <pc:sldMk cId="1041208096" sldId="260"/>
        </pc:sldMkLst>
        <pc:spChg chg="mod">
          <ac:chgData name="Siegbert Rudolph" userId="2af4d44886c067cc" providerId="LiveId" clId="{1D6EAE0D-5563-41E8-A002-496DCF935150}" dt="2020-08-11T08:35:32.568" v="77" actId="1076"/>
          <ac:spMkLst>
            <pc:docMk/>
            <pc:sldMk cId="1041208096" sldId="260"/>
            <ac:spMk id="11" creationId="{C9F3E4C1-A5B7-4703-A521-18FF3E193A9B}"/>
          </ac:spMkLst>
        </pc:spChg>
        <pc:spChg chg="del">
          <ac:chgData name="Siegbert Rudolph" userId="2af4d44886c067cc" providerId="LiveId" clId="{1D6EAE0D-5563-41E8-A002-496DCF935150}" dt="2020-08-11T08:35:32.564" v="72" actId="478"/>
          <ac:spMkLst>
            <pc:docMk/>
            <pc:sldMk cId="1041208096" sldId="260"/>
            <ac:spMk id="13" creationId="{93310C7D-D629-4459-8805-FA54D6D656D6}"/>
          </ac:spMkLst>
        </pc:spChg>
      </pc:sldChg>
      <pc:sldChg chg="delSp modSp mod">
        <pc:chgData name="Siegbert Rudolph" userId="2af4d44886c067cc" providerId="LiveId" clId="{1D6EAE0D-5563-41E8-A002-496DCF935150}" dt="2020-08-11T08:35:32.563" v="71" actId="1076"/>
        <pc:sldMkLst>
          <pc:docMk/>
          <pc:sldMk cId="3929198008" sldId="261"/>
        </pc:sldMkLst>
        <pc:spChg chg="mod">
          <ac:chgData name="Siegbert Rudolph" userId="2af4d44886c067cc" providerId="LiveId" clId="{1D6EAE0D-5563-41E8-A002-496DCF935150}" dt="2020-08-11T08:35:32.563" v="71" actId="1076"/>
          <ac:spMkLst>
            <pc:docMk/>
            <pc:sldMk cId="3929198008" sldId="261"/>
            <ac:spMk id="12" creationId="{3A0212A9-614C-45E9-9477-5486006B86A1}"/>
          </ac:spMkLst>
        </pc:spChg>
        <pc:spChg chg="del">
          <ac:chgData name="Siegbert Rudolph" userId="2af4d44886c067cc" providerId="LiveId" clId="{1D6EAE0D-5563-41E8-A002-496DCF935150}" dt="2020-08-11T08:35:32.560" v="66" actId="478"/>
          <ac:spMkLst>
            <pc:docMk/>
            <pc:sldMk cId="3929198008" sldId="261"/>
            <ac:spMk id="13" creationId="{7DE33A65-E011-4A1C-AA4D-3DA8CB421231}"/>
          </ac:spMkLst>
        </pc:spChg>
      </pc:sldChg>
      <pc:sldChg chg="delSp modSp mod">
        <pc:chgData name="Siegbert Rudolph" userId="2af4d44886c067cc" providerId="LiveId" clId="{1D6EAE0D-5563-41E8-A002-496DCF935150}" dt="2020-08-11T08:35:32.694" v="221" actId="1076"/>
        <pc:sldMkLst>
          <pc:docMk/>
          <pc:sldMk cId="2876292917" sldId="263"/>
        </pc:sldMkLst>
        <pc:spChg chg="mod">
          <ac:chgData name="Siegbert Rudolph" userId="2af4d44886c067cc" providerId="LiveId" clId="{1D6EAE0D-5563-41E8-A002-496DCF935150}" dt="2020-08-11T08:35:32.694" v="221" actId="1076"/>
          <ac:spMkLst>
            <pc:docMk/>
            <pc:sldMk cId="2876292917" sldId="263"/>
            <ac:spMk id="13" creationId="{D7BF0653-DE7A-4B36-8822-9A6140AA69E0}"/>
          </ac:spMkLst>
        </pc:spChg>
        <pc:spChg chg="del">
          <ac:chgData name="Siegbert Rudolph" userId="2af4d44886c067cc" providerId="LiveId" clId="{1D6EAE0D-5563-41E8-A002-496DCF935150}" dt="2020-08-11T08:35:32.688" v="216" actId="478"/>
          <ac:spMkLst>
            <pc:docMk/>
            <pc:sldMk cId="2876292917" sldId="263"/>
            <ac:spMk id="14" creationId="{00578486-83E5-4B2C-93C1-4301130341D6}"/>
          </ac:spMkLst>
        </pc:spChg>
      </pc:sldChg>
      <pc:sldChg chg="delSp modSp mod">
        <pc:chgData name="Siegbert Rudolph" userId="2af4d44886c067cc" providerId="LiveId" clId="{1D6EAE0D-5563-41E8-A002-496DCF935150}" dt="2020-08-11T08:35:32.574" v="83" actId="1076"/>
        <pc:sldMkLst>
          <pc:docMk/>
          <pc:sldMk cId="3686553903" sldId="264"/>
        </pc:sldMkLst>
        <pc:spChg chg="mod">
          <ac:chgData name="Siegbert Rudolph" userId="2af4d44886c067cc" providerId="LiveId" clId="{1D6EAE0D-5563-41E8-A002-496DCF935150}" dt="2020-08-11T08:35:32.574" v="83" actId="1076"/>
          <ac:spMkLst>
            <pc:docMk/>
            <pc:sldMk cId="3686553903" sldId="264"/>
            <ac:spMk id="11" creationId="{96406DD8-D91E-4B35-9ABF-2720D0B63A7D}"/>
          </ac:spMkLst>
        </pc:spChg>
        <pc:spChg chg="del">
          <ac:chgData name="Siegbert Rudolph" userId="2af4d44886c067cc" providerId="LiveId" clId="{1D6EAE0D-5563-41E8-A002-496DCF935150}" dt="2020-08-11T08:35:32.569" v="78" actId="478"/>
          <ac:spMkLst>
            <pc:docMk/>
            <pc:sldMk cId="3686553903" sldId="264"/>
            <ac:spMk id="13" creationId="{20AC1E57-BDDB-4D54-96E5-4F921275C937}"/>
          </ac:spMkLst>
        </pc:spChg>
      </pc:sldChg>
      <pc:sldChg chg="delSp modSp mod">
        <pc:chgData name="Siegbert Rudolph" userId="2af4d44886c067cc" providerId="LiveId" clId="{1D6EAE0D-5563-41E8-A002-496DCF935150}" dt="2020-08-11T08:35:32.580" v="89" actId="1076"/>
        <pc:sldMkLst>
          <pc:docMk/>
          <pc:sldMk cId="42997239" sldId="266"/>
        </pc:sldMkLst>
        <pc:spChg chg="mod">
          <ac:chgData name="Siegbert Rudolph" userId="2af4d44886c067cc" providerId="LiveId" clId="{1D6EAE0D-5563-41E8-A002-496DCF935150}" dt="2020-08-11T08:35:32.580" v="89" actId="1076"/>
          <ac:spMkLst>
            <pc:docMk/>
            <pc:sldMk cId="42997239" sldId="266"/>
            <ac:spMk id="12" creationId="{897EAA76-FC18-4C0D-8117-A77C9904E3D3}"/>
          </ac:spMkLst>
        </pc:spChg>
        <pc:spChg chg="del">
          <ac:chgData name="Siegbert Rudolph" userId="2af4d44886c067cc" providerId="LiveId" clId="{1D6EAE0D-5563-41E8-A002-496DCF935150}" dt="2020-08-11T08:35:32.574" v="84" actId="478"/>
          <ac:spMkLst>
            <pc:docMk/>
            <pc:sldMk cId="42997239" sldId="266"/>
            <ac:spMk id="13" creationId="{B11A3CE3-EF80-4844-8F55-7CAA26C3E937}"/>
          </ac:spMkLst>
        </pc:spChg>
      </pc:sldChg>
      <pc:sldChg chg="delSp modSp mod">
        <pc:chgData name="Siegbert Rudolph" userId="2af4d44886c067cc" providerId="LiveId" clId="{1D6EAE0D-5563-41E8-A002-496DCF935150}" dt="2020-08-11T08:35:32.586" v="95" actId="1076"/>
        <pc:sldMkLst>
          <pc:docMk/>
          <pc:sldMk cId="683553918" sldId="267"/>
        </pc:sldMkLst>
        <pc:spChg chg="mod">
          <ac:chgData name="Siegbert Rudolph" userId="2af4d44886c067cc" providerId="LiveId" clId="{1D6EAE0D-5563-41E8-A002-496DCF935150}" dt="2020-08-11T08:35:32.586" v="95" actId="1076"/>
          <ac:spMkLst>
            <pc:docMk/>
            <pc:sldMk cId="683553918" sldId="267"/>
            <ac:spMk id="11" creationId="{B7E72317-942B-4281-A060-165A1E23B0D5}"/>
          </ac:spMkLst>
        </pc:spChg>
        <pc:spChg chg="del">
          <ac:chgData name="Siegbert Rudolph" userId="2af4d44886c067cc" providerId="LiveId" clId="{1D6EAE0D-5563-41E8-A002-496DCF935150}" dt="2020-08-11T08:35:32.581" v="90" actId="478"/>
          <ac:spMkLst>
            <pc:docMk/>
            <pc:sldMk cId="683553918" sldId="267"/>
            <ac:spMk id="13" creationId="{AA5C2DE3-40DF-4514-AE5A-820090CB114E}"/>
          </ac:spMkLst>
        </pc:spChg>
      </pc:sldChg>
      <pc:sldChg chg="delSp modSp mod">
        <pc:chgData name="Siegbert Rudolph" userId="2af4d44886c067cc" providerId="LiveId" clId="{1D6EAE0D-5563-41E8-A002-496DCF935150}" dt="2020-08-11T08:35:32.669" v="197" actId="1076"/>
        <pc:sldMkLst>
          <pc:docMk/>
          <pc:sldMk cId="745547845" sldId="268"/>
        </pc:sldMkLst>
        <pc:spChg chg="mod">
          <ac:chgData name="Siegbert Rudolph" userId="2af4d44886c067cc" providerId="LiveId" clId="{1D6EAE0D-5563-41E8-A002-496DCF935150}" dt="2020-08-11T08:35:32.669" v="197" actId="1076"/>
          <ac:spMkLst>
            <pc:docMk/>
            <pc:sldMk cId="745547845" sldId="268"/>
            <ac:spMk id="13" creationId="{F3BDEE27-3C5F-48E2-A747-08EDDB9E3E38}"/>
          </ac:spMkLst>
        </pc:spChg>
        <pc:spChg chg="del">
          <ac:chgData name="Siegbert Rudolph" userId="2af4d44886c067cc" providerId="LiveId" clId="{1D6EAE0D-5563-41E8-A002-496DCF935150}" dt="2020-08-11T08:35:32.661" v="192" actId="478"/>
          <ac:spMkLst>
            <pc:docMk/>
            <pc:sldMk cId="745547845" sldId="268"/>
            <ac:spMk id="14" creationId="{ACA84811-4336-4333-A607-C14BB425CAC2}"/>
          </ac:spMkLst>
        </pc:spChg>
      </pc:sldChg>
      <pc:sldChg chg="delSp modSp mod">
        <pc:chgData name="Siegbert Rudolph" userId="2af4d44886c067cc" providerId="LiveId" clId="{1D6EAE0D-5563-41E8-A002-496DCF935150}" dt="2020-08-11T08:35:32.592" v="101" actId="1076"/>
        <pc:sldMkLst>
          <pc:docMk/>
          <pc:sldMk cId="3009191299" sldId="269"/>
        </pc:sldMkLst>
        <pc:spChg chg="mod">
          <ac:chgData name="Siegbert Rudolph" userId="2af4d44886c067cc" providerId="LiveId" clId="{1D6EAE0D-5563-41E8-A002-496DCF935150}" dt="2020-08-11T08:35:32.592" v="101" actId="1076"/>
          <ac:spMkLst>
            <pc:docMk/>
            <pc:sldMk cId="3009191299" sldId="269"/>
            <ac:spMk id="12" creationId="{BEAAEEB5-38DA-4D27-9087-53E50A81E546}"/>
          </ac:spMkLst>
        </pc:spChg>
        <pc:spChg chg="del">
          <ac:chgData name="Siegbert Rudolph" userId="2af4d44886c067cc" providerId="LiveId" clId="{1D6EAE0D-5563-41E8-A002-496DCF935150}" dt="2020-08-11T08:35:32.587" v="96" actId="478"/>
          <ac:spMkLst>
            <pc:docMk/>
            <pc:sldMk cId="3009191299" sldId="269"/>
            <ac:spMk id="13" creationId="{450D0804-A9E8-47A4-8089-D19BE6D502B4}"/>
          </ac:spMkLst>
        </pc:spChg>
      </pc:sldChg>
      <pc:sldChg chg="delSp modSp mod">
        <pc:chgData name="Siegbert Rudolph" userId="2af4d44886c067cc" providerId="LiveId" clId="{1D6EAE0D-5563-41E8-A002-496DCF935150}" dt="2020-08-11T08:35:32.610" v="125" actId="1076"/>
        <pc:sldMkLst>
          <pc:docMk/>
          <pc:sldMk cId="4243178866" sldId="270"/>
        </pc:sldMkLst>
        <pc:spChg chg="mod">
          <ac:chgData name="Siegbert Rudolph" userId="2af4d44886c067cc" providerId="LiveId" clId="{1D6EAE0D-5563-41E8-A002-496DCF935150}" dt="2020-08-11T08:35:32.610" v="125" actId="1076"/>
          <ac:spMkLst>
            <pc:docMk/>
            <pc:sldMk cId="4243178866" sldId="270"/>
            <ac:spMk id="11" creationId="{8D861B50-82AC-47B0-AD5C-76AFF25D9418}"/>
          </ac:spMkLst>
        </pc:spChg>
        <pc:spChg chg="del">
          <ac:chgData name="Siegbert Rudolph" userId="2af4d44886c067cc" providerId="LiveId" clId="{1D6EAE0D-5563-41E8-A002-496DCF935150}" dt="2020-08-11T08:35:32.606" v="120" actId="478"/>
          <ac:spMkLst>
            <pc:docMk/>
            <pc:sldMk cId="4243178866" sldId="270"/>
            <ac:spMk id="12" creationId="{AF90AA95-B52F-453C-B3CB-00A3CE4BE2DA}"/>
          </ac:spMkLst>
        </pc:spChg>
      </pc:sldChg>
      <pc:sldChg chg="delSp modSp mod">
        <pc:chgData name="Siegbert Rudolph" userId="2af4d44886c067cc" providerId="LiveId" clId="{1D6EAE0D-5563-41E8-A002-496DCF935150}" dt="2020-08-11T08:35:32.621" v="143" actId="1076"/>
        <pc:sldMkLst>
          <pc:docMk/>
          <pc:sldMk cId="3127979343" sldId="271"/>
        </pc:sldMkLst>
        <pc:spChg chg="mod">
          <ac:chgData name="Siegbert Rudolph" userId="2af4d44886c067cc" providerId="LiveId" clId="{1D6EAE0D-5563-41E8-A002-496DCF935150}" dt="2020-08-11T08:35:32.621" v="143" actId="1076"/>
          <ac:spMkLst>
            <pc:docMk/>
            <pc:sldMk cId="3127979343" sldId="271"/>
            <ac:spMk id="11" creationId="{88BA4D70-7587-44C4-9A5E-E9C04A72A779}"/>
          </ac:spMkLst>
        </pc:spChg>
        <pc:spChg chg="del">
          <ac:chgData name="Siegbert Rudolph" userId="2af4d44886c067cc" providerId="LiveId" clId="{1D6EAE0D-5563-41E8-A002-496DCF935150}" dt="2020-08-11T08:35:32.618" v="138" actId="478"/>
          <ac:spMkLst>
            <pc:docMk/>
            <pc:sldMk cId="3127979343" sldId="271"/>
            <ac:spMk id="13" creationId="{D48B533C-8663-4782-B563-98DD632321AB}"/>
          </ac:spMkLst>
        </pc:spChg>
      </pc:sldChg>
      <pc:sldChg chg="delSp modSp mod">
        <pc:chgData name="Siegbert Rudolph" userId="2af4d44886c067cc" providerId="LiveId" clId="{1D6EAE0D-5563-41E8-A002-496DCF935150}" dt="2020-08-11T08:35:32.515" v="11" actId="1076"/>
        <pc:sldMkLst>
          <pc:docMk/>
          <pc:sldMk cId="2396839247" sldId="272"/>
        </pc:sldMkLst>
        <pc:spChg chg="mod">
          <ac:chgData name="Siegbert Rudolph" userId="2af4d44886c067cc" providerId="LiveId" clId="{1D6EAE0D-5563-41E8-A002-496DCF935150}" dt="2020-08-11T08:35:32.515" v="11" actId="1076"/>
          <ac:spMkLst>
            <pc:docMk/>
            <pc:sldMk cId="2396839247" sldId="272"/>
            <ac:spMk id="11" creationId="{70710B7C-BFB6-4AF1-8B6E-122A8396F88B}"/>
          </ac:spMkLst>
        </pc:spChg>
        <pc:spChg chg="del">
          <ac:chgData name="Siegbert Rudolph" userId="2af4d44886c067cc" providerId="LiveId" clId="{1D6EAE0D-5563-41E8-A002-496DCF935150}" dt="2020-08-11T08:35:32.512" v="6" actId="478"/>
          <ac:spMkLst>
            <pc:docMk/>
            <pc:sldMk cId="2396839247" sldId="272"/>
            <ac:spMk id="12" creationId="{5251C977-078B-4A71-A787-6EC90C072FC4}"/>
          </ac:spMkLst>
        </pc:spChg>
      </pc:sldChg>
      <pc:sldChg chg="delSp modSp mod">
        <pc:chgData name="Siegbert Rudolph" userId="2af4d44886c067cc" providerId="LiveId" clId="{1D6EAE0D-5563-41E8-A002-496DCF935150}" dt="2020-08-11T08:35:32.522" v="17" actId="1076"/>
        <pc:sldMkLst>
          <pc:docMk/>
          <pc:sldMk cId="185532579" sldId="273"/>
        </pc:sldMkLst>
        <pc:spChg chg="mod">
          <ac:chgData name="Siegbert Rudolph" userId="2af4d44886c067cc" providerId="LiveId" clId="{1D6EAE0D-5563-41E8-A002-496DCF935150}" dt="2020-08-11T08:35:32.522" v="17" actId="1076"/>
          <ac:spMkLst>
            <pc:docMk/>
            <pc:sldMk cId="185532579" sldId="273"/>
            <ac:spMk id="12" creationId="{4B2E99FC-235D-420C-8B9B-1F8FCC03DB3B}"/>
          </ac:spMkLst>
        </pc:spChg>
        <pc:spChg chg="del">
          <ac:chgData name="Siegbert Rudolph" userId="2af4d44886c067cc" providerId="LiveId" clId="{1D6EAE0D-5563-41E8-A002-496DCF935150}" dt="2020-08-11T08:35:32.516" v="12" actId="478"/>
          <ac:spMkLst>
            <pc:docMk/>
            <pc:sldMk cId="185532579" sldId="273"/>
            <ac:spMk id="13" creationId="{CB7E0C76-FC93-47AB-8099-BBA24BCA8793}"/>
          </ac:spMkLst>
        </pc:spChg>
      </pc:sldChg>
      <pc:sldChg chg="delSp modSp mod">
        <pc:chgData name="Siegbert Rudolph" userId="2af4d44886c067cc" providerId="LiveId" clId="{1D6EAE0D-5563-41E8-A002-496DCF935150}" dt="2020-08-11T08:35:32.528" v="23" actId="1076"/>
        <pc:sldMkLst>
          <pc:docMk/>
          <pc:sldMk cId="2201411931" sldId="274"/>
        </pc:sldMkLst>
        <pc:spChg chg="mod">
          <ac:chgData name="Siegbert Rudolph" userId="2af4d44886c067cc" providerId="LiveId" clId="{1D6EAE0D-5563-41E8-A002-496DCF935150}" dt="2020-08-11T08:35:32.528" v="23" actId="1076"/>
          <ac:spMkLst>
            <pc:docMk/>
            <pc:sldMk cId="2201411931" sldId="274"/>
            <ac:spMk id="12" creationId="{5537B30D-29AD-4BC8-A31A-725F43C2FD6A}"/>
          </ac:spMkLst>
        </pc:spChg>
        <pc:spChg chg="del">
          <ac:chgData name="Siegbert Rudolph" userId="2af4d44886c067cc" providerId="LiveId" clId="{1D6EAE0D-5563-41E8-A002-496DCF935150}" dt="2020-08-11T08:35:32.523" v="18" actId="478"/>
          <ac:spMkLst>
            <pc:docMk/>
            <pc:sldMk cId="2201411931" sldId="274"/>
            <ac:spMk id="13" creationId="{A2E5C088-79D7-430F-B0AD-D5D6F12D008C}"/>
          </ac:spMkLst>
        </pc:spChg>
      </pc:sldChg>
      <pc:sldChg chg="delSp modSp mod">
        <pc:chgData name="Siegbert Rudolph" userId="2af4d44886c067cc" providerId="LiveId" clId="{1D6EAE0D-5563-41E8-A002-496DCF935150}" dt="2020-08-11T08:35:32.532" v="29" actId="1076"/>
        <pc:sldMkLst>
          <pc:docMk/>
          <pc:sldMk cId="1901867075" sldId="275"/>
        </pc:sldMkLst>
        <pc:spChg chg="mod">
          <ac:chgData name="Siegbert Rudolph" userId="2af4d44886c067cc" providerId="LiveId" clId="{1D6EAE0D-5563-41E8-A002-496DCF935150}" dt="2020-08-11T08:35:32.532" v="29" actId="1076"/>
          <ac:spMkLst>
            <pc:docMk/>
            <pc:sldMk cId="1901867075" sldId="275"/>
            <ac:spMk id="12" creationId="{7C267113-539F-44FC-9987-B6B8F281AFF6}"/>
          </ac:spMkLst>
        </pc:spChg>
        <pc:spChg chg="del">
          <ac:chgData name="Siegbert Rudolph" userId="2af4d44886c067cc" providerId="LiveId" clId="{1D6EAE0D-5563-41E8-A002-496DCF935150}" dt="2020-08-11T08:35:32.529" v="24" actId="478"/>
          <ac:spMkLst>
            <pc:docMk/>
            <pc:sldMk cId="1901867075" sldId="275"/>
            <ac:spMk id="13" creationId="{59ADEB63-70E5-432C-B12A-7FF8556448B3}"/>
          </ac:spMkLst>
        </pc:spChg>
      </pc:sldChg>
      <pc:sldChg chg="delSp modSp mod">
        <pc:chgData name="Siegbert Rudolph" userId="2af4d44886c067cc" providerId="LiveId" clId="{1D6EAE0D-5563-41E8-A002-496DCF935150}" dt="2020-08-11T08:35:32.550" v="53" actId="1076"/>
        <pc:sldMkLst>
          <pc:docMk/>
          <pc:sldMk cId="1544213798" sldId="276"/>
        </pc:sldMkLst>
        <pc:spChg chg="mod">
          <ac:chgData name="Siegbert Rudolph" userId="2af4d44886c067cc" providerId="LiveId" clId="{1D6EAE0D-5563-41E8-A002-496DCF935150}" dt="2020-08-11T08:35:32.550" v="53" actId="1076"/>
          <ac:spMkLst>
            <pc:docMk/>
            <pc:sldMk cId="1544213798" sldId="276"/>
            <ac:spMk id="12" creationId="{7ECC37A4-889E-469A-BBF7-233C2114A6EE}"/>
          </ac:spMkLst>
        </pc:spChg>
        <pc:spChg chg="del">
          <ac:chgData name="Siegbert Rudolph" userId="2af4d44886c067cc" providerId="LiveId" clId="{1D6EAE0D-5563-41E8-A002-496DCF935150}" dt="2020-08-11T08:35:32.547" v="48" actId="478"/>
          <ac:spMkLst>
            <pc:docMk/>
            <pc:sldMk cId="1544213798" sldId="276"/>
            <ac:spMk id="13" creationId="{48D113EF-DF32-4408-9CF0-5698194D0BDF}"/>
          </ac:spMkLst>
        </pc:spChg>
      </pc:sldChg>
      <pc:sldChg chg="delSp modSp mod">
        <pc:chgData name="Siegbert Rudolph" userId="2af4d44886c067cc" providerId="LiveId" clId="{1D6EAE0D-5563-41E8-A002-496DCF935150}" dt="2020-08-11T08:35:32.555" v="59" actId="1076"/>
        <pc:sldMkLst>
          <pc:docMk/>
          <pc:sldMk cId="4052211650" sldId="277"/>
        </pc:sldMkLst>
        <pc:spChg chg="mod">
          <ac:chgData name="Siegbert Rudolph" userId="2af4d44886c067cc" providerId="LiveId" clId="{1D6EAE0D-5563-41E8-A002-496DCF935150}" dt="2020-08-11T08:35:32.555" v="59" actId="1076"/>
          <ac:spMkLst>
            <pc:docMk/>
            <pc:sldMk cId="4052211650" sldId="277"/>
            <ac:spMk id="12" creationId="{02BB3571-D5F7-43AA-BF04-C66771B5DE52}"/>
          </ac:spMkLst>
        </pc:spChg>
        <pc:spChg chg="del">
          <ac:chgData name="Siegbert Rudolph" userId="2af4d44886c067cc" providerId="LiveId" clId="{1D6EAE0D-5563-41E8-A002-496DCF935150}" dt="2020-08-11T08:35:32.551" v="54" actId="478"/>
          <ac:spMkLst>
            <pc:docMk/>
            <pc:sldMk cId="4052211650" sldId="277"/>
            <ac:spMk id="13" creationId="{85C7404C-44AD-470C-8952-D829B580A158}"/>
          </ac:spMkLst>
        </pc:spChg>
      </pc:sldChg>
      <pc:sldChg chg="delSp modSp mod">
        <pc:chgData name="Siegbert Rudolph" userId="2af4d44886c067cc" providerId="LiveId" clId="{1D6EAE0D-5563-41E8-A002-496DCF935150}" dt="2020-08-11T08:35:32.537" v="35" actId="1076"/>
        <pc:sldMkLst>
          <pc:docMk/>
          <pc:sldMk cId="4051993134" sldId="278"/>
        </pc:sldMkLst>
        <pc:spChg chg="mod">
          <ac:chgData name="Siegbert Rudolph" userId="2af4d44886c067cc" providerId="LiveId" clId="{1D6EAE0D-5563-41E8-A002-496DCF935150}" dt="2020-08-11T08:35:32.537" v="35" actId="1076"/>
          <ac:spMkLst>
            <pc:docMk/>
            <pc:sldMk cId="4051993134" sldId="278"/>
            <ac:spMk id="12" creationId="{D395A5DB-99C0-4784-886C-00B8E780F9EF}"/>
          </ac:spMkLst>
        </pc:spChg>
        <pc:spChg chg="del">
          <ac:chgData name="Siegbert Rudolph" userId="2af4d44886c067cc" providerId="LiveId" clId="{1D6EAE0D-5563-41E8-A002-496DCF935150}" dt="2020-08-11T08:35:32.533" v="30" actId="478"/>
          <ac:spMkLst>
            <pc:docMk/>
            <pc:sldMk cId="4051993134" sldId="278"/>
            <ac:spMk id="13" creationId="{5CCB0F40-D1D9-44F9-9011-96A335B8812C}"/>
          </ac:spMkLst>
        </pc:spChg>
      </pc:sldChg>
      <pc:sldChg chg="delSp modSp mod">
        <pc:chgData name="Siegbert Rudolph" userId="2af4d44886c067cc" providerId="LiveId" clId="{1D6EAE0D-5563-41E8-A002-496DCF935150}" dt="2020-08-11T08:35:32.559" v="65" actId="1076"/>
        <pc:sldMkLst>
          <pc:docMk/>
          <pc:sldMk cId="2915413291" sldId="279"/>
        </pc:sldMkLst>
        <pc:spChg chg="mod">
          <ac:chgData name="Siegbert Rudolph" userId="2af4d44886c067cc" providerId="LiveId" clId="{1D6EAE0D-5563-41E8-A002-496DCF935150}" dt="2020-08-11T08:35:32.559" v="65" actId="1076"/>
          <ac:spMkLst>
            <pc:docMk/>
            <pc:sldMk cId="2915413291" sldId="279"/>
            <ac:spMk id="12" creationId="{19D53449-0C21-41D0-B202-E843D26143A6}"/>
          </ac:spMkLst>
        </pc:spChg>
        <pc:spChg chg="del">
          <ac:chgData name="Siegbert Rudolph" userId="2af4d44886c067cc" providerId="LiveId" clId="{1D6EAE0D-5563-41E8-A002-496DCF935150}" dt="2020-08-11T08:35:32.555" v="60" actId="478"/>
          <ac:spMkLst>
            <pc:docMk/>
            <pc:sldMk cId="2915413291" sldId="279"/>
            <ac:spMk id="13" creationId="{3A26476D-236E-4215-AD2E-089FC6A25D48}"/>
          </ac:spMkLst>
        </pc:spChg>
      </pc:sldChg>
      <pc:sldChg chg="delSp modSp mod">
        <pc:chgData name="Siegbert Rudolph" userId="2af4d44886c067cc" providerId="LiveId" clId="{1D6EAE0D-5563-41E8-A002-496DCF935150}" dt="2020-08-11T08:35:32.542" v="41" actId="1076"/>
        <pc:sldMkLst>
          <pc:docMk/>
          <pc:sldMk cId="2255859179" sldId="280"/>
        </pc:sldMkLst>
        <pc:spChg chg="mod">
          <ac:chgData name="Siegbert Rudolph" userId="2af4d44886c067cc" providerId="LiveId" clId="{1D6EAE0D-5563-41E8-A002-496DCF935150}" dt="2020-08-11T08:35:32.542" v="41" actId="1076"/>
          <ac:spMkLst>
            <pc:docMk/>
            <pc:sldMk cId="2255859179" sldId="280"/>
            <ac:spMk id="12" creationId="{AF30734F-6882-492A-8760-E0A3172C09FB}"/>
          </ac:spMkLst>
        </pc:spChg>
        <pc:spChg chg="del">
          <ac:chgData name="Siegbert Rudolph" userId="2af4d44886c067cc" providerId="LiveId" clId="{1D6EAE0D-5563-41E8-A002-496DCF935150}" dt="2020-08-11T08:35:32.538" v="36" actId="478"/>
          <ac:spMkLst>
            <pc:docMk/>
            <pc:sldMk cId="2255859179" sldId="280"/>
            <ac:spMk id="13" creationId="{F52B1E3E-0924-4F9C-BF30-10273DA087F7}"/>
          </ac:spMkLst>
        </pc:spChg>
      </pc:sldChg>
      <pc:sldChg chg="delSp modSp mod">
        <pc:chgData name="Siegbert Rudolph" userId="2af4d44886c067cc" providerId="LiveId" clId="{1D6EAE0D-5563-41E8-A002-496DCF935150}" dt="2020-08-11T08:35:32.546" v="47" actId="1076"/>
        <pc:sldMkLst>
          <pc:docMk/>
          <pc:sldMk cId="636453072" sldId="281"/>
        </pc:sldMkLst>
        <pc:spChg chg="mod">
          <ac:chgData name="Siegbert Rudolph" userId="2af4d44886c067cc" providerId="LiveId" clId="{1D6EAE0D-5563-41E8-A002-496DCF935150}" dt="2020-08-11T08:35:32.546" v="47" actId="1076"/>
          <ac:spMkLst>
            <pc:docMk/>
            <pc:sldMk cId="636453072" sldId="281"/>
            <ac:spMk id="12" creationId="{F68BFAE0-2CB7-4835-975F-F9D4971F36E6}"/>
          </ac:spMkLst>
        </pc:spChg>
        <pc:spChg chg="del">
          <ac:chgData name="Siegbert Rudolph" userId="2af4d44886c067cc" providerId="LiveId" clId="{1D6EAE0D-5563-41E8-A002-496DCF935150}" dt="2020-08-11T08:35:32.542" v="42" actId="478"/>
          <ac:spMkLst>
            <pc:docMk/>
            <pc:sldMk cId="636453072" sldId="281"/>
            <ac:spMk id="13" creationId="{AEA31F1E-A42E-4381-A9D4-0EA0A5209FB4}"/>
          </ac:spMkLst>
        </pc:spChg>
      </pc:sldChg>
      <pc:sldChg chg="delSp modSp mod">
        <pc:chgData name="Siegbert Rudolph" userId="2af4d44886c067cc" providerId="LiveId" clId="{1D6EAE0D-5563-41E8-A002-496DCF935150}" dt="2020-08-11T08:35:32.597" v="107" actId="1076"/>
        <pc:sldMkLst>
          <pc:docMk/>
          <pc:sldMk cId="3754099932" sldId="282"/>
        </pc:sldMkLst>
        <pc:spChg chg="mod">
          <ac:chgData name="Siegbert Rudolph" userId="2af4d44886c067cc" providerId="LiveId" clId="{1D6EAE0D-5563-41E8-A002-496DCF935150}" dt="2020-08-11T08:35:32.597" v="107" actId="1076"/>
          <ac:spMkLst>
            <pc:docMk/>
            <pc:sldMk cId="3754099932" sldId="282"/>
            <ac:spMk id="12" creationId="{F5399A0A-3446-4BFC-BDB0-A1906B592AF1}"/>
          </ac:spMkLst>
        </pc:spChg>
        <pc:spChg chg="del">
          <ac:chgData name="Siegbert Rudolph" userId="2af4d44886c067cc" providerId="LiveId" clId="{1D6EAE0D-5563-41E8-A002-496DCF935150}" dt="2020-08-11T08:35:32.592" v="102" actId="478"/>
          <ac:spMkLst>
            <pc:docMk/>
            <pc:sldMk cId="3754099932" sldId="282"/>
            <ac:spMk id="13" creationId="{E1663592-87C8-4285-A2B3-2ED628810448}"/>
          </ac:spMkLst>
        </pc:spChg>
      </pc:sldChg>
      <pc:sldChg chg="delSp modSp mod">
        <pc:chgData name="Siegbert Rudolph" userId="2af4d44886c067cc" providerId="LiveId" clId="{1D6EAE0D-5563-41E8-A002-496DCF935150}" dt="2020-08-11T08:35:32.606" v="119" actId="1076"/>
        <pc:sldMkLst>
          <pc:docMk/>
          <pc:sldMk cId="2475235217" sldId="283"/>
        </pc:sldMkLst>
        <pc:spChg chg="mod">
          <ac:chgData name="Siegbert Rudolph" userId="2af4d44886c067cc" providerId="LiveId" clId="{1D6EAE0D-5563-41E8-A002-496DCF935150}" dt="2020-08-11T08:35:32.606" v="119" actId="1076"/>
          <ac:spMkLst>
            <pc:docMk/>
            <pc:sldMk cId="2475235217" sldId="283"/>
            <ac:spMk id="12" creationId="{4D97E30E-AB03-462F-8FD7-61B5E141D3FD}"/>
          </ac:spMkLst>
        </pc:spChg>
        <pc:spChg chg="del">
          <ac:chgData name="Siegbert Rudolph" userId="2af4d44886c067cc" providerId="LiveId" clId="{1D6EAE0D-5563-41E8-A002-496DCF935150}" dt="2020-08-11T08:35:32.602" v="114" actId="478"/>
          <ac:spMkLst>
            <pc:docMk/>
            <pc:sldMk cId="2475235217" sldId="283"/>
            <ac:spMk id="13" creationId="{8D208077-F6B3-4169-B2FB-BC4FB91F8151}"/>
          </ac:spMkLst>
        </pc:spChg>
      </pc:sldChg>
      <pc:sldChg chg="delSp modSp mod">
        <pc:chgData name="Siegbert Rudolph" userId="2af4d44886c067cc" providerId="LiveId" clId="{1D6EAE0D-5563-41E8-A002-496DCF935150}" dt="2020-08-11T08:35:32.602" v="113" actId="1076"/>
        <pc:sldMkLst>
          <pc:docMk/>
          <pc:sldMk cId="3646930458" sldId="284"/>
        </pc:sldMkLst>
        <pc:spChg chg="mod">
          <ac:chgData name="Siegbert Rudolph" userId="2af4d44886c067cc" providerId="LiveId" clId="{1D6EAE0D-5563-41E8-A002-496DCF935150}" dt="2020-08-11T08:35:32.602" v="113" actId="1076"/>
          <ac:spMkLst>
            <pc:docMk/>
            <pc:sldMk cId="3646930458" sldId="284"/>
            <ac:spMk id="12" creationId="{69D08FCE-EE82-437B-A09C-19B29BBDDCF7}"/>
          </ac:spMkLst>
        </pc:spChg>
        <pc:spChg chg="del">
          <ac:chgData name="Siegbert Rudolph" userId="2af4d44886c067cc" providerId="LiveId" clId="{1D6EAE0D-5563-41E8-A002-496DCF935150}" dt="2020-08-11T08:35:32.597" v="108" actId="478"/>
          <ac:spMkLst>
            <pc:docMk/>
            <pc:sldMk cId="3646930458" sldId="284"/>
            <ac:spMk id="13" creationId="{4E977A73-57E5-42E4-B09F-3488A52FB86E}"/>
          </ac:spMkLst>
        </pc:spChg>
      </pc:sldChg>
      <pc:sldChg chg="delSp modSp mod">
        <pc:chgData name="Siegbert Rudolph" userId="2af4d44886c067cc" providerId="LiveId" clId="{1D6EAE0D-5563-41E8-A002-496DCF935150}" dt="2020-08-11T08:35:32.617" v="137" actId="1076"/>
        <pc:sldMkLst>
          <pc:docMk/>
          <pc:sldMk cId="958425411" sldId="285"/>
        </pc:sldMkLst>
        <pc:spChg chg="mod">
          <ac:chgData name="Siegbert Rudolph" userId="2af4d44886c067cc" providerId="LiveId" clId="{1D6EAE0D-5563-41E8-A002-496DCF935150}" dt="2020-08-11T08:35:32.617" v="137" actId="1076"/>
          <ac:spMkLst>
            <pc:docMk/>
            <pc:sldMk cId="958425411" sldId="285"/>
            <ac:spMk id="11" creationId="{726598B4-668E-4434-8446-13239EB46CF9}"/>
          </ac:spMkLst>
        </pc:spChg>
        <pc:spChg chg="del">
          <ac:chgData name="Siegbert Rudolph" userId="2af4d44886c067cc" providerId="LiveId" clId="{1D6EAE0D-5563-41E8-A002-496DCF935150}" dt="2020-08-11T08:35:32.614" v="132" actId="478"/>
          <ac:spMkLst>
            <pc:docMk/>
            <pc:sldMk cId="958425411" sldId="285"/>
            <ac:spMk id="13" creationId="{A8695F72-2A85-4385-B14A-293075BF00C0}"/>
          </ac:spMkLst>
        </pc:spChg>
      </pc:sldChg>
      <pc:sldChg chg="delSp modSp mod">
        <pc:chgData name="Siegbert Rudolph" userId="2af4d44886c067cc" providerId="LiveId" clId="{1D6EAE0D-5563-41E8-A002-496DCF935150}" dt="2020-08-11T08:35:32.613" v="131" actId="1076"/>
        <pc:sldMkLst>
          <pc:docMk/>
          <pc:sldMk cId="2874854592" sldId="286"/>
        </pc:sldMkLst>
        <pc:spChg chg="mod">
          <ac:chgData name="Siegbert Rudolph" userId="2af4d44886c067cc" providerId="LiveId" clId="{1D6EAE0D-5563-41E8-A002-496DCF935150}" dt="2020-08-11T08:35:32.613" v="131" actId="1076"/>
          <ac:spMkLst>
            <pc:docMk/>
            <pc:sldMk cId="2874854592" sldId="286"/>
            <ac:spMk id="11" creationId="{4007F173-D248-4F08-AF33-F1D7409190A4}"/>
          </ac:spMkLst>
        </pc:spChg>
        <pc:spChg chg="del">
          <ac:chgData name="Siegbert Rudolph" userId="2af4d44886c067cc" providerId="LiveId" clId="{1D6EAE0D-5563-41E8-A002-496DCF935150}" dt="2020-08-11T08:35:32.610" v="126" actId="478"/>
          <ac:spMkLst>
            <pc:docMk/>
            <pc:sldMk cId="2874854592" sldId="286"/>
            <ac:spMk id="13" creationId="{B9A8F5BE-8013-4946-ACF1-583C2AA7EA2A}"/>
          </ac:spMkLst>
        </pc:spChg>
      </pc:sldChg>
      <pc:sldChg chg="delSp modSp mod">
        <pc:chgData name="Siegbert Rudolph" userId="2af4d44886c067cc" providerId="LiveId" clId="{1D6EAE0D-5563-41E8-A002-496DCF935150}" dt="2020-08-11T08:35:32.647" v="179" actId="1076"/>
        <pc:sldMkLst>
          <pc:docMk/>
          <pc:sldMk cId="3055612800" sldId="287"/>
        </pc:sldMkLst>
        <pc:spChg chg="mod">
          <ac:chgData name="Siegbert Rudolph" userId="2af4d44886c067cc" providerId="LiveId" clId="{1D6EAE0D-5563-41E8-A002-496DCF935150}" dt="2020-08-11T08:35:32.647" v="179" actId="1076"/>
          <ac:spMkLst>
            <pc:docMk/>
            <pc:sldMk cId="3055612800" sldId="287"/>
            <ac:spMk id="11" creationId="{0B84BEE8-47D3-428F-B872-A8D4E7AE5BB6}"/>
          </ac:spMkLst>
        </pc:spChg>
        <pc:spChg chg="del">
          <ac:chgData name="Siegbert Rudolph" userId="2af4d44886c067cc" providerId="LiveId" clId="{1D6EAE0D-5563-41E8-A002-496DCF935150}" dt="2020-08-11T08:35:32.643" v="174" actId="478"/>
          <ac:spMkLst>
            <pc:docMk/>
            <pc:sldMk cId="3055612800" sldId="287"/>
            <ac:spMk id="13" creationId="{73815923-EC39-44B3-955A-58A9C9640EBA}"/>
          </ac:spMkLst>
        </pc:spChg>
      </pc:sldChg>
      <pc:sldChg chg="delSp modSp mod">
        <pc:chgData name="Siegbert Rudolph" userId="2af4d44886c067cc" providerId="LiveId" clId="{1D6EAE0D-5563-41E8-A002-496DCF935150}" dt="2020-08-11T08:35:32.625" v="149" actId="1076"/>
        <pc:sldMkLst>
          <pc:docMk/>
          <pc:sldMk cId="3586927126" sldId="288"/>
        </pc:sldMkLst>
        <pc:spChg chg="mod">
          <ac:chgData name="Siegbert Rudolph" userId="2af4d44886c067cc" providerId="LiveId" clId="{1D6EAE0D-5563-41E8-A002-496DCF935150}" dt="2020-08-11T08:35:32.625" v="149" actId="1076"/>
          <ac:spMkLst>
            <pc:docMk/>
            <pc:sldMk cId="3586927126" sldId="288"/>
            <ac:spMk id="12" creationId="{3C2C0BEF-5201-444D-81DF-B5BF0F3DF38E}"/>
          </ac:spMkLst>
        </pc:spChg>
        <pc:spChg chg="del">
          <ac:chgData name="Siegbert Rudolph" userId="2af4d44886c067cc" providerId="LiveId" clId="{1D6EAE0D-5563-41E8-A002-496DCF935150}" dt="2020-08-11T08:35:32.622" v="144" actId="478"/>
          <ac:spMkLst>
            <pc:docMk/>
            <pc:sldMk cId="3586927126" sldId="288"/>
            <ac:spMk id="13" creationId="{744791D4-BA71-4222-AC65-24B8615F79EA}"/>
          </ac:spMkLst>
        </pc:spChg>
      </pc:sldChg>
      <pc:sldChg chg="delSp modSp mod">
        <pc:chgData name="Siegbert Rudolph" userId="2af4d44886c067cc" providerId="LiveId" clId="{1D6EAE0D-5563-41E8-A002-496DCF935150}" dt="2020-08-11T08:35:32.629" v="155" actId="1076"/>
        <pc:sldMkLst>
          <pc:docMk/>
          <pc:sldMk cId="3810152147" sldId="289"/>
        </pc:sldMkLst>
        <pc:spChg chg="mod">
          <ac:chgData name="Siegbert Rudolph" userId="2af4d44886c067cc" providerId="LiveId" clId="{1D6EAE0D-5563-41E8-A002-496DCF935150}" dt="2020-08-11T08:35:32.629" v="155" actId="1076"/>
          <ac:spMkLst>
            <pc:docMk/>
            <pc:sldMk cId="3810152147" sldId="289"/>
            <ac:spMk id="12" creationId="{043BB45D-426F-4201-9C0A-3B52FD7B7E15}"/>
          </ac:spMkLst>
        </pc:spChg>
        <pc:spChg chg="del">
          <ac:chgData name="Siegbert Rudolph" userId="2af4d44886c067cc" providerId="LiveId" clId="{1D6EAE0D-5563-41E8-A002-496DCF935150}" dt="2020-08-11T08:35:32.626" v="150" actId="478"/>
          <ac:spMkLst>
            <pc:docMk/>
            <pc:sldMk cId="3810152147" sldId="289"/>
            <ac:spMk id="13" creationId="{A06B57CD-65D0-47ED-9BEB-DF3CC803F70A}"/>
          </ac:spMkLst>
        </pc:spChg>
      </pc:sldChg>
      <pc:sldChg chg="delSp modSp mod">
        <pc:chgData name="Siegbert Rudolph" userId="2af4d44886c067cc" providerId="LiveId" clId="{1D6EAE0D-5563-41E8-A002-496DCF935150}" dt="2020-08-11T08:35:32.654" v="185" actId="1076"/>
        <pc:sldMkLst>
          <pc:docMk/>
          <pc:sldMk cId="1435490548" sldId="290"/>
        </pc:sldMkLst>
        <pc:spChg chg="mod">
          <ac:chgData name="Siegbert Rudolph" userId="2af4d44886c067cc" providerId="LiveId" clId="{1D6EAE0D-5563-41E8-A002-496DCF935150}" dt="2020-08-11T08:35:32.654" v="185" actId="1076"/>
          <ac:spMkLst>
            <pc:docMk/>
            <pc:sldMk cId="1435490548" sldId="290"/>
            <ac:spMk id="12" creationId="{C68F6D24-BED6-494E-860F-FEF2E7370037}"/>
          </ac:spMkLst>
        </pc:spChg>
        <pc:spChg chg="del">
          <ac:chgData name="Siegbert Rudolph" userId="2af4d44886c067cc" providerId="LiveId" clId="{1D6EAE0D-5563-41E8-A002-496DCF935150}" dt="2020-08-11T08:35:32.647" v="180" actId="478"/>
          <ac:spMkLst>
            <pc:docMk/>
            <pc:sldMk cId="1435490548" sldId="290"/>
            <ac:spMk id="13" creationId="{7B1FE55A-941D-46E8-95DF-0289BA430E30}"/>
          </ac:spMkLst>
        </pc:spChg>
      </pc:sldChg>
      <pc:sldChg chg="delSp modSp mod">
        <pc:chgData name="Siegbert Rudolph" userId="2af4d44886c067cc" providerId="LiveId" clId="{1D6EAE0D-5563-41E8-A002-496DCF935150}" dt="2020-08-11T08:35:32.633" v="161" actId="1076"/>
        <pc:sldMkLst>
          <pc:docMk/>
          <pc:sldMk cId="2768513747" sldId="291"/>
        </pc:sldMkLst>
        <pc:spChg chg="mod">
          <ac:chgData name="Siegbert Rudolph" userId="2af4d44886c067cc" providerId="LiveId" clId="{1D6EAE0D-5563-41E8-A002-496DCF935150}" dt="2020-08-11T08:35:32.633" v="161" actId="1076"/>
          <ac:spMkLst>
            <pc:docMk/>
            <pc:sldMk cId="2768513747" sldId="291"/>
            <ac:spMk id="12" creationId="{425B25E3-33F5-45A6-9578-9E5A44D4ABE0}"/>
          </ac:spMkLst>
        </pc:spChg>
        <pc:spChg chg="del">
          <ac:chgData name="Siegbert Rudolph" userId="2af4d44886c067cc" providerId="LiveId" clId="{1D6EAE0D-5563-41E8-A002-496DCF935150}" dt="2020-08-11T08:35:32.630" v="156" actId="478"/>
          <ac:spMkLst>
            <pc:docMk/>
            <pc:sldMk cId="2768513747" sldId="291"/>
            <ac:spMk id="13" creationId="{50DEF2C8-9A47-4F3D-B537-9B7E72F67464}"/>
          </ac:spMkLst>
        </pc:spChg>
      </pc:sldChg>
      <pc:sldChg chg="delSp modSp mod">
        <pc:chgData name="Siegbert Rudolph" userId="2af4d44886c067cc" providerId="LiveId" clId="{1D6EAE0D-5563-41E8-A002-496DCF935150}" dt="2020-08-11T08:35:32.642" v="173" actId="1076"/>
        <pc:sldMkLst>
          <pc:docMk/>
          <pc:sldMk cId="3980244564" sldId="292"/>
        </pc:sldMkLst>
        <pc:spChg chg="mod">
          <ac:chgData name="Siegbert Rudolph" userId="2af4d44886c067cc" providerId="LiveId" clId="{1D6EAE0D-5563-41E8-A002-496DCF935150}" dt="2020-08-11T08:35:32.642" v="173" actId="1076"/>
          <ac:spMkLst>
            <pc:docMk/>
            <pc:sldMk cId="3980244564" sldId="292"/>
            <ac:spMk id="11" creationId="{B870ED28-5DAA-40BD-8748-150A5CA18745}"/>
          </ac:spMkLst>
        </pc:spChg>
        <pc:spChg chg="del">
          <ac:chgData name="Siegbert Rudolph" userId="2af4d44886c067cc" providerId="LiveId" clId="{1D6EAE0D-5563-41E8-A002-496DCF935150}" dt="2020-08-11T08:35:32.639" v="168" actId="478"/>
          <ac:spMkLst>
            <pc:docMk/>
            <pc:sldMk cId="3980244564" sldId="292"/>
            <ac:spMk id="13" creationId="{BB9F1061-CAD8-4FAD-9113-8F8ADF88AE02}"/>
          </ac:spMkLst>
        </pc:spChg>
      </pc:sldChg>
      <pc:sldChg chg="delSp modSp mod">
        <pc:chgData name="Siegbert Rudolph" userId="2af4d44886c067cc" providerId="LiveId" clId="{1D6EAE0D-5563-41E8-A002-496DCF935150}" dt="2020-08-11T08:35:32.638" v="167" actId="1076"/>
        <pc:sldMkLst>
          <pc:docMk/>
          <pc:sldMk cId="3606507039" sldId="293"/>
        </pc:sldMkLst>
        <pc:spChg chg="mod">
          <ac:chgData name="Siegbert Rudolph" userId="2af4d44886c067cc" providerId="LiveId" clId="{1D6EAE0D-5563-41E8-A002-496DCF935150}" dt="2020-08-11T08:35:32.638" v="167" actId="1076"/>
          <ac:spMkLst>
            <pc:docMk/>
            <pc:sldMk cId="3606507039" sldId="293"/>
            <ac:spMk id="12" creationId="{D78672D9-C0AD-438A-A11E-93135EA377A7}"/>
          </ac:spMkLst>
        </pc:spChg>
        <pc:spChg chg="del">
          <ac:chgData name="Siegbert Rudolph" userId="2af4d44886c067cc" providerId="LiveId" clId="{1D6EAE0D-5563-41E8-A002-496DCF935150}" dt="2020-08-11T08:35:32.634" v="162" actId="478"/>
          <ac:spMkLst>
            <pc:docMk/>
            <pc:sldMk cId="3606507039" sldId="293"/>
            <ac:spMk id="13" creationId="{0B86850D-E394-477B-A575-542E1D6094EE}"/>
          </ac:spMkLst>
        </pc:spChg>
      </pc:sldChg>
      <pc:sldChg chg="delSp modSp mod">
        <pc:chgData name="Siegbert Rudolph" userId="2af4d44886c067cc" providerId="LiveId" clId="{1D6EAE0D-5563-41E8-A002-496DCF935150}" dt="2020-08-11T08:35:32.701" v="227" actId="1076"/>
        <pc:sldMkLst>
          <pc:docMk/>
          <pc:sldMk cId="3148192860" sldId="294"/>
        </pc:sldMkLst>
        <pc:spChg chg="mod">
          <ac:chgData name="Siegbert Rudolph" userId="2af4d44886c067cc" providerId="LiveId" clId="{1D6EAE0D-5563-41E8-A002-496DCF935150}" dt="2020-08-11T08:35:32.701" v="227" actId="1076"/>
          <ac:spMkLst>
            <pc:docMk/>
            <pc:sldMk cId="3148192860" sldId="294"/>
            <ac:spMk id="13" creationId="{8185E713-1A90-4B6A-9280-11A676B1256C}"/>
          </ac:spMkLst>
        </pc:spChg>
        <pc:spChg chg="del">
          <ac:chgData name="Siegbert Rudolph" userId="2af4d44886c067cc" providerId="LiveId" clId="{1D6EAE0D-5563-41E8-A002-496DCF935150}" dt="2020-08-11T08:35:32.695" v="222" actId="478"/>
          <ac:spMkLst>
            <pc:docMk/>
            <pc:sldMk cId="3148192860" sldId="294"/>
            <ac:spMk id="14" creationId="{77E57744-186A-426C-AFC0-FCBA9641C9EF}"/>
          </ac:spMkLst>
        </pc:spChg>
      </pc:sldChg>
      <pc:sldChg chg="delSp modSp mod">
        <pc:chgData name="Siegbert Rudolph" userId="2af4d44886c067cc" providerId="LiveId" clId="{1D6EAE0D-5563-41E8-A002-496DCF935150}" dt="2020-08-11T08:35:32.706" v="233" actId="1076"/>
        <pc:sldMkLst>
          <pc:docMk/>
          <pc:sldMk cId="3619462460" sldId="296"/>
        </pc:sldMkLst>
        <pc:spChg chg="mod">
          <ac:chgData name="Siegbert Rudolph" userId="2af4d44886c067cc" providerId="LiveId" clId="{1D6EAE0D-5563-41E8-A002-496DCF935150}" dt="2020-08-11T08:35:32.706" v="233" actId="1076"/>
          <ac:spMkLst>
            <pc:docMk/>
            <pc:sldMk cId="3619462460" sldId="296"/>
            <ac:spMk id="13" creationId="{203A430A-B38A-4E70-BDA3-521FB0706E49}"/>
          </ac:spMkLst>
        </pc:spChg>
        <pc:spChg chg="del">
          <ac:chgData name="Siegbert Rudolph" userId="2af4d44886c067cc" providerId="LiveId" clId="{1D6EAE0D-5563-41E8-A002-496DCF935150}" dt="2020-08-11T08:35:32.702" v="228" actId="478"/>
          <ac:spMkLst>
            <pc:docMk/>
            <pc:sldMk cId="3619462460" sldId="296"/>
            <ac:spMk id="14" creationId="{6D787D33-5C09-47C9-8B88-109E30302847}"/>
          </ac:spMkLst>
        </pc:spChg>
      </pc:sldChg>
      <pc:sldChg chg="delSp modSp mod">
        <pc:chgData name="Siegbert Rudolph" userId="2af4d44886c067cc" providerId="LiveId" clId="{1D6EAE0D-5563-41E8-A002-496DCF935150}" dt="2020-08-11T08:35:32.711" v="239" actId="1076"/>
        <pc:sldMkLst>
          <pc:docMk/>
          <pc:sldMk cId="2115990539" sldId="297"/>
        </pc:sldMkLst>
        <pc:spChg chg="mod">
          <ac:chgData name="Siegbert Rudolph" userId="2af4d44886c067cc" providerId="LiveId" clId="{1D6EAE0D-5563-41E8-A002-496DCF935150}" dt="2020-08-11T08:35:32.711" v="239" actId="1076"/>
          <ac:spMkLst>
            <pc:docMk/>
            <pc:sldMk cId="2115990539" sldId="297"/>
            <ac:spMk id="13" creationId="{2946775D-BA5B-41D1-BCBA-EBBB2B1536F8}"/>
          </ac:spMkLst>
        </pc:spChg>
        <pc:spChg chg="del">
          <ac:chgData name="Siegbert Rudolph" userId="2af4d44886c067cc" providerId="LiveId" clId="{1D6EAE0D-5563-41E8-A002-496DCF935150}" dt="2020-08-11T08:35:32.707" v="234" actId="478"/>
          <ac:spMkLst>
            <pc:docMk/>
            <pc:sldMk cId="2115990539" sldId="297"/>
            <ac:spMk id="14" creationId="{0D3BCF13-2609-4B9B-9D28-D8A67CFB1878}"/>
          </ac:spMkLst>
        </pc:spChg>
      </pc:sldChg>
      <pc:sldChg chg="delSp modSp mod">
        <pc:chgData name="Siegbert Rudolph" userId="2af4d44886c067cc" providerId="LiveId" clId="{1D6EAE0D-5563-41E8-A002-496DCF935150}" dt="2020-08-11T08:35:32.674" v="203" actId="1076"/>
        <pc:sldMkLst>
          <pc:docMk/>
          <pc:sldMk cId="953622842" sldId="298"/>
        </pc:sldMkLst>
        <pc:spChg chg="mod">
          <ac:chgData name="Siegbert Rudolph" userId="2af4d44886c067cc" providerId="LiveId" clId="{1D6EAE0D-5563-41E8-A002-496DCF935150}" dt="2020-08-11T08:35:32.674" v="203" actId="1076"/>
          <ac:spMkLst>
            <pc:docMk/>
            <pc:sldMk cId="953622842" sldId="298"/>
            <ac:spMk id="13" creationId="{53808D68-64A5-48BE-AABA-3F58E8F2972D}"/>
          </ac:spMkLst>
        </pc:spChg>
        <pc:spChg chg="del">
          <ac:chgData name="Siegbert Rudolph" userId="2af4d44886c067cc" providerId="LiveId" clId="{1D6EAE0D-5563-41E8-A002-496DCF935150}" dt="2020-08-11T08:35:32.669" v="198" actId="478"/>
          <ac:spMkLst>
            <pc:docMk/>
            <pc:sldMk cId="953622842" sldId="298"/>
            <ac:spMk id="14" creationId="{D703431D-2784-4B4F-B262-A2AF8EEDD6A8}"/>
          </ac:spMkLst>
        </pc:spChg>
      </pc:sldChg>
      <pc:sldChg chg="delSp modSp mod">
        <pc:chgData name="Siegbert Rudolph" userId="2af4d44886c067cc" providerId="LiveId" clId="{1D6EAE0D-5563-41E8-A002-496DCF935150}" dt="2020-08-11T08:35:32.679" v="209" actId="1076"/>
        <pc:sldMkLst>
          <pc:docMk/>
          <pc:sldMk cId="197337642" sldId="299"/>
        </pc:sldMkLst>
        <pc:spChg chg="mod">
          <ac:chgData name="Siegbert Rudolph" userId="2af4d44886c067cc" providerId="LiveId" clId="{1D6EAE0D-5563-41E8-A002-496DCF935150}" dt="2020-08-11T08:35:32.679" v="209" actId="1076"/>
          <ac:spMkLst>
            <pc:docMk/>
            <pc:sldMk cId="197337642" sldId="299"/>
            <ac:spMk id="13" creationId="{2D4AB0BD-2B7F-45E9-BCB6-7A0277EBE016}"/>
          </ac:spMkLst>
        </pc:spChg>
        <pc:spChg chg="del">
          <ac:chgData name="Siegbert Rudolph" userId="2af4d44886c067cc" providerId="LiveId" clId="{1D6EAE0D-5563-41E8-A002-496DCF935150}" dt="2020-08-11T08:35:32.674" v="204" actId="478"/>
          <ac:spMkLst>
            <pc:docMk/>
            <pc:sldMk cId="197337642" sldId="299"/>
            <ac:spMk id="14" creationId="{FEC3F6DA-0AAC-4914-81D9-EF5FB84281AE}"/>
          </ac:spMkLst>
        </pc:spChg>
      </pc:sldChg>
      <pc:sldChg chg="delSp modSp mod">
        <pc:chgData name="Siegbert Rudolph" userId="2af4d44886c067cc" providerId="LiveId" clId="{1D6EAE0D-5563-41E8-A002-496DCF935150}" dt="2020-08-11T08:35:32.717" v="245" actId="1076"/>
        <pc:sldMkLst>
          <pc:docMk/>
          <pc:sldMk cId="1384303419" sldId="300"/>
        </pc:sldMkLst>
        <pc:spChg chg="mod">
          <ac:chgData name="Siegbert Rudolph" userId="2af4d44886c067cc" providerId="LiveId" clId="{1D6EAE0D-5563-41E8-A002-496DCF935150}" dt="2020-08-11T08:35:32.717" v="245" actId="1076"/>
          <ac:spMkLst>
            <pc:docMk/>
            <pc:sldMk cId="1384303419" sldId="300"/>
            <ac:spMk id="13" creationId="{0814F593-2D99-44B9-BB6F-5C0D6587E901}"/>
          </ac:spMkLst>
        </pc:spChg>
        <pc:spChg chg="del">
          <ac:chgData name="Siegbert Rudolph" userId="2af4d44886c067cc" providerId="LiveId" clId="{1D6EAE0D-5563-41E8-A002-496DCF935150}" dt="2020-08-11T08:35:32.712" v="240" actId="478"/>
          <ac:spMkLst>
            <pc:docMk/>
            <pc:sldMk cId="1384303419" sldId="300"/>
            <ac:spMk id="14" creationId="{41C4C091-C541-476F-A536-6C6D91ED576C}"/>
          </ac:spMkLst>
        </pc:spChg>
      </pc:sldChg>
      <pc:sldChg chg="delSp modSp mod">
        <pc:chgData name="Siegbert Rudolph" userId="2af4d44886c067cc" providerId="LiveId" clId="{1D6EAE0D-5563-41E8-A002-496DCF935150}" dt="2020-08-11T08:35:32.779" v="311" actId="1076"/>
        <pc:sldMkLst>
          <pc:docMk/>
          <pc:sldMk cId="4172240710" sldId="302"/>
        </pc:sldMkLst>
        <pc:spChg chg="mod">
          <ac:chgData name="Siegbert Rudolph" userId="2af4d44886c067cc" providerId="LiveId" clId="{1D6EAE0D-5563-41E8-A002-496DCF935150}" dt="2020-08-11T08:35:32.779" v="311" actId="1076"/>
          <ac:spMkLst>
            <pc:docMk/>
            <pc:sldMk cId="4172240710" sldId="302"/>
            <ac:spMk id="2" creationId="{D08A697A-3D85-4764-87F9-6AAF3C7EEF6F}"/>
          </ac:spMkLst>
        </pc:spChg>
        <pc:spChg chg="del">
          <ac:chgData name="Siegbert Rudolph" userId="2af4d44886c067cc" providerId="LiveId" clId="{1D6EAE0D-5563-41E8-A002-496DCF935150}" dt="2020-08-11T08:35:32.771" v="306" actId="478"/>
          <ac:spMkLst>
            <pc:docMk/>
            <pc:sldMk cId="4172240710" sldId="302"/>
            <ac:spMk id="3" creationId="{EF30E4B3-B1FB-43DF-957A-F4C2F78385B8}"/>
          </ac:spMkLst>
        </pc:spChg>
      </pc:sldChg>
      <pc:sldChg chg="delSp modSp mod">
        <pc:chgData name="Siegbert Rudolph" userId="2af4d44886c067cc" providerId="LiveId" clId="{1D6EAE0D-5563-41E8-A002-496DCF935150}" dt="2020-08-11T08:35:32.722" v="251" actId="1076"/>
        <pc:sldMkLst>
          <pc:docMk/>
          <pc:sldMk cId="3244104396" sldId="304"/>
        </pc:sldMkLst>
        <pc:spChg chg="mod">
          <ac:chgData name="Siegbert Rudolph" userId="2af4d44886c067cc" providerId="LiveId" clId="{1D6EAE0D-5563-41E8-A002-496DCF935150}" dt="2020-08-11T08:35:32.722" v="251" actId="1076"/>
          <ac:spMkLst>
            <pc:docMk/>
            <pc:sldMk cId="3244104396" sldId="304"/>
            <ac:spMk id="14" creationId="{CD9CEAE7-0BA8-4EEC-A880-E073E653A388}"/>
          </ac:spMkLst>
        </pc:spChg>
        <pc:spChg chg="del">
          <ac:chgData name="Siegbert Rudolph" userId="2af4d44886c067cc" providerId="LiveId" clId="{1D6EAE0D-5563-41E8-A002-496DCF935150}" dt="2020-08-11T08:35:32.718" v="246" actId="478"/>
          <ac:spMkLst>
            <pc:docMk/>
            <pc:sldMk cId="3244104396" sldId="304"/>
            <ac:spMk id="15" creationId="{A89E89B9-9239-4F49-AB6A-A35FEEEAC732}"/>
          </ac:spMkLst>
        </pc:spChg>
      </pc:sldChg>
      <pc:sldChg chg="delSp modSp mod">
        <pc:chgData name="Siegbert Rudolph" userId="2af4d44886c067cc" providerId="LiveId" clId="{1D6EAE0D-5563-41E8-A002-496DCF935150}" dt="2020-08-11T08:35:32.727" v="257" actId="1076"/>
        <pc:sldMkLst>
          <pc:docMk/>
          <pc:sldMk cId="222117667" sldId="306"/>
        </pc:sldMkLst>
        <pc:spChg chg="mod">
          <ac:chgData name="Siegbert Rudolph" userId="2af4d44886c067cc" providerId="LiveId" clId="{1D6EAE0D-5563-41E8-A002-496DCF935150}" dt="2020-08-11T08:35:32.727" v="257" actId="1076"/>
          <ac:spMkLst>
            <pc:docMk/>
            <pc:sldMk cId="222117667" sldId="306"/>
            <ac:spMk id="14" creationId="{098AFF32-2CA8-4A92-BC34-25DE39542C28}"/>
          </ac:spMkLst>
        </pc:spChg>
        <pc:spChg chg="del">
          <ac:chgData name="Siegbert Rudolph" userId="2af4d44886c067cc" providerId="LiveId" clId="{1D6EAE0D-5563-41E8-A002-496DCF935150}" dt="2020-08-11T08:35:32.723" v="252" actId="478"/>
          <ac:spMkLst>
            <pc:docMk/>
            <pc:sldMk cId="222117667" sldId="306"/>
            <ac:spMk id="15" creationId="{7C153CBB-5880-4684-B630-5287CDD3708A}"/>
          </ac:spMkLst>
        </pc:spChg>
      </pc:sldChg>
      <pc:sldChg chg="delSp modSp mod">
        <pc:chgData name="Siegbert Rudolph" userId="2af4d44886c067cc" providerId="LiveId" clId="{1D6EAE0D-5563-41E8-A002-496DCF935150}" dt="2020-08-11T08:35:32.732" v="263" actId="1076"/>
        <pc:sldMkLst>
          <pc:docMk/>
          <pc:sldMk cId="2261935336" sldId="307"/>
        </pc:sldMkLst>
        <pc:spChg chg="mod">
          <ac:chgData name="Siegbert Rudolph" userId="2af4d44886c067cc" providerId="LiveId" clId="{1D6EAE0D-5563-41E8-A002-496DCF935150}" dt="2020-08-11T08:35:32.732" v="263" actId="1076"/>
          <ac:spMkLst>
            <pc:docMk/>
            <pc:sldMk cId="2261935336" sldId="307"/>
            <ac:spMk id="14" creationId="{83C55406-D028-431A-B4AA-5E6BAC87EA48}"/>
          </ac:spMkLst>
        </pc:spChg>
        <pc:spChg chg="del">
          <ac:chgData name="Siegbert Rudolph" userId="2af4d44886c067cc" providerId="LiveId" clId="{1D6EAE0D-5563-41E8-A002-496DCF935150}" dt="2020-08-11T08:35:32.728" v="258" actId="478"/>
          <ac:spMkLst>
            <pc:docMk/>
            <pc:sldMk cId="2261935336" sldId="307"/>
            <ac:spMk id="15" creationId="{D67F4DBB-FE3C-4575-ACB8-8056DCBCFBB6}"/>
          </ac:spMkLst>
        </pc:spChg>
      </pc:sldChg>
      <pc:sldChg chg="delSp modSp mod">
        <pc:chgData name="Siegbert Rudolph" userId="2af4d44886c067cc" providerId="LiveId" clId="{1D6EAE0D-5563-41E8-A002-496DCF935150}" dt="2020-08-11T08:35:32.739" v="269" actId="1076"/>
        <pc:sldMkLst>
          <pc:docMk/>
          <pc:sldMk cId="1409952515" sldId="308"/>
        </pc:sldMkLst>
        <pc:spChg chg="mod">
          <ac:chgData name="Siegbert Rudolph" userId="2af4d44886c067cc" providerId="LiveId" clId="{1D6EAE0D-5563-41E8-A002-496DCF935150}" dt="2020-08-11T08:35:32.739" v="269" actId="1076"/>
          <ac:spMkLst>
            <pc:docMk/>
            <pc:sldMk cId="1409952515" sldId="308"/>
            <ac:spMk id="14" creationId="{016492CF-8DF1-4014-AAFB-EFC193AFA93A}"/>
          </ac:spMkLst>
        </pc:spChg>
        <pc:spChg chg="del">
          <ac:chgData name="Siegbert Rudolph" userId="2af4d44886c067cc" providerId="LiveId" clId="{1D6EAE0D-5563-41E8-A002-496DCF935150}" dt="2020-08-11T08:35:32.733" v="264" actId="478"/>
          <ac:spMkLst>
            <pc:docMk/>
            <pc:sldMk cId="1409952515" sldId="308"/>
            <ac:spMk id="15" creationId="{BBAC553D-742E-467A-BFA0-306E3D54BC0A}"/>
          </ac:spMkLst>
        </pc:spChg>
      </pc:sldChg>
      <pc:sldChg chg="delSp modSp mod">
        <pc:chgData name="Siegbert Rudolph" userId="2af4d44886c067cc" providerId="LiveId" clId="{1D6EAE0D-5563-41E8-A002-496DCF935150}" dt="2020-08-11T08:35:32.743" v="275" actId="1076"/>
        <pc:sldMkLst>
          <pc:docMk/>
          <pc:sldMk cId="359376592" sldId="309"/>
        </pc:sldMkLst>
        <pc:spChg chg="mod">
          <ac:chgData name="Siegbert Rudolph" userId="2af4d44886c067cc" providerId="LiveId" clId="{1D6EAE0D-5563-41E8-A002-496DCF935150}" dt="2020-08-11T08:35:32.743" v="275" actId="1076"/>
          <ac:spMkLst>
            <pc:docMk/>
            <pc:sldMk cId="359376592" sldId="309"/>
            <ac:spMk id="14" creationId="{14DA4D98-0D1E-44E4-83D7-1DA6D7486478}"/>
          </ac:spMkLst>
        </pc:spChg>
        <pc:spChg chg="del">
          <ac:chgData name="Siegbert Rudolph" userId="2af4d44886c067cc" providerId="LiveId" clId="{1D6EAE0D-5563-41E8-A002-496DCF935150}" dt="2020-08-11T08:35:32.739" v="270" actId="478"/>
          <ac:spMkLst>
            <pc:docMk/>
            <pc:sldMk cId="359376592" sldId="309"/>
            <ac:spMk id="15" creationId="{81EBFADF-9ECD-4309-BBEA-CC0331C1B6DC}"/>
          </ac:spMkLst>
        </pc:spChg>
      </pc:sldChg>
      <pc:sldChg chg="delSp modSp mod">
        <pc:chgData name="Siegbert Rudolph" userId="2af4d44886c067cc" providerId="LiveId" clId="{1D6EAE0D-5563-41E8-A002-496DCF935150}" dt="2020-08-11T08:35:32.749" v="281" actId="1076"/>
        <pc:sldMkLst>
          <pc:docMk/>
          <pc:sldMk cId="25140063" sldId="310"/>
        </pc:sldMkLst>
        <pc:spChg chg="mod">
          <ac:chgData name="Siegbert Rudolph" userId="2af4d44886c067cc" providerId="LiveId" clId="{1D6EAE0D-5563-41E8-A002-496DCF935150}" dt="2020-08-11T08:35:32.749" v="281" actId="1076"/>
          <ac:spMkLst>
            <pc:docMk/>
            <pc:sldMk cId="25140063" sldId="310"/>
            <ac:spMk id="14" creationId="{F2CE1942-D9C9-4F31-A3BA-287BC19B26EC}"/>
          </ac:spMkLst>
        </pc:spChg>
        <pc:spChg chg="del">
          <ac:chgData name="Siegbert Rudolph" userId="2af4d44886c067cc" providerId="LiveId" clId="{1D6EAE0D-5563-41E8-A002-496DCF935150}" dt="2020-08-11T08:35:32.744" v="276" actId="478"/>
          <ac:spMkLst>
            <pc:docMk/>
            <pc:sldMk cId="25140063" sldId="310"/>
            <ac:spMk id="15" creationId="{0143130C-9BE8-45F9-8C95-75D5EC10CF2A}"/>
          </ac:spMkLst>
        </pc:spChg>
      </pc:sldChg>
      <pc:sldChg chg="delSp modSp mod">
        <pc:chgData name="Siegbert Rudolph" userId="2af4d44886c067cc" providerId="LiveId" clId="{1D6EAE0D-5563-41E8-A002-496DCF935150}" dt="2020-08-11T08:35:32.754" v="287" actId="1076"/>
        <pc:sldMkLst>
          <pc:docMk/>
          <pc:sldMk cId="1778706396" sldId="311"/>
        </pc:sldMkLst>
        <pc:spChg chg="mod">
          <ac:chgData name="Siegbert Rudolph" userId="2af4d44886c067cc" providerId="LiveId" clId="{1D6EAE0D-5563-41E8-A002-496DCF935150}" dt="2020-08-11T08:35:32.754" v="287" actId="1076"/>
          <ac:spMkLst>
            <pc:docMk/>
            <pc:sldMk cId="1778706396" sldId="311"/>
            <ac:spMk id="14" creationId="{0ABFD3A9-DE0A-4ADD-97A1-7E6D1DAA1429}"/>
          </ac:spMkLst>
        </pc:spChg>
        <pc:spChg chg="del">
          <ac:chgData name="Siegbert Rudolph" userId="2af4d44886c067cc" providerId="LiveId" clId="{1D6EAE0D-5563-41E8-A002-496DCF935150}" dt="2020-08-11T08:35:32.750" v="282" actId="478"/>
          <ac:spMkLst>
            <pc:docMk/>
            <pc:sldMk cId="1778706396" sldId="311"/>
            <ac:spMk id="15" creationId="{059A6428-8428-49AF-84D3-56C42F069FF2}"/>
          </ac:spMkLst>
        </pc:spChg>
      </pc:sldChg>
      <pc:sldChg chg="delSp modSp mod">
        <pc:chgData name="Siegbert Rudolph" userId="2af4d44886c067cc" providerId="LiveId" clId="{1D6EAE0D-5563-41E8-A002-496DCF935150}" dt="2020-08-11T08:35:32.758" v="293" actId="1076"/>
        <pc:sldMkLst>
          <pc:docMk/>
          <pc:sldMk cId="994030923" sldId="312"/>
        </pc:sldMkLst>
        <pc:spChg chg="mod">
          <ac:chgData name="Siegbert Rudolph" userId="2af4d44886c067cc" providerId="LiveId" clId="{1D6EAE0D-5563-41E8-A002-496DCF935150}" dt="2020-08-11T08:35:32.758" v="293" actId="1076"/>
          <ac:spMkLst>
            <pc:docMk/>
            <pc:sldMk cId="994030923" sldId="312"/>
            <ac:spMk id="14" creationId="{59161F4E-35E1-4ADD-80B8-991D3730238D}"/>
          </ac:spMkLst>
        </pc:spChg>
        <pc:spChg chg="del">
          <ac:chgData name="Siegbert Rudolph" userId="2af4d44886c067cc" providerId="LiveId" clId="{1D6EAE0D-5563-41E8-A002-496DCF935150}" dt="2020-08-11T08:35:32.755" v="288" actId="478"/>
          <ac:spMkLst>
            <pc:docMk/>
            <pc:sldMk cId="994030923" sldId="312"/>
            <ac:spMk id="15" creationId="{4A51D09B-84DA-4FA2-8F57-430419A1C3CB}"/>
          </ac:spMkLst>
        </pc:spChg>
      </pc:sldChg>
      <pc:sldChg chg="delSp modSp mod">
        <pc:chgData name="Siegbert Rudolph" userId="2af4d44886c067cc" providerId="LiveId" clId="{1D6EAE0D-5563-41E8-A002-496DCF935150}" dt="2020-08-11T08:35:32.763" v="299" actId="1076"/>
        <pc:sldMkLst>
          <pc:docMk/>
          <pc:sldMk cId="4204709145" sldId="313"/>
        </pc:sldMkLst>
        <pc:spChg chg="mod">
          <ac:chgData name="Siegbert Rudolph" userId="2af4d44886c067cc" providerId="LiveId" clId="{1D6EAE0D-5563-41E8-A002-496DCF935150}" dt="2020-08-11T08:35:32.763" v="299" actId="1076"/>
          <ac:spMkLst>
            <pc:docMk/>
            <pc:sldMk cId="4204709145" sldId="313"/>
            <ac:spMk id="14" creationId="{12132B6E-C6AA-425D-9251-EAE89275A443}"/>
          </ac:spMkLst>
        </pc:spChg>
        <pc:spChg chg="del">
          <ac:chgData name="Siegbert Rudolph" userId="2af4d44886c067cc" providerId="LiveId" clId="{1D6EAE0D-5563-41E8-A002-496DCF935150}" dt="2020-08-11T08:35:32.759" v="294" actId="478"/>
          <ac:spMkLst>
            <pc:docMk/>
            <pc:sldMk cId="4204709145" sldId="313"/>
            <ac:spMk id="15" creationId="{E5E54189-BAF4-49B2-BDF2-7FBA74F52939}"/>
          </ac:spMkLst>
        </pc:spChg>
      </pc:sldChg>
      <pc:sldChg chg="delSp modSp mod">
        <pc:chgData name="Siegbert Rudolph" userId="2af4d44886c067cc" providerId="LiveId" clId="{1D6EAE0D-5563-41E8-A002-496DCF935150}" dt="2020-08-11T08:35:32.771" v="305" actId="1076"/>
        <pc:sldMkLst>
          <pc:docMk/>
          <pc:sldMk cId="855258613" sldId="314"/>
        </pc:sldMkLst>
        <pc:spChg chg="mod">
          <ac:chgData name="Siegbert Rudolph" userId="2af4d44886c067cc" providerId="LiveId" clId="{1D6EAE0D-5563-41E8-A002-496DCF935150}" dt="2020-08-11T08:35:32.771" v="305" actId="1076"/>
          <ac:spMkLst>
            <pc:docMk/>
            <pc:sldMk cId="855258613" sldId="314"/>
            <ac:spMk id="14" creationId="{F504A526-6FAC-421A-BB62-196A2DF777BE}"/>
          </ac:spMkLst>
        </pc:spChg>
        <pc:spChg chg="del">
          <ac:chgData name="Siegbert Rudolph" userId="2af4d44886c067cc" providerId="LiveId" clId="{1D6EAE0D-5563-41E8-A002-496DCF935150}" dt="2020-08-11T08:35:32.764" v="300" actId="478"/>
          <ac:spMkLst>
            <pc:docMk/>
            <pc:sldMk cId="855258613" sldId="314"/>
            <ac:spMk id="15" creationId="{8F66AD3D-8EB8-4C97-829C-F8D851E00548}"/>
          </ac:spMkLst>
        </pc:spChg>
      </pc:sldChg>
      <pc:sldChg chg="delSp modSp mod">
        <pc:chgData name="Siegbert Rudolph" userId="2af4d44886c067cc" providerId="LiveId" clId="{1D6EAE0D-5563-41E8-A002-496DCF935150}" dt="2020-08-11T08:35:32.786" v="317" actId="1076"/>
        <pc:sldMkLst>
          <pc:docMk/>
          <pc:sldMk cId="1880625574" sldId="315"/>
        </pc:sldMkLst>
        <pc:spChg chg="mod">
          <ac:chgData name="Siegbert Rudolph" userId="2af4d44886c067cc" providerId="LiveId" clId="{1D6EAE0D-5563-41E8-A002-496DCF935150}" dt="2020-08-11T08:35:32.786" v="317" actId="1076"/>
          <ac:spMkLst>
            <pc:docMk/>
            <pc:sldMk cId="1880625574" sldId="315"/>
            <ac:spMk id="12" creationId="{709D9575-6116-4B22-971B-1DF442A429B3}"/>
          </ac:spMkLst>
        </pc:spChg>
        <pc:spChg chg="del">
          <ac:chgData name="Siegbert Rudolph" userId="2af4d44886c067cc" providerId="LiveId" clId="{1D6EAE0D-5563-41E8-A002-496DCF935150}" dt="2020-08-11T08:35:32.780" v="312" actId="478"/>
          <ac:spMkLst>
            <pc:docMk/>
            <pc:sldMk cId="1880625574" sldId="315"/>
            <ac:spMk id="14" creationId="{7955EF19-EA93-4478-88B5-B977587584C8}"/>
          </ac:spMkLst>
        </pc:spChg>
      </pc:sldChg>
      <pc:sldChg chg="delSp modSp mod">
        <pc:chgData name="Siegbert Rudolph" userId="2af4d44886c067cc" providerId="LiveId" clId="{1D6EAE0D-5563-41E8-A002-496DCF935150}" dt="2020-08-11T08:35:32.661" v="191" actId="1076"/>
        <pc:sldMkLst>
          <pc:docMk/>
          <pc:sldMk cId="2113045116" sldId="335"/>
        </pc:sldMkLst>
        <pc:spChg chg="mod">
          <ac:chgData name="Siegbert Rudolph" userId="2af4d44886c067cc" providerId="LiveId" clId="{1D6EAE0D-5563-41E8-A002-496DCF935150}" dt="2020-08-11T08:35:32.661" v="191" actId="1076"/>
          <ac:spMkLst>
            <pc:docMk/>
            <pc:sldMk cId="2113045116" sldId="335"/>
            <ac:spMk id="14" creationId="{BCC61B10-01B2-4122-9364-98B0E60BF6E1}"/>
          </ac:spMkLst>
        </pc:spChg>
        <pc:spChg chg="del">
          <ac:chgData name="Siegbert Rudolph" userId="2af4d44886c067cc" providerId="LiveId" clId="{1D6EAE0D-5563-41E8-A002-496DCF935150}" dt="2020-08-11T08:35:32.655" v="186" actId="478"/>
          <ac:spMkLst>
            <pc:docMk/>
            <pc:sldMk cId="2113045116" sldId="335"/>
            <ac:spMk id="15" creationId="{F9BFB6FD-4F79-432C-8059-DCBF3D9C9E97}"/>
          </ac:spMkLst>
        </pc:spChg>
      </pc:sldChg>
    </pc:docChg>
  </pc:docChgLst>
  <pc:docChgLst>
    <pc:chgData name="Siegbert Rudolph" userId="2af4d44886c067cc" providerId="LiveId" clId="{B5330C6A-5E1A-4C57-960F-2C19E05E68EA}"/>
    <pc:docChg chg="custSel modSld">
      <pc:chgData name="Siegbert Rudolph" userId="2af4d44886c067cc" providerId="LiveId" clId="{B5330C6A-5E1A-4C57-960F-2C19E05E68EA}" dt="2021-01-05T07:51:38.776" v="377" actId="478"/>
      <pc:docMkLst>
        <pc:docMk/>
      </pc:docMkLst>
      <pc:sldChg chg="delSp modSp mod">
        <pc:chgData name="Siegbert Rudolph" userId="2af4d44886c067cc" providerId="LiveId" clId="{B5330C6A-5E1A-4C57-960F-2C19E05E68EA}" dt="2021-01-03T17:09:47.158" v="5" actId="1076"/>
        <pc:sldMkLst>
          <pc:docMk/>
          <pc:sldMk cId="2546919538" sldId="256"/>
        </pc:sldMkLst>
        <pc:spChg chg="mod">
          <ac:chgData name="Siegbert Rudolph" userId="2af4d44886c067cc" providerId="LiveId" clId="{B5330C6A-5E1A-4C57-960F-2C19E05E68EA}" dt="2021-01-03T17:09:47.158" v="5" actId="1076"/>
          <ac:spMkLst>
            <pc:docMk/>
            <pc:sldMk cId="2546919538" sldId="256"/>
            <ac:spMk id="2" creationId="{F9A7C6CB-1F4E-4275-8E53-FD3069070228}"/>
          </ac:spMkLst>
        </pc:spChg>
        <pc:spChg chg="del">
          <ac:chgData name="Siegbert Rudolph" userId="2af4d44886c067cc" providerId="LiveId" clId="{B5330C6A-5E1A-4C57-960F-2C19E05E68EA}" dt="2021-01-03T17:09:47.142" v="0" actId="478"/>
          <ac:spMkLst>
            <pc:docMk/>
            <pc:sldMk cId="2546919538" sldId="256"/>
            <ac:spMk id="3" creationId="{EBD0DC13-65DB-4CC0-BD14-3F7D1A7E2A86}"/>
          </ac:spMkLst>
        </pc:spChg>
      </pc:sldChg>
      <pc:sldChg chg="addSp delSp modSp mod delAnim modAnim">
        <pc:chgData name="Siegbert Rudolph" userId="2af4d44886c067cc" providerId="LiveId" clId="{B5330C6A-5E1A-4C57-960F-2C19E05E68EA}" dt="2021-01-05T07:46:01.396" v="357"/>
        <pc:sldMkLst>
          <pc:docMk/>
          <pc:sldMk cId="3937263621" sldId="259"/>
        </pc:sldMkLst>
        <pc:spChg chg="mod">
          <ac:chgData name="Siegbert Rudolph" userId="2af4d44886c067cc" providerId="LiveId" clId="{B5330C6A-5E1A-4C57-960F-2C19E05E68EA}" dt="2021-01-03T17:09:47.274" v="215" actId="1076"/>
          <ac:spMkLst>
            <pc:docMk/>
            <pc:sldMk cId="3937263621" sldId="259"/>
            <ac:spMk id="13" creationId="{E88ED665-E843-4385-AED2-FAC9858E7426}"/>
          </ac:spMkLst>
        </pc:spChg>
        <pc:spChg chg="del">
          <ac:chgData name="Siegbert Rudolph" userId="2af4d44886c067cc" providerId="LiveId" clId="{B5330C6A-5E1A-4C57-960F-2C19E05E68EA}" dt="2021-01-03T17:09:47.274" v="210" actId="478"/>
          <ac:spMkLst>
            <pc:docMk/>
            <pc:sldMk cId="3937263621" sldId="259"/>
            <ac:spMk id="14" creationId="{B147521D-1D2B-4C5D-98E2-26E7957C963C}"/>
          </ac:spMkLst>
        </pc:spChg>
        <pc:spChg chg="add del mod">
          <ac:chgData name="Siegbert Rudolph" userId="2af4d44886c067cc" providerId="LiveId" clId="{B5330C6A-5E1A-4C57-960F-2C19E05E68EA}" dt="2021-01-05T07:43:04.751" v="319" actId="478"/>
          <ac:spMkLst>
            <pc:docMk/>
            <pc:sldMk cId="3937263621" sldId="259"/>
            <ac:spMk id="32" creationId="{E695E867-9A9C-466D-AB4A-AE0AE67FEC34}"/>
          </ac:spMkLst>
        </pc:spChg>
        <pc:spChg chg="add del mod">
          <ac:chgData name="Siegbert Rudolph" userId="2af4d44886c067cc" providerId="LiveId" clId="{B5330C6A-5E1A-4C57-960F-2C19E05E68EA}" dt="2021-01-05T07:43:04.751" v="319" actId="478"/>
          <ac:spMkLst>
            <pc:docMk/>
            <pc:sldMk cId="3937263621" sldId="259"/>
            <ac:spMk id="33" creationId="{D56E720F-F843-4306-B65B-EF80271CF5C4}"/>
          </ac:spMkLst>
        </pc:spChg>
        <pc:spChg chg="add del mod">
          <ac:chgData name="Siegbert Rudolph" userId="2af4d44886c067cc" providerId="LiveId" clId="{B5330C6A-5E1A-4C57-960F-2C19E05E68EA}" dt="2021-01-05T07:43:04.751" v="319" actId="478"/>
          <ac:spMkLst>
            <pc:docMk/>
            <pc:sldMk cId="3937263621" sldId="259"/>
            <ac:spMk id="37" creationId="{EB6849B6-7901-41C7-9584-68F28EF449BC}"/>
          </ac:spMkLst>
        </pc:spChg>
        <pc:spChg chg="add del mod">
          <ac:chgData name="Siegbert Rudolph" userId="2af4d44886c067cc" providerId="LiveId" clId="{B5330C6A-5E1A-4C57-960F-2C19E05E68EA}" dt="2021-01-05T07:43:04.751" v="319" actId="478"/>
          <ac:spMkLst>
            <pc:docMk/>
            <pc:sldMk cId="3937263621" sldId="259"/>
            <ac:spMk id="38" creationId="{0528A693-0A83-4F43-B447-424116E35B40}"/>
          </ac:spMkLst>
        </pc:spChg>
        <pc:spChg chg="add del mod">
          <ac:chgData name="Siegbert Rudolph" userId="2af4d44886c067cc" providerId="LiveId" clId="{B5330C6A-5E1A-4C57-960F-2C19E05E68EA}" dt="2021-01-05T07:43:04.751" v="319" actId="478"/>
          <ac:spMkLst>
            <pc:docMk/>
            <pc:sldMk cId="3937263621" sldId="259"/>
            <ac:spMk id="39" creationId="{E8E26171-03F0-4E8C-B400-76B7D624BC60}"/>
          </ac:spMkLst>
        </pc:spChg>
        <pc:picChg chg="add mod">
          <ac:chgData name="Siegbert Rudolph" userId="2af4d44886c067cc" providerId="LiveId" clId="{B5330C6A-5E1A-4C57-960F-2C19E05E68EA}" dt="2021-01-05T07:46:01.396" v="357"/>
          <ac:picMkLst>
            <pc:docMk/>
            <pc:sldMk cId="3937263621" sldId="259"/>
            <ac:picMk id="40" creationId="{816D77E2-1AEF-4378-9EF1-022597D8651E}"/>
          </ac:picMkLst>
        </pc:picChg>
      </pc:sldChg>
      <pc:sldChg chg="addSp delSp modSp mod">
        <pc:chgData name="Siegbert Rudolph" userId="2af4d44886c067cc" providerId="LiveId" clId="{B5330C6A-5E1A-4C57-960F-2C19E05E68EA}" dt="2021-01-05T07:44:51.578" v="334"/>
        <pc:sldMkLst>
          <pc:docMk/>
          <pc:sldMk cId="1041208096" sldId="260"/>
        </pc:sldMkLst>
        <pc:spChg chg="mod">
          <ac:chgData name="Siegbert Rudolph" userId="2af4d44886c067cc" providerId="LiveId" clId="{B5330C6A-5E1A-4C57-960F-2C19E05E68EA}" dt="2021-01-03T17:09:47.189" v="77" actId="1076"/>
          <ac:spMkLst>
            <pc:docMk/>
            <pc:sldMk cId="1041208096" sldId="260"/>
            <ac:spMk id="11" creationId="{A373B20A-D822-4E43-86D4-FEA68FB3CBBB}"/>
          </ac:spMkLst>
        </pc:spChg>
        <pc:spChg chg="del">
          <ac:chgData name="Siegbert Rudolph" userId="2af4d44886c067cc" providerId="LiveId" clId="{B5330C6A-5E1A-4C57-960F-2C19E05E68EA}" dt="2021-01-03T17:09:47.189" v="72" actId="478"/>
          <ac:spMkLst>
            <pc:docMk/>
            <pc:sldMk cId="1041208096" sldId="260"/>
            <ac:spMk id="13" creationId="{E5B11D4F-E458-49BA-9F58-A2C547492A45}"/>
          </ac:spMkLst>
        </pc:spChg>
        <pc:picChg chg="add mod">
          <ac:chgData name="Siegbert Rudolph" userId="2af4d44886c067cc" providerId="LiveId" clId="{B5330C6A-5E1A-4C57-960F-2C19E05E68EA}" dt="2021-01-05T07:44:51.578" v="334"/>
          <ac:picMkLst>
            <pc:docMk/>
            <pc:sldMk cId="1041208096" sldId="260"/>
            <ac:picMk id="28" creationId="{3CA218C7-F3D4-401C-B201-E2A7E7F0DC9D}"/>
          </ac:picMkLst>
        </pc:picChg>
      </pc:sldChg>
      <pc:sldChg chg="addSp delSp modSp mod">
        <pc:chgData name="Siegbert Rudolph" userId="2af4d44886c067cc" providerId="LiveId" clId="{B5330C6A-5E1A-4C57-960F-2C19E05E68EA}" dt="2021-01-05T07:44:48.915" v="333"/>
        <pc:sldMkLst>
          <pc:docMk/>
          <pc:sldMk cId="3929198008" sldId="261"/>
        </pc:sldMkLst>
        <pc:spChg chg="mod">
          <ac:chgData name="Siegbert Rudolph" userId="2af4d44886c067cc" providerId="LiveId" clId="{B5330C6A-5E1A-4C57-960F-2C19E05E68EA}" dt="2021-01-03T17:09:47.189" v="71" actId="1076"/>
          <ac:spMkLst>
            <pc:docMk/>
            <pc:sldMk cId="3929198008" sldId="261"/>
            <ac:spMk id="12" creationId="{710DC161-0CDA-440F-8256-4BE3EFDCBBC6}"/>
          </ac:spMkLst>
        </pc:spChg>
        <pc:spChg chg="del">
          <ac:chgData name="Siegbert Rudolph" userId="2af4d44886c067cc" providerId="LiveId" clId="{B5330C6A-5E1A-4C57-960F-2C19E05E68EA}" dt="2021-01-03T17:09:47.189" v="66" actId="478"/>
          <ac:spMkLst>
            <pc:docMk/>
            <pc:sldMk cId="3929198008" sldId="261"/>
            <ac:spMk id="13" creationId="{0E0AC23F-0C87-4708-BA22-2DCE1DC1E1A1}"/>
          </ac:spMkLst>
        </pc:spChg>
        <pc:picChg chg="add mod">
          <ac:chgData name="Siegbert Rudolph" userId="2af4d44886c067cc" providerId="LiveId" clId="{B5330C6A-5E1A-4C57-960F-2C19E05E68EA}" dt="2021-01-05T07:44:48.915" v="333"/>
          <ac:picMkLst>
            <pc:docMk/>
            <pc:sldMk cId="3929198008" sldId="261"/>
            <ac:picMk id="28" creationId="{BB925357-6E4B-441A-ACFA-344CD7664588}"/>
          </ac:picMkLst>
        </pc:picChg>
      </pc:sldChg>
      <pc:sldChg chg="addSp delSp modSp mod">
        <pc:chgData name="Siegbert Rudolph" userId="2af4d44886c067cc" providerId="LiveId" clId="{B5330C6A-5E1A-4C57-960F-2C19E05E68EA}" dt="2021-01-05T07:46:05.114" v="358"/>
        <pc:sldMkLst>
          <pc:docMk/>
          <pc:sldMk cId="2876292917" sldId="263"/>
        </pc:sldMkLst>
        <pc:spChg chg="mod">
          <ac:chgData name="Siegbert Rudolph" userId="2af4d44886c067cc" providerId="LiveId" clId="{B5330C6A-5E1A-4C57-960F-2C19E05E68EA}" dt="2021-01-03T17:09:47.274" v="221" actId="1076"/>
          <ac:spMkLst>
            <pc:docMk/>
            <pc:sldMk cId="2876292917" sldId="263"/>
            <ac:spMk id="13" creationId="{F089CF65-C19C-45FA-8233-5B80AE75E871}"/>
          </ac:spMkLst>
        </pc:spChg>
        <pc:spChg chg="del">
          <ac:chgData name="Siegbert Rudolph" userId="2af4d44886c067cc" providerId="LiveId" clId="{B5330C6A-5E1A-4C57-960F-2C19E05E68EA}" dt="2021-01-03T17:09:47.274" v="216" actId="478"/>
          <ac:spMkLst>
            <pc:docMk/>
            <pc:sldMk cId="2876292917" sldId="263"/>
            <ac:spMk id="14" creationId="{CE62691B-51BF-429B-AB13-858FA12388AA}"/>
          </ac:spMkLst>
        </pc:spChg>
        <pc:picChg chg="add mod">
          <ac:chgData name="Siegbert Rudolph" userId="2af4d44886c067cc" providerId="LiveId" clId="{B5330C6A-5E1A-4C57-960F-2C19E05E68EA}" dt="2021-01-05T07:46:05.114" v="358"/>
          <ac:picMkLst>
            <pc:docMk/>
            <pc:sldMk cId="2876292917" sldId="263"/>
            <ac:picMk id="39" creationId="{149909C6-B135-4E4A-A202-512F19D94AFE}"/>
          </ac:picMkLst>
        </pc:picChg>
      </pc:sldChg>
      <pc:sldChg chg="addSp delSp modSp mod">
        <pc:chgData name="Siegbert Rudolph" userId="2af4d44886c067cc" providerId="LiveId" clId="{B5330C6A-5E1A-4C57-960F-2C19E05E68EA}" dt="2021-01-05T07:44:54.285" v="335"/>
        <pc:sldMkLst>
          <pc:docMk/>
          <pc:sldMk cId="3686553903" sldId="264"/>
        </pc:sldMkLst>
        <pc:spChg chg="mod">
          <ac:chgData name="Siegbert Rudolph" userId="2af4d44886c067cc" providerId="LiveId" clId="{B5330C6A-5E1A-4C57-960F-2C19E05E68EA}" dt="2021-01-03T17:09:47.205" v="83" actId="1076"/>
          <ac:spMkLst>
            <pc:docMk/>
            <pc:sldMk cId="3686553903" sldId="264"/>
            <ac:spMk id="11" creationId="{3FF7FD3C-7F85-4841-A97D-12CFA1F5D4CB}"/>
          </ac:spMkLst>
        </pc:spChg>
        <pc:spChg chg="del">
          <ac:chgData name="Siegbert Rudolph" userId="2af4d44886c067cc" providerId="LiveId" clId="{B5330C6A-5E1A-4C57-960F-2C19E05E68EA}" dt="2021-01-03T17:09:47.189" v="78" actId="478"/>
          <ac:spMkLst>
            <pc:docMk/>
            <pc:sldMk cId="3686553903" sldId="264"/>
            <ac:spMk id="13" creationId="{0285B2D1-C40D-4624-B67C-42607B244ADF}"/>
          </ac:spMkLst>
        </pc:spChg>
        <pc:picChg chg="add mod">
          <ac:chgData name="Siegbert Rudolph" userId="2af4d44886c067cc" providerId="LiveId" clId="{B5330C6A-5E1A-4C57-960F-2C19E05E68EA}" dt="2021-01-05T07:44:54.285" v="335"/>
          <ac:picMkLst>
            <pc:docMk/>
            <pc:sldMk cId="3686553903" sldId="264"/>
            <ac:picMk id="28" creationId="{528D630F-1637-40E2-A915-082EBAD031EE}"/>
          </ac:picMkLst>
        </pc:picChg>
      </pc:sldChg>
      <pc:sldChg chg="addSp delSp modSp mod">
        <pc:chgData name="Siegbert Rudolph" userId="2af4d44886c067cc" providerId="LiveId" clId="{B5330C6A-5E1A-4C57-960F-2C19E05E68EA}" dt="2021-01-05T07:44:56.921" v="336"/>
        <pc:sldMkLst>
          <pc:docMk/>
          <pc:sldMk cId="42997239" sldId="266"/>
        </pc:sldMkLst>
        <pc:spChg chg="mod">
          <ac:chgData name="Siegbert Rudolph" userId="2af4d44886c067cc" providerId="LiveId" clId="{B5330C6A-5E1A-4C57-960F-2C19E05E68EA}" dt="2021-01-03T17:09:47.205" v="89" actId="1076"/>
          <ac:spMkLst>
            <pc:docMk/>
            <pc:sldMk cId="42997239" sldId="266"/>
            <ac:spMk id="12" creationId="{7C5DE45E-E4F0-46C2-86C1-004F2BE4B960}"/>
          </ac:spMkLst>
        </pc:spChg>
        <pc:spChg chg="del">
          <ac:chgData name="Siegbert Rudolph" userId="2af4d44886c067cc" providerId="LiveId" clId="{B5330C6A-5E1A-4C57-960F-2C19E05E68EA}" dt="2021-01-03T17:09:47.205" v="84" actId="478"/>
          <ac:spMkLst>
            <pc:docMk/>
            <pc:sldMk cId="42997239" sldId="266"/>
            <ac:spMk id="13" creationId="{D582C116-C50A-4CA3-A970-96F254EBBD69}"/>
          </ac:spMkLst>
        </pc:spChg>
        <pc:picChg chg="add mod">
          <ac:chgData name="Siegbert Rudolph" userId="2af4d44886c067cc" providerId="LiveId" clId="{B5330C6A-5E1A-4C57-960F-2C19E05E68EA}" dt="2021-01-05T07:44:56.921" v="336"/>
          <ac:picMkLst>
            <pc:docMk/>
            <pc:sldMk cId="42997239" sldId="266"/>
            <ac:picMk id="28" creationId="{A6163139-84A7-46D8-BA5C-0AB4E8F8DDE4}"/>
          </ac:picMkLst>
        </pc:picChg>
      </pc:sldChg>
      <pc:sldChg chg="addSp delSp modSp mod">
        <pc:chgData name="Siegbert Rudolph" userId="2af4d44886c067cc" providerId="LiveId" clId="{B5330C6A-5E1A-4C57-960F-2C19E05E68EA}" dt="2021-01-05T07:45:00.627" v="337"/>
        <pc:sldMkLst>
          <pc:docMk/>
          <pc:sldMk cId="683553918" sldId="267"/>
        </pc:sldMkLst>
        <pc:spChg chg="mod">
          <ac:chgData name="Siegbert Rudolph" userId="2af4d44886c067cc" providerId="LiveId" clId="{B5330C6A-5E1A-4C57-960F-2C19E05E68EA}" dt="2021-01-03T17:09:47.211" v="95" actId="1076"/>
          <ac:spMkLst>
            <pc:docMk/>
            <pc:sldMk cId="683553918" sldId="267"/>
            <ac:spMk id="11" creationId="{1DA7D54E-FC03-418E-8BCC-9D9E43BDEAA2}"/>
          </ac:spMkLst>
        </pc:spChg>
        <pc:spChg chg="del">
          <ac:chgData name="Siegbert Rudolph" userId="2af4d44886c067cc" providerId="LiveId" clId="{B5330C6A-5E1A-4C57-960F-2C19E05E68EA}" dt="2021-01-03T17:09:47.205" v="90" actId="478"/>
          <ac:spMkLst>
            <pc:docMk/>
            <pc:sldMk cId="683553918" sldId="267"/>
            <ac:spMk id="13" creationId="{A6C5839F-A32C-4AE0-BB2E-16C276C074B6}"/>
          </ac:spMkLst>
        </pc:spChg>
        <pc:picChg chg="add mod">
          <ac:chgData name="Siegbert Rudolph" userId="2af4d44886c067cc" providerId="LiveId" clId="{B5330C6A-5E1A-4C57-960F-2C19E05E68EA}" dt="2021-01-05T07:45:00.627" v="337"/>
          <ac:picMkLst>
            <pc:docMk/>
            <pc:sldMk cId="683553918" sldId="267"/>
            <ac:picMk id="28" creationId="{BC326AFC-B575-4E88-B3BE-C80806222FC5}"/>
          </ac:picMkLst>
        </pc:picChg>
      </pc:sldChg>
      <pc:sldChg chg="addSp delSp modSp mod">
        <pc:chgData name="Siegbert Rudolph" userId="2af4d44886c067cc" providerId="LiveId" clId="{B5330C6A-5E1A-4C57-960F-2C19E05E68EA}" dt="2021-01-05T07:45:51" v="354"/>
        <pc:sldMkLst>
          <pc:docMk/>
          <pc:sldMk cId="745547845" sldId="268"/>
        </pc:sldMkLst>
        <pc:spChg chg="mod">
          <ac:chgData name="Siegbert Rudolph" userId="2af4d44886c067cc" providerId="LiveId" clId="{B5330C6A-5E1A-4C57-960F-2C19E05E68EA}" dt="2021-01-03T17:09:47.274" v="197" actId="1076"/>
          <ac:spMkLst>
            <pc:docMk/>
            <pc:sldMk cId="745547845" sldId="268"/>
            <ac:spMk id="13" creationId="{A65D4EF1-FF0C-4601-BA49-9EBD220F70FD}"/>
          </ac:spMkLst>
        </pc:spChg>
        <pc:spChg chg="del">
          <ac:chgData name="Siegbert Rudolph" userId="2af4d44886c067cc" providerId="LiveId" clId="{B5330C6A-5E1A-4C57-960F-2C19E05E68EA}" dt="2021-01-03T17:09:47.258" v="192" actId="478"/>
          <ac:spMkLst>
            <pc:docMk/>
            <pc:sldMk cId="745547845" sldId="268"/>
            <ac:spMk id="14" creationId="{19AB44CC-A7CE-43ED-B808-FC21FF865D3B}"/>
          </ac:spMkLst>
        </pc:spChg>
        <pc:picChg chg="add mod">
          <ac:chgData name="Siegbert Rudolph" userId="2af4d44886c067cc" providerId="LiveId" clId="{B5330C6A-5E1A-4C57-960F-2C19E05E68EA}" dt="2021-01-05T07:44:07.239" v="322" actId="14100"/>
          <ac:picMkLst>
            <pc:docMk/>
            <pc:sldMk cId="745547845" sldId="268"/>
            <ac:picMk id="15" creationId="{00E83DBC-1E12-4AFA-8485-4A7AE664064F}"/>
          </ac:picMkLst>
        </pc:picChg>
        <pc:picChg chg="add mod">
          <ac:chgData name="Siegbert Rudolph" userId="2af4d44886c067cc" providerId="LiveId" clId="{B5330C6A-5E1A-4C57-960F-2C19E05E68EA}" dt="2021-01-05T07:45:51" v="354"/>
          <ac:picMkLst>
            <pc:docMk/>
            <pc:sldMk cId="745547845" sldId="268"/>
            <ac:picMk id="39" creationId="{75D05B02-EC7D-4BB9-B885-1A9F3395C0D7}"/>
          </ac:picMkLst>
        </pc:picChg>
      </pc:sldChg>
      <pc:sldChg chg="addSp delSp modSp mod">
        <pc:chgData name="Siegbert Rudolph" userId="2af4d44886c067cc" providerId="LiveId" clId="{B5330C6A-5E1A-4C57-960F-2C19E05E68EA}" dt="2021-01-05T07:45:04.092" v="338"/>
        <pc:sldMkLst>
          <pc:docMk/>
          <pc:sldMk cId="3009191299" sldId="269"/>
        </pc:sldMkLst>
        <pc:spChg chg="mod">
          <ac:chgData name="Siegbert Rudolph" userId="2af4d44886c067cc" providerId="LiveId" clId="{B5330C6A-5E1A-4C57-960F-2C19E05E68EA}" dt="2021-01-03T17:09:47.211" v="101" actId="1076"/>
          <ac:spMkLst>
            <pc:docMk/>
            <pc:sldMk cId="3009191299" sldId="269"/>
            <ac:spMk id="12" creationId="{1253EC5D-2FB0-4111-A4F1-D9FDD1421549}"/>
          </ac:spMkLst>
        </pc:spChg>
        <pc:spChg chg="del">
          <ac:chgData name="Siegbert Rudolph" userId="2af4d44886c067cc" providerId="LiveId" clId="{B5330C6A-5E1A-4C57-960F-2C19E05E68EA}" dt="2021-01-03T17:09:47.211" v="96" actId="478"/>
          <ac:spMkLst>
            <pc:docMk/>
            <pc:sldMk cId="3009191299" sldId="269"/>
            <ac:spMk id="13" creationId="{40938854-4434-457B-BA4E-D3A46A102A31}"/>
          </ac:spMkLst>
        </pc:spChg>
        <pc:picChg chg="add mod">
          <ac:chgData name="Siegbert Rudolph" userId="2af4d44886c067cc" providerId="LiveId" clId="{B5330C6A-5E1A-4C57-960F-2C19E05E68EA}" dt="2021-01-05T07:45:04.092" v="338"/>
          <ac:picMkLst>
            <pc:docMk/>
            <pc:sldMk cId="3009191299" sldId="269"/>
            <ac:picMk id="28" creationId="{D74FC133-D8B8-459A-80E0-0C74C9B0A69A}"/>
          </ac:picMkLst>
        </pc:picChg>
      </pc:sldChg>
      <pc:sldChg chg="addSp delSp modSp mod">
        <pc:chgData name="Siegbert Rudolph" userId="2af4d44886c067cc" providerId="LiveId" clId="{B5330C6A-5E1A-4C57-960F-2C19E05E68EA}" dt="2021-01-05T07:45:15.501" v="342"/>
        <pc:sldMkLst>
          <pc:docMk/>
          <pc:sldMk cId="4243178866" sldId="270"/>
        </pc:sldMkLst>
        <pc:spChg chg="mod">
          <ac:chgData name="Siegbert Rudolph" userId="2af4d44886c067cc" providerId="LiveId" clId="{B5330C6A-5E1A-4C57-960F-2C19E05E68EA}" dt="2021-01-03T17:09:47.227" v="125" actId="1076"/>
          <ac:spMkLst>
            <pc:docMk/>
            <pc:sldMk cId="4243178866" sldId="270"/>
            <ac:spMk id="11" creationId="{C02D8467-50C6-4E41-9803-9772194B544B}"/>
          </ac:spMkLst>
        </pc:spChg>
        <pc:spChg chg="del">
          <ac:chgData name="Siegbert Rudolph" userId="2af4d44886c067cc" providerId="LiveId" clId="{B5330C6A-5E1A-4C57-960F-2C19E05E68EA}" dt="2021-01-03T17:09:47.227" v="120" actId="478"/>
          <ac:spMkLst>
            <pc:docMk/>
            <pc:sldMk cId="4243178866" sldId="270"/>
            <ac:spMk id="12" creationId="{52C21E04-DD18-419D-9A53-A387EB3BB60C}"/>
          </ac:spMkLst>
        </pc:spChg>
        <pc:picChg chg="add mod">
          <ac:chgData name="Siegbert Rudolph" userId="2af4d44886c067cc" providerId="LiveId" clId="{B5330C6A-5E1A-4C57-960F-2C19E05E68EA}" dt="2021-01-05T07:45:15.501" v="342"/>
          <ac:picMkLst>
            <pc:docMk/>
            <pc:sldMk cId="4243178866" sldId="270"/>
            <ac:picMk id="28" creationId="{4A77E771-9304-4976-A63B-D26E59392767}"/>
          </ac:picMkLst>
        </pc:picChg>
      </pc:sldChg>
      <pc:sldChg chg="addSp delSp modSp mod">
        <pc:chgData name="Siegbert Rudolph" userId="2af4d44886c067cc" providerId="LiveId" clId="{B5330C6A-5E1A-4C57-960F-2C19E05E68EA}" dt="2021-01-05T07:45:25.555" v="345"/>
        <pc:sldMkLst>
          <pc:docMk/>
          <pc:sldMk cId="3127979343" sldId="271"/>
        </pc:sldMkLst>
        <pc:spChg chg="mod">
          <ac:chgData name="Siegbert Rudolph" userId="2af4d44886c067cc" providerId="LiveId" clId="{B5330C6A-5E1A-4C57-960F-2C19E05E68EA}" dt="2021-01-03T17:09:47.243" v="143" actId="1076"/>
          <ac:spMkLst>
            <pc:docMk/>
            <pc:sldMk cId="3127979343" sldId="271"/>
            <ac:spMk id="11" creationId="{4D2F5E0D-DD76-4ACE-9E3F-FF9440ABD73E}"/>
          </ac:spMkLst>
        </pc:spChg>
        <pc:spChg chg="del">
          <ac:chgData name="Siegbert Rudolph" userId="2af4d44886c067cc" providerId="LiveId" clId="{B5330C6A-5E1A-4C57-960F-2C19E05E68EA}" dt="2021-01-03T17:09:47.227" v="138" actId="478"/>
          <ac:spMkLst>
            <pc:docMk/>
            <pc:sldMk cId="3127979343" sldId="271"/>
            <ac:spMk id="13" creationId="{5A738036-C662-46C4-8882-B7DEF5214A15}"/>
          </ac:spMkLst>
        </pc:spChg>
        <pc:picChg chg="add mod">
          <ac:chgData name="Siegbert Rudolph" userId="2af4d44886c067cc" providerId="LiveId" clId="{B5330C6A-5E1A-4C57-960F-2C19E05E68EA}" dt="2021-01-05T07:45:25.555" v="345"/>
          <ac:picMkLst>
            <pc:docMk/>
            <pc:sldMk cId="3127979343" sldId="271"/>
            <ac:picMk id="28" creationId="{0DAA17AA-F881-4940-B7EC-8ECF75AD8AFB}"/>
          </ac:picMkLst>
        </pc:picChg>
      </pc:sldChg>
      <pc:sldChg chg="addSp delSp modSp mod">
        <pc:chgData name="Siegbert Rudolph" userId="2af4d44886c067cc" providerId="LiveId" clId="{B5330C6A-5E1A-4C57-960F-2C19E05E68EA}" dt="2021-01-05T07:44:20.205" v="323"/>
        <pc:sldMkLst>
          <pc:docMk/>
          <pc:sldMk cId="2396839247" sldId="272"/>
        </pc:sldMkLst>
        <pc:spChg chg="mod">
          <ac:chgData name="Siegbert Rudolph" userId="2af4d44886c067cc" providerId="LiveId" clId="{B5330C6A-5E1A-4C57-960F-2C19E05E68EA}" dt="2021-01-03T17:09:47.158" v="11" actId="1076"/>
          <ac:spMkLst>
            <pc:docMk/>
            <pc:sldMk cId="2396839247" sldId="272"/>
            <ac:spMk id="11" creationId="{3F5882CE-0FDA-4855-A354-852E76C89252}"/>
          </ac:spMkLst>
        </pc:spChg>
        <pc:spChg chg="del">
          <ac:chgData name="Siegbert Rudolph" userId="2af4d44886c067cc" providerId="LiveId" clId="{B5330C6A-5E1A-4C57-960F-2C19E05E68EA}" dt="2021-01-03T17:09:47.158" v="6" actId="478"/>
          <ac:spMkLst>
            <pc:docMk/>
            <pc:sldMk cId="2396839247" sldId="272"/>
            <ac:spMk id="12" creationId="{9A1E2BA7-659B-46F2-935F-1CE07A427C5D}"/>
          </ac:spMkLst>
        </pc:spChg>
        <pc:picChg chg="add mod">
          <ac:chgData name="Siegbert Rudolph" userId="2af4d44886c067cc" providerId="LiveId" clId="{B5330C6A-5E1A-4C57-960F-2C19E05E68EA}" dt="2021-01-05T07:44:20.205" v="323"/>
          <ac:picMkLst>
            <pc:docMk/>
            <pc:sldMk cId="2396839247" sldId="272"/>
            <ac:picMk id="28" creationId="{D044530D-F3CA-41A0-BC6A-55025B21746C}"/>
          </ac:picMkLst>
        </pc:picChg>
      </pc:sldChg>
      <pc:sldChg chg="addSp delSp modSp mod">
        <pc:chgData name="Siegbert Rudolph" userId="2af4d44886c067cc" providerId="LiveId" clId="{B5330C6A-5E1A-4C57-960F-2C19E05E68EA}" dt="2021-01-05T07:44:22.996" v="324"/>
        <pc:sldMkLst>
          <pc:docMk/>
          <pc:sldMk cId="185532579" sldId="273"/>
        </pc:sldMkLst>
        <pc:spChg chg="mod">
          <ac:chgData name="Siegbert Rudolph" userId="2af4d44886c067cc" providerId="LiveId" clId="{B5330C6A-5E1A-4C57-960F-2C19E05E68EA}" dt="2021-01-03T17:09:47.158" v="17" actId="1076"/>
          <ac:spMkLst>
            <pc:docMk/>
            <pc:sldMk cId="185532579" sldId="273"/>
            <ac:spMk id="12" creationId="{83C94670-538C-4644-8B9C-598D6A5510BC}"/>
          </ac:spMkLst>
        </pc:spChg>
        <pc:spChg chg="del">
          <ac:chgData name="Siegbert Rudolph" userId="2af4d44886c067cc" providerId="LiveId" clId="{B5330C6A-5E1A-4C57-960F-2C19E05E68EA}" dt="2021-01-03T17:09:47.158" v="12" actId="478"/>
          <ac:spMkLst>
            <pc:docMk/>
            <pc:sldMk cId="185532579" sldId="273"/>
            <ac:spMk id="13" creationId="{C2E9D7C2-BB5B-4976-BB40-C21F2921FE85}"/>
          </ac:spMkLst>
        </pc:spChg>
        <pc:picChg chg="add mod">
          <ac:chgData name="Siegbert Rudolph" userId="2af4d44886c067cc" providerId="LiveId" clId="{B5330C6A-5E1A-4C57-960F-2C19E05E68EA}" dt="2021-01-05T07:44:22.996" v="324"/>
          <ac:picMkLst>
            <pc:docMk/>
            <pc:sldMk cId="185532579" sldId="273"/>
            <ac:picMk id="24" creationId="{6230AD00-0AFD-4602-B953-30A9B72B9BA9}"/>
          </ac:picMkLst>
        </pc:picChg>
      </pc:sldChg>
      <pc:sldChg chg="addSp delSp modSp mod">
        <pc:chgData name="Siegbert Rudolph" userId="2af4d44886c067cc" providerId="LiveId" clId="{B5330C6A-5E1A-4C57-960F-2C19E05E68EA}" dt="2021-01-05T07:44:26.220" v="325"/>
        <pc:sldMkLst>
          <pc:docMk/>
          <pc:sldMk cId="2201411931" sldId="274"/>
        </pc:sldMkLst>
        <pc:spChg chg="mod">
          <ac:chgData name="Siegbert Rudolph" userId="2af4d44886c067cc" providerId="LiveId" clId="{B5330C6A-5E1A-4C57-960F-2C19E05E68EA}" dt="2021-01-03T17:09:47.158" v="23" actId="1076"/>
          <ac:spMkLst>
            <pc:docMk/>
            <pc:sldMk cId="2201411931" sldId="274"/>
            <ac:spMk id="12" creationId="{2A6527CC-2BA8-4866-B56E-CA7E71C3D6B9}"/>
          </ac:spMkLst>
        </pc:spChg>
        <pc:spChg chg="del">
          <ac:chgData name="Siegbert Rudolph" userId="2af4d44886c067cc" providerId="LiveId" clId="{B5330C6A-5E1A-4C57-960F-2C19E05E68EA}" dt="2021-01-03T17:09:47.158" v="18" actId="478"/>
          <ac:spMkLst>
            <pc:docMk/>
            <pc:sldMk cId="2201411931" sldId="274"/>
            <ac:spMk id="13" creationId="{74F576A8-6287-4C3C-884F-F65FACCFB20B}"/>
          </ac:spMkLst>
        </pc:spChg>
        <pc:picChg chg="add mod">
          <ac:chgData name="Siegbert Rudolph" userId="2af4d44886c067cc" providerId="LiveId" clId="{B5330C6A-5E1A-4C57-960F-2C19E05E68EA}" dt="2021-01-05T07:44:26.220" v="325"/>
          <ac:picMkLst>
            <pc:docMk/>
            <pc:sldMk cId="2201411931" sldId="274"/>
            <ac:picMk id="24" creationId="{9FA49D5F-0395-4F5B-9253-5F51670178AD}"/>
          </ac:picMkLst>
        </pc:picChg>
      </pc:sldChg>
      <pc:sldChg chg="addSp delSp modSp mod">
        <pc:chgData name="Siegbert Rudolph" userId="2af4d44886c067cc" providerId="LiveId" clId="{B5330C6A-5E1A-4C57-960F-2C19E05E68EA}" dt="2021-01-05T07:44:29.083" v="326"/>
        <pc:sldMkLst>
          <pc:docMk/>
          <pc:sldMk cId="1901867075" sldId="275"/>
        </pc:sldMkLst>
        <pc:spChg chg="mod">
          <ac:chgData name="Siegbert Rudolph" userId="2af4d44886c067cc" providerId="LiveId" clId="{B5330C6A-5E1A-4C57-960F-2C19E05E68EA}" dt="2021-01-03T17:09:47.174" v="29" actId="1076"/>
          <ac:spMkLst>
            <pc:docMk/>
            <pc:sldMk cId="1901867075" sldId="275"/>
            <ac:spMk id="12" creationId="{28398F1A-3967-4C1D-83F5-1835049A92A9}"/>
          </ac:spMkLst>
        </pc:spChg>
        <pc:spChg chg="del">
          <ac:chgData name="Siegbert Rudolph" userId="2af4d44886c067cc" providerId="LiveId" clId="{B5330C6A-5E1A-4C57-960F-2C19E05E68EA}" dt="2021-01-03T17:09:47.158" v="24" actId="478"/>
          <ac:spMkLst>
            <pc:docMk/>
            <pc:sldMk cId="1901867075" sldId="275"/>
            <ac:spMk id="13" creationId="{2E7DADC8-F21C-44B1-831B-45AEAC91DB44}"/>
          </ac:spMkLst>
        </pc:spChg>
        <pc:picChg chg="add mod">
          <ac:chgData name="Siegbert Rudolph" userId="2af4d44886c067cc" providerId="LiveId" clId="{B5330C6A-5E1A-4C57-960F-2C19E05E68EA}" dt="2021-01-05T07:44:29.083" v="326"/>
          <ac:picMkLst>
            <pc:docMk/>
            <pc:sldMk cId="1901867075" sldId="275"/>
            <ac:picMk id="24" creationId="{31FBDB8B-E1A8-4202-9D5F-0E34FFAC398E}"/>
          </ac:picMkLst>
        </pc:picChg>
      </pc:sldChg>
      <pc:sldChg chg="addSp delSp modSp mod">
        <pc:chgData name="Siegbert Rudolph" userId="2af4d44886c067cc" providerId="LiveId" clId="{B5330C6A-5E1A-4C57-960F-2C19E05E68EA}" dt="2021-01-05T07:44:40.075" v="330"/>
        <pc:sldMkLst>
          <pc:docMk/>
          <pc:sldMk cId="1544213798" sldId="276"/>
        </pc:sldMkLst>
        <pc:spChg chg="mod">
          <ac:chgData name="Siegbert Rudolph" userId="2af4d44886c067cc" providerId="LiveId" clId="{B5330C6A-5E1A-4C57-960F-2C19E05E68EA}" dt="2021-01-03T17:09:47.189" v="53" actId="1076"/>
          <ac:spMkLst>
            <pc:docMk/>
            <pc:sldMk cId="1544213798" sldId="276"/>
            <ac:spMk id="12" creationId="{ACBF7C7C-3711-4400-ABB2-A800C2FC0CAB}"/>
          </ac:spMkLst>
        </pc:spChg>
        <pc:spChg chg="del">
          <ac:chgData name="Siegbert Rudolph" userId="2af4d44886c067cc" providerId="LiveId" clId="{B5330C6A-5E1A-4C57-960F-2C19E05E68EA}" dt="2021-01-03T17:09:47.174" v="48" actId="478"/>
          <ac:spMkLst>
            <pc:docMk/>
            <pc:sldMk cId="1544213798" sldId="276"/>
            <ac:spMk id="13" creationId="{03EFF47D-8C2E-4A76-9BAB-439990A3B4D9}"/>
          </ac:spMkLst>
        </pc:spChg>
        <pc:picChg chg="add mod">
          <ac:chgData name="Siegbert Rudolph" userId="2af4d44886c067cc" providerId="LiveId" clId="{B5330C6A-5E1A-4C57-960F-2C19E05E68EA}" dt="2021-01-05T07:44:40.075" v="330"/>
          <ac:picMkLst>
            <pc:docMk/>
            <pc:sldMk cId="1544213798" sldId="276"/>
            <ac:picMk id="24" creationId="{34840516-794C-4287-940E-4138390D41B8}"/>
          </ac:picMkLst>
        </pc:picChg>
      </pc:sldChg>
      <pc:sldChg chg="addSp delSp modSp mod">
        <pc:chgData name="Siegbert Rudolph" userId="2af4d44886c067cc" providerId="LiveId" clId="{B5330C6A-5E1A-4C57-960F-2C19E05E68EA}" dt="2021-01-05T07:44:42.600" v="331"/>
        <pc:sldMkLst>
          <pc:docMk/>
          <pc:sldMk cId="4052211650" sldId="277"/>
        </pc:sldMkLst>
        <pc:spChg chg="mod">
          <ac:chgData name="Siegbert Rudolph" userId="2af4d44886c067cc" providerId="LiveId" clId="{B5330C6A-5E1A-4C57-960F-2C19E05E68EA}" dt="2021-01-03T17:09:47.189" v="59" actId="1076"/>
          <ac:spMkLst>
            <pc:docMk/>
            <pc:sldMk cId="4052211650" sldId="277"/>
            <ac:spMk id="12" creationId="{A9075E71-202A-43D4-B309-DAEFCED63510}"/>
          </ac:spMkLst>
        </pc:spChg>
        <pc:spChg chg="del">
          <ac:chgData name="Siegbert Rudolph" userId="2af4d44886c067cc" providerId="LiveId" clId="{B5330C6A-5E1A-4C57-960F-2C19E05E68EA}" dt="2021-01-03T17:09:47.189" v="54" actId="478"/>
          <ac:spMkLst>
            <pc:docMk/>
            <pc:sldMk cId="4052211650" sldId="277"/>
            <ac:spMk id="13" creationId="{5ADE1295-567F-4DA2-AD8C-ED013BD5835F}"/>
          </ac:spMkLst>
        </pc:spChg>
        <pc:picChg chg="add mod">
          <ac:chgData name="Siegbert Rudolph" userId="2af4d44886c067cc" providerId="LiveId" clId="{B5330C6A-5E1A-4C57-960F-2C19E05E68EA}" dt="2021-01-05T07:44:42.600" v="331"/>
          <ac:picMkLst>
            <pc:docMk/>
            <pc:sldMk cId="4052211650" sldId="277"/>
            <ac:picMk id="24" creationId="{05387B4D-D68A-4974-ACC2-F05F48FE1CC0}"/>
          </ac:picMkLst>
        </pc:picChg>
      </pc:sldChg>
      <pc:sldChg chg="addSp delSp modSp mod">
        <pc:chgData name="Siegbert Rudolph" userId="2af4d44886c067cc" providerId="LiveId" clId="{B5330C6A-5E1A-4C57-960F-2C19E05E68EA}" dt="2021-01-05T07:44:32.321" v="327"/>
        <pc:sldMkLst>
          <pc:docMk/>
          <pc:sldMk cId="4051993134" sldId="278"/>
        </pc:sldMkLst>
        <pc:spChg chg="mod">
          <ac:chgData name="Siegbert Rudolph" userId="2af4d44886c067cc" providerId="LiveId" clId="{B5330C6A-5E1A-4C57-960F-2C19E05E68EA}" dt="2021-01-03T17:09:47.174" v="35" actId="1076"/>
          <ac:spMkLst>
            <pc:docMk/>
            <pc:sldMk cId="4051993134" sldId="278"/>
            <ac:spMk id="12" creationId="{510747B3-482E-4A02-B5F3-1AD6461787E9}"/>
          </ac:spMkLst>
        </pc:spChg>
        <pc:spChg chg="del">
          <ac:chgData name="Siegbert Rudolph" userId="2af4d44886c067cc" providerId="LiveId" clId="{B5330C6A-5E1A-4C57-960F-2C19E05E68EA}" dt="2021-01-03T17:09:47.174" v="30" actId="478"/>
          <ac:spMkLst>
            <pc:docMk/>
            <pc:sldMk cId="4051993134" sldId="278"/>
            <ac:spMk id="13" creationId="{DE760A69-C711-4C3B-AFF8-E72484225E23}"/>
          </ac:spMkLst>
        </pc:spChg>
        <pc:picChg chg="add mod">
          <ac:chgData name="Siegbert Rudolph" userId="2af4d44886c067cc" providerId="LiveId" clId="{B5330C6A-5E1A-4C57-960F-2C19E05E68EA}" dt="2021-01-05T07:44:32.321" v="327"/>
          <ac:picMkLst>
            <pc:docMk/>
            <pc:sldMk cId="4051993134" sldId="278"/>
            <ac:picMk id="24" creationId="{1719B94E-20BB-432E-9091-5615FC24F7FC}"/>
          </ac:picMkLst>
        </pc:picChg>
      </pc:sldChg>
      <pc:sldChg chg="addSp delSp modSp mod">
        <pc:chgData name="Siegbert Rudolph" userId="2af4d44886c067cc" providerId="LiveId" clId="{B5330C6A-5E1A-4C57-960F-2C19E05E68EA}" dt="2021-01-05T07:44:45.560" v="332"/>
        <pc:sldMkLst>
          <pc:docMk/>
          <pc:sldMk cId="2915413291" sldId="279"/>
        </pc:sldMkLst>
        <pc:spChg chg="mod">
          <ac:chgData name="Siegbert Rudolph" userId="2af4d44886c067cc" providerId="LiveId" clId="{B5330C6A-5E1A-4C57-960F-2C19E05E68EA}" dt="2021-01-03T17:09:47.189" v="65" actId="1076"/>
          <ac:spMkLst>
            <pc:docMk/>
            <pc:sldMk cId="2915413291" sldId="279"/>
            <ac:spMk id="12" creationId="{9BF3EF37-D2D4-482E-B293-5184C836949B}"/>
          </ac:spMkLst>
        </pc:spChg>
        <pc:spChg chg="del">
          <ac:chgData name="Siegbert Rudolph" userId="2af4d44886c067cc" providerId="LiveId" clId="{B5330C6A-5E1A-4C57-960F-2C19E05E68EA}" dt="2021-01-03T17:09:47.189" v="60" actId="478"/>
          <ac:spMkLst>
            <pc:docMk/>
            <pc:sldMk cId="2915413291" sldId="279"/>
            <ac:spMk id="13" creationId="{907F6CB9-9DBC-43AD-B4E9-5AE08905F041}"/>
          </ac:spMkLst>
        </pc:spChg>
        <pc:picChg chg="add mod">
          <ac:chgData name="Siegbert Rudolph" userId="2af4d44886c067cc" providerId="LiveId" clId="{B5330C6A-5E1A-4C57-960F-2C19E05E68EA}" dt="2021-01-05T07:44:45.560" v="332"/>
          <ac:picMkLst>
            <pc:docMk/>
            <pc:sldMk cId="2915413291" sldId="279"/>
            <ac:picMk id="24" creationId="{60AE25B2-F3AA-476E-9A15-C3D78248AB41}"/>
          </ac:picMkLst>
        </pc:picChg>
      </pc:sldChg>
      <pc:sldChg chg="addSp delSp modSp mod">
        <pc:chgData name="Siegbert Rudolph" userId="2af4d44886c067cc" providerId="LiveId" clId="{B5330C6A-5E1A-4C57-960F-2C19E05E68EA}" dt="2021-01-05T07:44:35.159" v="328"/>
        <pc:sldMkLst>
          <pc:docMk/>
          <pc:sldMk cId="2255859179" sldId="280"/>
        </pc:sldMkLst>
        <pc:spChg chg="mod">
          <ac:chgData name="Siegbert Rudolph" userId="2af4d44886c067cc" providerId="LiveId" clId="{B5330C6A-5E1A-4C57-960F-2C19E05E68EA}" dt="2021-01-03T17:09:47.174" v="41" actId="1076"/>
          <ac:spMkLst>
            <pc:docMk/>
            <pc:sldMk cId="2255859179" sldId="280"/>
            <ac:spMk id="12" creationId="{E8A78339-090E-4569-B289-9A3C7F3E6A8F}"/>
          </ac:spMkLst>
        </pc:spChg>
        <pc:spChg chg="del">
          <ac:chgData name="Siegbert Rudolph" userId="2af4d44886c067cc" providerId="LiveId" clId="{B5330C6A-5E1A-4C57-960F-2C19E05E68EA}" dt="2021-01-03T17:09:47.174" v="36" actId="478"/>
          <ac:spMkLst>
            <pc:docMk/>
            <pc:sldMk cId="2255859179" sldId="280"/>
            <ac:spMk id="13" creationId="{1C4C4779-41A3-44AD-902D-B6BCA33AE63B}"/>
          </ac:spMkLst>
        </pc:spChg>
        <pc:picChg chg="add mod">
          <ac:chgData name="Siegbert Rudolph" userId="2af4d44886c067cc" providerId="LiveId" clId="{B5330C6A-5E1A-4C57-960F-2C19E05E68EA}" dt="2021-01-05T07:44:35.159" v="328"/>
          <ac:picMkLst>
            <pc:docMk/>
            <pc:sldMk cId="2255859179" sldId="280"/>
            <ac:picMk id="24" creationId="{AC1084BE-EAB8-4C21-BFD5-356B7FDA5BAB}"/>
          </ac:picMkLst>
        </pc:picChg>
      </pc:sldChg>
      <pc:sldChg chg="addSp delSp modSp mod">
        <pc:chgData name="Siegbert Rudolph" userId="2af4d44886c067cc" providerId="LiveId" clId="{B5330C6A-5E1A-4C57-960F-2C19E05E68EA}" dt="2021-01-05T07:44:37.557" v="329"/>
        <pc:sldMkLst>
          <pc:docMk/>
          <pc:sldMk cId="636453072" sldId="281"/>
        </pc:sldMkLst>
        <pc:spChg chg="mod">
          <ac:chgData name="Siegbert Rudolph" userId="2af4d44886c067cc" providerId="LiveId" clId="{B5330C6A-5E1A-4C57-960F-2C19E05E68EA}" dt="2021-01-03T17:09:47.174" v="47" actId="1076"/>
          <ac:spMkLst>
            <pc:docMk/>
            <pc:sldMk cId="636453072" sldId="281"/>
            <ac:spMk id="12" creationId="{5462D4BD-45E5-4A7D-82BF-C983602F086E}"/>
          </ac:spMkLst>
        </pc:spChg>
        <pc:spChg chg="del">
          <ac:chgData name="Siegbert Rudolph" userId="2af4d44886c067cc" providerId="LiveId" clId="{B5330C6A-5E1A-4C57-960F-2C19E05E68EA}" dt="2021-01-03T17:09:47.174" v="42" actId="478"/>
          <ac:spMkLst>
            <pc:docMk/>
            <pc:sldMk cId="636453072" sldId="281"/>
            <ac:spMk id="13" creationId="{FB404831-7593-4555-9C88-E5DA92AC4D1B}"/>
          </ac:spMkLst>
        </pc:spChg>
        <pc:picChg chg="add mod">
          <ac:chgData name="Siegbert Rudolph" userId="2af4d44886c067cc" providerId="LiveId" clId="{B5330C6A-5E1A-4C57-960F-2C19E05E68EA}" dt="2021-01-05T07:44:37.557" v="329"/>
          <ac:picMkLst>
            <pc:docMk/>
            <pc:sldMk cId="636453072" sldId="281"/>
            <ac:picMk id="24" creationId="{B38C467A-3E16-4240-B925-4E1B0E59548D}"/>
          </ac:picMkLst>
        </pc:picChg>
      </pc:sldChg>
      <pc:sldChg chg="addSp delSp modSp mod">
        <pc:chgData name="Siegbert Rudolph" userId="2af4d44886c067cc" providerId="LiveId" clId="{B5330C6A-5E1A-4C57-960F-2C19E05E68EA}" dt="2021-01-05T07:45:07.399" v="339"/>
        <pc:sldMkLst>
          <pc:docMk/>
          <pc:sldMk cId="3754099932" sldId="282"/>
        </pc:sldMkLst>
        <pc:spChg chg="mod">
          <ac:chgData name="Siegbert Rudolph" userId="2af4d44886c067cc" providerId="LiveId" clId="{B5330C6A-5E1A-4C57-960F-2C19E05E68EA}" dt="2021-01-03T17:09:47.211" v="107" actId="1076"/>
          <ac:spMkLst>
            <pc:docMk/>
            <pc:sldMk cId="3754099932" sldId="282"/>
            <ac:spMk id="12" creationId="{B37F94AB-D173-4CED-A6B2-33B1F3C3A1E8}"/>
          </ac:spMkLst>
        </pc:spChg>
        <pc:spChg chg="del">
          <ac:chgData name="Siegbert Rudolph" userId="2af4d44886c067cc" providerId="LiveId" clId="{B5330C6A-5E1A-4C57-960F-2C19E05E68EA}" dt="2021-01-03T17:09:47.211" v="102" actId="478"/>
          <ac:spMkLst>
            <pc:docMk/>
            <pc:sldMk cId="3754099932" sldId="282"/>
            <ac:spMk id="13" creationId="{C0E8AE96-DA93-47BF-A0FE-882C345A3BB2}"/>
          </ac:spMkLst>
        </pc:spChg>
        <pc:picChg chg="add mod">
          <ac:chgData name="Siegbert Rudolph" userId="2af4d44886c067cc" providerId="LiveId" clId="{B5330C6A-5E1A-4C57-960F-2C19E05E68EA}" dt="2021-01-05T07:45:07.399" v="339"/>
          <ac:picMkLst>
            <pc:docMk/>
            <pc:sldMk cId="3754099932" sldId="282"/>
            <ac:picMk id="28" creationId="{B9A7A513-2D39-45A9-A2D9-9C860B6818EF}"/>
          </ac:picMkLst>
        </pc:picChg>
      </pc:sldChg>
      <pc:sldChg chg="addSp delSp modSp mod">
        <pc:chgData name="Siegbert Rudolph" userId="2af4d44886c067cc" providerId="LiveId" clId="{B5330C6A-5E1A-4C57-960F-2C19E05E68EA}" dt="2021-01-05T07:45:13.096" v="341"/>
        <pc:sldMkLst>
          <pc:docMk/>
          <pc:sldMk cId="2475235217" sldId="283"/>
        </pc:sldMkLst>
        <pc:spChg chg="mod">
          <ac:chgData name="Siegbert Rudolph" userId="2af4d44886c067cc" providerId="LiveId" clId="{B5330C6A-5E1A-4C57-960F-2C19E05E68EA}" dt="2021-01-03T17:09:47.227" v="119" actId="1076"/>
          <ac:spMkLst>
            <pc:docMk/>
            <pc:sldMk cId="2475235217" sldId="283"/>
            <ac:spMk id="12" creationId="{8D2437EB-042A-44E3-BF50-A24013570041}"/>
          </ac:spMkLst>
        </pc:spChg>
        <pc:spChg chg="del">
          <ac:chgData name="Siegbert Rudolph" userId="2af4d44886c067cc" providerId="LiveId" clId="{B5330C6A-5E1A-4C57-960F-2C19E05E68EA}" dt="2021-01-03T17:09:47.211" v="114" actId="478"/>
          <ac:spMkLst>
            <pc:docMk/>
            <pc:sldMk cId="2475235217" sldId="283"/>
            <ac:spMk id="13" creationId="{F811853F-3CEC-4072-904F-CE3CCF0449D2}"/>
          </ac:spMkLst>
        </pc:spChg>
        <pc:picChg chg="add mod">
          <ac:chgData name="Siegbert Rudolph" userId="2af4d44886c067cc" providerId="LiveId" clId="{B5330C6A-5E1A-4C57-960F-2C19E05E68EA}" dt="2021-01-05T07:45:13.096" v="341"/>
          <ac:picMkLst>
            <pc:docMk/>
            <pc:sldMk cId="2475235217" sldId="283"/>
            <ac:picMk id="28" creationId="{AE7F306E-C67C-45DA-BABC-95D9AF2D8DF6}"/>
          </ac:picMkLst>
        </pc:picChg>
      </pc:sldChg>
      <pc:sldChg chg="addSp delSp modSp mod">
        <pc:chgData name="Siegbert Rudolph" userId="2af4d44886c067cc" providerId="LiveId" clId="{B5330C6A-5E1A-4C57-960F-2C19E05E68EA}" dt="2021-01-05T07:45:09.606" v="340"/>
        <pc:sldMkLst>
          <pc:docMk/>
          <pc:sldMk cId="3646930458" sldId="284"/>
        </pc:sldMkLst>
        <pc:spChg chg="mod">
          <ac:chgData name="Siegbert Rudolph" userId="2af4d44886c067cc" providerId="LiveId" clId="{B5330C6A-5E1A-4C57-960F-2C19E05E68EA}" dt="2021-01-03T17:09:47.211" v="113" actId="1076"/>
          <ac:spMkLst>
            <pc:docMk/>
            <pc:sldMk cId="3646930458" sldId="284"/>
            <ac:spMk id="12" creationId="{DB030DCE-ED10-4AB2-B477-0D3F2934D6C6}"/>
          </ac:spMkLst>
        </pc:spChg>
        <pc:spChg chg="del">
          <ac:chgData name="Siegbert Rudolph" userId="2af4d44886c067cc" providerId="LiveId" clId="{B5330C6A-5E1A-4C57-960F-2C19E05E68EA}" dt="2021-01-03T17:09:47.211" v="108" actId="478"/>
          <ac:spMkLst>
            <pc:docMk/>
            <pc:sldMk cId="3646930458" sldId="284"/>
            <ac:spMk id="13" creationId="{F4665F9A-911A-483D-9935-EFB3D3CD9715}"/>
          </ac:spMkLst>
        </pc:spChg>
        <pc:picChg chg="add mod">
          <ac:chgData name="Siegbert Rudolph" userId="2af4d44886c067cc" providerId="LiveId" clId="{B5330C6A-5E1A-4C57-960F-2C19E05E68EA}" dt="2021-01-05T07:45:09.606" v="340"/>
          <ac:picMkLst>
            <pc:docMk/>
            <pc:sldMk cId="3646930458" sldId="284"/>
            <ac:picMk id="28" creationId="{CF9C7495-B878-4C10-A575-8E0BF3704221}"/>
          </ac:picMkLst>
        </pc:picChg>
      </pc:sldChg>
      <pc:sldChg chg="addSp delSp modSp mod">
        <pc:chgData name="Siegbert Rudolph" userId="2af4d44886c067cc" providerId="LiveId" clId="{B5330C6A-5E1A-4C57-960F-2C19E05E68EA}" dt="2021-01-05T07:45:22.400" v="344"/>
        <pc:sldMkLst>
          <pc:docMk/>
          <pc:sldMk cId="958425411" sldId="285"/>
        </pc:sldMkLst>
        <pc:spChg chg="mod">
          <ac:chgData name="Siegbert Rudolph" userId="2af4d44886c067cc" providerId="LiveId" clId="{B5330C6A-5E1A-4C57-960F-2C19E05E68EA}" dt="2021-01-03T17:09:47.227" v="137" actId="1076"/>
          <ac:spMkLst>
            <pc:docMk/>
            <pc:sldMk cId="958425411" sldId="285"/>
            <ac:spMk id="11" creationId="{162519F9-DB6B-4C6C-B57A-210265AF0AB0}"/>
          </ac:spMkLst>
        </pc:spChg>
        <pc:spChg chg="del">
          <ac:chgData name="Siegbert Rudolph" userId="2af4d44886c067cc" providerId="LiveId" clId="{B5330C6A-5E1A-4C57-960F-2C19E05E68EA}" dt="2021-01-03T17:09:47.227" v="132" actId="478"/>
          <ac:spMkLst>
            <pc:docMk/>
            <pc:sldMk cId="958425411" sldId="285"/>
            <ac:spMk id="13" creationId="{828145BA-2157-4229-AB95-D17AB6FE2E84}"/>
          </ac:spMkLst>
        </pc:spChg>
        <pc:picChg chg="add mod">
          <ac:chgData name="Siegbert Rudolph" userId="2af4d44886c067cc" providerId="LiveId" clId="{B5330C6A-5E1A-4C57-960F-2C19E05E68EA}" dt="2021-01-05T07:45:22.400" v="344"/>
          <ac:picMkLst>
            <pc:docMk/>
            <pc:sldMk cId="958425411" sldId="285"/>
            <ac:picMk id="28" creationId="{7A37E899-8374-4817-8DC8-D94F5A7D0EC1}"/>
          </ac:picMkLst>
        </pc:picChg>
      </pc:sldChg>
      <pc:sldChg chg="addSp delSp modSp mod">
        <pc:chgData name="Siegbert Rudolph" userId="2af4d44886c067cc" providerId="LiveId" clId="{B5330C6A-5E1A-4C57-960F-2C19E05E68EA}" dt="2021-01-05T07:45:18.170" v="343"/>
        <pc:sldMkLst>
          <pc:docMk/>
          <pc:sldMk cId="2874854592" sldId="286"/>
        </pc:sldMkLst>
        <pc:spChg chg="mod">
          <ac:chgData name="Siegbert Rudolph" userId="2af4d44886c067cc" providerId="LiveId" clId="{B5330C6A-5E1A-4C57-960F-2C19E05E68EA}" dt="2021-01-03T17:09:47.227" v="131" actId="1076"/>
          <ac:spMkLst>
            <pc:docMk/>
            <pc:sldMk cId="2874854592" sldId="286"/>
            <ac:spMk id="11" creationId="{BDB36279-1699-48B6-99C1-79B174895CBB}"/>
          </ac:spMkLst>
        </pc:spChg>
        <pc:spChg chg="del">
          <ac:chgData name="Siegbert Rudolph" userId="2af4d44886c067cc" providerId="LiveId" clId="{B5330C6A-5E1A-4C57-960F-2C19E05E68EA}" dt="2021-01-03T17:09:47.227" v="126" actId="478"/>
          <ac:spMkLst>
            <pc:docMk/>
            <pc:sldMk cId="2874854592" sldId="286"/>
            <ac:spMk id="13" creationId="{1083C13C-BD62-45DC-A2EC-5CF9EF70E768}"/>
          </ac:spMkLst>
        </pc:spChg>
        <pc:picChg chg="add mod">
          <ac:chgData name="Siegbert Rudolph" userId="2af4d44886c067cc" providerId="LiveId" clId="{B5330C6A-5E1A-4C57-960F-2C19E05E68EA}" dt="2021-01-05T07:45:18.170" v="343"/>
          <ac:picMkLst>
            <pc:docMk/>
            <pc:sldMk cId="2874854592" sldId="286"/>
            <ac:picMk id="28" creationId="{5A828D65-62E0-4D37-9BFE-5AAB2183A247}"/>
          </ac:picMkLst>
        </pc:picChg>
      </pc:sldChg>
      <pc:sldChg chg="addSp delSp modSp mod">
        <pc:chgData name="Siegbert Rudolph" userId="2af4d44886c067cc" providerId="LiveId" clId="{B5330C6A-5E1A-4C57-960F-2C19E05E68EA}" dt="2021-01-05T07:45:43.111" v="351"/>
        <pc:sldMkLst>
          <pc:docMk/>
          <pc:sldMk cId="3055612800" sldId="287"/>
        </pc:sldMkLst>
        <pc:spChg chg="mod">
          <ac:chgData name="Siegbert Rudolph" userId="2af4d44886c067cc" providerId="LiveId" clId="{B5330C6A-5E1A-4C57-960F-2C19E05E68EA}" dt="2021-01-03T17:09:47.258" v="179" actId="1076"/>
          <ac:spMkLst>
            <pc:docMk/>
            <pc:sldMk cId="3055612800" sldId="287"/>
            <ac:spMk id="11" creationId="{52049057-89D6-45EE-861A-4E652921BB93}"/>
          </ac:spMkLst>
        </pc:spChg>
        <pc:spChg chg="del">
          <ac:chgData name="Siegbert Rudolph" userId="2af4d44886c067cc" providerId="LiveId" clId="{B5330C6A-5E1A-4C57-960F-2C19E05E68EA}" dt="2021-01-03T17:09:47.258" v="174" actId="478"/>
          <ac:spMkLst>
            <pc:docMk/>
            <pc:sldMk cId="3055612800" sldId="287"/>
            <ac:spMk id="13" creationId="{0BB9CBC6-5D7E-4033-AE98-117B40FE22C6}"/>
          </ac:spMkLst>
        </pc:spChg>
        <pc:picChg chg="add mod">
          <ac:chgData name="Siegbert Rudolph" userId="2af4d44886c067cc" providerId="LiveId" clId="{B5330C6A-5E1A-4C57-960F-2C19E05E68EA}" dt="2021-01-05T07:45:43.111" v="351"/>
          <ac:picMkLst>
            <pc:docMk/>
            <pc:sldMk cId="3055612800" sldId="287"/>
            <ac:picMk id="28" creationId="{038C1A91-0C24-4F77-BF14-77ACF6776F71}"/>
          </ac:picMkLst>
        </pc:picChg>
      </pc:sldChg>
      <pc:sldChg chg="addSp delSp modSp mod">
        <pc:chgData name="Siegbert Rudolph" userId="2af4d44886c067cc" providerId="LiveId" clId="{B5330C6A-5E1A-4C57-960F-2C19E05E68EA}" dt="2021-01-05T07:45:28.246" v="346"/>
        <pc:sldMkLst>
          <pc:docMk/>
          <pc:sldMk cId="3586927126" sldId="288"/>
        </pc:sldMkLst>
        <pc:spChg chg="mod">
          <ac:chgData name="Siegbert Rudolph" userId="2af4d44886c067cc" providerId="LiveId" clId="{B5330C6A-5E1A-4C57-960F-2C19E05E68EA}" dt="2021-01-03T17:09:47.243" v="149" actId="1076"/>
          <ac:spMkLst>
            <pc:docMk/>
            <pc:sldMk cId="3586927126" sldId="288"/>
            <ac:spMk id="12" creationId="{7EB06AFB-709F-49D6-B676-B3D7EDBC3AF6}"/>
          </ac:spMkLst>
        </pc:spChg>
        <pc:spChg chg="del">
          <ac:chgData name="Siegbert Rudolph" userId="2af4d44886c067cc" providerId="LiveId" clId="{B5330C6A-5E1A-4C57-960F-2C19E05E68EA}" dt="2021-01-03T17:09:47.243" v="144" actId="478"/>
          <ac:spMkLst>
            <pc:docMk/>
            <pc:sldMk cId="3586927126" sldId="288"/>
            <ac:spMk id="13" creationId="{20055198-25A7-4E3B-AE0A-B7BF40098052}"/>
          </ac:spMkLst>
        </pc:spChg>
        <pc:picChg chg="add mod">
          <ac:chgData name="Siegbert Rudolph" userId="2af4d44886c067cc" providerId="LiveId" clId="{B5330C6A-5E1A-4C57-960F-2C19E05E68EA}" dt="2021-01-05T07:45:28.246" v="346"/>
          <ac:picMkLst>
            <pc:docMk/>
            <pc:sldMk cId="3586927126" sldId="288"/>
            <ac:picMk id="28" creationId="{3F5DA2CB-8D6E-40E2-AEBE-130E2FF31C9F}"/>
          </ac:picMkLst>
        </pc:picChg>
      </pc:sldChg>
      <pc:sldChg chg="addSp delSp modSp mod">
        <pc:chgData name="Siegbert Rudolph" userId="2af4d44886c067cc" providerId="LiveId" clId="{B5330C6A-5E1A-4C57-960F-2C19E05E68EA}" dt="2021-01-05T07:45:30.904" v="347"/>
        <pc:sldMkLst>
          <pc:docMk/>
          <pc:sldMk cId="3810152147" sldId="289"/>
        </pc:sldMkLst>
        <pc:spChg chg="mod">
          <ac:chgData name="Siegbert Rudolph" userId="2af4d44886c067cc" providerId="LiveId" clId="{B5330C6A-5E1A-4C57-960F-2C19E05E68EA}" dt="2021-01-03T17:09:47.243" v="155" actId="1076"/>
          <ac:spMkLst>
            <pc:docMk/>
            <pc:sldMk cId="3810152147" sldId="289"/>
            <ac:spMk id="12" creationId="{CFB44D20-CEEE-429D-8F93-4AD756740E8D}"/>
          </ac:spMkLst>
        </pc:spChg>
        <pc:spChg chg="del">
          <ac:chgData name="Siegbert Rudolph" userId="2af4d44886c067cc" providerId="LiveId" clId="{B5330C6A-5E1A-4C57-960F-2C19E05E68EA}" dt="2021-01-03T17:09:47.243" v="150" actId="478"/>
          <ac:spMkLst>
            <pc:docMk/>
            <pc:sldMk cId="3810152147" sldId="289"/>
            <ac:spMk id="13" creationId="{7F17F7AB-F094-4F18-B557-172D3FDD8C81}"/>
          </ac:spMkLst>
        </pc:spChg>
        <pc:picChg chg="add mod">
          <ac:chgData name="Siegbert Rudolph" userId="2af4d44886c067cc" providerId="LiveId" clId="{B5330C6A-5E1A-4C57-960F-2C19E05E68EA}" dt="2021-01-05T07:45:30.904" v="347"/>
          <ac:picMkLst>
            <pc:docMk/>
            <pc:sldMk cId="3810152147" sldId="289"/>
            <ac:picMk id="28" creationId="{F348ABB3-1966-4DBC-8865-F318C0FF29F4}"/>
          </ac:picMkLst>
        </pc:picChg>
      </pc:sldChg>
      <pc:sldChg chg="addSp delSp modSp mod">
        <pc:chgData name="Siegbert Rudolph" userId="2af4d44886c067cc" providerId="LiveId" clId="{B5330C6A-5E1A-4C57-960F-2C19E05E68EA}" dt="2021-01-05T07:45:46.016" v="352"/>
        <pc:sldMkLst>
          <pc:docMk/>
          <pc:sldMk cId="1435490548" sldId="290"/>
        </pc:sldMkLst>
        <pc:spChg chg="mod">
          <ac:chgData name="Siegbert Rudolph" userId="2af4d44886c067cc" providerId="LiveId" clId="{B5330C6A-5E1A-4C57-960F-2C19E05E68EA}" dt="2021-01-03T17:09:47.258" v="185" actId="1076"/>
          <ac:spMkLst>
            <pc:docMk/>
            <pc:sldMk cId="1435490548" sldId="290"/>
            <ac:spMk id="12" creationId="{682993F2-A15B-45A4-BE3E-6A607A40D08B}"/>
          </ac:spMkLst>
        </pc:spChg>
        <pc:spChg chg="del">
          <ac:chgData name="Siegbert Rudolph" userId="2af4d44886c067cc" providerId="LiveId" clId="{B5330C6A-5E1A-4C57-960F-2C19E05E68EA}" dt="2021-01-03T17:09:47.258" v="180" actId="478"/>
          <ac:spMkLst>
            <pc:docMk/>
            <pc:sldMk cId="1435490548" sldId="290"/>
            <ac:spMk id="13" creationId="{917F97DB-AA9B-425C-A524-8AB6EEFAAE2D}"/>
          </ac:spMkLst>
        </pc:spChg>
        <pc:picChg chg="add mod">
          <ac:chgData name="Siegbert Rudolph" userId="2af4d44886c067cc" providerId="LiveId" clId="{B5330C6A-5E1A-4C57-960F-2C19E05E68EA}" dt="2021-01-05T07:45:46.016" v="352"/>
          <ac:picMkLst>
            <pc:docMk/>
            <pc:sldMk cId="1435490548" sldId="290"/>
            <ac:picMk id="28" creationId="{72C6A2E1-B399-4DAF-A337-13ABA16B3615}"/>
          </ac:picMkLst>
        </pc:picChg>
      </pc:sldChg>
      <pc:sldChg chg="addSp delSp modSp mod">
        <pc:chgData name="Siegbert Rudolph" userId="2af4d44886c067cc" providerId="LiveId" clId="{B5330C6A-5E1A-4C57-960F-2C19E05E68EA}" dt="2021-01-05T07:45:33.925" v="348"/>
        <pc:sldMkLst>
          <pc:docMk/>
          <pc:sldMk cId="2768513747" sldId="291"/>
        </pc:sldMkLst>
        <pc:spChg chg="mod">
          <ac:chgData name="Siegbert Rudolph" userId="2af4d44886c067cc" providerId="LiveId" clId="{B5330C6A-5E1A-4C57-960F-2C19E05E68EA}" dt="2021-01-03T17:09:47.243" v="161" actId="1076"/>
          <ac:spMkLst>
            <pc:docMk/>
            <pc:sldMk cId="2768513747" sldId="291"/>
            <ac:spMk id="12" creationId="{558A0DC5-0E76-461B-BF50-FA034BDFC3BB}"/>
          </ac:spMkLst>
        </pc:spChg>
        <pc:spChg chg="del">
          <ac:chgData name="Siegbert Rudolph" userId="2af4d44886c067cc" providerId="LiveId" clId="{B5330C6A-5E1A-4C57-960F-2C19E05E68EA}" dt="2021-01-03T17:09:47.243" v="156" actId="478"/>
          <ac:spMkLst>
            <pc:docMk/>
            <pc:sldMk cId="2768513747" sldId="291"/>
            <ac:spMk id="13" creationId="{16C69FFD-2CD5-46EC-A5D6-0DE21BBE5397}"/>
          </ac:spMkLst>
        </pc:spChg>
        <pc:picChg chg="add mod">
          <ac:chgData name="Siegbert Rudolph" userId="2af4d44886c067cc" providerId="LiveId" clId="{B5330C6A-5E1A-4C57-960F-2C19E05E68EA}" dt="2021-01-05T07:45:33.925" v="348"/>
          <ac:picMkLst>
            <pc:docMk/>
            <pc:sldMk cId="2768513747" sldId="291"/>
            <ac:picMk id="28" creationId="{57C24939-6AC0-4C90-B58D-73DA27BB589A}"/>
          </ac:picMkLst>
        </pc:picChg>
      </pc:sldChg>
      <pc:sldChg chg="addSp delSp modSp mod">
        <pc:chgData name="Siegbert Rudolph" userId="2af4d44886c067cc" providerId="LiveId" clId="{B5330C6A-5E1A-4C57-960F-2C19E05E68EA}" dt="2021-01-05T07:45:41.144" v="350"/>
        <pc:sldMkLst>
          <pc:docMk/>
          <pc:sldMk cId="3980244564" sldId="292"/>
        </pc:sldMkLst>
        <pc:spChg chg="mod">
          <ac:chgData name="Siegbert Rudolph" userId="2af4d44886c067cc" providerId="LiveId" clId="{B5330C6A-5E1A-4C57-960F-2C19E05E68EA}" dt="2021-01-03T17:09:47.258" v="173" actId="1076"/>
          <ac:spMkLst>
            <pc:docMk/>
            <pc:sldMk cId="3980244564" sldId="292"/>
            <ac:spMk id="11" creationId="{6CF38D0D-BB78-44AC-A07E-EEC2FEF66065}"/>
          </ac:spMkLst>
        </pc:spChg>
        <pc:spChg chg="del">
          <ac:chgData name="Siegbert Rudolph" userId="2af4d44886c067cc" providerId="LiveId" clId="{B5330C6A-5E1A-4C57-960F-2C19E05E68EA}" dt="2021-01-03T17:09:47.243" v="168" actId="478"/>
          <ac:spMkLst>
            <pc:docMk/>
            <pc:sldMk cId="3980244564" sldId="292"/>
            <ac:spMk id="13" creationId="{9DE6FDAB-4B5C-401F-9C06-76D5459E5308}"/>
          </ac:spMkLst>
        </pc:spChg>
        <pc:picChg chg="add mod">
          <ac:chgData name="Siegbert Rudolph" userId="2af4d44886c067cc" providerId="LiveId" clId="{B5330C6A-5E1A-4C57-960F-2C19E05E68EA}" dt="2021-01-05T07:45:41.144" v="350"/>
          <ac:picMkLst>
            <pc:docMk/>
            <pc:sldMk cId="3980244564" sldId="292"/>
            <ac:picMk id="28" creationId="{A38C822A-8119-4AE6-8623-EE40B34059E6}"/>
          </ac:picMkLst>
        </pc:picChg>
      </pc:sldChg>
      <pc:sldChg chg="addSp delSp modSp mod">
        <pc:chgData name="Siegbert Rudolph" userId="2af4d44886c067cc" providerId="LiveId" clId="{B5330C6A-5E1A-4C57-960F-2C19E05E68EA}" dt="2021-01-05T07:45:37.813" v="349"/>
        <pc:sldMkLst>
          <pc:docMk/>
          <pc:sldMk cId="3606507039" sldId="293"/>
        </pc:sldMkLst>
        <pc:spChg chg="mod">
          <ac:chgData name="Siegbert Rudolph" userId="2af4d44886c067cc" providerId="LiveId" clId="{B5330C6A-5E1A-4C57-960F-2C19E05E68EA}" dt="2021-01-03T17:09:47.243" v="167" actId="1076"/>
          <ac:spMkLst>
            <pc:docMk/>
            <pc:sldMk cId="3606507039" sldId="293"/>
            <ac:spMk id="12" creationId="{B758C322-750B-4DA2-81C9-96103A1BDDAE}"/>
          </ac:spMkLst>
        </pc:spChg>
        <pc:spChg chg="del">
          <ac:chgData name="Siegbert Rudolph" userId="2af4d44886c067cc" providerId="LiveId" clId="{B5330C6A-5E1A-4C57-960F-2C19E05E68EA}" dt="2021-01-03T17:09:47.243" v="162" actId="478"/>
          <ac:spMkLst>
            <pc:docMk/>
            <pc:sldMk cId="3606507039" sldId="293"/>
            <ac:spMk id="13" creationId="{F0A90808-9FD5-4A4F-9457-674DCB5A9F56}"/>
          </ac:spMkLst>
        </pc:spChg>
        <pc:picChg chg="add mod">
          <ac:chgData name="Siegbert Rudolph" userId="2af4d44886c067cc" providerId="LiveId" clId="{B5330C6A-5E1A-4C57-960F-2C19E05E68EA}" dt="2021-01-05T07:45:37.813" v="349"/>
          <ac:picMkLst>
            <pc:docMk/>
            <pc:sldMk cId="3606507039" sldId="293"/>
            <ac:picMk id="28" creationId="{82C0154F-014C-4878-9237-5C582F3C55E3}"/>
          </ac:picMkLst>
        </pc:picChg>
      </pc:sldChg>
      <pc:sldChg chg="addSp delSp modSp mod">
        <pc:chgData name="Siegbert Rudolph" userId="2af4d44886c067cc" providerId="LiveId" clId="{B5330C6A-5E1A-4C57-960F-2C19E05E68EA}" dt="2021-01-05T07:46:08.632" v="359"/>
        <pc:sldMkLst>
          <pc:docMk/>
          <pc:sldMk cId="3148192860" sldId="294"/>
        </pc:sldMkLst>
        <pc:spChg chg="mod">
          <ac:chgData name="Siegbert Rudolph" userId="2af4d44886c067cc" providerId="LiveId" clId="{B5330C6A-5E1A-4C57-960F-2C19E05E68EA}" dt="2021-01-03T17:09:47.290" v="227" actId="1076"/>
          <ac:spMkLst>
            <pc:docMk/>
            <pc:sldMk cId="3148192860" sldId="294"/>
            <ac:spMk id="13" creationId="{A022C6B0-DDC9-4278-86F1-FCA979D3A3AB}"/>
          </ac:spMkLst>
        </pc:spChg>
        <pc:spChg chg="del">
          <ac:chgData name="Siegbert Rudolph" userId="2af4d44886c067cc" providerId="LiveId" clId="{B5330C6A-5E1A-4C57-960F-2C19E05E68EA}" dt="2021-01-03T17:09:47.290" v="222" actId="478"/>
          <ac:spMkLst>
            <pc:docMk/>
            <pc:sldMk cId="3148192860" sldId="294"/>
            <ac:spMk id="14" creationId="{83A60B24-E9E7-4C03-B65E-E966562DB53C}"/>
          </ac:spMkLst>
        </pc:spChg>
        <pc:picChg chg="add mod">
          <ac:chgData name="Siegbert Rudolph" userId="2af4d44886c067cc" providerId="LiveId" clId="{B5330C6A-5E1A-4C57-960F-2C19E05E68EA}" dt="2021-01-05T07:46:08.632" v="359"/>
          <ac:picMkLst>
            <pc:docMk/>
            <pc:sldMk cId="3148192860" sldId="294"/>
            <ac:picMk id="39" creationId="{5293D214-FB88-4E75-BC0B-9DD5CCE99180}"/>
          </ac:picMkLst>
        </pc:picChg>
      </pc:sldChg>
      <pc:sldChg chg="addSp delSp modSp mod">
        <pc:chgData name="Siegbert Rudolph" userId="2af4d44886c067cc" providerId="LiveId" clId="{B5330C6A-5E1A-4C57-960F-2C19E05E68EA}" dt="2021-01-05T07:46:10.866" v="360"/>
        <pc:sldMkLst>
          <pc:docMk/>
          <pc:sldMk cId="3619462460" sldId="296"/>
        </pc:sldMkLst>
        <pc:spChg chg="mod">
          <ac:chgData name="Siegbert Rudolph" userId="2af4d44886c067cc" providerId="LiveId" clId="{B5330C6A-5E1A-4C57-960F-2C19E05E68EA}" dt="2021-01-03T17:09:47.290" v="233" actId="1076"/>
          <ac:spMkLst>
            <pc:docMk/>
            <pc:sldMk cId="3619462460" sldId="296"/>
            <ac:spMk id="13" creationId="{BF79C881-07C1-4AF6-9F2D-ED5BEB09CAB5}"/>
          </ac:spMkLst>
        </pc:spChg>
        <pc:spChg chg="del">
          <ac:chgData name="Siegbert Rudolph" userId="2af4d44886c067cc" providerId="LiveId" clId="{B5330C6A-5E1A-4C57-960F-2C19E05E68EA}" dt="2021-01-03T17:09:47.290" v="228" actId="478"/>
          <ac:spMkLst>
            <pc:docMk/>
            <pc:sldMk cId="3619462460" sldId="296"/>
            <ac:spMk id="14" creationId="{FEDBD267-B5CB-4821-AB0C-4CCF8B3388F8}"/>
          </ac:spMkLst>
        </pc:spChg>
        <pc:picChg chg="add mod">
          <ac:chgData name="Siegbert Rudolph" userId="2af4d44886c067cc" providerId="LiveId" clId="{B5330C6A-5E1A-4C57-960F-2C19E05E68EA}" dt="2021-01-05T07:46:10.866" v="360"/>
          <ac:picMkLst>
            <pc:docMk/>
            <pc:sldMk cId="3619462460" sldId="296"/>
            <ac:picMk id="39" creationId="{00E80FE1-2A0C-43F8-BF98-363B419631E5}"/>
          </ac:picMkLst>
        </pc:picChg>
      </pc:sldChg>
      <pc:sldChg chg="addSp delSp modSp mod">
        <pc:chgData name="Siegbert Rudolph" userId="2af4d44886c067cc" providerId="LiveId" clId="{B5330C6A-5E1A-4C57-960F-2C19E05E68EA}" dt="2021-01-05T07:46:13.885" v="361"/>
        <pc:sldMkLst>
          <pc:docMk/>
          <pc:sldMk cId="2115990539" sldId="297"/>
        </pc:sldMkLst>
        <pc:spChg chg="mod">
          <ac:chgData name="Siegbert Rudolph" userId="2af4d44886c067cc" providerId="LiveId" clId="{B5330C6A-5E1A-4C57-960F-2C19E05E68EA}" dt="2021-01-03T17:09:47.290" v="239" actId="1076"/>
          <ac:spMkLst>
            <pc:docMk/>
            <pc:sldMk cId="2115990539" sldId="297"/>
            <ac:spMk id="13" creationId="{439D6D88-11FA-43AF-97CC-4F2EF2AB69D5}"/>
          </ac:spMkLst>
        </pc:spChg>
        <pc:spChg chg="del">
          <ac:chgData name="Siegbert Rudolph" userId="2af4d44886c067cc" providerId="LiveId" clId="{B5330C6A-5E1A-4C57-960F-2C19E05E68EA}" dt="2021-01-03T17:09:47.290" v="234" actId="478"/>
          <ac:spMkLst>
            <pc:docMk/>
            <pc:sldMk cId="2115990539" sldId="297"/>
            <ac:spMk id="14" creationId="{B4ACACA7-CC72-4CEC-A350-D129EA5B1AD0}"/>
          </ac:spMkLst>
        </pc:spChg>
        <pc:picChg chg="add mod">
          <ac:chgData name="Siegbert Rudolph" userId="2af4d44886c067cc" providerId="LiveId" clId="{B5330C6A-5E1A-4C57-960F-2C19E05E68EA}" dt="2021-01-05T07:46:13.885" v="361"/>
          <ac:picMkLst>
            <pc:docMk/>
            <pc:sldMk cId="2115990539" sldId="297"/>
            <ac:picMk id="39" creationId="{8D265FB1-1876-4EEF-8B63-7D4D2BE9878B}"/>
          </ac:picMkLst>
        </pc:picChg>
      </pc:sldChg>
      <pc:sldChg chg="addSp delSp modSp mod">
        <pc:chgData name="Siegbert Rudolph" userId="2af4d44886c067cc" providerId="LiveId" clId="{B5330C6A-5E1A-4C57-960F-2C19E05E68EA}" dt="2021-01-05T07:45:55.080" v="355"/>
        <pc:sldMkLst>
          <pc:docMk/>
          <pc:sldMk cId="953622842" sldId="298"/>
        </pc:sldMkLst>
        <pc:spChg chg="mod">
          <ac:chgData name="Siegbert Rudolph" userId="2af4d44886c067cc" providerId="LiveId" clId="{B5330C6A-5E1A-4C57-960F-2C19E05E68EA}" dt="2021-01-03T17:09:47.274" v="203" actId="1076"/>
          <ac:spMkLst>
            <pc:docMk/>
            <pc:sldMk cId="953622842" sldId="298"/>
            <ac:spMk id="13" creationId="{F268F16D-CACB-4375-A611-A34F1A790288}"/>
          </ac:spMkLst>
        </pc:spChg>
        <pc:spChg chg="del">
          <ac:chgData name="Siegbert Rudolph" userId="2af4d44886c067cc" providerId="LiveId" clId="{B5330C6A-5E1A-4C57-960F-2C19E05E68EA}" dt="2021-01-03T17:09:47.274" v="198" actId="478"/>
          <ac:spMkLst>
            <pc:docMk/>
            <pc:sldMk cId="953622842" sldId="298"/>
            <ac:spMk id="14" creationId="{D54199BE-3494-475C-8E55-391C6C701CBA}"/>
          </ac:spMkLst>
        </pc:spChg>
        <pc:picChg chg="add mod">
          <ac:chgData name="Siegbert Rudolph" userId="2af4d44886c067cc" providerId="LiveId" clId="{B5330C6A-5E1A-4C57-960F-2C19E05E68EA}" dt="2021-01-05T07:45:55.080" v="355"/>
          <ac:picMkLst>
            <pc:docMk/>
            <pc:sldMk cId="953622842" sldId="298"/>
            <ac:picMk id="39" creationId="{BCBB5C6D-C7FE-4103-8EB9-3EBE9DC1D24A}"/>
          </ac:picMkLst>
        </pc:picChg>
      </pc:sldChg>
      <pc:sldChg chg="addSp delSp modSp mod">
        <pc:chgData name="Siegbert Rudolph" userId="2af4d44886c067cc" providerId="LiveId" clId="{B5330C6A-5E1A-4C57-960F-2C19E05E68EA}" dt="2021-01-05T07:45:58.019" v="356"/>
        <pc:sldMkLst>
          <pc:docMk/>
          <pc:sldMk cId="197337642" sldId="299"/>
        </pc:sldMkLst>
        <pc:spChg chg="mod">
          <ac:chgData name="Siegbert Rudolph" userId="2af4d44886c067cc" providerId="LiveId" clId="{B5330C6A-5E1A-4C57-960F-2C19E05E68EA}" dt="2021-01-03T17:09:47.274" v="209" actId="1076"/>
          <ac:spMkLst>
            <pc:docMk/>
            <pc:sldMk cId="197337642" sldId="299"/>
            <ac:spMk id="13" creationId="{1D4EA105-BC6D-488C-832B-658B94884173}"/>
          </ac:spMkLst>
        </pc:spChg>
        <pc:spChg chg="del">
          <ac:chgData name="Siegbert Rudolph" userId="2af4d44886c067cc" providerId="LiveId" clId="{B5330C6A-5E1A-4C57-960F-2C19E05E68EA}" dt="2021-01-03T17:09:47.274" v="204" actId="478"/>
          <ac:spMkLst>
            <pc:docMk/>
            <pc:sldMk cId="197337642" sldId="299"/>
            <ac:spMk id="14" creationId="{0FC4FE03-FDFF-4497-B4FC-E94619C8FE6E}"/>
          </ac:spMkLst>
        </pc:spChg>
        <pc:picChg chg="add mod">
          <ac:chgData name="Siegbert Rudolph" userId="2af4d44886c067cc" providerId="LiveId" clId="{B5330C6A-5E1A-4C57-960F-2C19E05E68EA}" dt="2021-01-05T07:45:58.019" v="356"/>
          <ac:picMkLst>
            <pc:docMk/>
            <pc:sldMk cId="197337642" sldId="299"/>
            <ac:picMk id="39" creationId="{85364517-CBB0-4EA1-BEEE-0229D09203DF}"/>
          </ac:picMkLst>
        </pc:picChg>
      </pc:sldChg>
      <pc:sldChg chg="addSp delSp modSp mod">
        <pc:chgData name="Siegbert Rudolph" userId="2af4d44886c067cc" providerId="LiveId" clId="{B5330C6A-5E1A-4C57-960F-2C19E05E68EA}" dt="2021-01-05T07:46:17.120" v="362"/>
        <pc:sldMkLst>
          <pc:docMk/>
          <pc:sldMk cId="1384303419" sldId="300"/>
        </pc:sldMkLst>
        <pc:spChg chg="mod">
          <ac:chgData name="Siegbert Rudolph" userId="2af4d44886c067cc" providerId="LiveId" clId="{B5330C6A-5E1A-4C57-960F-2C19E05E68EA}" dt="2021-01-03T17:09:47.305" v="245" actId="1076"/>
          <ac:spMkLst>
            <pc:docMk/>
            <pc:sldMk cId="1384303419" sldId="300"/>
            <ac:spMk id="13" creationId="{9692024F-EA19-44F2-B4E6-4D5D972C5A8A}"/>
          </ac:spMkLst>
        </pc:spChg>
        <pc:spChg chg="del">
          <ac:chgData name="Siegbert Rudolph" userId="2af4d44886c067cc" providerId="LiveId" clId="{B5330C6A-5E1A-4C57-960F-2C19E05E68EA}" dt="2021-01-03T17:09:47.290" v="240" actId="478"/>
          <ac:spMkLst>
            <pc:docMk/>
            <pc:sldMk cId="1384303419" sldId="300"/>
            <ac:spMk id="14" creationId="{93EF832A-D022-4992-A2EE-355824883C66}"/>
          </ac:spMkLst>
        </pc:spChg>
        <pc:picChg chg="add mod">
          <ac:chgData name="Siegbert Rudolph" userId="2af4d44886c067cc" providerId="LiveId" clId="{B5330C6A-5E1A-4C57-960F-2C19E05E68EA}" dt="2021-01-05T07:46:17.120" v="362"/>
          <ac:picMkLst>
            <pc:docMk/>
            <pc:sldMk cId="1384303419" sldId="300"/>
            <ac:picMk id="39" creationId="{05AD0B68-918F-4FE8-93CF-90A7E66E591A}"/>
          </ac:picMkLst>
        </pc:picChg>
      </pc:sldChg>
      <pc:sldChg chg="addSp delSp modSp mod">
        <pc:chgData name="Siegbert Rudolph" userId="2af4d44886c067cc" providerId="LiveId" clId="{B5330C6A-5E1A-4C57-960F-2C19E05E68EA}" dt="2021-01-05T07:46:51.746" v="373"/>
        <pc:sldMkLst>
          <pc:docMk/>
          <pc:sldMk cId="4172240710" sldId="302"/>
        </pc:sldMkLst>
        <pc:spChg chg="mod">
          <ac:chgData name="Siegbert Rudolph" userId="2af4d44886c067cc" providerId="LiveId" clId="{B5330C6A-5E1A-4C57-960F-2C19E05E68EA}" dt="2021-01-03T17:09:47.343" v="311" actId="1076"/>
          <ac:spMkLst>
            <pc:docMk/>
            <pc:sldMk cId="4172240710" sldId="302"/>
            <ac:spMk id="2" creationId="{6E5F76B4-3A8D-4E86-805E-34647D75576F}"/>
          </ac:spMkLst>
        </pc:spChg>
        <pc:spChg chg="del">
          <ac:chgData name="Siegbert Rudolph" userId="2af4d44886c067cc" providerId="LiveId" clId="{B5330C6A-5E1A-4C57-960F-2C19E05E68EA}" dt="2021-01-03T17:09:47.343" v="306" actId="478"/>
          <ac:spMkLst>
            <pc:docMk/>
            <pc:sldMk cId="4172240710" sldId="302"/>
            <ac:spMk id="3" creationId="{C4A2F470-4F56-4659-B40A-E5AF8C4F2234}"/>
          </ac:spMkLst>
        </pc:spChg>
        <pc:picChg chg="add mod">
          <ac:chgData name="Siegbert Rudolph" userId="2af4d44886c067cc" providerId="LiveId" clId="{B5330C6A-5E1A-4C57-960F-2C19E05E68EA}" dt="2021-01-05T07:46:51.746" v="373"/>
          <ac:picMkLst>
            <pc:docMk/>
            <pc:sldMk cId="4172240710" sldId="302"/>
            <ac:picMk id="13" creationId="{64C3272B-6710-4D4A-BBEB-777CF14B4EE7}"/>
          </ac:picMkLst>
        </pc:picChg>
      </pc:sldChg>
      <pc:sldChg chg="addSp delSp modSp mod">
        <pc:chgData name="Siegbert Rudolph" userId="2af4d44886c067cc" providerId="LiveId" clId="{B5330C6A-5E1A-4C57-960F-2C19E05E68EA}" dt="2021-01-05T07:46:20.192" v="363"/>
        <pc:sldMkLst>
          <pc:docMk/>
          <pc:sldMk cId="3244104396" sldId="304"/>
        </pc:sldMkLst>
        <pc:spChg chg="mod">
          <ac:chgData name="Siegbert Rudolph" userId="2af4d44886c067cc" providerId="LiveId" clId="{B5330C6A-5E1A-4C57-960F-2C19E05E68EA}" dt="2021-01-03T17:09:47.305" v="251" actId="1076"/>
          <ac:spMkLst>
            <pc:docMk/>
            <pc:sldMk cId="3244104396" sldId="304"/>
            <ac:spMk id="14" creationId="{4D3FD3C0-7329-4A73-8557-03D641FA0E95}"/>
          </ac:spMkLst>
        </pc:spChg>
        <pc:spChg chg="del">
          <ac:chgData name="Siegbert Rudolph" userId="2af4d44886c067cc" providerId="LiveId" clId="{B5330C6A-5E1A-4C57-960F-2C19E05E68EA}" dt="2021-01-03T17:09:47.305" v="246" actId="478"/>
          <ac:spMkLst>
            <pc:docMk/>
            <pc:sldMk cId="3244104396" sldId="304"/>
            <ac:spMk id="15" creationId="{5D6E1170-0AB0-4437-A192-BC4DE913B4AC}"/>
          </ac:spMkLst>
        </pc:spChg>
        <pc:picChg chg="add mod">
          <ac:chgData name="Siegbert Rudolph" userId="2af4d44886c067cc" providerId="LiveId" clId="{B5330C6A-5E1A-4C57-960F-2C19E05E68EA}" dt="2021-01-05T07:46:20.192" v="363"/>
          <ac:picMkLst>
            <pc:docMk/>
            <pc:sldMk cId="3244104396" sldId="304"/>
            <ac:picMk id="56" creationId="{95310951-E350-4563-AE40-4C70459945A4}"/>
          </ac:picMkLst>
        </pc:picChg>
      </pc:sldChg>
      <pc:sldChg chg="addSp delSp modSp mod">
        <pc:chgData name="Siegbert Rudolph" userId="2af4d44886c067cc" providerId="LiveId" clId="{B5330C6A-5E1A-4C57-960F-2C19E05E68EA}" dt="2021-01-05T07:46:24.315" v="364"/>
        <pc:sldMkLst>
          <pc:docMk/>
          <pc:sldMk cId="222117667" sldId="306"/>
        </pc:sldMkLst>
        <pc:spChg chg="mod">
          <ac:chgData name="Siegbert Rudolph" userId="2af4d44886c067cc" providerId="LiveId" clId="{B5330C6A-5E1A-4C57-960F-2C19E05E68EA}" dt="2021-01-03T17:09:47.312" v="257" actId="1076"/>
          <ac:spMkLst>
            <pc:docMk/>
            <pc:sldMk cId="222117667" sldId="306"/>
            <ac:spMk id="14" creationId="{6B0BAB37-170E-4806-9465-51EA64CFB50A}"/>
          </ac:spMkLst>
        </pc:spChg>
        <pc:spChg chg="del">
          <ac:chgData name="Siegbert Rudolph" userId="2af4d44886c067cc" providerId="LiveId" clId="{B5330C6A-5E1A-4C57-960F-2C19E05E68EA}" dt="2021-01-03T17:09:47.305" v="252" actId="478"/>
          <ac:spMkLst>
            <pc:docMk/>
            <pc:sldMk cId="222117667" sldId="306"/>
            <ac:spMk id="15" creationId="{B108B2A2-C388-4466-81BE-ED09A823D2D3}"/>
          </ac:spMkLst>
        </pc:spChg>
        <pc:picChg chg="add mod">
          <ac:chgData name="Siegbert Rudolph" userId="2af4d44886c067cc" providerId="LiveId" clId="{B5330C6A-5E1A-4C57-960F-2C19E05E68EA}" dt="2021-01-05T07:46:24.315" v="364"/>
          <ac:picMkLst>
            <pc:docMk/>
            <pc:sldMk cId="222117667" sldId="306"/>
            <ac:picMk id="49" creationId="{72F4D5B5-02A8-41BF-A5DF-DDCB23CEB3EA}"/>
          </ac:picMkLst>
        </pc:picChg>
      </pc:sldChg>
      <pc:sldChg chg="addSp delSp modSp mod">
        <pc:chgData name="Siegbert Rudolph" userId="2af4d44886c067cc" providerId="LiveId" clId="{B5330C6A-5E1A-4C57-960F-2C19E05E68EA}" dt="2021-01-05T07:46:28.295" v="365"/>
        <pc:sldMkLst>
          <pc:docMk/>
          <pc:sldMk cId="2261935336" sldId="307"/>
        </pc:sldMkLst>
        <pc:spChg chg="mod">
          <ac:chgData name="Siegbert Rudolph" userId="2af4d44886c067cc" providerId="LiveId" clId="{B5330C6A-5E1A-4C57-960F-2C19E05E68EA}" dt="2021-01-03T17:09:47.312" v="263" actId="1076"/>
          <ac:spMkLst>
            <pc:docMk/>
            <pc:sldMk cId="2261935336" sldId="307"/>
            <ac:spMk id="14" creationId="{CBCC3741-F652-4B5B-BED4-438CD41AA6D6}"/>
          </ac:spMkLst>
        </pc:spChg>
        <pc:spChg chg="del">
          <ac:chgData name="Siegbert Rudolph" userId="2af4d44886c067cc" providerId="LiveId" clId="{B5330C6A-5E1A-4C57-960F-2C19E05E68EA}" dt="2021-01-03T17:09:47.312" v="258" actId="478"/>
          <ac:spMkLst>
            <pc:docMk/>
            <pc:sldMk cId="2261935336" sldId="307"/>
            <ac:spMk id="15" creationId="{93404D7F-CD83-42D4-A798-91D7F6CA3FE5}"/>
          </ac:spMkLst>
        </pc:spChg>
        <pc:picChg chg="add mod">
          <ac:chgData name="Siegbert Rudolph" userId="2af4d44886c067cc" providerId="LiveId" clId="{B5330C6A-5E1A-4C57-960F-2C19E05E68EA}" dt="2021-01-05T07:46:28.295" v="365"/>
          <ac:picMkLst>
            <pc:docMk/>
            <pc:sldMk cId="2261935336" sldId="307"/>
            <ac:picMk id="56" creationId="{617D549C-598E-4BA8-A385-9709D02582C7}"/>
          </ac:picMkLst>
        </pc:picChg>
      </pc:sldChg>
      <pc:sldChg chg="addSp delSp modSp mod">
        <pc:chgData name="Siegbert Rudolph" userId="2af4d44886c067cc" providerId="LiveId" clId="{B5330C6A-5E1A-4C57-960F-2C19E05E68EA}" dt="2021-01-05T07:46:31.027" v="366"/>
        <pc:sldMkLst>
          <pc:docMk/>
          <pc:sldMk cId="1409952515" sldId="308"/>
        </pc:sldMkLst>
        <pc:spChg chg="mod">
          <ac:chgData name="Siegbert Rudolph" userId="2af4d44886c067cc" providerId="LiveId" clId="{B5330C6A-5E1A-4C57-960F-2C19E05E68EA}" dt="2021-01-03T17:09:47.312" v="269" actId="1076"/>
          <ac:spMkLst>
            <pc:docMk/>
            <pc:sldMk cId="1409952515" sldId="308"/>
            <ac:spMk id="14" creationId="{9AD0B071-5A6B-4432-B038-CCD2861BE42F}"/>
          </ac:spMkLst>
        </pc:spChg>
        <pc:spChg chg="del">
          <ac:chgData name="Siegbert Rudolph" userId="2af4d44886c067cc" providerId="LiveId" clId="{B5330C6A-5E1A-4C57-960F-2C19E05E68EA}" dt="2021-01-03T17:09:47.312" v="264" actId="478"/>
          <ac:spMkLst>
            <pc:docMk/>
            <pc:sldMk cId="1409952515" sldId="308"/>
            <ac:spMk id="15" creationId="{8136CEAE-D426-469F-8972-6E5B14D6DFE9}"/>
          </ac:spMkLst>
        </pc:spChg>
        <pc:picChg chg="add mod">
          <ac:chgData name="Siegbert Rudolph" userId="2af4d44886c067cc" providerId="LiveId" clId="{B5330C6A-5E1A-4C57-960F-2C19E05E68EA}" dt="2021-01-05T07:46:31.027" v="366"/>
          <ac:picMkLst>
            <pc:docMk/>
            <pc:sldMk cId="1409952515" sldId="308"/>
            <ac:picMk id="56" creationId="{F51DFA53-F1E3-475F-ADC4-649EFAFC0541}"/>
          </ac:picMkLst>
        </pc:picChg>
      </pc:sldChg>
      <pc:sldChg chg="addSp delSp modSp mod">
        <pc:chgData name="Siegbert Rudolph" userId="2af4d44886c067cc" providerId="LiveId" clId="{B5330C6A-5E1A-4C57-960F-2C19E05E68EA}" dt="2021-01-05T07:46:34.199" v="367"/>
        <pc:sldMkLst>
          <pc:docMk/>
          <pc:sldMk cId="359376592" sldId="309"/>
        </pc:sldMkLst>
        <pc:spChg chg="mod">
          <ac:chgData name="Siegbert Rudolph" userId="2af4d44886c067cc" providerId="LiveId" clId="{B5330C6A-5E1A-4C57-960F-2C19E05E68EA}" dt="2021-01-03T17:09:47.312" v="275" actId="1076"/>
          <ac:spMkLst>
            <pc:docMk/>
            <pc:sldMk cId="359376592" sldId="309"/>
            <ac:spMk id="14" creationId="{8219ABBB-2C2D-4BAC-B113-A884A3D948CB}"/>
          </ac:spMkLst>
        </pc:spChg>
        <pc:spChg chg="del">
          <ac:chgData name="Siegbert Rudolph" userId="2af4d44886c067cc" providerId="LiveId" clId="{B5330C6A-5E1A-4C57-960F-2C19E05E68EA}" dt="2021-01-03T17:09:47.312" v="270" actId="478"/>
          <ac:spMkLst>
            <pc:docMk/>
            <pc:sldMk cId="359376592" sldId="309"/>
            <ac:spMk id="15" creationId="{6AD735B7-8F11-4308-B889-B990AA3213B3}"/>
          </ac:spMkLst>
        </pc:spChg>
        <pc:picChg chg="add mod">
          <ac:chgData name="Siegbert Rudolph" userId="2af4d44886c067cc" providerId="LiveId" clId="{B5330C6A-5E1A-4C57-960F-2C19E05E68EA}" dt="2021-01-05T07:46:34.199" v="367"/>
          <ac:picMkLst>
            <pc:docMk/>
            <pc:sldMk cId="359376592" sldId="309"/>
            <ac:picMk id="56" creationId="{4A2729A8-3A8B-49F7-9A8D-EDF013FD89C6}"/>
          </ac:picMkLst>
        </pc:picChg>
      </pc:sldChg>
      <pc:sldChg chg="addSp delSp modSp mod">
        <pc:chgData name="Siegbert Rudolph" userId="2af4d44886c067cc" providerId="LiveId" clId="{B5330C6A-5E1A-4C57-960F-2C19E05E68EA}" dt="2021-01-05T07:46:37.055" v="368"/>
        <pc:sldMkLst>
          <pc:docMk/>
          <pc:sldMk cId="25140063" sldId="310"/>
        </pc:sldMkLst>
        <pc:spChg chg="mod">
          <ac:chgData name="Siegbert Rudolph" userId="2af4d44886c067cc" providerId="LiveId" clId="{B5330C6A-5E1A-4C57-960F-2C19E05E68EA}" dt="2021-01-03T17:09:47.327" v="281" actId="1076"/>
          <ac:spMkLst>
            <pc:docMk/>
            <pc:sldMk cId="25140063" sldId="310"/>
            <ac:spMk id="14" creationId="{090BE656-2423-49D8-9232-5987B47035DD}"/>
          </ac:spMkLst>
        </pc:spChg>
        <pc:spChg chg="del">
          <ac:chgData name="Siegbert Rudolph" userId="2af4d44886c067cc" providerId="LiveId" clId="{B5330C6A-5E1A-4C57-960F-2C19E05E68EA}" dt="2021-01-03T17:09:47.312" v="276" actId="478"/>
          <ac:spMkLst>
            <pc:docMk/>
            <pc:sldMk cId="25140063" sldId="310"/>
            <ac:spMk id="15" creationId="{D8D0008A-24BD-4FB6-BAAE-B8703A1ADA72}"/>
          </ac:spMkLst>
        </pc:spChg>
        <pc:picChg chg="add mod">
          <ac:chgData name="Siegbert Rudolph" userId="2af4d44886c067cc" providerId="LiveId" clId="{B5330C6A-5E1A-4C57-960F-2C19E05E68EA}" dt="2021-01-05T07:46:37.055" v="368"/>
          <ac:picMkLst>
            <pc:docMk/>
            <pc:sldMk cId="25140063" sldId="310"/>
            <ac:picMk id="56" creationId="{D2BE96C4-571A-49C0-A04C-0ECE17DEB700}"/>
          </ac:picMkLst>
        </pc:picChg>
      </pc:sldChg>
      <pc:sldChg chg="addSp delSp modSp mod">
        <pc:chgData name="Siegbert Rudolph" userId="2af4d44886c067cc" providerId="LiveId" clId="{B5330C6A-5E1A-4C57-960F-2C19E05E68EA}" dt="2021-01-05T07:46:39.844" v="369"/>
        <pc:sldMkLst>
          <pc:docMk/>
          <pc:sldMk cId="1778706396" sldId="311"/>
        </pc:sldMkLst>
        <pc:spChg chg="mod">
          <ac:chgData name="Siegbert Rudolph" userId="2af4d44886c067cc" providerId="LiveId" clId="{B5330C6A-5E1A-4C57-960F-2C19E05E68EA}" dt="2021-01-03T17:09:47.327" v="287" actId="1076"/>
          <ac:spMkLst>
            <pc:docMk/>
            <pc:sldMk cId="1778706396" sldId="311"/>
            <ac:spMk id="14" creationId="{BE335C73-C6EF-4F59-A8E7-47CF7B07C761}"/>
          </ac:spMkLst>
        </pc:spChg>
        <pc:spChg chg="del">
          <ac:chgData name="Siegbert Rudolph" userId="2af4d44886c067cc" providerId="LiveId" clId="{B5330C6A-5E1A-4C57-960F-2C19E05E68EA}" dt="2021-01-03T17:09:47.327" v="282" actId="478"/>
          <ac:spMkLst>
            <pc:docMk/>
            <pc:sldMk cId="1778706396" sldId="311"/>
            <ac:spMk id="15" creationId="{21A56F68-3FE5-4990-BC89-5D26D6A16598}"/>
          </ac:spMkLst>
        </pc:spChg>
        <pc:picChg chg="add mod">
          <ac:chgData name="Siegbert Rudolph" userId="2af4d44886c067cc" providerId="LiveId" clId="{B5330C6A-5E1A-4C57-960F-2C19E05E68EA}" dt="2021-01-05T07:46:39.844" v="369"/>
          <ac:picMkLst>
            <pc:docMk/>
            <pc:sldMk cId="1778706396" sldId="311"/>
            <ac:picMk id="56" creationId="{F9EA32FE-FFFD-42EA-9CB3-2BD734596ADC}"/>
          </ac:picMkLst>
        </pc:picChg>
      </pc:sldChg>
      <pc:sldChg chg="addSp delSp modSp mod">
        <pc:chgData name="Siegbert Rudolph" userId="2af4d44886c067cc" providerId="LiveId" clId="{B5330C6A-5E1A-4C57-960F-2C19E05E68EA}" dt="2021-01-05T07:46:43.224" v="370"/>
        <pc:sldMkLst>
          <pc:docMk/>
          <pc:sldMk cId="994030923" sldId="312"/>
        </pc:sldMkLst>
        <pc:spChg chg="mod">
          <ac:chgData name="Siegbert Rudolph" userId="2af4d44886c067cc" providerId="LiveId" clId="{B5330C6A-5E1A-4C57-960F-2C19E05E68EA}" dt="2021-01-03T17:09:47.327" v="293" actId="1076"/>
          <ac:spMkLst>
            <pc:docMk/>
            <pc:sldMk cId="994030923" sldId="312"/>
            <ac:spMk id="14" creationId="{A7001021-FB5A-4CB5-AEE9-77F370605932}"/>
          </ac:spMkLst>
        </pc:spChg>
        <pc:spChg chg="del">
          <ac:chgData name="Siegbert Rudolph" userId="2af4d44886c067cc" providerId="LiveId" clId="{B5330C6A-5E1A-4C57-960F-2C19E05E68EA}" dt="2021-01-03T17:09:47.327" v="288" actId="478"/>
          <ac:spMkLst>
            <pc:docMk/>
            <pc:sldMk cId="994030923" sldId="312"/>
            <ac:spMk id="15" creationId="{C363D01B-048D-4D84-B14D-26D8FC353316}"/>
          </ac:spMkLst>
        </pc:spChg>
        <pc:picChg chg="add mod">
          <ac:chgData name="Siegbert Rudolph" userId="2af4d44886c067cc" providerId="LiveId" clId="{B5330C6A-5E1A-4C57-960F-2C19E05E68EA}" dt="2021-01-05T07:46:43.224" v="370"/>
          <ac:picMkLst>
            <pc:docMk/>
            <pc:sldMk cId="994030923" sldId="312"/>
            <ac:picMk id="56" creationId="{AB9A8398-C337-4ED3-9A01-A456BD30DC2E}"/>
          </ac:picMkLst>
        </pc:picChg>
      </pc:sldChg>
      <pc:sldChg chg="addSp delSp modSp mod">
        <pc:chgData name="Siegbert Rudolph" userId="2af4d44886c067cc" providerId="LiveId" clId="{B5330C6A-5E1A-4C57-960F-2C19E05E68EA}" dt="2021-01-05T07:46:46.068" v="371"/>
        <pc:sldMkLst>
          <pc:docMk/>
          <pc:sldMk cId="4204709145" sldId="313"/>
        </pc:sldMkLst>
        <pc:spChg chg="mod">
          <ac:chgData name="Siegbert Rudolph" userId="2af4d44886c067cc" providerId="LiveId" clId="{B5330C6A-5E1A-4C57-960F-2C19E05E68EA}" dt="2021-01-03T17:09:47.327" v="299" actId="1076"/>
          <ac:spMkLst>
            <pc:docMk/>
            <pc:sldMk cId="4204709145" sldId="313"/>
            <ac:spMk id="14" creationId="{E1F8F059-68E4-47C4-91A2-695B68A9C77B}"/>
          </ac:spMkLst>
        </pc:spChg>
        <pc:spChg chg="del">
          <ac:chgData name="Siegbert Rudolph" userId="2af4d44886c067cc" providerId="LiveId" clId="{B5330C6A-5E1A-4C57-960F-2C19E05E68EA}" dt="2021-01-03T17:09:47.327" v="294" actId="478"/>
          <ac:spMkLst>
            <pc:docMk/>
            <pc:sldMk cId="4204709145" sldId="313"/>
            <ac:spMk id="15" creationId="{DB2C45C4-D671-450B-931C-F144BAC7E6DD}"/>
          </ac:spMkLst>
        </pc:spChg>
        <pc:picChg chg="add mod">
          <ac:chgData name="Siegbert Rudolph" userId="2af4d44886c067cc" providerId="LiveId" clId="{B5330C6A-5E1A-4C57-960F-2C19E05E68EA}" dt="2021-01-05T07:46:46.068" v="371"/>
          <ac:picMkLst>
            <pc:docMk/>
            <pc:sldMk cId="4204709145" sldId="313"/>
            <ac:picMk id="56" creationId="{1F5DDCA3-ED8C-4073-9096-59CF4FAAA2A4}"/>
          </ac:picMkLst>
        </pc:picChg>
      </pc:sldChg>
      <pc:sldChg chg="addSp delSp modSp mod">
        <pc:chgData name="Siegbert Rudolph" userId="2af4d44886c067cc" providerId="LiveId" clId="{B5330C6A-5E1A-4C57-960F-2C19E05E68EA}" dt="2021-01-05T07:46:49.030" v="372"/>
        <pc:sldMkLst>
          <pc:docMk/>
          <pc:sldMk cId="855258613" sldId="314"/>
        </pc:sldMkLst>
        <pc:spChg chg="mod">
          <ac:chgData name="Siegbert Rudolph" userId="2af4d44886c067cc" providerId="LiveId" clId="{B5330C6A-5E1A-4C57-960F-2C19E05E68EA}" dt="2021-01-03T17:09:47.343" v="305" actId="1076"/>
          <ac:spMkLst>
            <pc:docMk/>
            <pc:sldMk cId="855258613" sldId="314"/>
            <ac:spMk id="14" creationId="{552EC3EA-54F7-422F-9D1B-5E0A62621CA4}"/>
          </ac:spMkLst>
        </pc:spChg>
        <pc:spChg chg="del">
          <ac:chgData name="Siegbert Rudolph" userId="2af4d44886c067cc" providerId="LiveId" clId="{B5330C6A-5E1A-4C57-960F-2C19E05E68EA}" dt="2021-01-03T17:09:47.327" v="300" actId="478"/>
          <ac:spMkLst>
            <pc:docMk/>
            <pc:sldMk cId="855258613" sldId="314"/>
            <ac:spMk id="15" creationId="{D5AB076F-02D5-433A-BF1A-3136E40D33E3}"/>
          </ac:spMkLst>
        </pc:spChg>
        <pc:picChg chg="add mod">
          <ac:chgData name="Siegbert Rudolph" userId="2af4d44886c067cc" providerId="LiveId" clId="{B5330C6A-5E1A-4C57-960F-2C19E05E68EA}" dt="2021-01-05T07:46:49.030" v="372"/>
          <ac:picMkLst>
            <pc:docMk/>
            <pc:sldMk cId="855258613" sldId="314"/>
            <ac:picMk id="56" creationId="{6AEE1EAC-B834-4C63-B27D-F616B61D1290}"/>
          </ac:picMkLst>
        </pc:picChg>
      </pc:sldChg>
      <pc:sldChg chg="addSp delSp modSp mod">
        <pc:chgData name="Siegbert Rudolph" userId="2af4d44886c067cc" providerId="LiveId" clId="{B5330C6A-5E1A-4C57-960F-2C19E05E68EA}" dt="2021-01-05T07:47:04.184" v="375" actId="1076"/>
        <pc:sldMkLst>
          <pc:docMk/>
          <pc:sldMk cId="1880625574" sldId="315"/>
        </pc:sldMkLst>
        <pc:spChg chg="mod">
          <ac:chgData name="Siegbert Rudolph" userId="2af4d44886c067cc" providerId="LiveId" clId="{B5330C6A-5E1A-4C57-960F-2C19E05E68EA}" dt="2021-01-03T17:09:47.343" v="317" actId="1076"/>
          <ac:spMkLst>
            <pc:docMk/>
            <pc:sldMk cId="1880625574" sldId="315"/>
            <ac:spMk id="12" creationId="{4F981E71-87C6-4876-B945-E711B17CA797}"/>
          </ac:spMkLst>
        </pc:spChg>
        <pc:spChg chg="del">
          <ac:chgData name="Siegbert Rudolph" userId="2af4d44886c067cc" providerId="LiveId" clId="{B5330C6A-5E1A-4C57-960F-2C19E05E68EA}" dt="2021-01-03T17:09:47.343" v="312" actId="478"/>
          <ac:spMkLst>
            <pc:docMk/>
            <pc:sldMk cId="1880625574" sldId="315"/>
            <ac:spMk id="14" creationId="{D2E6494E-21D5-42BA-8FE2-30263AD6F64C}"/>
          </ac:spMkLst>
        </pc:spChg>
        <pc:spChg chg="mod">
          <ac:chgData name="Siegbert Rudolph" userId="2af4d44886c067cc" providerId="LiveId" clId="{B5330C6A-5E1A-4C57-960F-2C19E05E68EA}" dt="2021-01-05T07:47:04.184" v="375" actId="1076"/>
          <ac:spMkLst>
            <pc:docMk/>
            <pc:sldMk cId="1880625574" sldId="315"/>
            <ac:spMk id="46" creationId="{C4FDDB73-1EFE-4B30-AAB2-F4D1B03D16E3}"/>
          </ac:spMkLst>
        </pc:spChg>
        <pc:picChg chg="add mod">
          <ac:chgData name="Siegbert Rudolph" userId="2af4d44886c067cc" providerId="LiveId" clId="{B5330C6A-5E1A-4C57-960F-2C19E05E68EA}" dt="2021-01-05T07:46:57.244" v="374"/>
          <ac:picMkLst>
            <pc:docMk/>
            <pc:sldMk cId="1880625574" sldId="315"/>
            <ac:picMk id="56" creationId="{C39F5341-DC35-4282-BD17-4D970F9CC8DF}"/>
          </ac:picMkLst>
        </pc:picChg>
      </pc:sldChg>
      <pc:sldChg chg="addSp delSp modSp mod">
        <pc:chgData name="Siegbert Rudolph" userId="2af4d44886c067cc" providerId="LiveId" clId="{B5330C6A-5E1A-4C57-960F-2C19E05E68EA}" dt="2021-01-05T07:45:48.816" v="353"/>
        <pc:sldMkLst>
          <pc:docMk/>
          <pc:sldMk cId="2113045116" sldId="335"/>
        </pc:sldMkLst>
        <pc:spChg chg="mod">
          <ac:chgData name="Siegbert Rudolph" userId="2af4d44886c067cc" providerId="LiveId" clId="{B5330C6A-5E1A-4C57-960F-2C19E05E68EA}" dt="2021-01-03T17:09:47.258" v="191" actId="1076"/>
          <ac:spMkLst>
            <pc:docMk/>
            <pc:sldMk cId="2113045116" sldId="335"/>
            <ac:spMk id="14" creationId="{C9675639-5903-4107-ABA7-963EFA300AEA}"/>
          </ac:spMkLst>
        </pc:spChg>
        <pc:spChg chg="del">
          <ac:chgData name="Siegbert Rudolph" userId="2af4d44886c067cc" providerId="LiveId" clId="{B5330C6A-5E1A-4C57-960F-2C19E05E68EA}" dt="2021-01-03T17:09:47.258" v="186" actId="478"/>
          <ac:spMkLst>
            <pc:docMk/>
            <pc:sldMk cId="2113045116" sldId="335"/>
            <ac:spMk id="15" creationId="{92954E36-FE59-40E9-8839-AFC0ADF760CE}"/>
          </ac:spMkLst>
        </pc:spChg>
        <pc:picChg chg="add mod">
          <ac:chgData name="Siegbert Rudolph" userId="2af4d44886c067cc" providerId="LiveId" clId="{B5330C6A-5E1A-4C57-960F-2C19E05E68EA}" dt="2021-01-05T07:45:48.816" v="353"/>
          <ac:picMkLst>
            <pc:docMk/>
            <pc:sldMk cId="2113045116" sldId="335"/>
            <ac:picMk id="32" creationId="{6E57D2EF-B2B7-4D8C-83A2-E417F8B74FCC}"/>
          </ac:picMkLst>
        </pc:picChg>
      </pc:sldChg>
      <pc:sldChg chg="delSp mod delAnim">
        <pc:chgData name="Siegbert Rudolph" userId="2af4d44886c067cc" providerId="LiveId" clId="{B5330C6A-5E1A-4C57-960F-2C19E05E68EA}" dt="2021-01-05T07:51:38.776" v="377" actId="478"/>
        <pc:sldMkLst>
          <pc:docMk/>
          <pc:sldMk cId="2705109635" sldId="336"/>
        </pc:sldMkLst>
        <pc:spChg chg="del">
          <ac:chgData name="Siegbert Rudolph" userId="2af4d44886c067cc" providerId="LiveId" clId="{B5330C6A-5E1A-4C57-960F-2C19E05E68EA}" dt="2021-01-05T07:51:37.372" v="376" actId="478"/>
          <ac:spMkLst>
            <pc:docMk/>
            <pc:sldMk cId="2705109635" sldId="336"/>
            <ac:spMk id="20" creationId="{D1AEDFF1-6001-4A04-BFE1-FEB80FB42EF9}"/>
          </ac:spMkLst>
        </pc:spChg>
        <pc:spChg chg="del">
          <ac:chgData name="Siegbert Rudolph" userId="2af4d44886c067cc" providerId="LiveId" clId="{B5330C6A-5E1A-4C57-960F-2C19E05E68EA}" dt="2021-01-05T07:51:37.372" v="376" actId="478"/>
          <ac:spMkLst>
            <pc:docMk/>
            <pc:sldMk cId="2705109635" sldId="336"/>
            <ac:spMk id="21" creationId="{0EB88274-0919-4199-BD2B-A494D5DBFA26}"/>
          </ac:spMkLst>
        </pc:spChg>
        <pc:spChg chg="del">
          <ac:chgData name="Siegbert Rudolph" userId="2af4d44886c067cc" providerId="LiveId" clId="{B5330C6A-5E1A-4C57-960F-2C19E05E68EA}" dt="2021-01-05T07:51:37.372" v="376" actId="478"/>
          <ac:spMkLst>
            <pc:docMk/>
            <pc:sldMk cId="2705109635" sldId="336"/>
            <ac:spMk id="23" creationId="{4ACA1433-F286-41FB-8316-18E97F12A734}"/>
          </ac:spMkLst>
        </pc:spChg>
        <pc:spChg chg="del">
          <ac:chgData name="Siegbert Rudolph" userId="2af4d44886c067cc" providerId="LiveId" clId="{B5330C6A-5E1A-4C57-960F-2C19E05E68EA}" dt="2021-01-05T07:51:38.776" v="377" actId="478"/>
          <ac:spMkLst>
            <pc:docMk/>
            <pc:sldMk cId="2705109635" sldId="336"/>
            <ac:spMk id="36" creationId="{9D8C0ACB-3991-409A-A2C1-FD9E3F4E2EAE}"/>
          </ac:spMkLst>
        </pc:spChg>
      </pc:sldChg>
    </pc:docChg>
  </pc:docChgLst>
  <pc:docChgLst>
    <pc:chgData name="Siegbert Rudolph" userId="2af4d44886c067cc" providerId="LiveId" clId="{12C70145-B07B-4670-A154-68590779E445}"/>
    <pc:docChg chg="undo custSel addSld delSld modSld sldOrd">
      <pc:chgData name="Siegbert Rudolph" userId="2af4d44886c067cc" providerId="LiveId" clId="{12C70145-B07B-4670-A154-68590779E445}" dt="2020-07-07T14:29:21.221" v="10012" actId="1076"/>
      <pc:docMkLst>
        <pc:docMk/>
      </pc:docMkLst>
      <pc:sldChg chg="delSp modSp mod">
        <pc:chgData name="Siegbert Rudolph" userId="2af4d44886c067cc" providerId="LiveId" clId="{12C70145-B07B-4670-A154-68590779E445}" dt="2020-07-07T14:29:20.962" v="9700" actId="1076"/>
        <pc:sldMkLst>
          <pc:docMk/>
          <pc:sldMk cId="2546919538" sldId="256"/>
        </pc:sldMkLst>
        <pc:spChg chg="del mod">
          <ac:chgData name="Siegbert Rudolph" userId="2af4d44886c067cc" providerId="LiveId" clId="{12C70145-B07B-4670-A154-68590779E445}" dt="2020-07-07T14:29:20.958" v="9695" actId="478"/>
          <ac:spMkLst>
            <pc:docMk/>
            <pc:sldMk cId="2546919538" sldId="256"/>
            <ac:spMk id="2" creationId="{13D09032-EC71-4124-9A30-A0951EEAEA54}"/>
          </ac:spMkLst>
        </pc:spChg>
        <pc:spChg chg="mod">
          <ac:chgData name="Siegbert Rudolph" userId="2af4d44886c067cc" providerId="LiveId" clId="{12C70145-B07B-4670-A154-68590779E445}" dt="2020-07-07T14:29:20.962" v="9700" actId="1076"/>
          <ac:spMkLst>
            <pc:docMk/>
            <pc:sldMk cId="2546919538" sldId="256"/>
            <ac:spMk id="3" creationId="{196313F1-F112-40A1-B19D-791075131226}"/>
          </ac:spMkLst>
        </pc:spChg>
        <pc:spChg chg="mod">
          <ac:chgData name="Siegbert Rudolph" userId="2af4d44886c067cc" providerId="LiveId" clId="{12C70145-B07B-4670-A154-68590779E445}" dt="2020-06-24T06:10:34.517" v="9420" actId="20577"/>
          <ac:spMkLst>
            <pc:docMk/>
            <pc:sldMk cId="2546919538" sldId="256"/>
            <ac:spMk id="8" creationId="{9598FDAD-EF18-4D28-A52B-8CA900DF8F45}"/>
          </ac:spMkLst>
        </pc:spChg>
        <pc:spChg chg="mod">
          <ac:chgData name="Siegbert Rudolph" userId="2af4d44886c067cc" providerId="LiveId" clId="{12C70145-B07B-4670-A154-68590779E445}" dt="2020-06-24T12:24:02.937" v="9429" actId="20577"/>
          <ac:spMkLst>
            <pc:docMk/>
            <pc:sldMk cId="2546919538" sldId="256"/>
            <ac:spMk id="9" creationId="{EFE573F3-1B02-4EFF-BAAA-13F0CC1A422B}"/>
          </ac:spMkLst>
        </pc:spChg>
      </pc:sldChg>
      <pc:sldChg chg="addSp delSp modSp del mod ord delAnim modAnim">
        <pc:chgData name="Siegbert Rudolph" userId="2af4d44886c067cc" providerId="LiveId" clId="{12C70145-B07B-4670-A154-68590779E445}" dt="2020-06-15T14:55:02.749" v="1579" actId="47"/>
        <pc:sldMkLst>
          <pc:docMk/>
          <pc:sldMk cId="1073985950" sldId="257"/>
        </pc:sldMkLst>
        <pc:spChg chg="add del mod">
          <ac:chgData name="Siegbert Rudolph" userId="2af4d44886c067cc" providerId="LiveId" clId="{12C70145-B07B-4670-A154-68590779E445}" dt="2020-06-15T13:19:25.155" v="235" actId="21"/>
          <ac:spMkLst>
            <pc:docMk/>
            <pc:sldMk cId="1073985950" sldId="257"/>
            <ac:spMk id="11" creationId="{5400DC6D-2CBC-4068-BCEB-DA889C71AAA6}"/>
          </ac:spMkLst>
        </pc:spChg>
        <pc:spChg chg="add del mod">
          <ac:chgData name="Siegbert Rudolph" userId="2af4d44886c067cc" providerId="LiveId" clId="{12C70145-B07B-4670-A154-68590779E445}" dt="2020-06-15T13:19:25.155" v="235" actId="21"/>
          <ac:spMkLst>
            <pc:docMk/>
            <pc:sldMk cId="1073985950" sldId="257"/>
            <ac:spMk id="12" creationId="{96ECCE3E-D53D-43FE-A858-7B01F7527062}"/>
          </ac:spMkLst>
        </pc:spChg>
        <pc:spChg chg="add del mod">
          <ac:chgData name="Siegbert Rudolph" userId="2af4d44886c067cc" providerId="LiveId" clId="{12C70145-B07B-4670-A154-68590779E445}" dt="2020-06-15T13:19:25.155" v="235" actId="21"/>
          <ac:spMkLst>
            <pc:docMk/>
            <pc:sldMk cId="1073985950" sldId="257"/>
            <ac:spMk id="13" creationId="{10FEB88B-0000-4C51-B739-9F17BC01685D}"/>
          </ac:spMkLst>
        </pc:spChg>
        <pc:spChg chg="add del mod">
          <ac:chgData name="Siegbert Rudolph" userId="2af4d44886c067cc" providerId="LiveId" clId="{12C70145-B07B-4670-A154-68590779E445}" dt="2020-06-15T13:19:25.155" v="235" actId="21"/>
          <ac:spMkLst>
            <pc:docMk/>
            <pc:sldMk cId="1073985950" sldId="257"/>
            <ac:spMk id="14" creationId="{32610260-346B-4BE8-A35F-2025F276171A}"/>
          </ac:spMkLst>
        </pc:spChg>
        <pc:spChg chg="add del mod">
          <ac:chgData name="Siegbert Rudolph" userId="2af4d44886c067cc" providerId="LiveId" clId="{12C70145-B07B-4670-A154-68590779E445}" dt="2020-06-15T13:19:25.155" v="235" actId="21"/>
          <ac:spMkLst>
            <pc:docMk/>
            <pc:sldMk cId="1073985950" sldId="257"/>
            <ac:spMk id="15" creationId="{165C3D4D-6DA3-4B83-97C1-B54696F021C4}"/>
          </ac:spMkLst>
        </pc:spChg>
        <pc:spChg chg="add del mod">
          <ac:chgData name="Siegbert Rudolph" userId="2af4d44886c067cc" providerId="LiveId" clId="{12C70145-B07B-4670-A154-68590779E445}" dt="2020-06-15T13:15:49.507" v="71" actId="478"/>
          <ac:spMkLst>
            <pc:docMk/>
            <pc:sldMk cId="1073985950" sldId="257"/>
            <ac:spMk id="16" creationId="{05FE248C-F093-4B9D-BBC4-252010AA61B1}"/>
          </ac:spMkLst>
        </pc:spChg>
        <pc:spChg chg="add del mod ord">
          <ac:chgData name="Siegbert Rudolph" userId="2af4d44886c067cc" providerId="LiveId" clId="{12C70145-B07B-4670-A154-68590779E445}" dt="2020-06-15T13:19:25.155" v="235" actId="21"/>
          <ac:spMkLst>
            <pc:docMk/>
            <pc:sldMk cId="1073985950" sldId="257"/>
            <ac:spMk id="17" creationId="{D63BB7B1-75FF-4E97-AE71-0069584E3179}"/>
          </ac:spMkLst>
        </pc:spChg>
        <pc:spChg chg="add del mod">
          <ac:chgData name="Siegbert Rudolph" userId="2af4d44886c067cc" providerId="LiveId" clId="{12C70145-B07B-4670-A154-68590779E445}" dt="2020-06-15T14:40:40.613" v="1308" actId="478"/>
          <ac:spMkLst>
            <pc:docMk/>
            <pc:sldMk cId="1073985950" sldId="257"/>
            <ac:spMk id="18" creationId="{107BB07F-D2CF-456F-8CD8-08DB458E3BDB}"/>
          </ac:spMkLst>
        </pc:spChg>
        <pc:spChg chg="add del mod">
          <ac:chgData name="Siegbert Rudolph" userId="2af4d44886c067cc" providerId="LiveId" clId="{12C70145-B07B-4670-A154-68590779E445}" dt="2020-06-15T14:32:19.080" v="1112" actId="478"/>
          <ac:spMkLst>
            <pc:docMk/>
            <pc:sldMk cId="1073985950" sldId="257"/>
            <ac:spMk id="19" creationId="{4C32F2E6-E530-40E5-B54B-B4A1F84013AB}"/>
          </ac:spMkLst>
        </pc:spChg>
        <pc:spChg chg="add del mod">
          <ac:chgData name="Siegbert Rudolph" userId="2af4d44886c067cc" providerId="LiveId" clId="{12C70145-B07B-4670-A154-68590779E445}" dt="2020-06-15T14:32:19.080" v="1112" actId="478"/>
          <ac:spMkLst>
            <pc:docMk/>
            <pc:sldMk cId="1073985950" sldId="257"/>
            <ac:spMk id="20" creationId="{D1AEDFF1-6001-4A04-BFE1-FEB80FB42EF9}"/>
          </ac:spMkLst>
        </pc:spChg>
        <pc:spChg chg="add del mod">
          <ac:chgData name="Siegbert Rudolph" userId="2af4d44886c067cc" providerId="LiveId" clId="{12C70145-B07B-4670-A154-68590779E445}" dt="2020-06-15T14:32:19.080" v="1112" actId="478"/>
          <ac:spMkLst>
            <pc:docMk/>
            <pc:sldMk cId="1073985950" sldId="257"/>
            <ac:spMk id="21" creationId="{0EB88274-0919-4199-BD2B-A494D5DBFA26}"/>
          </ac:spMkLst>
        </pc:spChg>
        <pc:spChg chg="add del mod">
          <ac:chgData name="Siegbert Rudolph" userId="2af4d44886c067cc" providerId="LiveId" clId="{12C70145-B07B-4670-A154-68590779E445}" dt="2020-06-15T14:32:19.080" v="1112" actId="478"/>
          <ac:spMkLst>
            <pc:docMk/>
            <pc:sldMk cId="1073985950" sldId="257"/>
            <ac:spMk id="22" creationId="{7BF0F120-6E9E-4692-AA6B-9B7FEF182ABF}"/>
          </ac:spMkLst>
        </pc:spChg>
        <pc:spChg chg="add del mod">
          <ac:chgData name="Siegbert Rudolph" userId="2af4d44886c067cc" providerId="LiveId" clId="{12C70145-B07B-4670-A154-68590779E445}" dt="2020-06-15T14:32:19.080" v="1112" actId="478"/>
          <ac:spMkLst>
            <pc:docMk/>
            <pc:sldMk cId="1073985950" sldId="257"/>
            <ac:spMk id="23" creationId="{4ACA1433-F286-41FB-8316-18E97F12A734}"/>
          </ac:spMkLst>
        </pc:spChg>
        <pc:spChg chg="add del mod">
          <ac:chgData name="Siegbert Rudolph" userId="2af4d44886c067cc" providerId="LiveId" clId="{12C70145-B07B-4670-A154-68590779E445}" dt="2020-06-15T14:32:19.080" v="1112" actId="478"/>
          <ac:spMkLst>
            <pc:docMk/>
            <pc:sldMk cId="1073985950" sldId="257"/>
            <ac:spMk id="25" creationId="{421655DF-855B-4812-A61F-4DD6E604CF0C}"/>
          </ac:spMkLst>
        </pc:spChg>
        <pc:spChg chg="add del mod">
          <ac:chgData name="Siegbert Rudolph" userId="2af4d44886c067cc" providerId="LiveId" clId="{12C70145-B07B-4670-A154-68590779E445}" dt="2020-06-15T14:32:19.080" v="1112" actId="478"/>
          <ac:spMkLst>
            <pc:docMk/>
            <pc:sldMk cId="1073985950" sldId="257"/>
            <ac:spMk id="26" creationId="{4A713722-44F1-4A2F-98E6-FC2B21C603E3}"/>
          </ac:spMkLst>
        </pc:spChg>
        <pc:spChg chg="add del mod">
          <ac:chgData name="Siegbert Rudolph" userId="2af4d44886c067cc" providerId="LiveId" clId="{12C70145-B07B-4670-A154-68590779E445}" dt="2020-06-15T14:32:19.080" v="1112" actId="478"/>
          <ac:spMkLst>
            <pc:docMk/>
            <pc:sldMk cId="1073985950" sldId="257"/>
            <ac:spMk id="27" creationId="{AF13B714-9719-4277-8040-C782701FB0B9}"/>
          </ac:spMkLst>
        </pc:spChg>
        <pc:spChg chg="add mod">
          <ac:chgData name="Siegbert Rudolph" userId="2af4d44886c067cc" providerId="LiveId" clId="{12C70145-B07B-4670-A154-68590779E445}" dt="2020-06-15T13:39:20.191" v="690" actId="1076"/>
          <ac:spMkLst>
            <pc:docMk/>
            <pc:sldMk cId="1073985950" sldId="257"/>
            <ac:spMk id="28" creationId="{E023546F-B0FF-4BDE-9847-65D04E1B1334}"/>
          </ac:spMkLst>
        </pc:spChg>
        <pc:spChg chg="add mod">
          <ac:chgData name="Siegbert Rudolph" userId="2af4d44886c067cc" providerId="LiveId" clId="{12C70145-B07B-4670-A154-68590779E445}" dt="2020-06-15T13:39:25.819" v="691" actId="1076"/>
          <ac:spMkLst>
            <pc:docMk/>
            <pc:sldMk cId="1073985950" sldId="257"/>
            <ac:spMk id="29" creationId="{C29910E5-39DC-4220-B1FA-510E671A7122}"/>
          </ac:spMkLst>
        </pc:spChg>
        <pc:spChg chg="add mod">
          <ac:chgData name="Siegbert Rudolph" userId="2af4d44886c067cc" providerId="LiveId" clId="{12C70145-B07B-4670-A154-68590779E445}" dt="2020-06-15T13:39:30.714" v="692" actId="1076"/>
          <ac:spMkLst>
            <pc:docMk/>
            <pc:sldMk cId="1073985950" sldId="257"/>
            <ac:spMk id="30" creationId="{C40C86B8-84BD-494E-886A-1E17DBAAEB07}"/>
          </ac:spMkLst>
        </pc:spChg>
        <pc:spChg chg="add mod">
          <ac:chgData name="Siegbert Rudolph" userId="2af4d44886c067cc" providerId="LiveId" clId="{12C70145-B07B-4670-A154-68590779E445}" dt="2020-06-15T13:39:01.469" v="686" actId="20577"/>
          <ac:spMkLst>
            <pc:docMk/>
            <pc:sldMk cId="1073985950" sldId="257"/>
            <ac:spMk id="31" creationId="{4865DD05-DA5A-4FFA-ADED-3D5BA97704F6}"/>
          </ac:spMkLst>
        </pc:spChg>
        <pc:spChg chg="add mod">
          <ac:chgData name="Siegbert Rudolph" userId="2af4d44886c067cc" providerId="LiveId" clId="{12C70145-B07B-4670-A154-68590779E445}" dt="2020-06-15T13:39:34.093" v="693" actId="1076"/>
          <ac:spMkLst>
            <pc:docMk/>
            <pc:sldMk cId="1073985950" sldId="257"/>
            <ac:spMk id="32" creationId="{3782C153-8A78-4C95-B64A-91C3560510E2}"/>
          </ac:spMkLst>
        </pc:spChg>
        <pc:spChg chg="add mod">
          <ac:chgData name="Siegbert Rudolph" userId="2af4d44886c067cc" providerId="LiveId" clId="{12C70145-B07B-4670-A154-68590779E445}" dt="2020-06-15T13:24:31.948" v="343" actId="14100"/>
          <ac:spMkLst>
            <pc:docMk/>
            <pc:sldMk cId="1073985950" sldId="257"/>
            <ac:spMk id="33" creationId="{77926A94-2600-4442-A62B-F465EFA0E3D6}"/>
          </ac:spMkLst>
        </pc:spChg>
        <pc:picChg chg="add del mod">
          <ac:chgData name="Siegbert Rudolph" userId="2af4d44886c067cc" providerId="LiveId" clId="{12C70145-B07B-4670-A154-68590779E445}" dt="2020-06-15T13:22:53.656" v="313" actId="478"/>
          <ac:picMkLst>
            <pc:docMk/>
            <pc:sldMk cId="1073985950" sldId="257"/>
            <ac:picMk id="24" creationId="{6F2B21A0-D5CE-473D-93EF-23974A1D8749}"/>
          </ac:picMkLst>
        </pc:picChg>
      </pc:sldChg>
      <pc:sldChg chg="add del">
        <pc:chgData name="Siegbert Rudolph" userId="2af4d44886c067cc" providerId="LiveId" clId="{12C70145-B07B-4670-A154-68590779E445}" dt="2020-06-15T15:54:23.687" v="1985" actId="47"/>
        <pc:sldMkLst>
          <pc:docMk/>
          <pc:sldMk cId="258923548" sldId="258"/>
        </pc:sldMkLst>
      </pc:sldChg>
      <pc:sldChg chg="addSp delSp modSp add mod modTransition modAnim">
        <pc:chgData name="Siegbert Rudolph" userId="2af4d44886c067cc" providerId="LiveId" clId="{12C70145-B07B-4670-A154-68590779E445}" dt="2020-07-07T14:29:21.134" v="9910" actId="1076"/>
        <pc:sldMkLst>
          <pc:docMk/>
          <pc:sldMk cId="3937263621" sldId="259"/>
        </pc:sldMkLst>
        <pc:spChg chg="del mod">
          <ac:chgData name="Siegbert Rudolph" userId="2af4d44886c067cc" providerId="LiveId" clId="{12C70145-B07B-4670-A154-68590779E445}" dt="2020-07-07T14:29:21.129" v="9905" actId="478"/>
          <ac:spMkLst>
            <pc:docMk/>
            <pc:sldMk cId="3937263621" sldId="259"/>
            <ac:spMk id="13" creationId="{1223B2CB-D38B-488A-A095-0B467D6C516E}"/>
          </ac:spMkLst>
        </pc:spChg>
        <pc:spChg chg="mod">
          <ac:chgData name="Siegbert Rudolph" userId="2af4d44886c067cc" providerId="LiveId" clId="{12C70145-B07B-4670-A154-68590779E445}" dt="2020-07-07T14:29:21.134" v="9910" actId="1076"/>
          <ac:spMkLst>
            <pc:docMk/>
            <pc:sldMk cId="3937263621" sldId="259"/>
            <ac:spMk id="14" creationId="{339E483D-EB6B-4EA6-A9CE-327C8AB749F0}"/>
          </ac:spMkLst>
        </pc:spChg>
        <pc:spChg chg="mod">
          <ac:chgData name="Siegbert Rudolph" userId="2af4d44886c067cc" providerId="LiveId" clId="{12C70145-B07B-4670-A154-68590779E445}" dt="2020-06-15T13:25:15.536" v="353" actId="1076"/>
          <ac:spMkLst>
            <pc:docMk/>
            <pc:sldMk cId="3937263621" sldId="259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3:25:15.536" v="353" actId="1076"/>
          <ac:spMkLst>
            <pc:docMk/>
            <pc:sldMk cId="3937263621" sldId="259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3:25:15.536" v="353" actId="1076"/>
          <ac:spMkLst>
            <pc:docMk/>
            <pc:sldMk cId="3937263621" sldId="259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3:25:15.536" v="353" actId="1076"/>
          <ac:spMkLst>
            <pc:docMk/>
            <pc:sldMk cId="3937263621" sldId="259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3:25:15.536" v="353" actId="1076"/>
          <ac:spMkLst>
            <pc:docMk/>
            <pc:sldMk cId="3937263621" sldId="259"/>
            <ac:spMk id="23" creationId="{4ACA1433-F286-41FB-8316-18E97F12A734}"/>
          </ac:spMkLst>
        </pc:spChg>
        <pc:spChg chg="add mod">
          <ac:chgData name="Siegbert Rudolph" userId="2af4d44886c067cc" providerId="LiveId" clId="{12C70145-B07B-4670-A154-68590779E445}" dt="2020-06-16T11:21:55.042" v="6135" actId="1076"/>
          <ac:spMkLst>
            <pc:docMk/>
            <pc:sldMk cId="3937263621" sldId="259"/>
            <ac:spMk id="24" creationId="{386AABE6-DE86-4BDD-A117-C31601CB4923}"/>
          </ac:spMkLst>
        </pc:spChg>
        <pc:spChg chg="mod">
          <ac:chgData name="Siegbert Rudolph" userId="2af4d44886c067cc" providerId="LiveId" clId="{12C70145-B07B-4670-A154-68590779E445}" dt="2020-06-15T13:25:28.299" v="360" actId="1038"/>
          <ac:spMkLst>
            <pc:docMk/>
            <pc:sldMk cId="3937263621" sldId="259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3:28:10.103" v="458" actId="1038"/>
          <ac:spMkLst>
            <pc:docMk/>
            <pc:sldMk cId="3937263621" sldId="259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3:28:55.587" v="474" actId="1038"/>
          <ac:spMkLst>
            <pc:docMk/>
            <pc:sldMk cId="3937263621" sldId="259"/>
            <ac:spMk id="27" creationId="{AF13B714-9719-4277-8040-C782701FB0B9}"/>
          </ac:spMkLst>
        </pc:spChg>
        <pc:spChg chg="del">
          <ac:chgData name="Siegbert Rudolph" userId="2af4d44886c067cc" providerId="LiveId" clId="{12C70145-B07B-4670-A154-68590779E445}" dt="2020-06-15T13:24:52.049" v="345" actId="21"/>
          <ac:spMkLst>
            <pc:docMk/>
            <pc:sldMk cId="3937263621" sldId="259"/>
            <ac:spMk id="28" creationId="{E023546F-B0FF-4BDE-9847-65D04E1B1334}"/>
          </ac:spMkLst>
        </pc:spChg>
        <pc:spChg chg="add mod">
          <ac:chgData name="Siegbert Rudolph" userId="2af4d44886c067cc" providerId="LiveId" clId="{12C70145-B07B-4670-A154-68590779E445}" dt="2020-06-16T11:23:00.026" v="6167" actId="1076"/>
          <ac:spMkLst>
            <pc:docMk/>
            <pc:sldMk cId="3937263621" sldId="259"/>
            <ac:spMk id="28" creationId="{E87E3F50-601A-44AA-A9E8-C22E844E1DF9}"/>
          </ac:spMkLst>
        </pc:spChg>
        <pc:spChg chg="del">
          <ac:chgData name="Siegbert Rudolph" userId="2af4d44886c067cc" providerId="LiveId" clId="{12C70145-B07B-4670-A154-68590779E445}" dt="2020-06-15T13:24:52.049" v="345" actId="21"/>
          <ac:spMkLst>
            <pc:docMk/>
            <pc:sldMk cId="3937263621" sldId="259"/>
            <ac:spMk id="29" creationId="{C29910E5-39DC-4220-B1FA-510E671A7122}"/>
          </ac:spMkLst>
        </pc:spChg>
        <pc:spChg chg="add mod">
          <ac:chgData name="Siegbert Rudolph" userId="2af4d44886c067cc" providerId="LiveId" clId="{12C70145-B07B-4670-A154-68590779E445}" dt="2020-06-16T11:23:06.511" v="6168" actId="1076"/>
          <ac:spMkLst>
            <pc:docMk/>
            <pc:sldMk cId="3937263621" sldId="259"/>
            <ac:spMk id="29" creationId="{DC1085E9-437A-415C-8A10-013E2852B9BE}"/>
          </ac:spMkLst>
        </pc:spChg>
        <pc:spChg chg="add mod">
          <ac:chgData name="Siegbert Rudolph" userId="2af4d44886c067cc" providerId="LiveId" clId="{12C70145-B07B-4670-A154-68590779E445}" dt="2020-06-16T11:23:19.685" v="6170" actId="1076"/>
          <ac:spMkLst>
            <pc:docMk/>
            <pc:sldMk cId="3937263621" sldId="259"/>
            <ac:spMk id="30" creationId="{9B4C30DF-1D2B-4DB5-89FD-E026D8D47D82}"/>
          </ac:spMkLst>
        </pc:spChg>
        <pc:spChg chg="del">
          <ac:chgData name="Siegbert Rudolph" userId="2af4d44886c067cc" providerId="LiveId" clId="{12C70145-B07B-4670-A154-68590779E445}" dt="2020-06-15T13:24:52.049" v="345" actId="21"/>
          <ac:spMkLst>
            <pc:docMk/>
            <pc:sldMk cId="3937263621" sldId="259"/>
            <ac:spMk id="30" creationId="{C40C86B8-84BD-494E-886A-1E17DBAAEB07}"/>
          </ac:spMkLst>
        </pc:spChg>
        <pc:spChg chg="del">
          <ac:chgData name="Siegbert Rudolph" userId="2af4d44886c067cc" providerId="LiveId" clId="{12C70145-B07B-4670-A154-68590779E445}" dt="2020-06-15T13:24:52.049" v="345" actId="21"/>
          <ac:spMkLst>
            <pc:docMk/>
            <pc:sldMk cId="3937263621" sldId="259"/>
            <ac:spMk id="31" creationId="{4865DD05-DA5A-4FFA-ADED-3D5BA97704F6}"/>
          </ac:spMkLst>
        </pc:spChg>
        <pc:spChg chg="add mod">
          <ac:chgData name="Siegbert Rudolph" userId="2af4d44886c067cc" providerId="LiveId" clId="{12C70145-B07B-4670-A154-68590779E445}" dt="2020-06-16T11:23:29.676" v="6172" actId="1076"/>
          <ac:spMkLst>
            <pc:docMk/>
            <pc:sldMk cId="3937263621" sldId="259"/>
            <ac:spMk id="31" creationId="{57001962-EE6E-4898-BC55-60A88F44C387}"/>
          </ac:spMkLst>
        </pc:spChg>
        <pc:spChg chg="del">
          <ac:chgData name="Siegbert Rudolph" userId="2af4d44886c067cc" providerId="LiveId" clId="{12C70145-B07B-4670-A154-68590779E445}" dt="2020-06-15T13:24:52.049" v="345" actId="21"/>
          <ac:spMkLst>
            <pc:docMk/>
            <pc:sldMk cId="3937263621" sldId="259"/>
            <ac:spMk id="32" creationId="{3782C153-8A78-4C95-B64A-91C3560510E2}"/>
          </ac:spMkLst>
        </pc:spChg>
        <pc:spChg chg="del">
          <ac:chgData name="Siegbert Rudolph" userId="2af4d44886c067cc" providerId="LiveId" clId="{12C70145-B07B-4670-A154-68590779E445}" dt="2020-06-15T13:24:52.049" v="345" actId="21"/>
          <ac:spMkLst>
            <pc:docMk/>
            <pc:sldMk cId="3937263621" sldId="259"/>
            <ac:spMk id="33" creationId="{77926A94-2600-4442-A62B-F465EFA0E3D6}"/>
          </ac:spMkLst>
        </pc:spChg>
        <pc:spChg chg="add mod">
          <ac:chgData name="Siegbert Rudolph" userId="2af4d44886c067cc" providerId="LiveId" clId="{12C70145-B07B-4670-A154-68590779E445}" dt="2020-06-16T11:22:44.943" v="6165" actId="1038"/>
          <ac:spMkLst>
            <pc:docMk/>
            <pc:sldMk cId="3937263621" sldId="259"/>
            <ac:spMk id="34" creationId="{210A2192-9B1C-43BC-81A3-07ADD23C90AB}"/>
          </ac:spMkLst>
        </pc:spChg>
        <pc:spChg chg="add mod">
          <ac:chgData name="Siegbert Rudolph" userId="2af4d44886c067cc" providerId="LiveId" clId="{12C70145-B07B-4670-A154-68590779E445}" dt="2020-06-15T13:30:19.532" v="526" actId="1038"/>
          <ac:spMkLst>
            <pc:docMk/>
            <pc:sldMk cId="3937263621" sldId="259"/>
            <ac:spMk id="35" creationId="{F21C32D2-3C55-4A44-9D77-599A2F7FB3D6}"/>
          </ac:spMkLst>
        </pc:spChg>
        <pc:spChg chg="add mod">
          <ac:chgData name="Siegbert Rudolph" userId="2af4d44886c067cc" providerId="LiveId" clId="{12C70145-B07B-4670-A154-68590779E445}" dt="2020-06-15T13:32:29.384" v="539" actId="1037"/>
          <ac:spMkLst>
            <pc:docMk/>
            <pc:sldMk cId="3937263621" sldId="259"/>
            <ac:spMk id="36" creationId="{9D8C0ACB-3991-409A-A2C1-FD9E3F4E2EAE}"/>
          </ac:spMkLst>
        </pc:spChg>
        <pc:picChg chg="add mod ord">
          <ac:chgData name="Siegbert Rudolph" userId="2af4d44886c067cc" providerId="LiveId" clId="{12C70145-B07B-4670-A154-68590779E445}" dt="2020-06-15T13:25:09.492" v="352" actId="1038"/>
          <ac:picMkLst>
            <pc:docMk/>
            <pc:sldMk cId="3937263621" sldId="259"/>
            <ac:picMk id="11" creationId="{59D10C62-F601-4ACC-B721-31D082924718}"/>
          </ac:picMkLst>
        </pc:picChg>
        <pc:picChg chg="add mod">
          <ac:chgData name="Siegbert Rudolph" userId="2af4d44886c067cc" providerId="LiveId" clId="{12C70145-B07B-4670-A154-68590779E445}" dt="2020-06-23T13:15:47.701" v="9051" actId="1076"/>
          <ac:picMkLst>
            <pc:docMk/>
            <pc:sldMk cId="3937263621" sldId="259"/>
            <ac:picMk id="12" creationId="{9F76D3BF-F093-4E69-B08C-55E668C17876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17" v="9772" actId="1076"/>
        <pc:sldMkLst>
          <pc:docMk/>
          <pc:sldMk cId="1041208096" sldId="260"/>
        </pc:sldMkLst>
        <pc:spChg chg="del mod">
          <ac:chgData name="Siegbert Rudolph" userId="2af4d44886c067cc" providerId="LiveId" clId="{12C70145-B07B-4670-A154-68590779E445}" dt="2020-07-07T14:29:21.012" v="9767" actId="478"/>
          <ac:spMkLst>
            <pc:docMk/>
            <pc:sldMk cId="1041208096" sldId="260"/>
            <ac:spMk id="11" creationId="{30F9711F-AAAD-44EC-83A9-F160925DE5A3}"/>
          </ac:spMkLst>
        </pc:spChg>
        <pc:spChg chg="mod">
          <ac:chgData name="Siegbert Rudolph" userId="2af4d44886c067cc" providerId="LiveId" clId="{12C70145-B07B-4670-A154-68590779E445}" dt="2020-07-07T14:29:21.017" v="9772" actId="1076"/>
          <ac:spMkLst>
            <pc:docMk/>
            <pc:sldMk cId="1041208096" sldId="260"/>
            <ac:spMk id="13" creationId="{93310C7D-D629-4459-8805-FA54D6D656D6}"/>
          </ac:spMkLst>
        </pc:spChg>
        <pc:spChg chg="mod">
          <ac:chgData name="Siegbert Rudolph" userId="2af4d44886c067cc" providerId="LiveId" clId="{12C70145-B07B-4670-A154-68590779E445}" dt="2020-06-15T13:33:19.874" v="542" actId="20577"/>
          <ac:spMkLst>
            <pc:docMk/>
            <pc:sldMk cId="1041208096" sldId="260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3:33:23.681" v="543" actId="20577"/>
          <ac:spMkLst>
            <pc:docMk/>
            <pc:sldMk cId="1041208096" sldId="260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3:33:31.018" v="545" actId="20577"/>
          <ac:spMkLst>
            <pc:docMk/>
            <pc:sldMk cId="1041208096" sldId="260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3:33:38.379" v="551" actId="1037"/>
          <ac:spMkLst>
            <pc:docMk/>
            <pc:sldMk cId="1041208096" sldId="260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3:33:27.303" v="544" actId="20577"/>
          <ac:spMkLst>
            <pc:docMk/>
            <pc:sldMk cId="1041208096" sldId="260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3:35:59.611" v="609" actId="1038"/>
          <ac:spMkLst>
            <pc:docMk/>
            <pc:sldMk cId="1041208096" sldId="260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3:36:20.913" v="629" actId="1036"/>
          <ac:spMkLst>
            <pc:docMk/>
            <pc:sldMk cId="1041208096" sldId="260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3:36:38" v="644" actId="1037"/>
          <ac:spMkLst>
            <pc:docMk/>
            <pc:sldMk cId="1041208096" sldId="260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5T13:36:51.379" v="663" actId="1036"/>
          <ac:spMkLst>
            <pc:docMk/>
            <pc:sldMk cId="1041208096" sldId="260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3:37:04.128" v="681" actId="1038"/>
          <ac:spMkLst>
            <pc:docMk/>
            <pc:sldMk cId="1041208096" sldId="260"/>
            <ac:spMk id="35" creationId="{F21C32D2-3C55-4A44-9D77-599A2F7FB3D6}"/>
          </ac:spMkLst>
        </pc:spChg>
        <pc:picChg chg="del">
          <ac:chgData name="Siegbert Rudolph" userId="2af4d44886c067cc" providerId="LiveId" clId="{12C70145-B07B-4670-A154-68590779E445}" dt="2020-06-15T13:35:23.921" v="566" actId="478"/>
          <ac:picMkLst>
            <pc:docMk/>
            <pc:sldMk cId="1041208096" sldId="260"/>
            <ac:picMk id="11" creationId="{59D10C62-F601-4ACC-B721-31D082924718}"/>
          </ac:picMkLst>
        </pc:picChg>
        <pc:picChg chg="add mod ord">
          <ac:chgData name="Siegbert Rudolph" userId="2af4d44886c067cc" providerId="LiveId" clId="{12C70145-B07B-4670-A154-68590779E445}" dt="2020-06-15T13:35:34.037" v="569" actId="167"/>
          <ac:picMkLst>
            <pc:docMk/>
            <pc:sldMk cId="1041208096" sldId="260"/>
            <ac:picMk id="12" creationId="{83B8322F-696E-41C5-A84A-C19B90FCFE58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12" v="9766" actId="1076"/>
        <pc:sldMkLst>
          <pc:docMk/>
          <pc:sldMk cId="3929198008" sldId="261"/>
        </pc:sldMkLst>
        <pc:spChg chg="del mod">
          <ac:chgData name="Siegbert Rudolph" userId="2af4d44886c067cc" providerId="LiveId" clId="{12C70145-B07B-4670-A154-68590779E445}" dt="2020-07-07T14:29:21.007" v="9761" actId="478"/>
          <ac:spMkLst>
            <pc:docMk/>
            <pc:sldMk cId="3929198008" sldId="261"/>
            <ac:spMk id="12" creationId="{71702EAD-3166-49A4-A185-3DA9069A49EE}"/>
          </ac:spMkLst>
        </pc:spChg>
        <pc:spChg chg="mod">
          <ac:chgData name="Siegbert Rudolph" userId="2af4d44886c067cc" providerId="LiveId" clId="{12C70145-B07B-4670-A154-68590779E445}" dt="2020-07-07T14:29:21.012" v="9766" actId="1076"/>
          <ac:spMkLst>
            <pc:docMk/>
            <pc:sldMk cId="3929198008" sldId="261"/>
            <ac:spMk id="13" creationId="{7DE33A65-E011-4A1C-AA4D-3DA8CB421231}"/>
          </ac:spMkLst>
        </pc:spChg>
        <pc:spChg chg="mod">
          <ac:chgData name="Siegbert Rudolph" userId="2af4d44886c067cc" providerId="LiveId" clId="{12C70145-B07B-4670-A154-68590779E445}" dt="2020-06-15T13:40:10.897" v="700" actId="20577"/>
          <ac:spMkLst>
            <pc:docMk/>
            <pc:sldMk cId="3929198008" sldId="261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3:40:15.152" v="701" actId="20577"/>
          <ac:spMkLst>
            <pc:docMk/>
            <pc:sldMk cId="3929198008" sldId="261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3:40:21.939" v="703" actId="20577"/>
          <ac:spMkLst>
            <pc:docMk/>
            <pc:sldMk cId="3929198008" sldId="261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3:40:05.688" v="699" actId="20577"/>
          <ac:spMkLst>
            <pc:docMk/>
            <pc:sldMk cId="3929198008" sldId="261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3:40:18.553" v="702" actId="20577"/>
          <ac:spMkLst>
            <pc:docMk/>
            <pc:sldMk cId="3929198008" sldId="261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3:40:51.870" v="728" actId="1035"/>
          <ac:spMkLst>
            <pc:docMk/>
            <pc:sldMk cId="3929198008" sldId="261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3:41:19.651" v="741" actId="1036"/>
          <ac:spMkLst>
            <pc:docMk/>
            <pc:sldMk cId="3929198008" sldId="261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3:41:32.265" v="756" actId="1035"/>
          <ac:spMkLst>
            <pc:docMk/>
            <pc:sldMk cId="3929198008" sldId="261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5T13:41:47.082" v="782" actId="1038"/>
          <ac:spMkLst>
            <pc:docMk/>
            <pc:sldMk cId="3929198008" sldId="261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3:42:03.203" v="801" actId="1036"/>
          <ac:spMkLst>
            <pc:docMk/>
            <pc:sldMk cId="3929198008" sldId="261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3:40:28.188" v="707" actId="1037"/>
          <ac:spMkLst>
            <pc:docMk/>
            <pc:sldMk cId="3929198008" sldId="261"/>
            <ac:spMk id="36" creationId="{9D8C0ACB-3991-409A-A2C1-FD9E3F4E2EAE}"/>
          </ac:spMkLst>
        </pc:spChg>
        <pc:picChg chg="add mod ord">
          <ac:chgData name="Siegbert Rudolph" userId="2af4d44886c067cc" providerId="LiveId" clId="{12C70145-B07B-4670-A154-68590779E445}" dt="2020-06-15T13:41:09.061" v="730" actId="1076"/>
          <ac:picMkLst>
            <pc:docMk/>
            <pc:sldMk cId="3929198008" sldId="261"/>
            <ac:picMk id="11" creationId="{5CF54A3E-FEEF-40BD-B92C-F460B97ACBE0}"/>
          </ac:picMkLst>
        </pc:picChg>
        <pc:picChg chg="del mod">
          <ac:chgData name="Siegbert Rudolph" userId="2af4d44886c067cc" providerId="LiveId" clId="{12C70145-B07B-4670-A154-68590779E445}" dt="2020-06-15T13:39:55.625" v="697" actId="478"/>
          <ac:picMkLst>
            <pc:docMk/>
            <pc:sldMk cId="3929198008" sldId="261"/>
            <ac:picMk id="12" creationId="{83B8322F-696E-41C5-A84A-C19B90FCFE58}"/>
          </ac:picMkLst>
        </pc:picChg>
      </pc:sldChg>
      <pc:sldChg chg="add del">
        <pc:chgData name="Siegbert Rudolph" userId="2af4d44886c067cc" providerId="LiveId" clId="{12C70145-B07B-4670-A154-68590779E445}" dt="2020-06-15T15:54:26.515" v="1987" actId="47"/>
        <pc:sldMkLst>
          <pc:docMk/>
          <pc:sldMk cId="2545148954" sldId="262"/>
        </pc:sldMkLst>
      </pc:sldChg>
      <pc:sldChg chg="addSp delSp modSp add mod modAnim">
        <pc:chgData name="Siegbert Rudolph" userId="2af4d44886c067cc" providerId="LiveId" clId="{12C70145-B07B-4670-A154-68590779E445}" dt="2020-07-07T14:29:21.139" v="9916" actId="1076"/>
        <pc:sldMkLst>
          <pc:docMk/>
          <pc:sldMk cId="2876292917" sldId="263"/>
        </pc:sldMkLst>
        <pc:spChg chg="del mod">
          <ac:chgData name="Siegbert Rudolph" userId="2af4d44886c067cc" providerId="LiveId" clId="{12C70145-B07B-4670-A154-68590779E445}" dt="2020-07-07T14:29:21.134" v="9911" actId="478"/>
          <ac:spMkLst>
            <pc:docMk/>
            <pc:sldMk cId="2876292917" sldId="263"/>
            <ac:spMk id="13" creationId="{DED0E66E-CF61-43F4-AD54-254A4E0692DE}"/>
          </ac:spMkLst>
        </pc:spChg>
        <pc:spChg chg="mod">
          <ac:chgData name="Siegbert Rudolph" userId="2af4d44886c067cc" providerId="LiveId" clId="{12C70145-B07B-4670-A154-68590779E445}" dt="2020-07-07T14:29:21.139" v="9916" actId="1076"/>
          <ac:spMkLst>
            <pc:docMk/>
            <pc:sldMk cId="2876292917" sldId="263"/>
            <ac:spMk id="14" creationId="{00578486-83E5-4B2C-93C1-4301130341D6}"/>
          </ac:spMkLst>
        </pc:spChg>
        <pc:spChg chg="mod">
          <ac:chgData name="Siegbert Rudolph" userId="2af4d44886c067cc" providerId="LiveId" clId="{12C70145-B07B-4670-A154-68590779E445}" dt="2020-06-15T14:18:16.978" v="829" actId="408"/>
          <ac:spMkLst>
            <pc:docMk/>
            <pc:sldMk cId="2876292917" sldId="263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18:16.978" v="829" actId="408"/>
          <ac:spMkLst>
            <pc:docMk/>
            <pc:sldMk cId="2876292917" sldId="263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4:18:16.978" v="829" actId="408"/>
          <ac:spMkLst>
            <pc:docMk/>
            <pc:sldMk cId="2876292917" sldId="263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4:18:12.208" v="828" actId="1037"/>
          <ac:spMkLst>
            <pc:docMk/>
            <pc:sldMk cId="2876292917" sldId="263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4:18:16.978" v="829" actId="408"/>
          <ac:spMkLst>
            <pc:docMk/>
            <pc:sldMk cId="2876292917" sldId="263"/>
            <ac:spMk id="23" creationId="{4ACA1433-F286-41FB-8316-18E97F12A734}"/>
          </ac:spMkLst>
        </pc:spChg>
        <pc:spChg chg="add del mod">
          <ac:chgData name="Siegbert Rudolph" userId="2af4d44886c067cc" providerId="LiveId" clId="{12C70145-B07B-4670-A154-68590779E445}" dt="2020-06-15T14:19:48.857" v="854" actId="21"/>
          <ac:spMkLst>
            <pc:docMk/>
            <pc:sldMk cId="2876292917" sldId="263"/>
            <ac:spMk id="24" creationId="{1565AB24-6E56-4D77-944C-C6CFCDF839E8}"/>
          </ac:spMkLst>
        </pc:spChg>
        <pc:spChg chg="mod">
          <ac:chgData name="Siegbert Rudolph" userId="2af4d44886c067cc" providerId="LiveId" clId="{12C70145-B07B-4670-A154-68590779E445}" dt="2020-06-15T14:22:47.272" v="897" actId="688"/>
          <ac:spMkLst>
            <pc:docMk/>
            <pc:sldMk cId="2876292917" sldId="263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4:23:02.821" v="899" actId="14100"/>
          <ac:spMkLst>
            <pc:docMk/>
            <pc:sldMk cId="2876292917" sldId="263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15T14:19:48.857" v="854" actId="21"/>
          <ac:spMkLst>
            <pc:docMk/>
            <pc:sldMk cId="2876292917" sldId="263"/>
            <ac:spMk id="28" creationId="{47147C4E-ED6D-47BD-AEEB-7F59E42FF0D9}"/>
          </ac:spMkLst>
        </pc:spChg>
        <pc:spChg chg="add mod">
          <ac:chgData name="Siegbert Rudolph" userId="2af4d44886c067cc" providerId="LiveId" clId="{12C70145-B07B-4670-A154-68590779E445}" dt="2020-06-16T11:25:01.920" v="6177" actId="1076"/>
          <ac:spMkLst>
            <pc:docMk/>
            <pc:sldMk cId="2876292917" sldId="263"/>
            <ac:spMk id="28" creationId="{841B56F4-3DC1-4E71-8F9C-AA802F45216D}"/>
          </ac:spMkLst>
        </pc:spChg>
        <pc:spChg chg="add del mod">
          <ac:chgData name="Siegbert Rudolph" userId="2af4d44886c067cc" providerId="LiveId" clId="{12C70145-B07B-4670-A154-68590779E445}" dt="2020-06-15T14:19:48.857" v="854" actId="21"/>
          <ac:spMkLst>
            <pc:docMk/>
            <pc:sldMk cId="2876292917" sldId="263"/>
            <ac:spMk id="29" creationId="{156FB19B-C91D-4B6F-933B-8DEB69FB432B}"/>
          </ac:spMkLst>
        </pc:spChg>
        <pc:spChg chg="add mod">
          <ac:chgData name="Siegbert Rudolph" userId="2af4d44886c067cc" providerId="LiveId" clId="{12C70145-B07B-4670-A154-68590779E445}" dt="2020-06-16T11:25:14.461" v="6179" actId="1076"/>
          <ac:spMkLst>
            <pc:docMk/>
            <pc:sldMk cId="2876292917" sldId="263"/>
            <ac:spMk id="29" creationId="{A3128080-AD8E-46E7-87DF-33FF5C7A969A}"/>
          </ac:spMkLst>
        </pc:spChg>
        <pc:spChg chg="add mod">
          <ac:chgData name="Siegbert Rudolph" userId="2af4d44886c067cc" providerId="LiveId" clId="{12C70145-B07B-4670-A154-68590779E445}" dt="2020-06-16T11:25:27.308" v="6181" actId="1076"/>
          <ac:spMkLst>
            <pc:docMk/>
            <pc:sldMk cId="2876292917" sldId="263"/>
            <ac:spMk id="30" creationId="{08B88673-46F6-412E-8ECC-A3FD5FFD326A}"/>
          </ac:spMkLst>
        </pc:spChg>
        <pc:spChg chg="add del mod">
          <ac:chgData name="Siegbert Rudolph" userId="2af4d44886c067cc" providerId="LiveId" clId="{12C70145-B07B-4670-A154-68590779E445}" dt="2020-06-15T14:19:48.857" v="854" actId="21"/>
          <ac:spMkLst>
            <pc:docMk/>
            <pc:sldMk cId="2876292917" sldId="263"/>
            <ac:spMk id="30" creationId="{3C0BB98D-920A-4A3B-B29A-FCC536BA791C}"/>
          </ac:spMkLst>
        </pc:spChg>
        <pc:spChg chg="add del mod">
          <ac:chgData name="Siegbert Rudolph" userId="2af4d44886c067cc" providerId="LiveId" clId="{12C70145-B07B-4670-A154-68590779E445}" dt="2020-06-15T14:19:48.857" v="854" actId="21"/>
          <ac:spMkLst>
            <pc:docMk/>
            <pc:sldMk cId="2876292917" sldId="263"/>
            <ac:spMk id="31" creationId="{32997EA3-F494-4915-BAF5-D3A2F537777E}"/>
          </ac:spMkLst>
        </pc:spChg>
        <pc:spChg chg="add mod">
          <ac:chgData name="Siegbert Rudolph" userId="2af4d44886c067cc" providerId="LiveId" clId="{12C70145-B07B-4670-A154-68590779E445}" dt="2020-06-16T11:25:38.412" v="6183" actId="1076"/>
          <ac:spMkLst>
            <pc:docMk/>
            <pc:sldMk cId="2876292917" sldId="263"/>
            <ac:spMk id="31" creationId="{B4F945A6-7AE7-447D-88F3-C76538E81814}"/>
          </ac:spMkLst>
        </pc:spChg>
        <pc:spChg chg="add mod">
          <ac:chgData name="Siegbert Rudolph" userId="2af4d44886c067cc" providerId="LiveId" clId="{12C70145-B07B-4670-A154-68590779E445}" dt="2020-06-16T11:25:50.442" v="6185" actId="1076"/>
          <ac:spMkLst>
            <pc:docMk/>
            <pc:sldMk cId="2876292917" sldId="263"/>
            <ac:spMk id="32" creationId="{0E8D2E13-5EA4-497A-A776-9BDB244B9B24}"/>
          </ac:spMkLst>
        </pc:spChg>
        <pc:spChg chg="add del mod">
          <ac:chgData name="Siegbert Rudolph" userId="2af4d44886c067cc" providerId="LiveId" clId="{12C70145-B07B-4670-A154-68590779E445}" dt="2020-06-15T14:19:48.857" v="854" actId="21"/>
          <ac:spMkLst>
            <pc:docMk/>
            <pc:sldMk cId="2876292917" sldId="263"/>
            <ac:spMk id="32" creationId="{FD9FF160-A61A-48A2-B8BA-D9EC5F35A03A}"/>
          </ac:spMkLst>
        </pc:spChg>
        <pc:spChg chg="add mod">
          <ac:chgData name="Siegbert Rudolph" userId="2af4d44886c067cc" providerId="LiveId" clId="{12C70145-B07B-4670-A154-68590779E445}" dt="2020-06-15T14:18:12.208" v="828" actId="1037"/>
          <ac:spMkLst>
            <pc:docMk/>
            <pc:sldMk cId="2876292917" sldId="263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1:24:49.343" v="6176" actId="14100"/>
          <ac:spMkLst>
            <pc:docMk/>
            <pc:sldMk cId="2876292917" sldId="263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4:23:29.933" v="922" actId="1036"/>
          <ac:spMkLst>
            <pc:docMk/>
            <pc:sldMk cId="2876292917" sldId="263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4:18:20.834" v="840" actId="1037"/>
          <ac:spMkLst>
            <pc:docMk/>
            <pc:sldMk cId="2876292917" sldId="263"/>
            <ac:spMk id="36" creationId="{9D8C0ACB-3991-409A-A2C1-FD9E3F4E2EAE}"/>
          </ac:spMkLst>
        </pc:spChg>
        <pc:spChg chg="add del mod">
          <ac:chgData name="Siegbert Rudolph" userId="2af4d44886c067cc" providerId="LiveId" clId="{12C70145-B07B-4670-A154-68590779E445}" dt="2020-06-15T14:19:48.857" v="854" actId="21"/>
          <ac:spMkLst>
            <pc:docMk/>
            <pc:sldMk cId="2876292917" sldId="263"/>
            <ac:spMk id="37" creationId="{8D033B9D-689D-4749-A9A4-EA45DD4B2A26}"/>
          </ac:spMkLst>
        </pc:spChg>
        <pc:spChg chg="add mod">
          <ac:chgData name="Siegbert Rudolph" userId="2af4d44886c067cc" providerId="LiveId" clId="{12C70145-B07B-4670-A154-68590779E445}" dt="2020-06-16T11:25:59.605" v="6187" actId="1076"/>
          <ac:spMkLst>
            <pc:docMk/>
            <pc:sldMk cId="2876292917" sldId="263"/>
            <ac:spMk id="37" creationId="{C7B33852-6481-44DE-A304-D315E028C59F}"/>
          </ac:spMkLst>
        </pc:spChg>
        <pc:spChg chg="add mod">
          <ac:chgData name="Siegbert Rudolph" userId="2af4d44886c067cc" providerId="LiveId" clId="{12C70145-B07B-4670-A154-68590779E445}" dt="2020-06-16T11:24:43.716" v="6175" actId="14100"/>
          <ac:spMkLst>
            <pc:docMk/>
            <pc:sldMk cId="2876292917" sldId="263"/>
            <ac:spMk id="38" creationId="{6ACFC972-6B43-4225-A007-68331B7A4409}"/>
          </ac:spMkLst>
        </pc:spChg>
        <pc:picChg chg="del">
          <ac:chgData name="Siegbert Rudolph" userId="2af4d44886c067cc" providerId="LiveId" clId="{12C70145-B07B-4670-A154-68590779E445}" dt="2020-06-15T14:19:43.270" v="853" actId="478"/>
          <ac:picMkLst>
            <pc:docMk/>
            <pc:sldMk cId="2876292917" sldId="263"/>
            <ac:picMk id="11" creationId="{5CF54A3E-FEEF-40BD-B92C-F460B97ACBE0}"/>
          </ac:picMkLst>
        </pc:picChg>
        <pc:picChg chg="add mod">
          <ac:chgData name="Siegbert Rudolph" userId="2af4d44886c067cc" providerId="LiveId" clId="{12C70145-B07B-4670-A154-68590779E445}" dt="2020-06-23T13:16:54.533" v="9064" actId="1076"/>
          <ac:picMkLst>
            <pc:docMk/>
            <pc:sldMk cId="2876292917" sldId="263"/>
            <ac:picMk id="11" creationId="{EB50F24A-5514-4338-A94E-74EE795F0DEB}"/>
          </ac:picMkLst>
        </pc:picChg>
        <pc:picChg chg="add mod ord">
          <ac:chgData name="Siegbert Rudolph" userId="2af4d44886c067cc" providerId="LiveId" clId="{12C70145-B07B-4670-A154-68590779E445}" dt="2020-06-15T14:19:58.523" v="857" actId="1076"/>
          <ac:picMkLst>
            <pc:docMk/>
            <pc:sldMk cId="2876292917" sldId="263"/>
            <ac:picMk id="12" creationId="{66F82BE0-E194-4E59-9595-437CDD690611}"/>
          </ac:picMkLst>
        </pc:picChg>
      </pc:sldChg>
      <pc:sldChg chg="add del">
        <pc:chgData name="Siegbert Rudolph" userId="2af4d44886c067cc" providerId="LiveId" clId="{12C70145-B07B-4670-A154-68590779E445}" dt="2020-06-15T14:25:42.102" v="930" actId="47"/>
        <pc:sldMkLst>
          <pc:docMk/>
          <pc:sldMk cId="1529957119" sldId="264"/>
        </pc:sldMkLst>
      </pc:sldChg>
      <pc:sldChg chg="addSp delSp modSp add mod ord">
        <pc:chgData name="Siegbert Rudolph" userId="2af4d44886c067cc" providerId="LiveId" clId="{12C70145-B07B-4670-A154-68590779E445}" dt="2020-07-07T14:29:21.021" v="9778" actId="1076"/>
        <pc:sldMkLst>
          <pc:docMk/>
          <pc:sldMk cId="3686553903" sldId="264"/>
        </pc:sldMkLst>
        <pc:spChg chg="del mod">
          <ac:chgData name="Siegbert Rudolph" userId="2af4d44886c067cc" providerId="LiveId" clId="{12C70145-B07B-4670-A154-68590779E445}" dt="2020-07-07T14:29:21.017" v="9773" actId="478"/>
          <ac:spMkLst>
            <pc:docMk/>
            <pc:sldMk cId="3686553903" sldId="264"/>
            <ac:spMk id="11" creationId="{37446E03-1997-4E86-95DD-636B0B8B1335}"/>
          </ac:spMkLst>
        </pc:spChg>
        <pc:spChg chg="mod">
          <ac:chgData name="Siegbert Rudolph" userId="2af4d44886c067cc" providerId="LiveId" clId="{12C70145-B07B-4670-A154-68590779E445}" dt="2020-07-07T14:29:21.021" v="9778" actId="1076"/>
          <ac:spMkLst>
            <pc:docMk/>
            <pc:sldMk cId="3686553903" sldId="264"/>
            <ac:spMk id="13" creationId="{20AC1E57-BDDB-4D54-96E5-4F921275C937}"/>
          </ac:spMkLst>
        </pc:spChg>
        <pc:spChg chg="mod">
          <ac:chgData name="Siegbert Rudolph" userId="2af4d44886c067cc" providerId="LiveId" clId="{12C70145-B07B-4670-A154-68590779E445}" dt="2020-06-15T14:27:55.562" v="1008" actId="1038"/>
          <ac:spMkLst>
            <pc:docMk/>
            <pc:sldMk cId="3686553903" sldId="264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27:55.562" v="1008" actId="1038"/>
          <ac:spMkLst>
            <pc:docMk/>
            <pc:sldMk cId="3686553903" sldId="264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8:04:25.439" v="5864" actId="1037"/>
          <ac:spMkLst>
            <pc:docMk/>
            <pc:sldMk cId="3686553903" sldId="264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4:27:55.562" v="1008" actId="1038"/>
          <ac:spMkLst>
            <pc:docMk/>
            <pc:sldMk cId="3686553903" sldId="264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7:59:54.925" v="5795" actId="1037"/>
          <ac:spMkLst>
            <pc:docMk/>
            <pc:sldMk cId="3686553903" sldId="264"/>
            <ac:spMk id="23" creationId="{4ACA1433-F286-41FB-8316-18E97F12A734}"/>
          </ac:spMkLst>
        </pc:spChg>
        <pc:spChg chg="add del mod">
          <ac:chgData name="Siegbert Rudolph" userId="2af4d44886c067cc" providerId="LiveId" clId="{12C70145-B07B-4670-A154-68590779E445}" dt="2020-06-15T14:29:22.928" v="1026" actId="21"/>
          <ac:spMkLst>
            <pc:docMk/>
            <pc:sldMk cId="3686553903" sldId="264"/>
            <ac:spMk id="24" creationId="{1AFC673B-7286-465E-AFCC-23E51C4EDF23}"/>
          </ac:spMkLst>
        </pc:spChg>
        <pc:spChg chg="mod">
          <ac:chgData name="Siegbert Rudolph" userId="2af4d44886c067cc" providerId="LiveId" clId="{12C70145-B07B-4670-A154-68590779E445}" dt="2020-06-15T14:29:52.992" v="1046" actId="1035"/>
          <ac:spMkLst>
            <pc:docMk/>
            <pc:sldMk cId="3686553903" sldId="264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4:30:10.163" v="1069" actId="14100"/>
          <ac:spMkLst>
            <pc:docMk/>
            <pc:sldMk cId="3686553903" sldId="264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4:30:23.355" v="1091" actId="1036"/>
          <ac:spMkLst>
            <pc:docMk/>
            <pc:sldMk cId="3686553903" sldId="264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15T14:29:22.928" v="1026" actId="21"/>
          <ac:spMkLst>
            <pc:docMk/>
            <pc:sldMk cId="3686553903" sldId="264"/>
            <ac:spMk id="28" creationId="{F8383166-DD91-4970-9CF9-9B3260050450}"/>
          </ac:spMkLst>
        </pc:spChg>
        <pc:spChg chg="add del mod">
          <ac:chgData name="Siegbert Rudolph" userId="2af4d44886c067cc" providerId="LiveId" clId="{12C70145-B07B-4670-A154-68590779E445}" dt="2020-06-15T14:29:22.928" v="1026" actId="21"/>
          <ac:spMkLst>
            <pc:docMk/>
            <pc:sldMk cId="3686553903" sldId="264"/>
            <ac:spMk id="29" creationId="{9CBABDE8-A2CC-4B85-BABB-E3EAD8238669}"/>
          </ac:spMkLst>
        </pc:spChg>
        <pc:spChg chg="add del mod">
          <ac:chgData name="Siegbert Rudolph" userId="2af4d44886c067cc" providerId="LiveId" clId="{12C70145-B07B-4670-A154-68590779E445}" dt="2020-06-15T14:29:22.928" v="1026" actId="21"/>
          <ac:spMkLst>
            <pc:docMk/>
            <pc:sldMk cId="3686553903" sldId="264"/>
            <ac:spMk id="30" creationId="{C41DDE99-D8FD-472B-BEFC-D6A5DD8CB027}"/>
          </ac:spMkLst>
        </pc:spChg>
        <pc:spChg chg="add del mod">
          <ac:chgData name="Siegbert Rudolph" userId="2af4d44886c067cc" providerId="LiveId" clId="{12C70145-B07B-4670-A154-68590779E445}" dt="2020-06-15T14:29:22.928" v="1026" actId="21"/>
          <ac:spMkLst>
            <pc:docMk/>
            <pc:sldMk cId="3686553903" sldId="264"/>
            <ac:spMk id="31" creationId="{29221DB7-8241-49B3-80E2-AF907812BF8A}"/>
          </ac:spMkLst>
        </pc:spChg>
        <pc:spChg chg="add del mod">
          <ac:chgData name="Siegbert Rudolph" userId="2af4d44886c067cc" providerId="LiveId" clId="{12C70145-B07B-4670-A154-68590779E445}" dt="2020-06-15T14:29:22.928" v="1026" actId="21"/>
          <ac:spMkLst>
            <pc:docMk/>
            <pc:sldMk cId="3686553903" sldId="264"/>
            <ac:spMk id="32" creationId="{18371E8F-969F-489F-B38F-870CF71AD7A6}"/>
          </ac:spMkLst>
        </pc:spChg>
        <pc:spChg chg="mod">
          <ac:chgData name="Siegbert Rudolph" userId="2af4d44886c067cc" providerId="LiveId" clId="{12C70145-B07B-4670-A154-68590779E445}" dt="2020-06-15T14:30:39.981" v="1092" actId="1076"/>
          <ac:spMkLst>
            <pc:docMk/>
            <pc:sldMk cId="3686553903" sldId="264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4:30:57.658" v="1110" actId="14100"/>
          <ac:spMkLst>
            <pc:docMk/>
            <pc:sldMk cId="3686553903" sldId="264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4:27:55.562" v="1008" actId="1038"/>
          <ac:spMkLst>
            <pc:docMk/>
            <pc:sldMk cId="3686553903" sldId="264"/>
            <ac:spMk id="36" creationId="{9D8C0ACB-3991-409A-A2C1-FD9E3F4E2EAE}"/>
          </ac:spMkLst>
        </pc:spChg>
        <pc:picChg chg="del">
          <ac:chgData name="Siegbert Rudolph" userId="2af4d44886c067cc" providerId="LiveId" clId="{12C70145-B07B-4670-A154-68590779E445}" dt="2020-06-15T14:28:24.238" v="1014" actId="478"/>
          <ac:picMkLst>
            <pc:docMk/>
            <pc:sldMk cId="3686553903" sldId="264"/>
            <ac:picMk id="11" creationId="{5CF54A3E-FEEF-40BD-B92C-F460B97ACBE0}"/>
          </ac:picMkLst>
        </pc:picChg>
        <pc:picChg chg="add mod ord">
          <ac:chgData name="Siegbert Rudolph" userId="2af4d44886c067cc" providerId="LiveId" clId="{12C70145-B07B-4670-A154-68590779E445}" dt="2020-06-15T14:29:40.044" v="1029" actId="167"/>
          <ac:picMkLst>
            <pc:docMk/>
            <pc:sldMk cId="3686553903" sldId="264"/>
            <ac:picMk id="12" creationId="{A1318FAC-1097-4ED8-9215-C16820AEEC6B}"/>
          </ac:picMkLst>
        </pc:picChg>
      </pc:sldChg>
      <pc:sldChg chg="addSp modSp add del">
        <pc:chgData name="Siegbert Rudolph" userId="2af4d44886c067cc" providerId="LiveId" clId="{12C70145-B07B-4670-A154-68590779E445}" dt="2020-06-15T14:26:26.186" v="934" actId="47"/>
        <pc:sldMkLst>
          <pc:docMk/>
          <pc:sldMk cId="851202885" sldId="265"/>
        </pc:sldMkLst>
        <pc:spChg chg="add mod">
          <ac:chgData name="Siegbert Rudolph" userId="2af4d44886c067cc" providerId="LiveId" clId="{12C70145-B07B-4670-A154-68590779E445}" dt="2020-06-15T14:26:06.564" v="933"/>
          <ac:spMkLst>
            <pc:docMk/>
            <pc:sldMk cId="851202885" sldId="265"/>
            <ac:spMk id="28" creationId="{041C8993-5617-48F2-94A9-FB1B6CF102FC}"/>
          </ac:spMkLst>
        </pc:spChg>
        <pc:spChg chg="add mod">
          <ac:chgData name="Siegbert Rudolph" userId="2af4d44886c067cc" providerId="LiveId" clId="{12C70145-B07B-4670-A154-68590779E445}" dt="2020-06-15T14:26:06.564" v="933"/>
          <ac:spMkLst>
            <pc:docMk/>
            <pc:sldMk cId="851202885" sldId="265"/>
            <ac:spMk id="29" creationId="{271FFE42-48D8-4FA9-BE8A-85011717EDAC}"/>
          </ac:spMkLst>
        </pc:spChg>
        <pc:spChg chg="add mod">
          <ac:chgData name="Siegbert Rudolph" userId="2af4d44886c067cc" providerId="LiveId" clId="{12C70145-B07B-4670-A154-68590779E445}" dt="2020-06-15T14:26:06.564" v="933"/>
          <ac:spMkLst>
            <pc:docMk/>
            <pc:sldMk cId="851202885" sldId="265"/>
            <ac:spMk id="30" creationId="{214B0FCE-C2CA-46B8-98F9-8BB728B702C6}"/>
          </ac:spMkLst>
        </pc:spChg>
        <pc:spChg chg="add mod">
          <ac:chgData name="Siegbert Rudolph" userId="2af4d44886c067cc" providerId="LiveId" clId="{12C70145-B07B-4670-A154-68590779E445}" dt="2020-06-15T14:26:06.564" v="933"/>
          <ac:spMkLst>
            <pc:docMk/>
            <pc:sldMk cId="851202885" sldId="265"/>
            <ac:spMk id="31" creationId="{6236F1A5-9AC8-47DC-B9A5-00FB18A92433}"/>
          </ac:spMkLst>
        </pc:spChg>
        <pc:spChg chg="add mod">
          <ac:chgData name="Siegbert Rudolph" userId="2af4d44886c067cc" providerId="LiveId" clId="{12C70145-B07B-4670-A154-68590779E445}" dt="2020-06-15T14:26:06.564" v="933"/>
          <ac:spMkLst>
            <pc:docMk/>
            <pc:sldMk cId="851202885" sldId="265"/>
            <ac:spMk id="32" creationId="{6EF925EE-1750-4C85-995A-D0806E4CDC06}"/>
          </ac:spMkLst>
        </pc:spChg>
        <pc:spChg chg="add mod">
          <ac:chgData name="Siegbert Rudolph" userId="2af4d44886c067cc" providerId="LiveId" clId="{12C70145-B07B-4670-A154-68590779E445}" dt="2020-06-15T14:26:06.564" v="933"/>
          <ac:spMkLst>
            <pc:docMk/>
            <pc:sldMk cId="851202885" sldId="265"/>
            <ac:spMk id="37" creationId="{9AED48F2-30FC-475B-B124-6E507DDC617B}"/>
          </ac:spMkLst>
        </pc:spChg>
      </pc:sldChg>
      <pc:sldChg chg="addSp delSp modSp add del mod ord delAnim modAnim">
        <pc:chgData name="Siegbert Rudolph" userId="2af4d44886c067cc" providerId="LiveId" clId="{12C70145-B07B-4670-A154-68590779E445}" dt="2020-06-22T06:09:31.414" v="8979" actId="47"/>
        <pc:sldMkLst>
          <pc:docMk/>
          <pc:sldMk cId="3159412994" sldId="265"/>
        </pc:sldMkLst>
        <pc:spChg chg="add del mod">
          <ac:chgData name="Siegbert Rudolph" userId="2af4d44886c067cc" providerId="LiveId" clId="{12C70145-B07B-4670-A154-68590779E445}" dt="2020-06-22T06:06:36.457" v="8964" actId="478"/>
          <ac:spMkLst>
            <pc:docMk/>
            <pc:sldMk cId="3159412994" sldId="265"/>
            <ac:spMk id="12" creationId="{51D91BC2-6C3F-4BB0-AB3A-3B2319203E2D}"/>
          </ac:spMkLst>
        </pc:spChg>
        <pc:spChg chg="add del mod">
          <ac:chgData name="Siegbert Rudolph" userId="2af4d44886c067cc" providerId="LiveId" clId="{12C70145-B07B-4670-A154-68590779E445}" dt="2020-06-16T11:10:54.387" v="6055" actId="21"/>
          <ac:spMkLst>
            <pc:docMk/>
            <pc:sldMk cId="3159412994" sldId="265"/>
            <ac:spMk id="13" creationId="{37BBABE6-AB55-45AD-A1B4-ED5206E713FE}"/>
          </ac:spMkLst>
        </pc:spChg>
        <pc:spChg chg="mod">
          <ac:chgData name="Siegbert Rudolph" userId="2af4d44886c067cc" providerId="LiveId" clId="{12C70145-B07B-4670-A154-68590779E445}" dt="2020-06-15T14:33:35.104" v="1137" actId="1037"/>
          <ac:spMkLst>
            <pc:docMk/>
            <pc:sldMk cId="3159412994" sldId="265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33:35.104" v="1137" actId="1037"/>
          <ac:spMkLst>
            <pc:docMk/>
            <pc:sldMk cId="3159412994" sldId="265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4:33:35.104" v="1137" actId="1037"/>
          <ac:spMkLst>
            <pc:docMk/>
            <pc:sldMk cId="3159412994" sldId="265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4:33:35.104" v="1137" actId="1037"/>
          <ac:spMkLst>
            <pc:docMk/>
            <pc:sldMk cId="3159412994" sldId="265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4:33:35.104" v="1137" actId="1037"/>
          <ac:spMkLst>
            <pc:docMk/>
            <pc:sldMk cId="3159412994" sldId="265"/>
            <ac:spMk id="23" creationId="{4ACA1433-F286-41FB-8316-18E97F12A734}"/>
          </ac:spMkLst>
        </pc:spChg>
        <pc:spChg chg="add del mod">
          <ac:chgData name="Siegbert Rudolph" userId="2af4d44886c067cc" providerId="LiveId" clId="{12C70145-B07B-4670-A154-68590779E445}" dt="2020-06-15T14:33:45.108" v="1139" actId="21"/>
          <ac:spMkLst>
            <pc:docMk/>
            <pc:sldMk cId="3159412994" sldId="265"/>
            <ac:spMk id="24" creationId="{3F3707C0-BC75-4D62-AB28-44E504DD276F}"/>
          </ac:spMkLst>
        </pc:spChg>
        <pc:spChg chg="del mod">
          <ac:chgData name="Siegbert Rudolph" userId="2af4d44886c067cc" providerId="LiveId" clId="{12C70145-B07B-4670-A154-68590779E445}" dt="2020-06-22T06:06:33.378" v="8963" actId="478"/>
          <ac:spMkLst>
            <pc:docMk/>
            <pc:sldMk cId="3159412994" sldId="265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4:34:57.618" v="1153" actId="1076"/>
          <ac:spMkLst>
            <pc:docMk/>
            <pc:sldMk cId="3159412994" sldId="265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2T06:06:41.521" v="8966" actId="478"/>
          <ac:spMkLst>
            <pc:docMk/>
            <pc:sldMk cId="3159412994" sldId="265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22T06:06:38.327" v="8965" actId="478"/>
          <ac:spMkLst>
            <pc:docMk/>
            <pc:sldMk cId="3159412994" sldId="265"/>
            <ac:spMk id="28" creationId="{38BA9FD0-C452-4533-823D-D0B9D6BB5445}"/>
          </ac:spMkLst>
        </pc:spChg>
        <pc:spChg chg="add del mod">
          <ac:chgData name="Siegbert Rudolph" userId="2af4d44886c067cc" providerId="LiveId" clId="{12C70145-B07B-4670-A154-68590779E445}" dt="2020-06-15T14:33:45.108" v="1139" actId="21"/>
          <ac:spMkLst>
            <pc:docMk/>
            <pc:sldMk cId="3159412994" sldId="265"/>
            <ac:spMk id="28" creationId="{5FA83BCA-6833-4F32-89CF-86AF59397310}"/>
          </ac:spMkLst>
        </pc:spChg>
        <pc:spChg chg="add del mod">
          <ac:chgData name="Siegbert Rudolph" userId="2af4d44886c067cc" providerId="LiveId" clId="{12C70145-B07B-4670-A154-68590779E445}" dt="2020-06-15T14:33:45.108" v="1139" actId="21"/>
          <ac:spMkLst>
            <pc:docMk/>
            <pc:sldMk cId="3159412994" sldId="265"/>
            <ac:spMk id="29" creationId="{1DEBB39F-A42E-47C6-8630-70A910F77BED}"/>
          </ac:spMkLst>
        </pc:spChg>
        <pc:spChg chg="add del mod">
          <ac:chgData name="Siegbert Rudolph" userId="2af4d44886c067cc" providerId="LiveId" clId="{12C70145-B07B-4670-A154-68590779E445}" dt="2020-06-22T06:06:47.716" v="8968" actId="478"/>
          <ac:spMkLst>
            <pc:docMk/>
            <pc:sldMk cId="3159412994" sldId="265"/>
            <ac:spMk id="29" creationId="{A53B84DA-9A89-41A1-B83E-9E25BD368BB5}"/>
          </ac:spMkLst>
        </pc:spChg>
        <pc:spChg chg="add del mod">
          <ac:chgData name="Siegbert Rudolph" userId="2af4d44886c067cc" providerId="LiveId" clId="{12C70145-B07B-4670-A154-68590779E445}" dt="2020-06-15T14:33:45.108" v="1139" actId="21"/>
          <ac:spMkLst>
            <pc:docMk/>
            <pc:sldMk cId="3159412994" sldId="265"/>
            <ac:spMk id="30" creationId="{2FE9188D-72DF-4154-A38A-D4671F1491F5}"/>
          </ac:spMkLst>
        </pc:spChg>
        <pc:spChg chg="add del mod">
          <ac:chgData name="Siegbert Rudolph" userId="2af4d44886c067cc" providerId="LiveId" clId="{12C70145-B07B-4670-A154-68590779E445}" dt="2020-06-22T06:06:49.334" v="8969" actId="478"/>
          <ac:spMkLst>
            <pc:docMk/>
            <pc:sldMk cId="3159412994" sldId="265"/>
            <ac:spMk id="30" creationId="{B1E77912-A578-451D-BA6D-72D648D9A719}"/>
          </ac:spMkLst>
        </pc:spChg>
        <pc:spChg chg="add del mod">
          <ac:chgData name="Siegbert Rudolph" userId="2af4d44886c067cc" providerId="LiveId" clId="{12C70145-B07B-4670-A154-68590779E445}" dt="2020-06-15T14:33:45.108" v="1139" actId="21"/>
          <ac:spMkLst>
            <pc:docMk/>
            <pc:sldMk cId="3159412994" sldId="265"/>
            <ac:spMk id="31" creationId="{4DACDCEA-E559-4F59-84FE-BA3FEAC66FAF}"/>
          </ac:spMkLst>
        </pc:spChg>
        <pc:spChg chg="add del mod">
          <ac:chgData name="Siegbert Rudolph" userId="2af4d44886c067cc" providerId="LiveId" clId="{12C70145-B07B-4670-A154-68590779E445}" dt="2020-06-22T06:06:46.030" v="8967" actId="478"/>
          <ac:spMkLst>
            <pc:docMk/>
            <pc:sldMk cId="3159412994" sldId="265"/>
            <ac:spMk id="31" creationId="{AAEF11F1-FB31-4213-AF2C-7A93C2DBAA52}"/>
          </ac:spMkLst>
        </pc:spChg>
        <pc:spChg chg="add del mod">
          <ac:chgData name="Siegbert Rudolph" userId="2af4d44886c067cc" providerId="LiveId" clId="{12C70145-B07B-4670-A154-68590779E445}" dt="2020-06-16T11:10:54.387" v="6055" actId="21"/>
          <ac:spMkLst>
            <pc:docMk/>
            <pc:sldMk cId="3159412994" sldId="265"/>
            <ac:spMk id="32" creationId="{480F6DB7-3D63-4983-9B78-C92A59B89716}"/>
          </ac:spMkLst>
        </pc:spChg>
        <pc:spChg chg="add del mod">
          <ac:chgData name="Siegbert Rudolph" userId="2af4d44886c067cc" providerId="LiveId" clId="{12C70145-B07B-4670-A154-68590779E445}" dt="2020-06-15T14:33:45.108" v="1139" actId="21"/>
          <ac:spMkLst>
            <pc:docMk/>
            <pc:sldMk cId="3159412994" sldId="265"/>
            <ac:spMk id="32" creationId="{6A188759-7814-41C8-B56D-96BF19B0C074}"/>
          </ac:spMkLst>
        </pc:spChg>
        <pc:spChg chg="add del mod">
          <ac:chgData name="Siegbert Rudolph" userId="2af4d44886c067cc" providerId="LiveId" clId="{12C70145-B07B-4670-A154-68590779E445}" dt="2020-06-16T11:10:54.387" v="6055" actId="21"/>
          <ac:spMkLst>
            <pc:docMk/>
            <pc:sldMk cId="3159412994" sldId="265"/>
            <ac:spMk id="33" creationId="{4B7C27F2-E8E2-49AF-9566-D7A6B639DE59}"/>
          </ac:spMkLst>
        </pc:spChg>
        <pc:spChg chg="add del mod">
          <ac:chgData name="Siegbert Rudolph" userId="2af4d44886c067cc" providerId="LiveId" clId="{12C70145-B07B-4670-A154-68590779E445}" dt="2020-06-15T14:33:51.215" v="1141" actId="21"/>
          <ac:spMkLst>
            <pc:docMk/>
            <pc:sldMk cId="3159412994" sldId="265"/>
            <ac:spMk id="33" creationId="{56D5B96E-D0D2-4A88-945C-C5F69C527DDE}"/>
          </ac:spMkLst>
        </pc:spChg>
        <pc:spChg chg="mod">
          <ac:chgData name="Siegbert Rudolph" userId="2af4d44886c067cc" providerId="LiveId" clId="{12C70145-B07B-4670-A154-68590779E445}" dt="2020-06-16T11:13:06.897" v="6074" actId="14100"/>
          <ac:spMkLst>
            <pc:docMk/>
            <pc:sldMk cId="3159412994" sldId="265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4:35:51.535" v="1168" actId="1036"/>
          <ac:spMkLst>
            <pc:docMk/>
            <pc:sldMk cId="3159412994" sldId="265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4:33:35.104" v="1137" actId="1037"/>
          <ac:spMkLst>
            <pc:docMk/>
            <pc:sldMk cId="3159412994" sldId="265"/>
            <ac:spMk id="36" creationId="{9D8C0ACB-3991-409A-A2C1-FD9E3F4E2EAE}"/>
          </ac:spMkLst>
        </pc:spChg>
        <pc:spChg chg="add del mod">
          <ac:chgData name="Siegbert Rudolph" userId="2af4d44886c067cc" providerId="LiveId" clId="{12C70145-B07B-4670-A154-68590779E445}" dt="2020-06-16T11:10:54.387" v="6055" actId="21"/>
          <ac:spMkLst>
            <pc:docMk/>
            <pc:sldMk cId="3159412994" sldId="265"/>
            <ac:spMk id="37" creationId="{51CDFA07-5D16-4DEE-B603-10386ADE6944}"/>
          </ac:spMkLst>
        </pc:spChg>
        <pc:spChg chg="add del mod">
          <ac:chgData name="Siegbert Rudolph" userId="2af4d44886c067cc" providerId="LiveId" clId="{12C70145-B07B-4670-A154-68590779E445}" dt="2020-06-15T14:33:51.215" v="1141" actId="21"/>
          <ac:spMkLst>
            <pc:docMk/>
            <pc:sldMk cId="3159412994" sldId="265"/>
            <ac:spMk id="37" creationId="{F336ABA5-43B0-4151-A43E-89E617B2DA31}"/>
          </ac:spMkLst>
        </pc:spChg>
        <pc:spChg chg="add del mod">
          <ac:chgData name="Siegbert Rudolph" userId="2af4d44886c067cc" providerId="LiveId" clId="{12C70145-B07B-4670-A154-68590779E445}" dt="2020-06-15T14:33:51.215" v="1141" actId="21"/>
          <ac:spMkLst>
            <pc:docMk/>
            <pc:sldMk cId="3159412994" sldId="265"/>
            <ac:spMk id="38" creationId="{081BCC6C-1BF5-4863-AFEA-1BCEFF91BBCD}"/>
          </ac:spMkLst>
        </pc:spChg>
        <pc:spChg chg="add del mod">
          <ac:chgData name="Siegbert Rudolph" userId="2af4d44886c067cc" providerId="LiveId" clId="{12C70145-B07B-4670-A154-68590779E445}" dt="2020-06-16T11:10:54.387" v="6055" actId="21"/>
          <ac:spMkLst>
            <pc:docMk/>
            <pc:sldMk cId="3159412994" sldId="265"/>
            <ac:spMk id="38" creationId="{128F6E80-0EFE-43C9-8313-B79E6190E4BF}"/>
          </ac:spMkLst>
        </pc:spChg>
        <pc:spChg chg="add del mod">
          <ac:chgData name="Siegbert Rudolph" userId="2af4d44886c067cc" providerId="LiveId" clId="{12C70145-B07B-4670-A154-68590779E445}" dt="2020-06-15T14:33:51.215" v="1141" actId="21"/>
          <ac:spMkLst>
            <pc:docMk/>
            <pc:sldMk cId="3159412994" sldId="265"/>
            <ac:spMk id="39" creationId="{AE41F381-0C8C-4A75-AB27-23DEB73B0D69}"/>
          </ac:spMkLst>
        </pc:spChg>
        <pc:spChg chg="add del mod">
          <ac:chgData name="Siegbert Rudolph" userId="2af4d44886c067cc" providerId="LiveId" clId="{12C70145-B07B-4670-A154-68590779E445}" dt="2020-06-15T14:33:51.215" v="1141" actId="21"/>
          <ac:spMkLst>
            <pc:docMk/>
            <pc:sldMk cId="3159412994" sldId="265"/>
            <ac:spMk id="40" creationId="{88959859-902F-4F2E-BFD2-5D589F2A18F1}"/>
          </ac:spMkLst>
        </pc:spChg>
        <pc:spChg chg="add del mod">
          <ac:chgData name="Siegbert Rudolph" userId="2af4d44886c067cc" providerId="LiveId" clId="{12C70145-B07B-4670-A154-68590779E445}" dt="2020-06-15T14:33:51.215" v="1141" actId="21"/>
          <ac:spMkLst>
            <pc:docMk/>
            <pc:sldMk cId="3159412994" sldId="265"/>
            <ac:spMk id="41" creationId="{7FC63FA3-CA47-4DE0-B881-7D501D9C62BC}"/>
          </ac:spMkLst>
        </pc:spChg>
        <pc:picChg chg="add mod ord">
          <ac:chgData name="Siegbert Rudolph" userId="2af4d44886c067cc" providerId="LiveId" clId="{12C70145-B07B-4670-A154-68590779E445}" dt="2020-06-15T14:34:00.304" v="1144" actId="1076"/>
          <ac:picMkLst>
            <pc:docMk/>
            <pc:sldMk cId="3159412994" sldId="265"/>
            <ac:picMk id="11" creationId="{F80FD721-8A08-4E5E-9B22-054C6C548D2D}"/>
          </ac:picMkLst>
        </pc:picChg>
        <pc:picChg chg="del">
          <ac:chgData name="Siegbert Rudolph" userId="2af4d44886c067cc" providerId="LiveId" clId="{12C70145-B07B-4670-A154-68590779E445}" dt="2020-06-15T14:33:40.012" v="1138" actId="478"/>
          <ac:picMkLst>
            <pc:docMk/>
            <pc:sldMk cId="3159412994" sldId="265"/>
            <ac:picMk id="12" creationId="{A1318FAC-1097-4ED8-9215-C16820AEEC6B}"/>
          </ac:picMkLst>
        </pc:picChg>
      </pc:sldChg>
      <pc:sldChg chg="addSp delSp modSp mod ord">
        <pc:chgData name="Siegbert Rudolph" userId="2af4d44886c067cc" providerId="LiveId" clId="{12C70145-B07B-4670-A154-68590779E445}" dt="2020-07-07T14:29:21.025" v="9784" actId="1076"/>
        <pc:sldMkLst>
          <pc:docMk/>
          <pc:sldMk cId="42997239" sldId="266"/>
        </pc:sldMkLst>
        <pc:spChg chg="del mod">
          <ac:chgData name="Siegbert Rudolph" userId="2af4d44886c067cc" providerId="LiveId" clId="{12C70145-B07B-4670-A154-68590779E445}" dt="2020-07-07T14:29:21.021" v="9779" actId="478"/>
          <ac:spMkLst>
            <pc:docMk/>
            <pc:sldMk cId="42997239" sldId="266"/>
            <ac:spMk id="12" creationId="{0B3E9ED2-BE2B-4D5E-9C28-785FAB1E1346}"/>
          </ac:spMkLst>
        </pc:spChg>
        <pc:spChg chg="mod">
          <ac:chgData name="Siegbert Rudolph" userId="2af4d44886c067cc" providerId="LiveId" clId="{12C70145-B07B-4670-A154-68590779E445}" dt="2020-07-07T14:29:21.025" v="9784" actId="1076"/>
          <ac:spMkLst>
            <pc:docMk/>
            <pc:sldMk cId="42997239" sldId="266"/>
            <ac:spMk id="13" creationId="{B11A3CE3-EF80-4844-8F55-7CAA26C3E937}"/>
          </ac:spMkLst>
        </pc:spChg>
        <pc:spChg chg="mod">
          <ac:chgData name="Siegbert Rudolph" userId="2af4d44886c067cc" providerId="LiveId" clId="{12C70145-B07B-4670-A154-68590779E445}" dt="2020-06-15T14:38:15.984" v="1198" actId="1037"/>
          <ac:spMkLst>
            <pc:docMk/>
            <pc:sldMk cId="42997239" sldId="266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38:15.984" v="1198" actId="1037"/>
          <ac:spMkLst>
            <pc:docMk/>
            <pc:sldMk cId="42997239" sldId="266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4:38:15.984" v="1198" actId="1037"/>
          <ac:spMkLst>
            <pc:docMk/>
            <pc:sldMk cId="42997239" sldId="266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4:38:15.984" v="1198" actId="1037"/>
          <ac:spMkLst>
            <pc:docMk/>
            <pc:sldMk cId="42997239" sldId="266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4:38:15.984" v="1198" actId="1037"/>
          <ac:spMkLst>
            <pc:docMk/>
            <pc:sldMk cId="42997239" sldId="266"/>
            <ac:spMk id="23" creationId="{4ACA1433-F286-41FB-8316-18E97F12A734}"/>
          </ac:spMkLst>
        </pc:spChg>
        <pc:spChg chg="add del mod">
          <ac:chgData name="Siegbert Rudolph" userId="2af4d44886c067cc" providerId="LiveId" clId="{12C70145-B07B-4670-A154-68590779E445}" dt="2020-06-15T14:38:34.350" v="1212" actId="21"/>
          <ac:spMkLst>
            <pc:docMk/>
            <pc:sldMk cId="42997239" sldId="266"/>
            <ac:spMk id="24" creationId="{9B24FC49-C126-4482-AE92-C041BF81D608}"/>
          </ac:spMkLst>
        </pc:spChg>
        <pc:spChg chg="mod">
          <ac:chgData name="Siegbert Rudolph" userId="2af4d44886c067cc" providerId="LiveId" clId="{12C70145-B07B-4670-A154-68590779E445}" dt="2020-06-15T14:39:00.566" v="1235" actId="1036"/>
          <ac:spMkLst>
            <pc:docMk/>
            <pc:sldMk cId="42997239" sldId="266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4:39:15.679" v="1269" actId="1038"/>
          <ac:spMkLst>
            <pc:docMk/>
            <pc:sldMk cId="42997239" sldId="266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4:39:24.759" v="1275" actId="1035"/>
          <ac:spMkLst>
            <pc:docMk/>
            <pc:sldMk cId="42997239" sldId="266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15T14:38:34.350" v="1212" actId="21"/>
          <ac:spMkLst>
            <pc:docMk/>
            <pc:sldMk cId="42997239" sldId="266"/>
            <ac:spMk id="28" creationId="{DBBA7214-4C11-4607-BE3D-AED00B985989}"/>
          </ac:spMkLst>
        </pc:spChg>
        <pc:spChg chg="add del mod">
          <ac:chgData name="Siegbert Rudolph" userId="2af4d44886c067cc" providerId="LiveId" clId="{12C70145-B07B-4670-A154-68590779E445}" dt="2020-06-15T14:38:34.350" v="1212" actId="21"/>
          <ac:spMkLst>
            <pc:docMk/>
            <pc:sldMk cId="42997239" sldId="266"/>
            <ac:spMk id="29" creationId="{78A43261-DB4D-4422-AE19-D1610ABE8206}"/>
          </ac:spMkLst>
        </pc:spChg>
        <pc:spChg chg="add del mod">
          <ac:chgData name="Siegbert Rudolph" userId="2af4d44886c067cc" providerId="LiveId" clId="{12C70145-B07B-4670-A154-68590779E445}" dt="2020-06-15T14:38:34.350" v="1212" actId="21"/>
          <ac:spMkLst>
            <pc:docMk/>
            <pc:sldMk cId="42997239" sldId="266"/>
            <ac:spMk id="30" creationId="{2FB5D7F6-D538-452F-82A8-9405E441092E}"/>
          </ac:spMkLst>
        </pc:spChg>
        <pc:spChg chg="add del mod">
          <ac:chgData name="Siegbert Rudolph" userId="2af4d44886c067cc" providerId="LiveId" clId="{12C70145-B07B-4670-A154-68590779E445}" dt="2020-06-15T14:38:34.350" v="1212" actId="21"/>
          <ac:spMkLst>
            <pc:docMk/>
            <pc:sldMk cId="42997239" sldId="266"/>
            <ac:spMk id="31" creationId="{A9FBFA20-AC99-43E7-86AE-63D50957F9A8}"/>
          </ac:spMkLst>
        </pc:spChg>
        <pc:spChg chg="add del mod">
          <ac:chgData name="Siegbert Rudolph" userId="2af4d44886c067cc" providerId="LiveId" clId="{12C70145-B07B-4670-A154-68590779E445}" dt="2020-06-15T14:38:34.350" v="1212" actId="21"/>
          <ac:spMkLst>
            <pc:docMk/>
            <pc:sldMk cId="42997239" sldId="266"/>
            <ac:spMk id="32" creationId="{18D75073-E101-43EB-9FA2-DB277073A219}"/>
          </ac:spMkLst>
        </pc:spChg>
        <pc:spChg chg="mod">
          <ac:chgData name="Siegbert Rudolph" userId="2af4d44886c067cc" providerId="LiveId" clId="{12C70145-B07B-4670-A154-68590779E445}" dt="2020-06-15T14:39:38.997" v="1278" actId="688"/>
          <ac:spMkLst>
            <pc:docMk/>
            <pc:sldMk cId="42997239" sldId="266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4:39:58.025" v="1305" actId="1035"/>
          <ac:spMkLst>
            <pc:docMk/>
            <pc:sldMk cId="42997239" sldId="266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4:38:20.597" v="1210" actId="1037"/>
          <ac:spMkLst>
            <pc:docMk/>
            <pc:sldMk cId="42997239" sldId="266"/>
            <ac:spMk id="36" creationId="{9D8C0ACB-3991-409A-A2C1-FD9E3F4E2EAE}"/>
          </ac:spMkLst>
        </pc:spChg>
        <pc:picChg chg="add mod ord">
          <ac:chgData name="Siegbert Rudolph" userId="2af4d44886c067cc" providerId="LiveId" clId="{12C70145-B07B-4670-A154-68590779E445}" dt="2020-06-15T14:38:49.175" v="1215" actId="167"/>
          <ac:picMkLst>
            <pc:docMk/>
            <pc:sldMk cId="42997239" sldId="266"/>
            <ac:picMk id="11" creationId="{72B675C6-47D0-4D2A-ABD1-E27B63BDC0B0}"/>
          </ac:picMkLst>
        </pc:picChg>
        <pc:picChg chg="del">
          <ac:chgData name="Siegbert Rudolph" userId="2af4d44886c067cc" providerId="LiveId" clId="{12C70145-B07B-4670-A154-68590779E445}" dt="2020-06-15T14:38:28.084" v="1211" actId="478"/>
          <ac:picMkLst>
            <pc:docMk/>
            <pc:sldMk cId="42997239" sldId="266"/>
            <ac:picMk id="12" creationId="{83B8322F-696E-41C5-A84A-C19B90FCFE58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30" v="9790" actId="1076"/>
        <pc:sldMkLst>
          <pc:docMk/>
          <pc:sldMk cId="683553918" sldId="267"/>
        </pc:sldMkLst>
        <pc:spChg chg="del mod">
          <ac:chgData name="Siegbert Rudolph" userId="2af4d44886c067cc" providerId="LiveId" clId="{12C70145-B07B-4670-A154-68590779E445}" dt="2020-07-07T14:29:21.026" v="9785" actId="478"/>
          <ac:spMkLst>
            <pc:docMk/>
            <pc:sldMk cId="683553918" sldId="267"/>
            <ac:spMk id="11" creationId="{F7708835-3697-4FFC-9E80-AC36E52AB870}"/>
          </ac:spMkLst>
        </pc:spChg>
        <pc:spChg chg="mod">
          <ac:chgData name="Siegbert Rudolph" userId="2af4d44886c067cc" providerId="LiveId" clId="{12C70145-B07B-4670-A154-68590779E445}" dt="2020-07-07T14:29:21.030" v="9790" actId="1076"/>
          <ac:spMkLst>
            <pc:docMk/>
            <pc:sldMk cId="683553918" sldId="267"/>
            <ac:spMk id="13" creationId="{AA5C2DE3-40DF-4514-AE5A-820090CB114E}"/>
          </ac:spMkLst>
        </pc:spChg>
        <pc:spChg chg="mod">
          <ac:chgData name="Siegbert Rudolph" userId="2af4d44886c067cc" providerId="LiveId" clId="{12C70145-B07B-4670-A154-68590779E445}" dt="2020-06-15T14:41:37.826" v="1334" actId="1038"/>
          <ac:spMkLst>
            <pc:docMk/>
            <pc:sldMk cId="683553918" sldId="267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41:37.826" v="1334" actId="1038"/>
          <ac:spMkLst>
            <pc:docMk/>
            <pc:sldMk cId="683553918" sldId="267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4:41:37.826" v="1334" actId="1038"/>
          <ac:spMkLst>
            <pc:docMk/>
            <pc:sldMk cId="683553918" sldId="267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4:41:37.826" v="1334" actId="1038"/>
          <ac:spMkLst>
            <pc:docMk/>
            <pc:sldMk cId="683553918" sldId="267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4:41:37.826" v="1334" actId="1038"/>
          <ac:spMkLst>
            <pc:docMk/>
            <pc:sldMk cId="683553918" sldId="267"/>
            <ac:spMk id="23" creationId="{4ACA1433-F286-41FB-8316-18E97F12A734}"/>
          </ac:spMkLst>
        </pc:spChg>
        <pc:spChg chg="add del mod">
          <ac:chgData name="Siegbert Rudolph" userId="2af4d44886c067cc" providerId="LiveId" clId="{12C70145-B07B-4670-A154-68590779E445}" dt="2020-06-15T14:42:48.380" v="1343" actId="21"/>
          <ac:spMkLst>
            <pc:docMk/>
            <pc:sldMk cId="683553918" sldId="267"/>
            <ac:spMk id="24" creationId="{BD6BA6D9-DCD5-4294-93AB-A840820463DA}"/>
          </ac:spMkLst>
        </pc:spChg>
        <pc:spChg chg="mod">
          <ac:chgData name="Siegbert Rudolph" userId="2af4d44886c067cc" providerId="LiveId" clId="{12C70145-B07B-4670-A154-68590779E445}" dt="2020-06-15T14:43:09.383" v="1361" actId="1038"/>
          <ac:spMkLst>
            <pc:docMk/>
            <pc:sldMk cId="683553918" sldId="267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4:43:23.398" v="1377" actId="1038"/>
          <ac:spMkLst>
            <pc:docMk/>
            <pc:sldMk cId="683553918" sldId="267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4:43:38.625" v="1395" actId="1036"/>
          <ac:spMkLst>
            <pc:docMk/>
            <pc:sldMk cId="683553918" sldId="267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15T14:42:48.380" v="1343" actId="21"/>
          <ac:spMkLst>
            <pc:docMk/>
            <pc:sldMk cId="683553918" sldId="267"/>
            <ac:spMk id="28" creationId="{401F4225-666F-40C7-851C-A4CEDCC62EFD}"/>
          </ac:spMkLst>
        </pc:spChg>
        <pc:spChg chg="add del mod">
          <ac:chgData name="Siegbert Rudolph" userId="2af4d44886c067cc" providerId="LiveId" clId="{12C70145-B07B-4670-A154-68590779E445}" dt="2020-06-15T14:42:48.380" v="1343" actId="21"/>
          <ac:spMkLst>
            <pc:docMk/>
            <pc:sldMk cId="683553918" sldId="267"/>
            <ac:spMk id="29" creationId="{AEADA571-D01C-441E-9B3C-C7E99D665895}"/>
          </ac:spMkLst>
        </pc:spChg>
        <pc:spChg chg="add del mod">
          <ac:chgData name="Siegbert Rudolph" userId="2af4d44886c067cc" providerId="LiveId" clId="{12C70145-B07B-4670-A154-68590779E445}" dt="2020-06-15T14:42:48.380" v="1343" actId="21"/>
          <ac:spMkLst>
            <pc:docMk/>
            <pc:sldMk cId="683553918" sldId="267"/>
            <ac:spMk id="30" creationId="{4666F921-B42B-4DF4-AA1D-284A7DAF872D}"/>
          </ac:spMkLst>
        </pc:spChg>
        <pc:spChg chg="add del mod">
          <ac:chgData name="Siegbert Rudolph" userId="2af4d44886c067cc" providerId="LiveId" clId="{12C70145-B07B-4670-A154-68590779E445}" dt="2020-06-15T14:42:48.380" v="1343" actId="21"/>
          <ac:spMkLst>
            <pc:docMk/>
            <pc:sldMk cId="683553918" sldId="267"/>
            <ac:spMk id="31" creationId="{354A929E-5712-4066-B4F5-2523F50BA5ED}"/>
          </ac:spMkLst>
        </pc:spChg>
        <pc:spChg chg="add del mod">
          <ac:chgData name="Siegbert Rudolph" userId="2af4d44886c067cc" providerId="LiveId" clId="{12C70145-B07B-4670-A154-68590779E445}" dt="2020-06-15T14:42:48.380" v="1343" actId="21"/>
          <ac:spMkLst>
            <pc:docMk/>
            <pc:sldMk cId="683553918" sldId="267"/>
            <ac:spMk id="32" creationId="{B16F2960-16C7-4F25-B87F-6ED9687D57F0}"/>
          </ac:spMkLst>
        </pc:spChg>
        <pc:spChg chg="mod">
          <ac:chgData name="Siegbert Rudolph" userId="2af4d44886c067cc" providerId="LiveId" clId="{12C70145-B07B-4670-A154-68590779E445}" dt="2020-06-15T14:43:45.925" v="1396" actId="1076"/>
          <ac:spMkLst>
            <pc:docMk/>
            <pc:sldMk cId="683553918" sldId="267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4:43:58.483" v="1411" actId="1036"/>
          <ac:spMkLst>
            <pc:docMk/>
            <pc:sldMk cId="683553918" sldId="267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4:41:41.602" v="1336" actId="1037"/>
          <ac:spMkLst>
            <pc:docMk/>
            <pc:sldMk cId="683553918" sldId="267"/>
            <ac:spMk id="36" creationId="{9D8C0ACB-3991-409A-A2C1-FD9E3F4E2EAE}"/>
          </ac:spMkLst>
        </pc:spChg>
        <pc:picChg chg="del">
          <ac:chgData name="Siegbert Rudolph" userId="2af4d44886c067cc" providerId="LiveId" clId="{12C70145-B07B-4670-A154-68590779E445}" dt="2020-06-15T14:42:00.555" v="1337" actId="478"/>
          <ac:picMkLst>
            <pc:docMk/>
            <pc:sldMk cId="683553918" sldId="267"/>
            <ac:picMk id="11" creationId="{72B675C6-47D0-4D2A-ABD1-E27B63BDC0B0}"/>
          </ac:picMkLst>
        </pc:picChg>
        <pc:picChg chg="add mod ord">
          <ac:chgData name="Siegbert Rudolph" userId="2af4d44886c067cc" providerId="LiveId" clId="{12C70145-B07B-4670-A154-68590779E445}" dt="2020-06-15T14:42:58.339" v="1346" actId="1076"/>
          <ac:picMkLst>
            <pc:docMk/>
            <pc:sldMk cId="683553918" sldId="267"/>
            <ac:picMk id="12" creationId="{6FBC3F0A-0B35-4348-8F4F-10A7A5D5AC78}"/>
          </ac:picMkLst>
        </pc:picChg>
      </pc:sldChg>
      <pc:sldChg chg="addSp delSp modSp mod ord modAnim">
        <pc:chgData name="Siegbert Rudolph" userId="2af4d44886c067cc" providerId="LiveId" clId="{12C70145-B07B-4670-A154-68590779E445}" dt="2020-07-07T14:29:21.119" v="9892" actId="1076"/>
        <pc:sldMkLst>
          <pc:docMk/>
          <pc:sldMk cId="745547845" sldId="268"/>
        </pc:sldMkLst>
        <pc:spChg chg="del mod">
          <ac:chgData name="Siegbert Rudolph" userId="2af4d44886c067cc" providerId="LiveId" clId="{12C70145-B07B-4670-A154-68590779E445}" dt="2020-07-07T14:29:21.115" v="9887" actId="478"/>
          <ac:spMkLst>
            <pc:docMk/>
            <pc:sldMk cId="745547845" sldId="268"/>
            <ac:spMk id="13" creationId="{5F196306-E863-46CA-9B1F-A2DAE71CC723}"/>
          </ac:spMkLst>
        </pc:spChg>
        <pc:spChg chg="mod">
          <ac:chgData name="Siegbert Rudolph" userId="2af4d44886c067cc" providerId="LiveId" clId="{12C70145-B07B-4670-A154-68590779E445}" dt="2020-07-07T14:29:21.119" v="9892" actId="1076"/>
          <ac:spMkLst>
            <pc:docMk/>
            <pc:sldMk cId="745547845" sldId="268"/>
            <ac:spMk id="14" creationId="{ACA84811-4336-4333-A607-C14BB425CAC2}"/>
          </ac:spMkLst>
        </pc:spChg>
        <pc:spChg chg="mod">
          <ac:chgData name="Siegbert Rudolph" userId="2af4d44886c067cc" providerId="LiveId" clId="{12C70145-B07B-4670-A154-68590779E445}" dt="2020-06-16T08:02:30.308" v="5848" actId="1038"/>
          <ac:spMkLst>
            <pc:docMk/>
            <pc:sldMk cId="745547845" sldId="268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44:51.933" v="1414" actId="20577"/>
          <ac:spMkLst>
            <pc:docMk/>
            <pc:sldMk cId="745547845" sldId="268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8:02:30.308" v="5848" actId="1038"/>
          <ac:spMkLst>
            <pc:docMk/>
            <pc:sldMk cId="745547845" sldId="268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4:44:56.548" v="1415" actId="20577"/>
          <ac:spMkLst>
            <pc:docMk/>
            <pc:sldMk cId="745547845" sldId="268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4:47:37.723" v="1459" actId="14100"/>
          <ac:spMkLst>
            <pc:docMk/>
            <pc:sldMk cId="745547845" sldId="268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4:48:56.054" v="1498" actId="1038"/>
          <ac:spMkLst>
            <pc:docMk/>
            <pc:sldMk cId="745547845" sldId="268"/>
            <ac:spMk id="27" creationId="{AF13B714-9719-4277-8040-C782701FB0B9}"/>
          </ac:spMkLst>
        </pc:spChg>
        <pc:spChg chg="add mod">
          <ac:chgData name="Siegbert Rudolph" userId="2af4d44886c067cc" providerId="LiveId" clId="{12C70145-B07B-4670-A154-68590779E445}" dt="2020-06-16T11:12:15.698" v="6069" actId="1076"/>
          <ac:spMkLst>
            <pc:docMk/>
            <pc:sldMk cId="745547845" sldId="268"/>
            <ac:spMk id="28" creationId="{1D678A79-BC8C-480E-BFC1-B4F9BEB9D221}"/>
          </ac:spMkLst>
        </pc:spChg>
        <pc:spChg chg="add del mod">
          <ac:chgData name="Siegbert Rudolph" userId="2af4d44886c067cc" providerId="LiveId" clId="{12C70145-B07B-4670-A154-68590779E445}" dt="2020-06-15T14:46:44.723" v="1432" actId="21"/>
          <ac:spMkLst>
            <pc:docMk/>
            <pc:sldMk cId="745547845" sldId="268"/>
            <ac:spMk id="28" creationId="{1D6B77F8-9576-4475-A7EC-1EFDE9C14A17}"/>
          </ac:spMkLst>
        </pc:spChg>
        <pc:spChg chg="add mod">
          <ac:chgData name="Siegbert Rudolph" userId="2af4d44886c067cc" providerId="LiveId" clId="{12C70145-B07B-4670-A154-68590779E445}" dt="2020-06-16T11:12:35.323" v="6071" actId="1076"/>
          <ac:spMkLst>
            <pc:docMk/>
            <pc:sldMk cId="745547845" sldId="268"/>
            <ac:spMk id="29" creationId="{6EDF0AE1-AB55-4630-9CF0-6515D944F77E}"/>
          </ac:spMkLst>
        </pc:spChg>
        <pc:spChg chg="add del mod">
          <ac:chgData name="Siegbert Rudolph" userId="2af4d44886c067cc" providerId="LiveId" clId="{12C70145-B07B-4670-A154-68590779E445}" dt="2020-06-15T14:46:44.723" v="1432" actId="21"/>
          <ac:spMkLst>
            <pc:docMk/>
            <pc:sldMk cId="745547845" sldId="268"/>
            <ac:spMk id="29" creationId="{E15A9510-F5B3-4911-8A58-524B80480DFC}"/>
          </ac:spMkLst>
        </pc:spChg>
        <pc:spChg chg="add del mod">
          <ac:chgData name="Siegbert Rudolph" userId="2af4d44886c067cc" providerId="LiveId" clId="{12C70145-B07B-4670-A154-68590779E445}" dt="2020-06-15T14:46:44.723" v="1432" actId="21"/>
          <ac:spMkLst>
            <pc:docMk/>
            <pc:sldMk cId="745547845" sldId="268"/>
            <ac:spMk id="30" creationId="{364895C7-3055-4778-AE9F-3EF026104C67}"/>
          </ac:spMkLst>
        </pc:spChg>
        <pc:spChg chg="add mod">
          <ac:chgData name="Siegbert Rudolph" userId="2af4d44886c067cc" providerId="LiveId" clId="{12C70145-B07B-4670-A154-68590779E445}" dt="2020-06-16T11:14:42.069" v="6078" actId="1076"/>
          <ac:spMkLst>
            <pc:docMk/>
            <pc:sldMk cId="745547845" sldId="268"/>
            <ac:spMk id="30" creationId="{66F8F3F9-6421-4BE3-B77E-C7417151AAF5}"/>
          </ac:spMkLst>
        </pc:spChg>
        <pc:spChg chg="add mod">
          <ac:chgData name="Siegbert Rudolph" userId="2af4d44886c067cc" providerId="LiveId" clId="{12C70145-B07B-4670-A154-68590779E445}" dt="2020-06-16T11:14:53.397" v="6080" actId="1076"/>
          <ac:spMkLst>
            <pc:docMk/>
            <pc:sldMk cId="745547845" sldId="268"/>
            <ac:spMk id="31" creationId="{64625198-94A7-4450-B297-562A8A1CD4B1}"/>
          </ac:spMkLst>
        </pc:spChg>
        <pc:spChg chg="add del mod">
          <ac:chgData name="Siegbert Rudolph" userId="2af4d44886c067cc" providerId="LiveId" clId="{12C70145-B07B-4670-A154-68590779E445}" dt="2020-06-15T14:46:44.723" v="1432" actId="21"/>
          <ac:spMkLst>
            <pc:docMk/>
            <pc:sldMk cId="745547845" sldId="268"/>
            <ac:spMk id="31" creationId="{AAABA7B8-EC21-417D-AB96-5A4E887B900C}"/>
          </ac:spMkLst>
        </pc:spChg>
        <pc:spChg chg="add mod">
          <ac:chgData name="Siegbert Rudolph" userId="2af4d44886c067cc" providerId="LiveId" clId="{12C70145-B07B-4670-A154-68590779E445}" dt="2020-06-16T11:15:06.535" v="6082" actId="1076"/>
          <ac:spMkLst>
            <pc:docMk/>
            <pc:sldMk cId="745547845" sldId="268"/>
            <ac:spMk id="32" creationId="{1B62A0F6-3AEC-4885-B06F-CFCFDB3E6CCC}"/>
          </ac:spMkLst>
        </pc:spChg>
        <pc:spChg chg="add del mod">
          <ac:chgData name="Siegbert Rudolph" userId="2af4d44886c067cc" providerId="LiveId" clId="{12C70145-B07B-4670-A154-68590779E445}" dt="2020-06-15T14:46:44.723" v="1432" actId="21"/>
          <ac:spMkLst>
            <pc:docMk/>
            <pc:sldMk cId="745547845" sldId="268"/>
            <ac:spMk id="32" creationId="{B6DF6E34-53C8-4CC6-A553-21CB97DD6711}"/>
          </ac:spMkLst>
        </pc:spChg>
        <pc:spChg chg="mod">
          <ac:chgData name="Siegbert Rudolph" userId="2af4d44886c067cc" providerId="LiveId" clId="{12C70145-B07B-4670-A154-68590779E445}" dt="2020-06-15T14:45:00.212" v="1416" actId="20577"/>
          <ac:spMkLst>
            <pc:docMk/>
            <pc:sldMk cId="745547845" sldId="268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5T14:49:17.193" v="1518" actId="1038"/>
          <ac:spMkLst>
            <pc:docMk/>
            <pc:sldMk cId="745547845" sldId="268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4:49:25.663" v="1519" actId="1076"/>
          <ac:spMkLst>
            <pc:docMk/>
            <pc:sldMk cId="745547845" sldId="268"/>
            <ac:spMk id="35" creationId="{F21C32D2-3C55-4A44-9D77-599A2F7FB3D6}"/>
          </ac:spMkLst>
        </pc:spChg>
        <pc:spChg chg="add del mod">
          <ac:chgData name="Siegbert Rudolph" userId="2af4d44886c067cc" providerId="LiveId" clId="{12C70145-B07B-4670-A154-68590779E445}" dt="2020-06-15T14:46:44.723" v="1432" actId="21"/>
          <ac:spMkLst>
            <pc:docMk/>
            <pc:sldMk cId="745547845" sldId="268"/>
            <ac:spMk id="37" creationId="{8F7DD2C7-4E54-4FAD-ABB9-E1077AAA9F15}"/>
          </ac:spMkLst>
        </pc:spChg>
        <pc:spChg chg="add mod">
          <ac:chgData name="Siegbert Rudolph" userId="2af4d44886c067cc" providerId="LiveId" clId="{12C70145-B07B-4670-A154-68590779E445}" dt="2020-06-16T11:15:17.221" v="6084" actId="1076"/>
          <ac:spMkLst>
            <pc:docMk/>
            <pc:sldMk cId="745547845" sldId="268"/>
            <ac:spMk id="37" creationId="{F4484FB6-72CE-4E28-9F47-54B00A352029}"/>
          </ac:spMkLst>
        </pc:spChg>
        <pc:spChg chg="mod">
          <ac:chgData name="Siegbert Rudolph" userId="2af4d44886c067cc" providerId="LiveId" clId="{12C70145-B07B-4670-A154-68590779E445}" dt="2020-06-16T11:12:48.846" v="6072" actId="14100"/>
          <ac:spMkLst>
            <pc:docMk/>
            <pc:sldMk cId="745547845" sldId="268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5T14:46:44.723" v="1432" actId="21"/>
          <ac:spMkLst>
            <pc:docMk/>
            <pc:sldMk cId="745547845" sldId="268"/>
            <ac:spMk id="39" creationId="{23EB56FE-ADB9-479D-A164-1473DC3F8F4A}"/>
          </ac:spMkLst>
        </pc:spChg>
        <pc:picChg chg="add mod ord">
          <ac:chgData name="Siegbert Rudolph" userId="2af4d44886c067cc" providerId="LiveId" clId="{12C70145-B07B-4670-A154-68590779E445}" dt="2020-06-15T14:47:04.071" v="1436" actId="1076"/>
          <ac:picMkLst>
            <pc:docMk/>
            <pc:sldMk cId="745547845" sldId="268"/>
            <ac:picMk id="11" creationId="{B82AA6F2-DE6E-42CE-A396-B723C2297A0D}"/>
          </ac:picMkLst>
        </pc:picChg>
        <pc:picChg chg="del">
          <ac:chgData name="Siegbert Rudolph" userId="2af4d44886c067cc" providerId="LiveId" clId="{12C70145-B07B-4670-A154-68590779E445}" dt="2020-06-15T14:46:50.550" v="1434" actId="478"/>
          <ac:picMkLst>
            <pc:docMk/>
            <pc:sldMk cId="745547845" sldId="268"/>
            <ac:picMk id="12" creationId="{66F82BE0-E194-4E59-9595-437CDD690611}"/>
          </ac:picMkLst>
        </pc:picChg>
        <pc:picChg chg="add mod">
          <ac:chgData name="Siegbert Rudolph" userId="2af4d44886c067cc" providerId="LiveId" clId="{12C70145-B07B-4670-A154-68590779E445}" dt="2020-06-22T06:13:06.251" v="9008" actId="1076"/>
          <ac:picMkLst>
            <pc:docMk/>
            <pc:sldMk cId="745547845" sldId="268"/>
            <ac:picMk id="12" creationId="{942A850E-3F3C-4FE4-BC8D-09F67F3E363F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35" v="9796" actId="1076"/>
        <pc:sldMkLst>
          <pc:docMk/>
          <pc:sldMk cId="3009191299" sldId="269"/>
        </pc:sldMkLst>
        <pc:spChg chg="del mod">
          <ac:chgData name="Siegbert Rudolph" userId="2af4d44886c067cc" providerId="LiveId" clId="{12C70145-B07B-4670-A154-68590779E445}" dt="2020-07-07T14:29:21.031" v="9791" actId="478"/>
          <ac:spMkLst>
            <pc:docMk/>
            <pc:sldMk cId="3009191299" sldId="269"/>
            <ac:spMk id="12" creationId="{7AF47795-BC08-4E87-A62B-16BA86D4B10C}"/>
          </ac:spMkLst>
        </pc:spChg>
        <pc:spChg chg="mod">
          <ac:chgData name="Siegbert Rudolph" userId="2af4d44886c067cc" providerId="LiveId" clId="{12C70145-B07B-4670-A154-68590779E445}" dt="2020-07-07T14:29:21.035" v="9796" actId="1076"/>
          <ac:spMkLst>
            <pc:docMk/>
            <pc:sldMk cId="3009191299" sldId="269"/>
            <ac:spMk id="13" creationId="{450D0804-A9E8-47A4-8089-D19BE6D502B4}"/>
          </ac:spMkLst>
        </pc:spChg>
        <pc:spChg chg="mod">
          <ac:chgData name="Siegbert Rudolph" userId="2af4d44886c067cc" providerId="LiveId" clId="{12C70145-B07B-4670-A154-68590779E445}" dt="2020-06-15T14:51:50.764" v="1559" actId="20577"/>
          <ac:spMkLst>
            <pc:docMk/>
            <pc:sldMk cId="3009191299" sldId="269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51:53.819" v="1560" actId="20577"/>
          <ac:spMkLst>
            <pc:docMk/>
            <pc:sldMk cId="3009191299" sldId="269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4:52:02.516" v="1562" actId="20577"/>
          <ac:spMkLst>
            <pc:docMk/>
            <pc:sldMk cId="3009191299" sldId="269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4:51:45.891" v="1558" actId="20577"/>
          <ac:spMkLst>
            <pc:docMk/>
            <pc:sldMk cId="3009191299" sldId="269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4:51:59.004" v="1561" actId="20577"/>
          <ac:spMkLst>
            <pc:docMk/>
            <pc:sldMk cId="3009191299" sldId="269"/>
            <ac:spMk id="23" creationId="{4ACA1433-F286-41FB-8316-18E97F12A734}"/>
          </ac:spMkLst>
        </pc:spChg>
        <pc:spChg chg="add del mod">
          <ac:chgData name="Siegbert Rudolph" userId="2af4d44886c067cc" providerId="LiveId" clId="{12C70145-B07B-4670-A154-68590779E445}" dt="2020-06-15T16:23:57.062" v="2805" actId="21"/>
          <ac:spMkLst>
            <pc:docMk/>
            <pc:sldMk cId="3009191299" sldId="269"/>
            <ac:spMk id="24" creationId="{5A2E17BE-DFC3-4C5E-A961-BCFD23E80F68}"/>
          </ac:spMkLst>
        </pc:spChg>
        <pc:spChg chg="mod">
          <ac:chgData name="Siegbert Rudolph" userId="2af4d44886c067cc" providerId="LiveId" clId="{12C70145-B07B-4670-A154-68590779E445}" dt="2020-06-15T16:24:28.483" v="2828" actId="1038"/>
          <ac:spMkLst>
            <pc:docMk/>
            <pc:sldMk cId="3009191299" sldId="269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24:39.672" v="2846" actId="1038"/>
          <ac:spMkLst>
            <pc:docMk/>
            <pc:sldMk cId="3009191299" sldId="269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24:52.912" v="2868" actId="1038"/>
          <ac:spMkLst>
            <pc:docMk/>
            <pc:sldMk cId="3009191299" sldId="269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15T16:23:57.062" v="2805" actId="21"/>
          <ac:spMkLst>
            <pc:docMk/>
            <pc:sldMk cId="3009191299" sldId="269"/>
            <ac:spMk id="28" creationId="{7529AE71-D01E-4297-ACD1-62BCB61AFADF}"/>
          </ac:spMkLst>
        </pc:spChg>
        <pc:spChg chg="add del mod">
          <ac:chgData name="Siegbert Rudolph" userId="2af4d44886c067cc" providerId="LiveId" clId="{12C70145-B07B-4670-A154-68590779E445}" dt="2020-06-15T16:23:57.062" v="2805" actId="21"/>
          <ac:spMkLst>
            <pc:docMk/>
            <pc:sldMk cId="3009191299" sldId="269"/>
            <ac:spMk id="29" creationId="{D990BBF6-F0D8-4758-961E-221D1C5A7EB0}"/>
          </ac:spMkLst>
        </pc:spChg>
        <pc:spChg chg="add del mod">
          <ac:chgData name="Siegbert Rudolph" userId="2af4d44886c067cc" providerId="LiveId" clId="{12C70145-B07B-4670-A154-68590779E445}" dt="2020-06-15T16:23:57.062" v="2805" actId="21"/>
          <ac:spMkLst>
            <pc:docMk/>
            <pc:sldMk cId="3009191299" sldId="269"/>
            <ac:spMk id="30" creationId="{EEC8DAB4-FCAE-43AF-A906-E26498F590EB}"/>
          </ac:spMkLst>
        </pc:spChg>
        <pc:spChg chg="add del mod">
          <ac:chgData name="Siegbert Rudolph" userId="2af4d44886c067cc" providerId="LiveId" clId="{12C70145-B07B-4670-A154-68590779E445}" dt="2020-06-15T16:23:57.062" v="2805" actId="21"/>
          <ac:spMkLst>
            <pc:docMk/>
            <pc:sldMk cId="3009191299" sldId="269"/>
            <ac:spMk id="31" creationId="{692EF1F5-B407-4C91-A21A-69552088B749}"/>
          </ac:spMkLst>
        </pc:spChg>
        <pc:spChg chg="add del mod">
          <ac:chgData name="Siegbert Rudolph" userId="2af4d44886c067cc" providerId="LiveId" clId="{12C70145-B07B-4670-A154-68590779E445}" dt="2020-06-15T16:23:57.062" v="2805" actId="21"/>
          <ac:spMkLst>
            <pc:docMk/>
            <pc:sldMk cId="3009191299" sldId="269"/>
            <ac:spMk id="32" creationId="{BDABFD88-BA85-494C-A34D-D1CD34F99B64}"/>
          </ac:spMkLst>
        </pc:spChg>
        <pc:spChg chg="mod">
          <ac:chgData name="Siegbert Rudolph" userId="2af4d44886c067cc" providerId="LiveId" clId="{12C70145-B07B-4670-A154-68590779E445}" dt="2020-06-15T16:25:02.814" v="2879" actId="1038"/>
          <ac:spMkLst>
            <pc:docMk/>
            <pc:sldMk cId="3009191299" sldId="269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6:25:11.531" v="2891" actId="1038"/>
          <ac:spMkLst>
            <pc:docMk/>
            <pc:sldMk cId="3009191299" sldId="269"/>
            <ac:spMk id="35" creationId="{F21C32D2-3C55-4A44-9D77-599A2F7FB3D6}"/>
          </ac:spMkLst>
        </pc:spChg>
        <pc:picChg chg="add mod ord">
          <ac:chgData name="Siegbert Rudolph" userId="2af4d44886c067cc" providerId="LiveId" clId="{12C70145-B07B-4670-A154-68590779E445}" dt="2020-06-15T16:24:16.961" v="2809" actId="167"/>
          <ac:picMkLst>
            <pc:docMk/>
            <pc:sldMk cId="3009191299" sldId="269"/>
            <ac:picMk id="11" creationId="{C9F6A427-3907-4239-B4E9-F784110BDB09}"/>
          </ac:picMkLst>
        </pc:picChg>
        <pc:picChg chg="del">
          <ac:chgData name="Siegbert Rudolph" userId="2af4d44886c067cc" providerId="LiveId" clId="{12C70145-B07B-4670-A154-68590779E445}" dt="2020-06-15T16:22:35.814" v="2797" actId="478"/>
          <ac:picMkLst>
            <pc:docMk/>
            <pc:sldMk cId="3009191299" sldId="269"/>
            <ac:picMk id="12" creationId="{6FBC3F0A-0B35-4348-8F4F-10A7A5D5AC78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53" v="9820" actId="1076"/>
        <pc:sldMkLst>
          <pc:docMk/>
          <pc:sldMk cId="4243178866" sldId="270"/>
        </pc:sldMkLst>
        <pc:spChg chg="del mod">
          <ac:chgData name="Siegbert Rudolph" userId="2af4d44886c067cc" providerId="LiveId" clId="{12C70145-B07B-4670-A154-68590779E445}" dt="2020-07-07T14:29:21.049" v="9815" actId="478"/>
          <ac:spMkLst>
            <pc:docMk/>
            <pc:sldMk cId="4243178866" sldId="270"/>
            <ac:spMk id="11" creationId="{752AA9D1-881A-4B43-9A71-049B18E3D7A5}"/>
          </ac:spMkLst>
        </pc:spChg>
        <pc:spChg chg="mod">
          <ac:chgData name="Siegbert Rudolph" userId="2af4d44886c067cc" providerId="LiveId" clId="{12C70145-B07B-4670-A154-68590779E445}" dt="2020-07-07T14:29:21.053" v="9820" actId="1076"/>
          <ac:spMkLst>
            <pc:docMk/>
            <pc:sldMk cId="4243178866" sldId="270"/>
            <ac:spMk id="12" creationId="{AF90AA95-B52F-453C-B3CB-00A3CE4BE2DA}"/>
          </ac:spMkLst>
        </pc:spChg>
        <pc:spChg chg="mod">
          <ac:chgData name="Siegbert Rudolph" userId="2af4d44886c067cc" providerId="LiveId" clId="{12C70145-B07B-4670-A154-68590779E445}" dt="2020-06-15T14:52:30.733" v="1565" actId="20577"/>
          <ac:spMkLst>
            <pc:docMk/>
            <pc:sldMk cId="4243178866" sldId="270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6:49:26.229" v="3909" actId="20577"/>
          <ac:spMkLst>
            <pc:docMk/>
            <pc:sldMk cId="4243178866" sldId="270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8:01:35.685" v="5826" actId="1037"/>
          <ac:spMkLst>
            <pc:docMk/>
            <pc:sldMk cId="4243178866" sldId="270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6:49:31.169" v="3918" actId="1037"/>
          <ac:spMkLst>
            <pc:docMk/>
            <pc:sldMk cId="4243178866" sldId="270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8:01:35.685" v="5826" actId="1037"/>
          <ac:spMkLst>
            <pc:docMk/>
            <pc:sldMk cId="4243178866" sldId="270"/>
            <ac:spMk id="23" creationId="{4ACA1433-F286-41FB-8316-18E97F12A734}"/>
          </ac:spMkLst>
        </pc:spChg>
        <pc:spChg chg="del mod">
          <ac:chgData name="Siegbert Rudolph" userId="2af4d44886c067cc" providerId="LiveId" clId="{12C70145-B07B-4670-A154-68590779E445}" dt="2020-06-15T16:27:10.028" v="2948" actId="21"/>
          <ac:spMkLst>
            <pc:docMk/>
            <pc:sldMk cId="4243178866" sldId="270"/>
            <ac:spMk id="24" creationId="{5A2E17BE-DFC3-4C5E-A961-BCFD23E80F68}"/>
          </ac:spMkLst>
        </pc:spChg>
        <pc:spChg chg="mod">
          <ac:chgData name="Siegbert Rudolph" userId="2af4d44886c067cc" providerId="LiveId" clId="{12C70145-B07B-4670-A154-68590779E445}" dt="2020-06-15T16:51:11.552" v="3966" actId="1035"/>
          <ac:spMkLst>
            <pc:docMk/>
            <pc:sldMk cId="4243178866" sldId="270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51:20.789" v="3977" actId="1038"/>
          <ac:spMkLst>
            <pc:docMk/>
            <pc:sldMk cId="4243178866" sldId="270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51:28.803" v="3988" actId="1038"/>
          <ac:spMkLst>
            <pc:docMk/>
            <pc:sldMk cId="4243178866" sldId="270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27:10.028" v="2948" actId="21"/>
          <ac:spMkLst>
            <pc:docMk/>
            <pc:sldMk cId="4243178866" sldId="270"/>
            <ac:spMk id="28" creationId="{7529AE71-D01E-4297-ACD1-62BCB61AFADF}"/>
          </ac:spMkLst>
        </pc:spChg>
        <pc:spChg chg="del mod">
          <ac:chgData name="Siegbert Rudolph" userId="2af4d44886c067cc" providerId="LiveId" clId="{12C70145-B07B-4670-A154-68590779E445}" dt="2020-06-15T16:27:10.028" v="2948" actId="21"/>
          <ac:spMkLst>
            <pc:docMk/>
            <pc:sldMk cId="4243178866" sldId="270"/>
            <ac:spMk id="29" creationId="{D990BBF6-F0D8-4758-961E-221D1C5A7EB0}"/>
          </ac:spMkLst>
        </pc:spChg>
        <pc:spChg chg="del mod">
          <ac:chgData name="Siegbert Rudolph" userId="2af4d44886c067cc" providerId="LiveId" clId="{12C70145-B07B-4670-A154-68590779E445}" dt="2020-06-15T16:27:10.028" v="2948" actId="21"/>
          <ac:spMkLst>
            <pc:docMk/>
            <pc:sldMk cId="4243178866" sldId="270"/>
            <ac:spMk id="30" creationId="{EEC8DAB4-FCAE-43AF-A906-E26498F590EB}"/>
          </ac:spMkLst>
        </pc:spChg>
        <pc:spChg chg="del mod">
          <ac:chgData name="Siegbert Rudolph" userId="2af4d44886c067cc" providerId="LiveId" clId="{12C70145-B07B-4670-A154-68590779E445}" dt="2020-06-15T16:27:10.028" v="2948" actId="21"/>
          <ac:spMkLst>
            <pc:docMk/>
            <pc:sldMk cId="4243178866" sldId="270"/>
            <ac:spMk id="31" creationId="{692EF1F5-B407-4C91-A21A-69552088B749}"/>
          </ac:spMkLst>
        </pc:spChg>
        <pc:spChg chg="del">
          <ac:chgData name="Siegbert Rudolph" userId="2af4d44886c067cc" providerId="LiveId" clId="{12C70145-B07B-4670-A154-68590779E445}" dt="2020-06-15T16:27:10.028" v="2948" actId="21"/>
          <ac:spMkLst>
            <pc:docMk/>
            <pc:sldMk cId="4243178866" sldId="270"/>
            <ac:spMk id="32" creationId="{BDABFD88-BA85-494C-A34D-D1CD34F99B64}"/>
          </ac:spMkLst>
        </pc:spChg>
        <pc:spChg chg="add del mod">
          <ac:chgData name="Siegbert Rudolph" userId="2af4d44886c067cc" providerId="LiveId" clId="{12C70145-B07B-4670-A154-68590779E445}" dt="2020-06-15T16:50:51.432" v="3945" actId="21"/>
          <ac:spMkLst>
            <pc:docMk/>
            <pc:sldMk cId="4243178866" sldId="270"/>
            <ac:spMk id="33" creationId="{67A80EE4-9D08-4B69-B04D-715C9A1D4615}"/>
          </ac:spMkLst>
        </pc:spChg>
        <pc:spChg chg="mod">
          <ac:chgData name="Siegbert Rudolph" userId="2af4d44886c067cc" providerId="LiveId" clId="{12C70145-B07B-4670-A154-68590779E445}" dt="2020-06-15T16:51:39.409" v="4013" actId="1038"/>
          <ac:spMkLst>
            <pc:docMk/>
            <pc:sldMk cId="4243178866" sldId="270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6:51:48.578" v="4023" actId="1035"/>
          <ac:spMkLst>
            <pc:docMk/>
            <pc:sldMk cId="4243178866" sldId="270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6:49:38.598" v="3931" actId="1037"/>
          <ac:spMkLst>
            <pc:docMk/>
            <pc:sldMk cId="4243178866" sldId="270"/>
            <ac:spMk id="36" creationId="{9D8C0ACB-3991-409A-A2C1-FD9E3F4E2EAE}"/>
          </ac:spMkLst>
        </pc:spChg>
        <pc:spChg chg="add del mod">
          <ac:chgData name="Siegbert Rudolph" userId="2af4d44886c067cc" providerId="LiveId" clId="{12C70145-B07B-4670-A154-68590779E445}" dt="2020-06-15T16:50:51.432" v="3945" actId="21"/>
          <ac:spMkLst>
            <pc:docMk/>
            <pc:sldMk cId="4243178866" sldId="270"/>
            <ac:spMk id="37" creationId="{33C12B58-B283-4F99-A20C-C06755655EE0}"/>
          </ac:spMkLst>
        </pc:spChg>
        <pc:spChg chg="add del mod">
          <ac:chgData name="Siegbert Rudolph" userId="2af4d44886c067cc" providerId="LiveId" clId="{12C70145-B07B-4670-A154-68590779E445}" dt="2020-06-15T16:50:51.432" v="3945" actId="21"/>
          <ac:spMkLst>
            <pc:docMk/>
            <pc:sldMk cId="4243178866" sldId="270"/>
            <ac:spMk id="38" creationId="{23866C7F-7315-45D5-A41A-80F13CF66DE5}"/>
          </ac:spMkLst>
        </pc:spChg>
        <pc:spChg chg="add del mod">
          <ac:chgData name="Siegbert Rudolph" userId="2af4d44886c067cc" providerId="LiveId" clId="{12C70145-B07B-4670-A154-68590779E445}" dt="2020-06-15T16:50:51.432" v="3945" actId="21"/>
          <ac:spMkLst>
            <pc:docMk/>
            <pc:sldMk cId="4243178866" sldId="270"/>
            <ac:spMk id="39" creationId="{07E27D18-3416-4DC2-B09E-31618EB3884D}"/>
          </ac:spMkLst>
        </pc:spChg>
        <pc:spChg chg="add del mod">
          <ac:chgData name="Siegbert Rudolph" userId="2af4d44886c067cc" providerId="LiveId" clId="{12C70145-B07B-4670-A154-68590779E445}" dt="2020-06-15T16:50:51.432" v="3945" actId="21"/>
          <ac:spMkLst>
            <pc:docMk/>
            <pc:sldMk cId="4243178866" sldId="270"/>
            <ac:spMk id="40" creationId="{A742C6BD-EB5F-4472-A67D-850DBB334BDD}"/>
          </ac:spMkLst>
        </pc:spChg>
        <pc:spChg chg="add del mod">
          <ac:chgData name="Siegbert Rudolph" userId="2af4d44886c067cc" providerId="LiveId" clId="{12C70145-B07B-4670-A154-68590779E445}" dt="2020-06-15T16:50:51.432" v="3945" actId="21"/>
          <ac:spMkLst>
            <pc:docMk/>
            <pc:sldMk cId="4243178866" sldId="270"/>
            <ac:spMk id="41" creationId="{D5CE76F1-209D-4E50-91AE-A518B9C6C119}"/>
          </ac:spMkLst>
        </pc:spChg>
        <pc:spChg chg="add del mod">
          <ac:chgData name="Siegbert Rudolph" userId="2af4d44886c067cc" providerId="LiveId" clId="{12C70145-B07B-4670-A154-68590779E445}" dt="2020-06-15T16:50:15.396" v="3938" actId="478"/>
          <ac:spMkLst>
            <pc:docMk/>
            <pc:sldMk cId="4243178866" sldId="270"/>
            <ac:spMk id="42" creationId="{7895FB4C-6B45-4CC9-969A-90FBC1C48F51}"/>
          </ac:spMkLst>
        </pc:spChg>
        <pc:picChg chg="add del mod ord">
          <ac:chgData name="Siegbert Rudolph" userId="2af4d44886c067cc" providerId="LiveId" clId="{12C70145-B07B-4670-A154-68590779E445}" dt="2020-06-15T16:49:56.762" v="3933" actId="478"/>
          <ac:picMkLst>
            <pc:docMk/>
            <pc:sldMk cId="4243178866" sldId="270"/>
            <ac:picMk id="11" creationId="{07E0B9A9-72B2-4FE0-A0F0-7D15A227D3E7}"/>
          </ac:picMkLst>
        </pc:picChg>
        <pc:picChg chg="del">
          <ac:chgData name="Siegbert Rudolph" userId="2af4d44886c067cc" providerId="LiveId" clId="{12C70145-B07B-4670-A154-68590779E445}" dt="2020-06-15T16:22:45.230" v="2798" actId="478"/>
          <ac:picMkLst>
            <pc:docMk/>
            <pc:sldMk cId="4243178866" sldId="270"/>
            <ac:picMk id="12" creationId="{6FBC3F0A-0B35-4348-8F4F-10A7A5D5AC78}"/>
          </ac:picMkLst>
        </pc:picChg>
        <pc:picChg chg="add mod ord">
          <ac:chgData name="Siegbert Rudolph" userId="2af4d44886c067cc" providerId="LiveId" clId="{12C70145-B07B-4670-A154-68590779E445}" dt="2020-06-15T16:51:00.375" v="3948" actId="167"/>
          <ac:picMkLst>
            <pc:docMk/>
            <pc:sldMk cId="4243178866" sldId="270"/>
            <ac:picMk id="13" creationId="{0F0A9763-A648-47F0-AC5C-B1651DAC7D12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73" v="9838" actId="1076"/>
        <pc:sldMkLst>
          <pc:docMk/>
          <pc:sldMk cId="3127979343" sldId="271"/>
        </pc:sldMkLst>
        <pc:spChg chg="del mod">
          <ac:chgData name="Siegbert Rudolph" userId="2af4d44886c067cc" providerId="LiveId" clId="{12C70145-B07B-4670-A154-68590779E445}" dt="2020-07-07T14:29:21.067" v="9833" actId="478"/>
          <ac:spMkLst>
            <pc:docMk/>
            <pc:sldMk cId="3127979343" sldId="271"/>
            <ac:spMk id="11" creationId="{24F4D47E-D1D6-430E-B74E-D5EADC746691}"/>
          </ac:spMkLst>
        </pc:spChg>
        <pc:spChg chg="mod">
          <ac:chgData name="Siegbert Rudolph" userId="2af4d44886c067cc" providerId="LiveId" clId="{12C70145-B07B-4670-A154-68590779E445}" dt="2020-07-07T14:29:21.073" v="9838" actId="1076"/>
          <ac:spMkLst>
            <pc:docMk/>
            <pc:sldMk cId="3127979343" sldId="271"/>
            <ac:spMk id="13" creationId="{D48B533C-8663-4782-B563-98DD632321AB}"/>
          </ac:spMkLst>
        </pc:spChg>
        <pc:spChg chg="mod">
          <ac:chgData name="Siegbert Rudolph" userId="2af4d44886c067cc" providerId="LiveId" clId="{12C70145-B07B-4670-A154-68590779E445}" dt="2020-06-16T08:07:52.417" v="5962" actId="1038"/>
          <ac:spMkLst>
            <pc:docMk/>
            <pc:sldMk cId="3127979343" sldId="271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54:29.221" v="1577" actId="20577"/>
          <ac:spMkLst>
            <pc:docMk/>
            <pc:sldMk cId="3127979343" sldId="271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8:07:56.010" v="5966" actId="1038"/>
          <ac:spMkLst>
            <pc:docMk/>
            <pc:sldMk cId="3127979343" sldId="271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4:54:25.020" v="1576" actId="20577"/>
          <ac:spMkLst>
            <pc:docMk/>
            <pc:sldMk cId="3127979343" sldId="271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37:14.654" v="3257" actId="1076"/>
          <ac:spMkLst>
            <pc:docMk/>
            <pc:sldMk cId="3127979343" sldId="271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37:56.783" v="3318" actId="1036"/>
          <ac:spMkLst>
            <pc:docMk/>
            <pc:sldMk cId="3127979343" sldId="271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38:05.392" v="3332" actId="1038"/>
          <ac:spMkLst>
            <pc:docMk/>
            <pc:sldMk cId="3127979343" sldId="271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15T16:37:02.186" v="3254" actId="21"/>
          <ac:spMkLst>
            <pc:docMk/>
            <pc:sldMk cId="3127979343" sldId="271"/>
            <ac:spMk id="28" creationId="{76E87B8C-8E3A-41CD-8427-37E7250CF0EC}"/>
          </ac:spMkLst>
        </pc:spChg>
        <pc:spChg chg="add del mod">
          <ac:chgData name="Siegbert Rudolph" userId="2af4d44886c067cc" providerId="LiveId" clId="{12C70145-B07B-4670-A154-68590779E445}" dt="2020-06-15T16:37:02.186" v="3254" actId="21"/>
          <ac:spMkLst>
            <pc:docMk/>
            <pc:sldMk cId="3127979343" sldId="271"/>
            <ac:spMk id="29" creationId="{4FDCA8F7-9F63-4D5F-B181-014AA9F9D955}"/>
          </ac:spMkLst>
        </pc:spChg>
        <pc:spChg chg="add del mod">
          <ac:chgData name="Siegbert Rudolph" userId="2af4d44886c067cc" providerId="LiveId" clId="{12C70145-B07B-4670-A154-68590779E445}" dt="2020-06-15T16:37:02.186" v="3254" actId="21"/>
          <ac:spMkLst>
            <pc:docMk/>
            <pc:sldMk cId="3127979343" sldId="271"/>
            <ac:spMk id="30" creationId="{03B7AEA8-7CEC-43C3-988F-0C2EA315A2FC}"/>
          </ac:spMkLst>
        </pc:spChg>
        <pc:spChg chg="add del mod">
          <ac:chgData name="Siegbert Rudolph" userId="2af4d44886c067cc" providerId="LiveId" clId="{12C70145-B07B-4670-A154-68590779E445}" dt="2020-06-15T16:37:02.186" v="3254" actId="21"/>
          <ac:spMkLst>
            <pc:docMk/>
            <pc:sldMk cId="3127979343" sldId="271"/>
            <ac:spMk id="31" creationId="{1D5AB7EF-22B5-436A-ACEF-1255BA3B23E0}"/>
          </ac:spMkLst>
        </pc:spChg>
        <pc:spChg chg="add del mod">
          <ac:chgData name="Siegbert Rudolph" userId="2af4d44886c067cc" providerId="LiveId" clId="{12C70145-B07B-4670-A154-68590779E445}" dt="2020-06-15T16:37:02.186" v="3254" actId="21"/>
          <ac:spMkLst>
            <pc:docMk/>
            <pc:sldMk cId="3127979343" sldId="271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5T14:54:33.131" v="1578" actId="20577"/>
          <ac:spMkLst>
            <pc:docMk/>
            <pc:sldMk cId="3127979343" sldId="271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5T16:38:15.188" v="3346" actId="1035"/>
          <ac:spMkLst>
            <pc:docMk/>
            <pc:sldMk cId="3127979343" sldId="271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6:38:43.319" v="3363" actId="1035"/>
          <ac:spMkLst>
            <pc:docMk/>
            <pc:sldMk cId="3127979343" sldId="271"/>
            <ac:spMk id="35" creationId="{F21C32D2-3C55-4A44-9D77-599A2F7FB3D6}"/>
          </ac:spMkLst>
        </pc:spChg>
        <pc:spChg chg="add del mod">
          <ac:chgData name="Siegbert Rudolph" userId="2af4d44886c067cc" providerId="LiveId" clId="{12C70145-B07B-4670-A154-68590779E445}" dt="2020-06-15T16:37:02.186" v="3254" actId="21"/>
          <ac:spMkLst>
            <pc:docMk/>
            <pc:sldMk cId="3127979343" sldId="271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5T16:38:35.145" v="3352" actId="1037"/>
          <ac:spMkLst>
            <pc:docMk/>
            <pc:sldMk cId="3127979343" sldId="271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5T16:37:02.186" v="3254" actId="21"/>
          <ac:spMkLst>
            <pc:docMk/>
            <pc:sldMk cId="3127979343" sldId="271"/>
            <ac:spMk id="39" creationId="{0170F61F-E5C3-43FE-980D-963AD01BDA5E}"/>
          </ac:spMkLst>
        </pc:spChg>
        <pc:picChg chg="del">
          <ac:chgData name="Siegbert Rudolph" userId="2af4d44886c067cc" providerId="LiveId" clId="{12C70145-B07B-4670-A154-68590779E445}" dt="2020-06-15T16:22:59.178" v="2802" actId="478"/>
          <ac:picMkLst>
            <pc:docMk/>
            <pc:sldMk cId="3127979343" sldId="271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5T16:38:29.254" v="3347" actId="167"/>
          <ac:picMkLst>
            <pc:docMk/>
            <pc:sldMk cId="3127979343" sldId="271"/>
            <ac:picMk id="12" creationId="{9F3BA150-2374-4565-AA66-BE5D53C58297}"/>
          </ac:picMkLst>
        </pc:picChg>
      </pc:sldChg>
      <pc:sldChg chg="del">
        <pc:chgData name="Siegbert Rudolph" userId="2af4d44886c067cc" providerId="LiveId" clId="{12C70145-B07B-4670-A154-68590779E445}" dt="2020-06-15T14:57:19.696" v="1601" actId="47"/>
        <pc:sldMkLst>
          <pc:docMk/>
          <pc:sldMk cId="134873500" sldId="272"/>
        </pc:sldMkLst>
      </pc:sldChg>
      <pc:sldChg chg="del">
        <pc:chgData name="Siegbert Rudolph" userId="2af4d44886c067cc" providerId="LiveId" clId="{12C70145-B07B-4670-A154-68590779E445}" dt="2020-06-15T14:57:10.070" v="1600" actId="47"/>
        <pc:sldMkLst>
          <pc:docMk/>
          <pc:sldMk cId="270719054" sldId="272"/>
        </pc:sldMkLst>
      </pc:sldChg>
      <pc:sldChg chg="addSp delSp modSp mod delAnim modAnim">
        <pc:chgData name="Siegbert Rudolph" userId="2af4d44886c067cc" providerId="LiveId" clId="{12C70145-B07B-4670-A154-68590779E445}" dt="2020-07-07T14:29:20.966" v="9706" actId="1076"/>
        <pc:sldMkLst>
          <pc:docMk/>
          <pc:sldMk cId="2396839247" sldId="272"/>
        </pc:sldMkLst>
        <pc:spChg chg="del mod">
          <ac:chgData name="Siegbert Rudolph" userId="2af4d44886c067cc" providerId="LiveId" clId="{12C70145-B07B-4670-A154-68590779E445}" dt="2020-07-07T14:29:20.962" v="9701" actId="478"/>
          <ac:spMkLst>
            <pc:docMk/>
            <pc:sldMk cId="2396839247" sldId="272"/>
            <ac:spMk id="11" creationId="{91DDD870-7538-49D4-8F60-0FDCF993085C}"/>
          </ac:spMkLst>
        </pc:spChg>
        <pc:spChg chg="mod">
          <ac:chgData name="Siegbert Rudolph" userId="2af4d44886c067cc" providerId="LiveId" clId="{12C70145-B07B-4670-A154-68590779E445}" dt="2020-07-07T14:29:20.966" v="9706" actId="1076"/>
          <ac:spMkLst>
            <pc:docMk/>
            <pc:sldMk cId="2396839247" sldId="272"/>
            <ac:spMk id="12" creationId="{5251C977-078B-4A71-A787-6EC90C072FC4}"/>
          </ac:spMkLst>
        </pc:spChg>
        <pc:spChg chg="mod">
          <ac:chgData name="Siegbert Rudolph" userId="2af4d44886c067cc" providerId="LiveId" clId="{12C70145-B07B-4670-A154-68590779E445}" dt="2020-06-15T14:58:12.696" v="1631" actId="1038"/>
          <ac:spMkLst>
            <pc:docMk/>
            <pc:sldMk cId="2396839247" sldId="272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4:58:12.696" v="1631" actId="1038"/>
          <ac:spMkLst>
            <pc:docMk/>
            <pc:sldMk cId="2396839247" sldId="272"/>
            <ac:spMk id="20" creationId="{D1AEDFF1-6001-4A04-BFE1-FEB80FB42EF9}"/>
          </ac:spMkLst>
        </pc:spChg>
        <pc:spChg chg="del mod">
          <ac:chgData name="Siegbert Rudolph" userId="2af4d44886c067cc" providerId="LiveId" clId="{12C70145-B07B-4670-A154-68590779E445}" dt="2020-06-15T15:00:08.086" v="1651" actId="478"/>
          <ac:spMkLst>
            <pc:docMk/>
            <pc:sldMk cId="2396839247" sldId="272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4:58:12.696" v="1631" actId="1038"/>
          <ac:spMkLst>
            <pc:docMk/>
            <pc:sldMk cId="2396839247" sldId="272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4:58:12.696" v="1631" actId="1038"/>
          <ac:spMkLst>
            <pc:docMk/>
            <pc:sldMk cId="2396839247" sldId="272"/>
            <ac:spMk id="23" creationId="{4ACA1433-F286-41FB-8316-18E97F12A734}"/>
          </ac:spMkLst>
        </pc:spChg>
        <pc:spChg chg="del mod">
          <ac:chgData name="Siegbert Rudolph" userId="2af4d44886c067cc" providerId="LiveId" clId="{12C70145-B07B-4670-A154-68590779E445}" dt="2020-06-15T14:59:19.235" v="1646" actId="21"/>
          <ac:spMkLst>
            <pc:docMk/>
            <pc:sldMk cId="2396839247" sldId="272"/>
            <ac:spMk id="24" creationId="{5A2E17BE-DFC3-4C5E-A961-BCFD23E80F68}"/>
          </ac:spMkLst>
        </pc:spChg>
        <pc:spChg chg="mod">
          <ac:chgData name="Siegbert Rudolph" userId="2af4d44886c067cc" providerId="LiveId" clId="{12C70145-B07B-4670-A154-68590779E445}" dt="2020-06-15T15:00:38.300" v="1663" actId="1036"/>
          <ac:spMkLst>
            <pc:docMk/>
            <pc:sldMk cId="2396839247" sldId="272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5:00:48.197" v="1678" actId="1037"/>
          <ac:spMkLst>
            <pc:docMk/>
            <pc:sldMk cId="2396839247" sldId="272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5:00:57.330" v="1692" actId="1038"/>
          <ac:spMkLst>
            <pc:docMk/>
            <pc:sldMk cId="2396839247" sldId="272"/>
            <ac:spMk id="27" creationId="{AF13B714-9719-4277-8040-C782701FB0B9}"/>
          </ac:spMkLst>
        </pc:spChg>
        <pc:spChg chg="del">
          <ac:chgData name="Siegbert Rudolph" userId="2af4d44886c067cc" providerId="LiveId" clId="{12C70145-B07B-4670-A154-68590779E445}" dt="2020-06-15T14:58:35.755" v="1641" actId="478"/>
          <ac:spMkLst>
            <pc:docMk/>
            <pc:sldMk cId="2396839247" sldId="272"/>
            <ac:spMk id="28" creationId="{7529AE71-D01E-4297-ACD1-62BCB61AFADF}"/>
          </ac:spMkLst>
        </pc:spChg>
        <pc:spChg chg="del mod">
          <ac:chgData name="Siegbert Rudolph" userId="2af4d44886c067cc" providerId="LiveId" clId="{12C70145-B07B-4670-A154-68590779E445}" dt="2020-06-15T14:59:19.235" v="1646" actId="21"/>
          <ac:spMkLst>
            <pc:docMk/>
            <pc:sldMk cId="2396839247" sldId="272"/>
            <ac:spMk id="29" creationId="{D990BBF6-F0D8-4758-961E-221D1C5A7EB0}"/>
          </ac:spMkLst>
        </pc:spChg>
        <pc:spChg chg="del mod">
          <ac:chgData name="Siegbert Rudolph" userId="2af4d44886c067cc" providerId="LiveId" clId="{12C70145-B07B-4670-A154-68590779E445}" dt="2020-06-15T14:59:19.235" v="1646" actId="21"/>
          <ac:spMkLst>
            <pc:docMk/>
            <pc:sldMk cId="2396839247" sldId="272"/>
            <ac:spMk id="30" creationId="{EEC8DAB4-FCAE-43AF-A906-E26498F590EB}"/>
          </ac:spMkLst>
        </pc:spChg>
        <pc:spChg chg="del mod">
          <ac:chgData name="Siegbert Rudolph" userId="2af4d44886c067cc" providerId="LiveId" clId="{12C70145-B07B-4670-A154-68590779E445}" dt="2020-06-15T14:59:19.235" v="1646" actId="21"/>
          <ac:spMkLst>
            <pc:docMk/>
            <pc:sldMk cId="2396839247" sldId="272"/>
            <ac:spMk id="31" creationId="{692EF1F5-B407-4C91-A21A-69552088B749}"/>
          </ac:spMkLst>
        </pc:spChg>
        <pc:spChg chg="del">
          <ac:chgData name="Siegbert Rudolph" userId="2af4d44886c067cc" providerId="LiveId" clId="{12C70145-B07B-4670-A154-68590779E445}" dt="2020-06-15T14:59:19.235" v="1646" actId="21"/>
          <ac:spMkLst>
            <pc:docMk/>
            <pc:sldMk cId="2396839247" sldId="272"/>
            <ac:spMk id="32" creationId="{BDABFD88-BA85-494C-A34D-D1CD34F99B64}"/>
          </ac:spMkLst>
        </pc:spChg>
        <pc:spChg chg="add mod ord">
          <ac:chgData name="Siegbert Rudolph" userId="2af4d44886c067cc" providerId="LiveId" clId="{12C70145-B07B-4670-A154-68590779E445}" dt="2020-06-15T14:59:28.957" v="1649" actId="167"/>
          <ac:spMkLst>
            <pc:docMk/>
            <pc:sldMk cId="2396839247" sldId="272"/>
            <ac:spMk id="33" creationId="{7D7B71E2-ED61-45C8-A371-B9B703A2A2A0}"/>
          </ac:spMkLst>
        </pc:spChg>
        <pc:spChg chg="del">
          <ac:chgData name="Siegbert Rudolph" userId="2af4d44886c067cc" providerId="LiveId" clId="{12C70145-B07B-4670-A154-68590779E445}" dt="2020-06-15T14:59:11.131" v="1644" actId="478"/>
          <ac:spMkLst>
            <pc:docMk/>
            <pc:sldMk cId="2396839247" sldId="272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5:01:23.585" v="1722" actId="1036"/>
          <ac:spMkLst>
            <pc:docMk/>
            <pc:sldMk cId="2396839247" sldId="272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4:58:15.343" v="1636" actId="1038"/>
          <ac:spMkLst>
            <pc:docMk/>
            <pc:sldMk cId="2396839247" sldId="272"/>
            <ac:spMk id="36" creationId="{9D8C0ACB-3991-409A-A2C1-FD9E3F4E2EAE}"/>
          </ac:spMkLst>
        </pc:spChg>
        <pc:spChg chg="add mod ord">
          <ac:chgData name="Siegbert Rudolph" userId="2af4d44886c067cc" providerId="LiveId" clId="{12C70145-B07B-4670-A154-68590779E445}" dt="2020-06-15T14:59:28.957" v="1649" actId="167"/>
          <ac:spMkLst>
            <pc:docMk/>
            <pc:sldMk cId="2396839247" sldId="272"/>
            <ac:spMk id="37" creationId="{86BA9FAF-F9F2-4611-BAE8-86EDE6838833}"/>
          </ac:spMkLst>
        </pc:spChg>
        <pc:spChg chg="add mod ord">
          <ac:chgData name="Siegbert Rudolph" userId="2af4d44886c067cc" providerId="LiveId" clId="{12C70145-B07B-4670-A154-68590779E445}" dt="2020-06-15T14:59:28.957" v="1649" actId="167"/>
          <ac:spMkLst>
            <pc:docMk/>
            <pc:sldMk cId="2396839247" sldId="272"/>
            <ac:spMk id="38" creationId="{8DE9755D-E40A-4994-A75D-454FB276AD6A}"/>
          </ac:spMkLst>
        </pc:spChg>
        <pc:spChg chg="add mod ord">
          <ac:chgData name="Siegbert Rudolph" userId="2af4d44886c067cc" providerId="LiveId" clId="{12C70145-B07B-4670-A154-68590779E445}" dt="2020-06-15T14:59:28.957" v="1649" actId="167"/>
          <ac:spMkLst>
            <pc:docMk/>
            <pc:sldMk cId="2396839247" sldId="272"/>
            <ac:spMk id="39" creationId="{99184DF7-A362-4A06-9E32-D18199FD2629}"/>
          </ac:spMkLst>
        </pc:spChg>
        <pc:spChg chg="add mod ord">
          <ac:chgData name="Siegbert Rudolph" userId="2af4d44886c067cc" providerId="LiveId" clId="{12C70145-B07B-4670-A154-68590779E445}" dt="2020-06-15T14:59:28.957" v="1649" actId="167"/>
          <ac:spMkLst>
            <pc:docMk/>
            <pc:sldMk cId="2396839247" sldId="272"/>
            <ac:spMk id="40" creationId="{CD6373EB-7F1F-4005-A38F-4C0F963EF659}"/>
          </ac:spMkLst>
        </pc:spChg>
        <pc:picChg chg="del">
          <ac:chgData name="Siegbert Rudolph" userId="2af4d44886c067cc" providerId="LiveId" clId="{12C70145-B07B-4670-A154-68590779E445}" dt="2020-06-15T14:59:14.684" v="1645" actId="478"/>
          <ac:picMkLst>
            <pc:docMk/>
            <pc:sldMk cId="2396839247" sldId="272"/>
            <ac:picMk id="12" creationId="{6FBC3F0A-0B35-4348-8F4F-10A7A5D5AC78}"/>
          </ac:picMkLst>
        </pc:picChg>
      </pc:sldChg>
      <pc:sldChg chg="addSp delSp modSp add mod">
        <pc:chgData name="Siegbert Rudolph" userId="2af4d44886c067cc" providerId="LiveId" clId="{12C70145-B07B-4670-A154-68590779E445}" dt="2020-07-07T14:29:20.970" v="9712" actId="1076"/>
        <pc:sldMkLst>
          <pc:docMk/>
          <pc:sldMk cId="185532579" sldId="273"/>
        </pc:sldMkLst>
        <pc:spChg chg="del mod">
          <ac:chgData name="Siegbert Rudolph" userId="2af4d44886c067cc" providerId="LiveId" clId="{12C70145-B07B-4670-A154-68590779E445}" dt="2020-07-07T14:29:20.966" v="9707" actId="478"/>
          <ac:spMkLst>
            <pc:docMk/>
            <pc:sldMk cId="185532579" sldId="273"/>
            <ac:spMk id="12" creationId="{145162AD-C7E6-4D65-B2CE-43411CCAB471}"/>
          </ac:spMkLst>
        </pc:spChg>
        <pc:spChg chg="mod">
          <ac:chgData name="Siegbert Rudolph" userId="2af4d44886c067cc" providerId="LiveId" clId="{12C70145-B07B-4670-A154-68590779E445}" dt="2020-07-07T14:29:20.970" v="9712" actId="1076"/>
          <ac:spMkLst>
            <pc:docMk/>
            <pc:sldMk cId="185532579" sldId="273"/>
            <ac:spMk id="13" creationId="{CB7E0C76-FC93-47AB-8099-BBA24BCA8793}"/>
          </ac:spMkLst>
        </pc:spChg>
        <pc:spChg chg="mod">
          <ac:chgData name="Siegbert Rudolph" userId="2af4d44886c067cc" providerId="LiveId" clId="{12C70145-B07B-4670-A154-68590779E445}" dt="2020-06-15T15:57:44.287" v="2025" actId="408"/>
          <ac:spMkLst>
            <pc:docMk/>
            <pc:sldMk cId="185532579" sldId="273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57:44.287" v="2025" actId="408"/>
          <ac:spMkLst>
            <pc:docMk/>
            <pc:sldMk cId="185532579" sldId="273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3:44.552" v="1758" actId="1038"/>
          <ac:spMkLst>
            <pc:docMk/>
            <pc:sldMk cId="185532579" sldId="273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57:48.735" v="2028" actId="1037"/>
          <ac:spMkLst>
            <pc:docMk/>
            <pc:sldMk cId="185532579" sldId="273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04:03.072" v="2126" actId="1036"/>
          <ac:spMkLst>
            <pc:docMk/>
            <pc:sldMk cId="185532579" sldId="273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04:20.190" v="2135" actId="1038"/>
          <ac:spMkLst>
            <pc:docMk/>
            <pc:sldMk cId="185532579" sldId="273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04:34.341" v="2146" actId="1035"/>
          <ac:spMkLst>
            <pc:docMk/>
            <pc:sldMk cId="185532579" sldId="273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15T16:03:46.260" v="2105" actId="21"/>
          <ac:spMkLst>
            <pc:docMk/>
            <pc:sldMk cId="185532579" sldId="273"/>
            <ac:spMk id="28" creationId="{9C6908C3-01DD-44FA-966A-6E947D1043C1}"/>
          </ac:spMkLst>
        </pc:spChg>
        <pc:spChg chg="add del mod">
          <ac:chgData name="Siegbert Rudolph" userId="2af4d44886c067cc" providerId="LiveId" clId="{12C70145-B07B-4670-A154-68590779E445}" dt="2020-06-15T15:56:28.368" v="2015" actId="478"/>
          <ac:spMkLst>
            <pc:docMk/>
            <pc:sldMk cId="185532579" sldId="273"/>
            <ac:spMk id="29" creationId="{6485AB56-BE32-4F52-BB79-1A55833F29C8}"/>
          </ac:spMkLst>
        </pc:spChg>
        <pc:spChg chg="add del mod">
          <ac:chgData name="Siegbert Rudolph" userId="2af4d44886c067cc" providerId="LiveId" clId="{12C70145-B07B-4670-A154-68590779E445}" dt="2020-06-15T16:03:46.260" v="2105" actId="21"/>
          <ac:spMkLst>
            <pc:docMk/>
            <pc:sldMk cId="185532579" sldId="273"/>
            <ac:spMk id="30" creationId="{D381D654-B0EC-4076-92DE-C268C79987FB}"/>
          </ac:spMkLst>
        </pc:spChg>
        <pc:spChg chg="add del mod">
          <ac:chgData name="Siegbert Rudolph" userId="2af4d44886c067cc" providerId="LiveId" clId="{12C70145-B07B-4670-A154-68590779E445}" dt="2020-06-15T16:03:46.260" v="2105" actId="21"/>
          <ac:spMkLst>
            <pc:docMk/>
            <pc:sldMk cId="185532579" sldId="273"/>
            <ac:spMk id="31" creationId="{F3EDDDA2-EF35-4D98-9451-AEE9B132D376}"/>
          </ac:spMkLst>
        </pc:spChg>
        <pc:spChg chg="add del mod">
          <ac:chgData name="Siegbert Rudolph" userId="2af4d44886c067cc" providerId="LiveId" clId="{12C70145-B07B-4670-A154-68590779E445}" dt="2020-06-15T16:03:46.260" v="2105" actId="21"/>
          <ac:spMkLst>
            <pc:docMk/>
            <pc:sldMk cId="185532579" sldId="273"/>
            <ac:spMk id="32" creationId="{442D4AF5-D6A1-4658-9825-BC1ACF4E07CE}"/>
          </ac:spMkLst>
        </pc:spChg>
        <pc:spChg chg="del mod">
          <ac:chgData name="Siegbert Rudolph" userId="2af4d44886c067cc" providerId="LiveId" clId="{12C70145-B07B-4670-A154-68590779E445}" dt="2020-06-15T16:03:34.695" v="2104" actId="478"/>
          <ac:spMkLst>
            <pc:docMk/>
            <pc:sldMk cId="185532579" sldId="273"/>
            <ac:spMk id="33" creationId="{7D7B71E2-ED61-45C8-A371-B9B703A2A2A0}"/>
          </ac:spMkLst>
        </pc:spChg>
        <pc:spChg chg="add del mod">
          <ac:chgData name="Siegbert Rudolph" userId="2af4d44886c067cc" providerId="LiveId" clId="{12C70145-B07B-4670-A154-68590779E445}" dt="2020-06-15T16:03:46.260" v="2105" actId="21"/>
          <ac:spMkLst>
            <pc:docMk/>
            <pc:sldMk cId="185532579" sldId="273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04:40.345" v="2156" actId="1035"/>
          <ac:spMkLst>
            <pc:docMk/>
            <pc:sldMk cId="185532579" sldId="273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5:57:51.662" v="2031" actId="1038"/>
          <ac:spMkLst>
            <pc:docMk/>
            <pc:sldMk cId="185532579" sldId="273"/>
            <ac:spMk id="36" creationId="{9D8C0ACB-3991-409A-A2C1-FD9E3F4E2EAE}"/>
          </ac:spMkLst>
        </pc:spChg>
        <pc:spChg chg="del mod">
          <ac:chgData name="Siegbert Rudolph" userId="2af4d44886c067cc" providerId="LiveId" clId="{12C70145-B07B-4670-A154-68590779E445}" dt="2020-06-15T16:03:34.695" v="2104" actId="478"/>
          <ac:spMkLst>
            <pc:docMk/>
            <pc:sldMk cId="185532579" sldId="273"/>
            <ac:spMk id="37" creationId="{86BA9FAF-F9F2-4611-BAE8-86EDE6838833}"/>
          </ac:spMkLst>
        </pc:spChg>
        <pc:spChg chg="del mod">
          <ac:chgData name="Siegbert Rudolph" userId="2af4d44886c067cc" providerId="LiveId" clId="{12C70145-B07B-4670-A154-68590779E445}" dt="2020-06-15T16:03:34.695" v="2104" actId="478"/>
          <ac:spMkLst>
            <pc:docMk/>
            <pc:sldMk cId="185532579" sldId="273"/>
            <ac:spMk id="38" creationId="{8DE9755D-E40A-4994-A75D-454FB276AD6A}"/>
          </ac:spMkLst>
        </pc:spChg>
        <pc:spChg chg="del mod">
          <ac:chgData name="Siegbert Rudolph" userId="2af4d44886c067cc" providerId="LiveId" clId="{12C70145-B07B-4670-A154-68590779E445}" dt="2020-06-15T16:03:34.695" v="2104" actId="478"/>
          <ac:spMkLst>
            <pc:docMk/>
            <pc:sldMk cId="185532579" sldId="273"/>
            <ac:spMk id="39" creationId="{99184DF7-A362-4A06-9E32-D18199FD2629}"/>
          </ac:spMkLst>
        </pc:spChg>
        <pc:spChg chg="del">
          <ac:chgData name="Siegbert Rudolph" userId="2af4d44886c067cc" providerId="LiveId" clId="{12C70145-B07B-4670-A154-68590779E445}" dt="2020-06-15T15:58:24.147" v="2037" actId="478"/>
          <ac:spMkLst>
            <pc:docMk/>
            <pc:sldMk cId="185532579" sldId="273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04:11.530" v="2127" actId="167"/>
          <ac:picMkLst>
            <pc:docMk/>
            <pc:sldMk cId="185532579" sldId="273"/>
            <ac:picMk id="11" creationId="{2ACCA86E-73C2-4B2F-BBEF-2D2EBE598422}"/>
          </ac:picMkLst>
        </pc:picChg>
      </pc:sldChg>
      <pc:sldChg chg="addSp delSp modSp add mod">
        <pc:chgData name="Siegbert Rudolph" userId="2af4d44886c067cc" providerId="LiveId" clId="{12C70145-B07B-4670-A154-68590779E445}" dt="2020-07-07T14:29:20.975" v="9718" actId="1076"/>
        <pc:sldMkLst>
          <pc:docMk/>
          <pc:sldMk cId="2201411931" sldId="274"/>
        </pc:sldMkLst>
        <pc:spChg chg="del mod">
          <ac:chgData name="Siegbert Rudolph" userId="2af4d44886c067cc" providerId="LiveId" clId="{12C70145-B07B-4670-A154-68590779E445}" dt="2020-07-07T14:29:20.971" v="9713" actId="478"/>
          <ac:spMkLst>
            <pc:docMk/>
            <pc:sldMk cId="2201411931" sldId="274"/>
            <ac:spMk id="12" creationId="{3E698F9B-F189-40DC-89F3-B0537E6E0989}"/>
          </ac:spMkLst>
        </pc:spChg>
        <pc:spChg chg="mod">
          <ac:chgData name="Siegbert Rudolph" userId="2af4d44886c067cc" providerId="LiveId" clId="{12C70145-B07B-4670-A154-68590779E445}" dt="2020-07-07T14:29:20.975" v="9718" actId="1076"/>
          <ac:spMkLst>
            <pc:docMk/>
            <pc:sldMk cId="2201411931" sldId="274"/>
            <ac:spMk id="13" creationId="{A2E5C088-79D7-430F-B0AD-D5D6F12D008C}"/>
          </ac:spMkLst>
        </pc:spChg>
        <pc:spChg chg="mod">
          <ac:chgData name="Siegbert Rudolph" userId="2af4d44886c067cc" providerId="LiveId" clId="{12C70145-B07B-4670-A154-68590779E445}" dt="2020-06-15T15:04:02.041" v="1760" actId="20577"/>
          <ac:spMkLst>
            <pc:docMk/>
            <pc:sldMk cId="2201411931" sldId="274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04:05.460" v="1761" actId="20577"/>
          <ac:spMkLst>
            <pc:docMk/>
            <pc:sldMk cId="2201411931" sldId="274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3:58.195" v="1759" actId="20577"/>
          <ac:spMkLst>
            <pc:docMk/>
            <pc:sldMk cId="2201411931" sldId="274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04:16.408" v="1773" actId="1038"/>
          <ac:spMkLst>
            <pc:docMk/>
            <pc:sldMk cId="2201411931" sldId="274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05:56.417" v="2176" actId="1038"/>
          <ac:spMkLst>
            <pc:docMk/>
            <pc:sldMk cId="2201411931" sldId="274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06:04.865" v="2199" actId="1035"/>
          <ac:spMkLst>
            <pc:docMk/>
            <pc:sldMk cId="2201411931" sldId="274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06:10.984" v="2215" actId="1037"/>
          <ac:spMkLst>
            <pc:docMk/>
            <pc:sldMk cId="2201411931" sldId="274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05:37.368" v="2166" actId="21"/>
          <ac:spMkLst>
            <pc:docMk/>
            <pc:sldMk cId="2201411931" sldId="274"/>
            <ac:spMk id="28" creationId="{9C6908C3-01DD-44FA-966A-6E947D1043C1}"/>
          </ac:spMkLst>
        </pc:spChg>
        <pc:spChg chg="del">
          <ac:chgData name="Siegbert Rudolph" userId="2af4d44886c067cc" providerId="LiveId" clId="{12C70145-B07B-4670-A154-68590779E445}" dt="2020-06-15T15:56:32.652" v="2016" actId="478"/>
          <ac:spMkLst>
            <pc:docMk/>
            <pc:sldMk cId="2201411931" sldId="274"/>
            <ac:spMk id="29" creationId="{6485AB56-BE32-4F52-BB79-1A55833F29C8}"/>
          </ac:spMkLst>
        </pc:spChg>
        <pc:spChg chg="del mod">
          <ac:chgData name="Siegbert Rudolph" userId="2af4d44886c067cc" providerId="LiveId" clId="{12C70145-B07B-4670-A154-68590779E445}" dt="2020-06-15T16:05:37.368" v="2166" actId="21"/>
          <ac:spMkLst>
            <pc:docMk/>
            <pc:sldMk cId="2201411931" sldId="274"/>
            <ac:spMk id="30" creationId="{D381D654-B0EC-4076-92DE-C268C79987FB}"/>
          </ac:spMkLst>
        </pc:spChg>
        <pc:spChg chg="del mod">
          <ac:chgData name="Siegbert Rudolph" userId="2af4d44886c067cc" providerId="LiveId" clId="{12C70145-B07B-4670-A154-68590779E445}" dt="2020-06-15T16:05:37.368" v="2166" actId="21"/>
          <ac:spMkLst>
            <pc:docMk/>
            <pc:sldMk cId="2201411931" sldId="274"/>
            <ac:spMk id="31" creationId="{F3EDDDA2-EF35-4D98-9451-AEE9B132D376}"/>
          </ac:spMkLst>
        </pc:spChg>
        <pc:spChg chg="del mod">
          <ac:chgData name="Siegbert Rudolph" userId="2af4d44886c067cc" providerId="LiveId" clId="{12C70145-B07B-4670-A154-68590779E445}" dt="2020-06-15T16:05:37.368" v="2166" actId="21"/>
          <ac:spMkLst>
            <pc:docMk/>
            <pc:sldMk cId="2201411931" sldId="274"/>
            <ac:spMk id="32" creationId="{442D4AF5-D6A1-4658-9825-BC1ACF4E07CE}"/>
          </ac:spMkLst>
        </pc:spChg>
        <pc:spChg chg="del">
          <ac:chgData name="Siegbert Rudolph" userId="2af4d44886c067cc" providerId="LiveId" clId="{12C70145-B07B-4670-A154-68590779E445}" dt="2020-06-15T16:00:57.288" v="2057" actId="478"/>
          <ac:spMkLst>
            <pc:docMk/>
            <pc:sldMk cId="2201411931" sldId="274"/>
            <ac:spMk id="33" creationId="{7D7B71E2-ED61-45C8-A371-B9B703A2A2A0}"/>
          </ac:spMkLst>
        </pc:spChg>
        <pc:spChg chg="del">
          <ac:chgData name="Siegbert Rudolph" userId="2af4d44886c067cc" providerId="LiveId" clId="{12C70145-B07B-4670-A154-68590779E445}" dt="2020-06-15T16:05:37.368" v="2166" actId="21"/>
          <ac:spMkLst>
            <pc:docMk/>
            <pc:sldMk cId="2201411931" sldId="274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06:18.424" v="2241" actId="1038"/>
          <ac:spMkLst>
            <pc:docMk/>
            <pc:sldMk cId="2201411931" sldId="274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5:04:20.317" v="1781" actId="1038"/>
          <ac:spMkLst>
            <pc:docMk/>
            <pc:sldMk cId="2201411931" sldId="274"/>
            <ac:spMk id="36" creationId="{9D8C0ACB-3991-409A-A2C1-FD9E3F4E2EAE}"/>
          </ac:spMkLst>
        </pc:spChg>
        <pc:spChg chg="del">
          <ac:chgData name="Siegbert Rudolph" userId="2af4d44886c067cc" providerId="LiveId" clId="{12C70145-B07B-4670-A154-68590779E445}" dt="2020-06-15T16:00:54.351" v="2056" actId="478"/>
          <ac:spMkLst>
            <pc:docMk/>
            <pc:sldMk cId="2201411931" sldId="274"/>
            <ac:spMk id="37" creationId="{86BA9FAF-F9F2-4611-BAE8-86EDE6838833}"/>
          </ac:spMkLst>
        </pc:spChg>
        <pc:spChg chg="del">
          <ac:chgData name="Siegbert Rudolph" userId="2af4d44886c067cc" providerId="LiveId" clId="{12C70145-B07B-4670-A154-68590779E445}" dt="2020-06-15T16:00:50.263" v="2054" actId="478"/>
          <ac:spMkLst>
            <pc:docMk/>
            <pc:sldMk cId="2201411931" sldId="274"/>
            <ac:spMk id="38" creationId="{8DE9755D-E40A-4994-A75D-454FB276AD6A}"/>
          </ac:spMkLst>
        </pc:spChg>
        <pc:spChg chg="del">
          <ac:chgData name="Siegbert Rudolph" userId="2af4d44886c067cc" providerId="LiveId" clId="{12C70145-B07B-4670-A154-68590779E445}" dt="2020-06-15T16:00:52.461" v="2055" actId="478"/>
          <ac:spMkLst>
            <pc:docMk/>
            <pc:sldMk cId="2201411931" sldId="274"/>
            <ac:spMk id="39" creationId="{99184DF7-A362-4A06-9E32-D18199FD2629}"/>
          </ac:spMkLst>
        </pc:spChg>
        <pc:spChg chg="del mod">
          <ac:chgData name="Siegbert Rudolph" userId="2af4d44886c067cc" providerId="LiveId" clId="{12C70145-B07B-4670-A154-68590779E445}" dt="2020-06-15T16:00:33.172" v="2049" actId="478"/>
          <ac:spMkLst>
            <pc:docMk/>
            <pc:sldMk cId="2201411931" sldId="274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05:46.679" v="2169" actId="167"/>
          <ac:picMkLst>
            <pc:docMk/>
            <pc:sldMk cId="2201411931" sldId="274"/>
            <ac:picMk id="11" creationId="{580BAAB2-7D35-476E-89F4-714B3A1F77D2}"/>
          </ac:picMkLst>
        </pc:picChg>
      </pc:sldChg>
      <pc:sldChg chg="addSp delSp modSp add mod">
        <pc:chgData name="Siegbert Rudolph" userId="2af4d44886c067cc" providerId="LiveId" clId="{12C70145-B07B-4670-A154-68590779E445}" dt="2020-07-07T14:29:20.980" v="9724" actId="1076"/>
        <pc:sldMkLst>
          <pc:docMk/>
          <pc:sldMk cId="1901867075" sldId="275"/>
        </pc:sldMkLst>
        <pc:spChg chg="del mod">
          <ac:chgData name="Siegbert Rudolph" userId="2af4d44886c067cc" providerId="LiveId" clId="{12C70145-B07B-4670-A154-68590779E445}" dt="2020-07-07T14:29:20.975" v="9719" actId="478"/>
          <ac:spMkLst>
            <pc:docMk/>
            <pc:sldMk cId="1901867075" sldId="275"/>
            <ac:spMk id="12" creationId="{A71BB2A9-BD58-4F6D-B890-5110350BE22A}"/>
          </ac:spMkLst>
        </pc:spChg>
        <pc:spChg chg="mod">
          <ac:chgData name="Siegbert Rudolph" userId="2af4d44886c067cc" providerId="LiveId" clId="{12C70145-B07B-4670-A154-68590779E445}" dt="2020-07-07T14:29:20.980" v="9724" actId="1076"/>
          <ac:spMkLst>
            <pc:docMk/>
            <pc:sldMk cId="1901867075" sldId="275"/>
            <ac:spMk id="13" creationId="{59ADEB63-70E5-432C-B12A-7FF8556448B3}"/>
          </ac:spMkLst>
        </pc:spChg>
        <pc:spChg chg="mod">
          <ac:chgData name="Siegbert Rudolph" userId="2af4d44886c067cc" providerId="LiveId" clId="{12C70145-B07B-4670-A154-68590779E445}" dt="2020-06-15T15:04:30.410" v="1783" actId="20577"/>
          <ac:spMkLst>
            <pc:docMk/>
            <pc:sldMk cId="1901867075" sldId="275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7:59:38.629" v="5789" actId="1037"/>
          <ac:spMkLst>
            <pc:docMk/>
            <pc:sldMk cId="1901867075" sldId="275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4:27.156" v="1782" actId="20577"/>
          <ac:spMkLst>
            <pc:docMk/>
            <pc:sldMk cId="1901867075" sldId="275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7:59:38.629" v="5789" actId="1037"/>
          <ac:spMkLst>
            <pc:docMk/>
            <pc:sldMk cId="1901867075" sldId="275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08:53.088" v="2255" actId="1037"/>
          <ac:spMkLst>
            <pc:docMk/>
            <pc:sldMk cId="1901867075" sldId="275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09:07.960" v="2291" actId="1036"/>
          <ac:spMkLst>
            <pc:docMk/>
            <pc:sldMk cId="1901867075" sldId="275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09:24.755" v="2338" actId="1037"/>
          <ac:spMkLst>
            <pc:docMk/>
            <pc:sldMk cId="1901867075" sldId="275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08:34.104" v="2249" actId="21"/>
          <ac:spMkLst>
            <pc:docMk/>
            <pc:sldMk cId="1901867075" sldId="275"/>
            <ac:spMk id="28" creationId="{9C6908C3-01DD-44FA-966A-6E947D1043C1}"/>
          </ac:spMkLst>
        </pc:spChg>
        <pc:spChg chg="del">
          <ac:chgData name="Siegbert Rudolph" userId="2af4d44886c067cc" providerId="LiveId" clId="{12C70145-B07B-4670-A154-68590779E445}" dt="2020-06-15T15:56:36.824" v="2017" actId="478"/>
          <ac:spMkLst>
            <pc:docMk/>
            <pc:sldMk cId="1901867075" sldId="275"/>
            <ac:spMk id="29" creationId="{6485AB56-BE32-4F52-BB79-1A55833F29C8}"/>
          </ac:spMkLst>
        </pc:spChg>
        <pc:spChg chg="del mod">
          <ac:chgData name="Siegbert Rudolph" userId="2af4d44886c067cc" providerId="LiveId" clId="{12C70145-B07B-4670-A154-68590779E445}" dt="2020-06-15T16:08:34.104" v="2249" actId="21"/>
          <ac:spMkLst>
            <pc:docMk/>
            <pc:sldMk cId="1901867075" sldId="275"/>
            <ac:spMk id="30" creationId="{D381D654-B0EC-4076-92DE-C268C79987FB}"/>
          </ac:spMkLst>
        </pc:spChg>
        <pc:spChg chg="del mod">
          <ac:chgData name="Siegbert Rudolph" userId="2af4d44886c067cc" providerId="LiveId" clId="{12C70145-B07B-4670-A154-68590779E445}" dt="2020-06-15T16:08:34.104" v="2249" actId="21"/>
          <ac:spMkLst>
            <pc:docMk/>
            <pc:sldMk cId="1901867075" sldId="275"/>
            <ac:spMk id="31" creationId="{F3EDDDA2-EF35-4D98-9451-AEE9B132D376}"/>
          </ac:spMkLst>
        </pc:spChg>
        <pc:spChg chg="del mod">
          <ac:chgData name="Siegbert Rudolph" userId="2af4d44886c067cc" providerId="LiveId" clId="{12C70145-B07B-4670-A154-68590779E445}" dt="2020-06-15T16:08:34.104" v="2249" actId="21"/>
          <ac:spMkLst>
            <pc:docMk/>
            <pc:sldMk cId="1901867075" sldId="275"/>
            <ac:spMk id="32" creationId="{442D4AF5-D6A1-4658-9825-BC1ACF4E07CE}"/>
          </ac:spMkLst>
        </pc:spChg>
        <pc:spChg chg="del">
          <ac:chgData name="Siegbert Rudolph" userId="2af4d44886c067cc" providerId="LiveId" clId="{12C70145-B07B-4670-A154-68590779E445}" dt="2020-06-15T16:01:32.896" v="2066" actId="478"/>
          <ac:spMkLst>
            <pc:docMk/>
            <pc:sldMk cId="1901867075" sldId="275"/>
            <ac:spMk id="33" creationId="{7D7B71E2-ED61-45C8-A371-B9B703A2A2A0}"/>
          </ac:spMkLst>
        </pc:spChg>
        <pc:spChg chg="del">
          <ac:chgData name="Siegbert Rudolph" userId="2af4d44886c067cc" providerId="LiveId" clId="{12C70145-B07B-4670-A154-68590779E445}" dt="2020-06-15T16:08:34.104" v="2249" actId="21"/>
          <ac:spMkLst>
            <pc:docMk/>
            <pc:sldMk cId="1901867075" sldId="275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09:32.400" v="2365" actId="1038"/>
          <ac:spMkLst>
            <pc:docMk/>
            <pc:sldMk cId="1901867075" sldId="275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01:32.896" v="2066" actId="478"/>
          <ac:spMkLst>
            <pc:docMk/>
            <pc:sldMk cId="1901867075" sldId="275"/>
            <ac:spMk id="37" creationId="{86BA9FAF-F9F2-4611-BAE8-86EDE6838833}"/>
          </ac:spMkLst>
        </pc:spChg>
        <pc:spChg chg="del">
          <ac:chgData name="Siegbert Rudolph" userId="2af4d44886c067cc" providerId="LiveId" clId="{12C70145-B07B-4670-A154-68590779E445}" dt="2020-06-15T16:01:32.896" v="2066" actId="478"/>
          <ac:spMkLst>
            <pc:docMk/>
            <pc:sldMk cId="1901867075" sldId="275"/>
            <ac:spMk id="38" creationId="{8DE9755D-E40A-4994-A75D-454FB276AD6A}"/>
          </ac:spMkLst>
        </pc:spChg>
        <pc:spChg chg="del">
          <ac:chgData name="Siegbert Rudolph" userId="2af4d44886c067cc" providerId="LiveId" clId="{12C70145-B07B-4670-A154-68590779E445}" dt="2020-06-15T16:01:32.896" v="2066" actId="478"/>
          <ac:spMkLst>
            <pc:docMk/>
            <pc:sldMk cId="1901867075" sldId="275"/>
            <ac:spMk id="39" creationId="{99184DF7-A362-4A06-9E32-D18199FD2629}"/>
          </ac:spMkLst>
        </pc:spChg>
        <pc:spChg chg="del mod">
          <ac:chgData name="Siegbert Rudolph" userId="2af4d44886c067cc" providerId="LiveId" clId="{12C70145-B07B-4670-A154-68590779E445}" dt="2020-06-15T16:01:03.664" v="2058" actId="478"/>
          <ac:spMkLst>
            <pc:docMk/>
            <pc:sldMk cId="1901867075" sldId="275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08:44.116" v="2252" actId="167"/>
          <ac:picMkLst>
            <pc:docMk/>
            <pc:sldMk cId="1901867075" sldId="275"/>
            <ac:picMk id="11" creationId="{9CFF9805-C0AE-4DC4-A0FB-4B74681EFFA6}"/>
          </ac:picMkLst>
        </pc:picChg>
        <pc:cxnChg chg="mod">
          <ac:chgData name="Siegbert Rudolph" userId="2af4d44886c067cc" providerId="LiveId" clId="{12C70145-B07B-4670-A154-68590779E445}" dt="2020-06-15T16:01:26.523" v="2065" actId="1076"/>
          <ac:cxnSpMkLst>
            <pc:docMk/>
            <pc:sldMk cId="1901867075" sldId="275"/>
            <ac:cxnSpMk id="9" creationId="{D495B616-74C1-4407-91A0-747BFB3F67E8}"/>
          </ac:cxnSpMkLst>
        </pc:cxnChg>
      </pc:sldChg>
      <pc:sldChg chg="addSp delSp modSp add mod">
        <pc:chgData name="Siegbert Rudolph" userId="2af4d44886c067cc" providerId="LiveId" clId="{12C70145-B07B-4670-A154-68590779E445}" dt="2020-07-07T14:29:20.998" v="9748" actId="1076"/>
        <pc:sldMkLst>
          <pc:docMk/>
          <pc:sldMk cId="1544213798" sldId="276"/>
        </pc:sldMkLst>
        <pc:spChg chg="del mod">
          <ac:chgData name="Siegbert Rudolph" userId="2af4d44886c067cc" providerId="LiveId" clId="{12C70145-B07B-4670-A154-68590779E445}" dt="2020-07-07T14:29:20.994" v="9743" actId="478"/>
          <ac:spMkLst>
            <pc:docMk/>
            <pc:sldMk cId="1544213798" sldId="276"/>
            <ac:spMk id="12" creationId="{9B252012-CE53-467B-BD08-3CAEF8E62091}"/>
          </ac:spMkLst>
        </pc:spChg>
        <pc:spChg chg="mod">
          <ac:chgData name="Siegbert Rudolph" userId="2af4d44886c067cc" providerId="LiveId" clId="{12C70145-B07B-4670-A154-68590779E445}" dt="2020-07-07T14:29:20.998" v="9748" actId="1076"/>
          <ac:spMkLst>
            <pc:docMk/>
            <pc:sldMk cId="1544213798" sldId="276"/>
            <ac:spMk id="13" creationId="{48D113EF-DF32-4408-9CF0-5698194D0BDF}"/>
          </ac:spMkLst>
        </pc:spChg>
        <pc:spChg chg="mod">
          <ac:chgData name="Siegbert Rudolph" userId="2af4d44886c067cc" providerId="LiveId" clId="{12C70145-B07B-4670-A154-68590779E445}" dt="2020-06-15T15:05:25.274" v="1796" actId="1037"/>
          <ac:spMkLst>
            <pc:docMk/>
            <pc:sldMk cId="1544213798" sldId="276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05:25.274" v="1796" actId="1037"/>
          <ac:spMkLst>
            <pc:docMk/>
            <pc:sldMk cId="1544213798" sldId="276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4:55.939" v="1786" actId="20577"/>
          <ac:spMkLst>
            <pc:docMk/>
            <pc:sldMk cId="1544213798" sldId="276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05:25.274" v="1796" actId="1037"/>
          <ac:spMkLst>
            <pc:docMk/>
            <pc:sldMk cId="1544213798" sldId="276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10:35.104" v="2378" actId="1076"/>
          <ac:spMkLst>
            <pc:docMk/>
            <pc:sldMk cId="1544213798" sldId="276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10:43.313" v="2381" actId="1036"/>
          <ac:spMkLst>
            <pc:docMk/>
            <pc:sldMk cId="1544213798" sldId="276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10:48.933" v="2382" actId="1076"/>
          <ac:spMkLst>
            <pc:docMk/>
            <pc:sldMk cId="1544213798" sldId="276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10:20.123" v="2374" actId="21"/>
          <ac:spMkLst>
            <pc:docMk/>
            <pc:sldMk cId="1544213798" sldId="276"/>
            <ac:spMk id="28" creationId="{9C6908C3-01DD-44FA-966A-6E947D1043C1}"/>
          </ac:spMkLst>
        </pc:spChg>
        <pc:spChg chg="del">
          <ac:chgData name="Siegbert Rudolph" userId="2af4d44886c067cc" providerId="LiveId" clId="{12C70145-B07B-4670-A154-68590779E445}" dt="2020-06-15T15:56:40.484" v="2018" actId="478"/>
          <ac:spMkLst>
            <pc:docMk/>
            <pc:sldMk cId="1544213798" sldId="276"/>
            <ac:spMk id="29" creationId="{6485AB56-BE32-4F52-BB79-1A55833F29C8}"/>
          </ac:spMkLst>
        </pc:spChg>
        <pc:spChg chg="del mod">
          <ac:chgData name="Siegbert Rudolph" userId="2af4d44886c067cc" providerId="LiveId" clId="{12C70145-B07B-4670-A154-68590779E445}" dt="2020-06-15T16:10:20.123" v="2374" actId="21"/>
          <ac:spMkLst>
            <pc:docMk/>
            <pc:sldMk cId="1544213798" sldId="276"/>
            <ac:spMk id="30" creationId="{D381D654-B0EC-4076-92DE-C268C79987FB}"/>
          </ac:spMkLst>
        </pc:spChg>
        <pc:spChg chg="del mod">
          <ac:chgData name="Siegbert Rudolph" userId="2af4d44886c067cc" providerId="LiveId" clId="{12C70145-B07B-4670-A154-68590779E445}" dt="2020-06-15T16:10:20.123" v="2374" actId="21"/>
          <ac:spMkLst>
            <pc:docMk/>
            <pc:sldMk cId="1544213798" sldId="276"/>
            <ac:spMk id="31" creationId="{F3EDDDA2-EF35-4D98-9451-AEE9B132D376}"/>
          </ac:spMkLst>
        </pc:spChg>
        <pc:spChg chg="del mod">
          <ac:chgData name="Siegbert Rudolph" userId="2af4d44886c067cc" providerId="LiveId" clId="{12C70145-B07B-4670-A154-68590779E445}" dt="2020-06-15T16:10:20.123" v="2374" actId="21"/>
          <ac:spMkLst>
            <pc:docMk/>
            <pc:sldMk cId="1544213798" sldId="276"/>
            <ac:spMk id="32" creationId="{442D4AF5-D6A1-4658-9825-BC1ACF4E07CE}"/>
          </ac:spMkLst>
        </pc:spChg>
        <pc:spChg chg="del">
          <ac:chgData name="Siegbert Rudolph" userId="2af4d44886c067cc" providerId="LiveId" clId="{12C70145-B07B-4670-A154-68590779E445}" dt="2020-06-15T16:01:54.711" v="2073" actId="478"/>
          <ac:spMkLst>
            <pc:docMk/>
            <pc:sldMk cId="1544213798" sldId="276"/>
            <ac:spMk id="33" creationId="{7D7B71E2-ED61-45C8-A371-B9B703A2A2A0}"/>
          </ac:spMkLst>
        </pc:spChg>
        <pc:spChg chg="del">
          <ac:chgData name="Siegbert Rudolph" userId="2af4d44886c067cc" providerId="LiveId" clId="{12C70145-B07B-4670-A154-68590779E445}" dt="2020-06-15T16:10:20.123" v="2374" actId="21"/>
          <ac:spMkLst>
            <pc:docMk/>
            <pc:sldMk cId="1544213798" sldId="276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11:01.238" v="2419" actId="1038"/>
          <ac:spMkLst>
            <pc:docMk/>
            <pc:sldMk cId="1544213798" sldId="276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01:54.711" v="2073" actId="478"/>
          <ac:spMkLst>
            <pc:docMk/>
            <pc:sldMk cId="1544213798" sldId="276"/>
            <ac:spMk id="37" creationId="{86BA9FAF-F9F2-4611-BAE8-86EDE6838833}"/>
          </ac:spMkLst>
        </pc:spChg>
        <pc:spChg chg="del">
          <ac:chgData name="Siegbert Rudolph" userId="2af4d44886c067cc" providerId="LiveId" clId="{12C70145-B07B-4670-A154-68590779E445}" dt="2020-06-15T16:01:54.711" v="2073" actId="478"/>
          <ac:spMkLst>
            <pc:docMk/>
            <pc:sldMk cId="1544213798" sldId="276"/>
            <ac:spMk id="38" creationId="{8DE9755D-E40A-4994-A75D-454FB276AD6A}"/>
          </ac:spMkLst>
        </pc:spChg>
        <pc:spChg chg="del">
          <ac:chgData name="Siegbert Rudolph" userId="2af4d44886c067cc" providerId="LiveId" clId="{12C70145-B07B-4670-A154-68590779E445}" dt="2020-06-15T16:01:54.711" v="2073" actId="478"/>
          <ac:spMkLst>
            <pc:docMk/>
            <pc:sldMk cId="1544213798" sldId="276"/>
            <ac:spMk id="39" creationId="{99184DF7-A362-4A06-9E32-D18199FD2629}"/>
          </ac:spMkLst>
        </pc:spChg>
        <pc:spChg chg="del mod">
          <ac:chgData name="Siegbert Rudolph" userId="2af4d44886c067cc" providerId="LiveId" clId="{12C70145-B07B-4670-A154-68590779E445}" dt="2020-06-15T16:01:38.577" v="2068" actId="478"/>
          <ac:spMkLst>
            <pc:docMk/>
            <pc:sldMk cId="1544213798" sldId="276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10:28.830" v="2377" actId="167"/>
          <ac:picMkLst>
            <pc:docMk/>
            <pc:sldMk cId="1544213798" sldId="276"/>
            <ac:picMk id="11" creationId="{3C277ABF-B3B3-4CA4-A3A8-571CC394C705}"/>
          </ac:picMkLst>
        </pc:picChg>
      </pc:sldChg>
      <pc:sldChg chg="addSp delSp modSp add mod">
        <pc:chgData name="Siegbert Rudolph" userId="2af4d44886c067cc" providerId="LiveId" clId="{12C70145-B07B-4670-A154-68590779E445}" dt="2020-07-07T14:29:21.002" v="9754" actId="1076"/>
        <pc:sldMkLst>
          <pc:docMk/>
          <pc:sldMk cId="4052211650" sldId="277"/>
        </pc:sldMkLst>
        <pc:spChg chg="del mod">
          <ac:chgData name="Siegbert Rudolph" userId="2af4d44886c067cc" providerId="LiveId" clId="{12C70145-B07B-4670-A154-68590779E445}" dt="2020-07-07T14:29:20.999" v="9749" actId="478"/>
          <ac:spMkLst>
            <pc:docMk/>
            <pc:sldMk cId="4052211650" sldId="277"/>
            <ac:spMk id="12" creationId="{3DB293CC-9BEB-4477-83DD-84A2F8C84A22}"/>
          </ac:spMkLst>
        </pc:spChg>
        <pc:spChg chg="mod">
          <ac:chgData name="Siegbert Rudolph" userId="2af4d44886c067cc" providerId="LiveId" clId="{12C70145-B07B-4670-A154-68590779E445}" dt="2020-07-07T14:29:21.002" v="9754" actId="1076"/>
          <ac:spMkLst>
            <pc:docMk/>
            <pc:sldMk cId="4052211650" sldId="277"/>
            <ac:spMk id="13" creationId="{85C7404C-44AD-470C-8952-D829B580A158}"/>
          </ac:spMkLst>
        </pc:spChg>
        <pc:spChg chg="mod">
          <ac:chgData name="Siegbert Rudolph" userId="2af4d44886c067cc" providerId="LiveId" clId="{12C70145-B07B-4670-A154-68590779E445}" dt="2020-06-15T15:05:49.024" v="1800" actId="408"/>
          <ac:spMkLst>
            <pc:docMk/>
            <pc:sldMk cId="4052211650" sldId="277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05:49.024" v="1800" actId="408"/>
          <ac:spMkLst>
            <pc:docMk/>
            <pc:sldMk cId="4052211650" sldId="277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5:34.813" v="1797" actId="20577"/>
          <ac:spMkLst>
            <pc:docMk/>
            <pc:sldMk cId="4052211650" sldId="277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05:41.732" v="1799" actId="20577"/>
          <ac:spMkLst>
            <pc:docMk/>
            <pc:sldMk cId="4052211650" sldId="277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12:45.424" v="2449" actId="1036"/>
          <ac:spMkLst>
            <pc:docMk/>
            <pc:sldMk cId="4052211650" sldId="277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12:52.911" v="2455" actId="1035"/>
          <ac:spMkLst>
            <pc:docMk/>
            <pc:sldMk cId="4052211650" sldId="277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12:58.269" v="2456" actId="1076"/>
          <ac:spMkLst>
            <pc:docMk/>
            <pc:sldMk cId="4052211650" sldId="277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12:26.596" v="2434" actId="21"/>
          <ac:spMkLst>
            <pc:docMk/>
            <pc:sldMk cId="4052211650" sldId="277"/>
            <ac:spMk id="28" creationId="{9C6908C3-01DD-44FA-966A-6E947D1043C1}"/>
          </ac:spMkLst>
        </pc:spChg>
        <pc:spChg chg="del">
          <ac:chgData name="Siegbert Rudolph" userId="2af4d44886c067cc" providerId="LiveId" clId="{12C70145-B07B-4670-A154-68590779E445}" dt="2020-06-15T15:56:43.756" v="2019" actId="478"/>
          <ac:spMkLst>
            <pc:docMk/>
            <pc:sldMk cId="4052211650" sldId="277"/>
            <ac:spMk id="29" creationId="{6485AB56-BE32-4F52-BB79-1A55833F29C8}"/>
          </ac:spMkLst>
        </pc:spChg>
        <pc:spChg chg="del mod">
          <ac:chgData name="Siegbert Rudolph" userId="2af4d44886c067cc" providerId="LiveId" clId="{12C70145-B07B-4670-A154-68590779E445}" dt="2020-06-15T16:12:26.596" v="2434" actId="21"/>
          <ac:spMkLst>
            <pc:docMk/>
            <pc:sldMk cId="4052211650" sldId="277"/>
            <ac:spMk id="30" creationId="{D381D654-B0EC-4076-92DE-C268C79987FB}"/>
          </ac:spMkLst>
        </pc:spChg>
        <pc:spChg chg="del mod">
          <ac:chgData name="Siegbert Rudolph" userId="2af4d44886c067cc" providerId="LiveId" clId="{12C70145-B07B-4670-A154-68590779E445}" dt="2020-06-15T16:12:26.596" v="2434" actId="21"/>
          <ac:spMkLst>
            <pc:docMk/>
            <pc:sldMk cId="4052211650" sldId="277"/>
            <ac:spMk id="31" creationId="{F3EDDDA2-EF35-4D98-9451-AEE9B132D376}"/>
          </ac:spMkLst>
        </pc:spChg>
        <pc:spChg chg="del mod">
          <ac:chgData name="Siegbert Rudolph" userId="2af4d44886c067cc" providerId="LiveId" clId="{12C70145-B07B-4670-A154-68590779E445}" dt="2020-06-15T16:12:26.596" v="2434" actId="21"/>
          <ac:spMkLst>
            <pc:docMk/>
            <pc:sldMk cId="4052211650" sldId="277"/>
            <ac:spMk id="32" creationId="{442D4AF5-D6A1-4658-9825-BC1ACF4E07CE}"/>
          </ac:spMkLst>
        </pc:spChg>
        <pc:spChg chg="del">
          <ac:chgData name="Siegbert Rudolph" userId="2af4d44886c067cc" providerId="LiveId" clId="{12C70145-B07B-4670-A154-68590779E445}" dt="2020-06-15T16:02:15.112" v="2079" actId="478"/>
          <ac:spMkLst>
            <pc:docMk/>
            <pc:sldMk cId="4052211650" sldId="277"/>
            <ac:spMk id="33" creationId="{7D7B71E2-ED61-45C8-A371-B9B703A2A2A0}"/>
          </ac:spMkLst>
        </pc:spChg>
        <pc:spChg chg="del">
          <ac:chgData name="Siegbert Rudolph" userId="2af4d44886c067cc" providerId="LiveId" clId="{12C70145-B07B-4670-A154-68590779E445}" dt="2020-06-15T16:12:26.596" v="2434" actId="21"/>
          <ac:spMkLst>
            <pc:docMk/>
            <pc:sldMk cId="4052211650" sldId="277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13:06.695" v="2459" actId="1037"/>
          <ac:spMkLst>
            <pc:docMk/>
            <pc:sldMk cId="4052211650" sldId="277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02:15.112" v="2079" actId="478"/>
          <ac:spMkLst>
            <pc:docMk/>
            <pc:sldMk cId="4052211650" sldId="277"/>
            <ac:spMk id="37" creationId="{86BA9FAF-F9F2-4611-BAE8-86EDE6838833}"/>
          </ac:spMkLst>
        </pc:spChg>
        <pc:spChg chg="del">
          <ac:chgData name="Siegbert Rudolph" userId="2af4d44886c067cc" providerId="LiveId" clId="{12C70145-B07B-4670-A154-68590779E445}" dt="2020-06-15T16:02:15.112" v="2079" actId="478"/>
          <ac:spMkLst>
            <pc:docMk/>
            <pc:sldMk cId="4052211650" sldId="277"/>
            <ac:spMk id="38" creationId="{8DE9755D-E40A-4994-A75D-454FB276AD6A}"/>
          </ac:spMkLst>
        </pc:spChg>
        <pc:spChg chg="del">
          <ac:chgData name="Siegbert Rudolph" userId="2af4d44886c067cc" providerId="LiveId" clId="{12C70145-B07B-4670-A154-68590779E445}" dt="2020-06-15T16:02:15.112" v="2079" actId="478"/>
          <ac:spMkLst>
            <pc:docMk/>
            <pc:sldMk cId="4052211650" sldId="277"/>
            <ac:spMk id="39" creationId="{99184DF7-A362-4A06-9E32-D18199FD2629}"/>
          </ac:spMkLst>
        </pc:spChg>
        <pc:spChg chg="del">
          <ac:chgData name="Siegbert Rudolph" userId="2af4d44886c067cc" providerId="LiveId" clId="{12C70145-B07B-4670-A154-68590779E445}" dt="2020-06-15T16:02:00.112" v="2074" actId="478"/>
          <ac:spMkLst>
            <pc:docMk/>
            <pc:sldMk cId="4052211650" sldId="277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12:35.882" v="2437" actId="167"/>
          <ac:picMkLst>
            <pc:docMk/>
            <pc:sldMk cId="4052211650" sldId="277"/>
            <ac:picMk id="11" creationId="{8CF852BE-4894-4159-B562-12BF25AC71D6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0.984" v="9730" actId="1076"/>
        <pc:sldMkLst>
          <pc:docMk/>
          <pc:sldMk cId="4051993134" sldId="278"/>
        </pc:sldMkLst>
        <pc:spChg chg="del mod">
          <ac:chgData name="Siegbert Rudolph" userId="2af4d44886c067cc" providerId="LiveId" clId="{12C70145-B07B-4670-A154-68590779E445}" dt="2020-07-07T14:29:20.980" v="9725" actId="478"/>
          <ac:spMkLst>
            <pc:docMk/>
            <pc:sldMk cId="4051993134" sldId="278"/>
            <ac:spMk id="12" creationId="{A3F0468A-791E-4AA1-B0FC-A805489832F8}"/>
          </ac:spMkLst>
        </pc:spChg>
        <pc:spChg chg="mod">
          <ac:chgData name="Siegbert Rudolph" userId="2af4d44886c067cc" providerId="LiveId" clId="{12C70145-B07B-4670-A154-68590779E445}" dt="2020-07-07T14:29:20.984" v="9730" actId="1076"/>
          <ac:spMkLst>
            <pc:docMk/>
            <pc:sldMk cId="4051993134" sldId="278"/>
            <ac:spMk id="13" creationId="{5CCB0F40-D1D9-44F9-9011-96A335B8812C}"/>
          </ac:spMkLst>
        </pc:spChg>
        <pc:spChg chg="mod">
          <ac:chgData name="Siegbert Rudolph" userId="2af4d44886c067cc" providerId="LiveId" clId="{12C70145-B07B-4670-A154-68590779E445}" dt="2020-06-15T15:06:14.427" v="1802" actId="20577"/>
          <ac:spMkLst>
            <pc:docMk/>
            <pc:sldMk cId="4051993134" sldId="278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7:59:33.300" v="5785" actId="1037"/>
          <ac:spMkLst>
            <pc:docMk/>
            <pc:sldMk cId="4051993134" sldId="278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6:28.406" v="1813" actId="1037"/>
          <ac:spMkLst>
            <pc:docMk/>
            <pc:sldMk cId="4051993134" sldId="278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7:59:33.300" v="5785" actId="1037"/>
          <ac:spMkLst>
            <pc:docMk/>
            <pc:sldMk cId="4051993134" sldId="278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17:05.043" v="2571" actId="1037"/>
          <ac:spMkLst>
            <pc:docMk/>
            <pc:sldMk cId="4051993134" sldId="278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17:14.253" v="2585" actId="1038"/>
          <ac:spMkLst>
            <pc:docMk/>
            <pc:sldMk cId="4051993134" sldId="278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17:23.443" v="2604" actId="1035"/>
          <ac:spMkLst>
            <pc:docMk/>
            <pc:sldMk cId="4051993134" sldId="278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16:27.424" v="2527" actId="21"/>
          <ac:spMkLst>
            <pc:docMk/>
            <pc:sldMk cId="4051993134" sldId="278"/>
            <ac:spMk id="28" creationId="{9C6908C3-01DD-44FA-966A-6E947D1043C1}"/>
          </ac:spMkLst>
        </pc:spChg>
        <pc:spChg chg="del">
          <ac:chgData name="Siegbert Rudolph" userId="2af4d44886c067cc" providerId="LiveId" clId="{12C70145-B07B-4670-A154-68590779E445}" dt="2020-06-15T15:56:47.490" v="2020" actId="478"/>
          <ac:spMkLst>
            <pc:docMk/>
            <pc:sldMk cId="4051993134" sldId="278"/>
            <ac:spMk id="29" creationId="{6485AB56-BE32-4F52-BB79-1A55833F29C8}"/>
          </ac:spMkLst>
        </pc:spChg>
        <pc:spChg chg="del mod">
          <ac:chgData name="Siegbert Rudolph" userId="2af4d44886c067cc" providerId="LiveId" clId="{12C70145-B07B-4670-A154-68590779E445}" dt="2020-06-15T16:16:27.424" v="2527" actId="21"/>
          <ac:spMkLst>
            <pc:docMk/>
            <pc:sldMk cId="4051993134" sldId="278"/>
            <ac:spMk id="30" creationId="{D381D654-B0EC-4076-92DE-C268C79987FB}"/>
          </ac:spMkLst>
        </pc:spChg>
        <pc:spChg chg="del mod">
          <ac:chgData name="Siegbert Rudolph" userId="2af4d44886c067cc" providerId="LiveId" clId="{12C70145-B07B-4670-A154-68590779E445}" dt="2020-06-15T16:16:27.424" v="2527" actId="21"/>
          <ac:spMkLst>
            <pc:docMk/>
            <pc:sldMk cId="4051993134" sldId="278"/>
            <ac:spMk id="31" creationId="{F3EDDDA2-EF35-4D98-9451-AEE9B132D376}"/>
          </ac:spMkLst>
        </pc:spChg>
        <pc:spChg chg="del mod">
          <ac:chgData name="Siegbert Rudolph" userId="2af4d44886c067cc" providerId="LiveId" clId="{12C70145-B07B-4670-A154-68590779E445}" dt="2020-06-15T16:16:27.424" v="2527" actId="21"/>
          <ac:spMkLst>
            <pc:docMk/>
            <pc:sldMk cId="4051993134" sldId="278"/>
            <ac:spMk id="32" creationId="{442D4AF5-D6A1-4658-9825-BC1ACF4E07CE}"/>
          </ac:spMkLst>
        </pc:spChg>
        <pc:spChg chg="del">
          <ac:chgData name="Siegbert Rudolph" userId="2af4d44886c067cc" providerId="LiveId" clId="{12C70145-B07B-4670-A154-68590779E445}" dt="2020-06-15T16:02:39.863" v="2085" actId="478"/>
          <ac:spMkLst>
            <pc:docMk/>
            <pc:sldMk cId="4051993134" sldId="278"/>
            <ac:spMk id="33" creationId="{7D7B71E2-ED61-45C8-A371-B9B703A2A2A0}"/>
          </ac:spMkLst>
        </pc:spChg>
        <pc:spChg chg="del mod">
          <ac:chgData name="Siegbert Rudolph" userId="2af4d44886c067cc" providerId="LiveId" clId="{12C70145-B07B-4670-A154-68590779E445}" dt="2020-06-15T16:16:27.424" v="2527" actId="21"/>
          <ac:spMkLst>
            <pc:docMk/>
            <pc:sldMk cId="4051993134" sldId="278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17:26.961" v="2605" actId="1076"/>
          <ac:spMkLst>
            <pc:docMk/>
            <pc:sldMk cId="4051993134" sldId="278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02:39.863" v="2085" actId="478"/>
          <ac:spMkLst>
            <pc:docMk/>
            <pc:sldMk cId="4051993134" sldId="278"/>
            <ac:spMk id="37" creationId="{86BA9FAF-F9F2-4611-BAE8-86EDE6838833}"/>
          </ac:spMkLst>
        </pc:spChg>
        <pc:spChg chg="del">
          <ac:chgData name="Siegbert Rudolph" userId="2af4d44886c067cc" providerId="LiveId" clId="{12C70145-B07B-4670-A154-68590779E445}" dt="2020-06-15T16:02:39.863" v="2085" actId="478"/>
          <ac:spMkLst>
            <pc:docMk/>
            <pc:sldMk cId="4051993134" sldId="278"/>
            <ac:spMk id="38" creationId="{8DE9755D-E40A-4994-A75D-454FB276AD6A}"/>
          </ac:spMkLst>
        </pc:spChg>
        <pc:spChg chg="del">
          <ac:chgData name="Siegbert Rudolph" userId="2af4d44886c067cc" providerId="LiveId" clId="{12C70145-B07B-4670-A154-68590779E445}" dt="2020-06-15T16:02:39.863" v="2085" actId="478"/>
          <ac:spMkLst>
            <pc:docMk/>
            <pc:sldMk cId="4051993134" sldId="278"/>
            <ac:spMk id="39" creationId="{99184DF7-A362-4A06-9E32-D18199FD2629}"/>
          </ac:spMkLst>
        </pc:spChg>
        <pc:spChg chg="del">
          <ac:chgData name="Siegbert Rudolph" userId="2af4d44886c067cc" providerId="LiveId" clId="{12C70145-B07B-4670-A154-68590779E445}" dt="2020-06-15T16:02:22.088" v="2080" actId="478"/>
          <ac:spMkLst>
            <pc:docMk/>
            <pc:sldMk cId="4051993134" sldId="278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16:37.086" v="2530" actId="167"/>
          <ac:picMkLst>
            <pc:docMk/>
            <pc:sldMk cId="4051993134" sldId="278"/>
            <ac:picMk id="11" creationId="{9E657545-50A3-4714-AEDA-758D6BA6F090}"/>
          </ac:picMkLst>
        </pc:picChg>
      </pc:sldChg>
      <pc:sldChg chg="addSp delSp modSp add mod">
        <pc:chgData name="Siegbert Rudolph" userId="2af4d44886c067cc" providerId="LiveId" clId="{12C70145-B07B-4670-A154-68590779E445}" dt="2020-07-07T14:29:21.007" v="9760" actId="1076"/>
        <pc:sldMkLst>
          <pc:docMk/>
          <pc:sldMk cId="2915413291" sldId="279"/>
        </pc:sldMkLst>
        <pc:spChg chg="del mod">
          <ac:chgData name="Siegbert Rudolph" userId="2af4d44886c067cc" providerId="LiveId" clId="{12C70145-B07B-4670-A154-68590779E445}" dt="2020-07-07T14:29:21.003" v="9755" actId="478"/>
          <ac:spMkLst>
            <pc:docMk/>
            <pc:sldMk cId="2915413291" sldId="279"/>
            <ac:spMk id="12" creationId="{B151883B-87C9-4946-83FC-58DB423E61D2}"/>
          </ac:spMkLst>
        </pc:spChg>
        <pc:spChg chg="mod">
          <ac:chgData name="Siegbert Rudolph" userId="2af4d44886c067cc" providerId="LiveId" clId="{12C70145-B07B-4670-A154-68590779E445}" dt="2020-07-07T14:29:21.007" v="9760" actId="1076"/>
          <ac:spMkLst>
            <pc:docMk/>
            <pc:sldMk cId="2915413291" sldId="279"/>
            <ac:spMk id="13" creationId="{3A26476D-236E-4215-AD2E-089FC6A25D48}"/>
          </ac:spMkLst>
        </pc:spChg>
        <pc:spChg chg="mod">
          <ac:chgData name="Siegbert Rudolph" userId="2af4d44886c067cc" providerId="LiveId" clId="{12C70145-B07B-4670-A154-68590779E445}" dt="2020-06-15T15:07:45.202" v="1823" actId="408"/>
          <ac:spMkLst>
            <pc:docMk/>
            <pc:sldMk cId="2915413291" sldId="279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07:50.747" v="1825" actId="1037"/>
          <ac:spMkLst>
            <pc:docMk/>
            <pc:sldMk cId="2915413291" sldId="279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7:39.545" v="1822" actId="465"/>
          <ac:spMkLst>
            <pc:docMk/>
            <pc:sldMk cId="2915413291" sldId="279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07:55.232" v="1828" actId="1038"/>
          <ac:spMkLst>
            <pc:docMk/>
            <pc:sldMk cId="2915413291" sldId="279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18:27.112" v="2638" actId="1038"/>
          <ac:spMkLst>
            <pc:docMk/>
            <pc:sldMk cId="2915413291" sldId="279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18:39.904" v="2669" actId="1038"/>
          <ac:spMkLst>
            <pc:docMk/>
            <pc:sldMk cId="2915413291" sldId="279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18:47.261" v="2676" actId="1035"/>
          <ac:spMkLst>
            <pc:docMk/>
            <pc:sldMk cId="2915413291" sldId="279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18:08.479" v="2613" actId="21"/>
          <ac:spMkLst>
            <pc:docMk/>
            <pc:sldMk cId="2915413291" sldId="279"/>
            <ac:spMk id="28" creationId="{9C6908C3-01DD-44FA-966A-6E947D1043C1}"/>
          </ac:spMkLst>
        </pc:spChg>
        <pc:spChg chg="del">
          <ac:chgData name="Siegbert Rudolph" userId="2af4d44886c067cc" providerId="LiveId" clId="{12C70145-B07B-4670-A154-68590779E445}" dt="2020-06-15T15:56:52.368" v="2021" actId="478"/>
          <ac:spMkLst>
            <pc:docMk/>
            <pc:sldMk cId="2915413291" sldId="279"/>
            <ac:spMk id="29" creationId="{6485AB56-BE32-4F52-BB79-1A55833F29C8}"/>
          </ac:spMkLst>
        </pc:spChg>
        <pc:spChg chg="del mod">
          <ac:chgData name="Siegbert Rudolph" userId="2af4d44886c067cc" providerId="LiveId" clId="{12C70145-B07B-4670-A154-68590779E445}" dt="2020-06-15T16:18:08.479" v="2613" actId="21"/>
          <ac:spMkLst>
            <pc:docMk/>
            <pc:sldMk cId="2915413291" sldId="279"/>
            <ac:spMk id="30" creationId="{D381D654-B0EC-4076-92DE-C268C79987FB}"/>
          </ac:spMkLst>
        </pc:spChg>
        <pc:spChg chg="del mod">
          <ac:chgData name="Siegbert Rudolph" userId="2af4d44886c067cc" providerId="LiveId" clId="{12C70145-B07B-4670-A154-68590779E445}" dt="2020-06-15T16:18:08.479" v="2613" actId="21"/>
          <ac:spMkLst>
            <pc:docMk/>
            <pc:sldMk cId="2915413291" sldId="279"/>
            <ac:spMk id="31" creationId="{F3EDDDA2-EF35-4D98-9451-AEE9B132D376}"/>
          </ac:spMkLst>
        </pc:spChg>
        <pc:spChg chg="del mod">
          <ac:chgData name="Siegbert Rudolph" userId="2af4d44886c067cc" providerId="LiveId" clId="{12C70145-B07B-4670-A154-68590779E445}" dt="2020-06-15T16:18:08.479" v="2613" actId="21"/>
          <ac:spMkLst>
            <pc:docMk/>
            <pc:sldMk cId="2915413291" sldId="279"/>
            <ac:spMk id="32" creationId="{442D4AF5-D6A1-4658-9825-BC1ACF4E07CE}"/>
          </ac:spMkLst>
        </pc:spChg>
        <pc:spChg chg="del">
          <ac:chgData name="Siegbert Rudolph" userId="2af4d44886c067cc" providerId="LiveId" clId="{12C70145-B07B-4670-A154-68590779E445}" dt="2020-06-15T16:02:55.959" v="2091" actId="478"/>
          <ac:spMkLst>
            <pc:docMk/>
            <pc:sldMk cId="2915413291" sldId="279"/>
            <ac:spMk id="33" creationId="{7D7B71E2-ED61-45C8-A371-B9B703A2A2A0}"/>
          </ac:spMkLst>
        </pc:spChg>
        <pc:spChg chg="del">
          <ac:chgData name="Siegbert Rudolph" userId="2af4d44886c067cc" providerId="LiveId" clId="{12C70145-B07B-4670-A154-68590779E445}" dt="2020-06-15T16:18:08.479" v="2613" actId="21"/>
          <ac:spMkLst>
            <pc:docMk/>
            <pc:sldMk cId="2915413291" sldId="279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18:55.491" v="2687" actId="1037"/>
          <ac:spMkLst>
            <pc:docMk/>
            <pc:sldMk cId="2915413291" sldId="279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02:55.959" v="2091" actId="478"/>
          <ac:spMkLst>
            <pc:docMk/>
            <pc:sldMk cId="2915413291" sldId="279"/>
            <ac:spMk id="37" creationId="{86BA9FAF-F9F2-4611-BAE8-86EDE6838833}"/>
          </ac:spMkLst>
        </pc:spChg>
        <pc:spChg chg="del">
          <ac:chgData name="Siegbert Rudolph" userId="2af4d44886c067cc" providerId="LiveId" clId="{12C70145-B07B-4670-A154-68590779E445}" dt="2020-06-15T16:02:55.959" v="2091" actId="478"/>
          <ac:spMkLst>
            <pc:docMk/>
            <pc:sldMk cId="2915413291" sldId="279"/>
            <ac:spMk id="38" creationId="{8DE9755D-E40A-4994-A75D-454FB276AD6A}"/>
          </ac:spMkLst>
        </pc:spChg>
        <pc:spChg chg="del">
          <ac:chgData name="Siegbert Rudolph" userId="2af4d44886c067cc" providerId="LiveId" clId="{12C70145-B07B-4670-A154-68590779E445}" dt="2020-06-15T16:02:55.959" v="2091" actId="478"/>
          <ac:spMkLst>
            <pc:docMk/>
            <pc:sldMk cId="2915413291" sldId="279"/>
            <ac:spMk id="39" creationId="{99184DF7-A362-4A06-9E32-D18199FD2629}"/>
          </ac:spMkLst>
        </pc:spChg>
        <pc:spChg chg="del">
          <ac:chgData name="Siegbert Rudolph" userId="2af4d44886c067cc" providerId="LiveId" clId="{12C70145-B07B-4670-A154-68590779E445}" dt="2020-06-15T16:02:44.632" v="2086" actId="478"/>
          <ac:spMkLst>
            <pc:docMk/>
            <pc:sldMk cId="2915413291" sldId="279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18:16.697" v="2616" actId="167"/>
          <ac:picMkLst>
            <pc:docMk/>
            <pc:sldMk cId="2915413291" sldId="279"/>
            <ac:picMk id="11" creationId="{69BAD479-FFCC-4E16-8061-8AC1B8C4F9BD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0.990" v="9736" actId="1076"/>
        <pc:sldMkLst>
          <pc:docMk/>
          <pc:sldMk cId="2255859179" sldId="280"/>
        </pc:sldMkLst>
        <pc:spChg chg="del mod">
          <ac:chgData name="Siegbert Rudolph" userId="2af4d44886c067cc" providerId="LiveId" clId="{12C70145-B07B-4670-A154-68590779E445}" dt="2020-07-07T14:29:20.984" v="9731" actId="478"/>
          <ac:spMkLst>
            <pc:docMk/>
            <pc:sldMk cId="2255859179" sldId="280"/>
            <ac:spMk id="12" creationId="{557E3D9D-4CB1-4653-99B2-DAF9A5E1A600}"/>
          </ac:spMkLst>
        </pc:spChg>
        <pc:spChg chg="mod">
          <ac:chgData name="Siegbert Rudolph" userId="2af4d44886c067cc" providerId="LiveId" clId="{12C70145-B07B-4670-A154-68590779E445}" dt="2020-07-07T14:29:20.990" v="9736" actId="1076"/>
          <ac:spMkLst>
            <pc:docMk/>
            <pc:sldMk cId="2255859179" sldId="280"/>
            <ac:spMk id="13" creationId="{F52B1E3E-0924-4F9C-BF30-10273DA087F7}"/>
          </ac:spMkLst>
        </pc:spChg>
        <pc:spChg chg="mod">
          <ac:chgData name="Siegbert Rudolph" userId="2af4d44886c067cc" providerId="LiveId" clId="{12C70145-B07B-4670-A154-68590779E445}" dt="2020-06-15T15:08:45.624" v="1834" actId="408"/>
          <ac:spMkLst>
            <pc:docMk/>
            <pc:sldMk cId="2255859179" sldId="280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08:45.624" v="1834" actId="408"/>
          <ac:spMkLst>
            <pc:docMk/>
            <pc:sldMk cId="2255859179" sldId="280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8:50.696" v="1840" actId="1037"/>
          <ac:spMkLst>
            <pc:docMk/>
            <pc:sldMk cId="2255859179" sldId="280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08:39.635" v="1833" actId="20577"/>
          <ac:spMkLst>
            <pc:docMk/>
            <pc:sldMk cId="2255859179" sldId="280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19:49.911" v="2709" actId="1035"/>
          <ac:spMkLst>
            <pc:docMk/>
            <pc:sldMk cId="2255859179" sldId="280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19:54.999" v="2710" actId="1076"/>
          <ac:spMkLst>
            <pc:docMk/>
            <pc:sldMk cId="2255859179" sldId="280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20:04.568" v="2723" actId="1038"/>
          <ac:spMkLst>
            <pc:docMk/>
            <pc:sldMk cId="2255859179" sldId="280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19:32.461" v="2695" actId="21"/>
          <ac:spMkLst>
            <pc:docMk/>
            <pc:sldMk cId="2255859179" sldId="280"/>
            <ac:spMk id="28" creationId="{9C6908C3-01DD-44FA-966A-6E947D1043C1}"/>
          </ac:spMkLst>
        </pc:spChg>
        <pc:spChg chg="del">
          <ac:chgData name="Siegbert Rudolph" userId="2af4d44886c067cc" providerId="LiveId" clId="{12C70145-B07B-4670-A154-68590779E445}" dt="2020-06-15T15:56:57.696" v="2022" actId="478"/>
          <ac:spMkLst>
            <pc:docMk/>
            <pc:sldMk cId="2255859179" sldId="280"/>
            <ac:spMk id="29" creationId="{6485AB56-BE32-4F52-BB79-1A55833F29C8}"/>
          </ac:spMkLst>
        </pc:spChg>
        <pc:spChg chg="del mod">
          <ac:chgData name="Siegbert Rudolph" userId="2af4d44886c067cc" providerId="LiveId" clId="{12C70145-B07B-4670-A154-68590779E445}" dt="2020-06-15T16:19:32.461" v="2695" actId="21"/>
          <ac:spMkLst>
            <pc:docMk/>
            <pc:sldMk cId="2255859179" sldId="280"/>
            <ac:spMk id="30" creationId="{D381D654-B0EC-4076-92DE-C268C79987FB}"/>
          </ac:spMkLst>
        </pc:spChg>
        <pc:spChg chg="del mod">
          <ac:chgData name="Siegbert Rudolph" userId="2af4d44886c067cc" providerId="LiveId" clId="{12C70145-B07B-4670-A154-68590779E445}" dt="2020-06-15T16:19:32.461" v="2695" actId="21"/>
          <ac:spMkLst>
            <pc:docMk/>
            <pc:sldMk cId="2255859179" sldId="280"/>
            <ac:spMk id="31" creationId="{F3EDDDA2-EF35-4D98-9451-AEE9B132D376}"/>
          </ac:spMkLst>
        </pc:spChg>
        <pc:spChg chg="del mod">
          <ac:chgData name="Siegbert Rudolph" userId="2af4d44886c067cc" providerId="LiveId" clId="{12C70145-B07B-4670-A154-68590779E445}" dt="2020-06-15T16:19:32.461" v="2695" actId="21"/>
          <ac:spMkLst>
            <pc:docMk/>
            <pc:sldMk cId="2255859179" sldId="280"/>
            <ac:spMk id="32" creationId="{442D4AF5-D6A1-4658-9825-BC1ACF4E07CE}"/>
          </ac:spMkLst>
        </pc:spChg>
        <pc:spChg chg="del">
          <ac:chgData name="Siegbert Rudolph" userId="2af4d44886c067cc" providerId="LiveId" clId="{12C70145-B07B-4670-A154-68590779E445}" dt="2020-06-15T16:03:10.917" v="2097" actId="478"/>
          <ac:spMkLst>
            <pc:docMk/>
            <pc:sldMk cId="2255859179" sldId="280"/>
            <ac:spMk id="33" creationId="{7D7B71E2-ED61-45C8-A371-B9B703A2A2A0}"/>
          </ac:spMkLst>
        </pc:spChg>
        <pc:spChg chg="del">
          <ac:chgData name="Siegbert Rudolph" userId="2af4d44886c067cc" providerId="LiveId" clId="{12C70145-B07B-4670-A154-68590779E445}" dt="2020-06-15T16:19:32.461" v="2695" actId="21"/>
          <ac:spMkLst>
            <pc:docMk/>
            <pc:sldMk cId="2255859179" sldId="280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20:14.171" v="2739" actId="1038"/>
          <ac:spMkLst>
            <pc:docMk/>
            <pc:sldMk cId="2255859179" sldId="280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03:10.917" v="2097" actId="478"/>
          <ac:spMkLst>
            <pc:docMk/>
            <pc:sldMk cId="2255859179" sldId="280"/>
            <ac:spMk id="37" creationId="{86BA9FAF-F9F2-4611-BAE8-86EDE6838833}"/>
          </ac:spMkLst>
        </pc:spChg>
        <pc:spChg chg="del">
          <ac:chgData name="Siegbert Rudolph" userId="2af4d44886c067cc" providerId="LiveId" clId="{12C70145-B07B-4670-A154-68590779E445}" dt="2020-06-15T16:03:10.917" v="2097" actId="478"/>
          <ac:spMkLst>
            <pc:docMk/>
            <pc:sldMk cId="2255859179" sldId="280"/>
            <ac:spMk id="38" creationId="{8DE9755D-E40A-4994-A75D-454FB276AD6A}"/>
          </ac:spMkLst>
        </pc:spChg>
        <pc:spChg chg="del">
          <ac:chgData name="Siegbert Rudolph" userId="2af4d44886c067cc" providerId="LiveId" clId="{12C70145-B07B-4670-A154-68590779E445}" dt="2020-06-15T16:03:10.917" v="2097" actId="478"/>
          <ac:spMkLst>
            <pc:docMk/>
            <pc:sldMk cId="2255859179" sldId="280"/>
            <ac:spMk id="39" creationId="{99184DF7-A362-4A06-9E32-D18199FD2629}"/>
          </ac:spMkLst>
        </pc:spChg>
        <pc:spChg chg="del">
          <ac:chgData name="Siegbert Rudolph" userId="2af4d44886c067cc" providerId="LiveId" clId="{12C70145-B07B-4670-A154-68590779E445}" dt="2020-06-15T16:02:59.920" v="2092" actId="478"/>
          <ac:spMkLst>
            <pc:docMk/>
            <pc:sldMk cId="2255859179" sldId="280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19:39.468" v="2698" actId="167"/>
          <ac:picMkLst>
            <pc:docMk/>
            <pc:sldMk cId="2255859179" sldId="280"/>
            <ac:picMk id="11" creationId="{EDA4C373-B88E-4753-9914-C722BB6EEEED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0.994" v="9742" actId="1076"/>
        <pc:sldMkLst>
          <pc:docMk/>
          <pc:sldMk cId="636453072" sldId="281"/>
        </pc:sldMkLst>
        <pc:spChg chg="del mod">
          <ac:chgData name="Siegbert Rudolph" userId="2af4d44886c067cc" providerId="LiveId" clId="{12C70145-B07B-4670-A154-68590779E445}" dt="2020-07-07T14:29:20.990" v="9737" actId="478"/>
          <ac:spMkLst>
            <pc:docMk/>
            <pc:sldMk cId="636453072" sldId="281"/>
            <ac:spMk id="12" creationId="{1ADB1E3B-57F0-4D09-A06F-C09FF4A09805}"/>
          </ac:spMkLst>
        </pc:spChg>
        <pc:spChg chg="mod">
          <ac:chgData name="Siegbert Rudolph" userId="2af4d44886c067cc" providerId="LiveId" clId="{12C70145-B07B-4670-A154-68590779E445}" dt="2020-07-07T14:29:20.994" v="9742" actId="1076"/>
          <ac:spMkLst>
            <pc:docMk/>
            <pc:sldMk cId="636453072" sldId="281"/>
            <ac:spMk id="13" creationId="{AEA31F1E-A42E-4381-A9D4-0EA0A5209FB4}"/>
          </ac:spMkLst>
        </pc:spChg>
        <pc:spChg chg="mod">
          <ac:chgData name="Siegbert Rudolph" userId="2af4d44886c067cc" providerId="LiveId" clId="{12C70145-B07B-4670-A154-68590779E445}" dt="2020-06-15T15:09:49.309" v="1852" actId="1038"/>
          <ac:spMkLst>
            <pc:docMk/>
            <pc:sldMk cId="636453072" sldId="281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09:49.309" v="1852" actId="1038"/>
          <ac:spMkLst>
            <pc:docMk/>
            <pc:sldMk cId="636453072" sldId="281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09:49.309" v="1852" actId="1038"/>
          <ac:spMkLst>
            <pc:docMk/>
            <pc:sldMk cId="636453072" sldId="281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09:49.309" v="1852" actId="1038"/>
          <ac:spMkLst>
            <pc:docMk/>
            <pc:sldMk cId="636453072" sldId="281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21:28.424" v="2752" actId="1076"/>
          <ac:spMkLst>
            <pc:docMk/>
            <pc:sldMk cId="636453072" sldId="281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21:39.074" v="2767" actId="1038"/>
          <ac:spMkLst>
            <pc:docMk/>
            <pc:sldMk cId="636453072" sldId="281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21:47.983" v="2777" actId="1038"/>
          <ac:spMkLst>
            <pc:docMk/>
            <pc:sldMk cId="636453072" sldId="281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21:10.920" v="2748" actId="21"/>
          <ac:spMkLst>
            <pc:docMk/>
            <pc:sldMk cId="636453072" sldId="281"/>
            <ac:spMk id="28" creationId="{9C6908C3-01DD-44FA-966A-6E947D1043C1}"/>
          </ac:spMkLst>
        </pc:spChg>
        <pc:spChg chg="del">
          <ac:chgData name="Siegbert Rudolph" userId="2af4d44886c067cc" providerId="LiveId" clId="{12C70145-B07B-4670-A154-68590779E445}" dt="2020-06-15T15:57:02.102" v="2023" actId="478"/>
          <ac:spMkLst>
            <pc:docMk/>
            <pc:sldMk cId="636453072" sldId="281"/>
            <ac:spMk id="29" creationId="{6485AB56-BE32-4F52-BB79-1A55833F29C8}"/>
          </ac:spMkLst>
        </pc:spChg>
        <pc:spChg chg="del mod">
          <ac:chgData name="Siegbert Rudolph" userId="2af4d44886c067cc" providerId="LiveId" clId="{12C70145-B07B-4670-A154-68590779E445}" dt="2020-06-15T16:21:10.920" v="2748" actId="21"/>
          <ac:spMkLst>
            <pc:docMk/>
            <pc:sldMk cId="636453072" sldId="281"/>
            <ac:spMk id="30" creationId="{D381D654-B0EC-4076-92DE-C268C79987FB}"/>
          </ac:spMkLst>
        </pc:spChg>
        <pc:spChg chg="del mod">
          <ac:chgData name="Siegbert Rudolph" userId="2af4d44886c067cc" providerId="LiveId" clId="{12C70145-B07B-4670-A154-68590779E445}" dt="2020-06-15T16:21:10.920" v="2748" actId="21"/>
          <ac:spMkLst>
            <pc:docMk/>
            <pc:sldMk cId="636453072" sldId="281"/>
            <ac:spMk id="31" creationId="{F3EDDDA2-EF35-4D98-9451-AEE9B132D376}"/>
          </ac:spMkLst>
        </pc:spChg>
        <pc:spChg chg="del mod">
          <ac:chgData name="Siegbert Rudolph" userId="2af4d44886c067cc" providerId="LiveId" clId="{12C70145-B07B-4670-A154-68590779E445}" dt="2020-06-15T16:21:10.920" v="2748" actId="21"/>
          <ac:spMkLst>
            <pc:docMk/>
            <pc:sldMk cId="636453072" sldId="281"/>
            <ac:spMk id="32" creationId="{442D4AF5-D6A1-4658-9825-BC1ACF4E07CE}"/>
          </ac:spMkLst>
        </pc:spChg>
        <pc:spChg chg="del">
          <ac:chgData name="Siegbert Rudolph" userId="2af4d44886c067cc" providerId="LiveId" clId="{12C70145-B07B-4670-A154-68590779E445}" dt="2020-06-15T16:03:27.856" v="2103" actId="478"/>
          <ac:spMkLst>
            <pc:docMk/>
            <pc:sldMk cId="636453072" sldId="281"/>
            <ac:spMk id="33" creationId="{7D7B71E2-ED61-45C8-A371-B9B703A2A2A0}"/>
          </ac:spMkLst>
        </pc:spChg>
        <pc:spChg chg="del">
          <ac:chgData name="Siegbert Rudolph" userId="2af4d44886c067cc" providerId="LiveId" clId="{12C70145-B07B-4670-A154-68590779E445}" dt="2020-06-15T16:21:10.920" v="2748" actId="21"/>
          <ac:spMkLst>
            <pc:docMk/>
            <pc:sldMk cId="636453072" sldId="281"/>
            <ac:spMk id="34" creationId="{87AE36C5-7213-4985-840C-8EEC7302B8B7}"/>
          </ac:spMkLst>
        </pc:spChg>
        <pc:spChg chg="mod">
          <ac:chgData name="Siegbert Rudolph" userId="2af4d44886c067cc" providerId="LiveId" clId="{12C70145-B07B-4670-A154-68590779E445}" dt="2020-06-15T16:21:56.983" v="2790" actId="1035"/>
          <ac:spMkLst>
            <pc:docMk/>
            <pc:sldMk cId="636453072" sldId="281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5T15:09:49.309" v="1852" actId="1038"/>
          <ac:spMkLst>
            <pc:docMk/>
            <pc:sldMk cId="636453072" sldId="281"/>
            <ac:spMk id="36" creationId="{9D8C0ACB-3991-409A-A2C1-FD9E3F4E2EAE}"/>
          </ac:spMkLst>
        </pc:spChg>
        <pc:spChg chg="del">
          <ac:chgData name="Siegbert Rudolph" userId="2af4d44886c067cc" providerId="LiveId" clId="{12C70145-B07B-4670-A154-68590779E445}" dt="2020-06-15T16:03:27.856" v="2103" actId="478"/>
          <ac:spMkLst>
            <pc:docMk/>
            <pc:sldMk cId="636453072" sldId="281"/>
            <ac:spMk id="37" creationId="{86BA9FAF-F9F2-4611-BAE8-86EDE6838833}"/>
          </ac:spMkLst>
        </pc:spChg>
        <pc:spChg chg="del">
          <ac:chgData name="Siegbert Rudolph" userId="2af4d44886c067cc" providerId="LiveId" clId="{12C70145-B07B-4670-A154-68590779E445}" dt="2020-06-15T16:03:27.856" v="2103" actId="478"/>
          <ac:spMkLst>
            <pc:docMk/>
            <pc:sldMk cId="636453072" sldId="281"/>
            <ac:spMk id="38" creationId="{8DE9755D-E40A-4994-A75D-454FB276AD6A}"/>
          </ac:spMkLst>
        </pc:spChg>
        <pc:spChg chg="del">
          <ac:chgData name="Siegbert Rudolph" userId="2af4d44886c067cc" providerId="LiveId" clId="{12C70145-B07B-4670-A154-68590779E445}" dt="2020-06-15T16:03:27.856" v="2103" actId="478"/>
          <ac:spMkLst>
            <pc:docMk/>
            <pc:sldMk cId="636453072" sldId="281"/>
            <ac:spMk id="39" creationId="{99184DF7-A362-4A06-9E32-D18199FD2629}"/>
          </ac:spMkLst>
        </pc:spChg>
        <pc:spChg chg="del">
          <ac:chgData name="Siegbert Rudolph" userId="2af4d44886c067cc" providerId="LiveId" clId="{12C70145-B07B-4670-A154-68590779E445}" dt="2020-06-15T16:03:15.528" v="2098" actId="478"/>
          <ac:spMkLst>
            <pc:docMk/>
            <pc:sldMk cId="636453072" sldId="281"/>
            <ac:spMk id="40" creationId="{CD6373EB-7F1F-4005-A38F-4C0F963EF659}"/>
          </ac:spMkLst>
        </pc:spChg>
        <pc:picChg chg="add mod ord">
          <ac:chgData name="Siegbert Rudolph" userId="2af4d44886c067cc" providerId="LiveId" clId="{12C70145-B07B-4670-A154-68590779E445}" dt="2020-06-15T16:21:21.061" v="2751" actId="167"/>
          <ac:picMkLst>
            <pc:docMk/>
            <pc:sldMk cId="636453072" sldId="281"/>
            <ac:picMk id="11" creationId="{31B42517-EFE6-403D-8FB7-BE740370AA1E}"/>
          </ac:picMkLst>
        </pc:picChg>
      </pc:sldChg>
      <pc:sldChg chg="addSp delSp modSp add mod">
        <pc:chgData name="Siegbert Rudolph" userId="2af4d44886c067cc" providerId="LiveId" clId="{12C70145-B07B-4670-A154-68590779E445}" dt="2020-07-07T14:29:21.039" v="9802" actId="1076"/>
        <pc:sldMkLst>
          <pc:docMk/>
          <pc:sldMk cId="3754099932" sldId="282"/>
        </pc:sldMkLst>
        <pc:spChg chg="del mod">
          <ac:chgData name="Siegbert Rudolph" userId="2af4d44886c067cc" providerId="LiveId" clId="{12C70145-B07B-4670-A154-68590779E445}" dt="2020-07-07T14:29:21.035" v="9797" actId="478"/>
          <ac:spMkLst>
            <pc:docMk/>
            <pc:sldMk cId="3754099932" sldId="282"/>
            <ac:spMk id="12" creationId="{51E5710E-0BD4-4BF8-AA85-C478B344F370}"/>
          </ac:spMkLst>
        </pc:spChg>
        <pc:spChg chg="mod">
          <ac:chgData name="Siegbert Rudolph" userId="2af4d44886c067cc" providerId="LiveId" clId="{12C70145-B07B-4670-A154-68590779E445}" dt="2020-07-07T14:29:21.039" v="9802" actId="1076"/>
          <ac:spMkLst>
            <pc:docMk/>
            <pc:sldMk cId="3754099932" sldId="282"/>
            <ac:spMk id="13" creationId="{E1663592-87C8-4285-A2B3-2ED628810448}"/>
          </ac:spMkLst>
        </pc:spChg>
        <pc:spChg chg="mod">
          <ac:chgData name="Siegbert Rudolph" userId="2af4d44886c067cc" providerId="LiveId" clId="{12C70145-B07B-4670-A154-68590779E445}" dt="2020-06-16T08:00:38.474" v="5810" actId="1038"/>
          <ac:spMkLst>
            <pc:docMk/>
            <pc:sldMk cId="3754099932" sldId="282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11:44.433" v="1863" actId="20577"/>
          <ac:spMkLst>
            <pc:docMk/>
            <pc:sldMk cId="3754099932" sldId="282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11:52.298" v="1865" actId="20577"/>
          <ac:spMkLst>
            <pc:docMk/>
            <pc:sldMk cId="3754099932" sldId="282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8:00:38.474" v="5810" actId="1038"/>
          <ac:spMkLst>
            <pc:docMk/>
            <pc:sldMk cId="3754099932" sldId="282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11:48.931" v="1864" actId="20577"/>
          <ac:spMkLst>
            <pc:docMk/>
            <pc:sldMk cId="3754099932" sldId="282"/>
            <ac:spMk id="23" creationId="{4ACA1433-F286-41FB-8316-18E97F12A734}"/>
          </ac:spMkLst>
        </pc:spChg>
        <pc:spChg chg="del mod">
          <ac:chgData name="Siegbert Rudolph" userId="2af4d44886c067cc" providerId="LiveId" clId="{12C70145-B07B-4670-A154-68590779E445}" dt="2020-06-15T16:30:34.771" v="3024" actId="21"/>
          <ac:spMkLst>
            <pc:docMk/>
            <pc:sldMk cId="3754099932" sldId="282"/>
            <ac:spMk id="24" creationId="{5A2E17BE-DFC3-4C5E-A961-BCFD23E80F68}"/>
          </ac:spMkLst>
        </pc:spChg>
        <pc:spChg chg="mod">
          <ac:chgData name="Siegbert Rudolph" userId="2af4d44886c067cc" providerId="LiveId" clId="{12C70145-B07B-4670-A154-68590779E445}" dt="2020-06-15T16:30:55.991" v="3054" actId="1036"/>
          <ac:spMkLst>
            <pc:docMk/>
            <pc:sldMk cId="3754099932" sldId="282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31:04.703" v="3063" actId="1036"/>
          <ac:spMkLst>
            <pc:docMk/>
            <pc:sldMk cId="3754099932" sldId="282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31:15.639" v="3081" actId="1035"/>
          <ac:spMkLst>
            <pc:docMk/>
            <pc:sldMk cId="3754099932" sldId="282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30:34.771" v="3024" actId="21"/>
          <ac:spMkLst>
            <pc:docMk/>
            <pc:sldMk cId="3754099932" sldId="282"/>
            <ac:spMk id="28" creationId="{7529AE71-D01E-4297-ACD1-62BCB61AFADF}"/>
          </ac:spMkLst>
        </pc:spChg>
        <pc:spChg chg="del mod">
          <ac:chgData name="Siegbert Rudolph" userId="2af4d44886c067cc" providerId="LiveId" clId="{12C70145-B07B-4670-A154-68590779E445}" dt="2020-06-15T16:30:34.771" v="3024" actId="21"/>
          <ac:spMkLst>
            <pc:docMk/>
            <pc:sldMk cId="3754099932" sldId="282"/>
            <ac:spMk id="29" creationId="{D990BBF6-F0D8-4758-961E-221D1C5A7EB0}"/>
          </ac:spMkLst>
        </pc:spChg>
        <pc:spChg chg="del mod">
          <ac:chgData name="Siegbert Rudolph" userId="2af4d44886c067cc" providerId="LiveId" clId="{12C70145-B07B-4670-A154-68590779E445}" dt="2020-06-15T16:30:34.771" v="3024" actId="21"/>
          <ac:spMkLst>
            <pc:docMk/>
            <pc:sldMk cId="3754099932" sldId="282"/>
            <ac:spMk id="30" creationId="{EEC8DAB4-FCAE-43AF-A906-E26498F590EB}"/>
          </ac:spMkLst>
        </pc:spChg>
        <pc:spChg chg="del mod">
          <ac:chgData name="Siegbert Rudolph" userId="2af4d44886c067cc" providerId="LiveId" clId="{12C70145-B07B-4670-A154-68590779E445}" dt="2020-06-15T16:30:34.771" v="3024" actId="21"/>
          <ac:spMkLst>
            <pc:docMk/>
            <pc:sldMk cId="3754099932" sldId="282"/>
            <ac:spMk id="31" creationId="{692EF1F5-B407-4C91-A21A-69552088B749}"/>
          </ac:spMkLst>
        </pc:spChg>
        <pc:spChg chg="del">
          <ac:chgData name="Siegbert Rudolph" userId="2af4d44886c067cc" providerId="LiveId" clId="{12C70145-B07B-4670-A154-68590779E445}" dt="2020-06-15T16:30:34.771" v="3024" actId="21"/>
          <ac:spMkLst>
            <pc:docMk/>
            <pc:sldMk cId="3754099932" sldId="282"/>
            <ac:spMk id="32" creationId="{BDABFD88-BA85-494C-A34D-D1CD34F99B64}"/>
          </ac:spMkLst>
        </pc:spChg>
        <pc:spChg chg="mod">
          <ac:chgData name="Siegbert Rudolph" userId="2af4d44886c067cc" providerId="LiveId" clId="{12C70145-B07B-4670-A154-68590779E445}" dt="2020-06-15T16:31:20.166" v="3082" actId="1076"/>
          <ac:spMkLst>
            <pc:docMk/>
            <pc:sldMk cId="3754099932" sldId="282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6:31:28.229" v="3091" actId="1038"/>
          <ac:spMkLst>
            <pc:docMk/>
            <pc:sldMk cId="3754099932" sldId="282"/>
            <ac:spMk id="35" creationId="{F21C32D2-3C55-4A44-9D77-599A2F7FB3D6}"/>
          </ac:spMkLst>
        </pc:spChg>
        <pc:picChg chg="add mod ord">
          <ac:chgData name="Siegbert Rudolph" userId="2af4d44886c067cc" providerId="LiveId" clId="{12C70145-B07B-4670-A154-68590779E445}" dt="2020-06-15T16:30:44.267" v="3027" actId="167"/>
          <ac:picMkLst>
            <pc:docMk/>
            <pc:sldMk cId="3754099932" sldId="282"/>
            <ac:picMk id="11" creationId="{04E32BC4-84BB-4F41-856E-A652386A6E00}"/>
          </ac:picMkLst>
        </pc:picChg>
        <pc:picChg chg="del">
          <ac:chgData name="Siegbert Rudolph" userId="2af4d44886c067cc" providerId="LiveId" clId="{12C70145-B07B-4670-A154-68590779E445}" dt="2020-06-15T16:22:48.922" v="2799" actId="478"/>
          <ac:picMkLst>
            <pc:docMk/>
            <pc:sldMk cId="3754099932" sldId="282"/>
            <ac:picMk id="12" creationId="{6FBC3F0A-0B35-4348-8F4F-10A7A5D5AC78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49" v="9814" actId="1076"/>
        <pc:sldMkLst>
          <pc:docMk/>
          <pc:sldMk cId="2475235217" sldId="283"/>
        </pc:sldMkLst>
        <pc:spChg chg="del mod">
          <ac:chgData name="Siegbert Rudolph" userId="2af4d44886c067cc" providerId="LiveId" clId="{12C70145-B07B-4670-A154-68590779E445}" dt="2020-07-07T14:29:21.045" v="9809" actId="478"/>
          <ac:spMkLst>
            <pc:docMk/>
            <pc:sldMk cId="2475235217" sldId="283"/>
            <ac:spMk id="12" creationId="{4BC2A552-E9C8-44B8-9C4C-23885DDF6FC4}"/>
          </ac:spMkLst>
        </pc:spChg>
        <pc:spChg chg="mod">
          <ac:chgData name="Siegbert Rudolph" userId="2af4d44886c067cc" providerId="LiveId" clId="{12C70145-B07B-4670-A154-68590779E445}" dt="2020-07-07T14:29:21.049" v="9814" actId="1076"/>
          <ac:spMkLst>
            <pc:docMk/>
            <pc:sldMk cId="2475235217" sldId="283"/>
            <ac:spMk id="13" creationId="{8D208077-F6B3-4169-B2FB-BC4FB91F8151}"/>
          </ac:spMkLst>
        </pc:spChg>
        <pc:spChg chg="mod">
          <ac:chgData name="Siegbert Rudolph" userId="2af4d44886c067cc" providerId="LiveId" clId="{12C70145-B07B-4670-A154-68590779E445}" dt="2020-06-16T08:05:17.830" v="5871" actId="1038"/>
          <ac:spMkLst>
            <pc:docMk/>
            <pc:sldMk cId="2475235217" sldId="283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8:05:17.830" v="5871" actId="1038"/>
          <ac:spMkLst>
            <pc:docMk/>
            <pc:sldMk cId="2475235217" sldId="283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8:05:17.830" v="5871" actId="1038"/>
          <ac:spMkLst>
            <pc:docMk/>
            <pc:sldMk cId="2475235217" sldId="283"/>
            <ac:spMk id="22" creationId="{7BF0F120-6E9E-4692-AA6B-9B7FEF182ABF}"/>
          </ac:spMkLst>
        </pc:spChg>
        <pc:spChg chg="del mod">
          <ac:chgData name="Siegbert Rudolph" userId="2af4d44886c067cc" providerId="LiveId" clId="{12C70145-B07B-4670-A154-68590779E445}" dt="2020-06-15T16:32:21.694" v="3100" actId="21"/>
          <ac:spMkLst>
            <pc:docMk/>
            <pc:sldMk cId="2475235217" sldId="283"/>
            <ac:spMk id="24" creationId="{5A2E17BE-DFC3-4C5E-A961-BCFD23E80F68}"/>
          </ac:spMkLst>
        </pc:spChg>
        <pc:spChg chg="mod">
          <ac:chgData name="Siegbert Rudolph" userId="2af4d44886c067cc" providerId="LiveId" clId="{12C70145-B07B-4670-A154-68590779E445}" dt="2020-06-15T16:32:37.943" v="3110" actId="1036"/>
          <ac:spMkLst>
            <pc:docMk/>
            <pc:sldMk cId="2475235217" sldId="283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32:48.578" v="3128" actId="1037"/>
          <ac:spMkLst>
            <pc:docMk/>
            <pc:sldMk cId="2475235217" sldId="283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32:58.471" v="3146" actId="1038"/>
          <ac:spMkLst>
            <pc:docMk/>
            <pc:sldMk cId="2475235217" sldId="283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32:21.694" v="3100" actId="21"/>
          <ac:spMkLst>
            <pc:docMk/>
            <pc:sldMk cId="2475235217" sldId="283"/>
            <ac:spMk id="28" creationId="{7529AE71-D01E-4297-ACD1-62BCB61AFADF}"/>
          </ac:spMkLst>
        </pc:spChg>
        <pc:spChg chg="del mod">
          <ac:chgData name="Siegbert Rudolph" userId="2af4d44886c067cc" providerId="LiveId" clId="{12C70145-B07B-4670-A154-68590779E445}" dt="2020-06-15T16:32:21.694" v="3100" actId="21"/>
          <ac:spMkLst>
            <pc:docMk/>
            <pc:sldMk cId="2475235217" sldId="283"/>
            <ac:spMk id="29" creationId="{D990BBF6-F0D8-4758-961E-221D1C5A7EB0}"/>
          </ac:spMkLst>
        </pc:spChg>
        <pc:spChg chg="del mod">
          <ac:chgData name="Siegbert Rudolph" userId="2af4d44886c067cc" providerId="LiveId" clId="{12C70145-B07B-4670-A154-68590779E445}" dt="2020-06-15T16:32:21.694" v="3100" actId="21"/>
          <ac:spMkLst>
            <pc:docMk/>
            <pc:sldMk cId="2475235217" sldId="283"/>
            <ac:spMk id="30" creationId="{EEC8DAB4-FCAE-43AF-A906-E26498F590EB}"/>
          </ac:spMkLst>
        </pc:spChg>
        <pc:spChg chg="del mod">
          <ac:chgData name="Siegbert Rudolph" userId="2af4d44886c067cc" providerId="LiveId" clId="{12C70145-B07B-4670-A154-68590779E445}" dt="2020-06-15T16:32:21.694" v="3100" actId="21"/>
          <ac:spMkLst>
            <pc:docMk/>
            <pc:sldMk cId="2475235217" sldId="283"/>
            <ac:spMk id="31" creationId="{692EF1F5-B407-4C91-A21A-69552088B749}"/>
          </ac:spMkLst>
        </pc:spChg>
        <pc:spChg chg="del">
          <ac:chgData name="Siegbert Rudolph" userId="2af4d44886c067cc" providerId="LiveId" clId="{12C70145-B07B-4670-A154-68590779E445}" dt="2020-06-15T16:32:21.694" v="3100" actId="21"/>
          <ac:spMkLst>
            <pc:docMk/>
            <pc:sldMk cId="2475235217" sldId="283"/>
            <ac:spMk id="32" creationId="{BDABFD88-BA85-494C-A34D-D1CD34F99B64}"/>
          </ac:spMkLst>
        </pc:spChg>
        <pc:spChg chg="mod">
          <ac:chgData name="Siegbert Rudolph" userId="2af4d44886c067cc" providerId="LiveId" clId="{12C70145-B07B-4670-A154-68590779E445}" dt="2020-06-15T16:33:06.026" v="3156" actId="1038"/>
          <ac:spMkLst>
            <pc:docMk/>
            <pc:sldMk cId="2475235217" sldId="283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6:33:15.127" v="3174" actId="1037"/>
          <ac:spMkLst>
            <pc:docMk/>
            <pc:sldMk cId="2475235217" sldId="283"/>
            <ac:spMk id="35" creationId="{F21C32D2-3C55-4A44-9D77-599A2F7FB3D6}"/>
          </ac:spMkLst>
        </pc:spChg>
        <pc:picChg chg="add mod ord">
          <ac:chgData name="Siegbert Rudolph" userId="2af4d44886c067cc" providerId="LiveId" clId="{12C70145-B07B-4670-A154-68590779E445}" dt="2020-06-15T16:32:29.857" v="3103" actId="167"/>
          <ac:picMkLst>
            <pc:docMk/>
            <pc:sldMk cId="2475235217" sldId="283"/>
            <ac:picMk id="11" creationId="{045027F3-3D3E-4F40-9713-D137493A547F}"/>
          </ac:picMkLst>
        </pc:picChg>
        <pc:picChg chg="del">
          <ac:chgData name="Siegbert Rudolph" userId="2af4d44886c067cc" providerId="LiveId" clId="{12C70145-B07B-4670-A154-68590779E445}" dt="2020-06-15T16:22:52.012" v="2800" actId="478"/>
          <ac:picMkLst>
            <pc:docMk/>
            <pc:sldMk cId="2475235217" sldId="283"/>
            <ac:picMk id="12" creationId="{6FBC3F0A-0B35-4348-8F4F-10A7A5D5AC78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44" v="9808" actId="1076"/>
        <pc:sldMkLst>
          <pc:docMk/>
          <pc:sldMk cId="3646930458" sldId="284"/>
        </pc:sldMkLst>
        <pc:spChg chg="del mod">
          <ac:chgData name="Siegbert Rudolph" userId="2af4d44886c067cc" providerId="LiveId" clId="{12C70145-B07B-4670-A154-68590779E445}" dt="2020-07-07T14:29:21.039" v="9803" actId="478"/>
          <ac:spMkLst>
            <pc:docMk/>
            <pc:sldMk cId="3646930458" sldId="284"/>
            <ac:spMk id="12" creationId="{C1F24811-B4F3-4EE9-BE8B-C53182AFAC3B}"/>
          </ac:spMkLst>
        </pc:spChg>
        <pc:spChg chg="mod">
          <ac:chgData name="Siegbert Rudolph" userId="2af4d44886c067cc" providerId="LiveId" clId="{12C70145-B07B-4670-A154-68590779E445}" dt="2020-07-07T14:29:21.044" v="9808" actId="1076"/>
          <ac:spMkLst>
            <pc:docMk/>
            <pc:sldMk cId="3646930458" sldId="284"/>
            <ac:spMk id="13" creationId="{4E977A73-57E5-42E4-B09F-3488A52FB86E}"/>
          </ac:spMkLst>
        </pc:spChg>
        <pc:spChg chg="mod">
          <ac:chgData name="Siegbert Rudolph" userId="2af4d44886c067cc" providerId="LiveId" clId="{12C70145-B07B-4670-A154-68590779E445}" dt="2020-06-16T08:01:23.493" v="5823" actId="1038"/>
          <ac:spMkLst>
            <pc:docMk/>
            <pc:sldMk cId="3646930458" sldId="284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8:01:12.471" v="5818" actId="555"/>
          <ac:spMkLst>
            <pc:docMk/>
            <pc:sldMk cId="3646930458" sldId="284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8:01:18.144" v="5821" actId="1037"/>
          <ac:spMkLst>
            <pc:docMk/>
            <pc:sldMk cId="3646930458" sldId="284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8:01:23.493" v="5823" actId="1038"/>
          <ac:spMkLst>
            <pc:docMk/>
            <pc:sldMk cId="3646930458" sldId="284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8:01:12.471" v="5818" actId="555"/>
          <ac:spMkLst>
            <pc:docMk/>
            <pc:sldMk cId="3646930458" sldId="284"/>
            <ac:spMk id="23" creationId="{4ACA1433-F286-41FB-8316-18E97F12A734}"/>
          </ac:spMkLst>
        </pc:spChg>
        <pc:spChg chg="del mod">
          <ac:chgData name="Siegbert Rudolph" userId="2af4d44886c067cc" providerId="LiveId" clId="{12C70145-B07B-4670-A154-68590779E445}" dt="2020-06-15T16:34:11.252" v="3185" actId="21"/>
          <ac:spMkLst>
            <pc:docMk/>
            <pc:sldMk cId="3646930458" sldId="284"/>
            <ac:spMk id="24" creationId="{5A2E17BE-DFC3-4C5E-A961-BCFD23E80F68}"/>
          </ac:spMkLst>
        </pc:spChg>
        <pc:spChg chg="mod">
          <ac:chgData name="Siegbert Rudolph" userId="2af4d44886c067cc" providerId="LiveId" clId="{12C70145-B07B-4670-A154-68590779E445}" dt="2020-06-15T16:34:29.326" v="3204" actId="1035"/>
          <ac:spMkLst>
            <pc:docMk/>
            <pc:sldMk cId="3646930458" sldId="284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34:39.287" v="3222" actId="1036"/>
          <ac:spMkLst>
            <pc:docMk/>
            <pc:sldMk cId="3646930458" sldId="284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34:49.347" v="3224" actId="1076"/>
          <ac:spMkLst>
            <pc:docMk/>
            <pc:sldMk cId="3646930458" sldId="284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34:11.252" v="3185" actId="21"/>
          <ac:spMkLst>
            <pc:docMk/>
            <pc:sldMk cId="3646930458" sldId="284"/>
            <ac:spMk id="28" creationId="{7529AE71-D01E-4297-ACD1-62BCB61AFADF}"/>
          </ac:spMkLst>
        </pc:spChg>
        <pc:spChg chg="del mod">
          <ac:chgData name="Siegbert Rudolph" userId="2af4d44886c067cc" providerId="LiveId" clId="{12C70145-B07B-4670-A154-68590779E445}" dt="2020-06-15T16:34:11.252" v="3185" actId="21"/>
          <ac:spMkLst>
            <pc:docMk/>
            <pc:sldMk cId="3646930458" sldId="284"/>
            <ac:spMk id="29" creationId="{D990BBF6-F0D8-4758-961E-221D1C5A7EB0}"/>
          </ac:spMkLst>
        </pc:spChg>
        <pc:spChg chg="del mod">
          <ac:chgData name="Siegbert Rudolph" userId="2af4d44886c067cc" providerId="LiveId" clId="{12C70145-B07B-4670-A154-68590779E445}" dt="2020-06-15T16:34:11.252" v="3185" actId="21"/>
          <ac:spMkLst>
            <pc:docMk/>
            <pc:sldMk cId="3646930458" sldId="284"/>
            <ac:spMk id="30" creationId="{EEC8DAB4-FCAE-43AF-A906-E26498F590EB}"/>
          </ac:spMkLst>
        </pc:spChg>
        <pc:spChg chg="del mod">
          <ac:chgData name="Siegbert Rudolph" userId="2af4d44886c067cc" providerId="LiveId" clId="{12C70145-B07B-4670-A154-68590779E445}" dt="2020-06-15T16:34:11.252" v="3185" actId="21"/>
          <ac:spMkLst>
            <pc:docMk/>
            <pc:sldMk cId="3646930458" sldId="284"/>
            <ac:spMk id="31" creationId="{692EF1F5-B407-4C91-A21A-69552088B749}"/>
          </ac:spMkLst>
        </pc:spChg>
        <pc:spChg chg="del">
          <ac:chgData name="Siegbert Rudolph" userId="2af4d44886c067cc" providerId="LiveId" clId="{12C70145-B07B-4670-A154-68590779E445}" dt="2020-06-15T16:34:11.252" v="3185" actId="21"/>
          <ac:spMkLst>
            <pc:docMk/>
            <pc:sldMk cId="3646930458" sldId="284"/>
            <ac:spMk id="32" creationId="{BDABFD88-BA85-494C-A34D-D1CD34F99B64}"/>
          </ac:spMkLst>
        </pc:spChg>
        <pc:spChg chg="mod">
          <ac:chgData name="Siegbert Rudolph" userId="2af4d44886c067cc" providerId="LiveId" clId="{12C70145-B07B-4670-A154-68590779E445}" dt="2020-06-15T16:34:58.675" v="3230" actId="1035"/>
          <ac:spMkLst>
            <pc:docMk/>
            <pc:sldMk cId="3646930458" sldId="284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6:35:06.136" v="3242" actId="1037"/>
          <ac:spMkLst>
            <pc:docMk/>
            <pc:sldMk cId="3646930458" sldId="284"/>
            <ac:spMk id="35" creationId="{F21C32D2-3C55-4A44-9D77-599A2F7FB3D6}"/>
          </ac:spMkLst>
        </pc:spChg>
        <pc:picChg chg="add mod ord">
          <ac:chgData name="Siegbert Rudolph" userId="2af4d44886c067cc" providerId="LiveId" clId="{12C70145-B07B-4670-A154-68590779E445}" dt="2020-06-15T16:35:09.906" v="3243" actId="167"/>
          <ac:picMkLst>
            <pc:docMk/>
            <pc:sldMk cId="3646930458" sldId="284"/>
            <ac:picMk id="11" creationId="{65670673-2C2E-4CD8-B89C-871014C4DFD1}"/>
          </ac:picMkLst>
        </pc:picChg>
        <pc:picChg chg="del">
          <ac:chgData name="Siegbert Rudolph" userId="2af4d44886c067cc" providerId="LiveId" clId="{12C70145-B07B-4670-A154-68590779E445}" dt="2020-06-15T16:22:55.478" v="2801" actId="478"/>
          <ac:picMkLst>
            <pc:docMk/>
            <pc:sldMk cId="3646930458" sldId="284"/>
            <ac:picMk id="12" creationId="{6FBC3F0A-0B35-4348-8F4F-10A7A5D5AC78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66" v="9832" actId="1076"/>
        <pc:sldMkLst>
          <pc:docMk/>
          <pc:sldMk cId="958425411" sldId="285"/>
        </pc:sldMkLst>
        <pc:spChg chg="del mod">
          <ac:chgData name="Siegbert Rudolph" userId="2af4d44886c067cc" providerId="LiveId" clId="{12C70145-B07B-4670-A154-68590779E445}" dt="2020-07-07T14:29:21.060" v="9827" actId="478"/>
          <ac:spMkLst>
            <pc:docMk/>
            <pc:sldMk cId="958425411" sldId="285"/>
            <ac:spMk id="11" creationId="{D9B60D38-D433-4E11-8A8A-58E238605E14}"/>
          </ac:spMkLst>
        </pc:spChg>
        <pc:spChg chg="mod">
          <ac:chgData name="Siegbert Rudolph" userId="2af4d44886c067cc" providerId="LiveId" clId="{12C70145-B07B-4670-A154-68590779E445}" dt="2020-07-07T14:29:21.066" v="9832" actId="1076"/>
          <ac:spMkLst>
            <pc:docMk/>
            <pc:sldMk cId="958425411" sldId="285"/>
            <ac:spMk id="13" creationId="{A8695F72-2A85-4385-B14A-293075BF00C0}"/>
          </ac:spMkLst>
        </pc:spChg>
        <pc:spChg chg="mod">
          <ac:chgData name="Siegbert Rudolph" userId="2af4d44886c067cc" providerId="LiveId" clId="{12C70145-B07B-4670-A154-68590779E445}" dt="2020-06-16T08:01:56.750" v="5842" actId="1038"/>
          <ac:spMkLst>
            <pc:docMk/>
            <pc:sldMk cId="958425411" sldId="285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14:26.154" v="1885" actId="20577"/>
          <ac:spMkLst>
            <pc:docMk/>
            <pc:sldMk cId="958425411" sldId="285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14:33.811" v="1887" actId="20577"/>
          <ac:spMkLst>
            <pc:docMk/>
            <pc:sldMk cId="958425411" sldId="285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8:01:56.750" v="5842" actId="1038"/>
          <ac:spMkLst>
            <pc:docMk/>
            <pc:sldMk cId="958425411" sldId="285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14:29.762" v="1886" actId="20577"/>
          <ac:spMkLst>
            <pc:docMk/>
            <pc:sldMk cId="958425411" sldId="285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8:06:06.721" v="5901" actId="1035"/>
          <ac:spMkLst>
            <pc:docMk/>
            <pc:sldMk cId="958425411" sldId="285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8:06:45.028" v="5919" actId="14100"/>
          <ac:spMkLst>
            <pc:docMk/>
            <pc:sldMk cId="958425411" sldId="285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8:06:52.840" v="5921" actId="1076"/>
          <ac:spMkLst>
            <pc:docMk/>
            <pc:sldMk cId="958425411" sldId="285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39:42.914" v="3374" actId="21"/>
          <ac:spMkLst>
            <pc:docMk/>
            <pc:sldMk cId="958425411" sldId="285"/>
            <ac:spMk id="28" creationId="{76E87B8C-8E3A-41CD-8427-37E7250CF0EC}"/>
          </ac:spMkLst>
        </pc:spChg>
        <pc:spChg chg="del mod">
          <ac:chgData name="Siegbert Rudolph" userId="2af4d44886c067cc" providerId="LiveId" clId="{12C70145-B07B-4670-A154-68590779E445}" dt="2020-06-15T16:39:42.914" v="3374" actId="21"/>
          <ac:spMkLst>
            <pc:docMk/>
            <pc:sldMk cId="958425411" sldId="285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5T16:39:42.914" v="3374" actId="21"/>
          <ac:spMkLst>
            <pc:docMk/>
            <pc:sldMk cId="958425411" sldId="285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5T16:39:42.914" v="3374" actId="21"/>
          <ac:spMkLst>
            <pc:docMk/>
            <pc:sldMk cId="958425411" sldId="285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5T16:39:42.914" v="3374" actId="21"/>
          <ac:spMkLst>
            <pc:docMk/>
            <pc:sldMk cId="958425411" sldId="285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5T15:14:38.147" v="1888" actId="20577"/>
          <ac:spMkLst>
            <pc:docMk/>
            <pc:sldMk cId="958425411" sldId="285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08:07:06.564" v="5931" actId="14100"/>
          <ac:spMkLst>
            <pc:docMk/>
            <pc:sldMk cId="958425411" sldId="285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8:07:19.678" v="5948" actId="14100"/>
          <ac:spMkLst>
            <pc:docMk/>
            <pc:sldMk cId="958425411" sldId="285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39:42.914" v="3374" actId="21"/>
          <ac:spMkLst>
            <pc:docMk/>
            <pc:sldMk cId="958425411" sldId="285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6T08:07:27.396" v="5957" actId="1036"/>
          <ac:spMkLst>
            <pc:docMk/>
            <pc:sldMk cId="958425411" sldId="285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5T16:39:42.914" v="3374" actId="21"/>
          <ac:spMkLst>
            <pc:docMk/>
            <pc:sldMk cId="958425411" sldId="285"/>
            <ac:spMk id="39" creationId="{A823B7E6-BB6B-47F8-B5E9-A77C8C33737C}"/>
          </ac:spMkLst>
        </pc:spChg>
        <pc:spChg chg="add del mod">
          <ac:chgData name="Siegbert Rudolph" userId="2af4d44886c067cc" providerId="LiveId" clId="{12C70145-B07B-4670-A154-68590779E445}" dt="2020-06-15T16:39:58.762" v="3418" actId="21"/>
          <ac:spMkLst>
            <pc:docMk/>
            <pc:sldMk cId="958425411" sldId="285"/>
            <ac:spMk id="40" creationId="{B9E198EC-9247-4AE8-9044-C8EC82AA486A}"/>
          </ac:spMkLst>
        </pc:spChg>
        <pc:spChg chg="add del mod">
          <ac:chgData name="Siegbert Rudolph" userId="2af4d44886c067cc" providerId="LiveId" clId="{12C70145-B07B-4670-A154-68590779E445}" dt="2020-06-15T16:39:58.762" v="3418" actId="21"/>
          <ac:spMkLst>
            <pc:docMk/>
            <pc:sldMk cId="958425411" sldId="285"/>
            <ac:spMk id="41" creationId="{79158D6C-BE23-45DD-9325-DF5163FC51DF}"/>
          </ac:spMkLst>
        </pc:spChg>
        <pc:spChg chg="add del mod">
          <ac:chgData name="Siegbert Rudolph" userId="2af4d44886c067cc" providerId="LiveId" clId="{12C70145-B07B-4670-A154-68590779E445}" dt="2020-06-15T16:39:58.762" v="3418" actId="21"/>
          <ac:spMkLst>
            <pc:docMk/>
            <pc:sldMk cId="958425411" sldId="285"/>
            <ac:spMk id="42" creationId="{C9E5C061-9D2C-48F2-BA2D-D55B68F70C70}"/>
          </ac:spMkLst>
        </pc:spChg>
        <pc:spChg chg="add del mod">
          <ac:chgData name="Siegbert Rudolph" userId="2af4d44886c067cc" providerId="LiveId" clId="{12C70145-B07B-4670-A154-68590779E445}" dt="2020-06-15T16:39:58.762" v="3418" actId="21"/>
          <ac:spMkLst>
            <pc:docMk/>
            <pc:sldMk cId="958425411" sldId="285"/>
            <ac:spMk id="43" creationId="{2EC8764D-8D4F-42FA-80B7-74BFD05BEEE1}"/>
          </ac:spMkLst>
        </pc:spChg>
        <pc:spChg chg="add del mod">
          <ac:chgData name="Siegbert Rudolph" userId="2af4d44886c067cc" providerId="LiveId" clId="{12C70145-B07B-4670-A154-68590779E445}" dt="2020-06-15T16:39:58.762" v="3418" actId="21"/>
          <ac:spMkLst>
            <pc:docMk/>
            <pc:sldMk cId="958425411" sldId="285"/>
            <ac:spMk id="44" creationId="{73B7D335-F26D-4EF5-8183-11CB55CF53B8}"/>
          </ac:spMkLst>
        </pc:spChg>
        <pc:spChg chg="add del mod">
          <ac:chgData name="Siegbert Rudolph" userId="2af4d44886c067cc" providerId="LiveId" clId="{12C70145-B07B-4670-A154-68590779E445}" dt="2020-06-15T16:39:58.762" v="3418" actId="21"/>
          <ac:spMkLst>
            <pc:docMk/>
            <pc:sldMk cId="958425411" sldId="285"/>
            <ac:spMk id="45" creationId="{399DDD56-A271-4C60-8EBC-FDB8F015DEE4}"/>
          </ac:spMkLst>
        </pc:spChg>
        <pc:spChg chg="add del mod">
          <ac:chgData name="Siegbert Rudolph" userId="2af4d44886c067cc" providerId="LiveId" clId="{12C70145-B07B-4670-A154-68590779E445}" dt="2020-06-15T16:39:58.762" v="3418" actId="21"/>
          <ac:spMkLst>
            <pc:docMk/>
            <pc:sldMk cId="958425411" sldId="285"/>
            <ac:spMk id="46" creationId="{6128B0E7-A277-44F7-BAE7-BB1330CF1A21}"/>
          </ac:spMkLst>
        </pc:spChg>
        <pc:picChg chg="del">
          <ac:chgData name="Siegbert Rudolph" userId="2af4d44886c067cc" providerId="LiveId" clId="{12C70145-B07B-4670-A154-68590779E445}" dt="2020-06-15T16:39:26.227" v="3370" actId="478"/>
          <ac:picMkLst>
            <pc:docMk/>
            <pc:sldMk cId="958425411" sldId="285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8:05:51.505" v="5872" actId="167"/>
          <ac:picMkLst>
            <pc:docMk/>
            <pc:sldMk cId="958425411" sldId="285"/>
            <ac:picMk id="12" creationId="{F073ED59-3AB0-4E5E-A985-4FA26B6A0B13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59" v="9826" actId="1076"/>
        <pc:sldMkLst>
          <pc:docMk/>
          <pc:sldMk cId="2874854592" sldId="286"/>
        </pc:sldMkLst>
        <pc:spChg chg="del mod">
          <ac:chgData name="Siegbert Rudolph" userId="2af4d44886c067cc" providerId="LiveId" clId="{12C70145-B07B-4670-A154-68590779E445}" dt="2020-07-07T14:29:21.053" v="9821" actId="478"/>
          <ac:spMkLst>
            <pc:docMk/>
            <pc:sldMk cId="2874854592" sldId="286"/>
            <ac:spMk id="11" creationId="{2449B21F-CF73-4587-99F5-34F00963CF0B}"/>
          </ac:spMkLst>
        </pc:spChg>
        <pc:spChg chg="mod">
          <ac:chgData name="Siegbert Rudolph" userId="2af4d44886c067cc" providerId="LiveId" clId="{12C70145-B07B-4670-A154-68590779E445}" dt="2020-07-07T14:29:21.059" v="9826" actId="1076"/>
          <ac:spMkLst>
            <pc:docMk/>
            <pc:sldMk cId="2874854592" sldId="286"/>
            <ac:spMk id="13" creationId="{B9A8F5BE-8013-4946-ACF1-583C2AA7EA2A}"/>
          </ac:spMkLst>
        </pc:spChg>
        <pc:spChg chg="mod">
          <ac:chgData name="Siegbert Rudolph" userId="2af4d44886c067cc" providerId="LiveId" clId="{12C70145-B07B-4670-A154-68590779E445}" dt="2020-06-16T08:01:44.108" v="5829" actId="1038"/>
          <ac:spMkLst>
            <pc:docMk/>
            <pc:sldMk cId="2874854592" sldId="286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8:01:44.108" v="5829" actId="1038"/>
          <ac:spMkLst>
            <pc:docMk/>
            <pc:sldMk cId="2874854592" sldId="286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8:01:48.540" v="5835" actId="1037"/>
          <ac:spMkLst>
            <pc:docMk/>
            <pc:sldMk cId="2874854592" sldId="286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5:23:48.274" v="1889" actId="20577"/>
          <ac:spMkLst>
            <pc:docMk/>
            <pc:sldMk cId="2874854592" sldId="286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8:01:44.108" v="5829" actId="1038"/>
          <ac:spMkLst>
            <pc:docMk/>
            <pc:sldMk cId="2874854592" sldId="286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44:05.679" v="3710" actId="1038"/>
          <ac:spMkLst>
            <pc:docMk/>
            <pc:sldMk cId="2874854592" sldId="286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44:18.677" v="3726" actId="1035"/>
          <ac:spMkLst>
            <pc:docMk/>
            <pc:sldMk cId="2874854592" sldId="286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44:34.072" v="3752" actId="1036"/>
          <ac:spMkLst>
            <pc:docMk/>
            <pc:sldMk cId="2874854592" sldId="286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43:49.186" v="3699" actId="21"/>
          <ac:spMkLst>
            <pc:docMk/>
            <pc:sldMk cId="2874854592" sldId="286"/>
            <ac:spMk id="28" creationId="{76E87B8C-8E3A-41CD-8427-37E7250CF0EC}"/>
          </ac:spMkLst>
        </pc:spChg>
        <pc:spChg chg="del mod">
          <ac:chgData name="Siegbert Rudolph" userId="2af4d44886c067cc" providerId="LiveId" clId="{12C70145-B07B-4670-A154-68590779E445}" dt="2020-06-15T16:43:49.186" v="3699" actId="21"/>
          <ac:spMkLst>
            <pc:docMk/>
            <pc:sldMk cId="2874854592" sldId="286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5T16:43:49.186" v="3699" actId="21"/>
          <ac:spMkLst>
            <pc:docMk/>
            <pc:sldMk cId="2874854592" sldId="286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5T16:43:49.186" v="3699" actId="21"/>
          <ac:spMkLst>
            <pc:docMk/>
            <pc:sldMk cId="2874854592" sldId="286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5T16:43:49.186" v="3699" actId="21"/>
          <ac:spMkLst>
            <pc:docMk/>
            <pc:sldMk cId="2874854592" sldId="286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6T08:01:48.540" v="5835" actId="1037"/>
          <ac:spMkLst>
            <pc:docMk/>
            <pc:sldMk cId="2874854592" sldId="286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5T16:44:41.985" v="3759" actId="1038"/>
          <ac:spMkLst>
            <pc:docMk/>
            <pc:sldMk cId="2874854592" sldId="286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6:44:47.533" v="3760" actId="1076"/>
          <ac:spMkLst>
            <pc:docMk/>
            <pc:sldMk cId="2874854592" sldId="286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43:49.186" v="3699" actId="21"/>
          <ac:spMkLst>
            <pc:docMk/>
            <pc:sldMk cId="2874854592" sldId="286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5T16:44:58.598" v="3786" actId="1036"/>
          <ac:spMkLst>
            <pc:docMk/>
            <pc:sldMk cId="2874854592" sldId="286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5T16:43:49.186" v="3699" actId="21"/>
          <ac:spMkLst>
            <pc:docMk/>
            <pc:sldMk cId="2874854592" sldId="286"/>
            <ac:spMk id="39" creationId="{107DF3E2-ADE0-4F68-B9C4-5E2027DA61AC}"/>
          </ac:spMkLst>
        </pc:spChg>
        <pc:picChg chg="del">
          <ac:chgData name="Siegbert Rudolph" userId="2af4d44886c067cc" providerId="LiveId" clId="{12C70145-B07B-4670-A154-68590779E445}" dt="2020-06-15T16:40:11.348" v="3422" actId="478"/>
          <ac:picMkLst>
            <pc:docMk/>
            <pc:sldMk cId="2874854592" sldId="286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5T16:43:56.815" v="3702" actId="167"/>
          <ac:picMkLst>
            <pc:docMk/>
            <pc:sldMk cId="2874854592" sldId="286"/>
            <ac:picMk id="12" creationId="{C0DD0BC6-9319-4C6E-B16B-CEB36E72CA79}"/>
          </ac:picMkLst>
        </pc:picChg>
      </pc:sldChg>
      <pc:sldChg chg="addSp delSp modSp add mod">
        <pc:chgData name="Siegbert Rudolph" userId="2af4d44886c067cc" providerId="LiveId" clId="{12C70145-B07B-4670-A154-68590779E445}" dt="2020-07-07T14:29:21.104" v="9874" actId="1076"/>
        <pc:sldMkLst>
          <pc:docMk/>
          <pc:sldMk cId="3055612800" sldId="287"/>
        </pc:sldMkLst>
        <pc:spChg chg="del mod">
          <ac:chgData name="Siegbert Rudolph" userId="2af4d44886c067cc" providerId="LiveId" clId="{12C70145-B07B-4670-A154-68590779E445}" dt="2020-07-07T14:29:21.100" v="9869" actId="478"/>
          <ac:spMkLst>
            <pc:docMk/>
            <pc:sldMk cId="3055612800" sldId="287"/>
            <ac:spMk id="11" creationId="{36516A0B-F911-4053-A347-E3FFB0DB86C0}"/>
          </ac:spMkLst>
        </pc:spChg>
        <pc:spChg chg="mod">
          <ac:chgData name="Siegbert Rudolph" userId="2af4d44886c067cc" providerId="LiveId" clId="{12C70145-B07B-4670-A154-68590779E445}" dt="2020-07-07T14:29:21.104" v="9874" actId="1076"/>
          <ac:spMkLst>
            <pc:docMk/>
            <pc:sldMk cId="3055612800" sldId="287"/>
            <ac:spMk id="13" creationId="{73815923-EC39-44B3-955A-58A9C9640EBA}"/>
          </ac:spMkLst>
        </pc:spChg>
        <pc:spChg chg="mod">
          <ac:chgData name="Siegbert Rudolph" userId="2af4d44886c067cc" providerId="LiveId" clId="{12C70145-B07B-4670-A154-68590779E445}" dt="2020-06-15T15:26:01.985" v="1908" actId="20577"/>
          <ac:spMkLst>
            <pc:docMk/>
            <pc:sldMk cId="3055612800" sldId="287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8:02:19.255" v="5846" actId="1037"/>
          <ac:spMkLst>
            <pc:docMk/>
            <pc:sldMk cId="3055612800" sldId="287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26:11.826" v="1911" actId="20577"/>
          <ac:spMkLst>
            <pc:docMk/>
            <pc:sldMk cId="3055612800" sldId="287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5:25:57.722" v="1907" actId="20577"/>
          <ac:spMkLst>
            <pc:docMk/>
            <pc:sldMk cId="3055612800" sldId="287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26:08.802" v="1910" actId="20577"/>
          <ac:spMkLst>
            <pc:docMk/>
            <pc:sldMk cId="3055612800" sldId="287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5T16:46:03.088" v="3814" actId="1038"/>
          <ac:spMkLst>
            <pc:docMk/>
            <pc:sldMk cId="3055612800" sldId="287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5T16:46:08.993" v="3815" actId="1076"/>
          <ac:spMkLst>
            <pc:docMk/>
            <pc:sldMk cId="3055612800" sldId="287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5T16:46:19.939" v="3833" actId="14100"/>
          <ac:spMkLst>
            <pc:docMk/>
            <pc:sldMk cId="3055612800" sldId="287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5T16:45:45.116" v="3793" actId="21"/>
          <ac:spMkLst>
            <pc:docMk/>
            <pc:sldMk cId="3055612800" sldId="287"/>
            <ac:spMk id="28" creationId="{76E87B8C-8E3A-41CD-8427-37E7250CF0EC}"/>
          </ac:spMkLst>
        </pc:spChg>
        <pc:spChg chg="del mod">
          <ac:chgData name="Siegbert Rudolph" userId="2af4d44886c067cc" providerId="LiveId" clId="{12C70145-B07B-4670-A154-68590779E445}" dt="2020-06-15T16:45:45.116" v="3793" actId="21"/>
          <ac:spMkLst>
            <pc:docMk/>
            <pc:sldMk cId="3055612800" sldId="287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5T16:45:45.116" v="3793" actId="21"/>
          <ac:spMkLst>
            <pc:docMk/>
            <pc:sldMk cId="3055612800" sldId="287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5T16:45:45.116" v="3793" actId="21"/>
          <ac:spMkLst>
            <pc:docMk/>
            <pc:sldMk cId="3055612800" sldId="287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5T16:45:45.116" v="3793" actId="21"/>
          <ac:spMkLst>
            <pc:docMk/>
            <pc:sldMk cId="3055612800" sldId="287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5T15:26:16.282" v="1912" actId="20577"/>
          <ac:spMkLst>
            <pc:docMk/>
            <pc:sldMk cId="3055612800" sldId="287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5T16:46:32.998" v="3855" actId="14100"/>
          <ac:spMkLst>
            <pc:docMk/>
            <pc:sldMk cId="3055612800" sldId="287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5T16:46:42.321" v="3872" actId="1038"/>
          <ac:spMkLst>
            <pc:docMk/>
            <pc:sldMk cId="3055612800" sldId="287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6:45:45.116" v="3793" actId="21"/>
          <ac:spMkLst>
            <pc:docMk/>
            <pc:sldMk cId="3055612800" sldId="287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5T16:46:53.002" v="3891" actId="14100"/>
          <ac:spMkLst>
            <pc:docMk/>
            <pc:sldMk cId="3055612800" sldId="287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5T16:45:45.116" v="3793" actId="21"/>
          <ac:spMkLst>
            <pc:docMk/>
            <pc:sldMk cId="3055612800" sldId="287"/>
            <ac:spMk id="39" creationId="{4AC2B5CF-47A6-46A4-B554-D7EC39F61DF9}"/>
          </ac:spMkLst>
        </pc:spChg>
        <pc:picChg chg="del">
          <ac:chgData name="Siegbert Rudolph" userId="2af4d44886c067cc" providerId="LiveId" clId="{12C70145-B07B-4670-A154-68590779E445}" dt="2020-06-15T16:40:24.125" v="3463" actId="478"/>
          <ac:picMkLst>
            <pc:docMk/>
            <pc:sldMk cId="3055612800" sldId="287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5T16:47:03.963" v="3892" actId="167"/>
          <ac:picMkLst>
            <pc:docMk/>
            <pc:sldMk cId="3055612800" sldId="287"/>
            <ac:picMk id="12" creationId="{2DCFF12B-9154-45CF-AFFA-685E09F3DCD2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80" v="9844" actId="1076"/>
        <pc:sldMkLst>
          <pc:docMk/>
          <pc:sldMk cId="3586927126" sldId="288"/>
        </pc:sldMkLst>
        <pc:spChg chg="del mod">
          <ac:chgData name="Siegbert Rudolph" userId="2af4d44886c067cc" providerId="LiveId" clId="{12C70145-B07B-4670-A154-68590779E445}" dt="2020-07-07T14:29:21.074" v="9839" actId="478"/>
          <ac:spMkLst>
            <pc:docMk/>
            <pc:sldMk cId="3586927126" sldId="288"/>
            <ac:spMk id="12" creationId="{18675F4B-A194-4F30-95E7-ABC02F0E7475}"/>
          </ac:spMkLst>
        </pc:spChg>
        <pc:spChg chg="mod">
          <ac:chgData name="Siegbert Rudolph" userId="2af4d44886c067cc" providerId="LiveId" clId="{12C70145-B07B-4670-A154-68590779E445}" dt="2020-07-07T14:29:21.080" v="9844" actId="1076"/>
          <ac:spMkLst>
            <pc:docMk/>
            <pc:sldMk cId="3586927126" sldId="288"/>
            <ac:spMk id="13" creationId="{744791D4-BA71-4222-AC65-24B8615F79EA}"/>
          </ac:spMkLst>
        </pc:spChg>
        <pc:spChg chg="mod">
          <ac:chgData name="Siegbert Rudolph" userId="2af4d44886c067cc" providerId="LiveId" clId="{12C70145-B07B-4670-A154-68590779E445}" dt="2020-06-15T15:26:39.417" v="1914" actId="20577"/>
          <ac:spMkLst>
            <pc:docMk/>
            <pc:sldMk cId="3586927126" sldId="288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26:42.977" v="1915" actId="20577"/>
          <ac:spMkLst>
            <pc:docMk/>
            <pc:sldMk cId="3586927126" sldId="288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5:54:03.317" v="4074" actId="1037"/>
          <ac:spMkLst>
            <pc:docMk/>
            <pc:sldMk cId="3586927126" sldId="288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5:26:35.234" v="1913" actId="20577"/>
          <ac:spMkLst>
            <pc:docMk/>
            <pc:sldMk cId="3586927126" sldId="288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26:45.409" v="1916" actId="20577"/>
          <ac:spMkLst>
            <pc:docMk/>
            <pc:sldMk cId="3586927126" sldId="288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5:55:27.607" v="4101" actId="1036"/>
          <ac:spMkLst>
            <pc:docMk/>
            <pc:sldMk cId="3586927126" sldId="288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5:55:39.618" v="4112" actId="1038"/>
          <ac:spMkLst>
            <pc:docMk/>
            <pc:sldMk cId="3586927126" sldId="288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5:55:47.824" v="4126" actId="1038"/>
          <ac:spMkLst>
            <pc:docMk/>
            <pc:sldMk cId="3586927126" sldId="288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5:55:01.824" v="4084" actId="21"/>
          <ac:spMkLst>
            <pc:docMk/>
            <pc:sldMk cId="3586927126" sldId="288"/>
            <ac:spMk id="28" creationId="{76E87B8C-8E3A-41CD-8427-37E7250CF0EC}"/>
          </ac:spMkLst>
        </pc:spChg>
        <pc:spChg chg="del">
          <ac:chgData name="Siegbert Rudolph" userId="2af4d44886c067cc" providerId="LiveId" clId="{12C70145-B07B-4670-A154-68590779E445}" dt="2020-06-16T05:55:01.824" v="4084" actId="21"/>
          <ac:spMkLst>
            <pc:docMk/>
            <pc:sldMk cId="3586927126" sldId="288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6T05:55:01.824" v="4084" actId="21"/>
          <ac:spMkLst>
            <pc:docMk/>
            <pc:sldMk cId="3586927126" sldId="288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6T05:55:01.824" v="4084" actId="21"/>
          <ac:spMkLst>
            <pc:docMk/>
            <pc:sldMk cId="3586927126" sldId="288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6T05:55:01.824" v="4084" actId="21"/>
          <ac:spMkLst>
            <pc:docMk/>
            <pc:sldMk cId="3586927126" sldId="288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6T05:54:03.317" v="4074" actId="1037"/>
          <ac:spMkLst>
            <pc:docMk/>
            <pc:sldMk cId="3586927126" sldId="288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05:55:57.662" v="4144" actId="1038"/>
          <ac:spMkLst>
            <pc:docMk/>
            <pc:sldMk cId="3586927126" sldId="288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5:56:05.823" v="4157" actId="1036"/>
          <ac:spMkLst>
            <pc:docMk/>
            <pc:sldMk cId="3586927126" sldId="288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5:55:01.824" v="4084" actId="21"/>
          <ac:spMkLst>
            <pc:docMk/>
            <pc:sldMk cId="3586927126" sldId="288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6T05:56:17.765" v="4161" actId="1038"/>
          <ac:spMkLst>
            <pc:docMk/>
            <pc:sldMk cId="3586927126" sldId="288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6T05:55:01.824" v="4084" actId="21"/>
          <ac:spMkLst>
            <pc:docMk/>
            <pc:sldMk cId="3586927126" sldId="288"/>
            <ac:spMk id="39" creationId="{C2B009DD-1AD9-4097-A599-3E3EB32D98DB}"/>
          </ac:spMkLst>
        </pc:spChg>
        <pc:picChg chg="add mod ord">
          <ac:chgData name="Siegbert Rudolph" userId="2af4d44886c067cc" providerId="LiveId" clId="{12C70145-B07B-4670-A154-68590779E445}" dt="2020-06-16T05:55:11.620" v="4087" actId="167"/>
          <ac:picMkLst>
            <pc:docMk/>
            <pc:sldMk cId="3586927126" sldId="288"/>
            <ac:picMk id="11" creationId="{27BDA969-F7D7-4E68-8AAB-E94413EDC8DC}"/>
          </ac:picMkLst>
        </pc:picChg>
        <pc:picChg chg="del">
          <ac:chgData name="Siegbert Rudolph" userId="2af4d44886c067cc" providerId="LiveId" clId="{12C70145-B07B-4670-A154-68590779E445}" dt="2020-06-15T16:40:33.669" v="3507" actId="478"/>
          <ac:picMkLst>
            <pc:docMk/>
            <pc:sldMk cId="3586927126" sldId="288"/>
            <ac:picMk id="11" creationId="{B82AA6F2-DE6E-42CE-A396-B723C2297A0D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87" v="9850" actId="1076"/>
        <pc:sldMkLst>
          <pc:docMk/>
          <pc:sldMk cId="3810152147" sldId="289"/>
        </pc:sldMkLst>
        <pc:spChg chg="del mod">
          <ac:chgData name="Siegbert Rudolph" userId="2af4d44886c067cc" providerId="LiveId" clId="{12C70145-B07B-4670-A154-68590779E445}" dt="2020-07-07T14:29:21.081" v="9845" actId="478"/>
          <ac:spMkLst>
            <pc:docMk/>
            <pc:sldMk cId="3810152147" sldId="289"/>
            <ac:spMk id="12" creationId="{9E4B0154-A305-482C-B843-3D3715766CFC}"/>
          </ac:spMkLst>
        </pc:spChg>
        <pc:spChg chg="mod">
          <ac:chgData name="Siegbert Rudolph" userId="2af4d44886c067cc" providerId="LiveId" clId="{12C70145-B07B-4670-A154-68590779E445}" dt="2020-07-07T14:29:21.087" v="9850" actId="1076"/>
          <ac:spMkLst>
            <pc:docMk/>
            <pc:sldMk cId="3810152147" sldId="289"/>
            <ac:spMk id="13" creationId="{A06B57CD-65D0-47ED-9BEB-DF3CC803F70A}"/>
          </ac:spMkLst>
        </pc:spChg>
        <pc:spChg chg="mod">
          <ac:chgData name="Siegbert Rudolph" userId="2af4d44886c067cc" providerId="LiveId" clId="{12C70145-B07B-4670-A154-68590779E445}" dt="2020-06-15T15:27:52.104" v="1919" actId="20577"/>
          <ac:spMkLst>
            <pc:docMk/>
            <pc:sldMk cId="3810152147" sldId="289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27:56.162" v="1920" actId="20577"/>
          <ac:spMkLst>
            <pc:docMk/>
            <pc:sldMk cId="3810152147" sldId="289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5:56:54.269" v="4172" actId="1037"/>
          <ac:spMkLst>
            <pc:docMk/>
            <pc:sldMk cId="3810152147" sldId="289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5:27:58.875" v="1921" actId="20577"/>
          <ac:spMkLst>
            <pc:docMk/>
            <pc:sldMk cId="3810152147" sldId="289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5:58:46.454" v="4204" actId="1035"/>
          <ac:spMkLst>
            <pc:docMk/>
            <pc:sldMk cId="3810152147" sldId="289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5:58:55.558" v="4215" actId="1037"/>
          <ac:spMkLst>
            <pc:docMk/>
            <pc:sldMk cId="3810152147" sldId="289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5:59:08.196" v="4225" actId="14100"/>
          <ac:spMkLst>
            <pc:docMk/>
            <pc:sldMk cId="3810152147" sldId="289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5:58:25.005" v="4186" actId="21"/>
          <ac:spMkLst>
            <pc:docMk/>
            <pc:sldMk cId="3810152147" sldId="289"/>
            <ac:spMk id="28" creationId="{76E87B8C-8E3A-41CD-8427-37E7250CF0EC}"/>
          </ac:spMkLst>
        </pc:spChg>
        <pc:spChg chg="del mod">
          <ac:chgData name="Siegbert Rudolph" userId="2af4d44886c067cc" providerId="LiveId" clId="{12C70145-B07B-4670-A154-68590779E445}" dt="2020-06-16T05:58:25.005" v="4186" actId="21"/>
          <ac:spMkLst>
            <pc:docMk/>
            <pc:sldMk cId="3810152147" sldId="289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6T05:58:25.005" v="4186" actId="21"/>
          <ac:spMkLst>
            <pc:docMk/>
            <pc:sldMk cId="3810152147" sldId="289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6T05:58:25.005" v="4186" actId="21"/>
          <ac:spMkLst>
            <pc:docMk/>
            <pc:sldMk cId="3810152147" sldId="289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6T05:58:25.005" v="4186" actId="21"/>
          <ac:spMkLst>
            <pc:docMk/>
            <pc:sldMk cId="3810152147" sldId="289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6T05:56:54.269" v="4172" actId="1037"/>
          <ac:spMkLst>
            <pc:docMk/>
            <pc:sldMk cId="3810152147" sldId="289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05:59:21.202" v="4243" actId="14100"/>
          <ac:spMkLst>
            <pc:docMk/>
            <pc:sldMk cId="3810152147" sldId="289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5:59:34.558" v="4264" actId="14100"/>
          <ac:spMkLst>
            <pc:docMk/>
            <pc:sldMk cId="3810152147" sldId="289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5:58:25.005" v="4186" actId="21"/>
          <ac:spMkLst>
            <pc:docMk/>
            <pc:sldMk cId="3810152147" sldId="289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6T05:59:44.698" v="4267" actId="14100"/>
          <ac:spMkLst>
            <pc:docMk/>
            <pc:sldMk cId="3810152147" sldId="289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6T05:58:25.005" v="4186" actId="21"/>
          <ac:spMkLst>
            <pc:docMk/>
            <pc:sldMk cId="3810152147" sldId="289"/>
            <ac:spMk id="39" creationId="{1FC03B54-09FE-43D3-AF24-1954FCDCFA15}"/>
          </ac:spMkLst>
        </pc:spChg>
        <pc:picChg chg="add mod ord">
          <ac:chgData name="Siegbert Rudolph" userId="2af4d44886c067cc" providerId="LiveId" clId="{12C70145-B07B-4670-A154-68590779E445}" dt="2020-06-16T05:58:36.980" v="4189" actId="167"/>
          <ac:picMkLst>
            <pc:docMk/>
            <pc:sldMk cId="3810152147" sldId="289"/>
            <ac:picMk id="11" creationId="{843A3CDA-A01A-4FF9-9B56-87ED164B7EAD}"/>
          </ac:picMkLst>
        </pc:picChg>
        <pc:picChg chg="del">
          <ac:chgData name="Siegbert Rudolph" userId="2af4d44886c067cc" providerId="LiveId" clId="{12C70145-B07B-4670-A154-68590779E445}" dt="2020-06-15T16:40:43.068" v="3561" actId="478"/>
          <ac:picMkLst>
            <pc:docMk/>
            <pc:sldMk cId="3810152147" sldId="289"/>
            <ac:picMk id="11" creationId="{B82AA6F2-DE6E-42CE-A396-B723C2297A0D}"/>
          </ac:picMkLst>
        </pc:picChg>
      </pc:sldChg>
      <pc:sldChg chg="addSp delSp modSp add mod">
        <pc:chgData name="Siegbert Rudolph" userId="2af4d44886c067cc" providerId="LiveId" clId="{12C70145-B07B-4670-A154-68590779E445}" dt="2020-07-07T14:29:21.109" v="9880" actId="1076"/>
        <pc:sldMkLst>
          <pc:docMk/>
          <pc:sldMk cId="1435490548" sldId="290"/>
        </pc:sldMkLst>
        <pc:spChg chg="del mod">
          <ac:chgData name="Siegbert Rudolph" userId="2af4d44886c067cc" providerId="LiveId" clId="{12C70145-B07B-4670-A154-68590779E445}" dt="2020-07-07T14:29:21.105" v="9875" actId="478"/>
          <ac:spMkLst>
            <pc:docMk/>
            <pc:sldMk cId="1435490548" sldId="290"/>
            <ac:spMk id="12" creationId="{F1A44604-29D3-401F-9264-CBE0E9BA59BC}"/>
          </ac:spMkLst>
        </pc:spChg>
        <pc:spChg chg="mod">
          <ac:chgData name="Siegbert Rudolph" userId="2af4d44886c067cc" providerId="LiveId" clId="{12C70145-B07B-4670-A154-68590779E445}" dt="2020-07-07T14:29:21.109" v="9880" actId="1076"/>
          <ac:spMkLst>
            <pc:docMk/>
            <pc:sldMk cId="1435490548" sldId="290"/>
            <ac:spMk id="13" creationId="{7B1FE55A-941D-46E8-95DF-0289BA430E30}"/>
          </ac:spMkLst>
        </pc:spChg>
        <pc:spChg chg="mod">
          <ac:chgData name="Siegbert Rudolph" userId="2af4d44886c067cc" providerId="LiveId" clId="{12C70145-B07B-4670-A154-68590779E445}" dt="2020-06-16T08:09:39.267" v="5993" actId="1038"/>
          <ac:spMkLst>
            <pc:docMk/>
            <pc:sldMk cId="1435490548" sldId="290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8:09:39.267" v="5993" actId="1038"/>
          <ac:spMkLst>
            <pc:docMk/>
            <pc:sldMk cId="1435490548" sldId="290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28:34.794" v="1928" actId="20577"/>
          <ac:spMkLst>
            <pc:docMk/>
            <pc:sldMk cId="1435490548" sldId="290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8:09:39.267" v="5993" actId="1038"/>
          <ac:spMkLst>
            <pc:docMk/>
            <pc:sldMk cId="1435490548" sldId="290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28:29.850" v="1927" actId="20577"/>
          <ac:spMkLst>
            <pc:docMk/>
            <pc:sldMk cId="1435490548" sldId="290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34:07.502" v="4779" actId="1035"/>
          <ac:spMkLst>
            <pc:docMk/>
            <pc:sldMk cId="1435490548" sldId="290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34:17.555" v="4791" actId="1036"/>
          <ac:spMkLst>
            <pc:docMk/>
            <pc:sldMk cId="1435490548" sldId="290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7:34:30.876" v="4808" actId="14100"/>
          <ac:spMkLst>
            <pc:docMk/>
            <pc:sldMk cId="1435490548" sldId="290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33:41.915" v="4752" actId="21"/>
          <ac:spMkLst>
            <pc:docMk/>
            <pc:sldMk cId="1435490548" sldId="290"/>
            <ac:spMk id="28" creationId="{76E87B8C-8E3A-41CD-8427-37E7250CF0EC}"/>
          </ac:spMkLst>
        </pc:spChg>
        <pc:spChg chg="del mod">
          <ac:chgData name="Siegbert Rudolph" userId="2af4d44886c067cc" providerId="LiveId" clId="{12C70145-B07B-4670-A154-68590779E445}" dt="2020-06-16T07:33:41.915" v="4752" actId="21"/>
          <ac:spMkLst>
            <pc:docMk/>
            <pc:sldMk cId="1435490548" sldId="290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6T07:33:41.915" v="4752" actId="21"/>
          <ac:spMkLst>
            <pc:docMk/>
            <pc:sldMk cId="1435490548" sldId="290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6T07:33:41.915" v="4752" actId="21"/>
          <ac:spMkLst>
            <pc:docMk/>
            <pc:sldMk cId="1435490548" sldId="290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6T07:33:41.915" v="4752" actId="21"/>
          <ac:spMkLst>
            <pc:docMk/>
            <pc:sldMk cId="1435490548" sldId="290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5T15:28:38.016" v="1929" actId="20577"/>
          <ac:spMkLst>
            <pc:docMk/>
            <pc:sldMk cId="1435490548" sldId="290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07:34:39.747" v="4820" actId="1035"/>
          <ac:spMkLst>
            <pc:docMk/>
            <pc:sldMk cId="1435490548" sldId="290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34:51.327" v="4839" actId="1038"/>
          <ac:spMkLst>
            <pc:docMk/>
            <pc:sldMk cId="1435490548" sldId="290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7:33:41.915" v="4752" actId="21"/>
          <ac:spMkLst>
            <pc:docMk/>
            <pc:sldMk cId="1435490548" sldId="290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6T07:34:59.878" v="4852" actId="1038"/>
          <ac:spMkLst>
            <pc:docMk/>
            <pc:sldMk cId="1435490548" sldId="290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6T07:33:41.915" v="4752" actId="21"/>
          <ac:spMkLst>
            <pc:docMk/>
            <pc:sldMk cId="1435490548" sldId="290"/>
            <ac:spMk id="39" creationId="{E9CCECD8-0733-4DF4-9FB3-7A2F9A21D5FC}"/>
          </ac:spMkLst>
        </pc:spChg>
        <pc:spChg chg="add del mod">
          <ac:chgData name="Siegbert Rudolph" userId="2af4d44886c067cc" providerId="LiveId" clId="{12C70145-B07B-4670-A154-68590779E445}" dt="2020-06-16T07:33:46.899" v="4754" actId="478"/>
          <ac:spMkLst>
            <pc:docMk/>
            <pc:sldMk cId="1435490548" sldId="290"/>
            <ac:spMk id="40" creationId="{7CE955CD-F380-4E1A-A7F8-4218A6F5AFB3}"/>
          </ac:spMkLst>
        </pc:spChg>
        <pc:spChg chg="add del mod">
          <ac:chgData name="Siegbert Rudolph" userId="2af4d44886c067cc" providerId="LiveId" clId="{12C70145-B07B-4670-A154-68590779E445}" dt="2020-06-16T07:33:46.899" v="4754" actId="478"/>
          <ac:spMkLst>
            <pc:docMk/>
            <pc:sldMk cId="1435490548" sldId="290"/>
            <ac:spMk id="41" creationId="{298956CA-9FDA-491B-B9E7-5686D3228F76}"/>
          </ac:spMkLst>
        </pc:spChg>
        <pc:spChg chg="add del mod">
          <ac:chgData name="Siegbert Rudolph" userId="2af4d44886c067cc" providerId="LiveId" clId="{12C70145-B07B-4670-A154-68590779E445}" dt="2020-06-16T07:33:46.899" v="4754" actId="478"/>
          <ac:spMkLst>
            <pc:docMk/>
            <pc:sldMk cId="1435490548" sldId="290"/>
            <ac:spMk id="42" creationId="{8771E6D7-1A07-4337-B29F-5A7FC222008E}"/>
          </ac:spMkLst>
        </pc:spChg>
        <pc:spChg chg="add del mod">
          <ac:chgData name="Siegbert Rudolph" userId="2af4d44886c067cc" providerId="LiveId" clId="{12C70145-B07B-4670-A154-68590779E445}" dt="2020-06-16T07:33:46.899" v="4754" actId="478"/>
          <ac:spMkLst>
            <pc:docMk/>
            <pc:sldMk cId="1435490548" sldId="290"/>
            <ac:spMk id="43" creationId="{F4F0DBF6-DA55-4436-BA52-02921EFAA127}"/>
          </ac:spMkLst>
        </pc:spChg>
        <pc:spChg chg="add del mod">
          <ac:chgData name="Siegbert Rudolph" userId="2af4d44886c067cc" providerId="LiveId" clId="{12C70145-B07B-4670-A154-68590779E445}" dt="2020-06-16T07:33:46.899" v="4754" actId="478"/>
          <ac:spMkLst>
            <pc:docMk/>
            <pc:sldMk cId="1435490548" sldId="290"/>
            <ac:spMk id="44" creationId="{32E78A66-EA15-48C9-82C6-00A59FAE7BA7}"/>
          </ac:spMkLst>
        </pc:spChg>
        <pc:spChg chg="add del mod">
          <ac:chgData name="Siegbert Rudolph" userId="2af4d44886c067cc" providerId="LiveId" clId="{12C70145-B07B-4670-A154-68590779E445}" dt="2020-06-16T07:33:46.899" v="4754" actId="478"/>
          <ac:spMkLst>
            <pc:docMk/>
            <pc:sldMk cId="1435490548" sldId="290"/>
            <ac:spMk id="45" creationId="{62030E23-E110-4B2D-B2D1-E2801B4F6576}"/>
          </ac:spMkLst>
        </pc:spChg>
        <pc:spChg chg="add del mod">
          <ac:chgData name="Siegbert Rudolph" userId="2af4d44886c067cc" providerId="LiveId" clId="{12C70145-B07B-4670-A154-68590779E445}" dt="2020-06-16T07:33:46.899" v="4754" actId="478"/>
          <ac:spMkLst>
            <pc:docMk/>
            <pc:sldMk cId="1435490548" sldId="290"/>
            <ac:spMk id="46" creationId="{F0A15AA7-9305-4076-94A2-080B81E93CF7}"/>
          </ac:spMkLst>
        </pc:spChg>
        <pc:picChg chg="del">
          <ac:chgData name="Siegbert Rudolph" userId="2af4d44886c067cc" providerId="LiveId" clId="{12C70145-B07B-4670-A154-68590779E445}" dt="2020-06-15T16:40:52.533" v="3563" actId="478"/>
          <ac:picMkLst>
            <pc:docMk/>
            <pc:sldMk cId="1435490548" sldId="290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33:55.853" v="4757" actId="167"/>
          <ac:picMkLst>
            <pc:docMk/>
            <pc:sldMk cId="1435490548" sldId="290"/>
            <ac:picMk id="11" creationId="{E639CFFB-0A88-4A56-BAAA-66D56A185D6D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091" v="9856" actId="1076"/>
        <pc:sldMkLst>
          <pc:docMk/>
          <pc:sldMk cId="2768513747" sldId="291"/>
        </pc:sldMkLst>
        <pc:spChg chg="del mod">
          <ac:chgData name="Siegbert Rudolph" userId="2af4d44886c067cc" providerId="LiveId" clId="{12C70145-B07B-4670-A154-68590779E445}" dt="2020-07-07T14:29:21.087" v="9851" actId="478"/>
          <ac:spMkLst>
            <pc:docMk/>
            <pc:sldMk cId="2768513747" sldId="291"/>
            <ac:spMk id="12" creationId="{7CD5577D-D07A-453D-9A69-425C4107FCFF}"/>
          </ac:spMkLst>
        </pc:spChg>
        <pc:spChg chg="mod">
          <ac:chgData name="Siegbert Rudolph" userId="2af4d44886c067cc" providerId="LiveId" clId="{12C70145-B07B-4670-A154-68590779E445}" dt="2020-07-07T14:29:21.091" v="9856" actId="1076"/>
          <ac:spMkLst>
            <pc:docMk/>
            <pc:sldMk cId="2768513747" sldId="291"/>
            <ac:spMk id="13" creationId="{50DEF2C8-9A47-4F3D-B537-9B7E72F67464}"/>
          </ac:spMkLst>
        </pc:spChg>
        <pc:spChg chg="mod">
          <ac:chgData name="Siegbert Rudolph" userId="2af4d44886c067cc" providerId="LiveId" clId="{12C70145-B07B-4670-A154-68590779E445}" dt="2020-06-16T08:08:36.382" v="5977" actId="1038"/>
          <ac:spMkLst>
            <pc:docMk/>
            <pc:sldMk cId="2768513747" sldId="291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8:08:33.090" v="5973" actId="1038"/>
          <ac:spMkLst>
            <pc:docMk/>
            <pc:sldMk cId="2768513747" sldId="291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29:26.213" v="1932" actId="20577"/>
          <ac:spMkLst>
            <pc:docMk/>
            <pc:sldMk cId="2768513747" sldId="291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8:08:39.334" v="5980" actId="1038"/>
          <ac:spMkLst>
            <pc:docMk/>
            <pc:sldMk cId="2768513747" sldId="291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29:21.849" v="1931" actId="20577"/>
          <ac:spMkLst>
            <pc:docMk/>
            <pc:sldMk cId="2768513747" sldId="291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20:17.554" v="4316" actId="1036"/>
          <ac:spMkLst>
            <pc:docMk/>
            <pc:sldMk cId="2768513747" sldId="291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20:30.337" v="4344" actId="14100"/>
          <ac:spMkLst>
            <pc:docMk/>
            <pc:sldMk cId="2768513747" sldId="291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7:20:43.381" v="4361" actId="14100"/>
          <ac:spMkLst>
            <pc:docMk/>
            <pc:sldMk cId="2768513747" sldId="291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19:54.887" v="4292" actId="21"/>
          <ac:spMkLst>
            <pc:docMk/>
            <pc:sldMk cId="2768513747" sldId="291"/>
            <ac:spMk id="28" creationId="{76E87B8C-8E3A-41CD-8427-37E7250CF0EC}"/>
          </ac:spMkLst>
        </pc:spChg>
        <pc:spChg chg="del mod">
          <ac:chgData name="Siegbert Rudolph" userId="2af4d44886c067cc" providerId="LiveId" clId="{12C70145-B07B-4670-A154-68590779E445}" dt="2020-06-16T07:19:54.887" v="4292" actId="21"/>
          <ac:spMkLst>
            <pc:docMk/>
            <pc:sldMk cId="2768513747" sldId="291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6T07:19:54.887" v="4292" actId="21"/>
          <ac:spMkLst>
            <pc:docMk/>
            <pc:sldMk cId="2768513747" sldId="291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6T07:19:54.887" v="4292" actId="21"/>
          <ac:spMkLst>
            <pc:docMk/>
            <pc:sldMk cId="2768513747" sldId="291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6T07:19:54.887" v="4292" actId="21"/>
          <ac:spMkLst>
            <pc:docMk/>
            <pc:sldMk cId="2768513747" sldId="291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5T15:29:30.730" v="1933" actId="20577"/>
          <ac:spMkLst>
            <pc:docMk/>
            <pc:sldMk cId="2768513747" sldId="291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07:20:55.041" v="4376" actId="14100"/>
          <ac:spMkLst>
            <pc:docMk/>
            <pc:sldMk cId="2768513747" sldId="291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21:07.383" v="4402" actId="14100"/>
          <ac:spMkLst>
            <pc:docMk/>
            <pc:sldMk cId="2768513747" sldId="291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7:19:54.887" v="4292" actId="21"/>
          <ac:spMkLst>
            <pc:docMk/>
            <pc:sldMk cId="2768513747" sldId="291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6T07:21:17.456" v="4410" actId="1035"/>
          <ac:spMkLst>
            <pc:docMk/>
            <pc:sldMk cId="2768513747" sldId="291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6T07:19:54.887" v="4292" actId="21"/>
          <ac:spMkLst>
            <pc:docMk/>
            <pc:sldMk cId="2768513747" sldId="291"/>
            <ac:spMk id="39" creationId="{FC34586A-39A0-4BE4-B9BB-EF74A0D29BA4}"/>
          </ac:spMkLst>
        </pc:spChg>
        <pc:picChg chg="add mod ord">
          <ac:chgData name="Siegbert Rudolph" userId="2af4d44886c067cc" providerId="LiveId" clId="{12C70145-B07B-4670-A154-68590779E445}" dt="2020-06-16T07:20:03.907" v="4295" actId="167"/>
          <ac:picMkLst>
            <pc:docMk/>
            <pc:sldMk cId="2768513747" sldId="291"/>
            <ac:picMk id="11" creationId="{AEFA6580-C560-48B1-9E73-0AF8B7B61BE0}"/>
          </ac:picMkLst>
        </pc:picChg>
        <pc:picChg chg="del">
          <ac:chgData name="Siegbert Rudolph" userId="2af4d44886c067cc" providerId="LiveId" clId="{12C70145-B07B-4670-A154-68590779E445}" dt="2020-06-15T16:41:00.755" v="3610" actId="478"/>
          <ac:picMkLst>
            <pc:docMk/>
            <pc:sldMk cId="2768513747" sldId="291"/>
            <ac:picMk id="11" creationId="{B82AA6F2-DE6E-42CE-A396-B723C2297A0D}"/>
          </ac:picMkLst>
        </pc:picChg>
      </pc:sldChg>
      <pc:sldChg chg="addSp delSp modSp add mod ord">
        <pc:chgData name="Siegbert Rudolph" userId="2af4d44886c067cc" providerId="LiveId" clId="{12C70145-B07B-4670-A154-68590779E445}" dt="2020-07-07T14:29:21.100" v="9868" actId="1076"/>
        <pc:sldMkLst>
          <pc:docMk/>
          <pc:sldMk cId="3980244564" sldId="292"/>
        </pc:sldMkLst>
        <pc:spChg chg="del mod">
          <ac:chgData name="Siegbert Rudolph" userId="2af4d44886c067cc" providerId="LiveId" clId="{12C70145-B07B-4670-A154-68590779E445}" dt="2020-07-07T14:29:21.096" v="9863" actId="478"/>
          <ac:spMkLst>
            <pc:docMk/>
            <pc:sldMk cId="3980244564" sldId="292"/>
            <ac:spMk id="11" creationId="{5220AFFB-4FFF-4819-AEE5-2A12527D1E2D}"/>
          </ac:spMkLst>
        </pc:spChg>
        <pc:spChg chg="mod">
          <ac:chgData name="Siegbert Rudolph" userId="2af4d44886c067cc" providerId="LiveId" clId="{12C70145-B07B-4670-A154-68590779E445}" dt="2020-07-07T14:29:21.100" v="9868" actId="1076"/>
          <ac:spMkLst>
            <pc:docMk/>
            <pc:sldMk cId="3980244564" sldId="292"/>
            <ac:spMk id="13" creationId="{BB9F1061-CAD8-4FAD-9113-8F8ADF88AE02}"/>
          </ac:spMkLst>
        </pc:spChg>
        <pc:spChg chg="mod">
          <ac:chgData name="Siegbert Rudolph" userId="2af4d44886c067cc" providerId="LiveId" clId="{12C70145-B07B-4670-A154-68590779E445}" dt="2020-06-15T15:30:01.419" v="1935" actId="20577"/>
          <ac:spMkLst>
            <pc:docMk/>
            <pc:sldMk cId="3980244564" sldId="292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7:27:23.730" v="4573" actId="20577"/>
          <ac:spMkLst>
            <pc:docMk/>
            <pc:sldMk cId="3980244564" sldId="292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7:31:58.463" v="4731" actId="1037"/>
          <ac:spMkLst>
            <pc:docMk/>
            <pc:sldMk cId="3980244564" sldId="292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7:32:02.935" v="4735" actId="1038"/>
          <ac:spMkLst>
            <pc:docMk/>
            <pc:sldMk cId="3980244564" sldId="292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7:27:28.641" v="4574" actId="20577"/>
          <ac:spMkLst>
            <pc:docMk/>
            <pc:sldMk cId="3980244564" sldId="292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30:53.527" v="4651" actId="1035"/>
          <ac:spMkLst>
            <pc:docMk/>
            <pc:sldMk cId="3980244564" sldId="292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31:03.129" v="4666" actId="1035"/>
          <ac:spMkLst>
            <pc:docMk/>
            <pc:sldMk cId="3980244564" sldId="292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7:31:12.375" v="4679" actId="1038"/>
          <ac:spMkLst>
            <pc:docMk/>
            <pc:sldMk cId="3980244564" sldId="292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25:35.365" v="4522" actId="21"/>
          <ac:spMkLst>
            <pc:docMk/>
            <pc:sldMk cId="3980244564" sldId="292"/>
            <ac:spMk id="28" creationId="{76E87B8C-8E3A-41CD-8427-37E7250CF0EC}"/>
          </ac:spMkLst>
        </pc:spChg>
        <pc:spChg chg="del mod">
          <ac:chgData name="Siegbert Rudolph" userId="2af4d44886c067cc" providerId="LiveId" clId="{12C70145-B07B-4670-A154-68590779E445}" dt="2020-06-16T07:25:35.365" v="4522" actId="21"/>
          <ac:spMkLst>
            <pc:docMk/>
            <pc:sldMk cId="3980244564" sldId="292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6T07:25:35.365" v="4522" actId="21"/>
          <ac:spMkLst>
            <pc:docMk/>
            <pc:sldMk cId="3980244564" sldId="292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6T07:25:35.365" v="4522" actId="21"/>
          <ac:spMkLst>
            <pc:docMk/>
            <pc:sldMk cId="3980244564" sldId="292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6T07:25:35.365" v="4522" actId="21"/>
          <ac:spMkLst>
            <pc:docMk/>
            <pc:sldMk cId="3980244564" sldId="292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6T07:31:58.463" v="4731" actId="1037"/>
          <ac:spMkLst>
            <pc:docMk/>
            <pc:sldMk cId="3980244564" sldId="292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07:31:21.783" v="4694" actId="1038"/>
          <ac:spMkLst>
            <pc:docMk/>
            <pc:sldMk cId="3980244564" sldId="292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31:32.901" v="4706" actId="1038"/>
          <ac:spMkLst>
            <pc:docMk/>
            <pc:sldMk cId="3980244564" sldId="292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7:25:35.365" v="4522" actId="21"/>
          <ac:spMkLst>
            <pc:docMk/>
            <pc:sldMk cId="3980244564" sldId="292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6T07:31:42.222" v="4723" actId="1038"/>
          <ac:spMkLst>
            <pc:docMk/>
            <pc:sldMk cId="3980244564" sldId="292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6T07:25:35.365" v="4522" actId="21"/>
          <ac:spMkLst>
            <pc:docMk/>
            <pc:sldMk cId="3980244564" sldId="292"/>
            <ac:spMk id="39" creationId="{3D1334A7-1390-4646-A089-F37B36A13BAF}"/>
          </ac:spMkLst>
        </pc:spChg>
        <pc:spChg chg="add del mod">
          <ac:chgData name="Siegbert Rudolph" userId="2af4d44886c067cc" providerId="LiveId" clId="{12C70145-B07B-4670-A154-68590779E445}" dt="2020-06-16T07:30:16.872" v="4594" actId="21"/>
          <ac:spMkLst>
            <pc:docMk/>
            <pc:sldMk cId="3980244564" sldId="292"/>
            <ac:spMk id="40" creationId="{78D43D9E-EE25-4449-8EE4-F6EB5CE9EE24}"/>
          </ac:spMkLst>
        </pc:spChg>
        <pc:spChg chg="add del mod">
          <ac:chgData name="Siegbert Rudolph" userId="2af4d44886c067cc" providerId="LiveId" clId="{12C70145-B07B-4670-A154-68590779E445}" dt="2020-06-16T07:30:16.872" v="4594" actId="21"/>
          <ac:spMkLst>
            <pc:docMk/>
            <pc:sldMk cId="3980244564" sldId="292"/>
            <ac:spMk id="41" creationId="{24E84224-BC17-49FF-A123-1D4D0FFBAD37}"/>
          </ac:spMkLst>
        </pc:spChg>
        <pc:spChg chg="add del mod">
          <ac:chgData name="Siegbert Rudolph" userId="2af4d44886c067cc" providerId="LiveId" clId="{12C70145-B07B-4670-A154-68590779E445}" dt="2020-06-16T07:30:16.872" v="4594" actId="21"/>
          <ac:spMkLst>
            <pc:docMk/>
            <pc:sldMk cId="3980244564" sldId="292"/>
            <ac:spMk id="42" creationId="{90CEEA37-530D-42EB-A8CE-53EE23382911}"/>
          </ac:spMkLst>
        </pc:spChg>
        <pc:spChg chg="add del mod">
          <ac:chgData name="Siegbert Rudolph" userId="2af4d44886c067cc" providerId="LiveId" clId="{12C70145-B07B-4670-A154-68590779E445}" dt="2020-06-16T07:30:16.872" v="4594" actId="21"/>
          <ac:spMkLst>
            <pc:docMk/>
            <pc:sldMk cId="3980244564" sldId="292"/>
            <ac:spMk id="43" creationId="{B184FF4B-3B51-4A18-B382-62454B0F1D72}"/>
          </ac:spMkLst>
        </pc:spChg>
        <pc:spChg chg="add del mod">
          <ac:chgData name="Siegbert Rudolph" userId="2af4d44886c067cc" providerId="LiveId" clId="{12C70145-B07B-4670-A154-68590779E445}" dt="2020-06-16T07:30:16.872" v="4594" actId="21"/>
          <ac:spMkLst>
            <pc:docMk/>
            <pc:sldMk cId="3980244564" sldId="292"/>
            <ac:spMk id="44" creationId="{A66CEFD1-2297-4290-BB0E-B37217F01970}"/>
          </ac:spMkLst>
        </pc:spChg>
        <pc:spChg chg="add del mod">
          <ac:chgData name="Siegbert Rudolph" userId="2af4d44886c067cc" providerId="LiveId" clId="{12C70145-B07B-4670-A154-68590779E445}" dt="2020-06-16T07:30:16.872" v="4594" actId="21"/>
          <ac:spMkLst>
            <pc:docMk/>
            <pc:sldMk cId="3980244564" sldId="292"/>
            <ac:spMk id="45" creationId="{7E6D3FAB-5F1C-4B25-B5D4-00C3C81043B3}"/>
          </ac:spMkLst>
        </pc:spChg>
        <pc:spChg chg="add del mod">
          <ac:chgData name="Siegbert Rudolph" userId="2af4d44886c067cc" providerId="LiveId" clId="{12C70145-B07B-4670-A154-68590779E445}" dt="2020-06-16T07:30:16.872" v="4594" actId="21"/>
          <ac:spMkLst>
            <pc:docMk/>
            <pc:sldMk cId="3980244564" sldId="292"/>
            <ac:spMk id="46" creationId="{2BAFF36E-F865-4149-95F7-7BE4B4A3A356}"/>
          </ac:spMkLst>
        </pc:spChg>
        <pc:picChg chg="add del mod ord">
          <ac:chgData name="Siegbert Rudolph" userId="2af4d44886c067cc" providerId="LiveId" clId="{12C70145-B07B-4670-A154-68590779E445}" dt="2020-06-16T07:30:11.472" v="4593" actId="478"/>
          <ac:picMkLst>
            <pc:docMk/>
            <pc:sldMk cId="3980244564" sldId="292"/>
            <ac:picMk id="11" creationId="{AECC38F6-C426-41BC-ACD9-B03152BA9C4B}"/>
          </ac:picMkLst>
        </pc:picChg>
        <pc:picChg chg="del">
          <ac:chgData name="Siegbert Rudolph" userId="2af4d44886c067cc" providerId="LiveId" clId="{12C70145-B07B-4670-A154-68590779E445}" dt="2020-06-15T16:41:08.785" v="3612" actId="478"/>
          <ac:picMkLst>
            <pc:docMk/>
            <pc:sldMk cId="3980244564" sldId="292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30:26.008" v="4597" actId="1076"/>
          <ac:picMkLst>
            <pc:docMk/>
            <pc:sldMk cId="3980244564" sldId="292"/>
            <ac:picMk id="12" creationId="{8EC04378-BD17-4925-AD73-4D3D3D963D34}"/>
          </ac:picMkLst>
        </pc:picChg>
      </pc:sldChg>
      <pc:sldChg chg="addSp delSp modSp add mod ord modAnim">
        <pc:chgData name="Siegbert Rudolph" userId="2af4d44886c067cc" providerId="LiveId" clId="{12C70145-B07B-4670-A154-68590779E445}" dt="2020-07-07T14:29:21.096" v="9862" actId="1076"/>
        <pc:sldMkLst>
          <pc:docMk/>
          <pc:sldMk cId="3606507039" sldId="293"/>
        </pc:sldMkLst>
        <pc:spChg chg="del mod">
          <ac:chgData name="Siegbert Rudolph" userId="2af4d44886c067cc" providerId="LiveId" clId="{12C70145-B07B-4670-A154-68590779E445}" dt="2020-07-07T14:29:21.092" v="9857" actId="478"/>
          <ac:spMkLst>
            <pc:docMk/>
            <pc:sldMk cId="3606507039" sldId="293"/>
            <ac:spMk id="12" creationId="{38124019-415D-4BD0-B15E-70B0DDF98C3E}"/>
          </ac:spMkLst>
        </pc:spChg>
        <pc:spChg chg="mod">
          <ac:chgData name="Siegbert Rudolph" userId="2af4d44886c067cc" providerId="LiveId" clId="{12C70145-B07B-4670-A154-68590779E445}" dt="2020-07-07T14:29:21.096" v="9862" actId="1076"/>
          <ac:spMkLst>
            <pc:docMk/>
            <pc:sldMk cId="3606507039" sldId="293"/>
            <ac:spMk id="13" creationId="{0B86850D-E394-477B-A575-542E1D6094EE}"/>
          </ac:spMkLst>
        </pc:spChg>
        <pc:spChg chg="mod">
          <ac:chgData name="Siegbert Rudolph" userId="2af4d44886c067cc" providerId="LiveId" clId="{12C70145-B07B-4670-A154-68590779E445}" dt="2020-06-16T08:08:58.455" v="5987" actId="1038"/>
          <ac:spMkLst>
            <pc:docMk/>
            <pc:sldMk cId="3606507039" sldId="293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8:08:55.262" v="5982" actId="1038"/>
          <ac:spMkLst>
            <pc:docMk/>
            <pc:sldMk cId="3606507039" sldId="293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5T15:31:11.089" v="1949" actId="20577"/>
          <ac:spMkLst>
            <pc:docMk/>
            <pc:sldMk cId="3606507039" sldId="293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8:08:58.455" v="5987" actId="1038"/>
          <ac:spMkLst>
            <pc:docMk/>
            <pc:sldMk cId="3606507039" sldId="293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31:05.750" v="1948" actId="20577"/>
          <ac:spMkLst>
            <pc:docMk/>
            <pc:sldMk cId="3606507039" sldId="293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23:05.447" v="4434" actId="1035"/>
          <ac:spMkLst>
            <pc:docMk/>
            <pc:sldMk cId="3606507039" sldId="293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23:16.205" v="4436" actId="14100"/>
          <ac:spMkLst>
            <pc:docMk/>
            <pc:sldMk cId="3606507039" sldId="293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7:23:27.800" v="4453" actId="14100"/>
          <ac:spMkLst>
            <pc:docMk/>
            <pc:sldMk cId="3606507039" sldId="293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22:46.681" v="4422" actId="21"/>
          <ac:spMkLst>
            <pc:docMk/>
            <pc:sldMk cId="3606507039" sldId="293"/>
            <ac:spMk id="28" creationId="{76E87B8C-8E3A-41CD-8427-37E7250CF0EC}"/>
          </ac:spMkLst>
        </pc:spChg>
        <pc:spChg chg="del mod">
          <ac:chgData name="Siegbert Rudolph" userId="2af4d44886c067cc" providerId="LiveId" clId="{12C70145-B07B-4670-A154-68590779E445}" dt="2020-06-16T07:22:46.681" v="4422" actId="21"/>
          <ac:spMkLst>
            <pc:docMk/>
            <pc:sldMk cId="3606507039" sldId="293"/>
            <ac:spMk id="29" creationId="{4FDCA8F7-9F63-4D5F-B181-014AA9F9D955}"/>
          </ac:spMkLst>
        </pc:spChg>
        <pc:spChg chg="del mod">
          <ac:chgData name="Siegbert Rudolph" userId="2af4d44886c067cc" providerId="LiveId" clId="{12C70145-B07B-4670-A154-68590779E445}" dt="2020-06-16T07:22:46.681" v="4422" actId="21"/>
          <ac:spMkLst>
            <pc:docMk/>
            <pc:sldMk cId="3606507039" sldId="293"/>
            <ac:spMk id="30" creationId="{03B7AEA8-7CEC-43C3-988F-0C2EA315A2FC}"/>
          </ac:spMkLst>
        </pc:spChg>
        <pc:spChg chg="del mod">
          <ac:chgData name="Siegbert Rudolph" userId="2af4d44886c067cc" providerId="LiveId" clId="{12C70145-B07B-4670-A154-68590779E445}" dt="2020-06-16T07:22:46.681" v="4422" actId="21"/>
          <ac:spMkLst>
            <pc:docMk/>
            <pc:sldMk cId="3606507039" sldId="293"/>
            <ac:spMk id="31" creationId="{1D5AB7EF-22B5-436A-ACEF-1255BA3B23E0}"/>
          </ac:spMkLst>
        </pc:spChg>
        <pc:spChg chg="del mod">
          <ac:chgData name="Siegbert Rudolph" userId="2af4d44886c067cc" providerId="LiveId" clId="{12C70145-B07B-4670-A154-68590779E445}" dt="2020-06-16T07:22:46.681" v="4422" actId="21"/>
          <ac:spMkLst>
            <pc:docMk/>
            <pc:sldMk cId="3606507039" sldId="293"/>
            <ac:spMk id="32" creationId="{0337CC02-F01E-49FE-B014-B3E704C67BAD}"/>
          </ac:spMkLst>
        </pc:spChg>
        <pc:spChg chg="mod">
          <ac:chgData name="Siegbert Rudolph" userId="2af4d44886c067cc" providerId="LiveId" clId="{12C70145-B07B-4670-A154-68590779E445}" dt="2020-06-16T07:23:41.874" v="4469" actId="1035"/>
          <ac:spMkLst>
            <pc:docMk/>
            <pc:sldMk cId="3606507039" sldId="293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23:53.813" v="4489" actId="1038"/>
          <ac:spMkLst>
            <pc:docMk/>
            <pc:sldMk cId="3606507039" sldId="293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7:22:46.681" v="4422" actId="21"/>
          <ac:spMkLst>
            <pc:docMk/>
            <pc:sldMk cId="3606507039" sldId="293"/>
            <ac:spMk id="37" creationId="{312C0614-3F4D-4240-9AB0-671F7BAF4523}"/>
          </ac:spMkLst>
        </pc:spChg>
        <pc:spChg chg="mod">
          <ac:chgData name="Siegbert Rudolph" userId="2af4d44886c067cc" providerId="LiveId" clId="{12C70145-B07B-4670-A154-68590779E445}" dt="2020-06-16T07:24:00.650" v="4499" actId="1038"/>
          <ac:spMkLst>
            <pc:docMk/>
            <pc:sldMk cId="3606507039" sldId="293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6T07:22:46.681" v="4422" actId="21"/>
          <ac:spMkLst>
            <pc:docMk/>
            <pc:sldMk cId="3606507039" sldId="293"/>
            <ac:spMk id="39" creationId="{59B58B44-5E44-4C8E-8954-7AF454BE4BB4}"/>
          </ac:spMkLst>
        </pc:spChg>
        <pc:picChg chg="del">
          <ac:chgData name="Siegbert Rudolph" userId="2af4d44886c067cc" providerId="LiveId" clId="{12C70145-B07B-4670-A154-68590779E445}" dt="2020-06-15T16:41:18.525" v="3614" actId="478"/>
          <ac:picMkLst>
            <pc:docMk/>
            <pc:sldMk cId="3606507039" sldId="293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22:57.477" v="4425" actId="167"/>
          <ac:picMkLst>
            <pc:docMk/>
            <pc:sldMk cId="3606507039" sldId="293"/>
            <ac:picMk id="11" creationId="{DB8FC3CC-3943-4B64-947A-C51CE16A866D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44" v="9922" actId="1076"/>
        <pc:sldMkLst>
          <pc:docMk/>
          <pc:sldMk cId="3148192860" sldId="294"/>
        </pc:sldMkLst>
        <pc:spChg chg="del mod">
          <ac:chgData name="Siegbert Rudolph" userId="2af4d44886c067cc" providerId="LiveId" clId="{12C70145-B07B-4670-A154-68590779E445}" dt="2020-07-07T14:29:21.140" v="9917" actId="478"/>
          <ac:spMkLst>
            <pc:docMk/>
            <pc:sldMk cId="3148192860" sldId="294"/>
            <ac:spMk id="13" creationId="{82566F82-FE85-429F-B620-72BD7E2013D0}"/>
          </ac:spMkLst>
        </pc:spChg>
        <pc:spChg chg="mod">
          <ac:chgData name="Siegbert Rudolph" userId="2af4d44886c067cc" providerId="LiveId" clId="{12C70145-B07B-4670-A154-68590779E445}" dt="2020-07-07T14:29:21.144" v="9922" actId="1076"/>
          <ac:spMkLst>
            <pc:docMk/>
            <pc:sldMk cId="3148192860" sldId="294"/>
            <ac:spMk id="14" creationId="{77E57744-186A-426C-AFC0-FCBA9641C9EF}"/>
          </ac:spMkLst>
        </pc:spChg>
        <pc:spChg chg="mod">
          <ac:chgData name="Siegbert Rudolph" userId="2af4d44886c067cc" providerId="LiveId" clId="{12C70145-B07B-4670-A154-68590779E445}" dt="2020-06-16T07:44:28.349" v="5314" actId="1038"/>
          <ac:spMkLst>
            <pc:docMk/>
            <pc:sldMk cId="3148192860" sldId="294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32:23.096" v="1953" actId="20577"/>
          <ac:spMkLst>
            <pc:docMk/>
            <pc:sldMk cId="3148192860" sldId="294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7:44:24.902" v="5312" actId="1038"/>
          <ac:spMkLst>
            <pc:docMk/>
            <pc:sldMk cId="3148192860" sldId="294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7:44:31.285" v="5320" actId="1038"/>
          <ac:spMkLst>
            <pc:docMk/>
            <pc:sldMk cId="3148192860" sldId="294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7:44:21.597" v="5304" actId="1038"/>
          <ac:spMkLst>
            <pc:docMk/>
            <pc:sldMk cId="3148192860" sldId="294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46:07.290" v="5362" actId="1038"/>
          <ac:spMkLst>
            <pc:docMk/>
            <pc:sldMk cId="3148192860" sldId="294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46:20.205" v="5387" actId="14100"/>
          <ac:spMkLst>
            <pc:docMk/>
            <pc:sldMk cId="3148192860" sldId="294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7:46:30.483" v="5400" actId="14100"/>
          <ac:spMkLst>
            <pc:docMk/>
            <pc:sldMk cId="3148192860" sldId="294"/>
            <ac:spMk id="27" creationId="{AF13B714-9719-4277-8040-C782701FB0B9}"/>
          </ac:spMkLst>
        </pc:spChg>
        <pc:spChg chg="add del mod">
          <ac:chgData name="Siegbert Rudolph" userId="2af4d44886c067cc" providerId="LiveId" clId="{12C70145-B07B-4670-A154-68590779E445}" dt="2020-06-16T07:45:49.427" v="5352" actId="21"/>
          <ac:spMkLst>
            <pc:docMk/>
            <pc:sldMk cId="3148192860" sldId="294"/>
            <ac:spMk id="28" creationId="{2D0304CE-0C03-46FB-ABF7-620F961E613B}"/>
          </ac:spMkLst>
        </pc:spChg>
        <pc:spChg chg="add mod">
          <ac:chgData name="Siegbert Rudolph" userId="2af4d44886c067cc" providerId="LiveId" clId="{12C70145-B07B-4670-A154-68590779E445}" dt="2020-06-16T11:26:31.518" v="6189" actId="1076"/>
          <ac:spMkLst>
            <pc:docMk/>
            <pc:sldMk cId="3148192860" sldId="294"/>
            <ac:spMk id="28" creationId="{E11D38E2-56A7-4FC4-A893-FA0001EB6229}"/>
          </ac:spMkLst>
        </pc:spChg>
        <pc:spChg chg="add mod">
          <ac:chgData name="Siegbert Rudolph" userId="2af4d44886c067cc" providerId="LiveId" clId="{12C70145-B07B-4670-A154-68590779E445}" dt="2020-06-16T11:26:41.144" v="6191" actId="1076"/>
          <ac:spMkLst>
            <pc:docMk/>
            <pc:sldMk cId="3148192860" sldId="294"/>
            <ac:spMk id="29" creationId="{18CD5690-79EC-4EFF-AAD0-4524B06F6E36}"/>
          </ac:spMkLst>
        </pc:spChg>
        <pc:spChg chg="add del mod">
          <ac:chgData name="Siegbert Rudolph" userId="2af4d44886c067cc" providerId="LiveId" clId="{12C70145-B07B-4670-A154-68590779E445}" dt="2020-06-16T07:45:49.427" v="5352" actId="21"/>
          <ac:spMkLst>
            <pc:docMk/>
            <pc:sldMk cId="3148192860" sldId="294"/>
            <ac:spMk id="29" creationId="{21749BEE-AE2D-4A33-AAD2-893C3945C8A3}"/>
          </ac:spMkLst>
        </pc:spChg>
        <pc:spChg chg="add mod">
          <ac:chgData name="Siegbert Rudolph" userId="2af4d44886c067cc" providerId="LiveId" clId="{12C70145-B07B-4670-A154-68590779E445}" dt="2020-06-16T11:27:37.136" v="6194" actId="1076"/>
          <ac:spMkLst>
            <pc:docMk/>
            <pc:sldMk cId="3148192860" sldId="294"/>
            <ac:spMk id="30" creationId="{1AE8A988-E924-4CA3-A3F4-CD4C20E7D1D2}"/>
          </ac:spMkLst>
        </pc:spChg>
        <pc:spChg chg="add del mod">
          <ac:chgData name="Siegbert Rudolph" userId="2af4d44886c067cc" providerId="LiveId" clId="{12C70145-B07B-4670-A154-68590779E445}" dt="2020-06-16T07:45:49.427" v="5352" actId="21"/>
          <ac:spMkLst>
            <pc:docMk/>
            <pc:sldMk cId="3148192860" sldId="294"/>
            <ac:spMk id="30" creationId="{BADAF160-A1BA-4C34-9B12-FC494EFA79B5}"/>
          </ac:spMkLst>
        </pc:spChg>
        <pc:spChg chg="add del mod">
          <ac:chgData name="Siegbert Rudolph" userId="2af4d44886c067cc" providerId="LiveId" clId="{12C70145-B07B-4670-A154-68590779E445}" dt="2020-06-16T07:45:49.427" v="5352" actId="21"/>
          <ac:spMkLst>
            <pc:docMk/>
            <pc:sldMk cId="3148192860" sldId="294"/>
            <ac:spMk id="31" creationId="{18B568A3-2343-45BF-980B-CC51CE48F8CF}"/>
          </ac:spMkLst>
        </pc:spChg>
        <pc:spChg chg="add mod">
          <ac:chgData name="Siegbert Rudolph" userId="2af4d44886c067cc" providerId="LiveId" clId="{12C70145-B07B-4670-A154-68590779E445}" dt="2020-06-16T11:27:45.768" v="6196" actId="1076"/>
          <ac:spMkLst>
            <pc:docMk/>
            <pc:sldMk cId="3148192860" sldId="294"/>
            <ac:spMk id="31" creationId="{72E18807-BA2D-48BF-8976-BDCC14C5C15A}"/>
          </ac:spMkLst>
        </pc:spChg>
        <pc:spChg chg="add mod">
          <ac:chgData name="Siegbert Rudolph" userId="2af4d44886c067cc" providerId="LiveId" clId="{12C70145-B07B-4670-A154-68590779E445}" dt="2020-06-16T11:27:55.994" v="6198" actId="1076"/>
          <ac:spMkLst>
            <pc:docMk/>
            <pc:sldMk cId="3148192860" sldId="294"/>
            <ac:spMk id="32" creationId="{2BCA3ED4-F720-41BC-A112-2C9CF8706243}"/>
          </ac:spMkLst>
        </pc:spChg>
        <pc:spChg chg="add del mod">
          <ac:chgData name="Siegbert Rudolph" userId="2af4d44886c067cc" providerId="LiveId" clId="{12C70145-B07B-4670-A154-68590779E445}" dt="2020-06-16T07:45:49.427" v="5352" actId="21"/>
          <ac:spMkLst>
            <pc:docMk/>
            <pc:sldMk cId="3148192860" sldId="294"/>
            <ac:spMk id="32" creationId="{D06FEC2D-DCD8-4DBF-8033-1322B29CD01C}"/>
          </ac:spMkLst>
        </pc:spChg>
        <pc:spChg chg="mod">
          <ac:chgData name="Siegbert Rudolph" userId="2af4d44886c067cc" providerId="LiveId" clId="{12C70145-B07B-4670-A154-68590779E445}" dt="2020-06-16T07:44:35.707" v="5324" actId="1037"/>
          <ac:spMkLst>
            <pc:docMk/>
            <pc:sldMk cId="3148192860" sldId="294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1:26:51.120" v="6192" actId="14100"/>
          <ac:spMkLst>
            <pc:docMk/>
            <pc:sldMk cId="3148192860" sldId="294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46:50.681" v="5420" actId="14100"/>
          <ac:spMkLst>
            <pc:docMk/>
            <pc:sldMk cId="3148192860" sldId="294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07:44:42.980" v="5339" actId="1038"/>
          <ac:spMkLst>
            <pc:docMk/>
            <pc:sldMk cId="3148192860" sldId="294"/>
            <ac:spMk id="36" creationId="{9D8C0ACB-3991-409A-A2C1-FD9E3F4E2EAE}"/>
          </ac:spMkLst>
        </pc:spChg>
        <pc:spChg chg="add del mod">
          <ac:chgData name="Siegbert Rudolph" userId="2af4d44886c067cc" providerId="LiveId" clId="{12C70145-B07B-4670-A154-68590779E445}" dt="2020-06-16T07:45:49.427" v="5352" actId="21"/>
          <ac:spMkLst>
            <pc:docMk/>
            <pc:sldMk cId="3148192860" sldId="294"/>
            <ac:spMk id="37" creationId="{0823EAD7-6ECF-4A85-8AFA-5CE5CD6B64AC}"/>
          </ac:spMkLst>
        </pc:spChg>
        <pc:spChg chg="add mod">
          <ac:chgData name="Siegbert Rudolph" userId="2af4d44886c067cc" providerId="LiveId" clId="{12C70145-B07B-4670-A154-68590779E445}" dt="2020-06-16T11:28:05.188" v="6200" actId="1076"/>
          <ac:spMkLst>
            <pc:docMk/>
            <pc:sldMk cId="3148192860" sldId="294"/>
            <ac:spMk id="37" creationId="{DED42752-180E-4F17-8463-B6B704227FA0}"/>
          </ac:spMkLst>
        </pc:spChg>
        <pc:spChg chg="mod">
          <ac:chgData name="Siegbert Rudolph" userId="2af4d44886c067cc" providerId="LiveId" clId="{12C70145-B07B-4670-A154-68590779E445}" dt="2020-06-16T07:46:58.417" v="5422" actId="14100"/>
          <ac:spMkLst>
            <pc:docMk/>
            <pc:sldMk cId="3148192860" sldId="294"/>
            <ac:spMk id="38" creationId="{6ACFC972-6B43-4225-A007-68331B7A4409}"/>
          </ac:spMkLst>
        </pc:spChg>
        <pc:spChg chg="add del mod">
          <ac:chgData name="Siegbert Rudolph" userId="2af4d44886c067cc" providerId="LiveId" clId="{12C70145-B07B-4670-A154-68590779E445}" dt="2020-06-16T07:45:49.427" v="5352" actId="21"/>
          <ac:spMkLst>
            <pc:docMk/>
            <pc:sldMk cId="3148192860" sldId="294"/>
            <ac:spMk id="39" creationId="{4D37A7D4-DF42-4A8C-93D7-5DCACEC22F24}"/>
          </ac:spMkLst>
        </pc:spChg>
        <pc:picChg chg="add mod">
          <ac:chgData name="Siegbert Rudolph" userId="2af4d44886c067cc" providerId="LiveId" clId="{12C70145-B07B-4670-A154-68590779E445}" dt="2020-06-23T13:17:46.178" v="9078" actId="1076"/>
          <ac:picMkLst>
            <pc:docMk/>
            <pc:sldMk cId="3148192860" sldId="294"/>
            <ac:picMk id="11" creationId="{65164F68-5775-44BC-813D-6650D92F243F}"/>
          </ac:picMkLst>
        </pc:picChg>
        <pc:picChg chg="del">
          <ac:chgData name="Siegbert Rudolph" userId="2af4d44886c067cc" providerId="LiveId" clId="{12C70145-B07B-4670-A154-68590779E445}" dt="2020-06-16T07:37:40.400" v="4988" actId="478"/>
          <ac:picMkLst>
            <pc:docMk/>
            <pc:sldMk cId="3148192860" sldId="294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45:59.594" v="5355" actId="167"/>
          <ac:picMkLst>
            <pc:docMk/>
            <pc:sldMk cId="3148192860" sldId="294"/>
            <ac:picMk id="12" creationId="{E8060229-4EE1-41A9-82D4-30575BD18C27}"/>
          </ac:picMkLst>
        </pc:picChg>
      </pc:sldChg>
      <pc:sldChg chg="add del">
        <pc:chgData name="Siegbert Rudolph" userId="2af4d44886c067cc" providerId="LiveId" clId="{12C70145-B07B-4670-A154-68590779E445}" dt="2020-06-15T15:54:24.634" v="1986" actId="47"/>
        <pc:sldMkLst>
          <pc:docMk/>
          <pc:sldMk cId="595004438" sldId="295"/>
        </pc:sldMkLst>
      </pc:sldChg>
      <pc:sldChg chg="addSp delSp modSp add mod modAnim">
        <pc:chgData name="Siegbert Rudolph" userId="2af4d44886c067cc" providerId="LiveId" clId="{12C70145-B07B-4670-A154-68590779E445}" dt="2020-07-07T14:29:21.149" v="9928" actId="1076"/>
        <pc:sldMkLst>
          <pc:docMk/>
          <pc:sldMk cId="3619462460" sldId="296"/>
        </pc:sldMkLst>
        <pc:spChg chg="del mod">
          <ac:chgData name="Siegbert Rudolph" userId="2af4d44886c067cc" providerId="LiveId" clId="{12C70145-B07B-4670-A154-68590779E445}" dt="2020-07-07T14:29:21.144" v="9923" actId="478"/>
          <ac:spMkLst>
            <pc:docMk/>
            <pc:sldMk cId="3619462460" sldId="296"/>
            <ac:spMk id="13" creationId="{E0B4FFA6-94CA-4EE7-A9A0-96EBFF0D4249}"/>
          </ac:spMkLst>
        </pc:spChg>
        <pc:spChg chg="mod">
          <ac:chgData name="Siegbert Rudolph" userId="2af4d44886c067cc" providerId="LiveId" clId="{12C70145-B07B-4670-A154-68590779E445}" dt="2020-07-07T14:29:21.149" v="9928" actId="1076"/>
          <ac:spMkLst>
            <pc:docMk/>
            <pc:sldMk cId="3619462460" sldId="296"/>
            <ac:spMk id="14" creationId="{6D787D33-5C09-47C9-8B88-109E30302847}"/>
          </ac:spMkLst>
        </pc:spChg>
        <pc:spChg chg="mod">
          <ac:chgData name="Siegbert Rudolph" userId="2af4d44886c067cc" providerId="LiveId" clId="{12C70145-B07B-4670-A154-68590779E445}" dt="2020-06-15T15:52:27.344" v="1964" actId="20577"/>
          <ac:spMkLst>
            <pc:docMk/>
            <pc:sldMk cId="3619462460" sldId="296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52:31.962" v="1965" actId="20577"/>
          <ac:spMkLst>
            <pc:docMk/>
            <pc:sldMk cId="3619462460" sldId="296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7:47:55.664" v="5435" actId="1038"/>
          <ac:spMkLst>
            <pc:docMk/>
            <pc:sldMk cId="3619462460" sldId="296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5T15:52:34.824" v="1966" actId="20577"/>
          <ac:spMkLst>
            <pc:docMk/>
            <pc:sldMk cId="3619462460" sldId="296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49:20.261" v="5460" actId="1035"/>
          <ac:spMkLst>
            <pc:docMk/>
            <pc:sldMk cId="3619462460" sldId="296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49:39.276" v="5472" actId="1037"/>
          <ac:spMkLst>
            <pc:docMk/>
            <pc:sldMk cId="3619462460" sldId="296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1:32:47.179" v="6265" actId="1036"/>
          <ac:spMkLst>
            <pc:docMk/>
            <pc:sldMk cId="3619462460" sldId="296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49:03.201" v="5447" actId="21"/>
          <ac:spMkLst>
            <pc:docMk/>
            <pc:sldMk cId="3619462460" sldId="296"/>
            <ac:spMk id="28" creationId="{2D0304CE-0C03-46FB-ABF7-620F961E613B}"/>
          </ac:spMkLst>
        </pc:spChg>
        <pc:spChg chg="add mod">
          <ac:chgData name="Siegbert Rudolph" userId="2af4d44886c067cc" providerId="LiveId" clId="{12C70145-B07B-4670-A154-68590779E445}" dt="2020-06-16T11:29:00.854" v="6204" actId="1076"/>
          <ac:spMkLst>
            <pc:docMk/>
            <pc:sldMk cId="3619462460" sldId="296"/>
            <ac:spMk id="28" creationId="{36E6C0E3-46C9-4EDA-B228-57B6B5FFE687}"/>
          </ac:spMkLst>
        </pc:spChg>
        <pc:spChg chg="del mod">
          <ac:chgData name="Siegbert Rudolph" userId="2af4d44886c067cc" providerId="LiveId" clId="{12C70145-B07B-4670-A154-68590779E445}" dt="2020-06-16T07:49:03.201" v="5447" actId="21"/>
          <ac:spMkLst>
            <pc:docMk/>
            <pc:sldMk cId="3619462460" sldId="296"/>
            <ac:spMk id="29" creationId="{21749BEE-AE2D-4A33-AAD2-893C3945C8A3}"/>
          </ac:spMkLst>
        </pc:spChg>
        <pc:spChg chg="add mod">
          <ac:chgData name="Siegbert Rudolph" userId="2af4d44886c067cc" providerId="LiveId" clId="{12C70145-B07B-4670-A154-68590779E445}" dt="2020-06-16T11:29:50.515" v="6218" actId="1076"/>
          <ac:spMkLst>
            <pc:docMk/>
            <pc:sldMk cId="3619462460" sldId="296"/>
            <ac:spMk id="29" creationId="{8AC3DBF2-94B1-49D7-B3D9-5F21077D407E}"/>
          </ac:spMkLst>
        </pc:spChg>
        <pc:spChg chg="add mod">
          <ac:chgData name="Siegbert Rudolph" userId="2af4d44886c067cc" providerId="LiveId" clId="{12C70145-B07B-4670-A154-68590779E445}" dt="2020-06-16T11:33:17.738" v="6266" actId="1076"/>
          <ac:spMkLst>
            <pc:docMk/>
            <pc:sldMk cId="3619462460" sldId="296"/>
            <ac:spMk id="30" creationId="{226959C3-568C-4F70-9CE9-CF09D6127AC5}"/>
          </ac:spMkLst>
        </pc:spChg>
        <pc:spChg chg="del mod">
          <ac:chgData name="Siegbert Rudolph" userId="2af4d44886c067cc" providerId="LiveId" clId="{12C70145-B07B-4670-A154-68590779E445}" dt="2020-06-16T07:49:03.201" v="5447" actId="21"/>
          <ac:spMkLst>
            <pc:docMk/>
            <pc:sldMk cId="3619462460" sldId="296"/>
            <ac:spMk id="30" creationId="{BADAF160-A1BA-4C34-9B12-FC494EFA79B5}"/>
          </ac:spMkLst>
        </pc:spChg>
        <pc:spChg chg="del mod">
          <ac:chgData name="Siegbert Rudolph" userId="2af4d44886c067cc" providerId="LiveId" clId="{12C70145-B07B-4670-A154-68590779E445}" dt="2020-06-16T07:49:03.201" v="5447" actId="21"/>
          <ac:spMkLst>
            <pc:docMk/>
            <pc:sldMk cId="3619462460" sldId="296"/>
            <ac:spMk id="31" creationId="{18B568A3-2343-45BF-980B-CC51CE48F8CF}"/>
          </ac:spMkLst>
        </pc:spChg>
        <pc:spChg chg="add mod">
          <ac:chgData name="Siegbert Rudolph" userId="2af4d44886c067cc" providerId="LiveId" clId="{12C70145-B07B-4670-A154-68590779E445}" dt="2020-06-16T11:33:57.646" v="6288" actId="1076"/>
          <ac:spMkLst>
            <pc:docMk/>
            <pc:sldMk cId="3619462460" sldId="296"/>
            <ac:spMk id="31" creationId="{1FCB6CC8-9714-4AF6-B239-5E2F06ABEAA5}"/>
          </ac:spMkLst>
        </pc:spChg>
        <pc:spChg chg="add mod">
          <ac:chgData name="Siegbert Rudolph" userId="2af4d44886c067cc" providerId="LiveId" clId="{12C70145-B07B-4670-A154-68590779E445}" dt="2020-06-16T11:30:18.493" v="6224" actId="1076"/>
          <ac:spMkLst>
            <pc:docMk/>
            <pc:sldMk cId="3619462460" sldId="296"/>
            <ac:spMk id="32" creationId="{09DA53F1-D605-4D06-98E8-8CB6CC6777A8}"/>
          </ac:spMkLst>
        </pc:spChg>
        <pc:spChg chg="del mod">
          <ac:chgData name="Siegbert Rudolph" userId="2af4d44886c067cc" providerId="LiveId" clId="{12C70145-B07B-4670-A154-68590779E445}" dt="2020-06-16T07:49:03.201" v="5447" actId="21"/>
          <ac:spMkLst>
            <pc:docMk/>
            <pc:sldMk cId="3619462460" sldId="296"/>
            <ac:spMk id="32" creationId="{D06FEC2D-DCD8-4DBF-8033-1322B29CD01C}"/>
          </ac:spMkLst>
        </pc:spChg>
        <pc:spChg chg="mod">
          <ac:chgData name="Siegbert Rudolph" userId="2af4d44886c067cc" providerId="LiveId" clId="{12C70145-B07B-4670-A154-68590779E445}" dt="2020-06-16T11:33:43.158" v="6287" actId="1037"/>
          <ac:spMkLst>
            <pc:docMk/>
            <pc:sldMk cId="3619462460" sldId="296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1:29:18.608" v="6207" actId="14100"/>
          <ac:spMkLst>
            <pc:docMk/>
            <pc:sldMk cId="3619462460" sldId="296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7:49:03.201" v="5447" actId="21"/>
          <ac:spMkLst>
            <pc:docMk/>
            <pc:sldMk cId="3619462460" sldId="296"/>
            <ac:spMk id="37" creationId="{0823EAD7-6ECF-4A85-8AFA-5CE5CD6B64AC}"/>
          </ac:spMkLst>
        </pc:spChg>
        <pc:spChg chg="add mod">
          <ac:chgData name="Siegbert Rudolph" userId="2af4d44886c067cc" providerId="LiveId" clId="{12C70145-B07B-4670-A154-68590779E445}" dt="2020-06-16T11:34:18.291" v="6292" actId="1076"/>
          <ac:spMkLst>
            <pc:docMk/>
            <pc:sldMk cId="3619462460" sldId="296"/>
            <ac:spMk id="37" creationId="{CF50B797-9192-41C3-B84F-5267431980BF}"/>
          </ac:spMkLst>
        </pc:spChg>
        <pc:spChg chg="mod">
          <ac:chgData name="Siegbert Rudolph" userId="2af4d44886c067cc" providerId="LiveId" clId="{12C70145-B07B-4670-A154-68590779E445}" dt="2020-06-16T11:34:14.220" v="6291" actId="1076"/>
          <ac:spMkLst>
            <pc:docMk/>
            <pc:sldMk cId="3619462460" sldId="296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16T07:49:03.201" v="5447" actId="21"/>
          <ac:spMkLst>
            <pc:docMk/>
            <pc:sldMk cId="3619462460" sldId="296"/>
            <ac:spMk id="39" creationId="{4D37A7D4-DF42-4A8C-93D7-5DCACEC22F24}"/>
          </ac:spMkLst>
        </pc:spChg>
        <pc:picChg chg="add mod">
          <ac:chgData name="Siegbert Rudolph" userId="2af4d44886c067cc" providerId="LiveId" clId="{12C70145-B07B-4670-A154-68590779E445}" dt="2020-06-23T13:18:35.044" v="9091" actId="1076"/>
          <ac:picMkLst>
            <pc:docMk/>
            <pc:sldMk cId="3619462460" sldId="296"/>
            <ac:picMk id="11" creationId="{3C3897CB-CFD0-4F34-A001-5F52293E33A4}"/>
          </ac:picMkLst>
        </pc:picChg>
        <pc:picChg chg="del">
          <ac:chgData name="Siegbert Rudolph" userId="2af4d44886c067cc" providerId="LiveId" clId="{12C70145-B07B-4670-A154-68590779E445}" dt="2020-06-16T07:38:00.472" v="5036" actId="478"/>
          <ac:picMkLst>
            <pc:docMk/>
            <pc:sldMk cId="3619462460" sldId="296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49:10.995" v="5450" actId="167"/>
          <ac:picMkLst>
            <pc:docMk/>
            <pc:sldMk cId="3619462460" sldId="296"/>
            <ac:picMk id="12" creationId="{0559139A-550A-43F2-A2B8-B8275BD33DFC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55" v="9934" actId="1076"/>
        <pc:sldMkLst>
          <pc:docMk/>
          <pc:sldMk cId="2115990539" sldId="297"/>
        </pc:sldMkLst>
        <pc:spChg chg="del mod">
          <ac:chgData name="Siegbert Rudolph" userId="2af4d44886c067cc" providerId="LiveId" clId="{12C70145-B07B-4670-A154-68590779E445}" dt="2020-07-07T14:29:21.150" v="9929" actId="478"/>
          <ac:spMkLst>
            <pc:docMk/>
            <pc:sldMk cId="2115990539" sldId="297"/>
            <ac:spMk id="13" creationId="{B5F968B5-E969-4CA2-A3FA-C67714F1900D}"/>
          </ac:spMkLst>
        </pc:spChg>
        <pc:spChg chg="mod">
          <ac:chgData name="Siegbert Rudolph" userId="2af4d44886c067cc" providerId="LiveId" clId="{12C70145-B07B-4670-A154-68590779E445}" dt="2020-07-07T14:29:21.155" v="9934" actId="1076"/>
          <ac:spMkLst>
            <pc:docMk/>
            <pc:sldMk cId="2115990539" sldId="297"/>
            <ac:spMk id="14" creationId="{0D3BCF13-2609-4B9B-9D28-D8A67CFB1878}"/>
          </ac:spMkLst>
        </pc:spChg>
        <pc:spChg chg="mod">
          <ac:chgData name="Siegbert Rudolph" userId="2af4d44886c067cc" providerId="LiveId" clId="{12C70145-B07B-4670-A154-68590779E445}" dt="2020-06-16T07:51:09.902" v="5522" actId="1038"/>
          <ac:spMkLst>
            <pc:docMk/>
            <pc:sldMk cId="2115990539" sldId="297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7:51:09.902" v="5522" actId="1038"/>
          <ac:spMkLst>
            <pc:docMk/>
            <pc:sldMk cId="2115990539" sldId="297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7:51:17.220" v="5534" actId="1037"/>
          <ac:spMkLst>
            <pc:docMk/>
            <pc:sldMk cId="2115990539" sldId="297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5:52:58.632" v="1968" actId="20577"/>
          <ac:spMkLst>
            <pc:docMk/>
            <pc:sldMk cId="2115990539" sldId="297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7:51:13.645" v="5531" actId="1037"/>
          <ac:spMkLst>
            <pc:docMk/>
            <pc:sldMk cId="2115990539" sldId="297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52:57.106" v="5550" actId="1076"/>
          <ac:spMkLst>
            <pc:docMk/>
            <pc:sldMk cId="2115990539" sldId="297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53:08.141" v="5568" actId="1035"/>
          <ac:spMkLst>
            <pc:docMk/>
            <pc:sldMk cId="2115990539" sldId="297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7:53:24.823" v="5573" actId="14100"/>
          <ac:spMkLst>
            <pc:docMk/>
            <pc:sldMk cId="2115990539" sldId="297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52:38.605" v="5546" actId="21"/>
          <ac:spMkLst>
            <pc:docMk/>
            <pc:sldMk cId="2115990539" sldId="297"/>
            <ac:spMk id="28" creationId="{2D0304CE-0C03-46FB-ABF7-620F961E613B}"/>
          </ac:spMkLst>
        </pc:spChg>
        <pc:spChg chg="add mod">
          <ac:chgData name="Siegbert Rudolph" userId="2af4d44886c067cc" providerId="LiveId" clId="{12C70145-B07B-4670-A154-68590779E445}" dt="2020-06-16T11:34:49.185" v="6293" actId="1076"/>
          <ac:spMkLst>
            <pc:docMk/>
            <pc:sldMk cId="2115990539" sldId="297"/>
            <ac:spMk id="28" creationId="{BACF8509-B4C2-4588-838D-A89B88B5E29B}"/>
          </ac:spMkLst>
        </pc:spChg>
        <pc:spChg chg="del mod">
          <ac:chgData name="Siegbert Rudolph" userId="2af4d44886c067cc" providerId="LiveId" clId="{12C70145-B07B-4670-A154-68590779E445}" dt="2020-06-16T07:52:38.605" v="5546" actId="21"/>
          <ac:spMkLst>
            <pc:docMk/>
            <pc:sldMk cId="2115990539" sldId="297"/>
            <ac:spMk id="29" creationId="{21749BEE-AE2D-4A33-AAD2-893C3945C8A3}"/>
          </ac:spMkLst>
        </pc:spChg>
        <pc:spChg chg="add mod">
          <ac:chgData name="Siegbert Rudolph" userId="2af4d44886c067cc" providerId="LiveId" clId="{12C70145-B07B-4670-A154-68590779E445}" dt="2020-06-16T11:34:58.913" v="6295" actId="1076"/>
          <ac:spMkLst>
            <pc:docMk/>
            <pc:sldMk cId="2115990539" sldId="297"/>
            <ac:spMk id="29" creationId="{E64EF875-C0E3-4322-89C8-C6743DB6C1BA}"/>
          </ac:spMkLst>
        </pc:spChg>
        <pc:spChg chg="add mod">
          <ac:chgData name="Siegbert Rudolph" userId="2af4d44886c067cc" providerId="LiveId" clId="{12C70145-B07B-4670-A154-68590779E445}" dt="2020-06-16T11:35:56.742" v="6298" actId="1076"/>
          <ac:spMkLst>
            <pc:docMk/>
            <pc:sldMk cId="2115990539" sldId="297"/>
            <ac:spMk id="30" creationId="{7F995183-D20E-45A5-8933-378AE25A6497}"/>
          </ac:spMkLst>
        </pc:spChg>
        <pc:spChg chg="del mod">
          <ac:chgData name="Siegbert Rudolph" userId="2af4d44886c067cc" providerId="LiveId" clId="{12C70145-B07B-4670-A154-68590779E445}" dt="2020-06-16T07:52:38.605" v="5546" actId="21"/>
          <ac:spMkLst>
            <pc:docMk/>
            <pc:sldMk cId="2115990539" sldId="297"/>
            <ac:spMk id="30" creationId="{BADAF160-A1BA-4C34-9B12-FC494EFA79B5}"/>
          </ac:spMkLst>
        </pc:spChg>
        <pc:spChg chg="del mod">
          <ac:chgData name="Siegbert Rudolph" userId="2af4d44886c067cc" providerId="LiveId" clId="{12C70145-B07B-4670-A154-68590779E445}" dt="2020-06-16T07:52:38.605" v="5546" actId="21"/>
          <ac:spMkLst>
            <pc:docMk/>
            <pc:sldMk cId="2115990539" sldId="297"/>
            <ac:spMk id="31" creationId="{18B568A3-2343-45BF-980B-CC51CE48F8CF}"/>
          </ac:spMkLst>
        </pc:spChg>
        <pc:spChg chg="add mod">
          <ac:chgData name="Siegbert Rudolph" userId="2af4d44886c067cc" providerId="LiveId" clId="{12C70145-B07B-4670-A154-68590779E445}" dt="2020-06-16T11:36:28.542" v="6315" actId="1076"/>
          <ac:spMkLst>
            <pc:docMk/>
            <pc:sldMk cId="2115990539" sldId="297"/>
            <ac:spMk id="31" creationId="{5BFBEFB4-863F-47ED-89A7-16A457DF2AC4}"/>
          </ac:spMkLst>
        </pc:spChg>
        <pc:spChg chg="add mod">
          <ac:chgData name="Siegbert Rudolph" userId="2af4d44886c067cc" providerId="LiveId" clId="{12C70145-B07B-4670-A154-68590779E445}" dt="2020-06-16T11:37:07.820" v="6325" actId="1035"/>
          <ac:spMkLst>
            <pc:docMk/>
            <pc:sldMk cId="2115990539" sldId="297"/>
            <ac:spMk id="32" creationId="{2D78E136-5624-46C3-A700-D53F0B8F0A96}"/>
          </ac:spMkLst>
        </pc:spChg>
        <pc:spChg chg="del mod">
          <ac:chgData name="Siegbert Rudolph" userId="2af4d44886c067cc" providerId="LiveId" clId="{12C70145-B07B-4670-A154-68590779E445}" dt="2020-06-16T07:52:38.605" v="5546" actId="21"/>
          <ac:spMkLst>
            <pc:docMk/>
            <pc:sldMk cId="2115990539" sldId="297"/>
            <ac:spMk id="32" creationId="{D06FEC2D-DCD8-4DBF-8033-1322B29CD01C}"/>
          </ac:spMkLst>
        </pc:spChg>
        <pc:spChg chg="mod">
          <ac:chgData name="Siegbert Rudolph" userId="2af4d44886c067cc" providerId="LiveId" clId="{12C70145-B07B-4670-A154-68590779E445}" dt="2020-06-16T07:51:17.220" v="5534" actId="1037"/>
          <ac:spMkLst>
            <pc:docMk/>
            <pc:sldMk cId="2115990539" sldId="297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1:36:21.239" v="6314" actId="1036"/>
          <ac:spMkLst>
            <pc:docMk/>
            <pc:sldMk cId="2115990539" sldId="297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53:53.305" v="5601" actId="14100"/>
          <ac:spMkLst>
            <pc:docMk/>
            <pc:sldMk cId="2115990539" sldId="297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7:52:38.605" v="5546" actId="21"/>
          <ac:spMkLst>
            <pc:docMk/>
            <pc:sldMk cId="2115990539" sldId="297"/>
            <ac:spMk id="37" creationId="{0823EAD7-6ECF-4A85-8AFA-5CE5CD6B64AC}"/>
          </ac:spMkLst>
        </pc:spChg>
        <pc:spChg chg="add mod">
          <ac:chgData name="Siegbert Rudolph" userId="2af4d44886c067cc" providerId="LiveId" clId="{12C70145-B07B-4670-A154-68590779E445}" dt="2020-06-16T11:36:49.518" v="6319" actId="1076"/>
          <ac:spMkLst>
            <pc:docMk/>
            <pc:sldMk cId="2115990539" sldId="297"/>
            <ac:spMk id="37" creationId="{8B166950-5629-4254-8B09-1C84B3718D85}"/>
          </ac:spMkLst>
        </pc:spChg>
        <pc:spChg chg="mod">
          <ac:chgData name="Siegbert Rudolph" userId="2af4d44886c067cc" providerId="LiveId" clId="{12C70145-B07B-4670-A154-68590779E445}" dt="2020-06-16T07:54:04.239" v="5621" actId="1038"/>
          <ac:spMkLst>
            <pc:docMk/>
            <pc:sldMk cId="2115990539" sldId="297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16T07:52:38.605" v="5546" actId="21"/>
          <ac:spMkLst>
            <pc:docMk/>
            <pc:sldMk cId="2115990539" sldId="297"/>
            <ac:spMk id="39" creationId="{4D37A7D4-DF42-4A8C-93D7-5DCACEC22F24}"/>
          </ac:spMkLst>
        </pc:spChg>
        <pc:picChg chg="add mod">
          <ac:chgData name="Siegbert Rudolph" userId="2af4d44886c067cc" providerId="LiveId" clId="{12C70145-B07B-4670-A154-68590779E445}" dt="2020-06-23T13:19:35.489" v="9104" actId="1076"/>
          <ac:picMkLst>
            <pc:docMk/>
            <pc:sldMk cId="2115990539" sldId="297"/>
            <ac:picMk id="11" creationId="{B5C31F5F-9762-4417-81DE-8568079C5437}"/>
          </ac:picMkLst>
        </pc:picChg>
        <pc:picChg chg="del">
          <ac:chgData name="Siegbert Rudolph" userId="2af4d44886c067cc" providerId="LiveId" clId="{12C70145-B07B-4670-A154-68590779E445}" dt="2020-06-16T07:38:19.070" v="5084" actId="478"/>
          <ac:picMkLst>
            <pc:docMk/>
            <pc:sldMk cId="2115990539" sldId="297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52:51.411" v="5549" actId="167"/>
          <ac:picMkLst>
            <pc:docMk/>
            <pc:sldMk cId="2115990539" sldId="297"/>
            <ac:picMk id="12" creationId="{04E7A99A-ECF5-41F7-9E40-C2E3AC5A3763}"/>
          </ac:picMkLst>
        </pc:picChg>
      </pc:sldChg>
      <pc:sldChg chg="addSp delSp modSp add mod ord modAnim">
        <pc:chgData name="Siegbert Rudolph" userId="2af4d44886c067cc" providerId="LiveId" clId="{12C70145-B07B-4670-A154-68590779E445}" dt="2020-07-07T14:29:21.124" v="9898" actId="1076"/>
        <pc:sldMkLst>
          <pc:docMk/>
          <pc:sldMk cId="953622842" sldId="298"/>
        </pc:sldMkLst>
        <pc:spChg chg="del mod">
          <ac:chgData name="Siegbert Rudolph" userId="2af4d44886c067cc" providerId="LiveId" clId="{12C70145-B07B-4670-A154-68590779E445}" dt="2020-07-07T14:29:21.120" v="9893" actId="478"/>
          <ac:spMkLst>
            <pc:docMk/>
            <pc:sldMk cId="953622842" sldId="298"/>
            <ac:spMk id="13" creationId="{6EC440FB-4865-485B-9BEA-AC57F54D57F4}"/>
          </ac:spMkLst>
        </pc:spChg>
        <pc:spChg chg="mod">
          <ac:chgData name="Siegbert Rudolph" userId="2af4d44886c067cc" providerId="LiveId" clId="{12C70145-B07B-4670-A154-68590779E445}" dt="2020-07-07T14:29:21.124" v="9898" actId="1076"/>
          <ac:spMkLst>
            <pc:docMk/>
            <pc:sldMk cId="953622842" sldId="298"/>
            <ac:spMk id="14" creationId="{D703431D-2784-4B4F-B262-A2AF8EEDD6A8}"/>
          </ac:spMkLst>
        </pc:spChg>
        <pc:spChg chg="mod">
          <ac:chgData name="Siegbert Rudolph" userId="2af4d44886c067cc" providerId="LiveId" clId="{12C70145-B07B-4670-A154-68590779E445}" dt="2020-06-15T15:53:18.081" v="1972" actId="20577"/>
          <ac:spMkLst>
            <pc:docMk/>
            <pc:sldMk cId="953622842" sldId="298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8:02:39.705" v="5850" actId="1038"/>
          <ac:spMkLst>
            <pc:docMk/>
            <pc:sldMk cId="953622842" sldId="298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5:53:14.455" v="1971" actId="20577"/>
          <ac:spMkLst>
            <pc:docMk/>
            <pc:sldMk cId="953622842" sldId="298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8:02:39.705" v="5850" actId="1038"/>
          <ac:spMkLst>
            <pc:docMk/>
            <pc:sldMk cId="953622842" sldId="298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39:12.610" v="5150" actId="1035"/>
          <ac:spMkLst>
            <pc:docMk/>
            <pc:sldMk cId="953622842" sldId="298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39:21.398" v="5161" actId="1036"/>
          <ac:spMkLst>
            <pc:docMk/>
            <pc:sldMk cId="953622842" sldId="298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7:39:41.994" v="5165" actId="14100"/>
          <ac:spMkLst>
            <pc:docMk/>
            <pc:sldMk cId="953622842" sldId="298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38:54.929" v="5134" actId="21"/>
          <ac:spMkLst>
            <pc:docMk/>
            <pc:sldMk cId="953622842" sldId="298"/>
            <ac:spMk id="28" creationId="{2D0304CE-0C03-46FB-ABF7-620F961E613B}"/>
          </ac:spMkLst>
        </pc:spChg>
        <pc:spChg chg="add mod">
          <ac:chgData name="Siegbert Rudolph" userId="2af4d44886c067cc" providerId="LiveId" clId="{12C70145-B07B-4670-A154-68590779E445}" dt="2020-06-16T11:17:11.217" v="6093" actId="1076"/>
          <ac:spMkLst>
            <pc:docMk/>
            <pc:sldMk cId="953622842" sldId="298"/>
            <ac:spMk id="28" creationId="{901F0FCB-6606-4C07-8EA9-9F8BAE68278F}"/>
          </ac:spMkLst>
        </pc:spChg>
        <pc:spChg chg="del mod">
          <ac:chgData name="Siegbert Rudolph" userId="2af4d44886c067cc" providerId="LiveId" clId="{12C70145-B07B-4670-A154-68590779E445}" dt="2020-06-16T07:38:54.929" v="5134" actId="21"/>
          <ac:spMkLst>
            <pc:docMk/>
            <pc:sldMk cId="953622842" sldId="298"/>
            <ac:spMk id="29" creationId="{21749BEE-AE2D-4A33-AAD2-893C3945C8A3}"/>
          </ac:spMkLst>
        </pc:spChg>
        <pc:spChg chg="add mod">
          <ac:chgData name="Siegbert Rudolph" userId="2af4d44886c067cc" providerId="LiveId" clId="{12C70145-B07B-4670-A154-68590779E445}" dt="2020-06-16T11:17:20.053" v="6095" actId="1076"/>
          <ac:spMkLst>
            <pc:docMk/>
            <pc:sldMk cId="953622842" sldId="298"/>
            <ac:spMk id="29" creationId="{D1214710-9605-486A-BA38-733FDB0DD9BC}"/>
          </ac:spMkLst>
        </pc:spChg>
        <pc:spChg chg="del mod">
          <ac:chgData name="Siegbert Rudolph" userId="2af4d44886c067cc" providerId="LiveId" clId="{12C70145-B07B-4670-A154-68590779E445}" dt="2020-06-16T07:38:54.929" v="5134" actId="21"/>
          <ac:spMkLst>
            <pc:docMk/>
            <pc:sldMk cId="953622842" sldId="298"/>
            <ac:spMk id="30" creationId="{BADAF160-A1BA-4C34-9B12-FC494EFA79B5}"/>
          </ac:spMkLst>
        </pc:spChg>
        <pc:spChg chg="add mod">
          <ac:chgData name="Siegbert Rudolph" userId="2af4d44886c067cc" providerId="LiveId" clId="{12C70145-B07B-4670-A154-68590779E445}" dt="2020-06-16T11:18:13.115" v="6101" actId="1076"/>
          <ac:spMkLst>
            <pc:docMk/>
            <pc:sldMk cId="953622842" sldId="298"/>
            <ac:spMk id="30" creationId="{EB6D09D7-0074-4FF6-B343-E99C72508B7F}"/>
          </ac:spMkLst>
        </pc:spChg>
        <pc:spChg chg="del mod">
          <ac:chgData name="Siegbert Rudolph" userId="2af4d44886c067cc" providerId="LiveId" clId="{12C70145-B07B-4670-A154-68590779E445}" dt="2020-06-16T07:38:54.929" v="5134" actId="21"/>
          <ac:spMkLst>
            <pc:docMk/>
            <pc:sldMk cId="953622842" sldId="298"/>
            <ac:spMk id="31" creationId="{18B568A3-2343-45BF-980B-CC51CE48F8CF}"/>
          </ac:spMkLst>
        </pc:spChg>
        <pc:spChg chg="add mod">
          <ac:chgData name="Siegbert Rudolph" userId="2af4d44886c067cc" providerId="LiveId" clId="{12C70145-B07B-4670-A154-68590779E445}" dt="2020-06-16T11:18:28.205" v="6103" actId="1076"/>
          <ac:spMkLst>
            <pc:docMk/>
            <pc:sldMk cId="953622842" sldId="298"/>
            <ac:spMk id="31" creationId="{1BAE67D0-2282-48E9-9AD7-86AA72C08E58}"/>
          </ac:spMkLst>
        </pc:spChg>
        <pc:spChg chg="add mod">
          <ac:chgData name="Siegbert Rudolph" userId="2af4d44886c067cc" providerId="LiveId" clId="{12C70145-B07B-4670-A154-68590779E445}" dt="2020-06-16T11:18:45.389" v="6105" actId="1076"/>
          <ac:spMkLst>
            <pc:docMk/>
            <pc:sldMk cId="953622842" sldId="298"/>
            <ac:spMk id="32" creationId="{46445354-9357-4F91-9BE7-0D2582A94A8A}"/>
          </ac:spMkLst>
        </pc:spChg>
        <pc:spChg chg="del mod">
          <ac:chgData name="Siegbert Rudolph" userId="2af4d44886c067cc" providerId="LiveId" clId="{12C70145-B07B-4670-A154-68590779E445}" dt="2020-06-16T07:38:54.929" v="5134" actId="21"/>
          <ac:spMkLst>
            <pc:docMk/>
            <pc:sldMk cId="953622842" sldId="298"/>
            <ac:spMk id="32" creationId="{D06FEC2D-DCD8-4DBF-8033-1322B29CD01C}"/>
          </ac:spMkLst>
        </pc:spChg>
        <pc:spChg chg="mod">
          <ac:chgData name="Siegbert Rudolph" userId="2af4d44886c067cc" providerId="LiveId" clId="{12C70145-B07B-4670-A154-68590779E445}" dt="2020-06-16T08:02:39.705" v="5850" actId="1038"/>
          <ac:spMkLst>
            <pc:docMk/>
            <pc:sldMk cId="953622842" sldId="298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1:18:01.896" v="6100" actId="14100"/>
          <ac:spMkLst>
            <pc:docMk/>
            <pc:sldMk cId="953622842" sldId="298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40:00.837" v="5169" actId="1076"/>
          <ac:spMkLst>
            <pc:docMk/>
            <pc:sldMk cId="953622842" sldId="298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08:02:44.985" v="5857" actId="1038"/>
          <ac:spMkLst>
            <pc:docMk/>
            <pc:sldMk cId="953622842" sldId="298"/>
            <ac:spMk id="36" creationId="{9D8C0ACB-3991-409A-A2C1-FD9E3F4E2EAE}"/>
          </ac:spMkLst>
        </pc:spChg>
        <pc:spChg chg="del">
          <ac:chgData name="Siegbert Rudolph" userId="2af4d44886c067cc" providerId="LiveId" clId="{12C70145-B07B-4670-A154-68590779E445}" dt="2020-06-16T07:38:54.929" v="5134" actId="21"/>
          <ac:spMkLst>
            <pc:docMk/>
            <pc:sldMk cId="953622842" sldId="298"/>
            <ac:spMk id="37" creationId="{0823EAD7-6ECF-4A85-8AFA-5CE5CD6B64AC}"/>
          </ac:spMkLst>
        </pc:spChg>
        <pc:spChg chg="add mod">
          <ac:chgData name="Siegbert Rudolph" userId="2af4d44886c067cc" providerId="LiveId" clId="{12C70145-B07B-4670-A154-68590779E445}" dt="2020-06-16T11:18:56.056" v="6107" actId="1076"/>
          <ac:spMkLst>
            <pc:docMk/>
            <pc:sldMk cId="953622842" sldId="298"/>
            <ac:spMk id="37" creationId="{BC6B473D-D0EB-4B75-935E-4789BF6CADC2}"/>
          </ac:spMkLst>
        </pc:spChg>
        <pc:spChg chg="mod">
          <ac:chgData name="Siegbert Rudolph" userId="2af4d44886c067cc" providerId="LiveId" clId="{12C70145-B07B-4670-A154-68590779E445}" dt="2020-06-16T07:40:09.371" v="5171" actId="14100"/>
          <ac:spMkLst>
            <pc:docMk/>
            <pc:sldMk cId="953622842" sldId="298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16T07:38:54.929" v="5134" actId="21"/>
          <ac:spMkLst>
            <pc:docMk/>
            <pc:sldMk cId="953622842" sldId="298"/>
            <ac:spMk id="39" creationId="{4D37A7D4-DF42-4A8C-93D7-5DCACEC22F24}"/>
          </ac:spMkLst>
        </pc:spChg>
        <pc:picChg chg="add mod">
          <ac:chgData name="Siegbert Rudolph" userId="2af4d44886c067cc" providerId="LiveId" clId="{12C70145-B07B-4670-A154-68590779E445}" dt="2020-06-22T06:14:05.043" v="9023" actId="1076"/>
          <ac:picMkLst>
            <pc:docMk/>
            <pc:sldMk cId="953622842" sldId="298"/>
            <ac:picMk id="11" creationId="{AC5E3CEA-E15C-445D-A158-09CCCBEDC926}"/>
          </ac:picMkLst>
        </pc:picChg>
        <pc:picChg chg="del">
          <ac:chgData name="Siegbert Rudolph" userId="2af4d44886c067cc" providerId="LiveId" clId="{12C70145-B07B-4670-A154-68590779E445}" dt="2020-06-16T07:36:47.424" v="4886" actId="478"/>
          <ac:picMkLst>
            <pc:docMk/>
            <pc:sldMk cId="953622842" sldId="298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39:04.471" v="5137" actId="167"/>
          <ac:picMkLst>
            <pc:docMk/>
            <pc:sldMk cId="953622842" sldId="298"/>
            <ac:picMk id="12" creationId="{3797CD53-59B5-48B3-B644-19F8E67A2C70}"/>
          </ac:picMkLst>
        </pc:picChg>
      </pc:sldChg>
      <pc:sldChg chg="addSp delSp modSp add mod ord modAnim">
        <pc:chgData name="Siegbert Rudolph" userId="2af4d44886c067cc" providerId="LiveId" clId="{12C70145-B07B-4670-A154-68590779E445}" dt="2020-07-07T14:29:21.129" v="9904" actId="1076"/>
        <pc:sldMkLst>
          <pc:docMk/>
          <pc:sldMk cId="197337642" sldId="299"/>
        </pc:sldMkLst>
        <pc:spChg chg="del mod">
          <ac:chgData name="Siegbert Rudolph" userId="2af4d44886c067cc" providerId="LiveId" clId="{12C70145-B07B-4670-A154-68590779E445}" dt="2020-07-07T14:29:21.125" v="9899" actId="478"/>
          <ac:spMkLst>
            <pc:docMk/>
            <pc:sldMk cId="197337642" sldId="299"/>
            <ac:spMk id="13" creationId="{3DC20A7B-4662-4BE3-BA4E-A175EDE9C3DF}"/>
          </ac:spMkLst>
        </pc:spChg>
        <pc:spChg chg="mod">
          <ac:chgData name="Siegbert Rudolph" userId="2af4d44886c067cc" providerId="LiveId" clId="{12C70145-B07B-4670-A154-68590779E445}" dt="2020-07-07T14:29:21.129" v="9904" actId="1076"/>
          <ac:spMkLst>
            <pc:docMk/>
            <pc:sldMk cId="197337642" sldId="299"/>
            <ac:spMk id="14" creationId="{FEC3F6DA-0AAC-4914-81D9-EF5FB84281AE}"/>
          </ac:spMkLst>
        </pc:spChg>
        <pc:spChg chg="mod">
          <ac:chgData name="Siegbert Rudolph" userId="2af4d44886c067cc" providerId="LiveId" clId="{12C70145-B07B-4670-A154-68590779E445}" dt="2020-06-15T15:53:36.758" v="1975" actId="20577"/>
          <ac:spMkLst>
            <pc:docMk/>
            <pc:sldMk cId="197337642" sldId="299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5T15:53:43.696" v="1978" actId="20577"/>
          <ac:spMkLst>
            <pc:docMk/>
            <pc:sldMk cId="197337642" sldId="299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07:44:05.664" v="5295" actId="1037"/>
          <ac:spMkLst>
            <pc:docMk/>
            <pc:sldMk cId="197337642" sldId="299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07:42:04.685" v="5193" actId="1037"/>
          <ac:spMkLst>
            <pc:docMk/>
            <pc:sldMk cId="197337642" sldId="299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07:44:02.713" v="5290" actId="1037"/>
          <ac:spMkLst>
            <pc:docMk/>
            <pc:sldMk cId="197337642" sldId="299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42:27.287" v="5198" actId="1076"/>
          <ac:spMkLst>
            <pc:docMk/>
            <pc:sldMk cId="197337642" sldId="299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42:38.879" v="5210" actId="14100"/>
          <ac:spMkLst>
            <pc:docMk/>
            <pc:sldMk cId="197337642" sldId="299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1:19:59.775" v="6115" actId="14100"/>
          <ac:spMkLst>
            <pc:docMk/>
            <pc:sldMk cId="197337642" sldId="299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42:12.105" v="5194" actId="21"/>
          <ac:spMkLst>
            <pc:docMk/>
            <pc:sldMk cId="197337642" sldId="299"/>
            <ac:spMk id="28" creationId="{2D0304CE-0C03-46FB-ABF7-620F961E613B}"/>
          </ac:spMkLst>
        </pc:spChg>
        <pc:spChg chg="add mod">
          <ac:chgData name="Siegbert Rudolph" userId="2af4d44886c067cc" providerId="LiveId" clId="{12C70145-B07B-4670-A154-68590779E445}" dt="2020-06-16T11:19:27.865" v="6110" actId="1076"/>
          <ac:spMkLst>
            <pc:docMk/>
            <pc:sldMk cId="197337642" sldId="299"/>
            <ac:spMk id="28" creationId="{2E65BE08-D072-412B-9BC6-9748F7BB0BF5}"/>
          </ac:spMkLst>
        </pc:spChg>
        <pc:spChg chg="del mod">
          <ac:chgData name="Siegbert Rudolph" userId="2af4d44886c067cc" providerId="LiveId" clId="{12C70145-B07B-4670-A154-68590779E445}" dt="2020-06-16T07:42:12.105" v="5194" actId="21"/>
          <ac:spMkLst>
            <pc:docMk/>
            <pc:sldMk cId="197337642" sldId="299"/>
            <ac:spMk id="29" creationId="{21749BEE-AE2D-4A33-AAD2-893C3945C8A3}"/>
          </ac:spMkLst>
        </pc:spChg>
        <pc:spChg chg="add mod">
          <ac:chgData name="Siegbert Rudolph" userId="2af4d44886c067cc" providerId="LiveId" clId="{12C70145-B07B-4670-A154-68590779E445}" dt="2020-06-16T11:19:38.138" v="6111" actId="1076"/>
          <ac:spMkLst>
            <pc:docMk/>
            <pc:sldMk cId="197337642" sldId="299"/>
            <ac:spMk id="29" creationId="{B2928E44-8967-405E-B0E6-B77DD45A5F90}"/>
          </ac:spMkLst>
        </pc:spChg>
        <pc:spChg chg="add mod">
          <ac:chgData name="Siegbert Rudolph" userId="2af4d44886c067cc" providerId="LiveId" clId="{12C70145-B07B-4670-A154-68590779E445}" dt="2020-06-16T11:20:18.799" v="6127" actId="1076"/>
          <ac:spMkLst>
            <pc:docMk/>
            <pc:sldMk cId="197337642" sldId="299"/>
            <ac:spMk id="30" creationId="{7C5AE189-5AE8-4397-A52E-72EDB9F488A4}"/>
          </ac:spMkLst>
        </pc:spChg>
        <pc:spChg chg="del mod">
          <ac:chgData name="Siegbert Rudolph" userId="2af4d44886c067cc" providerId="LiveId" clId="{12C70145-B07B-4670-A154-68590779E445}" dt="2020-06-16T07:42:12.105" v="5194" actId="21"/>
          <ac:spMkLst>
            <pc:docMk/>
            <pc:sldMk cId="197337642" sldId="299"/>
            <ac:spMk id="30" creationId="{BADAF160-A1BA-4C34-9B12-FC494EFA79B5}"/>
          </ac:spMkLst>
        </pc:spChg>
        <pc:spChg chg="del mod">
          <ac:chgData name="Siegbert Rudolph" userId="2af4d44886c067cc" providerId="LiveId" clId="{12C70145-B07B-4670-A154-68590779E445}" dt="2020-06-16T07:42:12.105" v="5194" actId="21"/>
          <ac:spMkLst>
            <pc:docMk/>
            <pc:sldMk cId="197337642" sldId="299"/>
            <ac:spMk id="31" creationId="{18B568A3-2343-45BF-980B-CC51CE48F8CF}"/>
          </ac:spMkLst>
        </pc:spChg>
        <pc:spChg chg="add mod">
          <ac:chgData name="Siegbert Rudolph" userId="2af4d44886c067cc" providerId="LiveId" clId="{12C70145-B07B-4670-A154-68590779E445}" dt="2020-06-16T11:20:26.181" v="6129" actId="1076"/>
          <ac:spMkLst>
            <pc:docMk/>
            <pc:sldMk cId="197337642" sldId="299"/>
            <ac:spMk id="31" creationId="{B48059CB-55BD-45C6-9237-3F6888164603}"/>
          </ac:spMkLst>
        </pc:spChg>
        <pc:spChg chg="add mod">
          <ac:chgData name="Siegbert Rudolph" userId="2af4d44886c067cc" providerId="LiveId" clId="{12C70145-B07B-4670-A154-68590779E445}" dt="2020-06-16T11:20:34.375" v="6131" actId="1076"/>
          <ac:spMkLst>
            <pc:docMk/>
            <pc:sldMk cId="197337642" sldId="299"/>
            <ac:spMk id="32" creationId="{79776653-3FC7-4595-8CAF-2C9C9FF78A52}"/>
          </ac:spMkLst>
        </pc:spChg>
        <pc:spChg chg="del mod">
          <ac:chgData name="Siegbert Rudolph" userId="2af4d44886c067cc" providerId="LiveId" clId="{12C70145-B07B-4670-A154-68590779E445}" dt="2020-06-16T07:42:12.105" v="5194" actId="21"/>
          <ac:spMkLst>
            <pc:docMk/>
            <pc:sldMk cId="197337642" sldId="299"/>
            <ac:spMk id="32" creationId="{D06FEC2D-DCD8-4DBF-8033-1322B29CD01C}"/>
          </ac:spMkLst>
        </pc:spChg>
        <pc:spChg chg="mod">
          <ac:chgData name="Siegbert Rudolph" userId="2af4d44886c067cc" providerId="LiveId" clId="{12C70145-B07B-4670-A154-68590779E445}" dt="2020-06-16T07:44:05.664" v="5295" actId="1037"/>
          <ac:spMkLst>
            <pc:docMk/>
            <pc:sldMk cId="197337642" sldId="299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1:20:10.477" v="6126" actId="1035"/>
          <ac:spMkLst>
            <pc:docMk/>
            <pc:sldMk cId="197337642" sldId="299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43:35.206" v="5272" actId="1038"/>
          <ac:spMkLst>
            <pc:docMk/>
            <pc:sldMk cId="197337642" sldId="299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7:42:12.105" v="5194" actId="21"/>
          <ac:spMkLst>
            <pc:docMk/>
            <pc:sldMk cId="197337642" sldId="299"/>
            <ac:spMk id="37" creationId="{0823EAD7-6ECF-4A85-8AFA-5CE5CD6B64AC}"/>
          </ac:spMkLst>
        </pc:spChg>
        <pc:spChg chg="add mod">
          <ac:chgData name="Siegbert Rudolph" userId="2af4d44886c067cc" providerId="LiveId" clId="{12C70145-B07B-4670-A154-68590779E445}" dt="2020-06-16T11:20:44.746" v="6133" actId="1076"/>
          <ac:spMkLst>
            <pc:docMk/>
            <pc:sldMk cId="197337642" sldId="299"/>
            <ac:spMk id="37" creationId="{3916CCEA-707D-46B8-9B36-5770A6282092}"/>
          </ac:spMkLst>
        </pc:spChg>
        <pc:spChg chg="mod">
          <ac:chgData name="Siegbert Rudolph" userId="2af4d44886c067cc" providerId="LiveId" clId="{12C70145-B07B-4670-A154-68590779E445}" dt="2020-06-16T07:43:44.252" v="5284" actId="14100"/>
          <ac:spMkLst>
            <pc:docMk/>
            <pc:sldMk cId="197337642" sldId="299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16T07:42:12.105" v="5194" actId="21"/>
          <ac:spMkLst>
            <pc:docMk/>
            <pc:sldMk cId="197337642" sldId="299"/>
            <ac:spMk id="39" creationId="{4D37A7D4-DF42-4A8C-93D7-5DCACEC22F24}"/>
          </ac:spMkLst>
        </pc:spChg>
        <pc:picChg chg="add mod">
          <ac:chgData name="Siegbert Rudolph" userId="2af4d44886c067cc" providerId="LiveId" clId="{12C70145-B07B-4670-A154-68590779E445}" dt="2020-06-23T13:14:46.345" v="9039" actId="1076"/>
          <ac:picMkLst>
            <pc:docMk/>
            <pc:sldMk cId="197337642" sldId="299"/>
            <ac:picMk id="11" creationId="{03FCD474-7AB7-4B2F-A163-A30412FE1CD2}"/>
          </ac:picMkLst>
        </pc:picChg>
        <pc:picChg chg="del">
          <ac:chgData name="Siegbert Rudolph" userId="2af4d44886c067cc" providerId="LiveId" clId="{12C70145-B07B-4670-A154-68590779E445}" dt="2020-06-16T07:37:18.385" v="4940" actId="478"/>
          <ac:picMkLst>
            <pc:docMk/>
            <pc:sldMk cId="197337642" sldId="299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42:50.033" v="5214" actId="1076"/>
          <ac:picMkLst>
            <pc:docMk/>
            <pc:sldMk cId="197337642" sldId="299"/>
            <ac:picMk id="12" creationId="{DA280CE7-01C9-44CB-91EC-43E0AC6A89FA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61" v="9940" actId="1076"/>
        <pc:sldMkLst>
          <pc:docMk/>
          <pc:sldMk cId="1384303419" sldId="300"/>
        </pc:sldMkLst>
        <pc:spChg chg="del mod">
          <ac:chgData name="Siegbert Rudolph" userId="2af4d44886c067cc" providerId="LiveId" clId="{12C70145-B07B-4670-A154-68590779E445}" dt="2020-07-07T14:29:21.156" v="9935" actId="478"/>
          <ac:spMkLst>
            <pc:docMk/>
            <pc:sldMk cId="1384303419" sldId="300"/>
            <ac:spMk id="13" creationId="{72194CF7-007C-4F27-9771-2F20E4B0CF5D}"/>
          </ac:spMkLst>
        </pc:spChg>
        <pc:spChg chg="mod">
          <ac:chgData name="Siegbert Rudolph" userId="2af4d44886c067cc" providerId="LiveId" clId="{12C70145-B07B-4670-A154-68590779E445}" dt="2020-07-07T14:29:21.161" v="9940" actId="1076"/>
          <ac:spMkLst>
            <pc:docMk/>
            <pc:sldMk cId="1384303419" sldId="300"/>
            <ac:spMk id="14" creationId="{41C4C091-C541-476F-A536-6C6D91ED576C}"/>
          </ac:spMkLst>
        </pc:spChg>
        <pc:spChg chg="mod">
          <ac:chgData name="Siegbert Rudolph" userId="2af4d44886c067cc" providerId="LiveId" clId="{12C70145-B07B-4670-A154-68590779E445}" dt="2020-06-16T07:54:29.229" v="5627" actId="1038"/>
          <ac:spMkLst>
            <pc:docMk/>
            <pc:sldMk cId="1384303419" sldId="300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07:54:29.229" v="5627" actId="1038"/>
          <ac:spMkLst>
            <pc:docMk/>
            <pc:sldMk cId="1384303419" sldId="300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1:45:21.997" v="6438" actId="1037"/>
          <ac:spMkLst>
            <pc:docMk/>
            <pc:sldMk cId="1384303419" sldId="300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5T15:54:07.256" v="1981" actId="20577"/>
          <ac:spMkLst>
            <pc:docMk/>
            <pc:sldMk cId="1384303419" sldId="300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1:45:19.485" v="6435" actId="1037"/>
          <ac:spMkLst>
            <pc:docMk/>
            <pc:sldMk cId="1384303419" sldId="300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07:56:35.186" v="5680" actId="1036"/>
          <ac:spMkLst>
            <pc:docMk/>
            <pc:sldMk cId="1384303419" sldId="300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07:56:42.174" v="5681" actId="1076"/>
          <ac:spMkLst>
            <pc:docMk/>
            <pc:sldMk cId="1384303419" sldId="300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07:57:01.995" v="5686" actId="14100"/>
          <ac:spMkLst>
            <pc:docMk/>
            <pc:sldMk cId="1384303419" sldId="300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16T07:56:10.498" v="5653" actId="21"/>
          <ac:spMkLst>
            <pc:docMk/>
            <pc:sldMk cId="1384303419" sldId="300"/>
            <ac:spMk id="28" creationId="{2D0304CE-0C03-46FB-ABF7-620F961E613B}"/>
          </ac:spMkLst>
        </pc:spChg>
        <pc:spChg chg="add mod">
          <ac:chgData name="Siegbert Rudolph" userId="2af4d44886c067cc" providerId="LiveId" clId="{12C70145-B07B-4670-A154-68590779E445}" dt="2020-06-16T11:37:34.518" v="6327" actId="1035"/>
          <ac:spMkLst>
            <pc:docMk/>
            <pc:sldMk cId="1384303419" sldId="300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16T07:56:10.498" v="5653" actId="21"/>
          <ac:spMkLst>
            <pc:docMk/>
            <pc:sldMk cId="1384303419" sldId="300"/>
            <ac:spMk id="29" creationId="{21749BEE-AE2D-4A33-AAD2-893C3945C8A3}"/>
          </ac:spMkLst>
        </pc:spChg>
        <pc:spChg chg="add mod">
          <ac:chgData name="Siegbert Rudolph" userId="2af4d44886c067cc" providerId="LiveId" clId="{12C70145-B07B-4670-A154-68590779E445}" dt="2020-06-16T11:37:45.399" v="6329" actId="1076"/>
          <ac:spMkLst>
            <pc:docMk/>
            <pc:sldMk cId="1384303419" sldId="300"/>
            <ac:spMk id="29" creationId="{57D46979-D709-4777-8D2E-19082D8A19B2}"/>
          </ac:spMkLst>
        </pc:spChg>
        <pc:spChg chg="add mod">
          <ac:chgData name="Siegbert Rudolph" userId="2af4d44886c067cc" providerId="LiveId" clId="{12C70145-B07B-4670-A154-68590779E445}" dt="2020-06-16T11:38:23.970" v="6332" actId="1076"/>
          <ac:spMkLst>
            <pc:docMk/>
            <pc:sldMk cId="1384303419" sldId="300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16T07:56:10.498" v="5653" actId="21"/>
          <ac:spMkLst>
            <pc:docMk/>
            <pc:sldMk cId="1384303419" sldId="300"/>
            <ac:spMk id="30" creationId="{BADAF160-A1BA-4C34-9B12-FC494EFA79B5}"/>
          </ac:spMkLst>
        </pc:spChg>
        <pc:spChg chg="del mod">
          <ac:chgData name="Siegbert Rudolph" userId="2af4d44886c067cc" providerId="LiveId" clId="{12C70145-B07B-4670-A154-68590779E445}" dt="2020-06-16T07:56:10.498" v="5653" actId="21"/>
          <ac:spMkLst>
            <pc:docMk/>
            <pc:sldMk cId="1384303419" sldId="300"/>
            <ac:spMk id="31" creationId="{18B568A3-2343-45BF-980B-CC51CE48F8CF}"/>
          </ac:spMkLst>
        </pc:spChg>
        <pc:spChg chg="add mod">
          <ac:chgData name="Siegbert Rudolph" userId="2af4d44886c067cc" providerId="LiveId" clId="{12C70145-B07B-4670-A154-68590779E445}" dt="2020-06-16T11:38:33.353" v="6334" actId="1076"/>
          <ac:spMkLst>
            <pc:docMk/>
            <pc:sldMk cId="1384303419" sldId="300"/>
            <ac:spMk id="31" creationId="{89D4BB99-B186-4296-B78F-FA181B218BD1}"/>
          </ac:spMkLst>
        </pc:spChg>
        <pc:spChg chg="add mod">
          <ac:chgData name="Siegbert Rudolph" userId="2af4d44886c067cc" providerId="LiveId" clId="{12C70145-B07B-4670-A154-68590779E445}" dt="2020-06-16T11:38:43.484" v="6336" actId="1076"/>
          <ac:spMkLst>
            <pc:docMk/>
            <pc:sldMk cId="1384303419" sldId="300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16T07:56:10.498" v="5653" actId="21"/>
          <ac:spMkLst>
            <pc:docMk/>
            <pc:sldMk cId="1384303419" sldId="300"/>
            <ac:spMk id="32" creationId="{D06FEC2D-DCD8-4DBF-8033-1322B29CD01C}"/>
          </ac:spMkLst>
        </pc:spChg>
        <pc:spChg chg="mod">
          <ac:chgData name="Siegbert Rudolph" userId="2af4d44886c067cc" providerId="LiveId" clId="{12C70145-B07B-4670-A154-68590779E445}" dt="2020-06-16T11:45:24.454" v="6442" actId="1037"/>
          <ac:spMkLst>
            <pc:docMk/>
            <pc:sldMk cId="1384303419" sldId="300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1:38:13.390" v="6331" actId="14100"/>
          <ac:spMkLst>
            <pc:docMk/>
            <pc:sldMk cId="1384303419" sldId="300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07:57:39.438" v="5721" actId="1076"/>
          <ac:spMkLst>
            <pc:docMk/>
            <pc:sldMk cId="1384303419" sldId="300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6T07:56:10.498" v="5653" actId="21"/>
          <ac:spMkLst>
            <pc:docMk/>
            <pc:sldMk cId="1384303419" sldId="300"/>
            <ac:spMk id="37" creationId="{0823EAD7-6ECF-4A85-8AFA-5CE5CD6B64AC}"/>
          </ac:spMkLst>
        </pc:spChg>
        <pc:spChg chg="add mod">
          <ac:chgData name="Siegbert Rudolph" userId="2af4d44886c067cc" providerId="LiveId" clId="{12C70145-B07B-4670-A154-68590779E445}" dt="2020-06-16T11:38:49.646" v="6339" actId="1076"/>
          <ac:spMkLst>
            <pc:docMk/>
            <pc:sldMk cId="1384303419" sldId="300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07:57:52.244" v="5733" actId="14100"/>
          <ac:spMkLst>
            <pc:docMk/>
            <pc:sldMk cId="1384303419" sldId="300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16T07:56:10.498" v="5653" actId="21"/>
          <ac:spMkLst>
            <pc:docMk/>
            <pc:sldMk cId="1384303419" sldId="300"/>
            <ac:spMk id="39" creationId="{4D37A7D4-DF42-4A8C-93D7-5DCACEC22F24}"/>
          </ac:spMkLst>
        </pc:spChg>
        <pc:picChg chg="add mod">
          <ac:chgData name="Siegbert Rudolph" userId="2af4d44886c067cc" providerId="LiveId" clId="{12C70145-B07B-4670-A154-68590779E445}" dt="2020-06-23T13:20:33.184" v="9120" actId="1076"/>
          <ac:picMkLst>
            <pc:docMk/>
            <pc:sldMk cId="1384303419" sldId="300"/>
            <ac:picMk id="11" creationId="{18876A69-325E-4F80-A647-0143F2155BD2}"/>
          </ac:picMkLst>
        </pc:picChg>
        <pc:picChg chg="del">
          <ac:chgData name="Siegbert Rudolph" userId="2af4d44886c067cc" providerId="LiveId" clId="{12C70145-B07B-4670-A154-68590779E445}" dt="2020-06-16T07:55:51.135" v="5649" actId="478"/>
          <ac:picMkLst>
            <pc:docMk/>
            <pc:sldMk cId="1384303419" sldId="300"/>
            <ac:picMk id="11" creationId="{B82AA6F2-DE6E-42CE-A396-B723C2297A0D}"/>
          </ac:picMkLst>
        </pc:picChg>
        <pc:picChg chg="add mod ord">
          <ac:chgData name="Siegbert Rudolph" userId="2af4d44886c067cc" providerId="LiveId" clId="{12C70145-B07B-4670-A154-68590779E445}" dt="2020-06-16T07:56:22.097" v="5656" actId="167"/>
          <ac:picMkLst>
            <pc:docMk/>
            <pc:sldMk cId="1384303419" sldId="300"/>
            <ac:picMk id="12" creationId="{E15BEE29-E79C-4364-BB1E-892C4EBBA583}"/>
          </ac:picMkLst>
        </pc:picChg>
      </pc:sldChg>
      <pc:sldChg chg="new del">
        <pc:chgData name="Siegbert Rudolph" userId="2af4d44886c067cc" providerId="LiveId" clId="{12C70145-B07B-4670-A154-68590779E445}" dt="2020-06-15T15:57:21.361" v="2024" actId="47"/>
        <pc:sldMkLst>
          <pc:docMk/>
          <pc:sldMk cId="852400815" sldId="301"/>
        </pc:sldMkLst>
      </pc:sldChg>
      <pc:sldChg chg="addSp delSp modSp add mod delAnim modAnim">
        <pc:chgData name="Siegbert Rudolph" userId="2af4d44886c067cc" providerId="LiveId" clId="{12C70145-B07B-4670-A154-68590779E445}" dt="2020-07-07T14:29:21.217" v="10006" actId="1076"/>
        <pc:sldMkLst>
          <pc:docMk/>
          <pc:sldMk cId="4172240710" sldId="302"/>
        </pc:sldMkLst>
        <pc:spChg chg="del mod">
          <ac:chgData name="Siegbert Rudolph" userId="2af4d44886c067cc" providerId="LiveId" clId="{12C70145-B07B-4670-A154-68590779E445}" dt="2020-07-07T14:29:21.213" v="10001" actId="478"/>
          <ac:spMkLst>
            <pc:docMk/>
            <pc:sldMk cId="4172240710" sldId="302"/>
            <ac:spMk id="2" creationId="{5F656C2F-BC03-4E94-92B1-883F1F4C7D1C}"/>
          </ac:spMkLst>
        </pc:spChg>
        <pc:spChg chg="mod">
          <ac:chgData name="Siegbert Rudolph" userId="2af4d44886c067cc" providerId="LiveId" clId="{12C70145-B07B-4670-A154-68590779E445}" dt="2020-07-07T14:29:21.217" v="10006" actId="1076"/>
          <ac:spMkLst>
            <pc:docMk/>
            <pc:sldMk cId="4172240710" sldId="302"/>
            <ac:spMk id="3" creationId="{EF30E4B3-B1FB-43DF-957A-F4C2F78385B8}"/>
          </ac:spMkLst>
        </pc:spChg>
        <pc:spChg chg="mod">
          <ac:chgData name="Siegbert Rudolph" userId="2af4d44886c067cc" providerId="LiveId" clId="{12C70145-B07B-4670-A154-68590779E445}" dt="2020-06-15T15:55:29.545" v="2012" actId="20577"/>
          <ac:spMkLst>
            <pc:docMk/>
            <pc:sldMk cId="4172240710" sldId="302"/>
            <ac:spMk id="18" creationId="{107BB07F-D2CF-456F-8CD8-08DB458E3BDB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19" creationId="{4C32F2E6-E530-40E5-B54B-B4A1F84013AB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0" creationId="{D1AEDFF1-6001-4A04-BFE1-FEB80FB42EF9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1" creationId="{0EB88274-0919-4199-BD2B-A494D5DBFA26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2" creationId="{7BF0F120-6E9E-4692-AA6B-9B7FEF182ABF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3" creationId="{4ACA1433-F286-41FB-8316-18E97F12A734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5" creationId="{421655DF-855B-4812-A61F-4DD6E604CF0C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6" creationId="{4A713722-44F1-4A2F-98E6-FC2B21C603E3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7" creationId="{AF13B714-9719-4277-8040-C782701FB0B9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8" creationId="{2D0304CE-0C03-46FB-ABF7-620F961E613B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29" creationId="{21749BEE-AE2D-4A33-AAD2-893C3945C8A3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0" creationId="{BADAF160-A1BA-4C34-9B12-FC494EFA79B5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1" creationId="{18B568A3-2343-45BF-980B-CC51CE48F8CF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2" creationId="{D06FEC2D-DCD8-4DBF-8033-1322B29CD01C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3" creationId="{3710F599-3836-4D3B-811D-4BDBEE13E2C1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4" creationId="{210A2192-9B1C-43BC-81A3-07ADD23C90AB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5" creationId="{F21C32D2-3C55-4A44-9D77-599A2F7FB3D6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6" creationId="{9D8C0ACB-3991-409A-A2C1-FD9E3F4E2EAE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7" creationId="{0823EAD7-6ECF-4A85-8AFA-5CE5CD6B64AC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8" creationId="{6ACFC972-6B43-4225-A007-68331B7A4409}"/>
          </ac:spMkLst>
        </pc:spChg>
        <pc:spChg chg="del">
          <ac:chgData name="Siegbert Rudolph" userId="2af4d44886c067cc" providerId="LiveId" clId="{12C70145-B07B-4670-A154-68590779E445}" dt="2020-06-15T15:55:13.409" v="1990" actId="478"/>
          <ac:spMkLst>
            <pc:docMk/>
            <pc:sldMk cId="4172240710" sldId="302"/>
            <ac:spMk id="39" creationId="{4D37A7D4-DF42-4A8C-93D7-5DCACEC22F24}"/>
          </ac:spMkLst>
        </pc:spChg>
        <pc:spChg chg="add mod">
          <ac:chgData name="Siegbert Rudolph" userId="2af4d44886c067cc" providerId="LiveId" clId="{12C70145-B07B-4670-A154-68590779E445}" dt="2020-06-16T07:58:30.720" v="5780" actId="20577"/>
          <ac:spMkLst>
            <pc:docMk/>
            <pc:sldMk cId="4172240710" sldId="302"/>
            <ac:spMk id="42" creationId="{F09CA7E8-B53A-445A-AD18-C77270FFFA2A}"/>
          </ac:spMkLst>
        </pc:spChg>
        <pc:spChg chg="mod">
          <ac:chgData name="Siegbert Rudolph" userId="2af4d44886c067cc" providerId="LiveId" clId="{12C70145-B07B-4670-A154-68590779E445}" dt="2020-06-15T15:55:54.310" v="2014"/>
          <ac:spMkLst>
            <pc:docMk/>
            <pc:sldMk cId="4172240710" sldId="302"/>
            <ac:spMk id="44" creationId="{6C3D5536-0E81-4EC2-9AFD-1FEA1601D988}"/>
          </ac:spMkLst>
        </pc:spChg>
        <pc:spChg chg="mod">
          <ac:chgData name="Siegbert Rudolph" userId="2af4d44886c067cc" providerId="LiveId" clId="{12C70145-B07B-4670-A154-68590779E445}" dt="2020-06-15T15:55:54.310" v="2014"/>
          <ac:spMkLst>
            <pc:docMk/>
            <pc:sldMk cId="4172240710" sldId="302"/>
            <ac:spMk id="45" creationId="{8492F6AD-79DF-4F4D-8DD3-897084358190}"/>
          </ac:spMkLst>
        </pc:spChg>
        <pc:grpChg chg="del">
          <ac:chgData name="Siegbert Rudolph" userId="2af4d44886c067cc" providerId="LiveId" clId="{12C70145-B07B-4670-A154-68590779E445}" dt="2020-06-15T15:55:38.156" v="2013" actId="478"/>
          <ac:grpSpMkLst>
            <pc:docMk/>
            <pc:sldMk cId="4172240710" sldId="302"/>
            <ac:grpSpMk id="2" creationId="{CE782349-7600-4357-8AEA-42CD10C122B4}"/>
          </ac:grpSpMkLst>
        </pc:grpChg>
        <pc:grpChg chg="del">
          <ac:chgData name="Siegbert Rudolph" userId="2af4d44886c067cc" providerId="LiveId" clId="{12C70145-B07B-4670-A154-68590779E445}" dt="2020-06-15T15:55:38.156" v="2013" actId="478"/>
          <ac:grpSpMkLst>
            <pc:docMk/>
            <pc:sldMk cId="4172240710" sldId="302"/>
            <ac:grpSpMk id="5" creationId="{9E742B7F-2E52-4F0C-B865-FFDB8015F040}"/>
          </ac:grpSpMkLst>
        </pc:grpChg>
        <pc:grpChg chg="add mod">
          <ac:chgData name="Siegbert Rudolph" userId="2af4d44886c067cc" providerId="LiveId" clId="{12C70145-B07B-4670-A154-68590779E445}" dt="2020-06-15T15:55:54.310" v="2014"/>
          <ac:grpSpMkLst>
            <pc:docMk/>
            <pc:sldMk cId="4172240710" sldId="302"/>
            <ac:grpSpMk id="43" creationId="{D3F317A0-A440-4460-B7EE-A71A01109D4E}"/>
          </ac:grpSpMkLst>
        </pc:grpChg>
        <pc:picChg chg="del">
          <ac:chgData name="Siegbert Rudolph" userId="2af4d44886c067cc" providerId="LiveId" clId="{12C70145-B07B-4670-A154-68590779E445}" dt="2020-06-15T15:55:13.409" v="1990" actId="478"/>
          <ac:picMkLst>
            <pc:docMk/>
            <pc:sldMk cId="4172240710" sldId="302"/>
            <ac:picMk id="11" creationId="{B82AA6F2-DE6E-42CE-A396-B723C2297A0D}"/>
          </ac:picMkLst>
        </pc:picChg>
        <pc:picChg chg="add mod">
          <ac:chgData name="Siegbert Rudolph" userId="2af4d44886c067cc" providerId="LiveId" clId="{12C70145-B07B-4670-A154-68590779E445}" dt="2020-06-15T15:55:21.085" v="1992" actId="1076"/>
          <ac:picMkLst>
            <pc:docMk/>
            <pc:sldMk cId="4172240710" sldId="302"/>
            <ac:picMk id="40" creationId="{916002C0-98BD-466C-A4F8-C62AECFBE1AD}"/>
          </ac:picMkLst>
        </pc:picChg>
        <pc:picChg chg="add mod">
          <ac:chgData name="Siegbert Rudolph" userId="2af4d44886c067cc" providerId="LiveId" clId="{12C70145-B07B-4670-A154-68590779E445}" dt="2020-06-15T15:55:21.085" v="1992" actId="1076"/>
          <ac:picMkLst>
            <pc:docMk/>
            <pc:sldMk cId="4172240710" sldId="302"/>
            <ac:picMk id="41" creationId="{2864DD22-7CA7-43C4-8174-B5CCE1E73723}"/>
          </ac:picMkLst>
        </pc:picChg>
      </pc:sldChg>
      <pc:sldChg chg="modSp add del mod">
        <pc:chgData name="Siegbert Rudolph" userId="2af4d44886c067cc" providerId="LiveId" clId="{12C70145-B07B-4670-A154-68590779E445}" dt="2020-06-16T11:42:16.582" v="6343" actId="47"/>
        <pc:sldMkLst>
          <pc:docMk/>
          <pc:sldMk cId="3517141897" sldId="303"/>
        </pc:sldMkLst>
        <pc:picChg chg="mod">
          <ac:chgData name="Siegbert Rudolph" userId="2af4d44886c067cc" providerId="LiveId" clId="{12C70145-B07B-4670-A154-68590779E445}" dt="2020-06-16T11:42:08.082" v="6342" actId="14100"/>
          <ac:picMkLst>
            <pc:docMk/>
            <pc:sldMk cId="3517141897" sldId="303"/>
            <ac:picMk id="12" creationId="{E15BEE29-E79C-4364-BB1E-892C4EBBA583}"/>
          </ac:picMkLst>
        </pc:picChg>
      </pc:sldChg>
      <pc:sldChg chg="addSp delSp modSp add del mod modAnim">
        <pc:chgData name="Siegbert Rudolph" userId="2af4d44886c067cc" providerId="LiveId" clId="{12C70145-B07B-4670-A154-68590779E445}" dt="2020-06-16T12:13:41.953" v="6702" actId="47"/>
        <pc:sldMkLst>
          <pc:docMk/>
          <pc:sldMk cId="3706647719" sldId="303"/>
        </pc:sldMkLst>
        <pc:spChg chg="add mod ord">
          <ac:chgData name="Siegbert Rudolph" userId="2af4d44886c067cc" providerId="LiveId" clId="{12C70145-B07B-4670-A154-68590779E445}" dt="2020-06-16T11:59:34.596" v="6487" actId="167"/>
          <ac:spMkLst>
            <pc:docMk/>
            <pc:sldMk cId="3706647719" sldId="303"/>
            <ac:spMk id="11" creationId="{75890D1E-AB64-4E5B-88D7-02C7B0E0C7AC}"/>
          </ac:spMkLst>
        </pc:spChg>
        <pc:spChg chg="add mod">
          <ac:chgData name="Siegbert Rudolph" userId="2af4d44886c067cc" providerId="LiveId" clId="{12C70145-B07B-4670-A154-68590779E445}" dt="2020-06-16T12:10:45.371" v="6584" actId="1076"/>
          <ac:spMkLst>
            <pc:docMk/>
            <pc:sldMk cId="3706647719" sldId="303"/>
            <ac:spMk id="13" creationId="{E04B52AC-250C-4CC6-B355-4FFE1AD8A4C8}"/>
          </ac:spMkLst>
        </pc:spChg>
        <pc:spChg chg="mod">
          <ac:chgData name="Siegbert Rudolph" userId="2af4d44886c067cc" providerId="LiveId" clId="{12C70145-B07B-4670-A154-68590779E445}" dt="2020-06-16T12:04:30.713" v="6559" actId="408"/>
          <ac:spMkLst>
            <pc:docMk/>
            <pc:sldMk cId="3706647719" sldId="303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2:04:30.713" v="6559" actId="408"/>
          <ac:spMkLst>
            <pc:docMk/>
            <pc:sldMk cId="3706647719" sldId="303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2:04:30.713" v="6559" actId="408"/>
          <ac:spMkLst>
            <pc:docMk/>
            <pc:sldMk cId="3706647719" sldId="303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1:57:36.137" v="6460" actId="20577"/>
          <ac:spMkLst>
            <pc:docMk/>
            <pc:sldMk cId="3706647719" sldId="303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2:04:30.713" v="6559" actId="408"/>
          <ac:spMkLst>
            <pc:docMk/>
            <pc:sldMk cId="3706647719" sldId="303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2:11:54.549" v="6604" actId="1038"/>
          <ac:spMkLst>
            <pc:docMk/>
            <pc:sldMk cId="3706647719" sldId="303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2:12:01.379" v="6614" actId="1037"/>
          <ac:spMkLst>
            <pc:docMk/>
            <pc:sldMk cId="3706647719" sldId="303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2:12:09.869" v="6633" actId="1037"/>
          <ac:spMkLst>
            <pc:docMk/>
            <pc:sldMk cId="3706647719" sldId="303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2:13:09.074" v="6701" actId="1076"/>
          <ac:spMkLst>
            <pc:docMk/>
            <pc:sldMk cId="3706647719" sldId="303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2:04:05.534" v="6543" actId="553"/>
          <ac:spMkLst>
            <pc:docMk/>
            <pc:sldMk cId="3706647719" sldId="303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2:04:05.534" v="6543" actId="553"/>
          <ac:spMkLst>
            <pc:docMk/>
            <pc:sldMk cId="3706647719" sldId="303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2:04:05.534" v="6543" actId="553"/>
          <ac:spMkLst>
            <pc:docMk/>
            <pc:sldMk cId="3706647719" sldId="303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2:00:48.212" v="6496" actId="1076"/>
          <ac:spMkLst>
            <pc:docMk/>
            <pc:sldMk cId="3706647719" sldId="303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2:04:30.713" v="6559" actId="408"/>
          <ac:spMkLst>
            <pc:docMk/>
            <pc:sldMk cId="3706647719" sldId="303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2:12:19.275" v="6644" actId="1037"/>
          <ac:spMkLst>
            <pc:docMk/>
            <pc:sldMk cId="3706647719" sldId="303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2:12:27.345" v="6650" actId="1038"/>
          <ac:spMkLst>
            <pc:docMk/>
            <pc:sldMk cId="3706647719" sldId="303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2:04:05.534" v="6543" actId="553"/>
          <ac:spMkLst>
            <pc:docMk/>
            <pc:sldMk cId="3706647719" sldId="303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2:12:35.887" v="6664" actId="1038"/>
          <ac:spMkLst>
            <pc:docMk/>
            <pc:sldMk cId="3706647719" sldId="303"/>
            <ac:spMk id="38" creationId="{6ACFC972-6B43-4225-A007-68331B7A4409}"/>
          </ac:spMkLst>
        </pc:spChg>
        <pc:spChg chg="add mod">
          <ac:chgData name="Siegbert Rudolph" userId="2af4d44886c067cc" providerId="LiveId" clId="{12C70145-B07B-4670-A154-68590779E445}" dt="2020-06-16T12:11:07.913" v="6585" actId="1076"/>
          <ac:spMkLst>
            <pc:docMk/>
            <pc:sldMk cId="3706647719" sldId="303"/>
            <ac:spMk id="39" creationId="{1A8FA538-45F8-40EE-A9DC-879D43F0DC66}"/>
          </ac:spMkLst>
        </pc:spChg>
        <pc:spChg chg="add mod">
          <ac:chgData name="Siegbert Rudolph" userId="2af4d44886c067cc" providerId="LiveId" clId="{12C70145-B07B-4670-A154-68590779E445}" dt="2020-06-16T12:11:12.114" v="6586" actId="1076"/>
          <ac:spMkLst>
            <pc:docMk/>
            <pc:sldMk cId="3706647719" sldId="303"/>
            <ac:spMk id="40" creationId="{68A9A4A0-3EB9-4FCA-9780-FCFC63135126}"/>
          </ac:spMkLst>
        </pc:spChg>
        <pc:spChg chg="add mod">
          <ac:chgData name="Siegbert Rudolph" userId="2af4d44886c067cc" providerId="LiveId" clId="{12C70145-B07B-4670-A154-68590779E445}" dt="2020-06-16T12:11:17.409" v="6587" actId="1076"/>
          <ac:spMkLst>
            <pc:docMk/>
            <pc:sldMk cId="3706647719" sldId="303"/>
            <ac:spMk id="41" creationId="{8375F813-78CA-441B-9EB8-33C8274BA244}"/>
          </ac:spMkLst>
        </pc:spChg>
        <pc:spChg chg="add mod">
          <ac:chgData name="Siegbert Rudolph" userId="2af4d44886c067cc" providerId="LiveId" clId="{12C70145-B07B-4670-A154-68590779E445}" dt="2020-06-16T12:11:22.675" v="6588" actId="1076"/>
          <ac:spMkLst>
            <pc:docMk/>
            <pc:sldMk cId="3706647719" sldId="303"/>
            <ac:spMk id="42" creationId="{303EEE95-C507-49D7-8404-29C5AE6A5DA0}"/>
          </ac:spMkLst>
        </pc:spChg>
        <pc:spChg chg="add mod">
          <ac:chgData name="Siegbert Rudolph" userId="2af4d44886c067cc" providerId="LiveId" clId="{12C70145-B07B-4670-A154-68590779E445}" dt="2020-06-16T12:11:27.649" v="6589" actId="1076"/>
          <ac:spMkLst>
            <pc:docMk/>
            <pc:sldMk cId="3706647719" sldId="303"/>
            <ac:spMk id="43" creationId="{4079BE0C-3E93-4EAC-897B-5765937E6896}"/>
          </ac:spMkLst>
        </pc:spChg>
        <pc:spChg chg="add mod">
          <ac:chgData name="Siegbert Rudolph" userId="2af4d44886c067cc" providerId="LiveId" clId="{12C70145-B07B-4670-A154-68590779E445}" dt="2020-06-16T12:11:31.610" v="6590" actId="1076"/>
          <ac:spMkLst>
            <pc:docMk/>
            <pc:sldMk cId="3706647719" sldId="303"/>
            <ac:spMk id="44" creationId="{5C88679F-F886-4A75-B025-E0C9D953880E}"/>
          </ac:spMkLst>
        </pc:spChg>
        <pc:spChg chg="add mod">
          <ac:chgData name="Siegbert Rudolph" userId="2af4d44886c067cc" providerId="LiveId" clId="{12C70145-B07B-4670-A154-68590779E445}" dt="2020-06-16T12:11:38.195" v="6591" actId="1076"/>
          <ac:spMkLst>
            <pc:docMk/>
            <pc:sldMk cId="3706647719" sldId="303"/>
            <ac:spMk id="45" creationId="{03351C07-2F68-4FAB-B12E-F7C7AD190989}"/>
          </ac:spMkLst>
        </pc:spChg>
        <pc:spChg chg="add mod">
          <ac:chgData name="Siegbert Rudolph" userId="2af4d44886c067cc" providerId="LiveId" clId="{12C70145-B07B-4670-A154-68590779E445}" dt="2020-06-16T12:11:44.566" v="6592" actId="1076"/>
          <ac:spMkLst>
            <pc:docMk/>
            <pc:sldMk cId="3706647719" sldId="303"/>
            <ac:spMk id="46" creationId="{C4FDDB73-1EFE-4B30-AAB2-F4D1B03D16E3}"/>
          </ac:spMkLst>
        </pc:spChg>
        <pc:spChg chg="add mod">
          <ac:chgData name="Siegbert Rudolph" userId="2af4d44886c067cc" providerId="LiveId" clId="{12C70145-B07B-4670-A154-68590779E445}" dt="2020-06-16T12:04:43.933" v="6561" actId="20577"/>
          <ac:spMkLst>
            <pc:docMk/>
            <pc:sldMk cId="3706647719" sldId="303"/>
            <ac:spMk id="47" creationId="{186E62C5-D6C5-4A4B-9C68-5A50A442A606}"/>
          </ac:spMkLst>
        </pc:spChg>
        <pc:spChg chg="add mod">
          <ac:chgData name="Siegbert Rudolph" userId="2af4d44886c067cc" providerId="LiveId" clId="{12C70145-B07B-4670-A154-68590779E445}" dt="2020-06-16T12:04:41.110" v="6560" actId="20577"/>
          <ac:spMkLst>
            <pc:docMk/>
            <pc:sldMk cId="3706647719" sldId="303"/>
            <ac:spMk id="48" creationId="{814C0143-45B3-47E8-A9AD-9BE58DF5E73C}"/>
          </ac:spMkLst>
        </pc:spChg>
        <pc:spChg chg="add mod">
          <ac:chgData name="Siegbert Rudolph" userId="2af4d44886c067cc" providerId="LiveId" clId="{12C70145-B07B-4670-A154-68590779E445}" dt="2020-06-16T12:04:47.278" v="6562" actId="20577"/>
          <ac:spMkLst>
            <pc:docMk/>
            <pc:sldMk cId="3706647719" sldId="303"/>
            <ac:spMk id="49" creationId="{3CABE097-095C-4264-B50F-E0C4654F923C}"/>
          </ac:spMkLst>
        </pc:spChg>
        <pc:spChg chg="add mod">
          <ac:chgData name="Siegbert Rudolph" userId="2af4d44886c067cc" providerId="LiveId" clId="{12C70145-B07B-4670-A154-68590779E445}" dt="2020-06-16T12:04:05.534" v="6543" actId="553"/>
          <ac:spMkLst>
            <pc:docMk/>
            <pc:sldMk cId="3706647719" sldId="303"/>
            <ac:spMk id="50" creationId="{895327C9-C3F0-48B6-9DA3-149ABBD3E20B}"/>
          </ac:spMkLst>
        </pc:spChg>
        <pc:spChg chg="add mod">
          <ac:chgData name="Siegbert Rudolph" userId="2af4d44886c067cc" providerId="LiveId" clId="{12C70145-B07B-4670-A154-68590779E445}" dt="2020-06-16T12:04:05.534" v="6543" actId="553"/>
          <ac:spMkLst>
            <pc:docMk/>
            <pc:sldMk cId="3706647719" sldId="303"/>
            <ac:spMk id="51" creationId="{A046E03B-AF28-499D-BF39-CF880B5C8FE2}"/>
          </ac:spMkLst>
        </pc:spChg>
        <pc:spChg chg="add mod">
          <ac:chgData name="Siegbert Rudolph" userId="2af4d44886c067cc" providerId="LiveId" clId="{12C70145-B07B-4670-A154-68590779E445}" dt="2020-06-16T12:04:05.534" v="6543" actId="553"/>
          <ac:spMkLst>
            <pc:docMk/>
            <pc:sldMk cId="3706647719" sldId="303"/>
            <ac:spMk id="52" creationId="{E303B9D4-9169-4C2D-8FB6-02B97E45BF4B}"/>
          </ac:spMkLst>
        </pc:spChg>
        <pc:spChg chg="add mod">
          <ac:chgData name="Siegbert Rudolph" userId="2af4d44886c067cc" providerId="LiveId" clId="{12C70145-B07B-4670-A154-68590779E445}" dt="2020-06-16T12:12:42.557" v="6676" actId="1037"/>
          <ac:spMkLst>
            <pc:docMk/>
            <pc:sldMk cId="3706647719" sldId="303"/>
            <ac:spMk id="53" creationId="{93B8DE01-1881-4DE7-950B-F73372971648}"/>
          </ac:spMkLst>
        </pc:spChg>
        <pc:spChg chg="add mod">
          <ac:chgData name="Siegbert Rudolph" userId="2af4d44886c067cc" providerId="LiveId" clId="{12C70145-B07B-4670-A154-68590779E445}" dt="2020-06-16T12:12:50.618" v="6692" actId="1038"/>
          <ac:spMkLst>
            <pc:docMk/>
            <pc:sldMk cId="3706647719" sldId="303"/>
            <ac:spMk id="54" creationId="{240A2E8A-DC1B-44BE-A5B1-C9BCB4E12DF7}"/>
          </ac:spMkLst>
        </pc:spChg>
        <pc:spChg chg="add mod">
          <ac:chgData name="Siegbert Rudolph" userId="2af4d44886c067cc" providerId="LiveId" clId="{12C70145-B07B-4670-A154-68590779E445}" dt="2020-06-16T12:12:56.550" v="6699" actId="1038"/>
          <ac:spMkLst>
            <pc:docMk/>
            <pc:sldMk cId="3706647719" sldId="303"/>
            <ac:spMk id="55" creationId="{00EE3070-0015-4F4B-9179-8084F5CF9819}"/>
          </ac:spMkLst>
        </pc:spChg>
        <pc:picChg chg="del mod">
          <ac:chgData name="Siegbert Rudolph" userId="2af4d44886c067cc" providerId="LiveId" clId="{12C70145-B07B-4670-A154-68590779E445}" dt="2020-06-16T11:44:21.617" v="6391" actId="478"/>
          <ac:picMkLst>
            <pc:docMk/>
            <pc:sldMk cId="3706647719" sldId="303"/>
            <ac:picMk id="12" creationId="{E15BEE29-E79C-4364-BB1E-892C4EBBA583}"/>
          </ac:picMkLst>
        </pc:picChg>
      </pc:sldChg>
      <pc:sldChg chg="add del">
        <pc:chgData name="Siegbert Rudolph" userId="2af4d44886c067cc" providerId="LiveId" clId="{12C70145-B07B-4670-A154-68590779E445}" dt="2020-06-16T12:09:56.725" v="6573" actId="47"/>
        <pc:sldMkLst>
          <pc:docMk/>
          <pc:sldMk cId="181250650" sldId="304"/>
        </pc:sldMkLst>
      </pc:sldChg>
      <pc:sldChg chg="addSp delSp modSp add mod modAnim">
        <pc:chgData name="Siegbert Rudolph" userId="2af4d44886c067cc" providerId="LiveId" clId="{12C70145-B07B-4670-A154-68590779E445}" dt="2020-07-07T14:29:21.166" v="9946" actId="1076"/>
        <pc:sldMkLst>
          <pc:docMk/>
          <pc:sldMk cId="3244104396" sldId="304"/>
        </pc:sldMkLst>
        <pc:spChg chg="mod ord">
          <ac:chgData name="Siegbert Rudolph" userId="2af4d44886c067cc" providerId="LiveId" clId="{12C70145-B07B-4670-A154-68590779E445}" dt="2020-06-16T12:15:06.069" v="6709" actId="1076"/>
          <ac:spMkLst>
            <pc:docMk/>
            <pc:sldMk cId="3244104396" sldId="304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161" v="9941" actId="478"/>
          <ac:spMkLst>
            <pc:docMk/>
            <pc:sldMk cId="3244104396" sldId="304"/>
            <ac:spMk id="14" creationId="{56CE6158-C250-4A8F-933F-00A144520093}"/>
          </ac:spMkLst>
        </pc:spChg>
        <pc:spChg chg="mod">
          <ac:chgData name="Siegbert Rudolph" userId="2af4d44886c067cc" providerId="LiveId" clId="{12C70145-B07B-4670-A154-68590779E445}" dt="2020-07-07T14:29:21.166" v="9946" actId="1076"/>
          <ac:spMkLst>
            <pc:docMk/>
            <pc:sldMk cId="3244104396" sldId="304"/>
            <ac:spMk id="15" creationId="{A89E89B9-9239-4F49-AB6A-A35FEEEAC732}"/>
          </ac:spMkLst>
        </pc:spChg>
        <pc:spChg chg="mod">
          <ac:chgData name="Siegbert Rudolph" userId="2af4d44886c067cc" providerId="LiveId" clId="{12C70145-B07B-4670-A154-68590779E445}" dt="2020-06-16T12:33:52.254" v="6889" actId="1038"/>
          <ac:spMkLst>
            <pc:docMk/>
            <pc:sldMk cId="3244104396" sldId="304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2:33:52.254" v="6889" actId="1038"/>
          <ac:spMkLst>
            <pc:docMk/>
            <pc:sldMk cId="3244104396" sldId="304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2:33:52.254" v="6889" actId="1038"/>
          <ac:spMkLst>
            <pc:docMk/>
            <pc:sldMk cId="3244104396" sldId="304"/>
            <ac:spMk id="22" creationId="{7BF0F120-6E9E-4692-AA6B-9B7FEF182ABF}"/>
          </ac:spMkLst>
        </pc:spChg>
        <pc:spChg chg="mod ord">
          <ac:chgData name="Siegbert Rudolph" userId="2af4d44886c067cc" providerId="LiveId" clId="{12C70145-B07B-4670-A154-68590779E445}" dt="2020-06-16T12:15:25.902" v="6732" actId="1035"/>
          <ac:spMkLst>
            <pc:docMk/>
            <pc:sldMk cId="3244104396" sldId="304"/>
            <ac:spMk id="25" creationId="{421655DF-855B-4812-A61F-4DD6E604CF0C}"/>
          </ac:spMkLst>
        </pc:spChg>
        <pc:spChg chg="mod ord">
          <ac:chgData name="Siegbert Rudolph" userId="2af4d44886c067cc" providerId="LiveId" clId="{12C70145-B07B-4670-A154-68590779E445}" dt="2020-06-16T12:20:48.720" v="6774" actId="1037"/>
          <ac:spMkLst>
            <pc:docMk/>
            <pc:sldMk cId="3244104396" sldId="304"/>
            <ac:spMk id="26" creationId="{4A713722-44F1-4A2F-98E6-FC2B21C603E3}"/>
          </ac:spMkLst>
        </pc:spChg>
        <pc:spChg chg="mod ord">
          <ac:chgData name="Siegbert Rudolph" userId="2af4d44886c067cc" providerId="LiveId" clId="{12C70145-B07B-4670-A154-68590779E445}" dt="2020-06-16T12:21:04.910" v="6788" actId="1036"/>
          <ac:spMkLst>
            <pc:docMk/>
            <pc:sldMk cId="3244104396" sldId="304"/>
            <ac:spMk id="27" creationId="{AF13B714-9719-4277-8040-C782701FB0B9}"/>
          </ac:spMkLst>
        </pc:spChg>
        <pc:spChg chg="mod ord">
          <ac:chgData name="Siegbert Rudolph" userId="2af4d44886c067cc" providerId="LiveId" clId="{12C70145-B07B-4670-A154-68590779E445}" dt="2020-06-16T12:31:10.011" v="6874" actId="1076"/>
          <ac:spMkLst>
            <pc:docMk/>
            <pc:sldMk cId="3244104396" sldId="304"/>
            <ac:spMk id="28" creationId="{91AC5F9B-F181-4CD9-B9A0-AF86D22A684D}"/>
          </ac:spMkLst>
        </pc:spChg>
        <pc:spChg chg="mod ord">
          <ac:chgData name="Siegbert Rudolph" userId="2af4d44886c067cc" providerId="LiveId" clId="{12C70145-B07B-4670-A154-68590779E445}" dt="2020-06-16T12:29:37.458" v="6867" actId="1076"/>
          <ac:spMkLst>
            <pc:docMk/>
            <pc:sldMk cId="3244104396" sldId="304"/>
            <ac:spMk id="29" creationId="{57D46979-D709-4777-8D2E-19082D8A19B2}"/>
          </ac:spMkLst>
        </pc:spChg>
        <pc:spChg chg="mod ord">
          <ac:chgData name="Siegbert Rudolph" userId="2af4d44886c067cc" providerId="LiveId" clId="{12C70145-B07B-4670-A154-68590779E445}" dt="2020-06-16T12:31:03.494" v="6873" actId="1076"/>
          <ac:spMkLst>
            <pc:docMk/>
            <pc:sldMk cId="3244104396" sldId="304"/>
            <ac:spMk id="30" creationId="{58E47231-B1D4-472D-9F0D-DC5F5FF92502}"/>
          </ac:spMkLst>
        </pc:spChg>
        <pc:spChg chg="mod ord">
          <ac:chgData name="Siegbert Rudolph" userId="2af4d44886c067cc" providerId="LiveId" clId="{12C70145-B07B-4670-A154-68590779E445}" dt="2020-06-16T12:32:32.221" v="6880" actId="1076"/>
          <ac:spMkLst>
            <pc:docMk/>
            <pc:sldMk cId="3244104396" sldId="304"/>
            <ac:spMk id="31" creationId="{89D4BB99-B186-4296-B78F-FA181B218BD1}"/>
          </ac:spMkLst>
        </pc:spChg>
        <pc:spChg chg="mod ord">
          <ac:chgData name="Siegbert Rudolph" userId="2af4d44886c067cc" providerId="LiveId" clId="{12C70145-B07B-4670-A154-68590779E445}" dt="2020-06-16T12:32:51.220" v="6884" actId="1076"/>
          <ac:spMkLst>
            <pc:docMk/>
            <pc:sldMk cId="3244104396" sldId="304"/>
            <ac:spMk id="32" creationId="{98D6021E-5F0F-4BAB-8FBB-ABA2BB84ABE3}"/>
          </ac:spMkLst>
        </pc:spChg>
        <pc:spChg chg="mod ord">
          <ac:chgData name="Siegbert Rudolph" userId="2af4d44886c067cc" providerId="LiveId" clId="{12C70145-B07B-4670-A154-68590779E445}" dt="2020-06-16T12:21:18.091" v="6797" actId="1038"/>
          <ac:spMkLst>
            <pc:docMk/>
            <pc:sldMk cId="3244104396" sldId="304"/>
            <ac:spMk id="34" creationId="{210A2192-9B1C-43BC-81A3-07ADD23C90AB}"/>
          </ac:spMkLst>
        </pc:spChg>
        <pc:spChg chg="mod ord">
          <ac:chgData name="Siegbert Rudolph" userId="2af4d44886c067cc" providerId="LiveId" clId="{12C70145-B07B-4670-A154-68590779E445}" dt="2020-06-16T12:32:46.378" v="6883" actId="1076"/>
          <ac:spMkLst>
            <pc:docMk/>
            <pc:sldMk cId="3244104396" sldId="304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2:22:52.666" v="6865" actId="1038"/>
          <ac:spMkLst>
            <pc:docMk/>
            <pc:sldMk cId="3244104396" sldId="304"/>
            <ac:spMk id="36" creationId="{9D8C0ACB-3991-409A-A2C1-FD9E3F4E2EAE}"/>
          </ac:spMkLst>
        </pc:spChg>
        <pc:spChg chg="mod ord">
          <ac:chgData name="Siegbert Rudolph" userId="2af4d44886c067cc" providerId="LiveId" clId="{12C70145-B07B-4670-A154-68590779E445}" dt="2020-06-16T12:32:01.088" v="6879" actId="1076"/>
          <ac:spMkLst>
            <pc:docMk/>
            <pc:sldMk cId="3244104396" sldId="304"/>
            <ac:spMk id="37" creationId="{79143EC9-A3BB-46EB-8CBE-0005B8025AE1}"/>
          </ac:spMkLst>
        </pc:spChg>
        <pc:spChg chg="mod ord">
          <ac:chgData name="Siegbert Rudolph" userId="2af4d44886c067cc" providerId="LiveId" clId="{12C70145-B07B-4670-A154-68590779E445}" dt="2020-06-16T12:21:45.715" v="6817" actId="1035"/>
          <ac:spMkLst>
            <pc:docMk/>
            <pc:sldMk cId="3244104396" sldId="304"/>
            <ac:spMk id="38" creationId="{6ACFC972-6B43-4225-A007-68331B7A4409}"/>
          </ac:spMkLst>
        </pc:spChg>
        <pc:spChg chg="mod ord">
          <ac:chgData name="Siegbert Rudolph" userId="2af4d44886c067cc" providerId="LiveId" clId="{12C70145-B07B-4670-A154-68590779E445}" dt="2020-06-16T12:20:37.343" v="6760" actId="1076"/>
          <ac:spMkLst>
            <pc:docMk/>
            <pc:sldMk cId="3244104396" sldId="304"/>
            <ac:spMk id="39" creationId="{1A8FA538-45F8-40EE-A9DC-879D43F0DC66}"/>
          </ac:spMkLst>
        </pc:spChg>
        <pc:spChg chg="mod ord">
          <ac:chgData name="Siegbert Rudolph" userId="2af4d44886c067cc" providerId="LiveId" clId="{12C70145-B07B-4670-A154-68590779E445}" dt="2020-06-16T12:20:58.235" v="6775" actId="1076"/>
          <ac:spMkLst>
            <pc:docMk/>
            <pc:sldMk cId="3244104396" sldId="304"/>
            <ac:spMk id="40" creationId="{68A9A4A0-3EB9-4FCA-9780-FCFC63135126}"/>
          </ac:spMkLst>
        </pc:spChg>
        <pc:spChg chg="mod ord">
          <ac:chgData name="Siegbert Rudolph" userId="2af4d44886c067cc" providerId="LiveId" clId="{12C70145-B07B-4670-A154-68590779E445}" dt="2020-06-16T12:21:11.327" v="6789" actId="1076"/>
          <ac:spMkLst>
            <pc:docMk/>
            <pc:sldMk cId="3244104396" sldId="304"/>
            <ac:spMk id="41" creationId="{8375F813-78CA-441B-9EB8-33C8274BA244}"/>
          </ac:spMkLst>
        </pc:spChg>
        <pc:spChg chg="mod ord">
          <ac:chgData name="Siegbert Rudolph" userId="2af4d44886c067cc" providerId="LiveId" clId="{12C70145-B07B-4670-A154-68590779E445}" dt="2020-06-16T12:21:24.666" v="6798" actId="1076"/>
          <ac:spMkLst>
            <pc:docMk/>
            <pc:sldMk cId="3244104396" sldId="304"/>
            <ac:spMk id="42" creationId="{303EEE95-C507-49D7-8404-29C5AE6A5DA0}"/>
          </ac:spMkLst>
        </pc:spChg>
        <pc:spChg chg="mod ord">
          <ac:chgData name="Siegbert Rudolph" userId="2af4d44886c067cc" providerId="LiveId" clId="{12C70145-B07B-4670-A154-68590779E445}" dt="2020-06-16T12:21:39.769" v="6806" actId="1076"/>
          <ac:spMkLst>
            <pc:docMk/>
            <pc:sldMk cId="3244104396" sldId="304"/>
            <ac:spMk id="43" creationId="{4079BE0C-3E93-4EAC-897B-5765937E6896}"/>
          </ac:spMkLst>
        </pc:spChg>
        <pc:spChg chg="mod ord">
          <ac:chgData name="Siegbert Rudolph" userId="2af4d44886c067cc" providerId="LiveId" clId="{12C70145-B07B-4670-A154-68590779E445}" dt="2020-06-16T12:21:49.674" v="6818" actId="1076"/>
          <ac:spMkLst>
            <pc:docMk/>
            <pc:sldMk cId="3244104396" sldId="304"/>
            <ac:spMk id="44" creationId="{5C88679F-F886-4A75-B025-E0C9D953880E}"/>
          </ac:spMkLst>
        </pc:spChg>
        <pc:spChg chg="mod ord">
          <ac:chgData name="Siegbert Rudolph" userId="2af4d44886c067cc" providerId="LiveId" clId="{12C70145-B07B-4670-A154-68590779E445}" dt="2020-06-16T12:21:59.225" v="6824" actId="1076"/>
          <ac:spMkLst>
            <pc:docMk/>
            <pc:sldMk cId="3244104396" sldId="304"/>
            <ac:spMk id="45" creationId="{03351C07-2F68-4FAB-B12E-F7C7AD190989}"/>
          </ac:spMkLst>
        </pc:spChg>
        <pc:spChg chg="mod ord">
          <ac:chgData name="Siegbert Rudolph" userId="2af4d44886c067cc" providerId="LiveId" clId="{12C70145-B07B-4670-A154-68590779E445}" dt="2020-06-16T12:22:12.632" v="6839" actId="1076"/>
          <ac:spMkLst>
            <pc:docMk/>
            <pc:sldMk cId="3244104396" sldId="304"/>
            <ac:spMk id="46" creationId="{C4FDDB73-1EFE-4B30-AAB2-F4D1B03D16E3}"/>
          </ac:spMkLst>
        </pc:spChg>
        <pc:spChg chg="mod ord">
          <ac:chgData name="Siegbert Rudolph" userId="2af4d44886c067cc" providerId="LiveId" clId="{12C70145-B07B-4670-A154-68590779E445}" dt="2020-06-16T12:33:04.290" v="6885" actId="1076"/>
          <ac:spMkLst>
            <pc:docMk/>
            <pc:sldMk cId="3244104396" sldId="304"/>
            <ac:spMk id="50" creationId="{895327C9-C3F0-48B6-9DA3-149ABBD3E20B}"/>
          </ac:spMkLst>
        </pc:spChg>
        <pc:spChg chg="mod ord">
          <ac:chgData name="Siegbert Rudolph" userId="2af4d44886c067cc" providerId="LiveId" clId="{12C70145-B07B-4670-A154-68590779E445}" dt="2020-06-16T12:33:16.219" v="6886" actId="1076"/>
          <ac:spMkLst>
            <pc:docMk/>
            <pc:sldMk cId="3244104396" sldId="304"/>
            <ac:spMk id="51" creationId="{A046E03B-AF28-499D-BF39-CF880B5C8FE2}"/>
          </ac:spMkLst>
        </pc:spChg>
        <pc:spChg chg="mod ord">
          <ac:chgData name="Siegbert Rudolph" userId="2af4d44886c067cc" providerId="LiveId" clId="{12C70145-B07B-4670-A154-68590779E445}" dt="2020-06-16T12:33:23.614" v="6887" actId="1076"/>
          <ac:spMkLst>
            <pc:docMk/>
            <pc:sldMk cId="3244104396" sldId="304"/>
            <ac:spMk id="52" creationId="{E303B9D4-9169-4C2D-8FB6-02B97E45BF4B}"/>
          </ac:spMkLst>
        </pc:spChg>
        <pc:spChg chg="mod ord">
          <ac:chgData name="Siegbert Rudolph" userId="2af4d44886c067cc" providerId="LiveId" clId="{12C70145-B07B-4670-A154-68590779E445}" dt="2020-06-16T12:21:55.520" v="6823" actId="1035"/>
          <ac:spMkLst>
            <pc:docMk/>
            <pc:sldMk cId="3244104396" sldId="304"/>
            <ac:spMk id="53" creationId="{93B8DE01-1881-4DE7-950B-F73372971648}"/>
          </ac:spMkLst>
        </pc:spChg>
        <pc:spChg chg="mod ord">
          <ac:chgData name="Siegbert Rudolph" userId="2af4d44886c067cc" providerId="LiveId" clId="{12C70145-B07B-4670-A154-68590779E445}" dt="2020-06-16T12:22:06.499" v="6838" actId="1036"/>
          <ac:spMkLst>
            <pc:docMk/>
            <pc:sldMk cId="3244104396" sldId="304"/>
            <ac:spMk id="54" creationId="{240A2E8A-DC1B-44BE-A5B1-C9BCB4E12DF7}"/>
          </ac:spMkLst>
        </pc:spChg>
        <pc:spChg chg="mod ord">
          <ac:chgData name="Siegbert Rudolph" userId="2af4d44886c067cc" providerId="LiveId" clId="{12C70145-B07B-4670-A154-68590779E445}" dt="2020-06-16T12:22:18.557" v="6849" actId="1035"/>
          <ac:spMkLst>
            <pc:docMk/>
            <pc:sldMk cId="3244104396" sldId="304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22:40.986" v="9136" actId="1076"/>
          <ac:picMkLst>
            <pc:docMk/>
            <pc:sldMk cId="3244104396" sldId="304"/>
            <ac:picMk id="12" creationId="{271BFFBB-D185-4B4A-B71F-9EB4C399F7F4}"/>
          </ac:picMkLst>
        </pc:picChg>
      </pc:sldChg>
      <pc:sldChg chg="add del">
        <pc:chgData name="Siegbert Rudolph" userId="2af4d44886c067cc" providerId="LiveId" clId="{12C70145-B07B-4670-A154-68590779E445}" dt="2020-06-16T12:14:54.145" v="6708" actId="47"/>
        <pc:sldMkLst>
          <pc:docMk/>
          <pc:sldMk cId="1693343214" sldId="305"/>
        </pc:sldMkLst>
      </pc:sldChg>
      <pc:sldChg chg="addSp delSp modSp add mod delAnim modAnim">
        <pc:chgData name="Siegbert Rudolph" userId="2af4d44886c067cc" providerId="LiveId" clId="{12C70145-B07B-4670-A154-68590779E445}" dt="2020-07-07T14:29:21.171" v="9952" actId="1076"/>
        <pc:sldMkLst>
          <pc:docMk/>
          <pc:sldMk cId="222117667" sldId="306"/>
        </pc:sldMkLst>
        <pc:spChg chg="mod">
          <ac:chgData name="Siegbert Rudolph" userId="2af4d44886c067cc" providerId="LiveId" clId="{12C70145-B07B-4670-A154-68590779E445}" dt="2020-06-16T12:37:55.990" v="6952" actId="1076"/>
          <ac:spMkLst>
            <pc:docMk/>
            <pc:sldMk cId="222117667" sldId="306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167" v="9947" actId="478"/>
          <ac:spMkLst>
            <pc:docMk/>
            <pc:sldMk cId="222117667" sldId="306"/>
            <ac:spMk id="14" creationId="{158E8DBB-F435-49AF-A696-638F30035925}"/>
          </ac:spMkLst>
        </pc:spChg>
        <pc:spChg chg="mod">
          <ac:chgData name="Siegbert Rudolph" userId="2af4d44886c067cc" providerId="LiveId" clId="{12C70145-B07B-4670-A154-68590779E445}" dt="2020-07-07T14:29:21.171" v="9952" actId="1076"/>
          <ac:spMkLst>
            <pc:docMk/>
            <pc:sldMk cId="222117667" sldId="306"/>
            <ac:spMk id="15" creationId="{7C153CBB-5880-4684-B630-5287CDD3708A}"/>
          </ac:spMkLst>
        </pc:spChg>
        <pc:spChg chg="mod">
          <ac:chgData name="Siegbert Rudolph" userId="2af4d44886c067cc" providerId="LiveId" clId="{12C70145-B07B-4670-A154-68590779E445}" dt="2020-06-16T12:43:57.107" v="7135" actId="1038"/>
          <ac:spMkLst>
            <pc:docMk/>
            <pc:sldMk cId="222117667" sldId="306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2:36:50.957" v="6892" actId="20577"/>
          <ac:spMkLst>
            <pc:docMk/>
            <pc:sldMk cId="222117667" sldId="306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2:44:00.507" v="7137" actId="1038"/>
          <ac:spMkLst>
            <pc:docMk/>
            <pc:sldMk cId="222117667" sldId="306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2:36:54.965" v="6893" actId="20577"/>
          <ac:spMkLst>
            <pc:docMk/>
            <pc:sldMk cId="222117667" sldId="306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2:38:15.070" v="6966" actId="1036"/>
          <ac:spMkLst>
            <pc:docMk/>
            <pc:sldMk cId="222117667" sldId="306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2:38:20.946" v="6971" actId="1037"/>
          <ac:spMkLst>
            <pc:docMk/>
            <pc:sldMk cId="222117667" sldId="306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2:38:38.550" v="6990" actId="1035"/>
          <ac:spMkLst>
            <pc:docMk/>
            <pc:sldMk cId="222117667" sldId="306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2:40:24.224" v="7066" actId="1076"/>
          <ac:spMkLst>
            <pc:docMk/>
            <pc:sldMk cId="222117667" sldId="306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2:40:32.224" v="7067" actId="1076"/>
          <ac:spMkLst>
            <pc:docMk/>
            <pc:sldMk cId="222117667" sldId="306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2:40:44.284" v="7068" actId="1076"/>
          <ac:spMkLst>
            <pc:docMk/>
            <pc:sldMk cId="222117667" sldId="306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2:40:51.472" v="7069" actId="1076"/>
          <ac:spMkLst>
            <pc:docMk/>
            <pc:sldMk cId="222117667" sldId="306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2:40:57.564" v="7070" actId="1076"/>
          <ac:spMkLst>
            <pc:docMk/>
            <pc:sldMk cId="222117667" sldId="306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2:37:26.052" v="6930" actId="1037"/>
          <ac:spMkLst>
            <pc:docMk/>
            <pc:sldMk cId="222117667" sldId="306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2:38:53.451" v="7008" actId="1036"/>
          <ac:spMkLst>
            <pc:docMk/>
            <pc:sldMk cId="222117667" sldId="306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2:39:06.906" v="7025" actId="1035"/>
          <ac:spMkLst>
            <pc:docMk/>
            <pc:sldMk cId="222117667" sldId="306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2:43:43.372" v="7125" actId="1038"/>
          <ac:spMkLst>
            <pc:docMk/>
            <pc:sldMk cId="222117667" sldId="306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2:41:07.502" v="7072" actId="14100"/>
          <ac:spMkLst>
            <pc:docMk/>
            <pc:sldMk cId="222117667" sldId="306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2:39:22.167" v="7031" actId="1038"/>
          <ac:spMkLst>
            <pc:docMk/>
            <pc:sldMk cId="222117667" sldId="306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2:37:59.912" v="6953" actId="1076"/>
          <ac:spMkLst>
            <pc:docMk/>
            <pc:sldMk cId="222117667" sldId="306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2:38:27.626" v="6972" actId="1076"/>
          <ac:spMkLst>
            <pc:docMk/>
            <pc:sldMk cId="222117667" sldId="306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2:38:45.815" v="6991" actId="1076"/>
          <ac:spMkLst>
            <pc:docMk/>
            <pc:sldMk cId="222117667" sldId="306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2:38:58.562" v="7009" actId="1076"/>
          <ac:spMkLst>
            <pc:docMk/>
            <pc:sldMk cId="222117667" sldId="306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2:39:12.558" v="7026" actId="1076"/>
          <ac:spMkLst>
            <pc:docMk/>
            <pc:sldMk cId="222117667" sldId="306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2:39:58.428" v="7036" actId="1076"/>
          <ac:spMkLst>
            <pc:docMk/>
            <pc:sldMk cId="222117667" sldId="306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2:40:10.364" v="7055" actId="1076"/>
          <ac:spMkLst>
            <pc:docMk/>
            <pc:sldMk cId="222117667" sldId="306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16T12:42:08.763" v="7085" actId="478"/>
          <ac:spMkLst>
            <pc:docMk/>
            <pc:sldMk cId="222117667" sldId="306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2:43:49.887" v="7133" actId="1037"/>
          <ac:spMkLst>
            <pc:docMk/>
            <pc:sldMk cId="222117667" sldId="306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2:43:49.887" v="7133" actId="1037"/>
          <ac:spMkLst>
            <pc:docMk/>
            <pc:sldMk cId="222117667" sldId="306"/>
            <ac:spMk id="48" creationId="{814C0143-45B3-47E8-A9AD-9BE58DF5E73C}"/>
          </ac:spMkLst>
        </pc:spChg>
        <pc:spChg chg="del mod">
          <ac:chgData name="Siegbert Rudolph" userId="2af4d44886c067cc" providerId="LiveId" clId="{12C70145-B07B-4670-A154-68590779E445}" dt="2020-06-16T12:42:16.308" v="7087" actId="478"/>
          <ac:spMkLst>
            <pc:docMk/>
            <pc:sldMk cId="222117667" sldId="306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2:43:17.950" v="7092" actId="1076"/>
          <ac:spMkLst>
            <pc:docMk/>
            <pc:sldMk cId="222117667" sldId="306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2:43:13.163" v="7091" actId="1076"/>
          <ac:spMkLst>
            <pc:docMk/>
            <pc:sldMk cId="222117667" sldId="306"/>
            <ac:spMk id="51" creationId="{A046E03B-AF28-499D-BF39-CF880B5C8FE2}"/>
          </ac:spMkLst>
        </pc:spChg>
        <pc:spChg chg="del">
          <ac:chgData name="Siegbert Rudolph" userId="2af4d44886c067cc" providerId="LiveId" clId="{12C70145-B07B-4670-A154-68590779E445}" dt="2020-06-16T12:42:05.961" v="7084" actId="478"/>
          <ac:spMkLst>
            <pc:docMk/>
            <pc:sldMk cId="222117667" sldId="306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2:40:07.068" v="7054" actId="1038"/>
          <ac:spMkLst>
            <pc:docMk/>
            <pc:sldMk cId="222117667" sldId="306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2:40:17.156" v="7065" actId="1036"/>
          <ac:spMkLst>
            <pc:docMk/>
            <pc:sldMk cId="222117667" sldId="306"/>
            <ac:spMk id="54" creationId="{240A2E8A-DC1B-44BE-A5B1-C9BCB4E12DF7}"/>
          </ac:spMkLst>
        </pc:spChg>
        <pc:spChg chg="del">
          <ac:chgData name="Siegbert Rudolph" userId="2af4d44886c067cc" providerId="LiveId" clId="{12C70145-B07B-4670-A154-68590779E445}" dt="2020-06-16T12:42:12.283" v="7086" actId="478"/>
          <ac:spMkLst>
            <pc:docMk/>
            <pc:sldMk cId="222117667" sldId="306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23:51.483" v="9151" actId="1076"/>
          <ac:picMkLst>
            <pc:docMk/>
            <pc:sldMk cId="222117667" sldId="306"/>
            <ac:picMk id="12" creationId="{C84EFC07-7734-4128-811C-AB9648D3BC2E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78" v="9958" actId="1076"/>
        <pc:sldMkLst>
          <pc:docMk/>
          <pc:sldMk cId="2261935336" sldId="307"/>
        </pc:sldMkLst>
        <pc:spChg chg="mod">
          <ac:chgData name="Siegbert Rudolph" userId="2af4d44886c067cc" providerId="LiveId" clId="{12C70145-B07B-4670-A154-68590779E445}" dt="2020-06-16T14:13:34.181" v="7165" actId="1076"/>
          <ac:spMkLst>
            <pc:docMk/>
            <pc:sldMk cId="2261935336" sldId="307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172" v="9953" actId="478"/>
          <ac:spMkLst>
            <pc:docMk/>
            <pc:sldMk cId="2261935336" sldId="307"/>
            <ac:spMk id="14" creationId="{F1FFEE58-D0C8-4596-A038-A824D0AEF716}"/>
          </ac:spMkLst>
        </pc:spChg>
        <pc:spChg chg="mod">
          <ac:chgData name="Siegbert Rudolph" userId="2af4d44886c067cc" providerId="LiveId" clId="{12C70145-B07B-4670-A154-68590779E445}" dt="2020-07-07T14:29:21.178" v="9958" actId="1076"/>
          <ac:spMkLst>
            <pc:docMk/>
            <pc:sldMk cId="2261935336" sldId="307"/>
            <ac:spMk id="15" creationId="{D67F4DBB-FE3C-4575-ACB8-8056DCBCFBB6}"/>
          </ac:spMkLst>
        </pc:spChg>
        <pc:spChg chg="mod">
          <ac:chgData name="Siegbert Rudolph" userId="2af4d44886c067cc" providerId="LiveId" clId="{12C70145-B07B-4670-A154-68590779E445}" dt="2020-06-16T14:18:45.485" v="7308" actId="1037"/>
          <ac:spMkLst>
            <pc:docMk/>
            <pc:sldMk cId="2261935336" sldId="307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4:13:04.207" v="7159" actId="20577"/>
          <ac:spMkLst>
            <pc:docMk/>
            <pc:sldMk cId="2261935336" sldId="307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4:18:45.485" v="7308" actId="1037"/>
          <ac:spMkLst>
            <pc:docMk/>
            <pc:sldMk cId="2261935336" sldId="307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4:13:42.643" v="7175" actId="1038"/>
          <ac:spMkLst>
            <pc:docMk/>
            <pc:sldMk cId="2261935336" sldId="307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4:14:05.814" v="7186" actId="14100"/>
          <ac:spMkLst>
            <pc:docMk/>
            <pc:sldMk cId="2261935336" sldId="307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4:14:18.169" v="7196" actId="1038"/>
          <ac:spMkLst>
            <pc:docMk/>
            <pc:sldMk cId="2261935336" sldId="307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4:15:48.329" v="7277" actId="1076"/>
          <ac:spMkLst>
            <pc:docMk/>
            <pc:sldMk cId="2261935336" sldId="307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4:15:54.220" v="7278" actId="1076"/>
          <ac:spMkLst>
            <pc:docMk/>
            <pc:sldMk cId="2261935336" sldId="307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4:16:00.520" v="7279" actId="1076"/>
          <ac:spMkLst>
            <pc:docMk/>
            <pc:sldMk cId="2261935336" sldId="307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4:17:10.834" v="7286" actId="1076"/>
          <ac:spMkLst>
            <pc:docMk/>
            <pc:sldMk cId="2261935336" sldId="307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4:17:15.580" v="7287" actId="1076"/>
          <ac:spMkLst>
            <pc:docMk/>
            <pc:sldMk cId="2261935336" sldId="307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4:18:45.485" v="7308" actId="1037"/>
          <ac:spMkLst>
            <pc:docMk/>
            <pc:sldMk cId="2261935336" sldId="307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4:14:28.869" v="7198" actId="1076"/>
          <ac:spMkLst>
            <pc:docMk/>
            <pc:sldMk cId="2261935336" sldId="307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4:14:43.197" v="7220" actId="1038"/>
          <ac:spMkLst>
            <pc:docMk/>
            <pc:sldMk cId="2261935336" sldId="307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4:18:53.189" v="7335" actId="1037"/>
          <ac:spMkLst>
            <pc:docMk/>
            <pc:sldMk cId="2261935336" sldId="307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4:17:21.803" v="7288" actId="1076"/>
          <ac:spMkLst>
            <pc:docMk/>
            <pc:sldMk cId="2261935336" sldId="307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4:14:56.310" v="7240" actId="1035"/>
          <ac:spMkLst>
            <pc:docMk/>
            <pc:sldMk cId="2261935336" sldId="307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4:13:52.483" v="7176" actId="1076"/>
          <ac:spMkLst>
            <pc:docMk/>
            <pc:sldMk cId="2261935336" sldId="307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4:14:12.062" v="7187" actId="1076"/>
          <ac:spMkLst>
            <pc:docMk/>
            <pc:sldMk cId="2261935336" sldId="307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4:14:24.361" v="7197" actId="1076"/>
          <ac:spMkLst>
            <pc:docMk/>
            <pc:sldMk cId="2261935336" sldId="307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4:14:34.073" v="7199" actId="1076"/>
          <ac:spMkLst>
            <pc:docMk/>
            <pc:sldMk cId="2261935336" sldId="307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4:14:47.781" v="7221" actId="1076"/>
          <ac:spMkLst>
            <pc:docMk/>
            <pc:sldMk cId="2261935336" sldId="307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4:15:02.183" v="7241" actId="1076"/>
          <ac:spMkLst>
            <pc:docMk/>
            <pc:sldMk cId="2261935336" sldId="307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4:15:16.100" v="7258" actId="1076"/>
          <ac:spMkLst>
            <pc:docMk/>
            <pc:sldMk cId="2261935336" sldId="307"/>
            <ac:spMk id="45" creationId="{03351C07-2F68-4FAB-B12E-F7C7AD190989}"/>
          </ac:spMkLst>
        </pc:spChg>
        <pc:spChg chg="mod">
          <ac:chgData name="Siegbert Rudolph" userId="2af4d44886c067cc" providerId="LiveId" clId="{12C70145-B07B-4670-A154-68590779E445}" dt="2020-06-16T14:15:30.479" v="7271" actId="1076"/>
          <ac:spMkLst>
            <pc:docMk/>
            <pc:sldMk cId="2261935336" sldId="307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4:18:45.485" v="7308" actId="1037"/>
          <ac:spMkLst>
            <pc:docMk/>
            <pc:sldMk cId="2261935336" sldId="307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4:18:45.485" v="7308" actId="1037"/>
          <ac:spMkLst>
            <pc:docMk/>
            <pc:sldMk cId="2261935336" sldId="307"/>
            <ac:spMk id="48" creationId="{814C0143-45B3-47E8-A9AD-9BE58DF5E73C}"/>
          </ac:spMkLst>
        </pc:spChg>
        <pc:spChg chg="mod">
          <ac:chgData name="Siegbert Rudolph" userId="2af4d44886c067cc" providerId="LiveId" clId="{12C70145-B07B-4670-A154-68590779E445}" dt="2020-06-16T14:18:45.485" v="7308" actId="1037"/>
          <ac:spMkLst>
            <pc:docMk/>
            <pc:sldMk cId="2261935336" sldId="307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4:17:45.878" v="7292" actId="1076"/>
          <ac:spMkLst>
            <pc:docMk/>
            <pc:sldMk cId="2261935336" sldId="307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4:18:18.720" v="7295" actId="1076"/>
          <ac:spMkLst>
            <pc:docMk/>
            <pc:sldMk cId="2261935336" sldId="307"/>
            <ac:spMk id="51" creationId="{A046E03B-AF28-499D-BF39-CF880B5C8FE2}"/>
          </ac:spMkLst>
        </pc:spChg>
        <pc:spChg chg="mod">
          <ac:chgData name="Siegbert Rudolph" userId="2af4d44886c067cc" providerId="LiveId" clId="{12C70145-B07B-4670-A154-68590779E445}" dt="2020-06-16T14:18:14.084" v="7294" actId="1076"/>
          <ac:spMkLst>
            <pc:docMk/>
            <pc:sldMk cId="2261935336" sldId="307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4:15:10.728" v="7257" actId="1035"/>
          <ac:spMkLst>
            <pc:docMk/>
            <pc:sldMk cId="2261935336" sldId="307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4:17:41.805" v="7291" actId="1076"/>
          <ac:spMkLst>
            <pc:docMk/>
            <pc:sldMk cId="2261935336" sldId="307"/>
            <ac:spMk id="54" creationId="{240A2E8A-DC1B-44BE-A5B1-C9BCB4E12DF7}"/>
          </ac:spMkLst>
        </pc:spChg>
        <pc:spChg chg="mod">
          <ac:chgData name="Siegbert Rudolph" userId="2af4d44886c067cc" providerId="LiveId" clId="{12C70145-B07B-4670-A154-68590779E445}" dt="2020-06-16T14:15:37.616" v="7276" actId="1038"/>
          <ac:spMkLst>
            <pc:docMk/>
            <pc:sldMk cId="2261935336" sldId="307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24:55.580" v="9168" actId="1076"/>
          <ac:picMkLst>
            <pc:docMk/>
            <pc:sldMk cId="2261935336" sldId="307"/>
            <ac:picMk id="12" creationId="{26AD6ADE-4E37-4556-BB33-CC9FA2F98A33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83" v="9964" actId="1076"/>
        <pc:sldMkLst>
          <pc:docMk/>
          <pc:sldMk cId="1409952515" sldId="308"/>
        </pc:sldMkLst>
        <pc:spChg chg="mod">
          <ac:chgData name="Siegbert Rudolph" userId="2af4d44886c067cc" providerId="LiveId" clId="{12C70145-B07B-4670-A154-68590779E445}" dt="2020-06-16T14:20:36.423" v="7377" actId="1076"/>
          <ac:spMkLst>
            <pc:docMk/>
            <pc:sldMk cId="1409952515" sldId="308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179" v="9959" actId="478"/>
          <ac:spMkLst>
            <pc:docMk/>
            <pc:sldMk cId="1409952515" sldId="308"/>
            <ac:spMk id="14" creationId="{9BF1336C-161D-4E67-8120-C3EA5D584B6D}"/>
          </ac:spMkLst>
        </pc:spChg>
        <pc:spChg chg="mod">
          <ac:chgData name="Siegbert Rudolph" userId="2af4d44886c067cc" providerId="LiveId" clId="{12C70145-B07B-4670-A154-68590779E445}" dt="2020-07-07T14:29:21.183" v="9964" actId="1076"/>
          <ac:spMkLst>
            <pc:docMk/>
            <pc:sldMk cId="1409952515" sldId="308"/>
            <ac:spMk id="15" creationId="{BBAC553D-742E-467A-BFA0-306E3D54BC0A}"/>
          </ac:spMkLst>
        </pc:spChg>
        <pc:spChg chg="mod">
          <ac:chgData name="Siegbert Rudolph" userId="2af4d44886c067cc" providerId="LiveId" clId="{12C70145-B07B-4670-A154-68590779E445}" dt="2020-06-16T14:19:45.572" v="7346" actId="1038"/>
          <ac:spMkLst>
            <pc:docMk/>
            <pc:sldMk cId="1409952515" sldId="308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4:19:45.572" v="7346" actId="1038"/>
          <ac:spMkLst>
            <pc:docMk/>
            <pc:sldMk cId="1409952515" sldId="308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4:19:50.303" v="7356" actId="1037"/>
          <ac:spMkLst>
            <pc:docMk/>
            <pc:sldMk cId="1409952515" sldId="308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4:19:10.870" v="7336" actId="20577"/>
          <ac:spMkLst>
            <pc:docMk/>
            <pc:sldMk cId="1409952515" sldId="308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4:19:45.572" v="7346" actId="1038"/>
          <ac:spMkLst>
            <pc:docMk/>
            <pc:sldMk cId="1409952515" sldId="308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4:20:45.995" v="7390" actId="1036"/>
          <ac:spMkLst>
            <pc:docMk/>
            <pc:sldMk cId="1409952515" sldId="308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4:21:04.347" v="7424" actId="1035"/>
          <ac:spMkLst>
            <pc:docMk/>
            <pc:sldMk cId="1409952515" sldId="308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4:21:34.048" v="7445" actId="1036"/>
          <ac:spMkLst>
            <pc:docMk/>
            <pc:sldMk cId="1409952515" sldId="308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4:23:20.837" v="7506" actId="1076"/>
          <ac:spMkLst>
            <pc:docMk/>
            <pc:sldMk cId="1409952515" sldId="308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4:23:27.223" v="7509" actId="1035"/>
          <ac:spMkLst>
            <pc:docMk/>
            <pc:sldMk cId="1409952515" sldId="308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4:23:33.254" v="7510" actId="1076"/>
          <ac:spMkLst>
            <pc:docMk/>
            <pc:sldMk cId="1409952515" sldId="308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4:23:40.494" v="7511" actId="1076"/>
          <ac:spMkLst>
            <pc:docMk/>
            <pc:sldMk cId="1409952515" sldId="308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4:23:45.757" v="7512" actId="1076"/>
          <ac:spMkLst>
            <pc:docMk/>
            <pc:sldMk cId="1409952515" sldId="308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4:19:58.240" v="7367" actId="1037"/>
          <ac:spMkLst>
            <pc:docMk/>
            <pc:sldMk cId="1409952515" sldId="308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4:21:47.053" v="7461" actId="1037"/>
          <ac:spMkLst>
            <pc:docMk/>
            <pc:sldMk cId="1409952515" sldId="308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4:22:07.261" v="7476" actId="14100"/>
          <ac:spMkLst>
            <pc:docMk/>
            <pc:sldMk cId="1409952515" sldId="308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4:24:37.376" v="7544" actId="1038"/>
          <ac:spMkLst>
            <pc:docMk/>
            <pc:sldMk cId="1409952515" sldId="308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4:23:50.547" v="7513" actId="1076"/>
          <ac:spMkLst>
            <pc:docMk/>
            <pc:sldMk cId="1409952515" sldId="308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4:22:17.048" v="7478" actId="1076"/>
          <ac:spMkLst>
            <pc:docMk/>
            <pc:sldMk cId="1409952515" sldId="308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4:20:52.495" v="7391" actId="1076"/>
          <ac:spMkLst>
            <pc:docMk/>
            <pc:sldMk cId="1409952515" sldId="308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4:21:11.296" v="7425" actId="1076"/>
          <ac:spMkLst>
            <pc:docMk/>
            <pc:sldMk cId="1409952515" sldId="308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4:21:39.095" v="7446" actId="1076"/>
          <ac:spMkLst>
            <pc:docMk/>
            <pc:sldMk cId="1409952515" sldId="308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4:21:54.070" v="7462" actId="1076"/>
          <ac:spMkLst>
            <pc:docMk/>
            <pc:sldMk cId="1409952515" sldId="308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4:22:13.009" v="7477" actId="1076"/>
          <ac:spMkLst>
            <pc:docMk/>
            <pc:sldMk cId="1409952515" sldId="308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4:22:38.111" v="7480" actId="14100"/>
          <ac:spMkLst>
            <pc:docMk/>
            <pc:sldMk cId="1409952515" sldId="308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4:22:57.195" v="7482" actId="1076"/>
          <ac:spMkLst>
            <pc:docMk/>
            <pc:sldMk cId="1409952515" sldId="308"/>
            <ac:spMk id="45" creationId="{03351C07-2F68-4FAB-B12E-F7C7AD190989}"/>
          </ac:spMkLst>
        </pc:spChg>
        <pc:spChg chg="mod">
          <ac:chgData name="Siegbert Rudolph" userId="2af4d44886c067cc" providerId="LiveId" clId="{12C70145-B07B-4670-A154-68590779E445}" dt="2020-06-16T14:23:08.174" v="7494" actId="1076"/>
          <ac:spMkLst>
            <pc:docMk/>
            <pc:sldMk cId="1409952515" sldId="308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4:19:58.240" v="7367" actId="1037"/>
          <ac:spMkLst>
            <pc:docMk/>
            <pc:sldMk cId="1409952515" sldId="308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4:19:58.240" v="7367" actId="1037"/>
          <ac:spMkLst>
            <pc:docMk/>
            <pc:sldMk cId="1409952515" sldId="308"/>
            <ac:spMk id="48" creationId="{814C0143-45B3-47E8-A9AD-9BE58DF5E73C}"/>
          </ac:spMkLst>
        </pc:spChg>
        <pc:spChg chg="mod">
          <ac:chgData name="Siegbert Rudolph" userId="2af4d44886c067cc" providerId="LiveId" clId="{12C70145-B07B-4670-A154-68590779E445}" dt="2020-06-16T14:24:27.148" v="7519" actId="1076"/>
          <ac:spMkLst>
            <pc:docMk/>
            <pc:sldMk cId="1409952515" sldId="308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4:23:54.811" v="7514" actId="1076"/>
          <ac:spMkLst>
            <pc:docMk/>
            <pc:sldMk cId="1409952515" sldId="308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4:23:59.577" v="7516" actId="1076"/>
          <ac:spMkLst>
            <pc:docMk/>
            <pc:sldMk cId="1409952515" sldId="308"/>
            <ac:spMk id="51" creationId="{A046E03B-AF28-499D-BF39-CF880B5C8FE2}"/>
          </ac:spMkLst>
        </pc:spChg>
        <pc:spChg chg="mod">
          <ac:chgData name="Siegbert Rudolph" userId="2af4d44886c067cc" providerId="LiveId" clId="{12C70145-B07B-4670-A154-68590779E445}" dt="2020-06-16T14:24:03.487" v="7517" actId="1076"/>
          <ac:spMkLst>
            <pc:docMk/>
            <pc:sldMk cId="1409952515" sldId="308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4:22:47.701" v="7481" actId="1076"/>
          <ac:spMkLst>
            <pc:docMk/>
            <pc:sldMk cId="1409952515" sldId="308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4:23:04.791" v="7493" actId="1038"/>
          <ac:spMkLst>
            <pc:docMk/>
            <pc:sldMk cId="1409952515" sldId="308"/>
            <ac:spMk id="54" creationId="{240A2E8A-DC1B-44BE-A5B1-C9BCB4E12DF7}"/>
          </ac:spMkLst>
        </pc:spChg>
        <pc:spChg chg="mod">
          <ac:chgData name="Siegbert Rudolph" userId="2af4d44886c067cc" providerId="LiveId" clId="{12C70145-B07B-4670-A154-68590779E445}" dt="2020-06-16T14:23:15.224" v="7505" actId="1037"/>
          <ac:spMkLst>
            <pc:docMk/>
            <pc:sldMk cId="1409952515" sldId="308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26:20.016" v="9184" actId="1076"/>
          <ac:picMkLst>
            <pc:docMk/>
            <pc:sldMk cId="1409952515" sldId="308"/>
            <ac:picMk id="12" creationId="{51F8541E-4954-42E0-BB45-FA2358AEA4A9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87" v="9970" actId="1076"/>
        <pc:sldMkLst>
          <pc:docMk/>
          <pc:sldMk cId="359376592" sldId="309"/>
        </pc:sldMkLst>
        <pc:spChg chg="mod">
          <ac:chgData name="Siegbert Rudolph" userId="2af4d44886c067cc" providerId="LiveId" clId="{12C70145-B07B-4670-A154-68590779E445}" dt="2020-06-16T14:34:50.800" v="7738" actId="1076"/>
          <ac:spMkLst>
            <pc:docMk/>
            <pc:sldMk cId="359376592" sldId="309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183" v="9965" actId="478"/>
          <ac:spMkLst>
            <pc:docMk/>
            <pc:sldMk cId="359376592" sldId="309"/>
            <ac:spMk id="14" creationId="{6CE2BADC-B2B4-4C1E-A5FF-9FFCAC685893}"/>
          </ac:spMkLst>
        </pc:spChg>
        <pc:spChg chg="mod">
          <ac:chgData name="Siegbert Rudolph" userId="2af4d44886c067cc" providerId="LiveId" clId="{12C70145-B07B-4670-A154-68590779E445}" dt="2020-07-07T14:29:21.187" v="9970" actId="1076"/>
          <ac:spMkLst>
            <pc:docMk/>
            <pc:sldMk cId="359376592" sldId="309"/>
            <ac:spMk id="15" creationId="{81EBFADF-9ECD-4309-BBEA-CC0331C1B6DC}"/>
          </ac:spMkLst>
        </pc:spChg>
        <pc:spChg chg="mod">
          <ac:chgData name="Siegbert Rudolph" userId="2af4d44886c067cc" providerId="LiveId" clId="{12C70145-B07B-4670-A154-68590779E445}" dt="2020-06-23T13:37:37.865" v="9382" actId="207"/>
          <ac:spMkLst>
            <pc:docMk/>
            <pc:sldMk cId="359376592" sldId="309"/>
            <ac:spMk id="18" creationId="{107BB07F-D2CF-456F-8CD8-08DB458E3BDB}"/>
          </ac:spMkLst>
        </pc:spChg>
        <pc:spChg chg="mod">
          <ac:chgData name="Siegbert Rudolph" userId="2af4d44886c067cc" providerId="LiveId" clId="{12C70145-B07B-4670-A154-68590779E445}" dt="2020-06-16T14:26:06.197" v="7555" actId="20577"/>
          <ac:spMkLst>
            <pc:docMk/>
            <pc:sldMk cId="359376592" sldId="309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4:26:09.347" v="7556" actId="20577"/>
          <ac:spMkLst>
            <pc:docMk/>
            <pc:sldMk cId="359376592" sldId="309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4:26:12.754" v="7557" actId="20577"/>
          <ac:spMkLst>
            <pc:docMk/>
            <pc:sldMk cId="359376592" sldId="309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4:26:03.291" v="7554" actId="20577"/>
          <ac:spMkLst>
            <pc:docMk/>
            <pc:sldMk cId="359376592" sldId="309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4:42:09.036" v="7950" actId="20577"/>
          <ac:spMkLst>
            <pc:docMk/>
            <pc:sldMk cId="359376592" sldId="309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4:35:03.342" v="7747" actId="1037"/>
          <ac:spMkLst>
            <pc:docMk/>
            <pc:sldMk cId="359376592" sldId="309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4:35:19.842" v="7770" actId="1035"/>
          <ac:spMkLst>
            <pc:docMk/>
            <pc:sldMk cId="359376592" sldId="309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4:35:40.322" v="7780" actId="14100"/>
          <ac:spMkLst>
            <pc:docMk/>
            <pc:sldMk cId="359376592" sldId="309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4:37:41.888" v="7885" actId="1076"/>
          <ac:spMkLst>
            <pc:docMk/>
            <pc:sldMk cId="359376592" sldId="309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4:37:45.918" v="7886" actId="1076"/>
          <ac:spMkLst>
            <pc:docMk/>
            <pc:sldMk cId="359376592" sldId="309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4:37:50.552" v="7887" actId="1076"/>
          <ac:spMkLst>
            <pc:docMk/>
            <pc:sldMk cId="359376592" sldId="309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4:37:54.628" v="7888" actId="1076"/>
          <ac:spMkLst>
            <pc:docMk/>
            <pc:sldMk cId="359376592" sldId="309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4:41:42.082" v="7949" actId="1076"/>
          <ac:spMkLst>
            <pc:docMk/>
            <pc:sldMk cId="359376592" sldId="309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4:26:16.020" v="7558" actId="20577"/>
          <ac:spMkLst>
            <pc:docMk/>
            <pc:sldMk cId="359376592" sldId="309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4:36:02.508" v="7792" actId="14100"/>
          <ac:spMkLst>
            <pc:docMk/>
            <pc:sldMk cId="359376592" sldId="309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4:41:29.082" v="7946" actId="14100"/>
          <ac:spMkLst>
            <pc:docMk/>
            <pc:sldMk cId="359376592" sldId="309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5:12:38.825" v="8940" actId="1076"/>
          <ac:spMkLst>
            <pc:docMk/>
            <pc:sldMk cId="359376592" sldId="309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4:38:10.618" v="7892" actId="1076"/>
          <ac:spMkLst>
            <pc:docMk/>
            <pc:sldMk cId="359376592" sldId="309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4:36:43.180" v="7828" actId="1038"/>
          <ac:spMkLst>
            <pc:docMk/>
            <pc:sldMk cId="359376592" sldId="309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4:35:08.552" v="7748" actId="1076"/>
          <ac:spMkLst>
            <pc:docMk/>
            <pc:sldMk cId="359376592" sldId="309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4:35:28.291" v="7771" actId="1076"/>
          <ac:spMkLst>
            <pc:docMk/>
            <pc:sldMk cId="359376592" sldId="309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4:35:48.160" v="7781" actId="1076"/>
          <ac:spMkLst>
            <pc:docMk/>
            <pc:sldMk cId="359376592" sldId="309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4:41:08.830" v="7935" actId="1076"/>
          <ac:spMkLst>
            <pc:docMk/>
            <pc:sldMk cId="359376592" sldId="309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4:36:28.014" v="7814" actId="1076"/>
          <ac:spMkLst>
            <pc:docMk/>
            <pc:sldMk cId="359376592" sldId="309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4:36:48.856" v="7829" actId="1076"/>
          <ac:spMkLst>
            <pc:docMk/>
            <pc:sldMk cId="359376592" sldId="309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4:37:03.534" v="7838" actId="1076"/>
          <ac:spMkLst>
            <pc:docMk/>
            <pc:sldMk cId="359376592" sldId="309"/>
            <ac:spMk id="45" creationId="{03351C07-2F68-4FAB-B12E-F7C7AD190989}"/>
          </ac:spMkLst>
        </pc:spChg>
        <pc:spChg chg="mod">
          <ac:chgData name="Siegbert Rudolph" userId="2af4d44886c067cc" providerId="LiveId" clId="{12C70145-B07B-4670-A154-68590779E445}" dt="2020-06-16T14:37:22.830" v="7859" actId="1076"/>
          <ac:spMkLst>
            <pc:docMk/>
            <pc:sldMk cId="359376592" sldId="309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4:38:52.872" v="7903" actId="1037"/>
          <ac:spMkLst>
            <pc:docMk/>
            <pc:sldMk cId="359376592" sldId="309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4:38:52.872" v="7903" actId="1037"/>
          <ac:spMkLst>
            <pc:docMk/>
            <pc:sldMk cId="359376592" sldId="309"/>
            <ac:spMk id="48" creationId="{814C0143-45B3-47E8-A9AD-9BE58DF5E73C}"/>
          </ac:spMkLst>
        </pc:spChg>
        <pc:spChg chg="mod">
          <ac:chgData name="Siegbert Rudolph" userId="2af4d44886c067cc" providerId="LiveId" clId="{12C70145-B07B-4670-A154-68590779E445}" dt="2020-06-16T14:38:57.714" v="7911" actId="1037"/>
          <ac:spMkLst>
            <pc:docMk/>
            <pc:sldMk cId="359376592" sldId="309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4:38:14.386" v="7893" actId="1076"/>
          <ac:spMkLst>
            <pc:docMk/>
            <pc:sldMk cId="359376592" sldId="309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4:38:24.111" v="7896" actId="1076"/>
          <ac:spMkLst>
            <pc:docMk/>
            <pc:sldMk cId="359376592" sldId="309"/>
            <ac:spMk id="51" creationId="{A046E03B-AF28-499D-BF39-CF880B5C8FE2}"/>
          </ac:spMkLst>
        </pc:spChg>
        <pc:spChg chg="mod">
          <ac:chgData name="Siegbert Rudolph" userId="2af4d44886c067cc" providerId="LiveId" clId="{12C70145-B07B-4670-A154-68590779E445}" dt="2020-06-16T14:38:28.700" v="7897" actId="1076"/>
          <ac:spMkLst>
            <pc:docMk/>
            <pc:sldMk cId="359376592" sldId="309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4:36:58.475" v="7837" actId="1036"/>
          <ac:spMkLst>
            <pc:docMk/>
            <pc:sldMk cId="359376592" sldId="309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4:37:17.256" v="7858" actId="14100"/>
          <ac:spMkLst>
            <pc:docMk/>
            <pc:sldMk cId="359376592" sldId="309"/>
            <ac:spMk id="54" creationId="{240A2E8A-DC1B-44BE-A5B1-C9BCB4E12DF7}"/>
          </ac:spMkLst>
        </pc:spChg>
        <pc:spChg chg="mod">
          <ac:chgData name="Siegbert Rudolph" userId="2af4d44886c067cc" providerId="LiveId" clId="{12C70145-B07B-4670-A154-68590779E445}" dt="2020-06-16T14:37:36.352" v="7884" actId="1036"/>
          <ac:spMkLst>
            <pc:docMk/>
            <pc:sldMk cId="359376592" sldId="309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27:45.212" v="9213" actId="1076"/>
          <ac:picMkLst>
            <pc:docMk/>
            <pc:sldMk cId="359376592" sldId="309"/>
            <ac:picMk id="12" creationId="{AFFF38FF-98A5-4BE3-B84C-35DBDB3DB781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92" v="9976" actId="1076"/>
        <pc:sldMkLst>
          <pc:docMk/>
          <pc:sldMk cId="25140063" sldId="310"/>
        </pc:sldMkLst>
        <pc:spChg chg="mod">
          <ac:chgData name="Siegbert Rudolph" userId="2af4d44886c067cc" providerId="LiveId" clId="{12C70145-B07B-4670-A154-68590779E445}" dt="2020-06-16T14:42:33.803" v="7951" actId="1076"/>
          <ac:spMkLst>
            <pc:docMk/>
            <pc:sldMk cId="25140063" sldId="310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188" v="9971" actId="478"/>
          <ac:spMkLst>
            <pc:docMk/>
            <pc:sldMk cId="25140063" sldId="310"/>
            <ac:spMk id="14" creationId="{80F55355-C3C3-49E4-A5D2-7993C276B4B0}"/>
          </ac:spMkLst>
        </pc:spChg>
        <pc:spChg chg="mod">
          <ac:chgData name="Siegbert Rudolph" userId="2af4d44886c067cc" providerId="LiveId" clId="{12C70145-B07B-4670-A154-68590779E445}" dt="2020-07-07T14:29:21.192" v="9976" actId="1076"/>
          <ac:spMkLst>
            <pc:docMk/>
            <pc:sldMk cId="25140063" sldId="310"/>
            <ac:spMk id="15" creationId="{0143130C-9BE8-45F9-8C95-75D5EC10CF2A}"/>
          </ac:spMkLst>
        </pc:spChg>
        <pc:spChg chg="mod">
          <ac:chgData name="Siegbert Rudolph" userId="2af4d44886c067cc" providerId="LiveId" clId="{12C70145-B07B-4670-A154-68590779E445}" dt="2020-06-16T14:26:37.542" v="7562" actId="20577"/>
          <ac:spMkLst>
            <pc:docMk/>
            <pc:sldMk cId="25140063" sldId="310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4:26:40.205" v="7563" actId="20577"/>
          <ac:spMkLst>
            <pc:docMk/>
            <pc:sldMk cId="25140063" sldId="310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4:26:47.574" v="7565" actId="20577"/>
          <ac:spMkLst>
            <pc:docMk/>
            <pc:sldMk cId="25140063" sldId="310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4:26:32.910" v="7561" actId="20577"/>
          <ac:spMkLst>
            <pc:docMk/>
            <pc:sldMk cId="25140063" sldId="310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4:26:43.815" v="7564" actId="20577"/>
          <ac:spMkLst>
            <pc:docMk/>
            <pc:sldMk cId="25140063" sldId="310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4:50:04.782" v="8252" actId="1038"/>
          <ac:spMkLst>
            <pc:docMk/>
            <pc:sldMk cId="25140063" sldId="310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4:43:49.995" v="8023" actId="1037"/>
          <ac:spMkLst>
            <pc:docMk/>
            <pc:sldMk cId="25140063" sldId="310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4:50:48.638" v="8265" actId="14100"/>
          <ac:spMkLst>
            <pc:docMk/>
            <pc:sldMk cId="25140063" sldId="310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4:50:18.652" v="8254" actId="14100"/>
          <ac:spMkLst>
            <pc:docMk/>
            <pc:sldMk cId="25140063" sldId="310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4:46:38.064" v="8188" actId="14100"/>
          <ac:spMkLst>
            <pc:docMk/>
            <pc:sldMk cId="25140063" sldId="310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4:51:06.385" v="8266" actId="1076"/>
          <ac:spMkLst>
            <pc:docMk/>
            <pc:sldMk cId="25140063" sldId="310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4:46:49.403" v="8190" actId="1076"/>
          <ac:spMkLst>
            <pc:docMk/>
            <pc:sldMk cId="25140063" sldId="310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4:51:39.686" v="8285" actId="1076"/>
          <ac:spMkLst>
            <pc:docMk/>
            <pc:sldMk cId="25140063" sldId="310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4:26:50.876" v="7566" actId="20577"/>
          <ac:spMkLst>
            <pc:docMk/>
            <pc:sldMk cId="25140063" sldId="310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4:44:21.851" v="8062" actId="1035"/>
          <ac:spMkLst>
            <pc:docMk/>
            <pc:sldMk cId="25140063" sldId="310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4:51:24.091" v="8284" actId="14100"/>
          <ac:spMkLst>
            <pc:docMk/>
            <pc:sldMk cId="25140063" sldId="310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4:47:42.371" v="8216" actId="1038"/>
          <ac:spMkLst>
            <pc:docMk/>
            <pc:sldMk cId="25140063" sldId="310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4:46:58.737" v="8192" actId="1076"/>
          <ac:spMkLst>
            <pc:docMk/>
            <pc:sldMk cId="25140063" sldId="310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4:45:06.715" v="8121" actId="1038"/>
          <ac:spMkLst>
            <pc:docMk/>
            <pc:sldMk cId="25140063" sldId="310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4:43:39.739" v="7989" actId="1076"/>
          <ac:spMkLst>
            <pc:docMk/>
            <pc:sldMk cId="25140063" sldId="310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4:49:18.242" v="8244" actId="1076"/>
          <ac:spMkLst>
            <pc:docMk/>
            <pc:sldMk cId="25140063" sldId="310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4:44:12.211" v="8034" actId="1076"/>
          <ac:spMkLst>
            <pc:docMk/>
            <pc:sldMk cId="25140063" sldId="310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4:49:37.747" v="8247" actId="1076"/>
          <ac:spMkLst>
            <pc:docMk/>
            <pc:sldMk cId="25140063" sldId="310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4:44:58.863" v="8104" actId="1076"/>
          <ac:spMkLst>
            <pc:docMk/>
            <pc:sldMk cId="25140063" sldId="310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4:45:13.849" v="8122" actId="1076"/>
          <ac:spMkLst>
            <pc:docMk/>
            <pc:sldMk cId="25140063" sldId="310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4:45:25.443" v="8127" actId="1076"/>
          <ac:spMkLst>
            <pc:docMk/>
            <pc:sldMk cId="25140063" sldId="310"/>
            <ac:spMk id="45" creationId="{03351C07-2F68-4FAB-B12E-F7C7AD190989}"/>
          </ac:spMkLst>
        </pc:spChg>
        <pc:spChg chg="mod">
          <ac:chgData name="Siegbert Rudolph" userId="2af4d44886c067cc" providerId="LiveId" clId="{12C70145-B07B-4670-A154-68590779E445}" dt="2020-06-16T14:46:01.727" v="8175" actId="1076"/>
          <ac:spMkLst>
            <pc:docMk/>
            <pc:sldMk cId="25140063" sldId="310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4:52:00.813" v="8295" actId="1037"/>
          <ac:spMkLst>
            <pc:docMk/>
            <pc:sldMk cId="25140063" sldId="310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4:52:00.813" v="8295" actId="1037"/>
          <ac:spMkLst>
            <pc:docMk/>
            <pc:sldMk cId="25140063" sldId="310"/>
            <ac:spMk id="48" creationId="{814C0143-45B3-47E8-A9AD-9BE58DF5E73C}"/>
          </ac:spMkLst>
        </pc:spChg>
        <pc:spChg chg="mod">
          <ac:chgData name="Siegbert Rudolph" userId="2af4d44886c067cc" providerId="LiveId" clId="{12C70145-B07B-4670-A154-68590779E445}" dt="2020-06-16T14:52:05.782" v="8299" actId="1037"/>
          <ac:spMkLst>
            <pc:docMk/>
            <pc:sldMk cId="25140063" sldId="310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4:47:03.237" v="8193" actId="1076"/>
          <ac:spMkLst>
            <pc:docMk/>
            <pc:sldMk cId="25140063" sldId="310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4:47:06.920" v="8194" actId="1076"/>
          <ac:spMkLst>
            <pc:docMk/>
            <pc:sldMk cId="25140063" sldId="310"/>
            <ac:spMk id="51" creationId="{A046E03B-AF28-499D-BF39-CF880B5C8FE2}"/>
          </ac:spMkLst>
        </pc:spChg>
        <pc:spChg chg="mod">
          <ac:chgData name="Siegbert Rudolph" userId="2af4d44886c067cc" providerId="LiveId" clId="{12C70145-B07B-4670-A154-68590779E445}" dt="2020-06-16T14:47:11.358" v="8195" actId="1076"/>
          <ac:spMkLst>
            <pc:docMk/>
            <pc:sldMk cId="25140063" sldId="310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4:45:19.544" v="8126" actId="1036"/>
          <ac:spMkLst>
            <pc:docMk/>
            <pc:sldMk cId="25140063" sldId="310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4:45:56.532" v="8174" actId="1038"/>
          <ac:spMkLst>
            <pc:docMk/>
            <pc:sldMk cId="25140063" sldId="310"/>
            <ac:spMk id="54" creationId="{240A2E8A-DC1B-44BE-A5B1-C9BCB4E12DF7}"/>
          </ac:spMkLst>
        </pc:spChg>
        <pc:spChg chg="mod">
          <ac:chgData name="Siegbert Rudolph" userId="2af4d44886c067cc" providerId="LiveId" clId="{12C70145-B07B-4670-A154-68590779E445}" dt="2020-06-16T14:46:10.975" v="8185" actId="14100"/>
          <ac:spMkLst>
            <pc:docMk/>
            <pc:sldMk cId="25140063" sldId="310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29:05.681" v="9229" actId="1076"/>
          <ac:picMkLst>
            <pc:docMk/>
            <pc:sldMk cId="25140063" sldId="310"/>
            <ac:picMk id="12" creationId="{0E662F30-BBD5-4D29-9E99-F892A7BC12F9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97" v="9982" actId="1076"/>
        <pc:sldMkLst>
          <pc:docMk/>
          <pc:sldMk cId="1778706396" sldId="311"/>
        </pc:sldMkLst>
        <pc:spChg chg="mod">
          <ac:chgData name="Siegbert Rudolph" userId="2af4d44886c067cc" providerId="LiveId" clId="{12C70145-B07B-4670-A154-68590779E445}" dt="2020-06-16T14:52:17.801" v="8300" actId="1076"/>
          <ac:spMkLst>
            <pc:docMk/>
            <pc:sldMk cId="1778706396" sldId="311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193" v="9977" actId="478"/>
          <ac:spMkLst>
            <pc:docMk/>
            <pc:sldMk cId="1778706396" sldId="311"/>
            <ac:spMk id="14" creationId="{690F9F51-635F-4787-A6CA-5DE7ED110DF5}"/>
          </ac:spMkLst>
        </pc:spChg>
        <pc:spChg chg="mod">
          <ac:chgData name="Siegbert Rudolph" userId="2af4d44886c067cc" providerId="LiveId" clId="{12C70145-B07B-4670-A154-68590779E445}" dt="2020-07-07T14:29:21.197" v="9982" actId="1076"/>
          <ac:spMkLst>
            <pc:docMk/>
            <pc:sldMk cId="1778706396" sldId="311"/>
            <ac:spMk id="15" creationId="{059A6428-8428-49AF-84D3-56C42F069FF2}"/>
          </ac:spMkLst>
        </pc:spChg>
        <pc:spChg chg="mod">
          <ac:chgData name="Siegbert Rudolph" userId="2af4d44886c067cc" providerId="LiveId" clId="{12C70145-B07B-4670-A154-68590779E445}" dt="2020-06-16T14:28:15.588" v="7589" actId="20577"/>
          <ac:spMkLst>
            <pc:docMk/>
            <pc:sldMk cId="1778706396" sldId="311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4:56:50.034" v="8462" actId="1037"/>
          <ac:spMkLst>
            <pc:docMk/>
            <pc:sldMk cId="1778706396" sldId="311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4:28:12.606" v="7588" actId="20577"/>
          <ac:spMkLst>
            <pc:docMk/>
            <pc:sldMk cId="1778706396" sldId="311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4:28:18.948" v="7590" actId="20577"/>
          <ac:spMkLst>
            <pc:docMk/>
            <pc:sldMk cId="1778706396" sldId="311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4:52:29.029" v="8320" actId="1036"/>
          <ac:spMkLst>
            <pc:docMk/>
            <pc:sldMk cId="1778706396" sldId="311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4:52:54.849" v="8333" actId="14100"/>
          <ac:spMkLst>
            <pc:docMk/>
            <pc:sldMk cId="1778706396" sldId="311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4:53:10.427" v="8336" actId="14100"/>
          <ac:spMkLst>
            <pc:docMk/>
            <pc:sldMk cId="1778706396" sldId="311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4:55:54.824" v="8446" actId="1076"/>
          <ac:spMkLst>
            <pc:docMk/>
            <pc:sldMk cId="1778706396" sldId="311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4:55:58.945" v="8447" actId="1076"/>
          <ac:spMkLst>
            <pc:docMk/>
            <pc:sldMk cId="1778706396" sldId="311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4:56:03.127" v="8448" actId="1076"/>
          <ac:spMkLst>
            <pc:docMk/>
            <pc:sldMk cId="1778706396" sldId="311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4:56:08.137" v="8449" actId="1076"/>
          <ac:spMkLst>
            <pc:docMk/>
            <pc:sldMk cId="1778706396" sldId="311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4:56:12.281" v="8450" actId="1076"/>
          <ac:spMkLst>
            <pc:docMk/>
            <pc:sldMk cId="1778706396" sldId="311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4:56:50.034" v="8462" actId="1037"/>
          <ac:spMkLst>
            <pc:docMk/>
            <pc:sldMk cId="1778706396" sldId="311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4:54:26.021" v="8391" actId="1076"/>
          <ac:spMkLst>
            <pc:docMk/>
            <pc:sldMk cId="1778706396" sldId="311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4:54:51.117" v="8404" actId="1035"/>
          <ac:spMkLst>
            <pc:docMk/>
            <pc:sldMk cId="1778706396" sldId="311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4:56:57.828" v="8482" actId="1038"/>
          <ac:spMkLst>
            <pc:docMk/>
            <pc:sldMk cId="1778706396" sldId="311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5:13:35.247" v="8941" actId="14100"/>
          <ac:spMkLst>
            <pc:docMk/>
            <pc:sldMk cId="1778706396" sldId="311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5:13:40.188" v="8942" actId="14100"/>
          <ac:spMkLst>
            <pc:docMk/>
            <pc:sldMk cId="1778706396" sldId="311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4:52:44.947" v="8323" actId="1076"/>
          <ac:spMkLst>
            <pc:docMk/>
            <pc:sldMk cId="1778706396" sldId="311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4:53:00.175" v="8334" actId="1076"/>
          <ac:spMkLst>
            <pc:docMk/>
            <pc:sldMk cId="1778706396" sldId="311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4:53:15.821" v="8337" actId="1076"/>
          <ac:spMkLst>
            <pc:docMk/>
            <pc:sldMk cId="1778706396" sldId="311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4:54:39.141" v="8392" actId="1076"/>
          <ac:spMkLst>
            <pc:docMk/>
            <pc:sldMk cId="1778706396" sldId="311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4:54:59.511" v="8405" actId="1076"/>
          <ac:spMkLst>
            <pc:docMk/>
            <pc:sldMk cId="1778706396" sldId="311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4:55:11.775" v="8407" actId="1076"/>
          <ac:spMkLst>
            <pc:docMk/>
            <pc:sldMk cId="1778706396" sldId="311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4:55:23.839" v="8417" actId="1076"/>
          <ac:spMkLst>
            <pc:docMk/>
            <pc:sldMk cId="1778706396" sldId="311"/>
            <ac:spMk id="45" creationId="{03351C07-2F68-4FAB-B12E-F7C7AD190989}"/>
          </ac:spMkLst>
        </pc:spChg>
        <pc:spChg chg="mod">
          <ac:chgData name="Siegbert Rudolph" userId="2af4d44886c067cc" providerId="LiveId" clId="{12C70145-B07B-4670-A154-68590779E445}" dt="2020-06-16T14:55:38.944" v="8436" actId="1076"/>
          <ac:spMkLst>
            <pc:docMk/>
            <pc:sldMk cId="1778706396" sldId="311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4:56:50.034" v="8462" actId="1037"/>
          <ac:spMkLst>
            <pc:docMk/>
            <pc:sldMk cId="1778706396" sldId="311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4:56:50.034" v="8462" actId="1037"/>
          <ac:spMkLst>
            <pc:docMk/>
            <pc:sldMk cId="1778706396" sldId="311"/>
            <ac:spMk id="48" creationId="{814C0143-45B3-47E8-A9AD-9BE58DF5E73C}"/>
          </ac:spMkLst>
        </pc:spChg>
        <pc:spChg chg="mod">
          <ac:chgData name="Siegbert Rudolph" userId="2af4d44886c067cc" providerId="LiveId" clId="{12C70145-B07B-4670-A154-68590779E445}" dt="2020-06-16T14:56:50.034" v="8462" actId="1037"/>
          <ac:spMkLst>
            <pc:docMk/>
            <pc:sldMk cId="1778706396" sldId="311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4:56:21.643" v="8453" actId="1076"/>
          <ac:spMkLst>
            <pc:docMk/>
            <pc:sldMk cId="1778706396" sldId="311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4:56:24.877" v="8454" actId="1076"/>
          <ac:spMkLst>
            <pc:docMk/>
            <pc:sldMk cId="1778706396" sldId="311"/>
            <ac:spMk id="51" creationId="{A046E03B-AF28-499D-BF39-CF880B5C8FE2}"/>
          </ac:spMkLst>
        </pc:spChg>
        <pc:spChg chg="mod">
          <ac:chgData name="Siegbert Rudolph" userId="2af4d44886c067cc" providerId="LiveId" clId="{12C70145-B07B-4670-A154-68590779E445}" dt="2020-06-16T14:56:28.496" v="8455" actId="1076"/>
          <ac:spMkLst>
            <pc:docMk/>
            <pc:sldMk cId="1778706396" sldId="311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4:55:18.825" v="8416" actId="1038"/>
          <ac:spMkLst>
            <pc:docMk/>
            <pc:sldMk cId="1778706396" sldId="311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4:55:33.357" v="8435" actId="1038"/>
          <ac:spMkLst>
            <pc:docMk/>
            <pc:sldMk cId="1778706396" sldId="311"/>
            <ac:spMk id="54" creationId="{240A2E8A-DC1B-44BE-A5B1-C9BCB4E12DF7}"/>
          </ac:spMkLst>
        </pc:spChg>
        <pc:spChg chg="mod">
          <ac:chgData name="Siegbert Rudolph" userId="2af4d44886c067cc" providerId="LiveId" clId="{12C70145-B07B-4670-A154-68590779E445}" dt="2020-06-16T14:55:50.241" v="8445" actId="1038"/>
          <ac:spMkLst>
            <pc:docMk/>
            <pc:sldMk cId="1778706396" sldId="311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30:22.423" v="9248" actId="1076"/>
          <ac:picMkLst>
            <pc:docMk/>
            <pc:sldMk cId="1778706396" sldId="311"/>
            <ac:picMk id="12" creationId="{76C6AE57-C7DC-4041-B768-A7BFA2C1670C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204" v="9988" actId="1076"/>
        <pc:sldMkLst>
          <pc:docMk/>
          <pc:sldMk cId="994030923" sldId="312"/>
        </pc:sldMkLst>
        <pc:spChg chg="mod">
          <ac:chgData name="Siegbert Rudolph" userId="2af4d44886c067cc" providerId="LiveId" clId="{12C70145-B07B-4670-A154-68590779E445}" dt="2020-06-16T14:57:08.591" v="8483" actId="1076"/>
          <ac:spMkLst>
            <pc:docMk/>
            <pc:sldMk cId="994030923" sldId="312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198" v="9983" actId="478"/>
          <ac:spMkLst>
            <pc:docMk/>
            <pc:sldMk cId="994030923" sldId="312"/>
            <ac:spMk id="14" creationId="{B3A65139-A4F4-4C44-8D27-04EAFEB43E70}"/>
          </ac:spMkLst>
        </pc:spChg>
        <pc:spChg chg="mod">
          <ac:chgData name="Siegbert Rudolph" userId="2af4d44886c067cc" providerId="LiveId" clId="{12C70145-B07B-4670-A154-68590779E445}" dt="2020-07-07T14:29:21.204" v="9988" actId="1076"/>
          <ac:spMkLst>
            <pc:docMk/>
            <pc:sldMk cId="994030923" sldId="312"/>
            <ac:spMk id="15" creationId="{4A51D09B-84DA-4FA2-8F57-430419A1C3CB}"/>
          </ac:spMkLst>
        </pc:spChg>
        <pc:spChg chg="mod">
          <ac:chgData name="Siegbert Rudolph" userId="2af4d44886c067cc" providerId="LiveId" clId="{12C70145-B07B-4670-A154-68590779E445}" dt="2020-06-16T14:30:06.622" v="7625" actId="1038"/>
          <ac:spMkLst>
            <pc:docMk/>
            <pc:sldMk cId="994030923" sldId="312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4:30:01.484" v="7622" actId="1037"/>
          <ac:spMkLst>
            <pc:docMk/>
            <pc:sldMk cId="994030923" sldId="312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4:30:06.622" v="7625" actId="1038"/>
          <ac:spMkLst>
            <pc:docMk/>
            <pc:sldMk cId="994030923" sldId="312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4:30:01.484" v="7622" actId="1037"/>
          <ac:spMkLst>
            <pc:docMk/>
            <pc:sldMk cId="994030923" sldId="312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4:57:25.986" v="8506" actId="14100"/>
          <ac:spMkLst>
            <pc:docMk/>
            <pc:sldMk cId="994030923" sldId="312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4:57:45.725" v="8522" actId="14100"/>
          <ac:spMkLst>
            <pc:docMk/>
            <pc:sldMk cId="994030923" sldId="312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4:58:01.674" v="8531" actId="1035"/>
          <ac:spMkLst>
            <pc:docMk/>
            <pc:sldMk cId="994030923" sldId="312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4:59:50.207" v="8626" actId="1076"/>
          <ac:spMkLst>
            <pc:docMk/>
            <pc:sldMk cId="994030923" sldId="312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4:59:53.802" v="8627" actId="1076"/>
          <ac:spMkLst>
            <pc:docMk/>
            <pc:sldMk cId="994030923" sldId="312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4:59:57.792" v="8628" actId="1076"/>
          <ac:spMkLst>
            <pc:docMk/>
            <pc:sldMk cId="994030923" sldId="312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5:00:03.567" v="8629" actId="1076"/>
          <ac:spMkLst>
            <pc:docMk/>
            <pc:sldMk cId="994030923" sldId="312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5:00:39.643" v="8636" actId="1076"/>
          <ac:spMkLst>
            <pc:docMk/>
            <pc:sldMk cId="994030923" sldId="312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4:30:01.484" v="7622" actId="1037"/>
          <ac:spMkLst>
            <pc:docMk/>
            <pc:sldMk cId="994030923" sldId="312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4:58:38.093" v="8559" actId="14100"/>
          <ac:spMkLst>
            <pc:docMk/>
            <pc:sldMk cId="994030923" sldId="312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4:58:26.409" v="8557" actId="1035"/>
          <ac:spMkLst>
            <pc:docMk/>
            <pc:sldMk cId="994030923" sldId="312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4:30:16.469" v="7659" actId="1038"/>
          <ac:spMkLst>
            <pc:docMk/>
            <pc:sldMk cId="994030923" sldId="312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5:00:43.843" v="8637" actId="1076"/>
          <ac:spMkLst>
            <pc:docMk/>
            <pc:sldMk cId="994030923" sldId="312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4:58:52.543" v="8562" actId="14100"/>
          <ac:spMkLst>
            <pc:docMk/>
            <pc:sldMk cId="994030923" sldId="312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4:57:32.146" v="8507" actId="1076"/>
          <ac:spMkLst>
            <pc:docMk/>
            <pc:sldMk cId="994030923" sldId="312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4:57:53.318" v="8523" actId="1076"/>
          <ac:spMkLst>
            <pc:docMk/>
            <pc:sldMk cId="994030923" sldId="312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4:58:06.918" v="8532" actId="1076"/>
          <ac:spMkLst>
            <pc:docMk/>
            <pc:sldMk cId="994030923" sldId="312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4:58:16.788" v="8538" actId="1076"/>
          <ac:spMkLst>
            <pc:docMk/>
            <pc:sldMk cId="994030923" sldId="312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4:58:43.774" v="8560" actId="1076"/>
          <ac:spMkLst>
            <pc:docMk/>
            <pc:sldMk cId="994030923" sldId="312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4:58:59.156" v="8563" actId="1076"/>
          <ac:spMkLst>
            <pc:docMk/>
            <pc:sldMk cId="994030923" sldId="312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4:59:16.422" v="8584" actId="1076"/>
          <ac:spMkLst>
            <pc:docMk/>
            <pc:sldMk cId="994030923" sldId="312"/>
            <ac:spMk id="45" creationId="{03351C07-2F68-4FAB-B12E-F7C7AD190989}"/>
          </ac:spMkLst>
        </pc:spChg>
        <pc:spChg chg="mod">
          <ac:chgData name="Siegbert Rudolph" userId="2af4d44886c067cc" providerId="LiveId" clId="{12C70145-B07B-4670-A154-68590779E445}" dt="2020-06-16T14:59:32.854" v="8614" actId="1076"/>
          <ac:spMkLst>
            <pc:docMk/>
            <pc:sldMk cId="994030923" sldId="312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4:30:01.484" v="7622" actId="1037"/>
          <ac:spMkLst>
            <pc:docMk/>
            <pc:sldMk cId="994030923" sldId="312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4:30:01.484" v="7622" actId="1037"/>
          <ac:spMkLst>
            <pc:docMk/>
            <pc:sldMk cId="994030923" sldId="312"/>
            <ac:spMk id="48" creationId="{814C0143-45B3-47E8-A9AD-9BE58DF5E73C}"/>
          </ac:spMkLst>
        </pc:spChg>
        <pc:spChg chg="mod">
          <ac:chgData name="Siegbert Rudolph" userId="2af4d44886c067cc" providerId="LiveId" clId="{12C70145-B07B-4670-A154-68590779E445}" dt="2020-06-16T14:30:01.484" v="7622" actId="1037"/>
          <ac:spMkLst>
            <pc:docMk/>
            <pc:sldMk cId="994030923" sldId="312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5:00:48.481" v="8638" actId="1076"/>
          <ac:spMkLst>
            <pc:docMk/>
            <pc:sldMk cId="994030923" sldId="312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5:00:52.462" v="8639" actId="1076"/>
          <ac:spMkLst>
            <pc:docMk/>
            <pc:sldMk cId="994030923" sldId="312"/>
            <ac:spMk id="51" creationId="{A046E03B-AF28-499D-BF39-CF880B5C8FE2}"/>
          </ac:spMkLst>
        </pc:spChg>
        <pc:spChg chg="mod">
          <ac:chgData name="Siegbert Rudolph" userId="2af4d44886c067cc" providerId="LiveId" clId="{12C70145-B07B-4670-A154-68590779E445}" dt="2020-06-16T15:00:56.715" v="8640" actId="1076"/>
          <ac:spMkLst>
            <pc:docMk/>
            <pc:sldMk cId="994030923" sldId="312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4:59:09.905" v="8583" actId="1036"/>
          <ac:spMkLst>
            <pc:docMk/>
            <pc:sldMk cId="994030923" sldId="312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4:59:27.321" v="8613" actId="1038"/>
          <ac:spMkLst>
            <pc:docMk/>
            <pc:sldMk cId="994030923" sldId="312"/>
            <ac:spMk id="54" creationId="{240A2E8A-DC1B-44BE-A5B1-C9BCB4E12DF7}"/>
          </ac:spMkLst>
        </pc:spChg>
        <pc:spChg chg="mod">
          <ac:chgData name="Siegbert Rudolph" userId="2af4d44886c067cc" providerId="LiveId" clId="{12C70145-B07B-4670-A154-68590779E445}" dt="2020-06-16T14:59:43.346" v="8625" actId="14100"/>
          <ac:spMkLst>
            <pc:docMk/>
            <pc:sldMk cId="994030923" sldId="312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31:18.680" v="9264" actId="1076"/>
          <ac:picMkLst>
            <pc:docMk/>
            <pc:sldMk cId="994030923" sldId="312"/>
            <ac:picMk id="12" creationId="{C5127703-FC5B-4B3E-8CAF-F988AA1702D3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208" v="9994" actId="1076"/>
        <pc:sldMkLst>
          <pc:docMk/>
          <pc:sldMk cId="4204709145" sldId="313"/>
        </pc:sldMkLst>
        <pc:spChg chg="mod">
          <ac:chgData name="Siegbert Rudolph" userId="2af4d44886c067cc" providerId="LiveId" clId="{12C70145-B07B-4670-A154-68590779E445}" dt="2020-06-16T15:01:35.192" v="8641" actId="1076"/>
          <ac:spMkLst>
            <pc:docMk/>
            <pc:sldMk cId="4204709145" sldId="313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205" v="9989" actId="478"/>
          <ac:spMkLst>
            <pc:docMk/>
            <pc:sldMk cId="4204709145" sldId="313"/>
            <ac:spMk id="14" creationId="{551DEA78-33B8-4DB6-BD5E-A60DA949AE2D}"/>
          </ac:spMkLst>
        </pc:spChg>
        <pc:spChg chg="mod">
          <ac:chgData name="Siegbert Rudolph" userId="2af4d44886c067cc" providerId="LiveId" clId="{12C70145-B07B-4670-A154-68590779E445}" dt="2020-07-07T14:29:21.208" v="9994" actId="1076"/>
          <ac:spMkLst>
            <pc:docMk/>
            <pc:sldMk cId="4204709145" sldId="313"/>
            <ac:spMk id="15" creationId="{E5E54189-BAF4-49B2-BDF2-7FBA74F52939}"/>
          </ac:spMkLst>
        </pc:spChg>
        <pc:spChg chg="mod">
          <ac:chgData name="Siegbert Rudolph" userId="2af4d44886c067cc" providerId="LiveId" clId="{12C70145-B07B-4670-A154-68590779E445}" dt="2020-06-16T14:31:34.325" v="7673" actId="20577"/>
          <ac:spMkLst>
            <pc:docMk/>
            <pc:sldMk cId="4204709145" sldId="313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4:31:38.746" v="7674" actId="20577"/>
          <ac:spMkLst>
            <pc:docMk/>
            <pc:sldMk cId="4204709145" sldId="313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4:32:05.567" v="7687" actId="1037"/>
          <ac:spMkLst>
            <pc:docMk/>
            <pc:sldMk cId="4204709145" sldId="313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4:31:30.494" v="7672" actId="20577"/>
          <ac:spMkLst>
            <pc:docMk/>
            <pc:sldMk cId="4204709145" sldId="313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4:32:05.567" v="7687" actId="1037"/>
          <ac:spMkLst>
            <pc:docMk/>
            <pc:sldMk cId="4204709145" sldId="313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5:01:40.232" v="8642" actId="1076"/>
          <ac:spMkLst>
            <pc:docMk/>
            <pc:sldMk cId="4204709145" sldId="313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5:01:58.310" v="8646" actId="1076"/>
          <ac:spMkLst>
            <pc:docMk/>
            <pc:sldMk cId="4204709145" sldId="313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5:02:19.364" v="8658" actId="1036"/>
          <ac:spMkLst>
            <pc:docMk/>
            <pc:sldMk cId="4204709145" sldId="313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5:04:34.410" v="8763" actId="1076"/>
          <ac:spMkLst>
            <pc:docMk/>
            <pc:sldMk cId="4204709145" sldId="313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5:04:39.796" v="8764" actId="1076"/>
          <ac:spMkLst>
            <pc:docMk/>
            <pc:sldMk cId="4204709145" sldId="313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5:04:43.951" v="8765" actId="1076"/>
          <ac:spMkLst>
            <pc:docMk/>
            <pc:sldMk cId="4204709145" sldId="313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5:04:48.734" v="8766" actId="1076"/>
          <ac:spMkLst>
            <pc:docMk/>
            <pc:sldMk cId="4204709145" sldId="313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5:04:53.080" v="8767" actId="1076"/>
          <ac:spMkLst>
            <pc:docMk/>
            <pc:sldMk cId="4204709145" sldId="313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4:32:10.473" v="7696" actId="1037"/>
          <ac:spMkLst>
            <pc:docMk/>
            <pc:sldMk cId="4204709145" sldId="313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5:03:42.642" v="8712" actId="688"/>
          <ac:spMkLst>
            <pc:docMk/>
            <pc:sldMk cId="4204709145" sldId="313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5:03:08.082" v="8693" actId="1038"/>
          <ac:spMkLst>
            <pc:docMk/>
            <pc:sldMk cId="4204709145" sldId="313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5:05:43.426" v="8802" actId="1038"/>
          <ac:spMkLst>
            <pc:docMk/>
            <pc:sldMk cId="4204709145" sldId="313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5:04:57.641" v="8768" actId="1076"/>
          <ac:spMkLst>
            <pc:docMk/>
            <pc:sldMk cId="4204709145" sldId="313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5:03:23.943" v="8708" actId="1035"/>
          <ac:spMkLst>
            <pc:docMk/>
            <pc:sldMk cId="4204709145" sldId="313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5:01:44.694" v="8643" actId="1076"/>
          <ac:spMkLst>
            <pc:docMk/>
            <pc:sldMk cId="4204709145" sldId="313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5:02:08.244" v="8647" actId="1076"/>
          <ac:spMkLst>
            <pc:docMk/>
            <pc:sldMk cId="4204709145" sldId="313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5:02:27.880" v="8659" actId="1076"/>
          <ac:spMkLst>
            <pc:docMk/>
            <pc:sldMk cId="4204709145" sldId="313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5:02:57.722" v="8676" actId="1076"/>
          <ac:spMkLst>
            <pc:docMk/>
            <pc:sldMk cId="4204709145" sldId="313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5:03:12.842" v="8694" actId="1076"/>
          <ac:spMkLst>
            <pc:docMk/>
            <pc:sldMk cId="4204709145" sldId="313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5:03:28.780" v="8709" actId="1076"/>
          <ac:spMkLst>
            <pc:docMk/>
            <pc:sldMk cId="4204709145" sldId="313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5:04:05.652" v="8737" actId="1076"/>
          <ac:spMkLst>
            <pc:docMk/>
            <pc:sldMk cId="4204709145" sldId="313"/>
            <ac:spMk id="45" creationId="{03351C07-2F68-4FAB-B12E-F7C7AD190989}"/>
          </ac:spMkLst>
        </pc:spChg>
        <pc:spChg chg="mod">
          <ac:chgData name="Siegbert Rudolph" userId="2af4d44886c067cc" providerId="LiveId" clId="{12C70145-B07B-4670-A154-68590779E445}" dt="2020-06-16T15:04:18.223" v="8747" actId="1076"/>
          <ac:spMkLst>
            <pc:docMk/>
            <pc:sldMk cId="4204709145" sldId="313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4:32:20.781" v="7703" actId="1038"/>
          <ac:spMkLst>
            <pc:docMk/>
            <pc:sldMk cId="4204709145" sldId="313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4:32:20.781" v="7703" actId="1038"/>
          <ac:spMkLst>
            <pc:docMk/>
            <pc:sldMk cId="4204709145" sldId="313"/>
            <ac:spMk id="48" creationId="{814C0143-45B3-47E8-A9AD-9BE58DF5E73C}"/>
          </ac:spMkLst>
        </pc:spChg>
        <pc:spChg chg="mod">
          <ac:chgData name="Siegbert Rudolph" userId="2af4d44886c067cc" providerId="LiveId" clId="{12C70145-B07B-4670-A154-68590779E445}" dt="2020-06-16T14:32:20.781" v="7703" actId="1038"/>
          <ac:spMkLst>
            <pc:docMk/>
            <pc:sldMk cId="4204709145" sldId="313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5:05:01.609" v="8769" actId="1076"/>
          <ac:spMkLst>
            <pc:docMk/>
            <pc:sldMk cId="4204709145" sldId="313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5:05:05.058" v="8770" actId="1076"/>
          <ac:spMkLst>
            <pc:docMk/>
            <pc:sldMk cId="4204709145" sldId="313"/>
            <ac:spMk id="51" creationId="{A046E03B-AF28-499D-BF39-CF880B5C8FE2}"/>
          </ac:spMkLst>
        </pc:spChg>
        <pc:spChg chg="mod">
          <ac:chgData name="Siegbert Rudolph" userId="2af4d44886c067cc" providerId="LiveId" clId="{12C70145-B07B-4670-A154-68590779E445}" dt="2020-06-16T15:05:08.509" v="8771" actId="1076"/>
          <ac:spMkLst>
            <pc:docMk/>
            <pc:sldMk cId="4204709145" sldId="313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5:03:57.217" v="8736" actId="1038"/>
          <ac:spMkLst>
            <pc:docMk/>
            <pc:sldMk cId="4204709145" sldId="313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5:04:13.841" v="8746" actId="1038"/>
          <ac:spMkLst>
            <pc:docMk/>
            <pc:sldMk cId="4204709145" sldId="313"/>
            <ac:spMk id="54" creationId="{240A2E8A-DC1B-44BE-A5B1-C9BCB4E12DF7}"/>
          </ac:spMkLst>
        </pc:spChg>
        <pc:spChg chg="mod">
          <ac:chgData name="Siegbert Rudolph" userId="2af4d44886c067cc" providerId="LiveId" clId="{12C70145-B07B-4670-A154-68590779E445}" dt="2020-06-16T15:04:29.740" v="8762" actId="1035"/>
          <ac:spMkLst>
            <pc:docMk/>
            <pc:sldMk cId="4204709145" sldId="313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32:17.172" v="9282" actId="1076"/>
          <ac:picMkLst>
            <pc:docMk/>
            <pc:sldMk cId="4204709145" sldId="313"/>
            <ac:picMk id="12" creationId="{4F732751-B779-4C8D-B256-31426BD8E7A0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213" v="10000" actId="1076"/>
        <pc:sldMkLst>
          <pc:docMk/>
          <pc:sldMk cId="855258613" sldId="314"/>
        </pc:sldMkLst>
        <pc:spChg chg="mod">
          <ac:chgData name="Siegbert Rudolph" userId="2af4d44886c067cc" providerId="LiveId" clId="{12C70145-B07B-4670-A154-68590779E445}" dt="2020-06-16T15:05:58.674" v="8803" actId="1076"/>
          <ac:spMkLst>
            <pc:docMk/>
            <pc:sldMk cId="855258613" sldId="314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7-07T14:29:21.209" v="9995" actId="478"/>
          <ac:spMkLst>
            <pc:docMk/>
            <pc:sldMk cId="855258613" sldId="314"/>
            <ac:spMk id="14" creationId="{C9F5BEF8-50B6-40F1-9B26-83CB54407923}"/>
          </ac:spMkLst>
        </pc:spChg>
        <pc:spChg chg="mod">
          <ac:chgData name="Siegbert Rudolph" userId="2af4d44886c067cc" providerId="LiveId" clId="{12C70145-B07B-4670-A154-68590779E445}" dt="2020-07-07T14:29:21.213" v="10000" actId="1076"/>
          <ac:spMkLst>
            <pc:docMk/>
            <pc:sldMk cId="855258613" sldId="314"/>
            <ac:spMk id="15" creationId="{8F66AD3D-8EB8-4C97-829C-F8D851E00548}"/>
          </ac:spMkLst>
        </pc:spChg>
        <pc:spChg chg="mod">
          <ac:chgData name="Siegbert Rudolph" userId="2af4d44886c067cc" providerId="LiveId" clId="{12C70145-B07B-4670-A154-68590779E445}" dt="2020-06-16T14:33:07.101" v="7714" actId="20577"/>
          <ac:spMkLst>
            <pc:docMk/>
            <pc:sldMk cId="855258613" sldId="314"/>
            <ac:spMk id="19" creationId="{4C32F2E6-E530-40E5-B54B-B4A1F84013AB}"/>
          </ac:spMkLst>
        </pc:spChg>
        <pc:spChg chg="mod">
          <ac:chgData name="Siegbert Rudolph" userId="2af4d44886c067cc" providerId="LiveId" clId="{12C70145-B07B-4670-A154-68590779E445}" dt="2020-06-16T14:33:10.631" v="7715" actId="20577"/>
          <ac:spMkLst>
            <pc:docMk/>
            <pc:sldMk cId="855258613" sldId="314"/>
            <ac:spMk id="20" creationId="{D1AEDFF1-6001-4A04-BFE1-FEB80FB42EF9}"/>
          </ac:spMkLst>
        </pc:spChg>
        <pc:spChg chg="mod">
          <ac:chgData name="Siegbert Rudolph" userId="2af4d44886c067cc" providerId="LiveId" clId="{12C70145-B07B-4670-A154-68590779E445}" dt="2020-06-16T14:33:18.183" v="7717" actId="20577"/>
          <ac:spMkLst>
            <pc:docMk/>
            <pc:sldMk cId="855258613" sldId="314"/>
            <ac:spMk id="21" creationId="{0EB88274-0919-4199-BD2B-A494D5DBFA26}"/>
          </ac:spMkLst>
        </pc:spChg>
        <pc:spChg chg="mod">
          <ac:chgData name="Siegbert Rudolph" userId="2af4d44886c067cc" providerId="LiveId" clId="{12C70145-B07B-4670-A154-68590779E445}" dt="2020-06-16T14:34:07.580" v="7737" actId="1038"/>
          <ac:spMkLst>
            <pc:docMk/>
            <pc:sldMk cId="855258613" sldId="314"/>
            <ac:spMk id="22" creationId="{7BF0F120-6E9E-4692-AA6B-9B7FEF182ABF}"/>
          </ac:spMkLst>
        </pc:spChg>
        <pc:spChg chg="mod">
          <ac:chgData name="Siegbert Rudolph" userId="2af4d44886c067cc" providerId="LiveId" clId="{12C70145-B07B-4670-A154-68590779E445}" dt="2020-06-16T14:33:15.180" v="7716" actId="20577"/>
          <ac:spMkLst>
            <pc:docMk/>
            <pc:sldMk cId="855258613" sldId="314"/>
            <ac:spMk id="23" creationId="{4ACA1433-F286-41FB-8316-18E97F12A734}"/>
          </ac:spMkLst>
        </pc:spChg>
        <pc:spChg chg="mod">
          <ac:chgData name="Siegbert Rudolph" userId="2af4d44886c067cc" providerId="LiveId" clId="{12C70145-B07B-4670-A154-68590779E445}" dt="2020-06-16T15:06:09.507" v="8820" actId="1037"/>
          <ac:spMkLst>
            <pc:docMk/>
            <pc:sldMk cId="855258613" sldId="314"/>
            <ac:spMk id="25" creationId="{421655DF-855B-4812-A61F-4DD6E604CF0C}"/>
          </ac:spMkLst>
        </pc:spChg>
        <pc:spChg chg="mod">
          <ac:chgData name="Siegbert Rudolph" userId="2af4d44886c067cc" providerId="LiveId" clId="{12C70145-B07B-4670-A154-68590779E445}" dt="2020-06-16T15:06:30.952" v="8824" actId="14100"/>
          <ac:spMkLst>
            <pc:docMk/>
            <pc:sldMk cId="855258613" sldId="314"/>
            <ac:spMk id="26" creationId="{4A713722-44F1-4A2F-98E6-FC2B21C603E3}"/>
          </ac:spMkLst>
        </pc:spChg>
        <pc:spChg chg="mod">
          <ac:chgData name="Siegbert Rudolph" userId="2af4d44886c067cc" providerId="LiveId" clId="{12C70145-B07B-4670-A154-68590779E445}" dt="2020-06-16T15:06:47.534" v="8829" actId="1035"/>
          <ac:spMkLst>
            <pc:docMk/>
            <pc:sldMk cId="855258613" sldId="314"/>
            <ac:spMk id="27" creationId="{AF13B714-9719-4277-8040-C782701FB0B9}"/>
          </ac:spMkLst>
        </pc:spChg>
        <pc:spChg chg="mod">
          <ac:chgData name="Siegbert Rudolph" userId="2af4d44886c067cc" providerId="LiveId" clId="{12C70145-B07B-4670-A154-68590779E445}" dt="2020-06-16T15:08:28.654" v="8908" actId="1076"/>
          <ac:spMkLst>
            <pc:docMk/>
            <pc:sldMk cId="855258613" sldId="314"/>
            <ac:spMk id="28" creationId="{91AC5F9B-F181-4CD9-B9A0-AF86D22A684D}"/>
          </ac:spMkLst>
        </pc:spChg>
        <pc:spChg chg="mod">
          <ac:chgData name="Siegbert Rudolph" userId="2af4d44886c067cc" providerId="LiveId" clId="{12C70145-B07B-4670-A154-68590779E445}" dt="2020-06-16T15:08:33.058" v="8909" actId="1076"/>
          <ac:spMkLst>
            <pc:docMk/>
            <pc:sldMk cId="855258613" sldId="314"/>
            <ac:spMk id="29" creationId="{57D46979-D709-4777-8D2E-19082D8A19B2}"/>
          </ac:spMkLst>
        </pc:spChg>
        <pc:spChg chg="mod">
          <ac:chgData name="Siegbert Rudolph" userId="2af4d44886c067cc" providerId="LiveId" clId="{12C70145-B07B-4670-A154-68590779E445}" dt="2020-06-16T15:08:37.342" v="8910" actId="1076"/>
          <ac:spMkLst>
            <pc:docMk/>
            <pc:sldMk cId="855258613" sldId="314"/>
            <ac:spMk id="30" creationId="{58E47231-B1D4-472D-9F0D-DC5F5FF92502}"/>
          </ac:spMkLst>
        </pc:spChg>
        <pc:spChg chg="mod">
          <ac:chgData name="Siegbert Rudolph" userId="2af4d44886c067cc" providerId="LiveId" clId="{12C70145-B07B-4670-A154-68590779E445}" dt="2020-06-16T15:08:42.424" v="8911" actId="1076"/>
          <ac:spMkLst>
            <pc:docMk/>
            <pc:sldMk cId="855258613" sldId="314"/>
            <ac:spMk id="31" creationId="{89D4BB99-B186-4296-B78F-FA181B218BD1}"/>
          </ac:spMkLst>
        </pc:spChg>
        <pc:spChg chg="mod">
          <ac:chgData name="Siegbert Rudolph" userId="2af4d44886c067cc" providerId="LiveId" clId="{12C70145-B07B-4670-A154-68590779E445}" dt="2020-06-16T15:08:46.704" v="8912" actId="1076"/>
          <ac:spMkLst>
            <pc:docMk/>
            <pc:sldMk cId="855258613" sldId="314"/>
            <ac:spMk id="32" creationId="{98D6021E-5F0F-4BAB-8FBB-ABA2BB84ABE3}"/>
          </ac:spMkLst>
        </pc:spChg>
        <pc:spChg chg="mod">
          <ac:chgData name="Siegbert Rudolph" userId="2af4d44886c067cc" providerId="LiveId" clId="{12C70145-B07B-4670-A154-68590779E445}" dt="2020-06-16T14:33:38.681" v="7731" actId="1037"/>
          <ac:spMkLst>
            <pc:docMk/>
            <pc:sldMk cId="855258613" sldId="314"/>
            <ac:spMk id="33" creationId="{3710F599-3836-4D3B-811D-4BDBEE13E2C1}"/>
          </ac:spMkLst>
        </pc:spChg>
        <pc:spChg chg="mod">
          <ac:chgData name="Siegbert Rudolph" userId="2af4d44886c067cc" providerId="LiveId" clId="{12C70145-B07B-4670-A154-68590779E445}" dt="2020-06-16T15:06:58.082" v="8831" actId="1076"/>
          <ac:spMkLst>
            <pc:docMk/>
            <pc:sldMk cId="855258613" sldId="314"/>
            <ac:spMk id="34" creationId="{210A2192-9B1C-43BC-81A3-07ADD23C90AB}"/>
          </ac:spMkLst>
        </pc:spChg>
        <pc:spChg chg="mod">
          <ac:chgData name="Siegbert Rudolph" userId="2af4d44886c067cc" providerId="LiveId" clId="{12C70145-B07B-4670-A154-68590779E445}" dt="2020-06-16T15:07:11.219" v="8845" actId="1038"/>
          <ac:spMkLst>
            <pc:docMk/>
            <pc:sldMk cId="855258613" sldId="314"/>
            <ac:spMk id="35" creationId="{F21C32D2-3C55-4A44-9D77-599A2F7FB3D6}"/>
          </ac:spMkLst>
        </pc:spChg>
        <pc:spChg chg="mod">
          <ac:chgData name="Siegbert Rudolph" userId="2af4d44886c067cc" providerId="LiveId" clId="{12C70145-B07B-4670-A154-68590779E445}" dt="2020-06-16T15:09:34.986" v="8939" actId="1038"/>
          <ac:spMkLst>
            <pc:docMk/>
            <pc:sldMk cId="855258613" sldId="314"/>
            <ac:spMk id="36" creationId="{9D8C0ACB-3991-409A-A2C1-FD9E3F4E2EAE}"/>
          </ac:spMkLst>
        </pc:spChg>
        <pc:spChg chg="mod">
          <ac:chgData name="Siegbert Rudolph" userId="2af4d44886c067cc" providerId="LiveId" clId="{12C70145-B07B-4670-A154-68590779E445}" dt="2020-06-16T15:08:52.470" v="8913" actId="1076"/>
          <ac:spMkLst>
            <pc:docMk/>
            <pc:sldMk cId="855258613" sldId="314"/>
            <ac:spMk id="37" creationId="{79143EC9-A3BB-46EB-8CBE-0005B8025AE1}"/>
          </ac:spMkLst>
        </pc:spChg>
        <pc:spChg chg="mod">
          <ac:chgData name="Siegbert Rudolph" userId="2af4d44886c067cc" providerId="LiveId" clId="{12C70145-B07B-4670-A154-68590779E445}" dt="2020-06-16T15:07:26.152" v="8858" actId="1038"/>
          <ac:spMkLst>
            <pc:docMk/>
            <pc:sldMk cId="855258613" sldId="314"/>
            <ac:spMk id="38" creationId="{6ACFC972-6B43-4225-A007-68331B7A4409}"/>
          </ac:spMkLst>
        </pc:spChg>
        <pc:spChg chg="mod">
          <ac:chgData name="Siegbert Rudolph" userId="2af4d44886c067cc" providerId="LiveId" clId="{12C70145-B07B-4670-A154-68590779E445}" dt="2020-06-16T15:06:19.182" v="8821" actId="1076"/>
          <ac:spMkLst>
            <pc:docMk/>
            <pc:sldMk cId="855258613" sldId="314"/>
            <ac:spMk id="39" creationId="{1A8FA538-45F8-40EE-A9DC-879D43F0DC66}"/>
          </ac:spMkLst>
        </pc:spChg>
        <pc:spChg chg="mod">
          <ac:chgData name="Siegbert Rudolph" userId="2af4d44886c067cc" providerId="LiveId" clId="{12C70145-B07B-4670-A154-68590779E445}" dt="2020-06-16T15:06:39.658" v="8825" actId="1076"/>
          <ac:spMkLst>
            <pc:docMk/>
            <pc:sldMk cId="855258613" sldId="314"/>
            <ac:spMk id="40" creationId="{68A9A4A0-3EB9-4FCA-9780-FCFC63135126}"/>
          </ac:spMkLst>
        </pc:spChg>
        <pc:spChg chg="mod">
          <ac:chgData name="Siegbert Rudolph" userId="2af4d44886c067cc" providerId="LiveId" clId="{12C70145-B07B-4670-A154-68590779E445}" dt="2020-06-16T15:06:54.384" v="8830" actId="1076"/>
          <ac:spMkLst>
            <pc:docMk/>
            <pc:sldMk cId="855258613" sldId="314"/>
            <ac:spMk id="41" creationId="{8375F813-78CA-441B-9EB8-33C8274BA244}"/>
          </ac:spMkLst>
        </pc:spChg>
        <pc:spChg chg="mod">
          <ac:chgData name="Siegbert Rudolph" userId="2af4d44886c067cc" providerId="LiveId" clId="{12C70145-B07B-4670-A154-68590779E445}" dt="2020-06-16T15:07:03.345" v="8832" actId="1076"/>
          <ac:spMkLst>
            <pc:docMk/>
            <pc:sldMk cId="855258613" sldId="314"/>
            <ac:spMk id="42" creationId="{303EEE95-C507-49D7-8404-29C5AE6A5DA0}"/>
          </ac:spMkLst>
        </pc:spChg>
        <pc:spChg chg="mod">
          <ac:chgData name="Siegbert Rudolph" userId="2af4d44886c067cc" providerId="LiveId" clId="{12C70145-B07B-4670-A154-68590779E445}" dt="2020-06-16T15:07:15.772" v="8846" actId="1076"/>
          <ac:spMkLst>
            <pc:docMk/>
            <pc:sldMk cId="855258613" sldId="314"/>
            <ac:spMk id="43" creationId="{4079BE0C-3E93-4EAC-897B-5765937E6896}"/>
          </ac:spMkLst>
        </pc:spChg>
        <pc:spChg chg="mod">
          <ac:chgData name="Siegbert Rudolph" userId="2af4d44886c067cc" providerId="LiveId" clId="{12C70145-B07B-4670-A154-68590779E445}" dt="2020-06-16T15:07:30.460" v="8859" actId="1076"/>
          <ac:spMkLst>
            <pc:docMk/>
            <pc:sldMk cId="855258613" sldId="314"/>
            <ac:spMk id="44" creationId="{5C88679F-F886-4A75-B025-E0C9D953880E}"/>
          </ac:spMkLst>
        </pc:spChg>
        <pc:spChg chg="mod">
          <ac:chgData name="Siegbert Rudolph" userId="2af4d44886c067cc" providerId="LiveId" clId="{12C70145-B07B-4670-A154-68590779E445}" dt="2020-06-16T15:07:58.684" v="8885" actId="1076"/>
          <ac:spMkLst>
            <pc:docMk/>
            <pc:sldMk cId="855258613" sldId="314"/>
            <ac:spMk id="45" creationId="{03351C07-2F68-4FAB-B12E-F7C7AD190989}"/>
          </ac:spMkLst>
        </pc:spChg>
        <pc:spChg chg="mod">
          <ac:chgData name="Siegbert Rudolph" userId="2af4d44886c067cc" providerId="LiveId" clId="{12C70145-B07B-4670-A154-68590779E445}" dt="2020-06-16T15:08:10.191" v="8887" actId="1076"/>
          <ac:spMkLst>
            <pc:docMk/>
            <pc:sldMk cId="855258613" sldId="314"/>
            <ac:spMk id="46" creationId="{C4FDDB73-1EFE-4B30-AAB2-F4D1B03D16E3}"/>
          </ac:spMkLst>
        </pc:spChg>
        <pc:spChg chg="mod">
          <ac:chgData name="Siegbert Rudolph" userId="2af4d44886c067cc" providerId="LiveId" clId="{12C70145-B07B-4670-A154-68590779E445}" dt="2020-06-16T14:34:02.871" v="7733" actId="1037"/>
          <ac:spMkLst>
            <pc:docMk/>
            <pc:sldMk cId="855258613" sldId="314"/>
            <ac:spMk id="47" creationId="{186E62C5-D6C5-4A4B-9C68-5A50A442A606}"/>
          </ac:spMkLst>
        </pc:spChg>
        <pc:spChg chg="mod">
          <ac:chgData name="Siegbert Rudolph" userId="2af4d44886c067cc" providerId="LiveId" clId="{12C70145-B07B-4670-A154-68590779E445}" dt="2020-06-16T14:33:38.681" v="7731" actId="1037"/>
          <ac:spMkLst>
            <pc:docMk/>
            <pc:sldMk cId="855258613" sldId="314"/>
            <ac:spMk id="48" creationId="{814C0143-45B3-47E8-A9AD-9BE58DF5E73C}"/>
          </ac:spMkLst>
        </pc:spChg>
        <pc:spChg chg="mod">
          <ac:chgData name="Siegbert Rudolph" userId="2af4d44886c067cc" providerId="LiveId" clId="{12C70145-B07B-4670-A154-68590779E445}" dt="2020-06-16T14:34:02.871" v="7733" actId="1037"/>
          <ac:spMkLst>
            <pc:docMk/>
            <pc:sldMk cId="855258613" sldId="314"/>
            <ac:spMk id="49" creationId="{3CABE097-095C-4264-B50F-E0C4654F923C}"/>
          </ac:spMkLst>
        </pc:spChg>
        <pc:spChg chg="mod">
          <ac:chgData name="Siegbert Rudolph" userId="2af4d44886c067cc" providerId="LiveId" clId="{12C70145-B07B-4670-A154-68590779E445}" dt="2020-06-16T15:08:55.972" v="8914" actId="1076"/>
          <ac:spMkLst>
            <pc:docMk/>
            <pc:sldMk cId="855258613" sldId="314"/>
            <ac:spMk id="50" creationId="{895327C9-C3F0-48B6-9DA3-149ABBD3E20B}"/>
          </ac:spMkLst>
        </pc:spChg>
        <pc:spChg chg="mod">
          <ac:chgData name="Siegbert Rudolph" userId="2af4d44886c067cc" providerId="LiveId" clId="{12C70145-B07B-4670-A154-68590779E445}" dt="2020-06-16T15:09:00.588" v="8915" actId="1076"/>
          <ac:spMkLst>
            <pc:docMk/>
            <pc:sldMk cId="855258613" sldId="314"/>
            <ac:spMk id="51" creationId="{A046E03B-AF28-499D-BF39-CF880B5C8FE2}"/>
          </ac:spMkLst>
        </pc:spChg>
        <pc:spChg chg="mod">
          <ac:chgData name="Siegbert Rudolph" userId="2af4d44886c067cc" providerId="LiveId" clId="{12C70145-B07B-4670-A154-68590779E445}" dt="2020-06-16T15:09:05.110" v="8916" actId="1076"/>
          <ac:spMkLst>
            <pc:docMk/>
            <pc:sldMk cId="855258613" sldId="314"/>
            <ac:spMk id="52" creationId="{E303B9D4-9169-4C2D-8FB6-02B97E45BF4B}"/>
          </ac:spMkLst>
        </pc:spChg>
        <pc:spChg chg="mod">
          <ac:chgData name="Siegbert Rudolph" userId="2af4d44886c067cc" providerId="LiveId" clId="{12C70145-B07B-4670-A154-68590779E445}" dt="2020-06-16T15:07:50.346" v="8884" actId="1038"/>
          <ac:spMkLst>
            <pc:docMk/>
            <pc:sldMk cId="855258613" sldId="314"/>
            <ac:spMk id="53" creationId="{93B8DE01-1881-4DE7-950B-F73372971648}"/>
          </ac:spMkLst>
        </pc:spChg>
        <pc:spChg chg="mod">
          <ac:chgData name="Siegbert Rudolph" userId="2af4d44886c067cc" providerId="LiveId" clId="{12C70145-B07B-4670-A154-68590779E445}" dt="2020-06-16T15:08:03.562" v="8886" actId="1076"/>
          <ac:spMkLst>
            <pc:docMk/>
            <pc:sldMk cId="855258613" sldId="314"/>
            <ac:spMk id="54" creationId="{240A2E8A-DC1B-44BE-A5B1-C9BCB4E12DF7}"/>
          </ac:spMkLst>
        </pc:spChg>
        <pc:spChg chg="mod">
          <ac:chgData name="Siegbert Rudolph" userId="2af4d44886c067cc" providerId="LiveId" clId="{12C70145-B07B-4670-A154-68590779E445}" dt="2020-06-16T15:08:23.214" v="8907" actId="1035"/>
          <ac:spMkLst>
            <pc:docMk/>
            <pc:sldMk cId="855258613" sldId="314"/>
            <ac:spMk id="55" creationId="{00EE3070-0015-4F4B-9179-8084F5CF9819}"/>
          </ac:spMkLst>
        </pc:spChg>
        <pc:picChg chg="add mod">
          <ac:chgData name="Siegbert Rudolph" userId="2af4d44886c067cc" providerId="LiveId" clId="{12C70145-B07B-4670-A154-68590779E445}" dt="2020-06-23T13:33:09.713" v="9299" actId="1076"/>
          <ac:picMkLst>
            <pc:docMk/>
            <pc:sldMk cId="855258613" sldId="314"/>
            <ac:picMk id="12" creationId="{E79CE282-44A3-44E7-83C6-0178B81EC842}"/>
          </ac:picMkLst>
        </pc:picChg>
      </pc:sldChg>
      <pc:sldChg chg="delSp modSp add mod ord">
        <pc:chgData name="Siegbert Rudolph" userId="2af4d44886c067cc" providerId="LiveId" clId="{12C70145-B07B-4670-A154-68590779E445}" dt="2020-07-07T14:29:21.221" v="10012" actId="1076"/>
        <pc:sldMkLst>
          <pc:docMk/>
          <pc:sldMk cId="1880625574" sldId="315"/>
        </pc:sldMkLst>
        <pc:spChg chg="del mod">
          <ac:chgData name="Siegbert Rudolph" userId="2af4d44886c067cc" providerId="LiveId" clId="{12C70145-B07B-4670-A154-68590779E445}" dt="2020-07-07T14:29:21.218" v="10007" actId="478"/>
          <ac:spMkLst>
            <pc:docMk/>
            <pc:sldMk cId="1880625574" sldId="315"/>
            <ac:spMk id="12" creationId="{A4D298AF-FB0C-4826-ADE3-D7B1A692A24F}"/>
          </ac:spMkLst>
        </pc:spChg>
        <pc:spChg chg="mod">
          <ac:chgData name="Siegbert Rudolph" userId="2af4d44886c067cc" providerId="LiveId" clId="{12C70145-B07B-4670-A154-68590779E445}" dt="2020-07-07T14:29:21.221" v="10012" actId="1076"/>
          <ac:spMkLst>
            <pc:docMk/>
            <pc:sldMk cId="1880625574" sldId="315"/>
            <ac:spMk id="14" creationId="{7955EF19-EA93-4478-88B5-B977587584C8}"/>
          </ac:spMkLst>
        </pc:spChg>
      </pc:sldChg>
      <pc:sldChg chg="delSp modSp add del mod delAnim">
        <pc:chgData name="Siegbert Rudolph" userId="2af4d44886c067cc" providerId="LiveId" clId="{12C70145-B07B-4670-A154-68590779E445}" dt="2020-06-23T13:33:11.806" v="9300" actId="47"/>
        <pc:sldMkLst>
          <pc:docMk/>
          <pc:sldMk cId="3525870746" sldId="316"/>
        </pc:sldMkLst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32:37.948" v="9293" actId="478"/>
          <ac:spMkLst>
            <pc:docMk/>
            <pc:sldMk cId="3525870746" sldId="316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32:29.740" v="9285" actId="478"/>
          <ac:spMkLst>
            <pc:docMk/>
            <pc:sldMk cId="3525870746" sldId="316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32:33.764" v="9290" actId="478"/>
          <ac:spMkLst>
            <pc:docMk/>
            <pc:sldMk cId="3525870746" sldId="316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32:30.837" v="9286" actId="478"/>
          <ac:spMkLst>
            <pc:docMk/>
            <pc:sldMk cId="3525870746" sldId="316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32:28.226" v="9284" actId="478"/>
          <ac:spMkLst>
            <pc:docMk/>
            <pc:sldMk cId="3525870746" sldId="316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32:31.767" v="9287" actId="478"/>
          <ac:spMkLst>
            <pc:docMk/>
            <pc:sldMk cId="3525870746" sldId="316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46" creationId="{C4FDDB73-1EFE-4B30-AAB2-F4D1B03D16E3}"/>
          </ac:spMkLst>
        </pc:spChg>
        <pc:spChg chg="del mod">
          <ac:chgData name="Siegbert Rudolph" userId="2af4d44886c067cc" providerId="LiveId" clId="{12C70145-B07B-4670-A154-68590779E445}" dt="2020-06-23T13:32:32.703" v="9288" actId="478"/>
          <ac:spMkLst>
            <pc:docMk/>
            <pc:sldMk cId="3525870746" sldId="316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32:35.762" v="9291" actId="478"/>
          <ac:spMkLst>
            <pc:docMk/>
            <pc:sldMk cId="3525870746" sldId="316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32:37.083" v="9292" actId="478"/>
          <ac:spMkLst>
            <pc:docMk/>
            <pc:sldMk cId="3525870746" sldId="316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32:44.281" v="9294" actId="21"/>
          <ac:spMkLst>
            <pc:docMk/>
            <pc:sldMk cId="3525870746" sldId="316"/>
            <ac:spMk id="55" creationId="{00EE3070-0015-4F4B-9179-8084F5CF9819}"/>
          </ac:spMkLst>
        </pc:spChg>
      </pc:sldChg>
      <pc:sldChg chg="delSp modSp add del mod delAnim">
        <pc:chgData name="Siegbert Rudolph" userId="2af4d44886c067cc" providerId="LiveId" clId="{12C70145-B07B-4670-A154-68590779E445}" dt="2020-06-23T13:32:19.942" v="9283" actId="47"/>
        <pc:sldMkLst>
          <pc:docMk/>
          <pc:sldMk cId="3870440923" sldId="317"/>
        </pc:sldMkLst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31:41.665" v="9274" actId="478"/>
          <ac:spMkLst>
            <pc:docMk/>
            <pc:sldMk cId="3870440923" sldId="317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31:32.899" v="9266" actId="478"/>
          <ac:spMkLst>
            <pc:docMk/>
            <pc:sldMk cId="3870440923" sldId="317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31:39.931" v="9272" actId="478"/>
          <ac:spMkLst>
            <pc:docMk/>
            <pc:sldMk cId="3870440923" sldId="317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31:35.098" v="9268" actId="478"/>
          <ac:spMkLst>
            <pc:docMk/>
            <pc:sldMk cId="3870440923" sldId="317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31:34.191" v="9267" actId="478"/>
          <ac:spMkLst>
            <pc:docMk/>
            <pc:sldMk cId="3870440923" sldId="317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31:42.785" v="9275" actId="478"/>
          <ac:spMkLst>
            <pc:docMk/>
            <pc:sldMk cId="3870440923" sldId="317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46" creationId="{C4FDDB73-1EFE-4B30-AAB2-F4D1B03D16E3}"/>
          </ac:spMkLst>
        </pc:spChg>
        <pc:spChg chg="del mod">
          <ac:chgData name="Siegbert Rudolph" userId="2af4d44886c067cc" providerId="LiveId" clId="{12C70145-B07B-4670-A154-68590779E445}" dt="2020-06-23T13:31:37.154" v="9270" actId="478"/>
          <ac:spMkLst>
            <pc:docMk/>
            <pc:sldMk cId="3870440923" sldId="317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31:43.896" v="9276" actId="478"/>
          <ac:spMkLst>
            <pc:docMk/>
            <pc:sldMk cId="3870440923" sldId="317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31:38.425" v="9271" actId="478"/>
          <ac:spMkLst>
            <pc:docMk/>
            <pc:sldMk cId="3870440923" sldId="317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31:36.052" v="9269" actId="478"/>
          <ac:spMkLst>
            <pc:docMk/>
            <pc:sldMk cId="3870440923" sldId="317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31:50.493" v="9277" actId="21"/>
          <ac:spMkLst>
            <pc:docMk/>
            <pc:sldMk cId="3870440923" sldId="317"/>
            <ac:spMk id="55" creationId="{00EE3070-0015-4F4B-9179-8084F5CF9819}"/>
          </ac:spMkLst>
        </pc:spChg>
      </pc:sldChg>
      <pc:sldChg chg="delSp modSp add del mod delAnim">
        <pc:chgData name="Siegbert Rudolph" userId="2af4d44886c067cc" providerId="LiveId" clId="{12C70145-B07B-4670-A154-68590779E445}" dt="2020-06-23T13:31:22.456" v="9265" actId="47"/>
        <pc:sldMkLst>
          <pc:docMk/>
          <pc:sldMk cId="272462561" sldId="318"/>
        </pc:sldMkLst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30:36.276" v="9251" actId="478"/>
          <ac:spMkLst>
            <pc:docMk/>
            <pc:sldMk cId="272462561" sldId="318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30:39.440" v="9254" actId="478"/>
          <ac:spMkLst>
            <pc:docMk/>
            <pc:sldMk cId="272462561" sldId="318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30:41.461" v="9256" actId="478"/>
          <ac:spMkLst>
            <pc:docMk/>
            <pc:sldMk cId="272462561" sldId="318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30:34.505" v="9250" actId="478"/>
          <ac:spMkLst>
            <pc:docMk/>
            <pc:sldMk cId="272462561" sldId="318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30:40.433" v="9255" actId="478"/>
          <ac:spMkLst>
            <pc:docMk/>
            <pc:sldMk cId="272462561" sldId="318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30:38.463" v="9253" actId="478"/>
          <ac:spMkLst>
            <pc:docMk/>
            <pc:sldMk cId="272462561" sldId="318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46" creationId="{C4FDDB73-1EFE-4B30-AAB2-F4D1B03D16E3}"/>
          </ac:spMkLst>
        </pc:spChg>
        <pc:spChg chg="del mod">
          <ac:chgData name="Siegbert Rudolph" userId="2af4d44886c067cc" providerId="LiveId" clId="{12C70145-B07B-4670-A154-68590779E445}" dt="2020-06-23T13:30:42.383" v="9257" actId="478"/>
          <ac:spMkLst>
            <pc:docMk/>
            <pc:sldMk cId="272462561" sldId="318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30:43.514" v="9258" actId="478"/>
          <ac:spMkLst>
            <pc:docMk/>
            <pc:sldMk cId="272462561" sldId="318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30:37.091" v="9252" actId="478"/>
          <ac:spMkLst>
            <pc:docMk/>
            <pc:sldMk cId="272462561" sldId="318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30:51.987" v="9259" actId="21"/>
          <ac:spMkLst>
            <pc:docMk/>
            <pc:sldMk cId="272462561" sldId="318"/>
            <ac:spMk id="55" creationId="{00EE3070-0015-4F4B-9179-8084F5CF9819}"/>
          </ac:spMkLst>
        </pc:spChg>
      </pc:sldChg>
      <pc:sldChg chg="delSp modSp add del mod delAnim">
        <pc:chgData name="Siegbert Rudolph" userId="2af4d44886c067cc" providerId="LiveId" clId="{12C70145-B07B-4670-A154-68590779E445}" dt="2020-06-23T13:30:24.948" v="9249" actId="47"/>
        <pc:sldMkLst>
          <pc:docMk/>
          <pc:sldMk cId="2896264828" sldId="319"/>
        </pc:sldMkLst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29:33.207" v="9235" actId="478"/>
          <ac:spMkLst>
            <pc:docMk/>
            <pc:sldMk cId="2896264828" sldId="319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29:40.176" v="9239" actId="478"/>
          <ac:spMkLst>
            <pc:docMk/>
            <pc:sldMk cId="2896264828" sldId="319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29:32.295" v="9234" actId="478"/>
          <ac:spMkLst>
            <pc:docMk/>
            <pc:sldMk cId="2896264828" sldId="319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29:37.461" v="9237" actId="478"/>
          <ac:spMkLst>
            <pc:docMk/>
            <pc:sldMk cId="2896264828" sldId="319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29:28.065" v="9231" actId="478"/>
          <ac:spMkLst>
            <pc:docMk/>
            <pc:sldMk cId="2896264828" sldId="319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29:41.146" v="9241" actId="478"/>
          <ac:spMkLst>
            <pc:docMk/>
            <pc:sldMk cId="2896264828" sldId="319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29:29.326" v="9232" actId="478"/>
          <ac:spMkLst>
            <pc:docMk/>
            <pc:sldMk cId="2896264828" sldId="319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46" creationId="{C4FDDB73-1EFE-4B30-AAB2-F4D1B03D16E3}"/>
          </ac:spMkLst>
        </pc:spChg>
        <pc:spChg chg="del mod">
          <ac:chgData name="Siegbert Rudolph" userId="2af4d44886c067cc" providerId="LiveId" clId="{12C70145-B07B-4670-A154-68590779E445}" dt="2020-06-23T13:29:46.410" v="9242" actId="478"/>
          <ac:spMkLst>
            <pc:docMk/>
            <pc:sldMk cId="2896264828" sldId="319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29:36.295" v="9236" actId="478"/>
          <ac:spMkLst>
            <pc:docMk/>
            <pc:sldMk cId="2896264828" sldId="319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29:39.225" v="9238" actId="478"/>
          <ac:spMkLst>
            <pc:docMk/>
            <pc:sldMk cId="2896264828" sldId="319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29:31.026" v="9233" actId="478"/>
          <ac:spMkLst>
            <pc:docMk/>
            <pc:sldMk cId="2896264828" sldId="319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29:54.534" v="9243" actId="21"/>
          <ac:spMkLst>
            <pc:docMk/>
            <pc:sldMk cId="2896264828" sldId="319"/>
            <ac:spMk id="55" creationId="{00EE3070-0015-4F4B-9179-8084F5CF9819}"/>
          </ac:spMkLst>
        </pc:spChg>
      </pc:sldChg>
      <pc:sldChg chg="delSp modSp add del mod delAnim">
        <pc:chgData name="Siegbert Rudolph" userId="2af4d44886c067cc" providerId="LiveId" clId="{12C70145-B07B-4670-A154-68590779E445}" dt="2020-06-23T13:29:08.604" v="9230" actId="47"/>
        <pc:sldMkLst>
          <pc:docMk/>
          <pc:sldMk cId="754916904" sldId="320"/>
        </pc:sldMkLst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28:08.065" v="9216" actId="478"/>
          <ac:spMkLst>
            <pc:docMk/>
            <pc:sldMk cId="754916904" sldId="320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28:12.342" v="9218" actId="478"/>
          <ac:spMkLst>
            <pc:docMk/>
            <pc:sldMk cId="754916904" sldId="320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28:06.619" v="9215" actId="478"/>
          <ac:spMkLst>
            <pc:docMk/>
            <pc:sldMk cId="754916904" sldId="320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28:14.753" v="9220" actId="478"/>
          <ac:spMkLst>
            <pc:docMk/>
            <pc:sldMk cId="754916904" sldId="320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28:10.234" v="9217" actId="478"/>
          <ac:spMkLst>
            <pc:docMk/>
            <pc:sldMk cId="754916904" sldId="320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28:19.681" v="9223" actId="478"/>
          <ac:spMkLst>
            <pc:docMk/>
            <pc:sldMk cId="754916904" sldId="320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46" creationId="{C4FDDB73-1EFE-4B30-AAB2-F4D1B03D16E3}"/>
          </ac:spMkLst>
        </pc:spChg>
        <pc:spChg chg="del mod">
          <ac:chgData name="Siegbert Rudolph" userId="2af4d44886c067cc" providerId="LiveId" clId="{12C70145-B07B-4670-A154-68590779E445}" dt="2020-06-23T13:28:17.010" v="9221" actId="478"/>
          <ac:spMkLst>
            <pc:docMk/>
            <pc:sldMk cId="754916904" sldId="320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28:13.600" v="9219" actId="478"/>
          <ac:spMkLst>
            <pc:docMk/>
            <pc:sldMk cId="754916904" sldId="320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28:18.477" v="9222" actId="478"/>
          <ac:spMkLst>
            <pc:docMk/>
            <pc:sldMk cId="754916904" sldId="320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28:34.101" v="9224" actId="21"/>
          <ac:spMkLst>
            <pc:docMk/>
            <pc:sldMk cId="754916904" sldId="320"/>
            <ac:spMk id="55" creationId="{00EE3070-0015-4F4B-9179-8084F5CF9819}"/>
          </ac:spMkLst>
        </pc:spChg>
      </pc:sldChg>
      <pc:sldChg chg="addSp delSp modSp add del mod addAnim delAnim">
        <pc:chgData name="Siegbert Rudolph" userId="2af4d44886c067cc" providerId="LiveId" clId="{12C70145-B07B-4670-A154-68590779E445}" dt="2020-06-23T13:27:48.109" v="9214" actId="47"/>
        <pc:sldMkLst>
          <pc:docMk/>
          <pc:sldMk cId="2804825417" sldId="321"/>
        </pc:sldMkLst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26" creationId="{4A713722-44F1-4A2F-98E6-FC2B21C603E3}"/>
          </ac:spMkLst>
        </pc:spChg>
        <pc:spChg chg="add 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26:55.561" v="9204" actId="478"/>
          <ac:spMkLst>
            <pc:docMk/>
            <pc:sldMk cId="2804825417" sldId="321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26:27.738" v="9186" actId="478"/>
          <ac:spMkLst>
            <pc:docMk/>
            <pc:sldMk cId="2804825417" sldId="321"/>
            <ac:spMk id="29" creationId="{57D46979-D709-4777-8D2E-19082D8A19B2}"/>
          </ac:spMkLst>
        </pc:spChg>
        <pc:spChg chg="add del mod">
          <ac:chgData name="Siegbert Rudolph" userId="2af4d44886c067cc" providerId="LiveId" clId="{12C70145-B07B-4670-A154-68590779E445}" dt="2020-06-23T13:26:59.404" v="9206" actId="478"/>
          <ac:spMkLst>
            <pc:docMk/>
            <pc:sldMk cId="2804825417" sldId="321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26:53.786" v="9203" actId="478"/>
          <ac:spMkLst>
            <pc:docMk/>
            <pc:sldMk cId="2804825417" sldId="321"/>
            <ac:spMk id="31" creationId="{89D4BB99-B186-4296-B78F-FA181B218BD1}"/>
          </ac:spMkLst>
        </pc:spChg>
        <pc:spChg chg="add del mod">
          <ac:chgData name="Siegbert Rudolph" userId="2af4d44886c067cc" providerId="LiveId" clId="{12C70145-B07B-4670-A154-68590779E445}" dt="2020-06-23T13:27:01.146" v="9207" actId="478"/>
          <ac:spMkLst>
            <pc:docMk/>
            <pc:sldMk cId="2804825417" sldId="321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26:51.817" v="9202" actId="478"/>
          <ac:spMkLst>
            <pc:docMk/>
            <pc:sldMk cId="2804825417" sldId="321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35" creationId="{F21C32D2-3C55-4A44-9D77-599A2F7FB3D6}"/>
          </ac:spMkLst>
        </pc:spChg>
        <pc:spChg chg="add del mod">
          <ac:chgData name="Siegbert Rudolph" userId="2af4d44886c067cc" providerId="LiveId" clId="{12C70145-B07B-4670-A154-68590779E445}" dt="2020-06-23T13:26:47.613" v="9199" actId="478"/>
          <ac:spMkLst>
            <pc:docMk/>
            <pc:sldMk cId="2804825417" sldId="321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39" creationId="{1A8FA538-45F8-40EE-A9DC-879D43F0DC66}"/>
          </ac:spMkLst>
        </pc:spChg>
        <pc:spChg chg="add 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46" creationId="{C4FDDB73-1EFE-4B30-AAB2-F4D1B03D16E3}"/>
          </ac:spMkLst>
        </pc:spChg>
        <pc:spChg chg="add del mod">
          <ac:chgData name="Siegbert Rudolph" userId="2af4d44886c067cc" providerId="LiveId" clId="{12C70145-B07B-4670-A154-68590779E445}" dt="2020-06-23T13:26:57.516" v="9205" actId="478"/>
          <ac:spMkLst>
            <pc:docMk/>
            <pc:sldMk cId="2804825417" sldId="321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26:49.098" v="9200" actId="478"/>
          <ac:spMkLst>
            <pc:docMk/>
            <pc:sldMk cId="2804825417" sldId="321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26:50.673" v="9201" actId="478"/>
          <ac:spMkLst>
            <pc:docMk/>
            <pc:sldMk cId="2804825417" sldId="321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27:16.325" v="9208" actId="21"/>
          <ac:spMkLst>
            <pc:docMk/>
            <pc:sldMk cId="2804825417" sldId="321"/>
            <ac:spMk id="55" creationId="{00EE3070-0015-4F4B-9179-8084F5CF9819}"/>
          </ac:spMkLst>
        </pc:spChg>
      </pc:sldChg>
      <pc:sldChg chg="delSp modSp add del mod delAnim">
        <pc:chgData name="Siegbert Rudolph" userId="2af4d44886c067cc" providerId="LiveId" clId="{12C70145-B07B-4670-A154-68590779E445}" dt="2020-06-23T13:26:22.557" v="9185" actId="47"/>
        <pc:sldMkLst>
          <pc:docMk/>
          <pc:sldMk cId="1841208511" sldId="322"/>
        </pc:sldMkLst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25:09.819" v="9174" actId="478"/>
          <ac:spMkLst>
            <pc:docMk/>
            <pc:sldMk cId="1841208511" sldId="322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25:12.542" v="9177" actId="478"/>
          <ac:spMkLst>
            <pc:docMk/>
            <pc:sldMk cId="1841208511" sldId="322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25:11.463" v="9176" actId="478"/>
          <ac:spMkLst>
            <pc:docMk/>
            <pc:sldMk cId="1841208511" sldId="322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25:39.614" v="9178" actId="478"/>
          <ac:spMkLst>
            <pc:docMk/>
            <pc:sldMk cId="1841208511" sldId="322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25:08.089" v="9172" actId="478"/>
          <ac:spMkLst>
            <pc:docMk/>
            <pc:sldMk cId="1841208511" sldId="322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25:05.553" v="9170" actId="478"/>
          <ac:spMkLst>
            <pc:docMk/>
            <pc:sldMk cId="1841208511" sldId="322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46" creationId="{C4FDDB73-1EFE-4B30-AAB2-F4D1B03D16E3}"/>
          </ac:spMkLst>
        </pc:spChg>
        <pc:spChg chg="del mod">
          <ac:chgData name="Siegbert Rudolph" userId="2af4d44886c067cc" providerId="LiveId" clId="{12C70145-B07B-4670-A154-68590779E445}" dt="2020-06-23T13:25:08.827" v="9173" actId="478"/>
          <ac:spMkLst>
            <pc:docMk/>
            <pc:sldMk cId="1841208511" sldId="322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25:10.728" v="9175" actId="478"/>
          <ac:spMkLst>
            <pc:docMk/>
            <pc:sldMk cId="1841208511" sldId="322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25:07.197" v="9171" actId="478"/>
          <ac:spMkLst>
            <pc:docMk/>
            <pc:sldMk cId="1841208511" sldId="322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25:49.532" v="9179" actId="21"/>
          <ac:spMkLst>
            <pc:docMk/>
            <pc:sldMk cId="1841208511" sldId="322"/>
            <ac:spMk id="55" creationId="{00EE3070-0015-4F4B-9179-8084F5CF9819}"/>
          </ac:spMkLst>
        </pc:spChg>
      </pc:sldChg>
      <pc:sldChg chg="delSp modSp add del mod delAnim">
        <pc:chgData name="Siegbert Rudolph" userId="2af4d44886c067cc" providerId="LiveId" clId="{12C70145-B07B-4670-A154-68590779E445}" dt="2020-06-23T13:24:58.085" v="9169" actId="47"/>
        <pc:sldMkLst>
          <pc:docMk/>
          <pc:sldMk cId="759095134" sldId="323"/>
        </pc:sldMkLst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24:03.863" v="9154" actId="478"/>
          <ac:spMkLst>
            <pc:docMk/>
            <pc:sldMk cId="759095134" sldId="323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24:09.793" v="9161" actId="478"/>
          <ac:spMkLst>
            <pc:docMk/>
            <pc:sldMk cId="759095134" sldId="323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24:06.761" v="9157" actId="478"/>
          <ac:spMkLst>
            <pc:docMk/>
            <pc:sldMk cId="759095134" sldId="323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24:01.873" v="9153" actId="478"/>
          <ac:spMkLst>
            <pc:docMk/>
            <pc:sldMk cId="759095134" sldId="323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24:07.685" v="9159" actId="478"/>
          <ac:spMkLst>
            <pc:docMk/>
            <pc:sldMk cId="759095134" sldId="323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24:05.873" v="9156" actId="478"/>
          <ac:spMkLst>
            <pc:docMk/>
            <pc:sldMk cId="759095134" sldId="323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46" creationId="{C4FDDB73-1EFE-4B30-AAB2-F4D1B03D16E3}"/>
          </ac:spMkLst>
        </pc:spChg>
        <pc:spChg chg="del mod">
          <ac:chgData name="Siegbert Rudolph" userId="2af4d44886c067cc" providerId="LiveId" clId="{12C70145-B07B-4670-A154-68590779E445}" dt="2020-06-23T13:24:11.144" v="9162" actId="478"/>
          <ac:spMkLst>
            <pc:docMk/>
            <pc:sldMk cId="759095134" sldId="323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24:08.808" v="9160" actId="478"/>
          <ac:spMkLst>
            <pc:docMk/>
            <pc:sldMk cId="759095134" sldId="323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24:05.056" v="9155" actId="478"/>
          <ac:spMkLst>
            <pc:docMk/>
            <pc:sldMk cId="759095134" sldId="323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24:24.355" v="9163" actId="21"/>
          <ac:spMkLst>
            <pc:docMk/>
            <pc:sldMk cId="759095134" sldId="323"/>
            <ac:spMk id="55" creationId="{00EE3070-0015-4F4B-9179-8084F5CF9819}"/>
          </ac:spMkLst>
        </pc:spChg>
      </pc:sldChg>
      <pc:sldChg chg="delSp modSp add del mod delAnim">
        <pc:chgData name="Siegbert Rudolph" userId="2af4d44886c067cc" providerId="LiveId" clId="{12C70145-B07B-4670-A154-68590779E445}" dt="2020-06-23T13:23:55.491" v="9152" actId="47"/>
        <pc:sldMkLst>
          <pc:docMk/>
          <pc:sldMk cId="882755448" sldId="324"/>
        </pc:sldMkLst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22:57.146" v="9142" actId="478"/>
          <ac:spMkLst>
            <pc:docMk/>
            <pc:sldMk cId="882755448" sldId="324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22:51.778" v="9138" actId="478"/>
          <ac:spMkLst>
            <pc:docMk/>
            <pc:sldMk cId="882755448" sldId="324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22:59.240" v="9144" actId="478"/>
          <ac:spMkLst>
            <pc:docMk/>
            <pc:sldMk cId="882755448" sldId="324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22:53.654" v="9139" actId="478"/>
          <ac:spMkLst>
            <pc:docMk/>
            <pc:sldMk cId="882755448" sldId="324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22:58.159" v="9143" actId="478"/>
          <ac:spMkLst>
            <pc:docMk/>
            <pc:sldMk cId="882755448" sldId="324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22:54.830" v="9140" actId="478"/>
          <ac:spMkLst>
            <pc:docMk/>
            <pc:sldMk cId="882755448" sldId="324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22:56.186" v="9141" actId="478"/>
          <ac:spMkLst>
            <pc:docMk/>
            <pc:sldMk cId="882755448" sldId="324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23:03.466" v="9145" actId="478"/>
          <ac:spMkLst>
            <pc:docMk/>
            <pc:sldMk cId="882755448" sldId="324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23:16.869" v="9146" actId="21"/>
          <ac:spMkLst>
            <pc:docMk/>
            <pc:sldMk cId="882755448" sldId="324"/>
            <ac:spMk id="54" creationId="{240A2E8A-DC1B-44BE-A5B1-C9BCB4E12DF7}"/>
          </ac:spMkLst>
        </pc:spChg>
      </pc:sldChg>
      <pc:sldChg chg="delSp modSp add del mod delAnim">
        <pc:chgData name="Siegbert Rudolph" userId="2af4d44886c067cc" providerId="LiveId" clId="{12C70145-B07B-4670-A154-68590779E445}" dt="2020-06-23T13:22:45.255" v="9137" actId="47"/>
        <pc:sldMkLst>
          <pc:docMk/>
          <pc:sldMk cId="572202423" sldId="325"/>
        </pc:sldMkLst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11" creationId="{75890D1E-AB64-4E5B-88D7-02C7B0E0C7AC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13" creationId="{E04B52AC-250C-4CC6-B355-4FFE1AD8A4C8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20:48.113" v="9124" actId="478"/>
          <ac:spMkLst>
            <pc:docMk/>
            <pc:sldMk cId="572202423" sldId="325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20:53.586" v="9130" actId="478"/>
          <ac:spMkLst>
            <pc:docMk/>
            <pc:sldMk cId="572202423" sldId="325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20:48.810" v="9125" actId="478"/>
          <ac:spMkLst>
            <pc:docMk/>
            <pc:sldMk cId="572202423" sldId="325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20:45.812" v="9122" actId="478"/>
          <ac:spMkLst>
            <pc:docMk/>
            <pc:sldMk cId="572202423" sldId="325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20:50.039" v="9126" actId="478"/>
          <ac:spMkLst>
            <pc:docMk/>
            <pc:sldMk cId="572202423" sldId="325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20:47.198" v="9123" actId="478"/>
          <ac:spMkLst>
            <pc:docMk/>
            <pc:sldMk cId="572202423" sldId="325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38" creationId="{6ACFC972-6B43-4225-A007-68331B7A4409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39" creationId="{1A8FA538-45F8-40EE-A9DC-879D43F0DC66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40" creationId="{68A9A4A0-3EB9-4FCA-9780-FCFC63135126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41" creationId="{8375F813-78CA-441B-9EB8-33C8274BA244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42" creationId="{303EEE95-C507-49D7-8404-29C5AE6A5DA0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43" creationId="{4079BE0C-3E93-4EAC-897B-5765937E6896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44" creationId="{5C88679F-F886-4A75-B025-E0C9D953880E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45" creationId="{03351C07-2F68-4FAB-B12E-F7C7AD190989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46" creationId="{C4FDDB73-1EFE-4B30-AAB2-F4D1B03D16E3}"/>
          </ac:spMkLst>
        </pc:spChg>
        <pc:spChg chg="del mod">
          <ac:chgData name="Siegbert Rudolph" userId="2af4d44886c067cc" providerId="LiveId" clId="{12C70145-B07B-4670-A154-68590779E445}" dt="2020-06-23T13:20:50.849" v="9127" actId="478"/>
          <ac:spMkLst>
            <pc:docMk/>
            <pc:sldMk cId="572202423" sldId="325"/>
            <ac:spMk id="50" creationId="{895327C9-C3F0-48B6-9DA3-149ABBD3E20B}"/>
          </ac:spMkLst>
        </pc:spChg>
        <pc:spChg chg="del mod">
          <ac:chgData name="Siegbert Rudolph" userId="2af4d44886c067cc" providerId="LiveId" clId="{12C70145-B07B-4670-A154-68590779E445}" dt="2020-06-23T13:20:51.646" v="9128" actId="478"/>
          <ac:spMkLst>
            <pc:docMk/>
            <pc:sldMk cId="572202423" sldId="325"/>
            <ac:spMk id="51" creationId="{A046E03B-AF28-499D-BF39-CF880B5C8FE2}"/>
          </ac:spMkLst>
        </pc:spChg>
        <pc:spChg chg="del mod">
          <ac:chgData name="Siegbert Rudolph" userId="2af4d44886c067cc" providerId="LiveId" clId="{12C70145-B07B-4670-A154-68590779E445}" dt="2020-06-23T13:20:52.759" v="9129" actId="478"/>
          <ac:spMkLst>
            <pc:docMk/>
            <pc:sldMk cId="572202423" sldId="325"/>
            <ac:spMk id="52" creationId="{E303B9D4-9169-4C2D-8FB6-02B97E45BF4B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53" creationId="{93B8DE01-1881-4DE7-950B-F73372971648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54" creationId="{240A2E8A-DC1B-44BE-A5B1-C9BCB4E12DF7}"/>
          </ac:spMkLst>
        </pc:spChg>
        <pc:spChg chg="del mod">
          <ac:chgData name="Siegbert Rudolph" userId="2af4d44886c067cc" providerId="LiveId" clId="{12C70145-B07B-4670-A154-68590779E445}" dt="2020-06-23T13:21:42.906" v="9131" actId="21"/>
          <ac:spMkLst>
            <pc:docMk/>
            <pc:sldMk cId="572202423" sldId="325"/>
            <ac:spMk id="55" creationId="{00EE3070-0015-4F4B-9179-8084F5CF9819}"/>
          </ac:spMkLst>
        </pc:spChg>
      </pc:sldChg>
      <pc:sldChg chg="delSp modSp add del mod delAnim">
        <pc:chgData name="Siegbert Rudolph" userId="2af4d44886c067cc" providerId="LiveId" clId="{12C70145-B07B-4670-A154-68590779E445}" dt="2020-06-23T13:20:36.997" v="9121" actId="47"/>
        <pc:sldMkLst>
          <pc:docMk/>
          <pc:sldMk cId="2728534812" sldId="326"/>
        </pc:sldMkLst>
        <pc:spChg chg="del mod">
          <ac:chgData name="Siegbert Rudolph" userId="2af4d44886c067cc" providerId="LiveId" clId="{12C70145-B07B-4670-A154-68590779E445}" dt="2020-06-23T13:19:47.446" v="9107" actId="478"/>
          <ac:spMkLst>
            <pc:docMk/>
            <pc:sldMk cId="2728534812" sldId="326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20:07.611" v="9115" actId="21"/>
          <ac:spMkLst>
            <pc:docMk/>
            <pc:sldMk cId="2728534812" sldId="326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19:55.356" v="9112" actId="478"/>
          <ac:spMkLst>
            <pc:docMk/>
            <pc:sldMk cId="2728534812" sldId="326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19:49.413" v="9108" actId="478"/>
          <ac:spMkLst>
            <pc:docMk/>
            <pc:sldMk cId="2728534812" sldId="326"/>
            <ac:spMk id="28" creationId="{91AC5F9B-F181-4CD9-B9A0-AF86D22A684D}"/>
          </ac:spMkLst>
        </pc:spChg>
        <pc:spChg chg="del mod">
          <ac:chgData name="Siegbert Rudolph" userId="2af4d44886c067cc" providerId="LiveId" clId="{12C70145-B07B-4670-A154-68590779E445}" dt="2020-06-23T13:19:58.926" v="9114" actId="478"/>
          <ac:spMkLst>
            <pc:docMk/>
            <pc:sldMk cId="2728534812" sldId="326"/>
            <ac:spMk id="29" creationId="{57D46979-D709-4777-8D2E-19082D8A19B2}"/>
          </ac:spMkLst>
        </pc:spChg>
        <pc:spChg chg="del mod">
          <ac:chgData name="Siegbert Rudolph" userId="2af4d44886c067cc" providerId="LiveId" clId="{12C70145-B07B-4670-A154-68590779E445}" dt="2020-06-23T13:19:46.123" v="9106" actId="478"/>
          <ac:spMkLst>
            <pc:docMk/>
            <pc:sldMk cId="2728534812" sldId="326"/>
            <ac:spMk id="30" creationId="{58E47231-B1D4-472D-9F0D-DC5F5FF92502}"/>
          </ac:spMkLst>
        </pc:spChg>
        <pc:spChg chg="del mod">
          <ac:chgData name="Siegbert Rudolph" userId="2af4d44886c067cc" providerId="LiveId" clId="{12C70145-B07B-4670-A154-68590779E445}" dt="2020-06-23T13:19:57.143" v="9113" actId="478"/>
          <ac:spMkLst>
            <pc:docMk/>
            <pc:sldMk cId="2728534812" sldId="326"/>
            <ac:spMk id="31" creationId="{89D4BB99-B186-4296-B78F-FA181B218BD1}"/>
          </ac:spMkLst>
        </pc:spChg>
        <pc:spChg chg="del mod">
          <ac:chgData name="Siegbert Rudolph" userId="2af4d44886c067cc" providerId="LiveId" clId="{12C70145-B07B-4670-A154-68590779E445}" dt="2020-06-23T13:19:50.753" v="9109" actId="478"/>
          <ac:spMkLst>
            <pc:docMk/>
            <pc:sldMk cId="2728534812" sldId="326"/>
            <ac:spMk id="32" creationId="{98D6021E-5F0F-4BAB-8FBB-ABA2BB84ABE3}"/>
          </ac:spMkLst>
        </pc:spChg>
        <pc:spChg chg="del mod">
          <ac:chgData name="Siegbert Rudolph" userId="2af4d44886c067cc" providerId="LiveId" clId="{12C70145-B07B-4670-A154-68590779E445}" dt="2020-06-23T13:19:53.384" v="9111" actId="478"/>
          <ac:spMkLst>
            <pc:docMk/>
            <pc:sldMk cId="2728534812" sldId="326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20:07.611" v="9115" actId="21"/>
          <ac:spMkLst>
            <pc:docMk/>
            <pc:sldMk cId="2728534812" sldId="326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19:52.246" v="9110" actId="478"/>
          <ac:spMkLst>
            <pc:docMk/>
            <pc:sldMk cId="2728534812" sldId="326"/>
            <ac:spMk id="37" creationId="{79143EC9-A3BB-46EB-8CBE-0005B8025AE1}"/>
          </ac:spMkLst>
        </pc:spChg>
        <pc:spChg chg="del mod">
          <ac:chgData name="Siegbert Rudolph" userId="2af4d44886c067cc" providerId="LiveId" clId="{12C70145-B07B-4670-A154-68590779E445}" dt="2020-06-23T13:20:07.611" v="9115" actId="21"/>
          <ac:spMkLst>
            <pc:docMk/>
            <pc:sldMk cId="2728534812" sldId="326"/>
            <ac:spMk id="38" creationId="{6ACFC972-6B43-4225-A007-68331B7A4409}"/>
          </ac:spMkLst>
        </pc:spChg>
        <pc:picChg chg="del mod">
          <ac:chgData name="Siegbert Rudolph" userId="2af4d44886c067cc" providerId="LiveId" clId="{12C70145-B07B-4670-A154-68590779E445}" dt="2020-06-23T13:20:07.611" v="9115" actId="21"/>
          <ac:picMkLst>
            <pc:docMk/>
            <pc:sldMk cId="2728534812" sldId="326"/>
            <ac:picMk id="12" creationId="{E15BEE29-E79C-4364-BB1E-892C4EBBA583}"/>
          </ac:picMkLst>
        </pc:picChg>
      </pc:sldChg>
      <pc:sldChg chg="delSp modSp add del mod delAnim">
        <pc:chgData name="Siegbert Rudolph" userId="2af4d44886c067cc" providerId="LiveId" clId="{12C70145-B07B-4670-A154-68590779E445}" dt="2020-06-23T13:19:38.087" v="9105" actId="47"/>
        <pc:sldMkLst>
          <pc:docMk/>
          <pc:sldMk cId="4058782650" sldId="327"/>
        </pc:sldMkLst>
        <pc:spChg chg="del mod">
          <ac:chgData name="Siegbert Rudolph" userId="2af4d44886c067cc" providerId="LiveId" clId="{12C70145-B07B-4670-A154-68590779E445}" dt="2020-06-23T13:19:12.053" v="9099" actId="21"/>
          <ac:spMkLst>
            <pc:docMk/>
            <pc:sldMk cId="4058782650" sldId="327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19:12.053" v="9099" actId="21"/>
          <ac:spMkLst>
            <pc:docMk/>
            <pc:sldMk cId="4058782650" sldId="327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19:12.053" v="9099" actId="21"/>
          <ac:spMkLst>
            <pc:docMk/>
            <pc:sldMk cId="4058782650" sldId="327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19:06.769" v="9098" actId="478"/>
          <ac:spMkLst>
            <pc:docMk/>
            <pc:sldMk cId="4058782650" sldId="327"/>
            <ac:spMk id="28" creationId="{BACF8509-B4C2-4588-838D-A89B88B5E29B}"/>
          </ac:spMkLst>
        </pc:spChg>
        <pc:spChg chg="del mod">
          <ac:chgData name="Siegbert Rudolph" userId="2af4d44886c067cc" providerId="LiveId" clId="{12C70145-B07B-4670-A154-68590779E445}" dt="2020-06-23T13:19:03.046" v="9094" actId="478"/>
          <ac:spMkLst>
            <pc:docMk/>
            <pc:sldMk cId="4058782650" sldId="327"/>
            <ac:spMk id="29" creationId="{E64EF875-C0E3-4322-89C8-C6743DB6C1BA}"/>
          </ac:spMkLst>
        </pc:spChg>
        <pc:spChg chg="del mod">
          <ac:chgData name="Siegbert Rudolph" userId="2af4d44886c067cc" providerId="LiveId" clId="{12C70145-B07B-4670-A154-68590779E445}" dt="2020-06-23T13:19:06.106" v="9097" actId="478"/>
          <ac:spMkLst>
            <pc:docMk/>
            <pc:sldMk cId="4058782650" sldId="327"/>
            <ac:spMk id="30" creationId="{7F995183-D20E-45A5-8933-378AE25A6497}"/>
          </ac:spMkLst>
        </pc:spChg>
        <pc:spChg chg="del mod">
          <ac:chgData name="Siegbert Rudolph" userId="2af4d44886c067cc" providerId="LiveId" clId="{12C70145-B07B-4670-A154-68590779E445}" dt="2020-06-23T13:19:05.247" v="9096" actId="478"/>
          <ac:spMkLst>
            <pc:docMk/>
            <pc:sldMk cId="4058782650" sldId="327"/>
            <ac:spMk id="31" creationId="{5BFBEFB4-863F-47ED-89A7-16A457DF2AC4}"/>
          </ac:spMkLst>
        </pc:spChg>
        <pc:spChg chg="del mod">
          <ac:chgData name="Siegbert Rudolph" userId="2af4d44886c067cc" providerId="LiveId" clId="{12C70145-B07B-4670-A154-68590779E445}" dt="2020-06-23T13:19:00.795" v="9093" actId="478"/>
          <ac:spMkLst>
            <pc:docMk/>
            <pc:sldMk cId="4058782650" sldId="327"/>
            <ac:spMk id="32" creationId="{2D78E136-5624-46C3-A700-D53F0B8F0A96}"/>
          </ac:spMkLst>
        </pc:spChg>
        <pc:spChg chg="del mod">
          <ac:chgData name="Siegbert Rudolph" userId="2af4d44886c067cc" providerId="LiveId" clId="{12C70145-B07B-4670-A154-68590779E445}" dt="2020-06-23T13:19:12.053" v="9099" actId="21"/>
          <ac:spMkLst>
            <pc:docMk/>
            <pc:sldMk cId="4058782650" sldId="327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19:12.053" v="9099" actId="21"/>
          <ac:spMkLst>
            <pc:docMk/>
            <pc:sldMk cId="4058782650" sldId="327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19:03.951" v="9095" actId="478"/>
          <ac:spMkLst>
            <pc:docMk/>
            <pc:sldMk cId="4058782650" sldId="327"/>
            <ac:spMk id="37" creationId="{8B166950-5629-4254-8B09-1C84B3718D85}"/>
          </ac:spMkLst>
        </pc:spChg>
        <pc:spChg chg="del mod">
          <ac:chgData name="Siegbert Rudolph" userId="2af4d44886c067cc" providerId="LiveId" clId="{12C70145-B07B-4670-A154-68590779E445}" dt="2020-06-23T13:19:12.053" v="9099" actId="21"/>
          <ac:spMkLst>
            <pc:docMk/>
            <pc:sldMk cId="4058782650" sldId="327"/>
            <ac:spMk id="38" creationId="{6ACFC972-6B43-4225-A007-68331B7A4409}"/>
          </ac:spMkLst>
        </pc:spChg>
        <pc:picChg chg="del mod">
          <ac:chgData name="Siegbert Rudolph" userId="2af4d44886c067cc" providerId="LiveId" clId="{12C70145-B07B-4670-A154-68590779E445}" dt="2020-06-23T13:19:12.053" v="9099" actId="21"/>
          <ac:picMkLst>
            <pc:docMk/>
            <pc:sldMk cId="4058782650" sldId="327"/>
            <ac:picMk id="12" creationId="{04E7A99A-ECF5-41F7-9E40-C2E3AC5A3763}"/>
          </ac:picMkLst>
        </pc:picChg>
      </pc:sldChg>
      <pc:sldChg chg="delSp modSp add del mod delAnim">
        <pc:chgData name="Siegbert Rudolph" userId="2af4d44886c067cc" providerId="LiveId" clId="{12C70145-B07B-4670-A154-68590779E445}" dt="2020-06-23T13:18:38.782" v="9092" actId="47"/>
        <pc:sldMkLst>
          <pc:docMk/>
          <pc:sldMk cId="1835816398" sldId="328"/>
        </pc:sldMkLst>
        <pc:spChg chg="del mod">
          <ac:chgData name="Siegbert Rudolph" userId="2af4d44886c067cc" providerId="LiveId" clId="{12C70145-B07B-4670-A154-68590779E445}" dt="2020-06-23T13:18:10.970" v="9086" actId="21"/>
          <ac:spMkLst>
            <pc:docMk/>
            <pc:sldMk cId="1835816398" sldId="328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18:10.970" v="9086" actId="21"/>
          <ac:spMkLst>
            <pc:docMk/>
            <pc:sldMk cId="1835816398" sldId="328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18:10.970" v="9086" actId="21"/>
          <ac:spMkLst>
            <pc:docMk/>
            <pc:sldMk cId="1835816398" sldId="328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17:59.841" v="9083" actId="478"/>
          <ac:spMkLst>
            <pc:docMk/>
            <pc:sldMk cId="1835816398" sldId="328"/>
            <ac:spMk id="28" creationId="{36E6C0E3-46C9-4EDA-B228-57B6B5FFE687}"/>
          </ac:spMkLst>
        </pc:spChg>
        <pc:spChg chg="del mod">
          <ac:chgData name="Siegbert Rudolph" userId="2af4d44886c067cc" providerId="LiveId" clId="{12C70145-B07B-4670-A154-68590779E445}" dt="2020-06-23T13:18:01.693" v="9085" actId="478"/>
          <ac:spMkLst>
            <pc:docMk/>
            <pc:sldMk cId="1835816398" sldId="328"/>
            <ac:spMk id="29" creationId="{8AC3DBF2-94B1-49D7-B3D9-5F21077D407E}"/>
          </ac:spMkLst>
        </pc:spChg>
        <pc:spChg chg="del mod">
          <ac:chgData name="Siegbert Rudolph" userId="2af4d44886c067cc" providerId="LiveId" clId="{12C70145-B07B-4670-A154-68590779E445}" dt="2020-06-23T13:17:53.513" v="9080" actId="478"/>
          <ac:spMkLst>
            <pc:docMk/>
            <pc:sldMk cId="1835816398" sldId="328"/>
            <ac:spMk id="30" creationId="{226959C3-568C-4F70-9CE9-CF09D6127AC5}"/>
          </ac:spMkLst>
        </pc:spChg>
        <pc:spChg chg="del mod">
          <ac:chgData name="Siegbert Rudolph" userId="2af4d44886c067cc" providerId="LiveId" clId="{12C70145-B07B-4670-A154-68590779E445}" dt="2020-06-23T13:17:56.521" v="9081" actId="478"/>
          <ac:spMkLst>
            <pc:docMk/>
            <pc:sldMk cId="1835816398" sldId="328"/>
            <ac:spMk id="31" creationId="{1FCB6CC8-9714-4AF6-B239-5E2F06ABEAA5}"/>
          </ac:spMkLst>
        </pc:spChg>
        <pc:spChg chg="del mod">
          <ac:chgData name="Siegbert Rudolph" userId="2af4d44886c067cc" providerId="LiveId" clId="{12C70145-B07B-4670-A154-68590779E445}" dt="2020-06-23T13:18:00.846" v="9084" actId="478"/>
          <ac:spMkLst>
            <pc:docMk/>
            <pc:sldMk cId="1835816398" sldId="328"/>
            <ac:spMk id="32" creationId="{09DA53F1-D605-4D06-98E8-8CB6CC6777A8}"/>
          </ac:spMkLst>
        </pc:spChg>
        <pc:spChg chg="del mod">
          <ac:chgData name="Siegbert Rudolph" userId="2af4d44886c067cc" providerId="LiveId" clId="{12C70145-B07B-4670-A154-68590779E445}" dt="2020-06-23T13:18:10.970" v="9086" actId="21"/>
          <ac:spMkLst>
            <pc:docMk/>
            <pc:sldMk cId="1835816398" sldId="328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18:10.970" v="9086" actId="21"/>
          <ac:spMkLst>
            <pc:docMk/>
            <pc:sldMk cId="1835816398" sldId="328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17:58.074" v="9082" actId="478"/>
          <ac:spMkLst>
            <pc:docMk/>
            <pc:sldMk cId="1835816398" sldId="328"/>
            <ac:spMk id="37" creationId="{CF50B797-9192-41C3-B84F-5267431980BF}"/>
          </ac:spMkLst>
        </pc:spChg>
        <pc:spChg chg="del mod">
          <ac:chgData name="Siegbert Rudolph" userId="2af4d44886c067cc" providerId="LiveId" clId="{12C70145-B07B-4670-A154-68590779E445}" dt="2020-06-23T13:18:10.970" v="9086" actId="21"/>
          <ac:spMkLst>
            <pc:docMk/>
            <pc:sldMk cId="1835816398" sldId="328"/>
            <ac:spMk id="38" creationId="{6ACFC972-6B43-4225-A007-68331B7A4409}"/>
          </ac:spMkLst>
        </pc:spChg>
        <pc:picChg chg="del mod">
          <ac:chgData name="Siegbert Rudolph" userId="2af4d44886c067cc" providerId="LiveId" clId="{12C70145-B07B-4670-A154-68590779E445}" dt="2020-06-23T13:18:10.970" v="9086" actId="21"/>
          <ac:picMkLst>
            <pc:docMk/>
            <pc:sldMk cId="1835816398" sldId="328"/>
            <ac:picMk id="12" creationId="{0559139A-550A-43F2-A2B8-B8275BD33DFC}"/>
          </ac:picMkLst>
        </pc:picChg>
      </pc:sldChg>
      <pc:sldChg chg="delSp modSp add del mod delAnim">
        <pc:chgData name="Siegbert Rudolph" userId="2af4d44886c067cc" providerId="LiveId" clId="{12C70145-B07B-4670-A154-68590779E445}" dt="2020-06-23T13:17:48.871" v="9079" actId="47"/>
        <pc:sldMkLst>
          <pc:docMk/>
          <pc:sldMk cId="3259864988" sldId="329"/>
        </pc:sldMkLst>
        <pc:spChg chg="del mod">
          <ac:chgData name="Siegbert Rudolph" userId="2af4d44886c067cc" providerId="LiveId" clId="{12C70145-B07B-4670-A154-68590779E445}" dt="2020-06-23T13:17:20.679" v="9073" actId="21"/>
          <ac:spMkLst>
            <pc:docMk/>
            <pc:sldMk cId="3259864988" sldId="329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17:03.761" v="9066" actId="478"/>
          <ac:spMkLst>
            <pc:docMk/>
            <pc:sldMk cId="3259864988" sldId="329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17:20.679" v="9073" actId="21"/>
          <ac:spMkLst>
            <pc:docMk/>
            <pc:sldMk cId="3259864988" sldId="329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17:10.456" v="9071" actId="478"/>
          <ac:spMkLst>
            <pc:docMk/>
            <pc:sldMk cId="3259864988" sldId="329"/>
            <ac:spMk id="28" creationId="{E11D38E2-56A7-4FC4-A893-FA0001EB6229}"/>
          </ac:spMkLst>
        </pc:spChg>
        <pc:spChg chg="del mod">
          <ac:chgData name="Siegbert Rudolph" userId="2af4d44886c067cc" providerId="LiveId" clId="{12C70145-B07B-4670-A154-68590779E445}" dt="2020-06-23T13:17:06.353" v="9067" actId="478"/>
          <ac:spMkLst>
            <pc:docMk/>
            <pc:sldMk cId="3259864988" sldId="329"/>
            <ac:spMk id="29" creationId="{18CD5690-79EC-4EFF-AAD0-4524B06F6E36}"/>
          </ac:spMkLst>
        </pc:spChg>
        <pc:spChg chg="del mod">
          <ac:chgData name="Siegbert Rudolph" userId="2af4d44886c067cc" providerId="LiveId" clId="{12C70145-B07B-4670-A154-68590779E445}" dt="2020-06-23T13:17:07.444" v="9068" actId="478"/>
          <ac:spMkLst>
            <pc:docMk/>
            <pc:sldMk cId="3259864988" sldId="329"/>
            <ac:spMk id="30" creationId="{1AE8A988-E924-4CA3-A3F4-CD4C20E7D1D2}"/>
          </ac:spMkLst>
        </pc:spChg>
        <pc:spChg chg="del mod">
          <ac:chgData name="Siegbert Rudolph" userId="2af4d44886c067cc" providerId="LiveId" clId="{12C70145-B07B-4670-A154-68590779E445}" dt="2020-06-23T13:17:11.422" v="9072" actId="478"/>
          <ac:spMkLst>
            <pc:docMk/>
            <pc:sldMk cId="3259864988" sldId="329"/>
            <ac:spMk id="31" creationId="{72E18807-BA2D-48BF-8976-BDCC14C5C15A}"/>
          </ac:spMkLst>
        </pc:spChg>
        <pc:spChg chg="del mod">
          <ac:chgData name="Siegbert Rudolph" userId="2af4d44886c067cc" providerId="LiveId" clId="{12C70145-B07B-4670-A154-68590779E445}" dt="2020-06-23T13:17:09.489" v="9070" actId="478"/>
          <ac:spMkLst>
            <pc:docMk/>
            <pc:sldMk cId="3259864988" sldId="329"/>
            <ac:spMk id="32" creationId="{2BCA3ED4-F720-41BC-A112-2C9CF8706243}"/>
          </ac:spMkLst>
        </pc:spChg>
        <pc:spChg chg="del mod">
          <ac:chgData name="Siegbert Rudolph" userId="2af4d44886c067cc" providerId="LiveId" clId="{12C70145-B07B-4670-A154-68590779E445}" dt="2020-06-23T13:17:20.679" v="9073" actId="21"/>
          <ac:spMkLst>
            <pc:docMk/>
            <pc:sldMk cId="3259864988" sldId="329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17:20.679" v="9073" actId="21"/>
          <ac:spMkLst>
            <pc:docMk/>
            <pc:sldMk cId="3259864988" sldId="329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17:08.534" v="9069" actId="478"/>
          <ac:spMkLst>
            <pc:docMk/>
            <pc:sldMk cId="3259864988" sldId="329"/>
            <ac:spMk id="37" creationId="{DED42752-180E-4F17-8463-B6B704227FA0}"/>
          </ac:spMkLst>
        </pc:spChg>
        <pc:spChg chg="del mod">
          <ac:chgData name="Siegbert Rudolph" userId="2af4d44886c067cc" providerId="LiveId" clId="{12C70145-B07B-4670-A154-68590779E445}" dt="2020-06-23T13:17:20.679" v="9073" actId="21"/>
          <ac:spMkLst>
            <pc:docMk/>
            <pc:sldMk cId="3259864988" sldId="329"/>
            <ac:spMk id="38" creationId="{6ACFC972-6B43-4225-A007-68331B7A4409}"/>
          </ac:spMkLst>
        </pc:spChg>
        <pc:picChg chg="del mod">
          <ac:chgData name="Siegbert Rudolph" userId="2af4d44886c067cc" providerId="LiveId" clId="{12C70145-B07B-4670-A154-68590779E445}" dt="2020-06-23T13:17:20.679" v="9073" actId="21"/>
          <ac:picMkLst>
            <pc:docMk/>
            <pc:sldMk cId="3259864988" sldId="329"/>
            <ac:picMk id="12" creationId="{E8060229-4EE1-41A9-82D4-30575BD18C27}"/>
          </ac:picMkLst>
        </pc:picChg>
      </pc:sldChg>
      <pc:sldChg chg="delSp modSp add del mod delAnim">
        <pc:chgData name="Siegbert Rudolph" userId="2af4d44886c067cc" providerId="LiveId" clId="{12C70145-B07B-4670-A154-68590779E445}" dt="2020-06-23T13:16:57.596" v="9065" actId="47"/>
        <pc:sldMkLst>
          <pc:docMk/>
          <pc:sldMk cId="1496245822" sldId="330"/>
        </pc:sldMkLst>
        <pc:spChg chg="del mod">
          <ac:chgData name="Siegbert Rudolph" userId="2af4d44886c067cc" providerId="LiveId" clId="{12C70145-B07B-4670-A154-68590779E445}" dt="2020-06-23T13:16:30.366" v="9059" actId="21"/>
          <ac:spMkLst>
            <pc:docMk/>
            <pc:sldMk cId="1496245822" sldId="330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16:30.366" v="9059" actId="21"/>
          <ac:spMkLst>
            <pc:docMk/>
            <pc:sldMk cId="1496245822" sldId="330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16:30.366" v="9059" actId="21"/>
          <ac:spMkLst>
            <pc:docMk/>
            <pc:sldMk cId="1496245822" sldId="330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16:22.881" v="9058" actId="478"/>
          <ac:spMkLst>
            <pc:docMk/>
            <pc:sldMk cId="1496245822" sldId="330"/>
            <ac:spMk id="28" creationId="{841B56F4-3DC1-4E71-8F9C-AA802F45216D}"/>
          </ac:spMkLst>
        </pc:spChg>
        <pc:spChg chg="del mod">
          <ac:chgData name="Siegbert Rudolph" userId="2af4d44886c067cc" providerId="LiveId" clId="{12C70145-B07B-4670-A154-68590779E445}" dt="2020-06-23T13:16:20.158" v="9055" actId="478"/>
          <ac:spMkLst>
            <pc:docMk/>
            <pc:sldMk cId="1496245822" sldId="330"/>
            <ac:spMk id="29" creationId="{A3128080-AD8E-46E7-87DF-33FF5C7A969A}"/>
          </ac:spMkLst>
        </pc:spChg>
        <pc:spChg chg="del mod">
          <ac:chgData name="Siegbert Rudolph" userId="2af4d44886c067cc" providerId="LiveId" clId="{12C70145-B07B-4670-A154-68590779E445}" dt="2020-06-23T13:16:17.706" v="9053" actId="478"/>
          <ac:spMkLst>
            <pc:docMk/>
            <pc:sldMk cId="1496245822" sldId="330"/>
            <ac:spMk id="30" creationId="{08B88673-46F6-412E-8ECC-A3FD5FFD326A}"/>
          </ac:spMkLst>
        </pc:spChg>
        <pc:spChg chg="del mod">
          <ac:chgData name="Siegbert Rudolph" userId="2af4d44886c067cc" providerId="LiveId" clId="{12C70145-B07B-4670-A154-68590779E445}" dt="2020-06-23T13:16:22.163" v="9057" actId="478"/>
          <ac:spMkLst>
            <pc:docMk/>
            <pc:sldMk cId="1496245822" sldId="330"/>
            <ac:spMk id="31" creationId="{B4F945A6-7AE7-447D-88F3-C76538E81814}"/>
          </ac:spMkLst>
        </pc:spChg>
        <pc:spChg chg="del mod">
          <ac:chgData name="Siegbert Rudolph" userId="2af4d44886c067cc" providerId="LiveId" clId="{12C70145-B07B-4670-A154-68590779E445}" dt="2020-06-23T13:16:19.293" v="9054" actId="478"/>
          <ac:spMkLst>
            <pc:docMk/>
            <pc:sldMk cId="1496245822" sldId="330"/>
            <ac:spMk id="32" creationId="{0E8D2E13-5EA4-497A-A776-9BDB244B9B24}"/>
          </ac:spMkLst>
        </pc:spChg>
        <pc:spChg chg="del mod">
          <ac:chgData name="Siegbert Rudolph" userId="2af4d44886c067cc" providerId="LiveId" clId="{12C70145-B07B-4670-A154-68590779E445}" dt="2020-06-23T13:16:30.366" v="9059" actId="21"/>
          <ac:spMkLst>
            <pc:docMk/>
            <pc:sldMk cId="1496245822" sldId="330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16:30.366" v="9059" actId="21"/>
          <ac:spMkLst>
            <pc:docMk/>
            <pc:sldMk cId="1496245822" sldId="330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16:20.968" v="9056" actId="478"/>
          <ac:spMkLst>
            <pc:docMk/>
            <pc:sldMk cId="1496245822" sldId="330"/>
            <ac:spMk id="37" creationId="{C7B33852-6481-44DE-A304-D315E028C59F}"/>
          </ac:spMkLst>
        </pc:spChg>
        <pc:spChg chg="del mod">
          <ac:chgData name="Siegbert Rudolph" userId="2af4d44886c067cc" providerId="LiveId" clId="{12C70145-B07B-4670-A154-68590779E445}" dt="2020-06-23T13:16:30.366" v="9059" actId="21"/>
          <ac:spMkLst>
            <pc:docMk/>
            <pc:sldMk cId="1496245822" sldId="330"/>
            <ac:spMk id="38" creationId="{6ACFC972-6B43-4225-A007-68331B7A4409}"/>
          </ac:spMkLst>
        </pc:spChg>
        <pc:picChg chg="del mod">
          <ac:chgData name="Siegbert Rudolph" userId="2af4d44886c067cc" providerId="LiveId" clId="{12C70145-B07B-4670-A154-68590779E445}" dt="2020-06-23T13:16:30.366" v="9059" actId="21"/>
          <ac:picMkLst>
            <pc:docMk/>
            <pc:sldMk cId="1496245822" sldId="330"/>
            <ac:picMk id="12" creationId="{66F82BE0-E194-4E59-9595-437CDD690611}"/>
          </ac:picMkLst>
        </pc:picChg>
      </pc:sldChg>
      <pc:sldChg chg="delSp modSp add del mod delAnim">
        <pc:chgData name="Siegbert Rudolph" userId="2af4d44886c067cc" providerId="LiveId" clId="{12C70145-B07B-4670-A154-68590779E445}" dt="2020-06-23T13:16:05.983" v="9052" actId="47"/>
        <pc:sldMkLst>
          <pc:docMk/>
          <pc:sldMk cId="3454413456" sldId="331"/>
        </pc:sldMkLst>
        <pc:spChg chg="del mod">
          <ac:chgData name="Siegbert Rudolph" userId="2af4d44886c067cc" providerId="LiveId" clId="{12C70145-B07B-4670-A154-68590779E445}" dt="2020-06-23T13:15:02.451" v="9043" actId="478"/>
          <ac:spMkLst>
            <pc:docMk/>
            <pc:sldMk cId="3454413456" sldId="331"/>
            <ac:spMk id="24" creationId="{386AABE6-DE86-4BDD-A117-C31601CB4923}"/>
          </ac:spMkLst>
        </pc:spChg>
        <pc:spChg chg="del mod">
          <ac:chgData name="Siegbert Rudolph" userId="2af4d44886c067cc" providerId="LiveId" clId="{12C70145-B07B-4670-A154-68590779E445}" dt="2020-06-23T13:15:19.546" v="9046" actId="21"/>
          <ac:spMkLst>
            <pc:docMk/>
            <pc:sldMk cId="3454413456" sldId="331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15:19.546" v="9046" actId="21"/>
          <ac:spMkLst>
            <pc:docMk/>
            <pc:sldMk cId="3454413456" sldId="331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15:19.546" v="9046" actId="21"/>
          <ac:spMkLst>
            <pc:docMk/>
            <pc:sldMk cId="3454413456" sldId="331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14:59.258" v="9041" actId="478"/>
          <ac:spMkLst>
            <pc:docMk/>
            <pc:sldMk cId="3454413456" sldId="331"/>
            <ac:spMk id="28" creationId="{E87E3F50-601A-44AA-A9E8-C22E844E1DF9}"/>
          </ac:spMkLst>
        </pc:spChg>
        <pc:spChg chg="del mod">
          <ac:chgData name="Siegbert Rudolph" userId="2af4d44886c067cc" providerId="LiveId" clId="{12C70145-B07B-4670-A154-68590779E445}" dt="2020-06-23T13:15:05.380" v="9045" actId="478"/>
          <ac:spMkLst>
            <pc:docMk/>
            <pc:sldMk cId="3454413456" sldId="331"/>
            <ac:spMk id="29" creationId="{DC1085E9-437A-415C-8A10-013E2852B9BE}"/>
          </ac:spMkLst>
        </pc:spChg>
        <pc:spChg chg="del mod">
          <ac:chgData name="Siegbert Rudolph" userId="2af4d44886c067cc" providerId="LiveId" clId="{12C70145-B07B-4670-A154-68590779E445}" dt="2020-06-23T13:15:03.468" v="9044" actId="478"/>
          <ac:spMkLst>
            <pc:docMk/>
            <pc:sldMk cId="3454413456" sldId="331"/>
            <ac:spMk id="30" creationId="{9B4C30DF-1D2B-4DB5-89FD-E026D8D47D82}"/>
          </ac:spMkLst>
        </pc:spChg>
        <pc:spChg chg="del mod">
          <ac:chgData name="Siegbert Rudolph" userId="2af4d44886c067cc" providerId="LiveId" clId="{12C70145-B07B-4670-A154-68590779E445}" dt="2020-06-23T13:15:00.732" v="9042" actId="478"/>
          <ac:spMkLst>
            <pc:docMk/>
            <pc:sldMk cId="3454413456" sldId="331"/>
            <ac:spMk id="31" creationId="{57001962-EE6E-4898-BC55-60A88F44C387}"/>
          </ac:spMkLst>
        </pc:spChg>
        <pc:spChg chg="del mod">
          <ac:chgData name="Siegbert Rudolph" userId="2af4d44886c067cc" providerId="LiveId" clId="{12C70145-B07B-4670-A154-68590779E445}" dt="2020-06-23T13:15:19.546" v="9046" actId="21"/>
          <ac:spMkLst>
            <pc:docMk/>
            <pc:sldMk cId="3454413456" sldId="331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15:19.546" v="9046" actId="21"/>
          <ac:spMkLst>
            <pc:docMk/>
            <pc:sldMk cId="3454413456" sldId="331"/>
            <ac:spMk id="35" creationId="{F21C32D2-3C55-4A44-9D77-599A2F7FB3D6}"/>
          </ac:spMkLst>
        </pc:spChg>
        <pc:picChg chg="del mod">
          <ac:chgData name="Siegbert Rudolph" userId="2af4d44886c067cc" providerId="LiveId" clId="{12C70145-B07B-4670-A154-68590779E445}" dt="2020-06-23T13:15:19.546" v="9046" actId="21"/>
          <ac:picMkLst>
            <pc:docMk/>
            <pc:sldMk cId="3454413456" sldId="331"/>
            <ac:picMk id="11" creationId="{59D10C62-F601-4ACC-B721-31D082924718}"/>
          </ac:picMkLst>
        </pc:picChg>
      </pc:sldChg>
      <pc:sldChg chg="delSp modSp add del mod delAnim">
        <pc:chgData name="Siegbert Rudolph" userId="2af4d44886c067cc" providerId="LiveId" clId="{12C70145-B07B-4670-A154-68590779E445}" dt="2020-06-23T13:14:52.395" v="9040" actId="47"/>
        <pc:sldMkLst>
          <pc:docMk/>
          <pc:sldMk cId="3879973500" sldId="332"/>
        </pc:sldMkLst>
        <pc:spChg chg="del mod">
          <ac:chgData name="Siegbert Rudolph" userId="2af4d44886c067cc" providerId="LiveId" clId="{12C70145-B07B-4670-A154-68590779E445}" dt="2020-06-23T13:13:51.544" v="9028" actId="478"/>
          <ac:spMkLst>
            <pc:docMk/>
            <pc:sldMk cId="3879973500" sldId="332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3T13:14:20.983" v="9034" actId="21"/>
          <ac:spMkLst>
            <pc:docMk/>
            <pc:sldMk cId="3879973500" sldId="332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3T13:14:20.983" v="9034" actId="21"/>
          <ac:spMkLst>
            <pc:docMk/>
            <pc:sldMk cId="3879973500" sldId="332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3T13:13:52.738" v="9029" actId="478"/>
          <ac:spMkLst>
            <pc:docMk/>
            <pc:sldMk cId="3879973500" sldId="332"/>
            <ac:spMk id="28" creationId="{2E65BE08-D072-412B-9BC6-9748F7BB0BF5}"/>
          </ac:spMkLst>
        </pc:spChg>
        <pc:spChg chg="del mod">
          <ac:chgData name="Siegbert Rudolph" userId="2af4d44886c067cc" providerId="LiveId" clId="{12C70145-B07B-4670-A154-68590779E445}" dt="2020-06-23T13:14:02.225" v="9031" actId="478"/>
          <ac:spMkLst>
            <pc:docMk/>
            <pc:sldMk cId="3879973500" sldId="332"/>
            <ac:spMk id="29" creationId="{B2928E44-8967-405E-B0E6-B77DD45A5F90}"/>
          </ac:spMkLst>
        </pc:spChg>
        <pc:spChg chg="del mod">
          <ac:chgData name="Siegbert Rudolph" userId="2af4d44886c067cc" providerId="LiveId" clId="{12C70145-B07B-4670-A154-68590779E445}" dt="2020-06-23T13:14:00.506" v="9030" actId="478"/>
          <ac:spMkLst>
            <pc:docMk/>
            <pc:sldMk cId="3879973500" sldId="332"/>
            <ac:spMk id="30" creationId="{7C5AE189-5AE8-4397-A52E-72EDB9F488A4}"/>
          </ac:spMkLst>
        </pc:spChg>
        <pc:spChg chg="del mod">
          <ac:chgData name="Siegbert Rudolph" userId="2af4d44886c067cc" providerId="LiveId" clId="{12C70145-B07B-4670-A154-68590779E445}" dt="2020-06-23T13:14:04.481" v="9032" actId="478"/>
          <ac:spMkLst>
            <pc:docMk/>
            <pc:sldMk cId="3879973500" sldId="332"/>
            <ac:spMk id="31" creationId="{B48059CB-55BD-45C6-9237-3F6888164603}"/>
          </ac:spMkLst>
        </pc:spChg>
        <pc:spChg chg="del mod">
          <ac:chgData name="Siegbert Rudolph" userId="2af4d44886c067cc" providerId="LiveId" clId="{12C70145-B07B-4670-A154-68590779E445}" dt="2020-06-23T13:13:49.834" v="9027" actId="478"/>
          <ac:spMkLst>
            <pc:docMk/>
            <pc:sldMk cId="3879973500" sldId="332"/>
            <ac:spMk id="32" creationId="{79776653-3FC7-4595-8CAF-2C9C9FF78A52}"/>
          </ac:spMkLst>
        </pc:spChg>
        <pc:spChg chg="del mod">
          <ac:chgData name="Siegbert Rudolph" userId="2af4d44886c067cc" providerId="LiveId" clId="{12C70145-B07B-4670-A154-68590779E445}" dt="2020-06-23T13:14:20.983" v="9034" actId="21"/>
          <ac:spMkLst>
            <pc:docMk/>
            <pc:sldMk cId="3879973500" sldId="332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3T13:14:20.983" v="9034" actId="21"/>
          <ac:spMkLst>
            <pc:docMk/>
            <pc:sldMk cId="3879973500" sldId="332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3T13:14:05.882" v="9033" actId="478"/>
          <ac:spMkLst>
            <pc:docMk/>
            <pc:sldMk cId="3879973500" sldId="332"/>
            <ac:spMk id="37" creationId="{3916CCEA-707D-46B8-9B36-5770A6282092}"/>
          </ac:spMkLst>
        </pc:spChg>
        <pc:spChg chg="del mod">
          <ac:chgData name="Siegbert Rudolph" userId="2af4d44886c067cc" providerId="LiveId" clId="{12C70145-B07B-4670-A154-68590779E445}" dt="2020-06-23T13:14:20.983" v="9034" actId="21"/>
          <ac:spMkLst>
            <pc:docMk/>
            <pc:sldMk cId="3879973500" sldId="332"/>
            <ac:spMk id="38" creationId="{6ACFC972-6B43-4225-A007-68331B7A4409}"/>
          </ac:spMkLst>
        </pc:spChg>
        <pc:picChg chg="del mod">
          <ac:chgData name="Siegbert Rudolph" userId="2af4d44886c067cc" providerId="LiveId" clId="{12C70145-B07B-4670-A154-68590779E445}" dt="2020-06-23T13:14:20.983" v="9034" actId="21"/>
          <ac:picMkLst>
            <pc:docMk/>
            <pc:sldMk cId="3879973500" sldId="332"/>
            <ac:picMk id="12" creationId="{DA280CE7-01C9-44CB-91EC-43E0AC6A89FA}"/>
          </ac:picMkLst>
        </pc:picChg>
      </pc:sldChg>
      <pc:sldChg chg="delSp modSp add del mod delAnim">
        <pc:chgData name="Siegbert Rudolph" userId="2af4d44886c067cc" providerId="LiveId" clId="{12C70145-B07B-4670-A154-68590779E445}" dt="2020-06-22T06:14:42.692" v="9026" actId="47"/>
        <pc:sldMkLst>
          <pc:docMk/>
          <pc:sldMk cId="564536531" sldId="333"/>
        </pc:sldMkLst>
        <pc:spChg chg="del mod">
          <ac:chgData name="Siegbert Rudolph" userId="2af4d44886c067cc" providerId="LiveId" clId="{12C70145-B07B-4670-A154-68590779E445}" dt="2020-06-22T06:13:48.032" v="9019" actId="21"/>
          <ac:spMkLst>
            <pc:docMk/>
            <pc:sldMk cId="564536531" sldId="333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2T06:13:48.032" v="9019" actId="21"/>
          <ac:spMkLst>
            <pc:docMk/>
            <pc:sldMk cId="564536531" sldId="333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2T06:13:48.032" v="9019" actId="21"/>
          <ac:spMkLst>
            <pc:docMk/>
            <pc:sldMk cId="564536531" sldId="333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2T06:13:39.422" v="9017" actId="478"/>
          <ac:spMkLst>
            <pc:docMk/>
            <pc:sldMk cId="564536531" sldId="333"/>
            <ac:spMk id="28" creationId="{901F0FCB-6606-4C07-8EA9-9F8BAE68278F}"/>
          </ac:spMkLst>
        </pc:spChg>
        <pc:spChg chg="del mod">
          <ac:chgData name="Siegbert Rudolph" userId="2af4d44886c067cc" providerId="LiveId" clId="{12C70145-B07B-4670-A154-68590779E445}" dt="2020-06-22T06:13:40.361" v="9018" actId="478"/>
          <ac:spMkLst>
            <pc:docMk/>
            <pc:sldMk cId="564536531" sldId="333"/>
            <ac:spMk id="29" creationId="{D1214710-9605-486A-BA38-733FDB0DD9BC}"/>
          </ac:spMkLst>
        </pc:spChg>
        <pc:spChg chg="del mod">
          <ac:chgData name="Siegbert Rudolph" userId="2af4d44886c067cc" providerId="LiveId" clId="{12C70145-B07B-4670-A154-68590779E445}" dt="2020-06-22T06:13:38.203" v="9016" actId="478"/>
          <ac:spMkLst>
            <pc:docMk/>
            <pc:sldMk cId="564536531" sldId="333"/>
            <ac:spMk id="30" creationId="{EB6D09D7-0074-4FF6-B343-E99C72508B7F}"/>
          </ac:spMkLst>
        </pc:spChg>
        <pc:spChg chg="del mod">
          <ac:chgData name="Siegbert Rudolph" userId="2af4d44886c067cc" providerId="LiveId" clId="{12C70145-B07B-4670-A154-68590779E445}" dt="2020-06-22T06:13:35.824" v="9014" actId="478"/>
          <ac:spMkLst>
            <pc:docMk/>
            <pc:sldMk cId="564536531" sldId="333"/>
            <ac:spMk id="31" creationId="{1BAE67D0-2282-48E9-9AD7-86AA72C08E58}"/>
          </ac:spMkLst>
        </pc:spChg>
        <pc:spChg chg="del mod">
          <ac:chgData name="Siegbert Rudolph" userId="2af4d44886c067cc" providerId="LiveId" clId="{12C70145-B07B-4670-A154-68590779E445}" dt="2020-06-22T06:13:33.478" v="9012" actId="478"/>
          <ac:spMkLst>
            <pc:docMk/>
            <pc:sldMk cId="564536531" sldId="333"/>
            <ac:spMk id="32" creationId="{46445354-9357-4F91-9BE7-0D2582A94A8A}"/>
          </ac:spMkLst>
        </pc:spChg>
        <pc:spChg chg="del mod">
          <ac:chgData name="Siegbert Rudolph" userId="2af4d44886c067cc" providerId="LiveId" clId="{12C70145-B07B-4670-A154-68590779E445}" dt="2020-06-22T06:13:48.032" v="9019" actId="21"/>
          <ac:spMkLst>
            <pc:docMk/>
            <pc:sldMk cId="564536531" sldId="333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2T06:13:48.032" v="9019" actId="21"/>
          <ac:spMkLst>
            <pc:docMk/>
            <pc:sldMk cId="564536531" sldId="333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2T06:13:36.870" v="9015" actId="478"/>
          <ac:spMkLst>
            <pc:docMk/>
            <pc:sldMk cId="564536531" sldId="333"/>
            <ac:spMk id="37" creationId="{BC6B473D-D0EB-4B75-935E-4789BF6CADC2}"/>
          </ac:spMkLst>
        </pc:spChg>
        <pc:spChg chg="del mod">
          <ac:chgData name="Siegbert Rudolph" userId="2af4d44886c067cc" providerId="LiveId" clId="{12C70145-B07B-4670-A154-68590779E445}" dt="2020-06-22T06:13:34.796" v="9013" actId="478"/>
          <ac:spMkLst>
            <pc:docMk/>
            <pc:sldMk cId="564536531" sldId="333"/>
            <ac:spMk id="38" creationId="{6ACFC972-6B43-4225-A007-68331B7A4409}"/>
          </ac:spMkLst>
        </pc:spChg>
        <pc:picChg chg="del mod">
          <ac:chgData name="Siegbert Rudolph" userId="2af4d44886c067cc" providerId="LiveId" clId="{12C70145-B07B-4670-A154-68590779E445}" dt="2020-06-22T06:13:48.032" v="9019" actId="21"/>
          <ac:picMkLst>
            <pc:docMk/>
            <pc:sldMk cId="564536531" sldId="333"/>
            <ac:picMk id="12" creationId="{3797CD53-59B5-48B3-B644-19F8E67A2C70}"/>
          </ac:picMkLst>
        </pc:picChg>
      </pc:sldChg>
      <pc:sldChg chg="delSp modSp add del mod delAnim">
        <pc:chgData name="Siegbert Rudolph" userId="2af4d44886c067cc" providerId="LiveId" clId="{12C70145-B07B-4670-A154-68590779E445}" dt="2020-06-22T06:13:25.697" v="9011" actId="47"/>
        <pc:sldMkLst>
          <pc:docMk/>
          <pc:sldMk cId="2538606600" sldId="334"/>
        </pc:sldMkLst>
        <pc:spChg chg="del mod">
          <ac:chgData name="Siegbert Rudolph" userId="2af4d44886c067cc" providerId="LiveId" clId="{12C70145-B07B-4670-A154-68590779E445}" dt="2020-06-22T06:12:51.655" v="9005" actId="21"/>
          <ac:spMkLst>
            <pc:docMk/>
            <pc:sldMk cId="2538606600" sldId="334"/>
            <ac:spMk id="25" creationId="{421655DF-855B-4812-A61F-4DD6E604CF0C}"/>
          </ac:spMkLst>
        </pc:spChg>
        <pc:spChg chg="del mod">
          <ac:chgData name="Siegbert Rudolph" userId="2af4d44886c067cc" providerId="LiveId" clId="{12C70145-B07B-4670-A154-68590779E445}" dt="2020-06-22T06:12:51.655" v="9005" actId="21"/>
          <ac:spMkLst>
            <pc:docMk/>
            <pc:sldMk cId="2538606600" sldId="334"/>
            <ac:spMk id="26" creationId="{4A713722-44F1-4A2F-98E6-FC2B21C603E3}"/>
          </ac:spMkLst>
        </pc:spChg>
        <pc:spChg chg="del mod">
          <ac:chgData name="Siegbert Rudolph" userId="2af4d44886c067cc" providerId="LiveId" clId="{12C70145-B07B-4670-A154-68590779E445}" dt="2020-06-22T06:12:51.655" v="9005" actId="21"/>
          <ac:spMkLst>
            <pc:docMk/>
            <pc:sldMk cId="2538606600" sldId="334"/>
            <ac:spMk id="27" creationId="{AF13B714-9719-4277-8040-C782701FB0B9}"/>
          </ac:spMkLst>
        </pc:spChg>
        <pc:spChg chg="del mod">
          <ac:chgData name="Siegbert Rudolph" userId="2af4d44886c067cc" providerId="LiveId" clId="{12C70145-B07B-4670-A154-68590779E445}" dt="2020-06-22T06:12:44.398" v="9004" actId="478"/>
          <ac:spMkLst>
            <pc:docMk/>
            <pc:sldMk cId="2538606600" sldId="334"/>
            <ac:spMk id="28" creationId="{1D678A79-BC8C-480E-BFC1-B4F9BEB9D221}"/>
          </ac:spMkLst>
        </pc:spChg>
        <pc:spChg chg="del mod">
          <ac:chgData name="Siegbert Rudolph" userId="2af4d44886c067cc" providerId="LiveId" clId="{12C70145-B07B-4670-A154-68590779E445}" dt="2020-06-22T06:12:40.804" v="9001" actId="478"/>
          <ac:spMkLst>
            <pc:docMk/>
            <pc:sldMk cId="2538606600" sldId="334"/>
            <ac:spMk id="29" creationId="{6EDF0AE1-AB55-4630-9CF0-6515D944F77E}"/>
          </ac:spMkLst>
        </pc:spChg>
        <pc:spChg chg="del mod">
          <ac:chgData name="Siegbert Rudolph" userId="2af4d44886c067cc" providerId="LiveId" clId="{12C70145-B07B-4670-A154-68590779E445}" dt="2020-06-22T06:12:42.203" v="9002" actId="478"/>
          <ac:spMkLst>
            <pc:docMk/>
            <pc:sldMk cId="2538606600" sldId="334"/>
            <ac:spMk id="30" creationId="{66F8F3F9-6421-4BE3-B77E-C7417151AAF5}"/>
          </ac:spMkLst>
        </pc:spChg>
        <pc:spChg chg="del mod">
          <ac:chgData name="Siegbert Rudolph" userId="2af4d44886c067cc" providerId="LiveId" clId="{12C70145-B07B-4670-A154-68590779E445}" dt="2020-06-22T06:12:37.274" v="8999" actId="478"/>
          <ac:spMkLst>
            <pc:docMk/>
            <pc:sldMk cId="2538606600" sldId="334"/>
            <ac:spMk id="31" creationId="{64625198-94A7-4450-B297-562A8A1CD4B1}"/>
          </ac:spMkLst>
        </pc:spChg>
        <pc:spChg chg="del mod">
          <ac:chgData name="Siegbert Rudolph" userId="2af4d44886c067cc" providerId="LiveId" clId="{12C70145-B07B-4670-A154-68590779E445}" dt="2020-06-22T06:12:43.352" v="9003" actId="478"/>
          <ac:spMkLst>
            <pc:docMk/>
            <pc:sldMk cId="2538606600" sldId="334"/>
            <ac:spMk id="32" creationId="{1B62A0F6-3AEC-4885-B06F-CFCFDB3E6CCC}"/>
          </ac:spMkLst>
        </pc:spChg>
        <pc:spChg chg="del mod">
          <ac:chgData name="Siegbert Rudolph" userId="2af4d44886c067cc" providerId="LiveId" clId="{12C70145-B07B-4670-A154-68590779E445}" dt="2020-06-22T06:12:51.655" v="9005" actId="21"/>
          <ac:spMkLst>
            <pc:docMk/>
            <pc:sldMk cId="2538606600" sldId="334"/>
            <ac:spMk id="34" creationId="{210A2192-9B1C-43BC-81A3-07ADD23C90AB}"/>
          </ac:spMkLst>
        </pc:spChg>
        <pc:spChg chg="del mod">
          <ac:chgData name="Siegbert Rudolph" userId="2af4d44886c067cc" providerId="LiveId" clId="{12C70145-B07B-4670-A154-68590779E445}" dt="2020-06-22T06:12:51.655" v="9005" actId="21"/>
          <ac:spMkLst>
            <pc:docMk/>
            <pc:sldMk cId="2538606600" sldId="334"/>
            <ac:spMk id="35" creationId="{F21C32D2-3C55-4A44-9D77-599A2F7FB3D6}"/>
          </ac:spMkLst>
        </pc:spChg>
        <pc:spChg chg="del mod">
          <ac:chgData name="Siegbert Rudolph" userId="2af4d44886c067cc" providerId="LiveId" clId="{12C70145-B07B-4670-A154-68590779E445}" dt="2020-06-22T06:12:38.601" v="9000" actId="478"/>
          <ac:spMkLst>
            <pc:docMk/>
            <pc:sldMk cId="2538606600" sldId="334"/>
            <ac:spMk id="37" creationId="{F4484FB6-72CE-4E28-9F47-54B00A352029}"/>
          </ac:spMkLst>
        </pc:spChg>
        <pc:spChg chg="del mod">
          <ac:chgData name="Siegbert Rudolph" userId="2af4d44886c067cc" providerId="LiveId" clId="{12C70145-B07B-4670-A154-68590779E445}" dt="2020-06-22T06:12:51.655" v="9005" actId="21"/>
          <ac:spMkLst>
            <pc:docMk/>
            <pc:sldMk cId="2538606600" sldId="334"/>
            <ac:spMk id="38" creationId="{6ACFC972-6B43-4225-A007-68331B7A4409}"/>
          </ac:spMkLst>
        </pc:spChg>
        <pc:picChg chg="del mod">
          <ac:chgData name="Siegbert Rudolph" userId="2af4d44886c067cc" providerId="LiveId" clId="{12C70145-B07B-4670-A154-68590779E445}" dt="2020-06-22T06:12:51.655" v="9005" actId="21"/>
          <ac:picMkLst>
            <pc:docMk/>
            <pc:sldMk cId="2538606600" sldId="334"/>
            <ac:picMk id="11" creationId="{B82AA6F2-DE6E-42CE-A396-B723C2297A0D}"/>
          </ac:picMkLst>
        </pc:picChg>
      </pc:sldChg>
      <pc:sldChg chg="addSp delSp modSp add mod modAnim">
        <pc:chgData name="Siegbert Rudolph" userId="2af4d44886c067cc" providerId="LiveId" clId="{12C70145-B07B-4670-A154-68590779E445}" dt="2020-07-07T14:29:21.114" v="9886" actId="1076"/>
        <pc:sldMkLst>
          <pc:docMk/>
          <pc:sldMk cId="2113045116" sldId="335"/>
        </pc:sldMkLst>
        <pc:spChg chg="del mod">
          <ac:chgData name="Siegbert Rudolph" userId="2af4d44886c067cc" providerId="LiveId" clId="{12C70145-B07B-4670-A154-68590779E445}" dt="2020-07-07T14:29:21.110" v="9881" actId="478"/>
          <ac:spMkLst>
            <pc:docMk/>
            <pc:sldMk cId="2113045116" sldId="335"/>
            <ac:spMk id="14" creationId="{029249E3-7569-47D4-B279-1D83ECA298CB}"/>
          </ac:spMkLst>
        </pc:spChg>
        <pc:spChg chg="mod">
          <ac:chgData name="Siegbert Rudolph" userId="2af4d44886c067cc" providerId="LiveId" clId="{12C70145-B07B-4670-A154-68590779E445}" dt="2020-07-07T14:29:21.114" v="9886" actId="1076"/>
          <ac:spMkLst>
            <pc:docMk/>
            <pc:sldMk cId="2113045116" sldId="335"/>
            <ac:spMk id="15" creationId="{F9BFB6FD-4F79-432C-8059-DCBF3D9C9E97}"/>
          </ac:spMkLst>
        </pc:spChg>
        <pc:picChg chg="add mod">
          <ac:chgData name="Siegbert Rudolph" userId="2af4d44886c067cc" providerId="LiveId" clId="{12C70145-B07B-4670-A154-68590779E445}" dt="2020-06-22T06:09:14.926" v="8978" actId="1076"/>
          <ac:picMkLst>
            <pc:docMk/>
            <pc:sldMk cId="2113045116" sldId="335"/>
            <ac:picMk id="13" creationId="{B8DA9BB0-7331-4810-BB6A-AB50F5649EAC}"/>
          </ac:picMkLst>
        </pc:picChg>
      </pc:sldChg>
    </pc:docChg>
  </pc:docChgLst>
  <pc:docChgLst>
    <pc:chgData name="Siegbert Rudolph" userId="2af4d44886c067cc" providerId="LiveId" clId="{05FACEDC-2650-4034-9BD6-3BE5B3927724}"/>
    <pc:docChg chg="custSel modSld">
      <pc:chgData name="Siegbert Rudolph" userId="2af4d44886c067cc" providerId="LiveId" clId="{05FACEDC-2650-4034-9BD6-3BE5B3927724}" dt="2022-07-08T15:55:11.681" v="323" actId="1076"/>
      <pc:docMkLst>
        <pc:docMk/>
      </pc:docMkLst>
      <pc:sldChg chg="delSp modSp mod">
        <pc:chgData name="Siegbert Rudolph" userId="2af4d44886c067cc" providerId="LiveId" clId="{05FACEDC-2650-4034-9BD6-3BE5B3927724}" dt="2022-07-08T15:55:11.368" v="5" actId="1076"/>
        <pc:sldMkLst>
          <pc:docMk/>
          <pc:sldMk cId="2546919538" sldId="256"/>
        </pc:sldMkLst>
        <pc:spChg chg="del">
          <ac:chgData name="Siegbert Rudolph" userId="2af4d44886c067cc" providerId="LiveId" clId="{05FACEDC-2650-4034-9BD6-3BE5B3927724}" dt="2022-07-08T15:55:11.368" v="0" actId="478"/>
          <ac:spMkLst>
            <pc:docMk/>
            <pc:sldMk cId="2546919538" sldId="256"/>
            <ac:spMk id="2" creationId="{D4B0821C-B8CE-4B6A-A02F-65CBDCE3A4C3}"/>
          </ac:spMkLst>
        </pc:spChg>
        <pc:spChg chg="mod">
          <ac:chgData name="Siegbert Rudolph" userId="2af4d44886c067cc" providerId="LiveId" clId="{05FACEDC-2650-4034-9BD6-3BE5B3927724}" dt="2022-07-08T15:55:11.368" v="5" actId="1076"/>
          <ac:spMkLst>
            <pc:docMk/>
            <pc:sldMk cId="2546919538" sldId="256"/>
            <ac:spMk id="3" creationId="{0CF01727-E855-FF3C-886B-B5BDCED04CA7}"/>
          </ac:spMkLst>
        </pc:spChg>
      </pc:sldChg>
      <pc:sldChg chg="delSp modSp mod">
        <pc:chgData name="Siegbert Rudolph" userId="2af4d44886c067cc" providerId="LiveId" clId="{05FACEDC-2650-4034-9BD6-3BE5B3927724}" dt="2022-07-08T15:55:11.556" v="215" actId="1076"/>
        <pc:sldMkLst>
          <pc:docMk/>
          <pc:sldMk cId="3937263621" sldId="259"/>
        </pc:sldMkLst>
        <pc:spChg chg="del">
          <ac:chgData name="Siegbert Rudolph" userId="2af4d44886c067cc" providerId="LiveId" clId="{05FACEDC-2650-4034-9BD6-3BE5B3927724}" dt="2022-07-08T15:55:11.556" v="210" actId="478"/>
          <ac:spMkLst>
            <pc:docMk/>
            <pc:sldMk cId="3937263621" sldId="259"/>
            <ac:spMk id="13" creationId="{573FEA95-D3A3-4836-8B03-CB269112FAD9}"/>
          </ac:spMkLst>
        </pc:spChg>
        <pc:spChg chg="mod">
          <ac:chgData name="Siegbert Rudolph" userId="2af4d44886c067cc" providerId="LiveId" clId="{05FACEDC-2650-4034-9BD6-3BE5B3927724}" dt="2022-07-08T15:55:11.556" v="215" actId="1076"/>
          <ac:spMkLst>
            <pc:docMk/>
            <pc:sldMk cId="3937263621" sldId="259"/>
            <ac:spMk id="14" creationId="{F85A110D-0F17-7814-7A3B-B727030D6343}"/>
          </ac:spMkLst>
        </pc:spChg>
      </pc:sldChg>
      <pc:sldChg chg="delSp modSp mod">
        <pc:chgData name="Siegbert Rudolph" userId="2af4d44886c067cc" providerId="LiveId" clId="{05FACEDC-2650-4034-9BD6-3BE5B3927724}" dt="2022-07-08T15:55:11.431" v="77" actId="1076"/>
        <pc:sldMkLst>
          <pc:docMk/>
          <pc:sldMk cId="1041208096" sldId="260"/>
        </pc:sldMkLst>
        <pc:spChg chg="del">
          <ac:chgData name="Siegbert Rudolph" userId="2af4d44886c067cc" providerId="LiveId" clId="{05FACEDC-2650-4034-9BD6-3BE5B3927724}" dt="2022-07-08T15:55:11.431" v="72" actId="478"/>
          <ac:spMkLst>
            <pc:docMk/>
            <pc:sldMk cId="1041208096" sldId="260"/>
            <ac:spMk id="11" creationId="{9AE09787-7951-457F-B7B6-D2E42E9B7AF5}"/>
          </ac:spMkLst>
        </pc:spChg>
        <pc:spChg chg="mod">
          <ac:chgData name="Siegbert Rudolph" userId="2af4d44886c067cc" providerId="LiveId" clId="{05FACEDC-2650-4034-9BD6-3BE5B3927724}" dt="2022-07-08T15:55:11.431" v="77" actId="1076"/>
          <ac:spMkLst>
            <pc:docMk/>
            <pc:sldMk cId="1041208096" sldId="260"/>
            <ac:spMk id="13" creationId="{28FCE66F-E5B9-E765-9ED7-EFB1EE49EAA7}"/>
          </ac:spMkLst>
        </pc:spChg>
      </pc:sldChg>
      <pc:sldChg chg="delSp modSp mod">
        <pc:chgData name="Siegbert Rudolph" userId="2af4d44886c067cc" providerId="LiveId" clId="{05FACEDC-2650-4034-9BD6-3BE5B3927724}" dt="2022-07-08T15:55:11.431" v="71" actId="1076"/>
        <pc:sldMkLst>
          <pc:docMk/>
          <pc:sldMk cId="3929198008" sldId="261"/>
        </pc:sldMkLst>
        <pc:spChg chg="del">
          <ac:chgData name="Siegbert Rudolph" userId="2af4d44886c067cc" providerId="LiveId" clId="{05FACEDC-2650-4034-9BD6-3BE5B3927724}" dt="2022-07-08T15:55:11.415" v="66" actId="478"/>
          <ac:spMkLst>
            <pc:docMk/>
            <pc:sldMk cId="3929198008" sldId="261"/>
            <ac:spMk id="12" creationId="{8BDE991D-74EF-481F-849A-8275EF28AD38}"/>
          </ac:spMkLst>
        </pc:spChg>
        <pc:spChg chg="mod">
          <ac:chgData name="Siegbert Rudolph" userId="2af4d44886c067cc" providerId="LiveId" clId="{05FACEDC-2650-4034-9BD6-3BE5B3927724}" dt="2022-07-08T15:55:11.431" v="71" actId="1076"/>
          <ac:spMkLst>
            <pc:docMk/>
            <pc:sldMk cId="3929198008" sldId="261"/>
            <ac:spMk id="13" creationId="{2FCA0FB9-7653-B547-F32B-20E16596595B}"/>
          </ac:spMkLst>
        </pc:spChg>
      </pc:sldChg>
      <pc:sldChg chg="delSp modSp mod">
        <pc:chgData name="Siegbert Rudolph" userId="2af4d44886c067cc" providerId="LiveId" clId="{05FACEDC-2650-4034-9BD6-3BE5B3927724}" dt="2022-07-08T15:55:11.571" v="221" actId="1076"/>
        <pc:sldMkLst>
          <pc:docMk/>
          <pc:sldMk cId="2876292917" sldId="263"/>
        </pc:sldMkLst>
        <pc:spChg chg="del">
          <ac:chgData name="Siegbert Rudolph" userId="2af4d44886c067cc" providerId="LiveId" clId="{05FACEDC-2650-4034-9BD6-3BE5B3927724}" dt="2022-07-08T15:55:11.571" v="216" actId="478"/>
          <ac:spMkLst>
            <pc:docMk/>
            <pc:sldMk cId="2876292917" sldId="263"/>
            <ac:spMk id="13" creationId="{0C72F203-538E-44B9-B5B0-04FC11DB7C78}"/>
          </ac:spMkLst>
        </pc:spChg>
        <pc:spChg chg="mod">
          <ac:chgData name="Siegbert Rudolph" userId="2af4d44886c067cc" providerId="LiveId" clId="{05FACEDC-2650-4034-9BD6-3BE5B3927724}" dt="2022-07-08T15:55:11.571" v="221" actId="1076"/>
          <ac:spMkLst>
            <pc:docMk/>
            <pc:sldMk cId="2876292917" sldId="263"/>
            <ac:spMk id="14" creationId="{B605BC6E-F2BA-5049-EF55-8BF3CA1D5402}"/>
          </ac:spMkLst>
        </pc:spChg>
      </pc:sldChg>
      <pc:sldChg chg="delSp modSp mod">
        <pc:chgData name="Siegbert Rudolph" userId="2af4d44886c067cc" providerId="LiveId" clId="{05FACEDC-2650-4034-9BD6-3BE5B3927724}" dt="2022-07-08T15:55:11.431" v="83" actId="1076"/>
        <pc:sldMkLst>
          <pc:docMk/>
          <pc:sldMk cId="3686553903" sldId="264"/>
        </pc:sldMkLst>
        <pc:spChg chg="del">
          <ac:chgData name="Siegbert Rudolph" userId="2af4d44886c067cc" providerId="LiveId" clId="{05FACEDC-2650-4034-9BD6-3BE5B3927724}" dt="2022-07-08T15:55:11.431" v="78" actId="478"/>
          <ac:spMkLst>
            <pc:docMk/>
            <pc:sldMk cId="3686553903" sldId="264"/>
            <ac:spMk id="11" creationId="{41A5CF4E-3868-40DF-B75C-43A202EE147B}"/>
          </ac:spMkLst>
        </pc:spChg>
        <pc:spChg chg="mod">
          <ac:chgData name="Siegbert Rudolph" userId="2af4d44886c067cc" providerId="LiveId" clId="{05FACEDC-2650-4034-9BD6-3BE5B3927724}" dt="2022-07-08T15:55:11.431" v="83" actId="1076"/>
          <ac:spMkLst>
            <pc:docMk/>
            <pc:sldMk cId="3686553903" sldId="264"/>
            <ac:spMk id="13" creationId="{6B33533D-9E71-AC72-FA7B-7DC1CBAE8A1D}"/>
          </ac:spMkLst>
        </pc:spChg>
      </pc:sldChg>
      <pc:sldChg chg="delSp modSp mod">
        <pc:chgData name="Siegbert Rudolph" userId="2af4d44886c067cc" providerId="LiveId" clId="{05FACEDC-2650-4034-9BD6-3BE5B3927724}" dt="2022-07-08T15:55:11.446" v="89" actId="1076"/>
        <pc:sldMkLst>
          <pc:docMk/>
          <pc:sldMk cId="42997239" sldId="266"/>
        </pc:sldMkLst>
        <pc:spChg chg="del">
          <ac:chgData name="Siegbert Rudolph" userId="2af4d44886c067cc" providerId="LiveId" clId="{05FACEDC-2650-4034-9BD6-3BE5B3927724}" dt="2022-07-08T15:55:11.431" v="84" actId="478"/>
          <ac:spMkLst>
            <pc:docMk/>
            <pc:sldMk cId="42997239" sldId="266"/>
            <ac:spMk id="12" creationId="{DB558878-040B-4662-AE83-2C3797FA4E2C}"/>
          </ac:spMkLst>
        </pc:spChg>
        <pc:spChg chg="mod">
          <ac:chgData name="Siegbert Rudolph" userId="2af4d44886c067cc" providerId="LiveId" clId="{05FACEDC-2650-4034-9BD6-3BE5B3927724}" dt="2022-07-08T15:55:11.446" v="89" actId="1076"/>
          <ac:spMkLst>
            <pc:docMk/>
            <pc:sldMk cId="42997239" sldId="266"/>
            <ac:spMk id="13" creationId="{BD06D998-CA94-4F89-4806-163A6AF2023F}"/>
          </ac:spMkLst>
        </pc:spChg>
      </pc:sldChg>
      <pc:sldChg chg="delSp modSp mod">
        <pc:chgData name="Siegbert Rudolph" userId="2af4d44886c067cc" providerId="LiveId" clId="{05FACEDC-2650-4034-9BD6-3BE5B3927724}" dt="2022-07-08T15:55:11.446" v="95" actId="1076"/>
        <pc:sldMkLst>
          <pc:docMk/>
          <pc:sldMk cId="683553918" sldId="267"/>
        </pc:sldMkLst>
        <pc:spChg chg="del">
          <ac:chgData name="Siegbert Rudolph" userId="2af4d44886c067cc" providerId="LiveId" clId="{05FACEDC-2650-4034-9BD6-3BE5B3927724}" dt="2022-07-08T15:55:11.446" v="90" actId="478"/>
          <ac:spMkLst>
            <pc:docMk/>
            <pc:sldMk cId="683553918" sldId="267"/>
            <ac:spMk id="11" creationId="{24C51BDB-F8F0-4371-A9E6-D24B2046CE63}"/>
          </ac:spMkLst>
        </pc:spChg>
        <pc:spChg chg="mod">
          <ac:chgData name="Siegbert Rudolph" userId="2af4d44886c067cc" providerId="LiveId" clId="{05FACEDC-2650-4034-9BD6-3BE5B3927724}" dt="2022-07-08T15:55:11.446" v="95" actId="1076"/>
          <ac:spMkLst>
            <pc:docMk/>
            <pc:sldMk cId="683553918" sldId="267"/>
            <ac:spMk id="13" creationId="{FFB6C8E9-13AA-4738-4A0C-E901C2FAFAC6}"/>
          </ac:spMkLst>
        </pc:spChg>
      </pc:sldChg>
      <pc:sldChg chg="delSp modSp mod">
        <pc:chgData name="Siegbert Rudolph" userId="2af4d44886c067cc" providerId="LiveId" clId="{05FACEDC-2650-4034-9BD6-3BE5B3927724}" dt="2022-07-08T15:55:11.540" v="197" actId="1076"/>
        <pc:sldMkLst>
          <pc:docMk/>
          <pc:sldMk cId="745547845" sldId="268"/>
        </pc:sldMkLst>
        <pc:spChg chg="del">
          <ac:chgData name="Siegbert Rudolph" userId="2af4d44886c067cc" providerId="LiveId" clId="{05FACEDC-2650-4034-9BD6-3BE5B3927724}" dt="2022-07-08T15:55:11.540" v="192" actId="478"/>
          <ac:spMkLst>
            <pc:docMk/>
            <pc:sldMk cId="745547845" sldId="268"/>
            <ac:spMk id="13" creationId="{E72BBE3E-AF2A-4AB2-8C64-D12556A58AE2}"/>
          </ac:spMkLst>
        </pc:spChg>
        <pc:spChg chg="mod">
          <ac:chgData name="Siegbert Rudolph" userId="2af4d44886c067cc" providerId="LiveId" clId="{05FACEDC-2650-4034-9BD6-3BE5B3927724}" dt="2022-07-08T15:55:11.540" v="197" actId="1076"/>
          <ac:spMkLst>
            <pc:docMk/>
            <pc:sldMk cId="745547845" sldId="268"/>
            <ac:spMk id="14" creationId="{6323BCB3-7955-009C-D0CE-73B2568168A9}"/>
          </ac:spMkLst>
        </pc:spChg>
      </pc:sldChg>
      <pc:sldChg chg="delSp modSp mod">
        <pc:chgData name="Siegbert Rudolph" userId="2af4d44886c067cc" providerId="LiveId" clId="{05FACEDC-2650-4034-9BD6-3BE5B3927724}" dt="2022-07-08T15:55:11.446" v="101" actId="1076"/>
        <pc:sldMkLst>
          <pc:docMk/>
          <pc:sldMk cId="3009191299" sldId="269"/>
        </pc:sldMkLst>
        <pc:spChg chg="del">
          <ac:chgData name="Siegbert Rudolph" userId="2af4d44886c067cc" providerId="LiveId" clId="{05FACEDC-2650-4034-9BD6-3BE5B3927724}" dt="2022-07-08T15:55:11.446" v="96" actId="478"/>
          <ac:spMkLst>
            <pc:docMk/>
            <pc:sldMk cId="3009191299" sldId="269"/>
            <ac:spMk id="12" creationId="{F05E151E-E218-4DD4-8502-87DC2755AB46}"/>
          </ac:spMkLst>
        </pc:spChg>
        <pc:spChg chg="mod">
          <ac:chgData name="Siegbert Rudolph" userId="2af4d44886c067cc" providerId="LiveId" clId="{05FACEDC-2650-4034-9BD6-3BE5B3927724}" dt="2022-07-08T15:55:11.446" v="101" actId="1076"/>
          <ac:spMkLst>
            <pc:docMk/>
            <pc:sldMk cId="3009191299" sldId="269"/>
            <ac:spMk id="13" creationId="{86E982FC-6BE0-9164-C893-D1E6D4D587E8}"/>
          </ac:spMkLst>
        </pc:spChg>
      </pc:sldChg>
      <pc:sldChg chg="delSp modSp mod">
        <pc:chgData name="Siegbert Rudolph" userId="2af4d44886c067cc" providerId="LiveId" clId="{05FACEDC-2650-4034-9BD6-3BE5B3927724}" dt="2022-07-08T15:55:11.477" v="125" actId="1076"/>
        <pc:sldMkLst>
          <pc:docMk/>
          <pc:sldMk cId="4243178866" sldId="270"/>
        </pc:sldMkLst>
        <pc:spChg chg="del">
          <ac:chgData name="Siegbert Rudolph" userId="2af4d44886c067cc" providerId="LiveId" clId="{05FACEDC-2650-4034-9BD6-3BE5B3927724}" dt="2022-07-08T15:55:11.462" v="120" actId="478"/>
          <ac:spMkLst>
            <pc:docMk/>
            <pc:sldMk cId="4243178866" sldId="270"/>
            <ac:spMk id="11" creationId="{ED65D710-1773-499F-9CAF-1C50A5423432}"/>
          </ac:spMkLst>
        </pc:spChg>
        <pc:spChg chg="mod">
          <ac:chgData name="Siegbert Rudolph" userId="2af4d44886c067cc" providerId="LiveId" clId="{05FACEDC-2650-4034-9BD6-3BE5B3927724}" dt="2022-07-08T15:55:11.477" v="125" actId="1076"/>
          <ac:spMkLst>
            <pc:docMk/>
            <pc:sldMk cId="4243178866" sldId="270"/>
            <ac:spMk id="12" creationId="{3CCC100A-D2F9-1E54-2680-02B6CD4867E0}"/>
          </ac:spMkLst>
        </pc:spChg>
      </pc:sldChg>
      <pc:sldChg chg="delSp modSp mod">
        <pc:chgData name="Siegbert Rudolph" userId="2af4d44886c067cc" providerId="LiveId" clId="{05FACEDC-2650-4034-9BD6-3BE5B3927724}" dt="2022-07-08T15:55:11.493" v="143" actId="1076"/>
        <pc:sldMkLst>
          <pc:docMk/>
          <pc:sldMk cId="3127979343" sldId="271"/>
        </pc:sldMkLst>
        <pc:spChg chg="del">
          <ac:chgData name="Siegbert Rudolph" userId="2af4d44886c067cc" providerId="LiveId" clId="{05FACEDC-2650-4034-9BD6-3BE5B3927724}" dt="2022-07-08T15:55:11.493" v="138" actId="478"/>
          <ac:spMkLst>
            <pc:docMk/>
            <pc:sldMk cId="3127979343" sldId="271"/>
            <ac:spMk id="11" creationId="{60C39F2B-F282-47C3-86DF-B0EB27D4D6AB}"/>
          </ac:spMkLst>
        </pc:spChg>
        <pc:spChg chg="mod">
          <ac:chgData name="Siegbert Rudolph" userId="2af4d44886c067cc" providerId="LiveId" clId="{05FACEDC-2650-4034-9BD6-3BE5B3927724}" dt="2022-07-08T15:55:11.493" v="143" actId="1076"/>
          <ac:spMkLst>
            <pc:docMk/>
            <pc:sldMk cId="3127979343" sldId="271"/>
            <ac:spMk id="13" creationId="{48659033-FB89-1131-7681-FFE1B8D9E9CB}"/>
          </ac:spMkLst>
        </pc:spChg>
      </pc:sldChg>
      <pc:sldChg chg="delSp modSp mod">
        <pc:chgData name="Siegbert Rudolph" userId="2af4d44886c067cc" providerId="LiveId" clId="{05FACEDC-2650-4034-9BD6-3BE5B3927724}" dt="2022-07-08T15:55:11.368" v="11" actId="1076"/>
        <pc:sldMkLst>
          <pc:docMk/>
          <pc:sldMk cId="2396839247" sldId="272"/>
        </pc:sldMkLst>
        <pc:spChg chg="mod">
          <ac:chgData name="Siegbert Rudolph" userId="2af4d44886c067cc" providerId="LiveId" clId="{05FACEDC-2650-4034-9BD6-3BE5B3927724}" dt="2022-07-08T15:55:11.368" v="11" actId="1076"/>
          <ac:spMkLst>
            <pc:docMk/>
            <pc:sldMk cId="2396839247" sldId="272"/>
            <ac:spMk id="12" creationId="{92639BD5-90AB-D160-6B8C-76247FF804C1}"/>
          </ac:spMkLst>
        </pc:spChg>
        <pc:spChg chg="del">
          <ac:chgData name="Siegbert Rudolph" userId="2af4d44886c067cc" providerId="LiveId" clId="{05FACEDC-2650-4034-9BD6-3BE5B3927724}" dt="2022-07-08T15:55:11.368" v="6" actId="478"/>
          <ac:spMkLst>
            <pc:docMk/>
            <pc:sldMk cId="2396839247" sldId="272"/>
            <ac:spMk id="13" creationId="{649A8FD7-E234-4E18-96A6-84D8DC9C32A1}"/>
          </ac:spMkLst>
        </pc:spChg>
      </pc:sldChg>
      <pc:sldChg chg="delSp modSp mod">
        <pc:chgData name="Siegbert Rudolph" userId="2af4d44886c067cc" providerId="LiveId" clId="{05FACEDC-2650-4034-9BD6-3BE5B3927724}" dt="2022-07-08T15:55:11.384" v="17" actId="1076"/>
        <pc:sldMkLst>
          <pc:docMk/>
          <pc:sldMk cId="185532579" sldId="273"/>
        </pc:sldMkLst>
        <pc:spChg chg="del">
          <ac:chgData name="Siegbert Rudolph" userId="2af4d44886c067cc" providerId="LiveId" clId="{05FACEDC-2650-4034-9BD6-3BE5B3927724}" dt="2022-07-08T15:55:11.368" v="12" actId="478"/>
          <ac:spMkLst>
            <pc:docMk/>
            <pc:sldMk cId="185532579" sldId="273"/>
            <ac:spMk id="12" creationId="{F8EC595F-7614-41B3-A385-37893E622293}"/>
          </ac:spMkLst>
        </pc:spChg>
        <pc:spChg chg="mod">
          <ac:chgData name="Siegbert Rudolph" userId="2af4d44886c067cc" providerId="LiveId" clId="{05FACEDC-2650-4034-9BD6-3BE5B3927724}" dt="2022-07-08T15:55:11.384" v="17" actId="1076"/>
          <ac:spMkLst>
            <pc:docMk/>
            <pc:sldMk cId="185532579" sldId="273"/>
            <ac:spMk id="13" creationId="{8B8AAC56-7C60-526C-3DD9-B3B9D45B1374}"/>
          </ac:spMkLst>
        </pc:spChg>
      </pc:sldChg>
      <pc:sldChg chg="delSp modSp mod">
        <pc:chgData name="Siegbert Rudolph" userId="2af4d44886c067cc" providerId="LiveId" clId="{05FACEDC-2650-4034-9BD6-3BE5B3927724}" dt="2022-07-08T15:55:11.384" v="23" actId="1076"/>
        <pc:sldMkLst>
          <pc:docMk/>
          <pc:sldMk cId="2201411931" sldId="274"/>
        </pc:sldMkLst>
        <pc:spChg chg="del">
          <ac:chgData name="Siegbert Rudolph" userId="2af4d44886c067cc" providerId="LiveId" clId="{05FACEDC-2650-4034-9BD6-3BE5B3927724}" dt="2022-07-08T15:55:11.384" v="18" actId="478"/>
          <ac:spMkLst>
            <pc:docMk/>
            <pc:sldMk cId="2201411931" sldId="274"/>
            <ac:spMk id="12" creationId="{B33637F6-E00A-4A45-8689-910DC2886C8A}"/>
          </ac:spMkLst>
        </pc:spChg>
        <pc:spChg chg="mod">
          <ac:chgData name="Siegbert Rudolph" userId="2af4d44886c067cc" providerId="LiveId" clId="{05FACEDC-2650-4034-9BD6-3BE5B3927724}" dt="2022-07-08T15:55:11.384" v="23" actId="1076"/>
          <ac:spMkLst>
            <pc:docMk/>
            <pc:sldMk cId="2201411931" sldId="274"/>
            <ac:spMk id="13" creationId="{F9BC4605-4CB1-2432-6581-FF234B3667EA}"/>
          </ac:spMkLst>
        </pc:spChg>
      </pc:sldChg>
      <pc:sldChg chg="delSp modSp mod">
        <pc:chgData name="Siegbert Rudolph" userId="2af4d44886c067cc" providerId="LiveId" clId="{05FACEDC-2650-4034-9BD6-3BE5B3927724}" dt="2022-07-08T15:55:11.384" v="29" actId="1076"/>
        <pc:sldMkLst>
          <pc:docMk/>
          <pc:sldMk cId="1901867075" sldId="275"/>
        </pc:sldMkLst>
        <pc:spChg chg="del">
          <ac:chgData name="Siegbert Rudolph" userId="2af4d44886c067cc" providerId="LiveId" clId="{05FACEDC-2650-4034-9BD6-3BE5B3927724}" dt="2022-07-08T15:55:11.384" v="24" actId="478"/>
          <ac:spMkLst>
            <pc:docMk/>
            <pc:sldMk cId="1901867075" sldId="275"/>
            <ac:spMk id="12" creationId="{7393BE59-0866-467C-AFEB-FE4E24ADDE5F}"/>
          </ac:spMkLst>
        </pc:spChg>
        <pc:spChg chg="mod">
          <ac:chgData name="Siegbert Rudolph" userId="2af4d44886c067cc" providerId="LiveId" clId="{05FACEDC-2650-4034-9BD6-3BE5B3927724}" dt="2022-07-08T15:55:11.384" v="29" actId="1076"/>
          <ac:spMkLst>
            <pc:docMk/>
            <pc:sldMk cId="1901867075" sldId="275"/>
            <ac:spMk id="13" creationId="{C9972C16-F779-1CC8-A7E9-2F67102AC781}"/>
          </ac:spMkLst>
        </pc:spChg>
      </pc:sldChg>
      <pc:sldChg chg="delSp modSp mod">
        <pc:chgData name="Siegbert Rudolph" userId="2af4d44886c067cc" providerId="LiveId" clId="{05FACEDC-2650-4034-9BD6-3BE5B3927724}" dt="2022-07-08T15:55:11.415" v="53" actId="1076"/>
        <pc:sldMkLst>
          <pc:docMk/>
          <pc:sldMk cId="1544213798" sldId="276"/>
        </pc:sldMkLst>
        <pc:spChg chg="del">
          <ac:chgData name="Siegbert Rudolph" userId="2af4d44886c067cc" providerId="LiveId" clId="{05FACEDC-2650-4034-9BD6-3BE5B3927724}" dt="2022-07-08T15:55:11.399" v="48" actId="478"/>
          <ac:spMkLst>
            <pc:docMk/>
            <pc:sldMk cId="1544213798" sldId="276"/>
            <ac:spMk id="12" creationId="{BE1C4275-A449-483D-8BFF-B687569D9D32}"/>
          </ac:spMkLst>
        </pc:spChg>
        <pc:spChg chg="mod">
          <ac:chgData name="Siegbert Rudolph" userId="2af4d44886c067cc" providerId="LiveId" clId="{05FACEDC-2650-4034-9BD6-3BE5B3927724}" dt="2022-07-08T15:55:11.415" v="53" actId="1076"/>
          <ac:spMkLst>
            <pc:docMk/>
            <pc:sldMk cId="1544213798" sldId="276"/>
            <ac:spMk id="13" creationId="{CF0FDCAD-D0BE-8C0C-EEF1-8EF808040AC0}"/>
          </ac:spMkLst>
        </pc:spChg>
      </pc:sldChg>
      <pc:sldChg chg="delSp modSp mod">
        <pc:chgData name="Siegbert Rudolph" userId="2af4d44886c067cc" providerId="LiveId" clId="{05FACEDC-2650-4034-9BD6-3BE5B3927724}" dt="2022-07-08T15:55:11.415" v="59" actId="1076"/>
        <pc:sldMkLst>
          <pc:docMk/>
          <pc:sldMk cId="4052211650" sldId="277"/>
        </pc:sldMkLst>
        <pc:spChg chg="del">
          <ac:chgData name="Siegbert Rudolph" userId="2af4d44886c067cc" providerId="LiveId" clId="{05FACEDC-2650-4034-9BD6-3BE5B3927724}" dt="2022-07-08T15:55:11.415" v="54" actId="478"/>
          <ac:spMkLst>
            <pc:docMk/>
            <pc:sldMk cId="4052211650" sldId="277"/>
            <ac:spMk id="12" creationId="{A51E218E-C809-41DD-8005-4EEC2A667EC3}"/>
          </ac:spMkLst>
        </pc:spChg>
        <pc:spChg chg="mod">
          <ac:chgData name="Siegbert Rudolph" userId="2af4d44886c067cc" providerId="LiveId" clId="{05FACEDC-2650-4034-9BD6-3BE5B3927724}" dt="2022-07-08T15:55:11.415" v="59" actId="1076"/>
          <ac:spMkLst>
            <pc:docMk/>
            <pc:sldMk cId="4052211650" sldId="277"/>
            <ac:spMk id="13" creationId="{E285BD1C-F365-E435-9640-ADF68DB5D3D5}"/>
          </ac:spMkLst>
        </pc:spChg>
      </pc:sldChg>
      <pc:sldChg chg="delSp modSp mod">
        <pc:chgData name="Siegbert Rudolph" userId="2af4d44886c067cc" providerId="LiveId" clId="{05FACEDC-2650-4034-9BD6-3BE5B3927724}" dt="2022-07-08T15:55:11.399" v="35" actId="1076"/>
        <pc:sldMkLst>
          <pc:docMk/>
          <pc:sldMk cId="4051993134" sldId="278"/>
        </pc:sldMkLst>
        <pc:spChg chg="del">
          <ac:chgData name="Siegbert Rudolph" userId="2af4d44886c067cc" providerId="LiveId" clId="{05FACEDC-2650-4034-9BD6-3BE5B3927724}" dt="2022-07-08T15:55:11.384" v="30" actId="478"/>
          <ac:spMkLst>
            <pc:docMk/>
            <pc:sldMk cId="4051993134" sldId="278"/>
            <ac:spMk id="12" creationId="{9EE0E780-B3F3-4EA8-ABB3-6F02DE247DA0}"/>
          </ac:spMkLst>
        </pc:spChg>
        <pc:spChg chg="mod">
          <ac:chgData name="Siegbert Rudolph" userId="2af4d44886c067cc" providerId="LiveId" clId="{05FACEDC-2650-4034-9BD6-3BE5B3927724}" dt="2022-07-08T15:55:11.399" v="35" actId="1076"/>
          <ac:spMkLst>
            <pc:docMk/>
            <pc:sldMk cId="4051993134" sldId="278"/>
            <ac:spMk id="13" creationId="{0AEDAEF4-D6AD-B70A-7501-135DDBBC7C6F}"/>
          </ac:spMkLst>
        </pc:spChg>
      </pc:sldChg>
      <pc:sldChg chg="delSp modSp mod">
        <pc:chgData name="Siegbert Rudolph" userId="2af4d44886c067cc" providerId="LiveId" clId="{05FACEDC-2650-4034-9BD6-3BE5B3927724}" dt="2022-07-08T15:55:11.415" v="65" actId="1076"/>
        <pc:sldMkLst>
          <pc:docMk/>
          <pc:sldMk cId="2915413291" sldId="279"/>
        </pc:sldMkLst>
        <pc:spChg chg="del">
          <ac:chgData name="Siegbert Rudolph" userId="2af4d44886c067cc" providerId="LiveId" clId="{05FACEDC-2650-4034-9BD6-3BE5B3927724}" dt="2022-07-08T15:55:11.415" v="60" actId="478"/>
          <ac:spMkLst>
            <pc:docMk/>
            <pc:sldMk cId="2915413291" sldId="279"/>
            <ac:spMk id="12" creationId="{887388A5-2AC4-4747-B2A9-EC9F30655870}"/>
          </ac:spMkLst>
        </pc:spChg>
        <pc:spChg chg="mod">
          <ac:chgData name="Siegbert Rudolph" userId="2af4d44886c067cc" providerId="LiveId" clId="{05FACEDC-2650-4034-9BD6-3BE5B3927724}" dt="2022-07-08T15:55:11.415" v="65" actId="1076"/>
          <ac:spMkLst>
            <pc:docMk/>
            <pc:sldMk cId="2915413291" sldId="279"/>
            <ac:spMk id="13" creationId="{37A4C005-D6F9-8051-726F-46DEDEBCCA51}"/>
          </ac:spMkLst>
        </pc:spChg>
      </pc:sldChg>
      <pc:sldChg chg="delSp modSp mod">
        <pc:chgData name="Siegbert Rudolph" userId="2af4d44886c067cc" providerId="LiveId" clId="{05FACEDC-2650-4034-9BD6-3BE5B3927724}" dt="2022-07-08T15:55:11.399" v="41" actId="1076"/>
        <pc:sldMkLst>
          <pc:docMk/>
          <pc:sldMk cId="2255859179" sldId="280"/>
        </pc:sldMkLst>
        <pc:spChg chg="del">
          <ac:chgData name="Siegbert Rudolph" userId="2af4d44886c067cc" providerId="LiveId" clId="{05FACEDC-2650-4034-9BD6-3BE5B3927724}" dt="2022-07-08T15:55:11.399" v="36" actId="478"/>
          <ac:spMkLst>
            <pc:docMk/>
            <pc:sldMk cId="2255859179" sldId="280"/>
            <ac:spMk id="12" creationId="{B545E514-979F-4D77-90E0-4D8C4D6BF5CF}"/>
          </ac:spMkLst>
        </pc:spChg>
        <pc:spChg chg="mod">
          <ac:chgData name="Siegbert Rudolph" userId="2af4d44886c067cc" providerId="LiveId" clId="{05FACEDC-2650-4034-9BD6-3BE5B3927724}" dt="2022-07-08T15:55:11.399" v="41" actId="1076"/>
          <ac:spMkLst>
            <pc:docMk/>
            <pc:sldMk cId="2255859179" sldId="280"/>
            <ac:spMk id="13" creationId="{CD920AAE-ED58-2429-46CF-9337D20295E6}"/>
          </ac:spMkLst>
        </pc:spChg>
      </pc:sldChg>
      <pc:sldChg chg="delSp modSp mod">
        <pc:chgData name="Siegbert Rudolph" userId="2af4d44886c067cc" providerId="LiveId" clId="{05FACEDC-2650-4034-9BD6-3BE5B3927724}" dt="2022-07-08T15:55:11.399" v="47" actId="1076"/>
        <pc:sldMkLst>
          <pc:docMk/>
          <pc:sldMk cId="636453072" sldId="281"/>
        </pc:sldMkLst>
        <pc:spChg chg="del">
          <ac:chgData name="Siegbert Rudolph" userId="2af4d44886c067cc" providerId="LiveId" clId="{05FACEDC-2650-4034-9BD6-3BE5B3927724}" dt="2022-07-08T15:55:11.399" v="42" actId="478"/>
          <ac:spMkLst>
            <pc:docMk/>
            <pc:sldMk cId="636453072" sldId="281"/>
            <ac:spMk id="12" creationId="{EF8F2661-867A-420B-B744-660E32B3006C}"/>
          </ac:spMkLst>
        </pc:spChg>
        <pc:spChg chg="mod">
          <ac:chgData name="Siegbert Rudolph" userId="2af4d44886c067cc" providerId="LiveId" clId="{05FACEDC-2650-4034-9BD6-3BE5B3927724}" dt="2022-07-08T15:55:11.399" v="47" actId="1076"/>
          <ac:spMkLst>
            <pc:docMk/>
            <pc:sldMk cId="636453072" sldId="281"/>
            <ac:spMk id="13" creationId="{72675645-BE14-473A-787A-3829309471ED}"/>
          </ac:spMkLst>
        </pc:spChg>
      </pc:sldChg>
      <pc:sldChg chg="delSp modSp mod">
        <pc:chgData name="Siegbert Rudolph" userId="2af4d44886c067cc" providerId="LiveId" clId="{05FACEDC-2650-4034-9BD6-3BE5B3927724}" dt="2022-07-08T15:55:11.462" v="107" actId="1076"/>
        <pc:sldMkLst>
          <pc:docMk/>
          <pc:sldMk cId="3754099932" sldId="282"/>
        </pc:sldMkLst>
        <pc:spChg chg="del">
          <ac:chgData name="Siegbert Rudolph" userId="2af4d44886c067cc" providerId="LiveId" clId="{05FACEDC-2650-4034-9BD6-3BE5B3927724}" dt="2022-07-08T15:55:11.446" v="102" actId="478"/>
          <ac:spMkLst>
            <pc:docMk/>
            <pc:sldMk cId="3754099932" sldId="282"/>
            <ac:spMk id="12" creationId="{5391C451-4C73-4270-849F-B1F996C5373D}"/>
          </ac:spMkLst>
        </pc:spChg>
        <pc:spChg chg="mod">
          <ac:chgData name="Siegbert Rudolph" userId="2af4d44886c067cc" providerId="LiveId" clId="{05FACEDC-2650-4034-9BD6-3BE5B3927724}" dt="2022-07-08T15:55:11.462" v="107" actId="1076"/>
          <ac:spMkLst>
            <pc:docMk/>
            <pc:sldMk cId="3754099932" sldId="282"/>
            <ac:spMk id="13" creationId="{E90EF4E3-6266-93CF-A7DD-D6910D58331D}"/>
          </ac:spMkLst>
        </pc:spChg>
      </pc:sldChg>
      <pc:sldChg chg="delSp modSp mod">
        <pc:chgData name="Siegbert Rudolph" userId="2af4d44886c067cc" providerId="LiveId" clId="{05FACEDC-2650-4034-9BD6-3BE5B3927724}" dt="2022-07-08T15:55:11.462" v="119" actId="1076"/>
        <pc:sldMkLst>
          <pc:docMk/>
          <pc:sldMk cId="2475235217" sldId="283"/>
        </pc:sldMkLst>
        <pc:spChg chg="del">
          <ac:chgData name="Siegbert Rudolph" userId="2af4d44886c067cc" providerId="LiveId" clId="{05FACEDC-2650-4034-9BD6-3BE5B3927724}" dt="2022-07-08T15:55:11.462" v="114" actId="478"/>
          <ac:spMkLst>
            <pc:docMk/>
            <pc:sldMk cId="2475235217" sldId="283"/>
            <ac:spMk id="12" creationId="{173E2EAF-1C4C-4556-947D-7B0ABC85FF29}"/>
          </ac:spMkLst>
        </pc:spChg>
        <pc:spChg chg="mod">
          <ac:chgData name="Siegbert Rudolph" userId="2af4d44886c067cc" providerId="LiveId" clId="{05FACEDC-2650-4034-9BD6-3BE5B3927724}" dt="2022-07-08T15:55:11.462" v="119" actId="1076"/>
          <ac:spMkLst>
            <pc:docMk/>
            <pc:sldMk cId="2475235217" sldId="283"/>
            <ac:spMk id="13" creationId="{80E30DA2-7814-9331-1542-B7302016DBA7}"/>
          </ac:spMkLst>
        </pc:spChg>
      </pc:sldChg>
      <pc:sldChg chg="delSp modSp mod">
        <pc:chgData name="Siegbert Rudolph" userId="2af4d44886c067cc" providerId="LiveId" clId="{05FACEDC-2650-4034-9BD6-3BE5B3927724}" dt="2022-07-08T15:55:11.462" v="113" actId="1076"/>
        <pc:sldMkLst>
          <pc:docMk/>
          <pc:sldMk cId="3646930458" sldId="284"/>
        </pc:sldMkLst>
        <pc:spChg chg="del">
          <ac:chgData name="Siegbert Rudolph" userId="2af4d44886c067cc" providerId="LiveId" clId="{05FACEDC-2650-4034-9BD6-3BE5B3927724}" dt="2022-07-08T15:55:11.462" v="108" actId="478"/>
          <ac:spMkLst>
            <pc:docMk/>
            <pc:sldMk cId="3646930458" sldId="284"/>
            <ac:spMk id="12" creationId="{A4CA5029-B9D7-4B5D-81CE-3B94831FC9FB}"/>
          </ac:spMkLst>
        </pc:spChg>
        <pc:spChg chg="mod">
          <ac:chgData name="Siegbert Rudolph" userId="2af4d44886c067cc" providerId="LiveId" clId="{05FACEDC-2650-4034-9BD6-3BE5B3927724}" dt="2022-07-08T15:55:11.462" v="113" actId="1076"/>
          <ac:spMkLst>
            <pc:docMk/>
            <pc:sldMk cId="3646930458" sldId="284"/>
            <ac:spMk id="13" creationId="{68FEE581-1C8B-3102-4F3A-890A221EB3D2}"/>
          </ac:spMkLst>
        </pc:spChg>
      </pc:sldChg>
      <pc:sldChg chg="delSp modSp mod">
        <pc:chgData name="Siegbert Rudolph" userId="2af4d44886c067cc" providerId="LiveId" clId="{05FACEDC-2650-4034-9BD6-3BE5B3927724}" dt="2022-07-08T15:55:11.493" v="137" actId="1076"/>
        <pc:sldMkLst>
          <pc:docMk/>
          <pc:sldMk cId="958425411" sldId="285"/>
        </pc:sldMkLst>
        <pc:spChg chg="del">
          <ac:chgData name="Siegbert Rudolph" userId="2af4d44886c067cc" providerId="LiveId" clId="{05FACEDC-2650-4034-9BD6-3BE5B3927724}" dt="2022-07-08T15:55:11.477" v="132" actId="478"/>
          <ac:spMkLst>
            <pc:docMk/>
            <pc:sldMk cId="958425411" sldId="285"/>
            <ac:spMk id="11" creationId="{880D9F06-B095-40C3-8A6E-3DAFEF701D08}"/>
          </ac:spMkLst>
        </pc:spChg>
        <pc:spChg chg="mod">
          <ac:chgData name="Siegbert Rudolph" userId="2af4d44886c067cc" providerId="LiveId" clId="{05FACEDC-2650-4034-9BD6-3BE5B3927724}" dt="2022-07-08T15:55:11.493" v="137" actId="1076"/>
          <ac:spMkLst>
            <pc:docMk/>
            <pc:sldMk cId="958425411" sldId="285"/>
            <ac:spMk id="13" creationId="{4F831E01-5E67-1C9F-8F60-E4D118629907}"/>
          </ac:spMkLst>
        </pc:spChg>
      </pc:sldChg>
      <pc:sldChg chg="delSp modSp mod">
        <pc:chgData name="Siegbert Rudolph" userId="2af4d44886c067cc" providerId="LiveId" clId="{05FACEDC-2650-4034-9BD6-3BE5B3927724}" dt="2022-07-08T15:55:11.477" v="131" actId="1076"/>
        <pc:sldMkLst>
          <pc:docMk/>
          <pc:sldMk cId="2874854592" sldId="286"/>
        </pc:sldMkLst>
        <pc:spChg chg="del">
          <ac:chgData name="Siegbert Rudolph" userId="2af4d44886c067cc" providerId="LiveId" clId="{05FACEDC-2650-4034-9BD6-3BE5B3927724}" dt="2022-07-08T15:55:11.477" v="126" actId="478"/>
          <ac:spMkLst>
            <pc:docMk/>
            <pc:sldMk cId="2874854592" sldId="286"/>
            <ac:spMk id="11" creationId="{3E6F2FDB-E270-4A21-8AB1-6B6D4399EB55}"/>
          </ac:spMkLst>
        </pc:spChg>
        <pc:spChg chg="mod">
          <ac:chgData name="Siegbert Rudolph" userId="2af4d44886c067cc" providerId="LiveId" clId="{05FACEDC-2650-4034-9BD6-3BE5B3927724}" dt="2022-07-08T15:55:11.477" v="131" actId="1076"/>
          <ac:spMkLst>
            <pc:docMk/>
            <pc:sldMk cId="2874854592" sldId="286"/>
            <ac:spMk id="13" creationId="{A9227413-B8BC-227D-29A7-FEB1F63F735A}"/>
          </ac:spMkLst>
        </pc:spChg>
      </pc:sldChg>
      <pc:sldChg chg="delSp modSp mod">
        <pc:chgData name="Siegbert Rudolph" userId="2af4d44886c067cc" providerId="LiveId" clId="{05FACEDC-2650-4034-9BD6-3BE5B3927724}" dt="2022-07-08T15:55:11.524" v="179" actId="1076"/>
        <pc:sldMkLst>
          <pc:docMk/>
          <pc:sldMk cId="3055612800" sldId="287"/>
        </pc:sldMkLst>
        <pc:spChg chg="del">
          <ac:chgData name="Siegbert Rudolph" userId="2af4d44886c067cc" providerId="LiveId" clId="{05FACEDC-2650-4034-9BD6-3BE5B3927724}" dt="2022-07-08T15:55:11.524" v="174" actId="478"/>
          <ac:spMkLst>
            <pc:docMk/>
            <pc:sldMk cId="3055612800" sldId="287"/>
            <ac:spMk id="11" creationId="{AFE1DB4B-3C32-46BD-A210-C0667D68DCD2}"/>
          </ac:spMkLst>
        </pc:spChg>
        <pc:spChg chg="mod">
          <ac:chgData name="Siegbert Rudolph" userId="2af4d44886c067cc" providerId="LiveId" clId="{05FACEDC-2650-4034-9BD6-3BE5B3927724}" dt="2022-07-08T15:55:11.524" v="179" actId="1076"/>
          <ac:spMkLst>
            <pc:docMk/>
            <pc:sldMk cId="3055612800" sldId="287"/>
            <ac:spMk id="13" creationId="{D5B554C2-D22D-0266-CC84-3AA6B7A56A8C}"/>
          </ac:spMkLst>
        </pc:spChg>
      </pc:sldChg>
      <pc:sldChg chg="delSp modSp mod">
        <pc:chgData name="Siegbert Rudolph" userId="2af4d44886c067cc" providerId="LiveId" clId="{05FACEDC-2650-4034-9BD6-3BE5B3927724}" dt="2022-07-08T15:55:11.493" v="149" actId="1076"/>
        <pc:sldMkLst>
          <pc:docMk/>
          <pc:sldMk cId="3586927126" sldId="288"/>
        </pc:sldMkLst>
        <pc:spChg chg="del">
          <ac:chgData name="Siegbert Rudolph" userId="2af4d44886c067cc" providerId="LiveId" clId="{05FACEDC-2650-4034-9BD6-3BE5B3927724}" dt="2022-07-08T15:55:11.493" v="144" actId="478"/>
          <ac:spMkLst>
            <pc:docMk/>
            <pc:sldMk cId="3586927126" sldId="288"/>
            <ac:spMk id="12" creationId="{31F0FB89-E39E-416F-B36F-55E1D76CEB2A}"/>
          </ac:spMkLst>
        </pc:spChg>
        <pc:spChg chg="mod">
          <ac:chgData name="Siegbert Rudolph" userId="2af4d44886c067cc" providerId="LiveId" clId="{05FACEDC-2650-4034-9BD6-3BE5B3927724}" dt="2022-07-08T15:55:11.493" v="149" actId="1076"/>
          <ac:spMkLst>
            <pc:docMk/>
            <pc:sldMk cId="3586927126" sldId="288"/>
            <ac:spMk id="13" creationId="{9CF1A30C-CCED-C1CE-F618-7D7379BF4FF2}"/>
          </ac:spMkLst>
        </pc:spChg>
      </pc:sldChg>
      <pc:sldChg chg="delSp modSp mod">
        <pc:chgData name="Siegbert Rudolph" userId="2af4d44886c067cc" providerId="LiveId" clId="{05FACEDC-2650-4034-9BD6-3BE5B3927724}" dt="2022-07-08T15:55:11.509" v="155" actId="1076"/>
        <pc:sldMkLst>
          <pc:docMk/>
          <pc:sldMk cId="3810152147" sldId="289"/>
        </pc:sldMkLst>
        <pc:spChg chg="del">
          <ac:chgData name="Siegbert Rudolph" userId="2af4d44886c067cc" providerId="LiveId" clId="{05FACEDC-2650-4034-9BD6-3BE5B3927724}" dt="2022-07-08T15:55:11.493" v="150" actId="478"/>
          <ac:spMkLst>
            <pc:docMk/>
            <pc:sldMk cId="3810152147" sldId="289"/>
            <ac:spMk id="12" creationId="{35C61950-7897-4A85-BC3E-76BCC01BBAB0}"/>
          </ac:spMkLst>
        </pc:spChg>
        <pc:spChg chg="mod">
          <ac:chgData name="Siegbert Rudolph" userId="2af4d44886c067cc" providerId="LiveId" clId="{05FACEDC-2650-4034-9BD6-3BE5B3927724}" dt="2022-07-08T15:55:11.509" v="155" actId="1076"/>
          <ac:spMkLst>
            <pc:docMk/>
            <pc:sldMk cId="3810152147" sldId="289"/>
            <ac:spMk id="13" creationId="{E818E169-A078-ECBE-00FA-7CC49CC45295}"/>
          </ac:spMkLst>
        </pc:spChg>
      </pc:sldChg>
      <pc:sldChg chg="delSp modSp mod">
        <pc:chgData name="Siegbert Rudolph" userId="2af4d44886c067cc" providerId="LiveId" clId="{05FACEDC-2650-4034-9BD6-3BE5B3927724}" dt="2022-07-08T15:55:11.540" v="185" actId="1076"/>
        <pc:sldMkLst>
          <pc:docMk/>
          <pc:sldMk cId="1435490548" sldId="290"/>
        </pc:sldMkLst>
        <pc:spChg chg="del">
          <ac:chgData name="Siegbert Rudolph" userId="2af4d44886c067cc" providerId="LiveId" clId="{05FACEDC-2650-4034-9BD6-3BE5B3927724}" dt="2022-07-08T15:55:11.524" v="180" actId="478"/>
          <ac:spMkLst>
            <pc:docMk/>
            <pc:sldMk cId="1435490548" sldId="290"/>
            <ac:spMk id="12" creationId="{BD58E672-B391-4A70-A161-1752B43DC23F}"/>
          </ac:spMkLst>
        </pc:spChg>
        <pc:spChg chg="mod">
          <ac:chgData name="Siegbert Rudolph" userId="2af4d44886c067cc" providerId="LiveId" clId="{05FACEDC-2650-4034-9BD6-3BE5B3927724}" dt="2022-07-08T15:55:11.540" v="185" actId="1076"/>
          <ac:spMkLst>
            <pc:docMk/>
            <pc:sldMk cId="1435490548" sldId="290"/>
            <ac:spMk id="13" creationId="{DF55BD9D-F538-A7DB-3E53-BCEDF42E5971}"/>
          </ac:spMkLst>
        </pc:spChg>
      </pc:sldChg>
      <pc:sldChg chg="delSp modSp mod">
        <pc:chgData name="Siegbert Rudolph" userId="2af4d44886c067cc" providerId="LiveId" clId="{05FACEDC-2650-4034-9BD6-3BE5B3927724}" dt="2022-07-08T15:55:11.509" v="161" actId="1076"/>
        <pc:sldMkLst>
          <pc:docMk/>
          <pc:sldMk cId="2768513747" sldId="291"/>
        </pc:sldMkLst>
        <pc:spChg chg="del">
          <ac:chgData name="Siegbert Rudolph" userId="2af4d44886c067cc" providerId="LiveId" clId="{05FACEDC-2650-4034-9BD6-3BE5B3927724}" dt="2022-07-08T15:55:11.509" v="156" actId="478"/>
          <ac:spMkLst>
            <pc:docMk/>
            <pc:sldMk cId="2768513747" sldId="291"/>
            <ac:spMk id="12" creationId="{AA1C310B-745B-4B60-A188-C872BE76C338}"/>
          </ac:spMkLst>
        </pc:spChg>
        <pc:spChg chg="mod">
          <ac:chgData name="Siegbert Rudolph" userId="2af4d44886c067cc" providerId="LiveId" clId="{05FACEDC-2650-4034-9BD6-3BE5B3927724}" dt="2022-07-08T15:55:11.509" v="161" actId="1076"/>
          <ac:spMkLst>
            <pc:docMk/>
            <pc:sldMk cId="2768513747" sldId="291"/>
            <ac:spMk id="13" creationId="{39551954-3A00-2A75-DAA5-067BAFD8FD61}"/>
          </ac:spMkLst>
        </pc:spChg>
      </pc:sldChg>
      <pc:sldChg chg="delSp modSp mod">
        <pc:chgData name="Siegbert Rudolph" userId="2af4d44886c067cc" providerId="LiveId" clId="{05FACEDC-2650-4034-9BD6-3BE5B3927724}" dt="2022-07-08T15:55:11.524" v="173" actId="1076"/>
        <pc:sldMkLst>
          <pc:docMk/>
          <pc:sldMk cId="3980244564" sldId="292"/>
        </pc:sldMkLst>
        <pc:spChg chg="del">
          <ac:chgData name="Siegbert Rudolph" userId="2af4d44886c067cc" providerId="LiveId" clId="{05FACEDC-2650-4034-9BD6-3BE5B3927724}" dt="2022-07-08T15:55:11.509" v="168" actId="478"/>
          <ac:spMkLst>
            <pc:docMk/>
            <pc:sldMk cId="3980244564" sldId="292"/>
            <ac:spMk id="11" creationId="{1F9FEF1C-6A8F-43D0-AD39-9F0EF3186D3F}"/>
          </ac:spMkLst>
        </pc:spChg>
        <pc:spChg chg="mod">
          <ac:chgData name="Siegbert Rudolph" userId="2af4d44886c067cc" providerId="LiveId" clId="{05FACEDC-2650-4034-9BD6-3BE5B3927724}" dt="2022-07-08T15:55:11.524" v="173" actId="1076"/>
          <ac:spMkLst>
            <pc:docMk/>
            <pc:sldMk cId="3980244564" sldId="292"/>
            <ac:spMk id="13" creationId="{83EC773C-587C-9A1E-E5B7-63E4BDC926BB}"/>
          </ac:spMkLst>
        </pc:spChg>
      </pc:sldChg>
      <pc:sldChg chg="delSp modSp mod">
        <pc:chgData name="Siegbert Rudolph" userId="2af4d44886c067cc" providerId="LiveId" clId="{05FACEDC-2650-4034-9BD6-3BE5B3927724}" dt="2022-07-08T15:55:11.509" v="167" actId="1076"/>
        <pc:sldMkLst>
          <pc:docMk/>
          <pc:sldMk cId="3606507039" sldId="293"/>
        </pc:sldMkLst>
        <pc:spChg chg="del">
          <ac:chgData name="Siegbert Rudolph" userId="2af4d44886c067cc" providerId="LiveId" clId="{05FACEDC-2650-4034-9BD6-3BE5B3927724}" dt="2022-07-08T15:55:11.509" v="162" actId="478"/>
          <ac:spMkLst>
            <pc:docMk/>
            <pc:sldMk cId="3606507039" sldId="293"/>
            <ac:spMk id="12" creationId="{2B1621F5-0580-4A02-9826-E0BFE137F3D9}"/>
          </ac:spMkLst>
        </pc:spChg>
        <pc:spChg chg="mod">
          <ac:chgData name="Siegbert Rudolph" userId="2af4d44886c067cc" providerId="LiveId" clId="{05FACEDC-2650-4034-9BD6-3BE5B3927724}" dt="2022-07-08T15:55:11.509" v="167" actId="1076"/>
          <ac:spMkLst>
            <pc:docMk/>
            <pc:sldMk cId="3606507039" sldId="293"/>
            <ac:spMk id="13" creationId="{6F84C606-7C6F-D986-7F4C-42C46EF0F403}"/>
          </ac:spMkLst>
        </pc:spChg>
      </pc:sldChg>
      <pc:sldChg chg="delSp modSp mod">
        <pc:chgData name="Siegbert Rudolph" userId="2af4d44886c067cc" providerId="LiveId" clId="{05FACEDC-2650-4034-9BD6-3BE5B3927724}" dt="2022-07-08T15:55:11.571" v="227" actId="1076"/>
        <pc:sldMkLst>
          <pc:docMk/>
          <pc:sldMk cId="3148192860" sldId="294"/>
        </pc:sldMkLst>
        <pc:spChg chg="del">
          <ac:chgData name="Siegbert Rudolph" userId="2af4d44886c067cc" providerId="LiveId" clId="{05FACEDC-2650-4034-9BD6-3BE5B3927724}" dt="2022-07-08T15:55:11.571" v="222" actId="478"/>
          <ac:spMkLst>
            <pc:docMk/>
            <pc:sldMk cId="3148192860" sldId="294"/>
            <ac:spMk id="13" creationId="{BDB8FE7D-869C-4D3B-8C4B-C7FBB4ECCB13}"/>
          </ac:spMkLst>
        </pc:spChg>
        <pc:spChg chg="mod">
          <ac:chgData name="Siegbert Rudolph" userId="2af4d44886c067cc" providerId="LiveId" clId="{05FACEDC-2650-4034-9BD6-3BE5B3927724}" dt="2022-07-08T15:55:11.571" v="227" actId="1076"/>
          <ac:spMkLst>
            <pc:docMk/>
            <pc:sldMk cId="3148192860" sldId="294"/>
            <ac:spMk id="14" creationId="{B739F6B3-E4CD-978C-FD4E-C60806CBC53E}"/>
          </ac:spMkLst>
        </pc:spChg>
      </pc:sldChg>
      <pc:sldChg chg="delSp modSp mod">
        <pc:chgData name="Siegbert Rudolph" userId="2af4d44886c067cc" providerId="LiveId" clId="{05FACEDC-2650-4034-9BD6-3BE5B3927724}" dt="2022-07-08T15:55:11.587" v="233" actId="1076"/>
        <pc:sldMkLst>
          <pc:docMk/>
          <pc:sldMk cId="3619462460" sldId="296"/>
        </pc:sldMkLst>
        <pc:spChg chg="del">
          <ac:chgData name="Siegbert Rudolph" userId="2af4d44886c067cc" providerId="LiveId" clId="{05FACEDC-2650-4034-9BD6-3BE5B3927724}" dt="2022-07-08T15:55:11.571" v="228" actId="478"/>
          <ac:spMkLst>
            <pc:docMk/>
            <pc:sldMk cId="3619462460" sldId="296"/>
            <ac:spMk id="13" creationId="{27EFF5FB-126C-4E43-8E4C-2B69F29C02D0}"/>
          </ac:spMkLst>
        </pc:spChg>
        <pc:spChg chg="mod">
          <ac:chgData name="Siegbert Rudolph" userId="2af4d44886c067cc" providerId="LiveId" clId="{05FACEDC-2650-4034-9BD6-3BE5B3927724}" dt="2022-07-08T15:55:11.587" v="233" actId="1076"/>
          <ac:spMkLst>
            <pc:docMk/>
            <pc:sldMk cId="3619462460" sldId="296"/>
            <ac:spMk id="14" creationId="{51F9AA3A-1B10-0E04-767C-55E1C1FB4938}"/>
          </ac:spMkLst>
        </pc:spChg>
      </pc:sldChg>
      <pc:sldChg chg="delSp modSp mod">
        <pc:chgData name="Siegbert Rudolph" userId="2af4d44886c067cc" providerId="LiveId" clId="{05FACEDC-2650-4034-9BD6-3BE5B3927724}" dt="2022-07-08T15:55:11.587" v="239" actId="1076"/>
        <pc:sldMkLst>
          <pc:docMk/>
          <pc:sldMk cId="2115990539" sldId="297"/>
        </pc:sldMkLst>
        <pc:spChg chg="del">
          <ac:chgData name="Siegbert Rudolph" userId="2af4d44886c067cc" providerId="LiveId" clId="{05FACEDC-2650-4034-9BD6-3BE5B3927724}" dt="2022-07-08T15:55:11.587" v="234" actId="478"/>
          <ac:spMkLst>
            <pc:docMk/>
            <pc:sldMk cId="2115990539" sldId="297"/>
            <ac:spMk id="13" creationId="{AD122D2C-49B4-41FB-987A-6CE4DC055FA5}"/>
          </ac:spMkLst>
        </pc:spChg>
        <pc:spChg chg="mod">
          <ac:chgData name="Siegbert Rudolph" userId="2af4d44886c067cc" providerId="LiveId" clId="{05FACEDC-2650-4034-9BD6-3BE5B3927724}" dt="2022-07-08T15:55:11.587" v="239" actId="1076"/>
          <ac:spMkLst>
            <pc:docMk/>
            <pc:sldMk cId="2115990539" sldId="297"/>
            <ac:spMk id="14" creationId="{5C075A12-76CA-E1D1-CDDF-BF6DBBFD144D}"/>
          </ac:spMkLst>
        </pc:spChg>
      </pc:sldChg>
      <pc:sldChg chg="delSp modSp mod">
        <pc:chgData name="Siegbert Rudolph" userId="2af4d44886c067cc" providerId="LiveId" clId="{05FACEDC-2650-4034-9BD6-3BE5B3927724}" dt="2022-07-08T15:55:11.556" v="203" actId="1076"/>
        <pc:sldMkLst>
          <pc:docMk/>
          <pc:sldMk cId="953622842" sldId="298"/>
        </pc:sldMkLst>
        <pc:spChg chg="del">
          <ac:chgData name="Siegbert Rudolph" userId="2af4d44886c067cc" providerId="LiveId" clId="{05FACEDC-2650-4034-9BD6-3BE5B3927724}" dt="2022-07-08T15:55:11.540" v="198" actId="478"/>
          <ac:spMkLst>
            <pc:docMk/>
            <pc:sldMk cId="953622842" sldId="298"/>
            <ac:spMk id="13" creationId="{74D46E46-991A-40E5-8E90-E00080B335DE}"/>
          </ac:spMkLst>
        </pc:spChg>
        <pc:spChg chg="mod">
          <ac:chgData name="Siegbert Rudolph" userId="2af4d44886c067cc" providerId="LiveId" clId="{05FACEDC-2650-4034-9BD6-3BE5B3927724}" dt="2022-07-08T15:55:11.556" v="203" actId="1076"/>
          <ac:spMkLst>
            <pc:docMk/>
            <pc:sldMk cId="953622842" sldId="298"/>
            <ac:spMk id="14" creationId="{01060906-42CC-0E0B-D2A9-31921A82DF06}"/>
          </ac:spMkLst>
        </pc:spChg>
      </pc:sldChg>
      <pc:sldChg chg="delSp modSp mod">
        <pc:chgData name="Siegbert Rudolph" userId="2af4d44886c067cc" providerId="LiveId" clId="{05FACEDC-2650-4034-9BD6-3BE5B3927724}" dt="2022-07-08T15:55:11.556" v="209" actId="1076"/>
        <pc:sldMkLst>
          <pc:docMk/>
          <pc:sldMk cId="197337642" sldId="299"/>
        </pc:sldMkLst>
        <pc:spChg chg="del">
          <ac:chgData name="Siegbert Rudolph" userId="2af4d44886c067cc" providerId="LiveId" clId="{05FACEDC-2650-4034-9BD6-3BE5B3927724}" dt="2022-07-08T15:55:11.556" v="204" actId="478"/>
          <ac:spMkLst>
            <pc:docMk/>
            <pc:sldMk cId="197337642" sldId="299"/>
            <ac:spMk id="13" creationId="{6734FD86-87E4-444F-B3CD-9175453C164C}"/>
          </ac:spMkLst>
        </pc:spChg>
        <pc:spChg chg="mod">
          <ac:chgData name="Siegbert Rudolph" userId="2af4d44886c067cc" providerId="LiveId" clId="{05FACEDC-2650-4034-9BD6-3BE5B3927724}" dt="2022-07-08T15:55:11.556" v="209" actId="1076"/>
          <ac:spMkLst>
            <pc:docMk/>
            <pc:sldMk cId="197337642" sldId="299"/>
            <ac:spMk id="14" creationId="{6C432BB2-EA77-EDDC-4B21-80F008CC9D48}"/>
          </ac:spMkLst>
        </pc:spChg>
      </pc:sldChg>
      <pc:sldChg chg="delSp modSp mod">
        <pc:chgData name="Siegbert Rudolph" userId="2af4d44886c067cc" providerId="LiveId" clId="{05FACEDC-2650-4034-9BD6-3BE5B3927724}" dt="2022-07-08T15:55:11.587" v="245" actId="1076"/>
        <pc:sldMkLst>
          <pc:docMk/>
          <pc:sldMk cId="1384303419" sldId="300"/>
        </pc:sldMkLst>
        <pc:spChg chg="del">
          <ac:chgData name="Siegbert Rudolph" userId="2af4d44886c067cc" providerId="LiveId" clId="{05FACEDC-2650-4034-9BD6-3BE5B3927724}" dt="2022-07-08T15:55:11.587" v="240" actId="478"/>
          <ac:spMkLst>
            <pc:docMk/>
            <pc:sldMk cId="1384303419" sldId="300"/>
            <ac:spMk id="13" creationId="{4EA62177-C41B-46A9-86DD-B2B3C8E2279D}"/>
          </ac:spMkLst>
        </pc:spChg>
        <pc:spChg chg="mod">
          <ac:chgData name="Siegbert Rudolph" userId="2af4d44886c067cc" providerId="LiveId" clId="{05FACEDC-2650-4034-9BD6-3BE5B3927724}" dt="2022-07-08T15:55:11.587" v="245" actId="1076"/>
          <ac:spMkLst>
            <pc:docMk/>
            <pc:sldMk cId="1384303419" sldId="300"/>
            <ac:spMk id="14" creationId="{AE5F96D8-8FD9-D331-402E-6C4486257D7C}"/>
          </ac:spMkLst>
        </pc:spChg>
      </pc:sldChg>
      <pc:sldChg chg="delSp modSp mod">
        <pc:chgData name="Siegbert Rudolph" userId="2af4d44886c067cc" providerId="LiveId" clId="{05FACEDC-2650-4034-9BD6-3BE5B3927724}" dt="2022-07-08T15:55:11.665" v="311" actId="1076"/>
        <pc:sldMkLst>
          <pc:docMk/>
          <pc:sldMk cId="4172240710" sldId="302"/>
        </pc:sldMkLst>
        <pc:spChg chg="del">
          <ac:chgData name="Siegbert Rudolph" userId="2af4d44886c067cc" providerId="LiveId" clId="{05FACEDC-2650-4034-9BD6-3BE5B3927724}" dt="2022-07-08T15:55:11.665" v="306" actId="478"/>
          <ac:spMkLst>
            <pc:docMk/>
            <pc:sldMk cId="4172240710" sldId="302"/>
            <ac:spMk id="2" creationId="{94E779C1-CAB0-4795-90B8-2084221DA771}"/>
          </ac:spMkLst>
        </pc:spChg>
        <pc:spChg chg="mod">
          <ac:chgData name="Siegbert Rudolph" userId="2af4d44886c067cc" providerId="LiveId" clId="{05FACEDC-2650-4034-9BD6-3BE5B3927724}" dt="2022-07-08T15:55:11.665" v="311" actId="1076"/>
          <ac:spMkLst>
            <pc:docMk/>
            <pc:sldMk cId="4172240710" sldId="302"/>
            <ac:spMk id="3" creationId="{35AB6B66-5891-8E8D-0DC3-1EBE06E1FA21}"/>
          </ac:spMkLst>
        </pc:spChg>
      </pc:sldChg>
      <pc:sldChg chg="delSp modSp mod">
        <pc:chgData name="Siegbert Rudolph" userId="2af4d44886c067cc" providerId="LiveId" clId="{05FACEDC-2650-4034-9BD6-3BE5B3927724}" dt="2022-07-08T15:55:11.602" v="251" actId="1076"/>
        <pc:sldMkLst>
          <pc:docMk/>
          <pc:sldMk cId="3244104396" sldId="304"/>
        </pc:sldMkLst>
        <pc:spChg chg="del">
          <ac:chgData name="Siegbert Rudolph" userId="2af4d44886c067cc" providerId="LiveId" clId="{05FACEDC-2650-4034-9BD6-3BE5B3927724}" dt="2022-07-08T15:55:11.602" v="246" actId="478"/>
          <ac:spMkLst>
            <pc:docMk/>
            <pc:sldMk cId="3244104396" sldId="304"/>
            <ac:spMk id="14" creationId="{16F01293-8241-470C-A34D-F76E8892B450}"/>
          </ac:spMkLst>
        </pc:spChg>
        <pc:spChg chg="mod">
          <ac:chgData name="Siegbert Rudolph" userId="2af4d44886c067cc" providerId="LiveId" clId="{05FACEDC-2650-4034-9BD6-3BE5B3927724}" dt="2022-07-08T15:55:11.602" v="251" actId="1076"/>
          <ac:spMkLst>
            <pc:docMk/>
            <pc:sldMk cId="3244104396" sldId="304"/>
            <ac:spMk id="15" creationId="{7CBE751D-8DCA-AAE2-0D28-BB7A8112EA43}"/>
          </ac:spMkLst>
        </pc:spChg>
      </pc:sldChg>
      <pc:sldChg chg="delSp modSp mod">
        <pc:chgData name="Siegbert Rudolph" userId="2af4d44886c067cc" providerId="LiveId" clId="{05FACEDC-2650-4034-9BD6-3BE5B3927724}" dt="2022-07-08T15:55:11.602" v="257" actId="1076"/>
        <pc:sldMkLst>
          <pc:docMk/>
          <pc:sldMk cId="222117667" sldId="306"/>
        </pc:sldMkLst>
        <pc:spChg chg="del">
          <ac:chgData name="Siegbert Rudolph" userId="2af4d44886c067cc" providerId="LiveId" clId="{05FACEDC-2650-4034-9BD6-3BE5B3927724}" dt="2022-07-08T15:55:11.602" v="252" actId="478"/>
          <ac:spMkLst>
            <pc:docMk/>
            <pc:sldMk cId="222117667" sldId="306"/>
            <ac:spMk id="14" creationId="{2A3231B1-76C6-4DCB-B1BB-1FF9E560B492}"/>
          </ac:spMkLst>
        </pc:spChg>
        <pc:spChg chg="mod">
          <ac:chgData name="Siegbert Rudolph" userId="2af4d44886c067cc" providerId="LiveId" clId="{05FACEDC-2650-4034-9BD6-3BE5B3927724}" dt="2022-07-08T15:55:11.602" v="257" actId="1076"/>
          <ac:spMkLst>
            <pc:docMk/>
            <pc:sldMk cId="222117667" sldId="306"/>
            <ac:spMk id="15" creationId="{C9609AE0-8F1C-4F4A-F3A1-ADF388536661}"/>
          </ac:spMkLst>
        </pc:spChg>
      </pc:sldChg>
      <pc:sldChg chg="delSp modSp mod">
        <pc:chgData name="Siegbert Rudolph" userId="2af4d44886c067cc" providerId="LiveId" clId="{05FACEDC-2650-4034-9BD6-3BE5B3927724}" dt="2022-07-08T15:55:11.618" v="263" actId="1076"/>
        <pc:sldMkLst>
          <pc:docMk/>
          <pc:sldMk cId="2261935336" sldId="307"/>
        </pc:sldMkLst>
        <pc:spChg chg="del">
          <ac:chgData name="Siegbert Rudolph" userId="2af4d44886c067cc" providerId="LiveId" clId="{05FACEDC-2650-4034-9BD6-3BE5B3927724}" dt="2022-07-08T15:55:11.602" v="258" actId="478"/>
          <ac:spMkLst>
            <pc:docMk/>
            <pc:sldMk cId="2261935336" sldId="307"/>
            <ac:spMk id="14" creationId="{C43BAC2E-E5F9-44E6-AE67-223F54EEB41A}"/>
          </ac:spMkLst>
        </pc:spChg>
        <pc:spChg chg="mod">
          <ac:chgData name="Siegbert Rudolph" userId="2af4d44886c067cc" providerId="LiveId" clId="{05FACEDC-2650-4034-9BD6-3BE5B3927724}" dt="2022-07-08T15:55:11.618" v="263" actId="1076"/>
          <ac:spMkLst>
            <pc:docMk/>
            <pc:sldMk cId="2261935336" sldId="307"/>
            <ac:spMk id="15" creationId="{7DCBCFFE-3AF2-7339-F70D-E44A74B1E1DE}"/>
          </ac:spMkLst>
        </pc:spChg>
      </pc:sldChg>
      <pc:sldChg chg="delSp modSp mod">
        <pc:chgData name="Siegbert Rudolph" userId="2af4d44886c067cc" providerId="LiveId" clId="{05FACEDC-2650-4034-9BD6-3BE5B3927724}" dt="2022-07-08T15:55:11.618" v="269" actId="1076"/>
        <pc:sldMkLst>
          <pc:docMk/>
          <pc:sldMk cId="1409952515" sldId="308"/>
        </pc:sldMkLst>
        <pc:spChg chg="del">
          <ac:chgData name="Siegbert Rudolph" userId="2af4d44886c067cc" providerId="LiveId" clId="{05FACEDC-2650-4034-9BD6-3BE5B3927724}" dt="2022-07-08T15:55:11.618" v="264" actId="478"/>
          <ac:spMkLst>
            <pc:docMk/>
            <pc:sldMk cId="1409952515" sldId="308"/>
            <ac:spMk id="14" creationId="{C8B38212-0791-430B-99B9-8F29CB881BC5}"/>
          </ac:spMkLst>
        </pc:spChg>
        <pc:spChg chg="mod">
          <ac:chgData name="Siegbert Rudolph" userId="2af4d44886c067cc" providerId="LiveId" clId="{05FACEDC-2650-4034-9BD6-3BE5B3927724}" dt="2022-07-08T15:55:11.618" v="269" actId="1076"/>
          <ac:spMkLst>
            <pc:docMk/>
            <pc:sldMk cId="1409952515" sldId="308"/>
            <ac:spMk id="15" creationId="{CD1ABB57-0FA8-AB63-F4A5-192AD9C02859}"/>
          </ac:spMkLst>
        </pc:spChg>
      </pc:sldChg>
      <pc:sldChg chg="delSp modSp mod">
        <pc:chgData name="Siegbert Rudolph" userId="2af4d44886c067cc" providerId="LiveId" clId="{05FACEDC-2650-4034-9BD6-3BE5B3927724}" dt="2022-07-08T15:55:11.634" v="275" actId="1076"/>
        <pc:sldMkLst>
          <pc:docMk/>
          <pc:sldMk cId="359376592" sldId="309"/>
        </pc:sldMkLst>
        <pc:spChg chg="del">
          <ac:chgData name="Siegbert Rudolph" userId="2af4d44886c067cc" providerId="LiveId" clId="{05FACEDC-2650-4034-9BD6-3BE5B3927724}" dt="2022-07-08T15:55:11.618" v="270" actId="478"/>
          <ac:spMkLst>
            <pc:docMk/>
            <pc:sldMk cId="359376592" sldId="309"/>
            <ac:spMk id="14" creationId="{2F30F11D-ABA6-4DD3-A53E-ABE2007BC89B}"/>
          </ac:spMkLst>
        </pc:spChg>
        <pc:spChg chg="mod">
          <ac:chgData name="Siegbert Rudolph" userId="2af4d44886c067cc" providerId="LiveId" clId="{05FACEDC-2650-4034-9BD6-3BE5B3927724}" dt="2022-07-08T15:55:11.634" v="275" actId="1076"/>
          <ac:spMkLst>
            <pc:docMk/>
            <pc:sldMk cId="359376592" sldId="309"/>
            <ac:spMk id="15" creationId="{B75AB70F-3971-0C61-2342-A8E4EAE611AA}"/>
          </ac:spMkLst>
        </pc:spChg>
      </pc:sldChg>
      <pc:sldChg chg="delSp modSp mod">
        <pc:chgData name="Siegbert Rudolph" userId="2af4d44886c067cc" providerId="LiveId" clId="{05FACEDC-2650-4034-9BD6-3BE5B3927724}" dt="2022-07-08T15:55:11.634" v="281" actId="1076"/>
        <pc:sldMkLst>
          <pc:docMk/>
          <pc:sldMk cId="25140063" sldId="310"/>
        </pc:sldMkLst>
        <pc:spChg chg="del">
          <ac:chgData name="Siegbert Rudolph" userId="2af4d44886c067cc" providerId="LiveId" clId="{05FACEDC-2650-4034-9BD6-3BE5B3927724}" dt="2022-07-08T15:55:11.634" v="276" actId="478"/>
          <ac:spMkLst>
            <pc:docMk/>
            <pc:sldMk cId="25140063" sldId="310"/>
            <ac:spMk id="14" creationId="{DFE4864E-BEC0-480B-84F3-8173FBD15D05}"/>
          </ac:spMkLst>
        </pc:spChg>
        <pc:spChg chg="mod">
          <ac:chgData name="Siegbert Rudolph" userId="2af4d44886c067cc" providerId="LiveId" clId="{05FACEDC-2650-4034-9BD6-3BE5B3927724}" dt="2022-07-08T15:55:11.634" v="281" actId="1076"/>
          <ac:spMkLst>
            <pc:docMk/>
            <pc:sldMk cId="25140063" sldId="310"/>
            <ac:spMk id="15" creationId="{B7AE51D3-6513-1CC3-1BAD-8A91D6BDB1CA}"/>
          </ac:spMkLst>
        </pc:spChg>
      </pc:sldChg>
      <pc:sldChg chg="delSp modSp mod">
        <pc:chgData name="Siegbert Rudolph" userId="2af4d44886c067cc" providerId="LiveId" clId="{05FACEDC-2650-4034-9BD6-3BE5B3927724}" dt="2022-07-08T15:55:11.649" v="287" actId="1076"/>
        <pc:sldMkLst>
          <pc:docMk/>
          <pc:sldMk cId="1778706396" sldId="311"/>
        </pc:sldMkLst>
        <pc:spChg chg="del">
          <ac:chgData name="Siegbert Rudolph" userId="2af4d44886c067cc" providerId="LiveId" clId="{05FACEDC-2650-4034-9BD6-3BE5B3927724}" dt="2022-07-08T15:55:11.634" v="282" actId="478"/>
          <ac:spMkLst>
            <pc:docMk/>
            <pc:sldMk cId="1778706396" sldId="311"/>
            <ac:spMk id="14" creationId="{3816797B-4439-4B2B-AE33-ACA30568535A}"/>
          </ac:spMkLst>
        </pc:spChg>
        <pc:spChg chg="mod">
          <ac:chgData name="Siegbert Rudolph" userId="2af4d44886c067cc" providerId="LiveId" clId="{05FACEDC-2650-4034-9BD6-3BE5B3927724}" dt="2022-07-08T15:55:11.649" v="287" actId="1076"/>
          <ac:spMkLst>
            <pc:docMk/>
            <pc:sldMk cId="1778706396" sldId="311"/>
            <ac:spMk id="15" creationId="{1133DBD5-2E85-DE63-3365-DB295DAC7282}"/>
          </ac:spMkLst>
        </pc:spChg>
      </pc:sldChg>
      <pc:sldChg chg="delSp modSp mod">
        <pc:chgData name="Siegbert Rudolph" userId="2af4d44886c067cc" providerId="LiveId" clId="{05FACEDC-2650-4034-9BD6-3BE5B3927724}" dt="2022-07-08T15:55:11.649" v="293" actId="1076"/>
        <pc:sldMkLst>
          <pc:docMk/>
          <pc:sldMk cId="994030923" sldId="312"/>
        </pc:sldMkLst>
        <pc:spChg chg="del">
          <ac:chgData name="Siegbert Rudolph" userId="2af4d44886c067cc" providerId="LiveId" clId="{05FACEDC-2650-4034-9BD6-3BE5B3927724}" dt="2022-07-08T15:55:11.649" v="288" actId="478"/>
          <ac:spMkLst>
            <pc:docMk/>
            <pc:sldMk cId="994030923" sldId="312"/>
            <ac:spMk id="14" creationId="{B1D57253-14B1-454D-BA70-86D17C1363E9}"/>
          </ac:spMkLst>
        </pc:spChg>
        <pc:spChg chg="mod">
          <ac:chgData name="Siegbert Rudolph" userId="2af4d44886c067cc" providerId="LiveId" clId="{05FACEDC-2650-4034-9BD6-3BE5B3927724}" dt="2022-07-08T15:55:11.649" v="293" actId="1076"/>
          <ac:spMkLst>
            <pc:docMk/>
            <pc:sldMk cId="994030923" sldId="312"/>
            <ac:spMk id="15" creationId="{11CCD260-CF77-4087-CFBF-526E1A384B62}"/>
          </ac:spMkLst>
        </pc:spChg>
      </pc:sldChg>
      <pc:sldChg chg="delSp modSp mod">
        <pc:chgData name="Siegbert Rudolph" userId="2af4d44886c067cc" providerId="LiveId" clId="{05FACEDC-2650-4034-9BD6-3BE5B3927724}" dt="2022-07-08T15:55:11.649" v="299" actId="1076"/>
        <pc:sldMkLst>
          <pc:docMk/>
          <pc:sldMk cId="4204709145" sldId="313"/>
        </pc:sldMkLst>
        <pc:spChg chg="del">
          <ac:chgData name="Siegbert Rudolph" userId="2af4d44886c067cc" providerId="LiveId" clId="{05FACEDC-2650-4034-9BD6-3BE5B3927724}" dt="2022-07-08T15:55:11.649" v="294" actId="478"/>
          <ac:spMkLst>
            <pc:docMk/>
            <pc:sldMk cId="4204709145" sldId="313"/>
            <ac:spMk id="14" creationId="{2AE28109-D6EF-4B70-AC2F-C978002260B3}"/>
          </ac:spMkLst>
        </pc:spChg>
        <pc:spChg chg="mod">
          <ac:chgData name="Siegbert Rudolph" userId="2af4d44886c067cc" providerId="LiveId" clId="{05FACEDC-2650-4034-9BD6-3BE5B3927724}" dt="2022-07-08T15:55:11.649" v="299" actId="1076"/>
          <ac:spMkLst>
            <pc:docMk/>
            <pc:sldMk cId="4204709145" sldId="313"/>
            <ac:spMk id="15" creationId="{EA5AB614-0045-7560-3DFD-46E9438F2009}"/>
          </ac:spMkLst>
        </pc:spChg>
      </pc:sldChg>
      <pc:sldChg chg="delSp modSp mod">
        <pc:chgData name="Siegbert Rudolph" userId="2af4d44886c067cc" providerId="LiveId" clId="{05FACEDC-2650-4034-9BD6-3BE5B3927724}" dt="2022-07-08T15:55:11.665" v="305" actId="1076"/>
        <pc:sldMkLst>
          <pc:docMk/>
          <pc:sldMk cId="855258613" sldId="314"/>
        </pc:sldMkLst>
        <pc:spChg chg="del">
          <ac:chgData name="Siegbert Rudolph" userId="2af4d44886c067cc" providerId="LiveId" clId="{05FACEDC-2650-4034-9BD6-3BE5B3927724}" dt="2022-07-08T15:55:11.665" v="300" actId="478"/>
          <ac:spMkLst>
            <pc:docMk/>
            <pc:sldMk cId="855258613" sldId="314"/>
            <ac:spMk id="14" creationId="{E4749C14-BFF9-4E7B-9980-61181FF9F998}"/>
          </ac:spMkLst>
        </pc:spChg>
        <pc:spChg chg="mod">
          <ac:chgData name="Siegbert Rudolph" userId="2af4d44886c067cc" providerId="LiveId" clId="{05FACEDC-2650-4034-9BD6-3BE5B3927724}" dt="2022-07-08T15:55:11.665" v="305" actId="1076"/>
          <ac:spMkLst>
            <pc:docMk/>
            <pc:sldMk cId="855258613" sldId="314"/>
            <ac:spMk id="15" creationId="{0FB89E18-9286-EB9D-BAC0-DDCBE4F40E99}"/>
          </ac:spMkLst>
        </pc:spChg>
      </pc:sldChg>
      <pc:sldChg chg="delSp modSp mod">
        <pc:chgData name="Siegbert Rudolph" userId="2af4d44886c067cc" providerId="LiveId" clId="{05FACEDC-2650-4034-9BD6-3BE5B3927724}" dt="2022-07-08T15:55:11.681" v="317" actId="1076"/>
        <pc:sldMkLst>
          <pc:docMk/>
          <pc:sldMk cId="1880625574" sldId="315"/>
        </pc:sldMkLst>
        <pc:spChg chg="del">
          <ac:chgData name="Siegbert Rudolph" userId="2af4d44886c067cc" providerId="LiveId" clId="{05FACEDC-2650-4034-9BD6-3BE5B3927724}" dt="2022-07-08T15:55:11.665" v="312" actId="478"/>
          <ac:spMkLst>
            <pc:docMk/>
            <pc:sldMk cId="1880625574" sldId="315"/>
            <ac:spMk id="12" creationId="{2CBAAB75-F4A9-4691-8792-D9A6E7BE8474}"/>
          </ac:spMkLst>
        </pc:spChg>
        <pc:spChg chg="mod">
          <ac:chgData name="Siegbert Rudolph" userId="2af4d44886c067cc" providerId="LiveId" clId="{05FACEDC-2650-4034-9BD6-3BE5B3927724}" dt="2022-07-08T15:55:11.681" v="317" actId="1076"/>
          <ac:spMkLst>
            <pc:docMk/>
            <pc:sldMk cId="1880625574" sldId="315"/>
            <ac:spMk id="14" creationId="{72BE7016-C74D-A6DF-5F53-7C59EF10C98E}"/>
          </ac:spMkLst>
        </pc:spChg>
      </pc:sldChg>
      <pc:sldChg chg="delSp modSp mod">
        <pc:chgData name="Siegbert Rudolph" userId="2af4d44886c067cc" providerId="LiveId" clId="{05FACEDC-2650-4034-9BD6-3BE5B3927724}" dt="2022-07-08T15:55:11.540" v="191" actId="1076"/>
        <pc:sldMkLst>
          <pc:docMk/>
          <pc:sldMk cId="2113045116" sldId="335"/>
        </pc:sldMkLst>
        <pc:spChg chg="del">
          <ac:chgData name="Siegbert Rudolph" userId="2af4d44886c067cc" providerId="LiveId" clId="{05FACEDC-2650-4034-9BD6-3BE5B3927724}" dt="2022-07-08T15:55:11.540" v="186" actId="478"/>
          <ac:spMkLst>
            <pc:docMk/>
            <pc:sldMk cId="2113045116" sldId="335"/>
            <ac:spMk id="14" creationId="{C282D707-4F2F-4874-B41D-239B02D1154B}"/>
          </ac:spMkLst>
        </pc:spChg>
        <pc:spChg chg="mod">
          <ac:chgData name="Siegbert Rudolph" userId="2af4d44886c067cc" providerId="LiveId" clId="{05FACEDC-2650-4034-9BD6-3BE5B3927724}" dt="2022-07-08T15:55:11.540" v="191" actId="1076"/>
          <ac:spMkLst>
            <pc:docMk/>
            <pc:sldMk cId="2113045116" sldId="335"/>
            <ac:spMk id="15" creationId="{57E6FA4C-ABB9-1E45-55EA-0E41219D275D}"/>
          </ac:spMkLst>
        </pc:spChg>
      </pc:sldChg>
      <pc:sldChg chg="delSp modSp mod">
        <pc:chgData name="Siegbert Rudolph" userId="2af4d44886c067cc" providerId="LiveId" clId="{05FACEDC-2650-4034-9BD6-3BE5B3927724}" dt="2022-07-08T15:55:11.681" v="323" actId="1076"/>
        <pc:sldMkLst>
          <pc:docMk/>
          <pc:sldMk cId="2705109635" sldId="336"/>
        </pc:sldMkLst>
        <pc:spChg chg="del">
          <ac:chgData name="Siegbert Rudolph" userId="2af4d44886c067cc" providerId="LiveId" clId="{05FACEDC-2650-4034-9BD6-3BE5B3927724}" dt="2022-07-08T15:55:11.681" v="318" actId="478"/>
          <ac:spMkLst>
            <pc:docMk/>
            <pc:sldMk cId="2705109635" sldId="336"/>
            <ac:spMk id="13" creationId="{BA6A2CFE-A5A6-435F-BB0D-0250F2609825}"/>
          </ac:spMkLst>
        </pc:spChg>
        <pc:spChg chg="mod">
          <ac:chgData name="Siegbert Rudolph" userId="2af4d44886c067cc" providerId="LiveId" clId="{05FACEDC-2650-4034-9BD6-3BE5B3927724}" dt="2022-07-08T15:55:11.681" v="323" actId="1076"/>
          <ac:spMkLst>
            <pc:docMk/>
            <pc:sldMk cId="2705109635" sldId="336"/>
            <ac:spMk id="14" creationId="{57E5DA26-E27F-FB63-3B21-A7C3E23151D2}"/>
          </ac:spMkLst>
        </pc:spChg>
      </pc:sldChg>
    </pc:docChg>
  </pc:docChgLst>
  <pc:docChgLst>
    <pc:chgData name="Siegbert Rudolph" userId="2af4d44886c067cc" providerId="LiveId" clId="{591504D9-785B-4879-81AB-9E86B43FCDE5}"/>
    <pc:docChg chg="custSel modSld">
      <pc:chgData name="Siegbert Rudolph" userId="2af4d44886c067cc" providerId="LiveId" clId="{591504D9-785B-4879-81AB-9E86B43FCDE5}" dt="2023-05-22T06:50:02.404" v="5" actId="478"/>
      <pc:docMkLst>
        <pc:docMk/>
      </pc:docMkLst>
      <pc:sldChg chg="addSp delSp modSp mod delAnim modAnim">
        <pc:chgData name="Siegbert Rudolph" userId="2af4d44886c067cc" providerId="LiveId" clId="{591504D9-785B-4879-81AB-9E86B43FCDE5}" dt="2023-05-22T06:50:02.404" v="5" actId="478"/>
        <pc:sldMkLst>
          <pc:docMk/>
          <pc:sldMk cId="2396839247" sldId="272"/>
        </pc:sldMkLst>
        <pc:spChg chg="add del mod">
          <ac:chgData name="Siegbert Rudolph" userId="2af4d44886c067cc" providerId="LiveId" clId="{591504D9-785B-4879-81AB-9E86B43FCDE5}" dt="2023-05-22T06:48:57.885" v="1" actId="478"/>
          <ac:spMkLst>
            <pc:docMk/>
            <pc:sldMk cId="2396839247" sldId="272"/>
            <ac:spMk id="12" creationId="{5E1F0872-559A-1C66-12DB-165A89821326}"/>
          </ac:spMkLst>
        </pc:spChg>
        <pc:spChg chg="add del mod">
          <ac:chgData name="Siegbert Rudolph" userId="2af4d44886c067cc" providerId="LiveId" clId="{591504D9-785B-4879-81AB-9E86B43FCDE5}" dt="2023-05-22T06:48:57.885" v="1" actId="478"/>
          <ac:spMkLst>
            <pc:docMk/>
            <pc:sldMk cId="2396839247" sldId="272"/>
            <ac:spMk id="14" creationId="{47409A18-BE2D-B7D0-A3D2-85FB99F0839D}"/>
          </ac:spMkLst>
        </pc:spChg>
        <pc:spChg chg="add del mod">
          <ac:chgData name="Siegbert Rudolph" userId="2af4d44886c067cc" providerId="LiveId" clId="{591504D9-785B-4879-81AB-9E86B43FCDE5}" dt="2023-05-22T06:50:02.404" v="5" actId="478"/>
          <ac:spMkLst>
            <pc:docMk/>
            <pc:sldMk cId="2396839247" sldId="272"/>
            <ac:spMk id="15" creationId="{DB5E235D-EE38-4666-6CF3-0D85498D2EA2}"/>
          </ac:spMkLst>
        </pc:spChg>
        <pc:spChg chg="add del mod">
          <ac:chgData name="Siegbert Rudolph" userId="2af4d44886c067cc" providerId="LiveId" clId="{591504D9-785B-4879-81AB-9E86B43FCDE5}" dt="2023-05-22T06:50:00.826" v="4" actId="478"/>
          <ac:spMkLst>
            <pc:docMk/>
            <pc:sldMk cId="2396839247" sldId="272"/>
            <ac:spMk id="16" creationId="{914A9AA2-EA6D-E78A-D25E-09C633051CFD}"/>
          </ac:spMkLst>
        </pc:spChg>
        <pc:spChg chg="ord">
          <ac:chgData name="Siegbert Rudolph" userId="2af4d44886c067cc" providerId="LiveId" clId="{591504D9-785B-4879-81AB-9E86B43FCDE5}" dt="2023-05-22T06:49:25.631" v="3" actId="166"/>
          <ac:spMkLst>
            <pc:docMk/>
            <pc:sldMk cId="2396839247" sldId="272"/>
            <ac:spMk id="25" creationId="{421655DF-855B-4812-A61F-4DD6E604CF0C}"/>
          </ac:spMkLst>
        </pc:spChg>
        <pc:spChg chg="ord">
          <ac:chgData name="Siegbert Rudolph" userId="2af4d44886c067cc" providerId="LiveId" clId="{591504D9-785B-4879-81AB-9E86B43FCDE5}" dt="2023-05-22T06:49:25.631" v="3" actId="166"/>
          <ac:spMkLst>
            <pc:docMk/>
            <pc:sldMk cId="2396839247" sldId="272"/>
            <ac:spMk id="26" creationId="{4A713722-44F1-4A2F-98E6-FC2B21C603E3}"/>
          </ac:spMkLst>
        </pc:spChg>
        <pc:spChg chg="ord">
          <ac:chgData name="Siegbert Rudolph" userId="2af4d44886c067cc" providerId="LiveId" clId="{591504D9-785B-4879-81AB-9E86B43FCDE5}" dt="2023-05-22T06:49:25.631" v="3" actId="166"/>
          <ac:spMkLst>
            <pc:docMk/>
            <pc:sldMk cId="2396839247" sldId="272"/>
            <ac:spMk id="27" creationId="{AF13B714-9719-4277-8040-C782701FB0B9}"/>
          </ac:spMkLst>
        </pc:spChg>
        <pc:spChg chg="ord">
          <ac:chgData name="Siegbert Rudolph" userId="2af4d44886c067cc" providerId="LiveId" clId="{591504D9-785B-4879-81AB-9E86B43FCDE5}" dt="2023-05-22T06:49:25.631" v="3" actId="166"/>
          <ac:spMkLst>
            <pc:docMk/>
            <pc:sldMk cId="2396839247" sldId="272"/>
            <ac:spMk id="33" creationId="{7D7B71E2-ED61-45C8-A371-B9B703A2A2A0}"/>
          </ac:spMkLst>
        </pc:spChg>
        <pc:spChg chg="ord">
          <ac:chgData name="Siegbert Rudolph" userId="2af4d44886c067cc" providerId="LiveId" clId="{591504D9-785B-4879-81AB-9E86B43FCDE5}" dt="2023-05-22T06:49:25.631" v="3" actId="166"/>
          <ac:spMkLst>
            <pc:docMk/>
            <pc:sldMk cId="2396839247" sldId="272"/>
            <ac:spMk id="35" creationId="{F21C32D2-3C55-4A44-9D77-599A2F7FB3D6}"/>
          </ac:spMkLst>
        </pc:spChg>
        <pc:spChg chg="ord">
          <ac:chgData name="Siegbert Rudolph" userId="2af4d44886c067cc" providerId="LiveId" clId="{591504D9-785B-4879-81AB-9E86B43FCDE5}" dt="2023-05-22T06:49:25.631" v="3" actId="166"/>
          <ac:spMkLst>
            <pc:docMk/>
            <pc:sldMk cId="2396839247" sldId="272"/>
            <ac:spMk id="37" creationId="{86BA9FAF-F9F2-4611-BAE8-86EDE6838833}"/>
          </ac:spMkLst>
        </pc:spChg>
        <pc:spChg chg="ord">
          <ac:chgData name="Siegbert Rudolph" userId="2af4d44886c067cc" providerId="LiveId" clId="{591504D9-785B-4879-81AB-9E86B43FCDE5}" dt="2023-05-22T06:49:25.631" v="3" actId="166"/>
          <ac:spMkLst>
            <pc:docMk/>
            <pc:sldMk cId="2396839247" sldId="272"/>
            <ac:spMk id="38" creationId="{8DE9755D-E40A-4994-A75D-454FB276AD6A}"/>
          </ac:spMkLst>
        </pc:spChg>
        <pc:spChg chg="ord">
          <ac:chgData name="Siegbert Rudolph" userId="2af4d44886c067cc" providerId="LiveId" clId="{591504D9-785B-4879-81AB-9E86B43FCDE5}" dt="2023-05-22T06:49:25.631" v="3" actId="166"/>
          <ac:spMkLst>
            <pc:docMk/>
            <pc:sldMk cId="2396839247" sldId="272"/>
            <ac:spMk id="39" creationId="{99184DF7-A362-4A06-9E32-D18199FD2629}"/>
          </ac:spMkLst>
        </pc:spChg>
      </pc:sldChg>
    </pc:docChg>
  </pc:docChgLst>
  <pc:docChgLst>
    <pc:chgData name="Siegbert Rudolph" userId="2af4d44886c067cc" providerId="LiveId" clId="{C070A4E4-576F-412F-97EC-774044EF6E04}"/>
    <pc:docChg chg="custSel modSld">
      <pc:chgData name="Siegbert Rudolph" userId="2af4d44886c067cc" providerId="LiveId" clId="{C070A4E4-576F-412F-97EC-774044EF6E04}" dt="2021-02-06T18:24:01.576" v="323" actId="1076"/>
      <pc:docMkLst>
        <pc:docMk/>
      </pc:docMkLst>
      <pc:sldChg chg="delSp modSp mod">
        <pc:chgData name="Siegbert Rudolph" userId="2af4d44886c067cc" providerId="LiveId" clId="{C070A4E4-576F-412F-97EC-774044EF6E04}" dt="2021-02-06T18:24:01.373" v="5" actId="1076"/>
        <pc:sldMkLst>
          <pc:docMk/>
          <pc:sldMk cId="2546919538" sldId="256"/>
        </pc:sldMkLst>
        <pc:spChg chg="del">
          <ac:chgData name="Siegbert Rudolph" userId="2af4d44886c067cc" providerId="LiveId" clId="{C070A4E4-576F-412F-97EC-774044EF6E04}" dt="2021-02-06T18:24:01.358" v="0" actId="478"/>
          <ac:spMkLst>
            <pc:docMk/>
            <pc:sldMk cId="2546919538" sldId="256"/>
            <ac:spMk id="2" creationId="{F9A7C6CB-1F4E-4275-8E53-FD3069070228}"/>
          </ac:spMkLst>
        </pc:spChg>
        <pc:spChg chg="mod">
          <ac:chgData name="Siegbert Rudolph" userId="2af4d44886c067cc" providerId="LiveId" clId="{C070A4E4-576F-412F-97EC-774044EF6E04}" dt="2021-02-06T18:24:01.373" v="5" actId="1076"/>
          <ac:spMkLst>
            <pc:docMk/>
            <pc:sldMk cId="2546919538" sldId="256"/>
            <ac:spMk id="3" creationId="{FDB89831-DDDD-40FA-8D8C-C6EE3B2FC670}"/>
          </ac:spMkLst>
        </pc:spChg>
      </pc:sldChg>
      <pc:sldChg chg="delSp modSp mod">
        <pc:chgData name="Siegbert Rudolph" userId="2af4d44886c067cc" providerId="LiveId" clId="{C070A4E4-576F-412F-97EC-774044EF6E04}" dt="2021-02-06T18:24:01.483" v="215" actId="1076"/>
        <pc:sldMkLst>
          <pc:docMk/>
          <pc:sldMk cId="3937263621" sldId="259"/>
        </pc:sldMkLst>
        <pc:spChg chg="del">
          <ac:chgData name="Siegbert Rudolph" userId="2af4d44886c067cc" providerId="LiveId" clId="{C070A4E4-576F-412F-97EC-774044EF6E04}" dt="2021-02-06T18:24:01.483" v="210" actId="478"/>
          <ac:spMkLst>
            <pc:docMk/>
            <pc:sldMk cId="3937263621" sldId="259"/>
            <ac:spMk id="13" creationId="{E88ED665-E843-4385-AED2-FAC9858E7426}"/>
          </ac:spMkLst>
        </pc:spChg>
        <pc:spChg chg="mod">
          <ac:chgData name="Siegbert Rudolph" userId="2af4d44886c067cc" providerId="LiveId" clId="{C070A4E4-576F-412F-97EC-774044EF6E04}" dt="2021-02-06T18:24:01.483" v="215" actId="1076"/>
          <ac:spMkLst>
            <pc:docMk/>
            <pc:sldMk cId="3937263621" sldId="259"/>
            <ac:spMk id="14" creationId="{4BB414BB-DE59-4B1D-8C50-1A9E6E4195CD}"/>
          </ac:spMkLst>
        </pc:spChg>
      </pc:sldChg>
      <pc:sldChg chg="delSp modSp mod">
        <pc:chgData name="Siegbert Rudolph" userId="2af4d44886c067cc" providerId="LiveId" clId="{C070A4E4-576F-412F-97EC-774044EF6E04}" dt="2021-02-06T18:24:01.405" v="77" actId="1076"/>
        <pc:sldMkLst>
          <pc:docMk/>
          <pc:sldMk cId="1041208096" sldId="260"/>
        </pc:sldMkLst>
        <pc:spChg chg="del">
          <ac:chgData name="Siegbert Rudolph" userId="2af4d44886c067cc" providerId="LiveId" clId="{C070A4E4-576F-412F-97EC-774044EF6E04}" dt="2021-02-06T18:24:01.405" v="72" actId="478"/>
          <ac:spMkLst>
            <pc:docMk/>
            <pc:sldMk cId="1041208096" sldId="260"/>
            <ac:spMk id="11" creationId="{A373B20A-D822-4E43-86D4-FEA68FB3CBBB}"/>
          </ac:spMkLst>
        </pc:spChg>
        <pc:spChg chg="mod">
          <ac:chgData name="Siegbert Rudolph" userId="2af4d44886c067cc" providerId="LiveId" clId="{C070A4E4-576F-412F-97EC-774044EF6E04}" dt="2021-02-06T18:24:01.405" v="77" actId="1076"/>
          <ac:spMkLst>
            <pc:docMk/>
            <pc:sldMk cId="1041208096" sldId="260"/>
            <ac:spMk id="13" creationId="{35686C1B-6D54-4953-A744-0F07BAAC622D}"/>
          </ac:spMkLst>
        </pc:spChg>
      </pc:sldChg>
      <pc:sldChg chg="delSp modSp mod">
        <pc:chgData name="Siegbert Rudolph" userId="2af4d44886c067cc" providerId="LiveId" clId="{C070A4E4-576F-412F-97EC-774044EF6E04}" dt="2021-02-06T18:24:01.405" v="71" actId="1076"/>
        <pc:sldMkLst>
          <pc:docMk/>
          <pc:sldMk cId="3929198008" sldId="261"/>
        </pc:sldMkLst>
        <pc:spChg chg="del">
          <ac:chgData name="Siegbert Rudolph" userId="2af4d44886c067cc" providerId="LiveId" clId="{C070A4E4-576F-412F-97EC-774044EF6E04}" dt="2021-02-06T18:24:01.405" v="66" actId="478"/>
          <ac:spMkLst>
            <pc:docMk/>
            <pc:sldMk cId="3929198008" sldId="261"/>
            <ac:spMk id="12" creationId="{710DC161-0CDA-440F-8256-4BE3EFDCBBC6}"/>
          </ac:spMkLst>
        </pc:spChg>
        <pc:spChg chg="mod">
          <ac:chgData name="Siegbert Rudolph" userId="2af4d44886c067cc" providerId="LiveId" clId="{C070A4E4-576F-412F-97EC-774044EF6E04}" dt="2021-02-06T18:24:01.405" v="71" actId="1076"/>
          <ac:spMkLst>
            <pc:docMk/>
            <pc:sldMk cId="3929198008" sldId="261"/>
            <ac:spMk id="13" creationId="{1DC08DA6-D1CB-4920-A5CE-C2FD06F4F6E9}"/>
          </ac:spMkLst>
        </pc:spChg>
      </pc:sldChg>
      <pc:sldChg chg="delSp modSp mod">
        <pc:chgData name="Siegbert Rudolph" userId="2af4d44886c067cc" providerId="LiveId" clId="{C070A4E4-576F-412F-97EC-774044EF6E04}" dt="2021-02-06T18:24:01.498" v="221" actId="1076"/>
        <pc:sldMkLst>
          <pc:docMk/>
          <pc:sldMk cId="2876292917" sldId="263"/>
        </pc:sldMkLst>
        <pc:spChg chg="del">
          <ac:chgData name="Siegbert Rudolph" userId="2af4d44886c067cc" providerId="LiveId" clId="{C070A4E4-576F-412F-97EC-774044EF6E04}" dt="2021-02-06T18:24:01.483" v="216" actId="478"/>
          <ac:spMkLst>
            <pc:docMk/>
            <pc:sldMk cId="2876292917" sldId="263"/>
            <ac:spMk id="13" creationId="{F089CF65-C19C-45FA-8233-5B80AE75E871}"/>
          </ac:spMkLst>
        </pc:spChg>
        <pc:spChg chg="mod">
          <ac:chgData name="Siegbert Rudolph" userId="2af4d44886c067cc" providerId="LiveId" clId="{C070A4E4-576F-412F-97EC-774044EF6E04}" dt="2021-02-06T18:24:01.498" v="221" actId="1076"/>
          <ac:spMkLst>
            <pc:docMk/>
            <pc:sldMk cId="2876292917" sldId="263"/>
            <ac:spMk id="14" creationId="{99BDEBBD-1AB2-4FB6-8D1C-7A3EACA6C98E}"/>
          </ac:spMkLst>
        </pc:spChg>
      </pc:sldChg>
      <pc:sldChg chg="delSp modSp mod">
        <pc:chgData name="Siegbert Rudolph" userId="2af4d44886c067cc" providerId="LiveId" clId="{C070A4E4-576F-412F-97EC-774044EF6E04}" dt="2021-02-06T18:24:01.420" v="83" actId="1076"/>
        <pc:sldMkLst>
          <pc:docMk/>
          <pc:sldMk cId="3686553903" sldId="264"/>
        </pc:sldMkLst>
        <pc:spChg chg="del">
          <ac:chgData name="Siegbert Rudolph" userId="2af4d44886c067cc" providerId="LiveId" clId="{C070A4E4-576F-412F-97EC-774044EF6E04}" dt="2021-02-06T18:24:01.405" v="78" actId="478"/>
          <ac:spMkLst>
            <pc:docMk/>
            <pc:sldMk cId="3686553903" sldId="264"/>
            <ac:spMk id="11" creationId="{3FF7FD3C-7F85-4841-A97D-12CFA1F5D4CB}"/>
          </ac:spMkLst>
        </pc:spChg>
        <pc:spChg chg="mod">
          <ac:chgData name="Siegbert Rudolph" userId="2af4d44886c067cc" providerId="LiveId" clId="{C070A4E4-576F-412F-97EC-774044EF6E04}" dt="2021-02-06T18:24:01.420" v="83" actId="1076"/>
          <ac:spMkLst>
            <pc:docMk/>
            <pc:sldMk cId="3686553903" sldId="264"/>
            <ac:spMk id="13" creationId="{4155AC4B-A0B6-4436-B68B-0577DDECE55E}"/>
          </ac:spMkLst>
        </pc:spChg>
      </pc:sldChg>
      <pc:sldChg chg="delSp modSp mod">
        <pc:chgData name="Siegbert Rudolph" userId="2af4d44886c067cc" providerId="LiveId" clId="{C070A4E4-576F-412F-97EC-774044EF6E04}" dt="2021-02-06T18:24:01.420" v="89" actId="1076"/>
        <pc:sldMkLst>
          <pc:docMk/>
          <pc:sldMk cId="42997239" sldId="266"/>
        </pc:sldMkLst>
        <pc:spChg chg="del">
          <ac:chgData name="Siegbert Rudolph" userId="2af4d44886c067cc" providerId="LiveId" clId="{C070A4E4-576F-412F-97EC-774044EF6E04}" dt="2021-02-06T18:24:01.420" v="84" actId="478"/>
          <ac:spMkLst>
            <pc:docMk/>
            <pc:sldMk cId="42997239" sldId="266"/>
            <ac:spMk id="12" creationId="{7C5DE45E-E4F0-46C2-86C1-004F2BE4B960}"/>
          </ac:spMkLst>
        </pc:spChg>
        <pc:spChg chg="mod">
          <ac:chgData name="Siegbert Rudolph" userId="2af4d44886c067cc" providerId="LiveId" clId="{C070A4E4-576F-412F-97EC-774044EF6E04}" dt="2021-02-06T18:24:01.420" v="89" actId="1076"/>
          <ac:spMkLst>
            <pc:docMk/>
            <pc:sldMk cId="42997239" sldId="266"/>
            <ac:spMk id="13" creationId="{0EFE9E13-4839-4777-B047-F5570D9E51F5}"/>
          </ac:spMkLst>
        </pc:spChg>
      </pc:sldChg>
      <pc:sldChg chg="delSp modSp mod">
        <pc:chgData name="Siegbert Rudolph" userId="2af4d44886c067cc" providerId="LiveId" clId="{C070A4E4-576F-412F-97EC-774044EF6E04}" dt="2021-02-06T18:24:01.420" v="95" actId="1076"/>
        <pc:sldMkLst>
          <pc:docMk/>
          <pc:sldMk cId="683553918" sldId="267"/>
        </pc:sldMkLst>
        <pc:spChg chg="del">
          <ac:chgData name="Siegbert Rudolph" userId="2af4d44886c067cc" providerId="LiveId" clId="{C070A4E4-576F-412F-97EC-774044EF6E04}" dt="2021-02-06T18:24:01.420" v="90" actId="478"/>
          <ac:spMkLst>
            <pc:docMk/>
            <pc:sldMk cId="683553918" sldId="267"/>
            <ac:spMk id="11" creationId="{1DA7D54E-FC03-418E-8BCC-9D9E43BDEAA2}"/>
          </ac:spMkLst>
        </pc:spChg>
        <pc:spChg chg="mod">
          <ac:chgData name="Siegbert Rudolph" userId="2af4d44886c067cc" providerId="LiveId" clId="{C070A4E4-576F-412F-97EC-774044EF6E04}" dt="2021-02-06T18:24:01.420" v="95" actId="1076"/>
          <ac:spMkLst>
            <pc:docMk/>
            <pc:sldMk cId="683553918" sldId="267"/>
            <ac:spMk id="13" creationId="{DB23F9FE-B4CF-4C71-91E4-F10A9BD96D96}"/>
          </ac:spMkLst>
        </pc:spChg>
      </pc:sldChg>
      <pc:sldChg chg="delSp modSp mod">
        <pc:chgData name="Siegbert Rudolph" userId="2af4d44886c067cc" providerId="LiveId" clId="{C070A4E4-576F-412F-97EC-774044EF6E04}" dt="2021-02-06T18:24:01.483" v="197" actId="1076"/>
        <pc:sldMkLst>
          <pc:docMk/>
          <pc:sldMk cId="745547845" sldId="268"/>
        </pc:sldMkLst>
        <pc:spChg chg="del">
          <ac:chgData name="Siegbert Rudolph" userId="2af4d44886c067cc" providerId="LiveId" clId="{C070A4E4-576F-412F-97EC-774044EF6E04}" dt="2021-02-06T18:24:01.483" v="192" actId="478"/>
          <ac:spMkLst>
            <pc:docMk/>
            <pc:sldMk cId="745547845" sldId="268"/>
            <ac:spMk id="13" creationId="{A65D4EF1-FF0C-4601-BA49-9EBD220F70FD}"/>
          </ac:spMkLst>
        </pc:spChg>
        <pc:spChg chg="mod">
          <ac:chgData name="Siegbert Rudolph" userId="2af4d44886c067cc" providerId="LiveId" clId="{C070A4E4-576F-412F-97EC-774044EF6E04}" dt="2021-02-06T18:24:01.483" v="197" actId="1076"/>
          <ac:spMkLst>
            <pc:docMk/>
            <pc:sldMk cId="745547845" sldId="268"/>
            <ac:spMk id="14" creationId="{713F0288-70F1-4F78-859F-00E052C666FF}"/>
          </ac:spMkLst>
        </pc:spChg>
      </pc:sldChg>
      <pc:sldChg chg="delSp modSp mod">
        <pc:chgData name="Siegbert Rudolph" userId="2af4d44886c067cc" providerId="LiveId" clId="{C070A4E4-576F-412F-97EC-774044EF6E04}" dt="2021-02-06T18:24:01.420" v="101" actId="1076"/>
        <pc:sldMkLst>
          <pc:docMk/>
          <pc:sldMk cId="3009191299" sldId="269"/>
        </pc:sldMkLst>
        <pc:spChg chg="del">
          <ac:chgData name="Siegbert Rudolph" userId="2af4d44886c067cc" providerId="LiveId" clId="{C070A4E4-576F-412F-97EC-774044EF6E04}" dt="2021-02-06T18:24:01.420" v="96" actId="478"/>
          <ac:spMkLst>
            <pc:docMk/>
            <pc:sldMk cId="3009191299" sldId="269"/>
            <ac:spMk id="12" creationId="{1253EC5D-2FB0-4111-A4F1-D9FDD1421549}"/>
          </ac:spMkLst>
        </pc:spChg>
        <pc:spChg chg="mod">
          <ac:chgData name="Siegbert Rudolph" userId="2af4d44886c067cc" providerId="LiveId" clId="{C070A4E4-576F-412F-97EC-774044EF6E04}" dt="2021-02-06T18:24:01.420" v="101" actId="1076"/>
          <ac:spMkLst>
            <pc:docMk/>
            <pc:sldMk cId="3009191299" sldId="269"/>
            <ac:spMk id="13" creationId="{AD21AE72-F1D6-4278-8822-C77C0EB65557}"/>
          </ac:spMkLst>
        </pc:spChg>
      </pc:sldChg>
      <pc:sldChg chg="delSp modSp mod">
        <pc:chgData name="Siegbert Rudolph" userId="2af4d44886c067cc" providerId="LiveId" clId="{C070A4E4-576F-412F-97EC-774044EF6E04}" dt="2021-02-06T18:24:01.436" v="125" actId="1076"/>
        <pc:sldMkLst>
          <pc:docMk/>
          <pc:sldMk cId="4243178866" sldId="270"/>
        </pc:sldMkLst>
        <pc:spChg chg="del">
          <ac:chgData name="Siegbert Rudolph" userId="2af4d44886c067cc" providerId="LiveId" clId="{C070A4E4-576F-412F-97EC-774044EF6E04}" dt="2021-02-06T18:24:01.436" v="120" actId="478"/>
          <ac:spMkLst>
            <pc:docMk/>
            <pc:sldMk cId="4243178866" sldId="270"/>
            <ac:spMk id="11" creationId="{C02D8467-50C6-4E41-9803-9772194B544B}"/>
          </ac:spMkLst>
        </pc:spChg>
        <pc:spChg chg="mod">
          <ac:chgData name="Siegbert Rudolph" userId="2af4d44886c067cc" providerId="LiveId" clId="{C070A4E4-576F-412F-97EC-774044EF6E04}" dt="2021-02-06T18:24:01.436" v="125" actId="1076"/>
          <ac:spMkLst>
            <pc:docMk/>
            <pc:sldMk cId="4243178866" sldId="270"/>
            <ac:spMk id="12" creationId="{C46C7540-688A-4322-9633-4BF42A3887C1}"/>
          </ac:spMkLst>
        </pc:spChg>
      </pc:sldChg>
      <pc:sldChg chg="delSp modSp mod">
        <pc:chgData name="Siegbert Rudolph" userId="2af4d44886c067cc" providerId="LiveId" clId="{C070A4E4-576F-412F-97EC-774044EF6E04}" dt="2021-02-06T18:24:01.451" v="143" actId="1076"/>
        <pc:sldMkLst>
          <pc:docMk/>
          <pc:sldMk cId="3127979343" sldId="271"/>
        </pc:sldMkLst>
        <pc:spChg chg="del">
          <ac:chgData name="Siegbert Rudolph" userId="2af4d44886c067cc" providerId="LiveId" clId="{C070A4E4-576F-412F-97EC-774044EF6E04}" dt="2021-02-06T18:24:01.451" v="138" actId="478"/>
          <ac:spMkLst>
            <pc:docMk/>
            <pc:sldMk cId="3127979343" sldId="271"/>
            <ac:spMk id="11" creationId="{4D2F5E0D-DD76-4ACE-9E3F-FF9440ABD73E}"/>
          </ac:spMkLst>
        </pc:spChg>
        <pc:spChg chg="mod">
          <ac:chgData name="Siegbert Rudolph" userId="2af4d44886c067cc" providerId="LiveId" clId="{C070A4E4-576F-412F-97EC-774044EF6E04}" dt="2021-02-06T18:24:01.451" v="143" actId="1076"/>
          <ac:spMkLst>
            <pc:docMk/>
            <pc:sldMk cId="3127979343" sldId="271"/>
            <ac:spMk id="13" creationId="{492890A3-7B86-4C2B-B64E-0D52CA88330E}"/>
          </ac:spMkLst>
        </pc:spChg>
      </pc:sldChg>
      <pc:sldChg chg="delSp modSp mod">
        <pc:chgData name="Siegbert Rudolph" userId="2af4d44886c067cc" providerId="LiveId" clId="{C070A4E4-576F-412F-97EC-774044EF6E04}" dt="2021-02-06T18:24:01.373" v="11" actId="1076"/>
        <pc:sldMkLst>
          <pc:docMk/>
          <pc:sldMk cId="2396839247" sldId="272"/>
        </pc:sldMkLst>
        <pc:spChg chg="del">
          <ac:chgData name="Siegbert Rudolph" userId="2af4d44886c067cc" providerId="LiveId" clId="{C070A4E4-576F-412F-97EC-774044EF6E04}" dt="2021-02-06T18:24:01.373" v="6" actId="478"/>
          <ac:spMkLst>
            <pc:docMk/>
            <pc:sldMk cId="2396839247" sldId="272"/>
            <ac:spMk id="11" creationId="{3F5882CE-0FDA-4855-A354-852E76C89252}"/>
          </ac:spMkLst>
        </pc:spChg>
        <pc:spChg chg="mod">
          <ac:chgData name="Siegbert Rudolph" userId="2af4d44886c067cc" providerId="LiveId" clId="{C070A4E4-576F-412F-97EC-774044EF6E04}" dt="2021-02-06T18:24:01.373" v="11" actId="1076"/>
          <ac:spMkLst>
            <pc:docMk/>
            <pc:sldMk cId="2396839247" sldId="272"/>
            <ac:spMk id="12" creationId="{D22A1C93-2281-4EC6-BEE6-AD4C46849E5E}"/>
          </ac:spMkLst>
        </pc:spChg>
      </pc:sldChg>
      <pc:sldChg chg="delSp modSp mod">
        <pc:chgData name="Siegbert Rudolph" userId="2af4d44886c067cc" providerId="LiveId" clId="{C070A4E4-576F-412F-97EC-774044EF6E04}" dt="2021-02-06T18:24:01.373" v="17" actId="1076"/>
        <pc:sldMkLst>
          <pc:docMk/>
          <pc:sldMk cId="185532579" sldId="273"/>
        </pc:sldMkLst>
        <pc:spChg chg="del">
          <ac:chgData name="Siegbert Rudolph" userId="2af4d44886c067cc" providerId="LiveId" clId="{C070A4E4-576F-412F-97EC-774044EF6E04}" dt="2021-02-06T18:24:01.373" v="12" actId="478"/>
          <ac:spMkLst>
            <pc:docMk/>
            <pc:sldMk cId="185532579" sldId="273"/>
            <ac:spMk id="12" creationId="{83C94670-538C-4644-8B9C-598D6A5510BC}"/>
          </ac:spMkLst>
        </pc:spChg>
        <pc:spChg chg="mod">
          <ac:chgData name="Siegbert Rudolph" userId="2af4d44886c067cc" providerId="LiveId" clId="{C070A4E4-576F-412F-97EC-774044EF6E04}" dt="2021-02-06T18:24:01.373" v="17" actId="1076"/>
          <ac:spMkLst>
            <pc:docMk/>
            <pc:sldMk cId="185532579" sldId="273"/>
            <ac:spMk id="13" creationId="{2D1EB467-2705-49A4-AA8C-E5512CBC8AEC}"/>
          </ac:spMkLst>
        </pc:spChg>
      </pc:sldChg>
      <pc:sldChg chg="delSp modSp mod">
        <pc:chgData name="Siegbert Rudolph" userId="2af4d44886c067cc" providerId="LiveId" clId="{C070A4E4-576F-412F-97EC-774044EF6E04}" dt="2021-02-06T18:24:01.373" v="23" actId="1076"/>
        <pc:sldMkLst>
          <pc:docMk/>
          <pc:sldMk cId="2201411931" sldId="274"/>
        </pc:sldMkLst>
        <pc:spChg chg="del">
          <ac:chgData name="Siegbert Rudolph" userId="2af4d44886c067cc" providerId="LiveId" clId="{C070A4E4-576F-412F-97EC-774044EF6E04}" dt="2021-02-06T18:24:01.373" v="18" actId="478"/>
          <ac:spMkLst>
            <pc:docMk/>
            <pc:sldMk cId="2201411931" sldId="274"/>
            <ac:spMk id="12" creationId="{2A6527CC-2BA8-4866-B56E-CA7E71C3D6B9}"/>
          </ac:spMkLst>
        </pc:spChg>
        <pc:spChg chg="mod">
          <ac:chgData name="Siegbert Rudolph" userId="2af4d44886c067cc" providerId="LiveId" clId="{C070A4E4-576F-412F-97EC-774044EF6E04}" dt="2021-02-06T18:24:01.373" v="23" actId="1076"/>
          <ac:spMkLst>
            <pc:docMk/>
            <pc:sldMk cId="2201411931" sldId="274"/>
            <ac:spMk id="13" creationId="{0BE8270F-1751-441D-9D8C-41E42D1DDB35}"/>
          </ac:spMkLst>
        </pc:spChg>
      </pc:sldChg>
      <pc:sldChg chg="delSp modSp mod">
        <pc:chgData name="Siegbert Rudolph" userId="2af4d44886c067cc" providerId="LiveId" clId="{C070A4E4-576F-412F-97EC-774044EF6E04}" dt="2021-02-06T18:24:01.389" v="29" actId="1076"/>
        <pc:sldMkLst>
          <pc:docMk/>
          <pc:sldMk cId="1901867075" sldId="275"/>
        </pc:sldMkLst>
        <pc:spChg chg="del">
          <ac:chgData name="Siegbert Rudolph" userId="2af4d44886c067cc" providerId="LiveId" clId="{C070A4E4-576F-412F-97EC-774044EF6E04}" dt="2021-02-06T18:24:01.373" v="24" actId="478"/>
          <ac:spMkLst>
            <pc:docMk/>
            <pc:sldMk cId="1901867075" sldId="275"/>
            <ac:spMk id="12" creationId="{28398F1A-3967-4C1D-83F5-1835049A92A9}"/>
          </ac:spMkLst>
        </pc:spChg>
        <pc:spChg chg="mod">
          <ac:chgData name="Siegbert Rudolph" userId="2af4d44886c067cc" providerId="LiveId" clId="{C070A4E4-576F-412F-97EC-774044EF6E04}" dt="2021-02-06T18:24:01.389" v="29" actId="1076"/>
          <ac:spMkLst>
            <pc:docMk/>
            <pc:sldMk cId="1901867075" sldId="275"/>
            <ac:spMk id="13" creationId="{47406FBF-2A94-4CCD-BE98-94A6DAC8AEA9}"/>
          </ac:spMkLst>
        </pc:spChg>
      </pc:sldChg>
      <pc:sldChg chg="delSp modSp mod">
        <pc:chgData name="Siegbert Rudolph" userId="2af4d44886c067cc" providerId="LiveId" clId="{C070A4E4-576F-412F-97EC-774044EF6E04}" dt="2021-02-06T18:24:01.389" v="53" actId="1076"/>
        <pc:sldMkLst>
          <pc:docMk/>
          <pc:sldMk cId="1544213798" sldId="276"/>
        </pc:sldMkLst>
        <pc:spChg chg="del">
          <ac:chgData name="Siegbert Rudolph" userId="2af4d44886c067cc" providerId="LiveId" clId="{C070A4E4-576F-412F-97EC-774044EF6E04}" dt="2021-02-06T18:24:01.389" v="48" actId="478"/>
          <ac:spMkLst>
            <pc:docMk/>
            <pc:sldMk cId="1544213798" sldId="276"/>
            <ac:spMk id="12" creationId="{ACBF7C7C-3711-4400-ABB2-A800C2FC0CAB}"/>
          </ac:spMkLst>
        </pc:spChg>
        <pc:spChg chg="mod">
          <ac:chgData name="Siegbert Rudolph" userId="2af4d44886c067cc" providerId="LiveId" clId="{C070A4E4-576F-412F-97EC-774044EF6E04}" dt="2021-02-06T18:24:01.389" v="53" actId="1076"/>
          <ac:spMkLst>
            <pc:docMk/>
            <pc:sldMk cId="1544213798" sldId="276"/>
            <ac:spMk id="13" creationId="{9AF00A61-1509-4160-BA71-90187A592FE8}"/>
          </ac:spMkLst>
        </pc:spChg>
      </pc:sldChg>
      <pc:sldChg chg="delSp modSp mod">
        <pc:chgData name="Siegbert Rudolph" userId="2af4d44886c067cc" providerId="LiveId" clId="{C070A4E4-576F-412F-97EC-774044EF6E04}" dt="2021-02-06T18:24:01.405" v="59" actId="1076"/>
        <pc:sldMkLst>
          <pc:docMk/>
          <pc:sldMk cId="4052211650" sldId="277"/>
        </pc:sldMkLst>
        <pc:spChg chg="del">
          <ac:chgData name="Siegbert Rudolph" userId="2af4d44886c067cc" providerId="LiveId" clId="{C070A4E4-576F-412F-97EC-774044EF6E04}" dt="2021-02-06T18:24:01.389" v="54" actId="478"/>
          <ac:spMkLst>
            <pc:docMk/>
            <pc:sldMk cId="4052211650" sldId="277"/>
            <ac:spMk id="12" creationId="{A9075E71-202A-43D4-B309-DAEFCED63510}"/>
          </ac:spMkLst>
        </pc:spChg>
        <pc:spChg chg="mod">
          <ac:chgData name="Siegbert Rudolph" userId="2af4d44886c067cc" providerId="LiveId" clId="{C070A4E4-576F-412F-97EC-774044EF6E04}" dt="2021-02-06T18:24:01.405" v="59" actId="1076"/>
          <ac:spMkLst>
            <pc:docMk/>
            <pc:sldMk cId="4052211650" sldId="277"/>
            <ac:spMk id="13" creationId="{3579F078-7825-4463-B92A-1C38BC3E9B02}"/>
          </ac:spMkLst>
        </pc:spChg>
      </pc:sldChg>
      <pc:sldChg chg="delSp modSp mod">
        <pc:chgData name="Siegbert Rudolph" userId="2af4d44886c067cc" providerId="LiveId" clId="{C070A4E4-576F-412F-97EC-774044EF6E04}" dt="2021-02-06T18:24:01.389" v="35" actId="1076"/>
        <pc:sldMkLst>
          <pc:docMk/>
          <pc:sldMk cId="4051993134" sldId="278"/>
        </pc:sldMkLst>
        <pc:spChg chg="del">
          <ac:chgData name="Siegbert Rudolph" userId="2af4d44886c067cc" providerId="LiveId" clId="{C070A4E4-576F-412F-97EC-774044EF6E04}" dt="2021-02-06T18:24:01.389" v="30" actId="478"/>
          <ac:spMkLst>
            <pc:docMk/>
            <pc:sldMk cId="4051993134" sldId="278"/>
            <ac:spMk id="12" creationId="{510747B3-482E-4A02-B5F3-1AD6461787E9}"/>
          </ac:spMkLst>
        </pc:spChg>
        <pc:spChg chg="mod">
          <ac:chgData name="Siegbert Rudolph" userId="2af4d44886c067cc" providerId="LiveId" clId="{C070A4E4-576F-412F-97EC-774044EF6E04}" dt="2021-02-06T18:24:01.389" v="35" actId="1076"/>
          <ac:spMkLst>
            <pc:docMk/>
            <pc:sldMk cId="4051993134" sldId="278"/>
            <ac:spMk id="13" creationId="{4395E77D-DD29-4BEA-A7AC-3C0C99FD410B}"/>
          </ac:spMkLst>
        </pc:spChg>
      </pc:sldChg>
      <pc:sldChg chg="delSp modSp mod">
        <pc:chgData name="Siegbert Rudolph" userId="2af4d44886c067cc" providerId="LiveId" clId="{C070A4E4-576F-412F-97EC-774044EF6E04}" dt="2021-02-06T18:24:01.405" v="65" actId="1076"/>
        <pc:sldMkLst>
          <pc:docMk/>
          <pc:sldMk cId="2915413291" sldId="279"/>
        </pc:sldMkLst>
        <pc:spChg chg="del">
          <ac:chgData name="Siegbert Rudolph" userId="2af4d44886c067cc" providerId="LiveId" clId="{C070A4E4-576F-412F-97EC-774044EF6E04}" dt="2021-02-06T18:24:01.405" v="60" actId="478"/>
          <ac:spMkLst>
            <pc:docMk/>
            <pc:sldMk cId="2915413291" sldId="279"/>
            <ac:spMk id="12" creationId="{9BF3EF37-D2D4-482E-B293-5184C836949B}"/>
          </ac:spMkLst>
        </pc:spChg>
        <pc:spChg chg="mod">
          <ac:chgData name="Siegbert Rudolph" userId="2af4d44886c067cc" providerId="LiveId" clId="{C070A4E4-576F-412F-97EC-774044EF6E04}" dt="2021-02-06T18:24:01.405" v="65" actId="1076"/>
          <ac:spMkLst>
            <pc:docMk/>
            <pc:sldMk cId="2915413291" sldId="279"/>
            <ac:spMk id="13" creationId="{9D75299D-31DE-46E7-8310-2307DCA6223D}"/>
          </ac:spMkLst>
        </pc:spChg>
      </pc:sldChg>
      <pc:sldChg chg="delSp modSp mod">
        <pc:chgData name="Siegbert Rudolph" userId="2af4d44886c067cc" providerId="LiveId" clId="{C070A4E4-576F-412F-97EC-774044EF6E04}" dt="2021-02-06T18:24:01.389" v="41" actId="1076"/>
        <pc:sldMkLst>
          <pc:docMk/>
          <pc:sldMk cId="2255859179" sldId="280"/>
        </pc:sldMkLst>
        <pc:spChg chg="del">
          <ac:chgData name="Siegbert Rudolph" userId="2af4d44886c067cc" providerId="LiveId" clId="{C070A4E4-576F-412F-97EC-774044EF6E04}" dt="2021-02-06T18:24:01.389" v="36" actId="478"/>
          <ac:spMkLst>
            <pc:docMk/>
            <pc:sldMk cId="2255859179" sldId="280"/>
            <ac:spMk id="12" creationId="{E8A78339-090E-4569-B289-9A3C7F3E6A8F}"/>
          </ac:spMkLst>
        </pc:spChg>
        <pc:spChg chg="mod">
          <ac:chgData name="Siegbert Rudolph" userId="2af4d44886c067cc" providerId="LiveId" clId="{C070A4E4-576F-412F-97EC-774044EF6E04}" dt="2021-02-06T18:24:01.389" v="41" actId="1076"/>
          <ac:spMkLst>
            <pc:docMk/>
            <pc:sldMk cId="2255859179" sldId="280"/>
            <ac:spMk id="13" creationId="{1875045F-C6BC-40BE-8C56-F2A409C62FB5}"/>
          </ac:spMkLst>
        </pc:spChg>
      </pc:sldChg>
      <pc:sldChg chg="delSp modSp mod">
        <pc:chgData name="Siegbert Rudolph" userId="2af4d44886c067cc" providerId="LiveId" clId="{C070A4E4-576F-412F-97EC-774044EF6E04}" dt="2021-02-06T18:24:01.389" v="47" actId="1076"/>
        <pc:sldMkLst>
          <pc:docMk/>
          <pc:sldMk cId="636453072" sldId="281"/>
        </pc:sldMkLst>
        <pc:spChg chg="del">
          <ac:chgData name="Siegbert Rudolph" userId="2af4d44886c067cc" providerId="LiveId" clId="{C070A4E4-576F-412F-97EC-774044EF6E04}" dt="2021-02-06T18:24:01.389" v="42" actId="478"/>
          <ac:spMkLst>
            <pc:docMk/>
            <pc:sldMk cId="636453072" sldId="281"/>
            <ac:spMk id="12" creationId="{5462D4BD-45E5-4A7D-82BF-C983602F086E}"/>
          </ac:spMkLst>
        </pc:spChg>
        <pc:spChg chg="mod">
          <ac:chgData name="Siegbert Rudolph" userId="2af4d44886c067cc" providerId="LiveId" clId="{C070A4E4-576F-412F-97EC-774044EF6E04}" dt="2021-02-06T18:24:01.389" v="47" actId="1076"/>
          <ac:spMkLst>
            <pc:docMk/>
            <pc:sldMk cId="636453072" sldId="281"/>
            <ac:spMk id="13" creationId="{D3BC4702-ED41-4819-AC5C-02CB9111BAD1}"/>
          </ac:spMkLst>
        </pc:spChg>
      </pc:sldChg>
      <pc:sldChg chg="delSp modSp mod">
        <pc:chgData name="Siegbert Rudolph" userId="2af4d44886c067cc" providerId="LiveId" clId="{C070A4E4-576F-412F-97EC-774044EF6E04}" dt="2021-02-06T18:24:01.420" v="107" actId="1076"/>
        <pc:sldMkLst>
          <pc:docMk/>
          <pc:sldMk cId="3754099932" sldId="282"/>
        </pc:sldMkLst>
        <pc:spChg chg="del">
          <ac:chgData name="Siegbert Rudolph" userId="2af4d44886c067cc" providerId="LiveId" clId="{C070A4E4-576F-412F-97EC-774044EF6E04}" dt="2021-02-06T18:24:01.420" v="102" actId="478"/>
          <ac:spMkLst>
            <pc:docMk/>
            <pc:sldMk cId="3754099932" sldId="282"/>
            <ac:spMk id="12" creationId="{B37F94AB-D173-4CED-A6B2-33B1F3C3A1E8}"/>
          </ac:spMkLst>
        </pc:spChg>
        <pc:spChg chg="mod">
          <ac:chgData name="Siegbert Rudolph" userId="2af4d44886c067cc" providerId="LiveId" clId="{C070A4E4-576F-412F-97EC-774044EF6E04}" dt="2021-02-06T18:24:01.420" v="107" actId="1076"/>
          <ac:spMkLst>
            <pc:docMk/>
            <pc:sldMk cId="3754099932" sldId="282"/>
            <ac:spMk id="13" creationId="{4466AD3A-9BA0-46A7-81DC-0224DEF7E2D5}"/>
          </ac:spMkLst>
        </pc:spChg>
      </pc:sldChg>
      <pc:sldChg chg="delSp modSp mod">
        <pc:chgData name="Siegbert Rudolph" userId="2af4d44886c067cc" providerId="LiveId" clId="{C070A4E4-576F-412F-97EC-774044EF6E04}" dt="2021-02-06T18:24:01.436" v="119" actId="1076"/>
        <pc:sldMkLst>
          <pc:docMk/>
          <pc:sldMk cId="2475235217" sldId="283"/>
        </pc:sldMkLst>
        <pc:spChg chg="del">
          <ac:chgData name="Siegbert Rudolph" userId="2af4d44886c067cc" providerId="LiveId" clId="{C070A4E4-576F-412F-97EC-774044EF6E04}" dt="2021-02-06T18:24:01.436" v="114" actId="478"/>
          <ac:spMkLst>
            <pc:docMk/>
            <pc:sldMk cId="2475235217" sldId="283"/>
            <ac:spMk id="12" creationId="{8D2437EB-042A-44E3-BF50-A24013570041}"/>
          </ac:spMkLst>
        </pc:spChg>
        <pc:spChg chg="mod">
          <ac:chgData name="Siegbert Rudolph" userId="2af4d44886c067cc" providerId="LiveId" clId="{C070A4E4-576F-412F-97EC-774044EF6E04}" dt="2021-02-06T18:24:01.436" v="119" actId="1076"/>
          <ac:spMkLst>
            <pc:docMk/>
            <pc:sldMk cId="2475235217" sldId="283"/>
            <ac:spMk id="13" creationId="{BBA22745-A35E-4FAD-966E-1749FC6D9DD6}"/>
          </ac:spMkLst>
        </pc:spChg>
      </pc:sldChg>
      <pc:sldChg chg="delSp modSp mod">
        <pc:chgData name="Siegbert Rudolph" userId="2af4d44886c067cc" providerId="LiveId" clId="{C070A4E4-576F-412F-97EC-774044EF6E04}" dt="2021-02-06T18:24:01.436" v="113" actId="1076"/>
        <pc:sldMkLst>
          <pc:docMk/>
          <pc:sldMk cId="3646930458" sldId="284"/>
        </pc:sldMkLst>
        <pc:spChg chg="del">
          <ac:chgData name="Siegbert Rudolph" userId="2af4d44886c067cc" providerId="LiveId" clId="{C070A4E4-576F-412F-97EC-774044EF6E04}" dt="2021-02-06T18:24:01.420" v="108" actId="478"/>
          <ac:spMkLst>
            <pc:docMk/>
            <pc:sldMk cId="3646930458" sldId="284"/>
            <ac:spMk id="12" creationId="{DB030DCE-ED10-4AB2-B477-0D3F2934D6C6}"/>
          </ac:spMkLst>
        </pc:spChg>
        <pc:spChg chg="mod">
          <ac:chgData name="Siegbert Rudolph" userId="2af4d44886c067cc" providerId="LiveId" clId="{C070A4E4-576F-412F-97EC-774044EF6E04}" dt="2021-02-06T18:24:01.436" v="113" actId="1076"/>
          <ac:spMkLst>
            <pc:docMk/>
            <pc:sldMk cId="3646930458" sldId="284"/>
            <ac:spMk id="13" creationId="{14AFB398-BF32-4094-9436-36EFE4A02657}"/>
          </ac:spMkLst>
        </pc:spChg>
      </pc:sldChg>
      <pc:sldChg chg="delSp modSp mod">
        <pc:chgData name="Siegbert Rudolph" userId="2af4d44886c067cc" providerId="LiveId" clId="{C070A4E4-576F-412F-97EC-774044EF6E04}" dt="2021-02-06T18:24:01.451" v="137" actId="1076"/>
        <pc:sldMkLst>
          <pc:docMk/>
          <pc:sldMk cId="958425411" sldId="285"/>
        </pc:sldMkLst>
        <pc:spChg chg="del">
          <ac:chgData name="Siegbert Rudolph" userId="2af4d44886c067cc" providerId="LiveId" clId="{C070A4E4-576F-412F-97EC-774044EF6E04}" dt="2021-02-06T18:24:01.436" v="132" actId="478"/>
          <ac:spMkLst>
            <pc:docMk/>
            <pc:sldMk cId="958425411" sldId="285"/>
            <ac:spMk id="11" creationId="{162519F9-DB6B-4C6C-B57A-210265AF0AB0}"/>
          </ac:spMkLst>
        </pc:spChg>
        <pc:spChg chg="mod">
          <ac:chgData name="Siegbert Rudolph" userId="2af4d44886c067cc" providerId="LiveId" clId="{C070A4E4-576F-412F-97EC-774044EF6E04}" dt="2021-02-06T18:24:01.451" v="137" actId="1076"/>
          <ac:spMkLst>
            <pc:docMk/>
            <pc:sldMk cId="958425411" sldId="285"/>
            <ac:spMk id="13" creationId="{DD227390-DC79-471C-9541-312B1CE206A7}"/>
          </ac:spMkLst>
        </pc:spChg>
      </pc:sldChg>
      <pc:sldChg chg="delSp modSp mod">
        <pc:chgData name="Siegbert Rudolph" userId="2af4d44886c067cc" providerId="LiveId" clId="{C070A4E4-576F-412F-97EC-774044EF6E04}" dt="2021-02-06T18:24:01.436" v="131" actId="1076"/>
        <pc:sldMkLst>
          <pc:docMk/>
          <pc:sldMk cId="2874854592" sldId="286"/>
        </pc:sldMkLst>
        <pc:spChg chg="del">
          <ac:chgData name="Siegbert Rudolph" userId="2af4d44886c067cc" providerId="LiveId" clId="{C070A4E4-576F-412F-97EC-774044EF6E04}" dt="2021-02-06T18:24:01.436" v="126" actId="478"/>
          <ac:spMkLst>
            <pc:docMk/>
            <pc:sldMk cId="2874854592" sldId="286"/>
            <ac:spMk id="11" creationId="{BDB36279-1699-48B6-99C1-79B174895CBB}"/>
          </ac:spMkLst>
        </pc:spChg>
        <pc:spChg chg="mod">
          <ac:chgData name="Siegbert Rudolph" userId="2af4d44886c067cc" providerId="LiveId" clId="{C070A4E4-576F-412F-97EC-774044EF6E04}" dt="2021-02-06T18:24:01.436" v="131" actId="1076"/>
          <ac:spMkLst>
            <pc:docMk/>
            <pc:sldMk cId="2874854592" sldId="286"/>
            <ac:spMk id="13" creationId="{FFF025FB-6CD7-4FA4-A2F4-9C84457225D4}"/>
          </ac:spMkLst>
        </pc:spChg>
      </pc:sldChg>
      <pc:sldChg chg="delSp modSp mod">
        <pc:chgData name="Siegbert Rudolph" userId="2af4d44886c067cc" providerId="LiveId" clId="{C070A4E4-576F-412F-97EC-774044EF6E04}" dt="2021-02-06T18:24:01.467" v="179" actId="1076"/>
        <pc:sldMkLst>
          <pc:docMk/>
          <pc:sldMk cId="3055612800" sldId="287"/>
        </pc:sldMkLst>
        <pc:spChg chg="del">
          <ac:chgData name="Siegbert Rudolph" userId="2af4d44886c067cc" providerId="LiveId" clId="{C070A4E4-576F-412F-97EC-774044EF6E04}" dt="2021-02-06T18:24:01.467" v="174" actId="478"/>
          <ac:spMkLst>
            <pc:docMk/>
            <pc:sldMk cId="3055612800" sldId="287"/>
            <ac:spMk id="11" creationId="{52049057-89D6-45EE-861A-4E652921BB93}"/>
          </ac:spMkLst>
        </pc:spChg>
        <pc:spChg chg="mod">
          <ac:chgData name="Siegbert Rudolph" userId="2af4d44886c067cc" providerId="LiveId" clId="{C070A4E4-576F-412F-97EC-774044EF6E04}" dt="2021-02-06T18:24:01.467" v="179" actId="1076"/>
          <ac:spMkLst>
            <pc:docMk/>
            <pc:sldMk cId="3055612800" sldId="287"/>
            <ac:spMk id="13" creationId="{9E8963EC-E25A-49E7-8005-E0CD7CDAA360}"/>
          </ac:spMkLst>
        </pc:spChg>
      </pc:sldChg>
      <pc:sldChg chg="delSp modSp mod">
        <pc:chgData name="Siegbert Rudolph" userId="2af4d44886c067cc" providerId="LiveId" clId="{C070A4E4-576F-412F-97EC-774044EF6E04}" dt="2021-02-06T18:24:01.451" v="149" actId="1076"/>
        <pc:sldMkLst>
          <pc:docMk/>
          <pc:sldMk cId="3586927126" sldId="288"/>
        </pc:sldMkLst>
        <pc:spChg chg="del">
          <ac:chgData name="Siegbert Rudolph" userId="2af4d44886c067cc" providerId="LiveId" clId="{C070A4E4-576F-412F-97EC-774044EF6E04}" dt="2021-02-06T18:24:01.451" v="144" actId="478"/>
          <ac:spMkLst>
            <pc:docMk/>
            <pc:sldMk cId="3586927126" sldId="288"/>
            <ac:spMk id="12" creationId="{7EB06AFB-709F-49D6-B676-B3D7EDBC3AF6}"/>
          </ac:spMkLst>
        </pc:spChg>
        <pc:spChg chg="mod">
          <ac:chgData name="Siegbert Rudolph" userId="2af4d44886c067cc" providerId="LiveId" clId="{C070A4E4-576F-412F-97EC-774044EF6E04}" dt="2021-02-06T18:24:01.451" v="149" actId="1076"/>
          <ac:spMkLst>
            <pc:docMk/>
            <pc:sldMk cId="3586927126" sldId="288"/>
            <ac:spMk id="13" creationId="{3BC96C9E-938C-4F14-AA7F-8F49EEE8C6D4}"/>
          </ac:spMkLst>
        </pc:spChg>
      </pc:sldChg>
      <pc:sldChg chg="delSp modSp mod">
        <pc:chgData name="Siegbert Rudolph" userId="2af4d44886c067cc" providerId="LiveId" clId="{C070A4E4-576F-412F-97EC-774044EF6E04}" dt="2021-02-06T18:24:01.451" v="155" actId="1076"/>
        <pc:sldMkLst>
          <pc:docMk/>
          <pc:sldMk cId="3810152147" sldId="289"/>
        </pc:sldMkLst>
        <pc:spChg chg="del">
          <ac:chgData name="Siegbert Rudolph" userId="2af4d44886c067cc" providerId="LiveId" clId="{C070A4E4-576F-412F-97EC-774044EF6E04}" dt="2021-02-06T18:24:01.451" v="150" actId="478"/>
          <ac:spMkLst>
            <pc:docMk/>
            <pc:sldMk cId="3810152147" sldId="289"/>
            <ac:spMk id="12" creationId="{CFB44D20-CEEE-429D-8F93-4AD756740E8D}"/>
          </ac:spMkLst>
        </pc:spChg>
        <pc:spChg chg="mod">
          <ac:chgData name="Siegbert Rudolph" userId="2af4d44886c067cc" providerId="LiveId" clId="{C070A4E4-576F-412F-97EC-774044EF6E04}" dt="2021-02-06T18:24:01.451" v="155" actId="1076"/>
          <ac:spMkLst>
            <pc:docMk/>
            <pc:sldMk cId="3810152147" sldId="289"/>
            <ac:spMk id="13" creationId="{B1026E94-AA47-4E3C-9E30-1607019F2B4F}"/>
          </ac:spMkLst>
        </pc:spChg>
      </pc:sldChg>
      <pc:sldChg chg="delSp modSp mod">
        <pc:chgData name="Siegbert Rudolph" userId="2af4d44886c067cc" providerId="LiveId" clId="{C070A4E4-576F-412F-97EC-774044EF6E04}" dt="2021-02-06T18:24:01.467" v="185" actId="1076"/>
        <pc:sldMkLst>
          <pc:docMk/>
          <pc:sldMk cId="1435490548" sldId="290"/>
        </pc:sldMkLst>
        <pc:spChg chg="del">
          <ac:chgData name="Siegbert Rudolph" userId="2af4d44886c067cc" providerId="LiveId" clId="{C070A4E4-576F-412F-97EC-774044EF6E04}" dt="2021-02-06T18:24:01.467" v="180" actId="478"/>
          <ac:spMkLst>
            <pc:docMk/>
            <pc:sldMk cId="1435490548" sldId="290"/>
            <ac:spMk id="12" creationId="{682993F2-A15B-45A4-BE3E-6A607A40D08B}"/>
          </ac:spMkLst>
        </pc:spChg>
        <pc:spChg chg="mod">
          <ac:chgData name="Siegbert Rudolph" userId="2af4d44886c067cc" providerId="LiveId" clId="{C070A4E4-576F-412F-97EC-774044EF6E04}" dt="2021-02-06T18:24:01.467" v="185" actId="1076"/>
          <ac:spMkLst>
            <pc:docMk/>
            <pc:sldMk cId="1435490548" sldId="290"/>
            <ac:spMk id="13" creationId="{3A4FA097-C955-4F1C-9FAE-5784CBE966A5}"/>
          </ac:spMkLst>
        </pc:spChg>
      </pc:sldChg>
      <pc:sldChg chg="delSp modSp mod">
        <pc:chgData name="Siegbert Rudolph" userId="2af4d44886c067cc" providerId="LiveId" clId="{C070A4E4-576F-412F-97EC-774044EF6E04}" dt="2021-02-06T18:24:01.451" v="161" actId="1076"/>
        <pc:sldMkLst>
          <pc:docMk/>
          <pc:sldMk cId="2768513747" sldId="291"/>
        </pc:sldMkLst>
        <pc:spChg chg="del">
          <ac:chgData name="Siegbert Rudolph" userId="2af4d44886c067cc" providerId="LiveId" clId="{C070A4E4-576F-412F-97EC-774044EF6E04}" dt="2021-02-06T18:24:01.451" v="156" actId="478"/>
          <ac:spMkLst>
            <pc:docMk/>
            <pc:sldMk cId="2768513747" sldId="291"/>
            <ac:spMk id="12" creationId="{558A0DC5-0E76-461B-BF50-FA034BDFC3BB}"/>
          </ac:spMkLst>
        </pc:spChg>
        <pc:spChg chg="mod">
          <ac:chgData name="Siegbert Rudolph" userId="2af4d44886c067cc" providerId="LiveId" clId="{C070A4E4-576F-412F-97EC-774044EF6E04}" dt="2021-02-06T18:24:01.451" v="161" actId="1076"/>
          <ac:spMkLst>
            <pc:docMk/>
            <pc:sldMk cId="2768513747" sldId="291"/>
            <ac:spMk id="13" creationId="{D28244F6-499B-4892-AF2C-4A73620F3301}"/>
          </ac:spMkLst>
        </pc:spChg>
      </pc:sldChg>
      <pc:sldChg chg="delSp modSp mod">
        <pc:chgData name="Siegbert Rudolph" userId="2af4d44886c067cc" providerId="LiveId" clId="{C070A4E4-576F-412F-97EC-774044EF6E04}" dt="2021-02-06T18:24:01.467" v="173" actId="1076"/>
        <pc:sldMkLst>
          <pc:docMk/>
          <pc:sldMk cId="3980244564" sldId="292"/>
        </pc:sldMkLst>
        <pc:spChg chg="del">
          <ac:chgData name="Siegbert Rudolph" userId="2af4d44886c067cc" providerId="LiveId" clId="{C070A4E4-576F-412F-97EC-774044EF6E04}" dt="2021-02-06T18:24:01.467" v="168" actId="478"/>
          <ac:spMkLst>
            <pc:docMk/>
            <pc:sldMk cId="3980244564" sldId="292"/>
            <ac:spMk id="11" creationId="{6CF38D0D-BB78-44AC-A07E-EEC2FEF66065}"/>
          </ac:spMkLst>
        </pc:spChg>
        <pc:spChg chg="mod">
          <ac:chgData name="Siegbert Rudolph" userId="2af4d44886c067cc" providerId="LiveId" clId="{C070A4E4-576F-412F-97EC-774044EF6E04}" dt="2021-02-06T18:24:01.467" v="173" actId="1076"/>
          <ac:spMkLst>
            <pc:docMk/>
            <pc:sldMk cId="3980244564" sldId="292"/>
            <ac:spMk id="13" creationId="{82F6D4BC-D35D-45D1-B17E-5A8238F8F4FC}"/>
          </ac:spMkLst>
        </pc:spChg>
      </pc:sldChg>
      <pc:sldChg chg="delSp modSp mod">
        <pc:chgData name="Siegbert Rudolph" userId="2af4d44886c067cc" providerId="LiveId" clId="{C070A4E4-576F-412F-97EC-774044EF6E04}" dt="2021-02-06T18:24:01.467" v="167" actId="1076"/>
        <pc:sldMkLst>
          <pc:docMk/>
          <pc:sldMk cId="3606507039" sldId="293"/>
        </pc:sldMkLst>
        <pc:spChg chg="del">
          <ac:chgData name="Siegbert Rudolph" userId="2af4d44886c067cc" providerId="LiveId" clId="{C070A4E4-576F-412F-97EC-774044EF6E04}" dt="2021-02-06T18:24:01.451" v="162" actId="478"/>
          <ac:spMkLst>
            <pc:docMk/>
            <pc:sldMk cId="3606507039" sldId="293"/>
            <ac:spMk id="12" creationId="{B758C322-750B-4DA2-81C9-96103A1BDDAE}"/>
          </ac:spMkLst>
        </pc:spChg>
        <pc:spChg chg="mod">
          <ac:chgData name="Siegbert Rudolph" userId="2af4d44886c067cc" providerId="LiveId" clId="{C070A4E4-576F-412F-97EC-774044EF6E04}" dt="2021-02-06T18:24:01.467" v="167" actId="1076"/>
          <ac:spMkLst>
            <pc:docMk/>
            <pc:sldMk cId="3606507039" sldId="293"/>
            <ac:spMk id="13" creationId="{F89C6585-1FD2-4798-9D73-A6CA3FF0DE28}"/>
          </ac:spMkLst>
        </pc:spChg>
      </pc:sldChg>
      <pc:sldChg chg="delSp modSp mod">
        <pc:chgData name="Siegbert Rudolph" userId="2af4d44886c067cc" providerId="LiveId" clId="{C070A4E4-576F-412F-97EC-774044EF6E04}" dt="2021-02-06T18:24:01.498" v="227" actId="1076"/>
        <pc:sldMkLst>
          <pc:docMk/>
          <pc:sldMk cId="3148192860" sldId="294"/>
        </pc:sldMkLst>
        <pc:spChg chg="del">
          <ac:chgData name="Siegbert Rudolph" userId="2af4d44886c067cc" providerId="LiveId" clId="{C070A4E4-576F-412F-97EC-774044EF6E04}" dt="2021-02-06T18:24:01.498" v="222" actId="478"/>
          <ac:spMkLst>
            <pc:docMk/>
            <pc:sldMk cId="3148192860" sldId="294"/>
            <ac:spMk id="13" creationId="{A022C6B0-DDC9-4278-86F1-FCA979D3A3AB}"/>
          </ac:spMkLst>
        </pc:spChg>
        <pc:spChg chg="mod">
          <ac:chgData name="Siegbert Rudolph" userId="2af4d44886c067cc" providerId="LiveId" clId="{C070A4E4-576F-412F-97EC-774044EF6E04}" dt="2021-02-06T18:24:01.498" v="227" actId="1076"/>
          <ac:spMkLst>
            <pc:docMk/>
            <pc:sldMk cId="3148192860" sldId="294"/>
            <ac:spMk id="14" creationId="{08545800-7CD8-4DDB-9CC9-41A07527E594}"/>
          </ac:spMkLst>
        </pc:spChg>
      </pc:sldChg>
      <pc:sldChg chg="delSp modSp mod">
        <pc:chgData name="Siegbert Rudolph" userId="2af4d44886c067cc" providerId="LiveId" clId="{C070A4E4-576F-412F-97EC-774044EF6E04}" dt="2021-02-06T18:24:01.498" v="233" actId="1076"/>
        <pc:sldMkLst>
          <pc:docMk/>
          <pc:sldMk cId="3619462460" sldId="296"/>
        </pc:sldMkLst>
        <pc:spChg chg="del">
          <ac:chgData name="Siegbert Rudolph" userId="2af4d44886c067cc" providerId="LiveId" clId="{C070A4E4-576F-412F-97EC-774044EF6E04}" dt="2021-02-06T18:24:01.498" v="228" actId="478"/>
          <ac:spMkLst>
            <pc:docMk/>
            <pc:sldMk cId="3619462460" sldId="296"/>
            <ac:spMk id="13" creationId="{BF79C881-07C1-4AF6-9F2D-ED5BEB09CAB5}"/>
          </ac:spMkLst>
        </pc:spChg>
        <pc:spChg chg="mod">
          <ac:chgData name="Siegbert Rudolph" userId="2af4d44886c067cc" providerId="LiveId" clId="{C070A4E4-576F-412F-97EC-774044EF6E04}" dt="2021-02-06T18:24:01.498" v="233" actId="1076"/>
          <ac:spMkLst>
            <pc:docMk/>
            <pc:sldMk cId="3619462460" sldId="296"/>
            <ac:spMk id="14" creationId="{F975C311-231E-44AD-9AB7-25A991E14ACC}"/>
          </ac:spMkLst>
        </pc:spChg>
      </pc:sldChg>
      <pc:sldChg chg="delSp modSp mod">
        <pc:chgData name="Siegbert Rudolph" userId="2af4d44886c067cc" providerId="LiveId" clId="{C070A4E4-576F-412F-97EC-774044EF6E04}" dt="2021-02-06T18:24:01.514" v="239" actId="1076"/>
        <pc:sldMkLst>
          <pc:docMk/>
          <pc:sldMk cId="2115990539" sldId="297"/>
        </pc:sldMkLst>
        <pc:spChg chg="del">
          <ac:chgData name="Siegbert Rudolph" userId="2af4d44886c067cc" providerId="LiveId" clId="{C070A4E4-576F-412F-97EC-774044EF6E04}" dt="2021-02-06T18:24:01.498" v="234" actId="478"/>
          <ac:spMkLst>
            <pc:docMk/>
            <pc:sldMk cId="2115990539" sldId="297"/>
            <ac:spMk id="13" creationId="{439D6D88-11FA-43AF-97CC-4F2EF2AB69D5}"/>
          </ac:spMkLst>
        </pc:spChg>
        <pc:spChg chg="mod">
          <ac:chgData name="Siegbert Rudolph" userId="2af4d44886c067cc" providerId="LiveId" clId="{C070A4E4-576F-412F-97EC-774044EF6E04}" dt="2021-02-06T18:24:01.514" v="239" actId="1076"/>
          <ac:spMkLst>
            <pc:docMk/>
            <pc:sldMk cId="2115990539" sldId="297"/>
            <ac:spMk id="14" creationId="{65E119BA-3E62-4077-866D-5DAD141D8BE4}"/>
          </ac:spMkLst>
        </pc:spChg>
      </pc:sldChg>
      <pc:sldChg chg="delSp modSp mod">
        <pc:chgData name="Siegbert Rudolph" userId="2af4d44886c067cc" providerId="LiveId" clId="{C070A4E4-576F-412F-97EC-774044EF6E04}" dt="2021-02-06T18:24:01.483" v="203" actId="1076"/>
        <pc:sldMkLst>
          <pc:docMk/>
          <pc:sldMk cId="953622842" sldId="298"/>
        </pc:sldMkLst>
        <pc:spChg chg="del">
          <ac:chgData name="Siegbert Rudolph" userId="2af4d44886c067cc" providerId="LiveId" clId="{C070A4E4-576F-412F-97EC-774044EF6E04}" dt="2021-02-06T18:24:01.483" v="198" actId="478"/>
          <ac:spMkLst>
            <pc:docMk/>
            <pc:sldMk cId="953622842" sldId="298"/>
            <ac:spMk id="13" creationId="{F268F16D-CACB-4375-A611-A34F1A790288}"/>
          </ac:spMkLst>
        </pc:spChg>
        <pc:spChg chg="mod">
          <ac:chgData name="Siegbert Rudolph" userId="2af4d44886c067cc" providerId="LiveId" clId="{C070A4E4-576F-412F-97EC-774044EF6E04}" dt="2021-02-06T18:24:01.483" v="203" actId="1076"/>
          <ac:spMkLst>
            <pc:docMk/>
            <pc:sldMk cId="953622842" sldId="298"/>
            <ac:spMk id="14" creationId="{B718FE8E-4883-467A-94ED-7A3940BC4DE2}"/>
          </ac:spMkLst>
        </pc:spChg>
      </pc:sldChg>
      <pc:sldChg chg="delSp modSp mod">
        <pc:chgData name="Siegbert Rudolph" userId="2af4d44886c067cc" providerId="LiveId" clId="{C070A4E4-576F-412F-97EC-774044EF6E04}" dt="2021-02-06T18:24:01.483" v="209" actId="1076"/>
        <pc:sldMkLst>
          <pc:docMk/>
          <pc:sldMk cId="197337642" sldId="299"/>
        </pc:sldMkLst>
        <pc:spChg chg="del">
          <ac:chgData name="Siegbert Rudolph" userId="2af4d44886c067cc" providerId="LiveId" clId="{C070A4E4-576F-412F-97EC-774044EF6E04}" dt="2021-02-06T18:24:01.483" v="204" actId="478"/>
          <ac:spMkLst>
            <pc:docMk/>
            <pc:sldMk cId="197337642" sldId="299"/>
            <ac:spMk id="13" creationId="{1D4EA105-BC6D-488C-832B-658B94884173}"/>
          </ac:spMkLst>
        </pc:spChg>
        <pc:spChg chg="mod">
          <ac:chgData name="Siegbert Rudolph" userId="2af4d44886c067cc" providerId="LiveId" clId="{C070A4E4-576F-412F-97EC-774044EF6E04}" dt="2021-02-06T18:24:01.483" v="209" actId="1076"/>
          <ac:spMkLst>
            <pc:docMk/>
            <pc:sldMk cId="197337642" sldId="299"/>
            <ac:spMk id="14" creationId="{2FC56983-45D7-4E32-806F-4E63C78E632E}"/>
          </ac:spMkLst>
        </pc:spChg>
      </pc:sldChg>
      <pc:sldChg chg="delSp modSp mod">
        <pc:chgData name="Siegbert Rudolph" userId="2af4d44886c067cc" providerId="LiveId" clId="{C070A4E4-576F-412F-97EC-774044EF6E04}" dt="2021-02-06T18:24:01.514" v="245" actId="1076"/>
        <pc:sldMkLst>
          <pc:docMk/>
          <pc:sldMk cId="1384303419" sldId="300"/>
        </pc:sldMkLst>
        <pc:spChg chg="del">
          <ac:chgData name="Siegbert Rudolph" userId="2af4d44886c067cc" providerId="LiveId" clId="{C070A4E4-576F-412F-97EC-774044EF6E04}" dt="2021-02-06T18:24:01.514" v="240" actId="478"/>
          <ac:spMkLst>
            <pc:docMk/>
            <pc:sldMk cId="1384303419" sldId="300"/>
            <ac:spMk id="13" creationId="{9692024F-EA19-44F2-B4E6-4D5D972C5A8A}"/>
          </ac:spMkLst>
        </pc:spChg>
        <pc:spChg chg="mod">
          <ac:chgData name="Siegbert Rudolph" userId="2af4d44886c067cc" providerId="LiveId" clId="{C070A4E4-576F-412F-97EC-774044EF6E04}" dt="2021-02-06T18:24:01.514" v="245" actId="1076"/>
          <ac:spMkLst>
            <pc:docMk/>
            <pc:sldMk cId="1384303419" sldId="300"/>
            <ac:spMk id="14" creationId="{514F1FC2-35C2-4CA4-994E-47C2B0C8972C}"/>
          </ac:spMkLst>
        </pc:spChg>
      </pc:sldChg>
      <pc:sldChg chg="delSp modSp mod">
        <pc:chgData name="Siegbert Rudolph" userId="2af4d44886c067cc" providerId="LiveId" clId="{C070A4E4-576F-412F-97EC-774044EF6E04}" dt="2021-02-06T18:24:01.561" v="311" actId="1076"/>
        <pc:sldMkLst>
          <pc:docMk/>
          <pc:sldMk cId="4172240710" sldId="302"/>
        </pc:sldMkLst>
        <pc:spChg chg="del">
          <ac:chgData name="Siegbert Rudolph" userId="2af4d44886c067cc" providerId="LiveId" clId="{C070A4E4-576F-412F-97EC-774044EF6E04}" dt="2021-02-06T18:24:01.561" v="306" actId="478"/>
          <ac:spMkLst>
            <pc:docMk/>
            <pc:sldMk cId="4172240710" sldId="302"/>
            <ac:spMk id="2" creationId="{6E5F76B4-3A8D-4E86-805E-34647D75576F}"/>
          </ac:spMkLst>
        </pc:spChg>
        <pc:spChg chg="mod">
          <ac:chgData name="Siegbert Rudolph" userId="2af4d44886c067cc" providerId="LiveId" clId="{C070A4E4-576F-412F-97EC-774044EF6E04}" dt="2021-02-06T18:24:01.561" v="311" actId="1076"/>
          <ac:spMkLst>
            <pc:docMk/>
            <pc:sldMk cId="4172240710" sldId="302"/>
            <ac:spMk id="3" creationId="{6B738851-14A4-431E-AF03-99E509B84A0D}"/>
          </ac:spMkLst>
        </pc:spChg>
      </pc:sldChg>
      <pc:sldChg chg="delSp modSp mod">
        <pc:chgData name="Siegbert Rudolph" userId="2af4d44886c067cc" providerId="LiveId" clId="{C070A4E4-576F-412F-97EC-774044EF6E04}" dt="2021-02-06T18:24:01.529" v="251" actId="1076"/>
        <pc:sldMkLst>
          <pc:docMk/>
          <pc:sldMk cId="3244104396" sldId="304"/>
        </pc:sldMkLst>
        <pc:spChg chg="del">
          <ac:chgData name="Siegbert Rudolph" userId="2af4d44886c067cc" providerId="LiveId" clId="{C070A4E4-576F-412F-97EC-774044EF6E04}" dt="2021-02-06T18:24:01.514" v="246" actId="478"/>
          <ac:spMkLst>
            <pc:docMk/>
            <pc:sldMk cId="3244104396" sldId="304"/>
            <ac:spMk id="14" creationId="{4D3FD3C0-7329-4A73-8557-03D641FA0E95}"/>
          </ac:spMkLst>
        </pc:spChg>
        <pc:spChg chg="mod">
          <ac:chgData name="Siegbert Rudolph" userId="2af4d44886c067cc" providerId="LiveId" clId="{C070A4E4-576F-412F-97EC-774044EF6E04}" dt="2021-02-06T18:24:01.529" v="251" actId="1076"/>
          <ac:spMkLst>
            <pc:docMk/>
            <pc:sldMk cId="3244104396" sldId="304"/>
            <ac:spMk id="15" creationId="{CFEA1D88-9F8B-4650-9DFC-D665FDBBA600}"/>
          </ac:spMkLst>
        </pc:spChg>
      </pc:sldChg>
      <pc:sldChg chg="delSp modSp mod">
        <pc:chgData name="Siegbert Rudolph" userId="2af4d44886c067cc" providerId="LiveId" clId="{C070A4E4-576F-412F-97EC-774044EF6E04}" dt="2021-02-06T18:24:01.529" v="257" actId="1076"/>
        <pc:sldMkLst>
          <pc:docMk/>
          <pc:sldMk cId="222117667" sldId="306"/>
        </pc:sldMkLst>
        <pc:spChg chg="del">
          <ac:chgData name="Siegbert Rudolph" userId="2af4d44886c067cc" providerId="LiveId" clId="{C070A4E4-576F-412F-97EC-774044EF6E04}" dt="2021-02-06T18:24:01.529" v="252" actId="478"/>
          <ac:spMkLst>
            <pc:docMk/>
            <pc:sldMk cId="222117667" sldId="306"/>
            <ac:spMk id="14" creationId="{6B0BAB37-170E-4806-9465-51EA64CFB50A}"/>
          </ac:spMkLst>
        </pc:spChg>
        <pc:spChg chg="mod">
          <ac:chgData name="Siegbert Rudolph" userId="2af4d44886c067cc" providerId="LiveId" clId="{C070A4E4-576F-412F-97EC-774044EF6E04}" dt="2021-02-06T18:24:01.529" v="257" actId="1076"/>
          <ac:spMkLst>
            <pc:docMk/>
            <pc:sldMk cId="222117667" sldId="306"/>
            <ac:spMk id="15" creationId="{253BEB96-7B1A-4795-8454-FBFF25591E7F}"/>
          </ac:spMkLst>
        </pc:spChg>
      </pc:sldChg>
      <pc:sldChg chg="delSp modSp mod">
        <pc:chgData name="Siegbert Rudolph" userId="2af4d44886c067cc" providerId="LiveId" clId="{C070A4E4-576F-412F-97EC-774044EF6E04}" dt="2021-02-06T18:24:01.529" v="263" actId="1076"/>
        <pc:sldMkLst>
          <pc:docMk/>
          <pc:sldMk cId="2261935336" sldId="307"/>
        </pc:sldMkLst>
        <pc:spChg chg="del">
          <ac:chgData name="Siegbert Rudolph" userId="2af4d44886c067cc" providerId="LiveId" clId="{C070A4E4-576F-412F-97EC-774044EF6E04}" dt="2021-02-06T18:24:01.529" v="258" actId="478"/>
          <ac:spMkLst>
            <pc:docMk/>
            <pc:sldMk cId="2261935336" sldId="307"/>
            <ac:spMk id="14" creationId="{CBCC3741-F652-4B5B-BED4-438CD41AA6D6}"/>
          </ac:spMkLst>
        </pc:spChg>
        <pc:spChg chg="mod">
          <ac:chgData name="Siegbert Rudolph" userId="2af4d44886c067cc" providerId="LiveId" clId="{C070A4E4-576F-412F-97EC-774044EF6E04}" dt="2021-02-06T18:24:01.529" v="263" actId="1076"/>
          <ac:spMkLst>
            <pc:docMk/>
            <pc:sldMk cId="2261935336" sldId="307"/>
            <ac:spMk id="15" creationId="{F979F303-98F3-4198-AEA4-573D7B61E88A}"/>
          </ac:spMkLst>
        </pc:spChg>
      </pc:sldChg>
      <pc:sldChg chg="delSp modSp mod">
        <pc:chgData name="Siegbert Rudolph" userId="2af4d44886c067cc" providerId="LiveId" clId="{C070A4E4-576F-412F-97EC-774044EF6E04}" dt="2021-02-06T18:24:01.529" v="269" actId="1076"/>
        <pc:sldMkLst>
          <pc:docMk/>
          <pc:sldMk cId="1409952515" sldId="308"/>
        </pc:sldMkLst>
        <pc:spChg chg="del">
          <ac:chgData name="Siegbert Rudolph" userId="2af4d44886c067cc" providerId="LiveId" clId="{C070A4E4-576F-412F-97EC-774044EF6E04}" dt="2021-02-06T18:24:01.529" v="264" actId="478"/>
          <ac:spMkLst>
            <pc:docMk/>
            <pc:sldMk cId="1409952515" sldId="308"/>
            <ac:spMk id="14" creationId="{9AD0B071-5A6B-4432-B038-CCD2861BE42F}"/>
          </ac:spMkLst>
        </pc:spChg>
        <pc:spChg chg="mod">
          <ac:chgData name="Siegbert Rudolph" userId="2af4d44886c067cc" providerId="LiveId" clId="{C070A4E4-576F-412F-97EC-774044EF6E04}" dt="2021-02-06T18:24:01.529" v="269" actId="1076"/>
          <ac:spMkLst>
            <pc:docMk/>
            <pc:sldMk cId="1409952515" sldId="308"/>
            <ac:spMk id="15" creationId="{5C0706B2-99FE-4F33-950C-84EA251559EE}"/>
          </ac:spMkLst>
        </pc:spChg>
      </pc:sldChg>
      <pc:sldChg chg="delSp modSp mod">
        <pc:chgData name="Siegbert Rudolph" userId="2af4d44886c067cc" providerId="LiveId" clId="{C070A4E4-576F-412F-97EC-774044EF6E04}" dt="2021-02-06T18:24:01.545" v="275" actId="1076"/>
        <pc:sldMkLst>
          <pc:docMk/>
          <pc:sldMk cId="359376592" sldId="309"/>
        </pc:sldMkLst>
        <pc:spChg chg="del">
          <ac:chgData name="Siegbert Rudolph" userId="2af4d44886c067cc" providerId="LiveId" clId="{C070A4E4-576F-412F-97EC-774044EF6E04}" dt="2021-02-06T18:24:01.529" v="270" actId="478"/>
          <ac:spMkLst>
            <pc:docMk/>
            <pc:sldMk cId="359376592" sldId="309"/>
            <ac:spMk id="14" creationId="{8219ABBB-2C2D-4BAC-B113-A884A3D948CB}"/>
          </ac:spMkLst>
        </pc:spChg>
        <pc:spChg chg="mod">
          <ac:chgData name="Siegbert Rudolph" userId="2af4d44886c067cc" providerId="LiveId" clId="{C070A4E4-576F-412F-97EC-774044EF6E04}" dt="2021-02-06T18:24:01.545" v="275" actId="1076"/>
          <ac:spMkLst>
            <pc:docMk/>
            <pc:sldMk cId="359376592" sldId="309"/>
            <ac:spMk id="15" creationId="{CB1782DF-FF54-447D-BE1B-D6E04CF8CF49}"/>
          </ac:spMkLst>
        </pc:spChg>
      </pc:sldChg>
      <pc:sldChg chg="delSp modSp mod">
        <pc:chgData name="Siegbert Rudolph" userId="2af4d44886c067cc" providerId="LiveId" clId="{C070A4E4-576F-412F-97EC-774044EF6E04}" dt="2021-02-06T18:24:01.545" v="281" actId="1076"/>
        <pc:sldMkLst>
          <pc:docMk/>
          <pc:sldMk cId="25140063" sldId="310"/>
        </pc:sldMkLst>
        <pc:spChg chg="del">
          <ac:chgData name="Siegbert Rudolph" userId="2af4d44886c067cc" providerId="LiveId" clId="{C070A4E4-576F-412F-97EC-774044EF6E04}" dt="2021-02-06T18:24:01.545" v="276" actId="478"/>
          <ac:spMkLst>
            <pc:docMk/>
            <pc:sldMk cId="25140063" sldId="310"/>
            <ac:spMk id="14" creationId="{090BE656-2423-49D8-9232-5987B47035DD}"/>
          </ac:spMkLst>
        </pc:spChg>
        <pc:spChg chg="mod">
          <ac:chgData name="Siegbert Rudolph" userId="2af4d44886c067cc" providerId="LiveId" clId="{C070A4E4-576F-412F-97EC-774044EF6E04}" dt="2021-02-06T18:24:01.545" v="281" actId="1076"/>
          <ac:spMkLst>
            <pc:docMk/>
            <pc:sldMk cId="25140063" sldId="310"/>
            <ac:spMk id="15" creationId="{295F95E8-9061-403B-9A10-52B1D2B1A48F}"/>
          </ac:spMkLst>
        </pc:spChg>
      </pc:sldChg>
      <pc:sldChg chg="delSp modSp mod">
        <pc:chgData name="Siegbert Rudolph" userId="2af4d44886c067cc" providerId="LiveId" clId="{C070A4E4-576F-412F-97EC-774044EF6E04}" dt="2021-02-06T18:24:01.545" v="287" actId="1076"/>
        <pc:sldMkLst>
          <pc:docMk/>
          <pc:sldMk cId="1778706396" sldId="311"/>
        </pc:sldMkLst>
        <pc:spChg chg="del">
          <ac:chgData name="Siegbert Rudolph" userId="2af4d44886c067cc" providerId="LiveId" clId="{C070A4E4-576F-412F-97EC-774044EF6E04}" dt="2021-02-06T18:24:01.545" v="282" actId="478"/>
          <ac:spMkLst>
            <pc:docMk/>
            <pc:sldMk cId="1778706396" sldId="311"/>
            <ac:spMk id="14" creationId="{BE335C73-C6EF-4F59-A8E7-47CF7B07C761}"/>
          </ac:spMkLst>
        </pc:spChg>
        <pc:spChg chg="mod">
          <ac:chgData name="Siegbert Rudolph" userId="2af4d44886c067cc" providerId="LiveId" clId="{C070A4E4-576F-412F-97EC-774044EF6E04}" dt="2021-02-06T18:24:01.545" v="287" actId="1076"/>
          <ac:spMkLst>
            <pc:docMk/>
            <pc:sldMk cId="1778706396" sldId="311"/>
            <ac:spMk id="15" creationId="{D947DE10-0512-4003-8945-ADE9856D8934}"/>
          </ac:spMkLst>
        </pc:spChg>
      </pc:sldChg>
      <pc:sldChg chg="delSp modSp mod">
        <pc:chgData name="Siegbert Rudolph" userId="2af4d44886c067cc" providerId="LiveId" clId="{C070A4E4-576F-412F-97EC-774044EF6E04}" dt="2021-02-06T18:24:01.561" v="293" actId="1076"/>
        <pc:sldMkLst>
          <pc:docMk/>
          <pc:sldMk cId="994030923" sldId="312"/>
        </pc:sldMkLst>
        <pc:spChg chg="del">
          <ac:chgData name="Siegbert Rudolph" userId="2af4d44886c067cc" providerId="LiveId" clId="{C070A4E4-576F-412F-97EC-774044EF6E04}" dt="2021-02-06T18:24:01.545" v="288" actId="478"/>
          <ac:spMkLst>
            <pc:docMk/>
            <pc:sldMk cId="994030923" sldId="312"/>
            <ac:spMk id="14" creationId="{A7001021-FB5A-4CB5-AEE9-77F370605932}"/>
          </ac:spMkLst>
        </pc:spChg>
        <pc:spChg chg="mod">
          <ac:chgData name="Siegbert Rudolph" userId="2af4d44886c067cc" providerId="LiveId" clId="{C070A4E4-576F-412F-97EC-774044EF6E04}" dt="2021-02-06T18:24:01.561" v="293" actId="1076"/>
          <ac:spMkLst>
            <pc:docMk/>
            <pc:sldMk cId="994030923" sldId="312"/>
            <ac:spMk id="15" creationId="{3198C3B9-5CAA-4ADF-95C0-93A1013D2A8B}"/>
          </ac:spMkLst>
        </pc:spChg>
      </pc:sldChg>
      <pc:sldChg chg="delSp modSp mod">
        <pc:chgData name="Siegbert Rudolph" userId="2af4d44886c067cc" providerId="LiveId" clId="{C070A4E4-576F-412F-97EC-774044EF6E04}" dt="2021-02-06T18:24:01.561" v="299" actId="1076"/>
        <pc:sldMkLst>
          <pc:docMk/>
          <pc:sldMk cId="4204709145" sldId="313"/>
        </pc:sldMkLst>
        <pc:spChg chg="del">
          <ac:chgData name="Siegbert Rudolph" userId="2af4d44886c067cc" providerId="LiveId" clId="{C070A4E4-576F-412F-97EC-774044EF6E04}" dt="2021-02-06T18:24:01.561" v="294" actId="478"/>
          <ac:spMkLst>
            <pc:docMk/>
            <pc:sldMk cId="4204709145" sldId="313"/>
            <ac:spMk id="14" creationId="{E1F8F059-68E4-47C4-91A2-695B68A9C77B}"/>
          </ac:spMkLst>
        </pc:spChg>
        <pc:spChg chg="mod">
          <ac:chgData name="Siegbert Rudolph" userId="2af4d44886c067cc" providerId="LiveId" clId="{C070A4E4-576F-412F-97EC-774044EF6E04}" dt="2021-02-06T18:24:01.561" v="299" actId="1076"/>
          <ac:spMkLst>
            <pc:docMk/>
            <pc:sldMk cId="4204709145" sldId="313"/>
            <ac:spMk id="15" creationId="{AFCE41B9-C588-4A4B-BE83-0A0145737DFF}"/>
          </ac:spMkLst>
        </pc:spChg>
      </pc:sldChg>
      <pc:sldChg chg="delSp modSp mod">
        <pc:chgData name="Siegbert Rudolph" userId="2af4d44886c067cc" providerId="LiveId" clId="{C070A4E4-576F-412F-97EC-774044EF6E04}" dt="2021-02-06T18:24:01.561" v="305" actId="1076"/>
        <pc:sldMkLst>
          <pc:docMk/>
          <pc:sldMk cId="855258613" sldId="314"/>
        </pc:sldMkLst>
        <pc:spChg chg="del">
          <ac:chgData name="Siegbert Rudolph" userId="2af4d44886c067cc" providerId="LiveId" clId="{C070A4E4-576F-412F-97EC-774044EF6E04}" dt="2021-02-06T18:24:01.561" v="300" actId="478"/>
          <ac:spMkLst>
            <pc:docMk/>
            <pc:sldMk cId="855258613" sldId="314"/>
            <ac:spMk id="14" creationId="{552EC3EA-54F7-422F-9D1B-5E0A62621CA4}"/>
          </ac:spMkLst>
        </pc:spChg>
        <pc:spChg chg="mod">
          <ac:chgData name="Siegbert Rudolph" userId="2af4d44886c067cc" providerId="LiveId" clId="{C070A4E4-576F-412F-97EC-774044EF6E04}" dt="2021-02-06T18:24:01.561" v="305" actId="1076"/>
          <ac:spMkLst>
            <pc:docMk/>
            <pc:sldMk cId="855258613" sldId="314"/>
            <ac:spMk id="15" creationId="{9892228D-4E2B-4040-9BCC-4F3B2257BE4C}"/>
          </ac:spMkLst>
        </pc:spChg>
      </pc:sldChg>
      <pc:sldChg chg="delSp modSp mod">
        <pc:chgData name="Siegbert Rudolph" userId="2af4d44886c067cc" providerId="LiveId" clId="{C070A4E4-576F-412F-97EC-774044EF6E04}" dt="2021-02-06T18:24:01.561" v="317" actId="1076"/>
        <pc:sldMkLst>
          <pc:docMk/>
          <pc:sldMk cId="1880625574" sldId="315"/>
        </pc:sldMkLst>
        <pc:spChg chg="del">
          <ac:chgData name="Siegbert Rudolph" userId="2af4d44886c067cc" providerId="LiveId" clId="{C070A4E4-576F-412F-97EC-774044EF6E04}" dt="2021-02-06T18:24:01.561" v="312" actId="478"/>
          <ac:spMkLst>
            <pc:docMk/>
            <pc:sldMk cId="1880625574" sldId="315"/>
            <ac:spMk id="12" creationId="{4F981E71-87C6-4876-B945-E711B17CA797}"/>
          </ac:spMkLst>
        </pc:spChg>
        <pc:spChg chg="mod">
          <ac:chgData name="Siegbert Rudolph" userId="2af4d44886c067cc" providerId="LiveId" clId="{C070A4E4-576F-412F-97EC-774044EF6E04}" dt="2021-02-06T18:24:01.561" v="317" actId="1076"/>
          <ac:spMkLst>
            <pc:docMk/>
            <pc:sldMk cId="1880625574" sldId="315"/>
            <ac:spMk id="14" creationId="{786A9A3C-DD57-42AE-BFB5-6D9F96440C8D}"/>
          </ac:spMkLst>
        </pc:spChg>
      </pc:sldChg>
      <pc:sldChg chg="delSp modSp mod">
        <pc:chgData name="Siegbert Rudolph" userId="2af4d44886c067cc" providerId="LiveId" clId="{C070A4E4-576F-412F-97EC-774044EF6E04}" dt="2021-02-06T18:24:01.483" v="191" actId="1076"/>
        <pc:sldMkLst>
          <pc:docMk/>
          <pc:sldMk cId="2113045116" sldId="335"/>
        </pc:sldMkLst>
        <pc:spChg chg="del">
          <ac:chgData name="Siegbert Rudolph" userId="2af4d44886c067cc" providerId="LiveId" clId="{C070A4E4-576F-412F-97EC-774044EF6E04}" dt="2021-02-06T18:24:01.467" v="186" actId="478"/>
          <ac:spMkLst>
            <pc:docMk/>
            <pc:sldMk cId="2113045116" sldId="335"/>
            <ac:spMk id="14" creationId="{C9675639-5903-4107-ABA7-963EFA300AEA}"/>
          </ac:spMkLst>
        </pc:spChg>
        <pc:spChg chg="mod">
          <ac:chgData name="Siegbert Rudolph" userId="2af4d44886c067cc" providerId="LiveId" clId="{C070A4E4-576F-412F-97EC-774044EF6E04}" dt="2021-02-06T18:24:01.483" v="191" actId="1076"/>
          <ac:spMkLst>
            <pc:docMk/>
            <pc:sldMk cId="2113045116" sldId="335"/>
            <ac:spMk id="15" creationId="{11FBF63E-B578-4F2D-B0A2-527E9CF0EC09}"/>
          </ac:spMkLst>
        </pc:spChg>
      </pc:sldChg>
      <pc:sldChg chg="delSp modSp mod">
        <pc:chgData name="Siegbert Rudolph" userId="2af4d44886c067cc" providerId="LiveId" clId="{C070A4E4-576F-412F-97EC-774044EF6E04}" dt="2021-02-06T18:24:01.576" v="323" actId="1076"/>
        <pc:sldMkLst>
          <pc:docMk/>
          <pc:sldMk cId="2705109635" sldId="336"/>
        </pc:sldMkLst>
        <pc:spChg chg="del">
          <ac:chgData name="Siegbert Rudolph" userId="2af4d44886c067cc" providerId="LiveId" clId="{C070A4E4-576F-412F-97EC-774044EF6E04}" dt="2021-02-06T18:24:01.561" v="318" actId="478"/>
          <ac:spMkLst>
            <pc:docMk/>
            <pc:sldMk cId="2705109635" sldId="336"/>
            <ac:spMk id="13" creationId="{E88ED665-E843-4385-AED2-FAC9858E7426}"/>
          </ac:spMkLst>
        </pc:spChg>
        <pc:spChg chg="mod">
          <ac:chgData name="Siegbert Rudolph" userId="2af4d44886c067cc" providerId="LiveId" clId="{C070A4E4-576F-412F-97EC-774044EF6E04}" dt="2021-02-06T18:24:01.576" v="323" actId="1076"/>
          <ac:spMkLst>
            <pc:docMk/>
            <pc:sldMk cId="2705109635" sldId="336"/>
            <ac:spMk id="14" creationId="{36BEA470-466B-45BD-A980-0A844DB940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8" y="1255953"/>
            <a:ext cx="18566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255953"/>
            <a:ext cx="615585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4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Buchstabensalat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4000" b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Wörter </a:t>
            </a:r>
            <a:r>
              <a:rPr lang="de-DE" altLang="de-DE" sz="4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zusammensetzen</a:t>
            </a: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45" y="2502792"/>
            <a:ext cx="498085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Idee aus </a:t>
            </a: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Dyslexia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Research Center 2008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Druckversion: Lösung zunächst abdecken!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27522BA5-19EF-D562-5977-9166D55C03BE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8CF852BE-4894-4159-B562-12BF25AC7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5602" y="1012174"/>
            <a:ext cx="2755631" cy="2956816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2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41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57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010660" y="300107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008043" y="1834124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022496" y="120623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029853" y="246309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74475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05387B4D-D68A-4974-ACC2-F05F48FE1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B96FFC8A-23D8-4BCC-89D1-258E01B67FF6}"/>
              </a:ext>
            </a:extLst>
          </p:cNvPr>
          <p:cNvSpPr txBox="1"/>
          <p:nvPr/>
        </p:nvSpPr>
        <p:spPr>
          <a:xfrm rot="10800000">
            <a:off x="1482378" y="5064111"/>
            <a:ext cx="834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Meine Freundin fällt immer durch ihre bunte Kleidung auf.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9EB8011-5F41-600E-20FE-1FC69780021D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405221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69BAD479-FFCC-4E16-8061-8AC1B8C4F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052" y="1169874"/>
            <a:ext cx="2755631" cy="2810500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2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70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93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151942" y="142384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176514" y="3119114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582631" y="142147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210444" y="221588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67160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60AE25B2-F3AA-476E-9A15-C3D78248AB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9B59F9D9-4A13-4974-85B3-23A879D0F706}"/>
              </a:ext>
            </a:extLst>
          </p:cNvPr>
          <p:cNvSpPr txBox="1"/>
          <p:nvPr/>
        </p:nvSpPr>
        <p:spPr>
          <a:xfrm rot="10800000">
            <a:off x="3375357" y="5064111"/>
            <a:ext cx="4554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Wetteraussichten sind trüb.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C3E2514-A890-7A6E-8F89-2E25954B5861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29154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CF54A3E-FEEF-40BD-B92C-F460B97AC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714" y="1235744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0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75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2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188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V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25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241928" y="30238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9065375">
            <a:off x="5793525" y="1892311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88734" y="151261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65375">
            <a:off x="4830934" y="2205234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295376" y="288132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012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BB925357-6E4B-441A-ACFA-344CD76645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BE64D433-B069-43F9-B605-DA6EFA55FA0F}"/>
              </a:ext>
            </a:extLst>
          </p:cNvPr>
          <p:cNvSpPr txBox="1"/>
          <p:nvPr/>
        </p:nvSpPr>
        <p:spPr>
          <a:xfrm rot="10800000">
            <a:off x="3281934" y="5064111"/>
            <a:ext cx="4741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frühe Vogel fängt den Wurm.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519ECCC-7247-CF20-FB5D-515FF2246C33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392919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83B8322F-696E-41C5-A84A-C19B90FCF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6307" y="1294765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0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75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2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188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25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364292" y="149010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9065375">
            <a:off x="5865996" y="2957329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260884" y="227110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65375">
            <a:off x="4406457" y="2964647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43582" y="147896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004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3CA218C7-F3D4-401C-B201-E2A7E7F0DC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E4A0A316-B69E-46CC-9B11-E9FF3B0728AA}"/>
              </a:ext>
            </a:extLst>
          </p:cNvPr>
          <p:cNvSpPr txBox="1"/>
          <p:nvPr/>
        </p:nvSpPr>
        <p:spPr>
          <a:xfrm rot="10800000">
            <a:off x="3507768" y="5064111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Bellende Hunde beißen nicht.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C837147-65FA-8495-1265-7710FC2D0F57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104120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A1318FAC-1097-4ED8-9215-C16820AEE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7560" y="1328145"/>
            <a:ext cx="2755631" cy="2749534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078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20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44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48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103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35088" y="239875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793525" y="1582602"/>
            <a:ext cx="522515" cy="22224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24173" y="31816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65375">
            <a:off x="4104508" y="1565224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796948" y="1479058"/>
            <a:ext cx="522515" cy="23062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782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528D630F-1637-40E2-A915-082EBAD03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115D7569-CE1C-4EE5-9CF2-F79514A60A47}"/>
              </a:ext>
            </a:extLst>
          </p:cNvPr>
          <p:cNvSpPr txBox="1"/>
          <p:nvPr/>
        </p:nvSpPr>
        <p:spPr>
          <a:xfrm rot="10800000">
            <a:off x="2381499" y="5064111"/>
            <a:ext cx="6542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Polizist hatte eine kugelsichere Weste an.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7D9A71B-6F2B-C877-CCA2-CF0C3938C09C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368655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72B675C6-47D0-4D2A-ABD1-E27B63BDC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000" y="1357352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35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358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8780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708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81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363614" y="311655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954484" y="2042933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313169" y="162378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056123" y="2295765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13840" y="302448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028" y="559844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A6163139-84A7-46D8-BA5C-0AB4E8F8D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658E4C22-6980-4BDA-9924-A526B99DE019}"/>
              </a:ext>
            </a:extLst>
          </p:cNvPr>
          <p:cNvSpPr txBox="1"/>
          <p:nvPr/>
        </p:nvSpPr>
        <p:spPr>
          <a:xfrm rot="10800000">
            <a:off x="3553996" y="5064111"/>
            <a:ext cx="419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Im Wald gibt es viele Bäume.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52A4790-4320-FAFE-FFCF-3CA6734A6008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4299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6FBC3F0A-0B35-4348-8F4F-10A7A5D5A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831" y="1271613"/>
            <a:ext cx="2780017" cy="2737341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33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0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692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129968" y="221647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4273428" y="1541065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949175" y="309324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604384" y="2739961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384171" y="242239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70817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BC326AFC-B575-4E88-B3BE-C80806222F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14391960-4846-4DAE-A834-FBB724CE1A59}"/>
              </a:ext>
            </a:extLst>
          </p:cNvPr>
          <p:cNvSpPr txBox="1"/>
          <p:nvPr/>
        </p:nvSpPr>
        <p:spPr>
          <a:xfrm rot="10800000">
            <a:off x="3592725" y="5064111"/>
            <a:ext cx="4120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Pausen dienen der Erholung.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7DC60D9-84C6-C058-2293-50FD27340654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68355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C9F6A427-3907-4239-B4E9-F784110BD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984" y="1324637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33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0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692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492957" y="307502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007639" y="1960522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05734" y="156434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086486" y="2310774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932784" y="306572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61673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74FC133-D8B8-459A-80E0-0C74C9B0A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371CDE06-81B3-42C3-8C64-12E2A799D974}"/>
              </a:ext>
            </a:extLst>
          </p:cNvPr>
          <p:cNvSpPr txBox="1"/>
          <p:nvPr/>
        </p:nvSpPr>
        <p:spPr>
          <a:xfrm rot="10800000">
            <a:off x="3355931" y="5064111"/>
            <a:ext cx="459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 Traum kann sehr schön sein.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1AA4313-ECCC-E21C-7DE5-ABA320D34F51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300919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04E32BC4-84BB-4F41-856E-A652386A6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819" y="1230839"/>
            <a:ext cx="2755631" cy="268856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91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0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487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733311" y="143641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4291582" y="2886128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753391" y="220457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865144" y="2226849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315150" y="141007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52529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B9A7A513-2D39-45A9-A2D9-9C860B681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E14CC999-A7D9-4B98-BB87-84FB4411ABA5}"/>
              </a:ext>
            </a:extLst>
          </p:cNvPr>
          <p:cNvSpPr txBox="1"/>
          <p:nvPr/>
        </p:nvSpPr>
        <p:spPr>
          <a:xfrm rot="10800000">
            <a:off x="2666192" y="5064111"/>
            <a:ext cx="5973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Klang der Glocken war weit zu hören.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8D1DF18-C197-4CB6-E186-0AB8C2876B5F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18</a:t>
            </a:r>
          </a:p>
        </p:txBody>
      </p:sp>
    </p:spTree>
    <p:extLst>
      <p:ext uri="{BB962C8B-B14F-4D97-AF65-F5344CB8AC3E}">
        <p14:creationId xmlns:p14="http://schemas.microsoft.com/office/powerpoint/2010/main" val="375409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65670673-2C2E-4CD8-B89C-871014C4D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093" y="1273427"/>
            <a:ext cx="2792210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916" y="423952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3952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742" y="423952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487" y="423952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3952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46218" y="304867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924383" y="1839950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92624" y="2695384"/>
            <a:ext cx="437063" cy="6668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946218" y="2254602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040413" y="150732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CF9C7495-B878-4C10-A575-8E0BF3704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54CF66FF-2F85-448D-A0E8-17B7CCE53E6F}"/>
              </a:ext>
            </a:extLst>
          </p:cNvPr>
          <p:cNvSpPr txBox="1"/>
          <p:nvPr/>
        </p:nvSpPr>
        <p:spPr>
          <a:xfrm rot="10800000">
            <a:off x="3205603" y="5064111"/>
            <a:ext cx="489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Auf einem Pferd kann man reiten.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806716E-3E90-D90D-2D59-E37A55E15083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19</a:t>
            </a:r>
          </a:p>
        </p:txBody>
      </p:sp>
    </p:spTree>
    <p:extLst>
      <p:ext uri="{BB962C8B-B14F-4D97-AF65-F5344CB8AC3E}">
        <p14:creationId xmlns:p14="http://schemas.microsoft.com/office/powerpoint/2010/main" val="364693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CD6373EB-7F1F-4005-A38F-4C0F963EF659}"/>
              </a:ext>
            </a:extLst>
          </p:cNvPr>
          <p:cNvSpPr/>
          <p:nvPr/>
        </p:nvSpPr>
        <p:spPr>
          <a:xfrm>
            <a:off x="4283526" y="1231205"/>
            <a:ext cx="2724025" cy="2637915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32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5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57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530526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D044530D-F3CA-41A0-BC6A-55025B217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7719E16-94FB-43EC-BAE5-4579B0E43E78}"/>
              </a:ext>
            </a:extLst>
          </p:cNvPr>
          <p:cNvSpPr txBox="1"/>
          <p:nvPr/>
        </p:nvSpPr>
        <p:spPr>
          <a:xfrm rot="10800000">
            <a:off x="1792227" y="5064111"/>
            <a:ext cx="7721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Mit einem Auto kann man fahren, hupen und bremsen.</a:t>
            </a:r>
          </a:p>
        </p:txBody>
      </p:sp>
      <p:sp>
        <p:nvSpPr>
          <p:cNvPr id="33" name="Textfeld 6">
            <a:extLst>
              <a:ext uri="{FF2B5EF4-FFF2-40B4-BE49-F238E27FC236}">
                <a16:creationId xmlns:a16="http://schemas.microsoft.com/office/drawing/2014/main" id="{7D7B71E2-ED61-45C8-A371-B9B703A2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5236" y="2967029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37" name="Textfeld 8">
            <a:extLst>
              <a:ext uri="{FF2B5EF4-FFF2-40B4-BE49-F238E27FC236}">
                <a16:creationId xmlns:a16="http://schemas.microsoft.com/office/drawing/2014/main" id="{86BA9FAF-F9F2-4611-BAE8-86EDE6838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419" y="2356450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38" name="Textfeld 9">
            <a:extLst>
              <a:ext uri="{FF2B5EF4-FFF2-40B4-BE49-F238E27FC236}">
                <a16:creationId xmlns:a16="http://schemas.microsoft.com/office/drawing/2014/main" id="{8DE9755D-E40A-4994-A75D-454FB276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074" y="139078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39" name="Textfeld 10">
            <a:extLst>
              <a:ext uri="{FF2B5EF4-FFF2-40B4-BE49-F238E27FC236}">
                <a16:creationId xmlns:a16="http://schemas.microsoft.com/office/drawing/2014/main" id="{99184DF7-A362-4A06-9E32-D18199FD2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175" y="166640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549138" y="301460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272871" y="1757990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62884" y="145519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391482" y="2428737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35014CE-A3E7-0198-8B7A-B2E7A9D66925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39683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36" grpId="0"/>
      <p:bldP spid="11" grpId="0"/>
      <p:bldP spid="25" grpId="0" animBg="1"/>
      <p:bldP spid="26" grpId="0" animBg="1"/>
      <p:bldP spid="27" grpId="0" animBg="1"/>
      <p:bldP spid="3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045027F3-3D3E-4F40-9713-D137493A5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984" y="1166826"/>
            <a:ext cx="2755631" cy="2816596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34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57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0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917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8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231568" y="204873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4476822" y="2210283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928689" y="144974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660079" y="3006568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619984" y="281387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516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AE7F306E-C67C-45DA-BABC-95D9AF2D8D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20A326DF-65F8-4B84-81BB-230B52CE8E7B}"/>
              </a:ext>
            </a:extLst>
          </p:cNvPr>
          <p:cNvSpPr txBox="1"/>
          <p:nvPr/>
        </p:nvSpPr>
        <p:spPr>
          <a:xfrm rot="10800000">
            <a:off x="3448167" y="5064111"/>
            <a:ext cx="4409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hören gerne schöne Musik.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A18CE5A-B9E1-8A9E-FE60-43EA59A1E1DA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20</a:t>
            </a:r>
          </a:p>
        </p:txBody>
      </p:sp>
    </p:spTree>
    <p:extLst>
      <p:ext uri="{BB962C8B-B14F-4D97-AF65-F5344CB8AC3E}">
        <p14:creationId xmlns:p14="http://schemas.microsoft.com/office/powerpoint/2010/main" val="247523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0F0A9763-A648-47F0-AC5C-B1651DAC7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0199" y="1297662"/>
            <a:ext cx="2755631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33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6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7957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69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72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83329" y="23801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940843" y="1750750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64225" y="153268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414320" y="3150621"/>
            <a:ext cx="522515" cy="6890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42061" y="291114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660" y="581790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4A77E771-9304-4976-A63B-D26E593927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90D9DD87-7FDF-44CF-88D7-387F49DBBEB3}"/>
              </a:ext>
            </a:extLst>
          </p:cNvPr>
          <p:cNvSpPr txBox="1"/>
          <p:nvPr/>
        </p:nvSpPr>
        <p:spPr>
          <a:xfrm rot="10800000">
            <a:off x="2906643" y="5064111"/>
            <a:ext cx="5492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Nicht jeder kann schöne Bilder malen.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9F72ECD-2541-6A1D-E2B1-AF7CCBD07FEB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21</a:t>
            </a:r>
          </a:p>
        </p:txBody>
      </p:sp>
    </p:spTree>
    <p:extLst>
      <p:ext uri="{BB962C8B-B14F-4D97-AF65-F5344CB8AC3E}">
        <p14:creationId xmlns:p14="http://schemas.microsoft.com/office/powerpoint/2010/main" val="424317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C0DD0BC6-9319-4C6E-B16B-CEB36E72C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803" y="1218646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08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25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98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190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60189" y="215007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000777" y="3064094"/>
            <a:ext cx="522515" cy="608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25984" y="1385753"/>
            <a:ext cx="522515" cy="6778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996917" y="2938523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730258" y="140354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4475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05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54091" y="2964350"/>
            <a:ext cx="576310" cy="7325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5A828D65-62E0-4D37-9BFE-5AAB2183A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EF083BB4-61EF-46FC-AE63-128C771E7D28}"/>
              </a:ext>
            </a:extLst>
          </p:cNvPr>
          <p:cNvSpPr txBox="1"/>
          <p:nvPr/>
        </p:nvSpPr>
        <p:spPr>
          <a:xfrm rot="10800000">
            <a:off x="2801484" y="5064111"/>
            <a:ext cx="5702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 Mantel schützt vor Kälte und Regen.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C2E2730-FD63-ED84-B11E-FB7C2652C191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22</a:t>
            </a:r>
          </a:p>
        </p:txBody>
      </p:sp>
    </p:spTree>
    <p:extLst>
      <p:ext uri="{BB962C8B-B14F-4D97-AF65-F5344CB8AC3E}">
        <p14:creationId xmlns:p14="http://schemas.microsoft.com/office/powerpoint/2010/main" val="287485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F073ED59-3AB0-4E5E-A985-4FA26B6A0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835" y="1264879"/>
            <a:ext cx="2944623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80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24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89774" y="307673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991516" y="1897380"/>
            <a:ext cx="419208" cy="6057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20549" y="1570018"/>
            <a:ext cx="522515" cy="5596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336199" y="2188846"/>
            <a:ext cx="377825" cy="6057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367231" y="2607583"/>
            <a:ext cx="377825" cy="5596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398228" y="3135538"/>
            <a:ext cx="402310" cy="6515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7A37E899-8374-4817-8DC8-D94F5A7D0E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62ED03-579F-4535-9213-5C39B9FDF44F}"/>
              </a:ext>
            </a:extLst>
          </p:cNvPr>
          <p:cNvSpPr txBox="1"/>
          <p:nvPr/>
        </p:nvSpPr>
        <p:spPr>
          <a:xfrm rot="10800000">
            <a:off x="3474585" y="5064111"/>
            <a:ext cx="4356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Globus stellt die Erde dar.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424623F-302D-69AC-F685-A9E700F473A1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23</a:t>
            </a:r>
          </a:p>
        </p:txBody>
      </p:sp>
    </p:spTree>
    <p:extLst>
      <p:ext uri="{BB962C8B-B14F-4D97-AF65-F5344CB8AC3E}">
        <p14:creationId xmlns:p14="http://schemas.microsoft.com/office/powerpoint/2010/main" val="95842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9F3BA150-2374-4565-AA66-BE5D53C58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517" y="1267331"/>
            <a:ext cx="2938527" cy="2725148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894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10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122929" y="30533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826699" y="1800717"/>
            <a:ext cx="522515" cy="7341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98606" y="1548626"/>
            <a:ext cx="522515" cy="6374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033328" y="2254621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064707" y="307080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112396" y="3045882"/>
            <a:ext cx="576310" cy="6374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0DAA17AA-F881-4940-B7EC-8ECF75AD8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8894E5D2-CF66-4B2F-BA6F-D7E8069329A8}"/>
              </a:ext>
            </a:extLst>
          </p:cNvPr>
          <p:cNvSpPr txBox="1"/>
          <p:nvPr/>
        </p:nvSpPr>
        <p:spPr>
          <a:xfrm rot="10800000">
            <a:off x="3272125" y="5064111"/>
            <a:ext cx="4761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Eine Stunde hat sechzig Minuten.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A04E5EC-4A88-03C5-C123-B373A9C83BAB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24</a:t>
            </a:r>
          </a:p>
        </p:txBody>
      </p:sp>
    </p:spTree>
    <p:extLst>
      <p:ext uri="{BB962C8B-B14F-4D97-AF65-F5344CB8AC3E}">
        <p14:creationId xmlns:p14="http://schemas.microsoft.com/office/powerpoint/2010/main" val="312797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27BDA969-F7D7-4E68-8AAB-E94413EDC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838" y="1230600"/>
            <a:ext cx="2877561" cy="28470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344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957804" y="232928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006133" y="3154299"/>
            <a:ext cx="522515" cy="73413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697317" y="1318666"/>
            <a:ext cx="522515" cy="8211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237402" y="1772769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271519" y="287889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3502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7409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624657" y="2495221"/>
            <a:ext cx="443642" cy="6402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3F5DA2CB-8D6E-40E2-AEBE-130E2FF31C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8746E0DC-A689-4A4D-910D-7927BF4A03EF}"/>
              </a:ext>
            </a:extLst>
          </p:cNvPr>
          <p:cNvSpPr txBox="1"/>
          <p:nvPr/>
        </p:nvSpPr>
        <p:spPr>
          <a:xfrm rot="10800000">
            <a:off x="3949392" y="5064111"/>
            <a:ext cx="3406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Nudeln schmecken gut.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DC306E9-9545-B923-3C63-4B254DAAC526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25</a:t>
            </a:r>
          </a:p>
        </p:txBody>
      </p:sp>
    </p:spTree>
    <p:extLst>
      <p:ext uri="{BB962C8B-B14F-4D97-AF65-F5344CB8AC3E}">
        <p14:creationId xmlns:p14="http://schemas.microsoft.com/office/powerpoint/2010/main" val="358692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843A3CDA-A01A-4FF9-9B56-87ED164B7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707" y="1185115"/>
            <a:ext cx="2767824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701983" y="274367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038790" y="3064798"/>
            <a:ext cx="522515" cy="6371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875954" y="1554480"/>
            <a:ext cx="522515" cy="58389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426933" y="2990707"/>
            <a:ext cx="522515" cy="58389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226230" y="1692100"/>
            <a:ext cx="41508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54358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1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420532" y="2138377"/>
            <a:ext cx="415086" cy="5898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F348ABB3-1966-4DBC-8865-F318C0FF2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D7800268-AEE3-4055-8924-AA4B2F97DC37}"/>
              </a:ext>
            </a:extLst>
          </p:cNvPr>
          <p:cNvSpPr txBox="1"/>
          <p:nvPr/>
        </p:nvSpPr>
        <p:spPr>
          <a:xfrm rot="10800000">
            <a:off x="2970762" y="5064111"/>
            <a:ext cx="5363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Boxer hat einen kräftigen Schlag.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732AF46-B251-01AE-30D6-EEE12D1347B3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26</a:t>
            </a:r>
          </a:p>
        </p:txBody>
      </p:sp>
    </p:spTree>
    <p:extLst>
      <p:ext uri="{BB962C8B-B14F-4D97-AF65-F5344CB8AC3E}">
        <p14:creationId xmlns:p14="http://schemas.microsoft.com/office/powerpoint/2010/main" val="381015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AEFA6580-C560-48B1-9E73-0AF8B7B61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965" y="1236936"/>
            <a:ext cx="2755631" cy="2676376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2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997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25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41336" y="299643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222878" y="2635935"/>
            <a:ext cx="522515" cy="5416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59042" y="1475365"/>
            <a:ext cx="522515" cy="5416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969580" y="2242344"/>
            <a:ext cx="522515" cy="54103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042169" y="1451870"/>
            <a:ext cx="522515" cy="5416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4475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87989" y="1795002"/>
            <a:ext cx="576310" cy="7001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57C24939-6AC0-4C90-B58D-73DA27BB58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28EB6E89-1E51-4EE8-A428-6816EEAC30FE}"/>
              </a:ext>
            </a:extLst>
          </p:cNvPr>
          <p:cNvSpPr txBox="1"/>
          <p:nvPr/>
        </p:nvSpPr>
        <p:spPr>
          <a:xfrm rot="10800000">
            <a:off x="3436144" y="5064111"/>
            <a:ext cx="4433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machen Urlaub am Strand.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739AA5B-BE7B-E98F-4C41-B37BC80202DB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27</a:t>
            </a:r>
          </a:p>
        </p:txBody>
      </p:sp>
    </p:spTree>
    <p:extLst>
      <p:ext uri="{BB962C8B-B14F-4D97-AF65-F5344CB8AC3E}">
        <p14:creationId xmlns:p14="http://schemas.microsoft.com/office/powerpoint/2010/main" val="276851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DB8FC3CC-3943-4B64-947A-C51CE16A8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504" y="1218646"/>
            <a:ext cx="2901948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80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82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24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153090" y="301644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463540" y="1417653"/>
            <a:ext cx="356760" cy="7341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20432" y="14541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960794" y="2245057"/>
            <a:ext cx="386988" cy="5099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480665" y="302853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4475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111727" y="1431825"/>
            <a:ext cx="576310" cy="7341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82C0154F-014C-4878-9237-5C582F3C55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4C63F7F9-0C55-49BF-A5B8-7DD89A689BEC}"/>
              </a:ext>
            </a:extLst>
          </p:cNvPr>
          <p:cNvSpPr txBox="1"/>
          <p:nvPr/>
        </p:nvSpPr>
        <p:spPr>
          <a:xfrm rot="10800000">
            <a:off x="3233877" y="5064111"/>
            <a:ext cx="483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Fische schwimmen im Wasser.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383817C-2A09-DDFE-2E1F-720A4C4932D4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28</a:t>
            </a:r>
          </a:p>
        </p:txBody>
      </p:sp>
    </p:spTree>
    <p:extLst>
      <p:ext uri="{BB962C8B-B14F-4D97-AF65-F5344CB8AC3E}">
        <p14:creationId xmlns:p14="http://schemas.microsoft.com/office/powerpoint/2010/main" val="360650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8EC04378-BD17-4925-AD73-4D3D3D963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715" y="1274321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383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96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153319" y="149157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229205" y="3055590"/>
            <a:ext cx="522515" cy="5639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363390" y="1607590"/>
            <a:ext cx="522515" cy="494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969234" y="1523088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358830" y="301644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59844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990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002155" y="3037994"/>
            <a:ext cx="576310" cy="5358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A38C822A-8119-4AE6-8623-EE40B34059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C931299C-1090-477D-943C-25824A218364}"/>
              </a:ext>
            </a:extLst>
          </p:cNvPr>
          <p:cNvSpPr txBox="1"/>
          <p:nvPr/>
        </p:nvSpPr>
        <p:spPr>
          <a:xfrm rot="10800000">
            <a:off x="2797637" y="5064111"/>
            <a:ext cx="5710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Langstreckenläufer müssen weit laufen.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94A735-33E9-A036-7AFF-F77A56939B77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29</a:t>
            </a:r>
          </a:p>
        </p:txBody>
      </p:sp>
    </p:spTree>
    <p:extLst>
      <p:ext uri="{BB962C8B-B14F-4D97-AF65-F5344CB8AC3E}">
        <p14:creationId xmlns:p14="http://schemas.microsoft.com/office/powerpoint/2010/main" val="39802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2ACCA86E-73C2-4B2F-BBEF-2D2EBE598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932" y="1239984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71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91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112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V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0035" y="4228095"/>
            <a:ext cx="439512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047471" y="15271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005359" y="3021761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623069" y="147872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178681" y="2390967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6372" y="556187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6230AD00-0AFD-4602-B953-30A9B72B9B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61AEC227-179C-4EDB-BE7E-2C092EA9BD6D}"/>
              </a:ext>
            </a:extLst>
          </p:cNvPr>
          <p:cNvSpPr txBox="1"/>
          <p:nvPr/>
        </p:nvSpPr>
        <p:spPr>
          <a:xfrm rot="10800000">
            <a:off x="2501804" y="5064111"/>
            <a:ext cx="633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Blumenstrauß wird in eine Vase gestellt.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D4E152F-C64C-56B3-00F7-CF836FE16CC7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8553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2DCFF12B-9154-45CF-AFFA-685E09F3D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338" y="1271066"/>
            <a:ext cx="2834886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82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167589" y="3084537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803397" y="1790747"/>
            <a:ext cx="522515" cy="7341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10484" y="152405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787149" y="2220872"/>
            <a:ext cx="522515" cy="5964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331298" y="296775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0817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094753" y="3184528"/>
            <a:ext cx="576310" cy="5422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038C1A91-0C24-4F77-BF14-77ACF6776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4C03B207-8C79-4880-91EA-5BA7946E30B1}"/>
              </a:ext>
            </a:extLst>
          </p:cNvPr>
          <p:cNvSpPr txBox="1"/>
          <p:nvPr/>
        </p:nvSpPr>
        <p:spPr>
          <a:xfrm rot="10800000">
            <a:off x="1850520" y="5064111"/>
            <a:ext cx="7604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rasten auf unserer Wanderung um uns zu stärken.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34E5DFF-E8A9-4857-E7DB-FCCBC95D81AC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30</a:t>
            </a:r>
          </a:p>
        </p:txBody>
      </p:sp>
    </p:spTree>
    <p:extLst>
      <p:ext uri="{BB962C8B-B14F-4D97-AF65-F5344CB8AC3E}">
        <p14:creationId xmlns:p14="http://schemas.microsoft.com/office/powerpoint/2010/main" val="305561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639CFFB-0A88-4A56-BAAA-66D56A185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3869" y="1252777"/>
            <a:ext cx="2767824" cy="2749534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37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3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81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774387" y="147295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123102" y="3122044"/>
            <a:ext cx="522515" cy="6402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057097" y="2306425"/>
            <a:ext cx="475023" cy="4970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135900" y="1435126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036886" y="305678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42337" y="3108866"/>
            <a:ext cx="576310" cy="6402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72C6A2E1-B399-4DAF-A337-13ABA16B36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C16B927F-2C9F-4256-AF54-6D9BDA06A56D}"/>
              </a:ext>
            </a:extLst>
          </p:cNvPr>
          <p:cNvSpPr txBox="1"/>
          <p:nvPr/>
        </p:nvSpPr>
        <p:spPr>
          <a:xfrm rot="10800000">
            <a:off x="2670679" y="5064111"/>
            <a:ext cx="5964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Hunde balgen übermütig miteinander.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857C65C-C297-7DB6-9745-39C35AB1636A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31</a:t>
            </a:r>
          </a:p>
        </p:txBody>
      </p:sp>
    </p:spTree>
    <p:extLst>
      <p:ext uri="{BB962C8B-B14F-4D97-AF65-F5344CB8AC3E}">
        <p14:creationId xmlns:p14="http://schemas.microsoft.com/office/powerpoint/2010/main" val="143549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F80FD721-8A08-4E5E-9B22-054C6C548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0743" y="1293754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704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46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029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72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587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177307" y="3138792"/>
            <a:ext cx="546390" cy="5509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767153" y="3012190"/>
            <a:ext cx="522515" cy="6149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68446" y="1588623"/>
            <a:ext cx="2247102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6200000">
            <a:off x="5751501" y="1506953"/>
            <a:ext cx="522515" cy="8055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994447" y="2375562"/>
            <a:ext cx="522515" cy="5509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042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1D91BC2-6C3F-4BB0-AB3A-3B2319203E2D}"/>
              </a:ext>
            </a:extLst>
          </p:cNvPr>
          <p:cNvSpPr/>
          <p:nvPr/>
        </p:nvSpPr>
        <p:spPr>
          <a:xfrm>
            <a:off x="4200225" y="317637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38BA9FD0-C452-4533-823D-D0B9D6BB5445}"/>
              </a:ext>
            </a:extLst>
          </p:cNvPr>
          <p:cNvSpPr/>
          <p:nvPr/>
        </p:nvSpPr>
        <p:spPr>
          <a:xfrm>
            <a:off x="5840292" y="312907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53B84DA-9A89-41A1-B83E-9E25BD368BB5}"/>
              </a:ext>
            </a:extLst>
          </p:cNvPr>
          <p:cNvSpPr/>
          <p:nvPr/>
        </p:nvSpPr>
        <p:spPr>
          <a:xfrm>
            <a:off x="4246810" y="154498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B1E77912-A578-451D-BA6D-72D648D9A719}"/>
              </a:ext>
            </a:extLst>
          </p:cNvPr>
          <p:cNvSpPr/>
          <p:nvPr/>
        </p:nvSpPr>
        <p:spPr>
          <a:xfrm>
            <a:off x="5814440" y="164848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AEF11F1-FB31-4213-AF2C-7A93C2DBAA52}"/>
              </a:ext>
            </a:extLst>
          </p:cNvPr>
          <p:cNvSpPr/>
          <p:nvPr/>
        </p:nvSpPr>
        <p:spPr>
          <a:xfrm>
            <a:off x="5005616" y="247323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8DA9BB0-7331-4810-BB6A-AB50F5649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0743" y="1293753"/>
            <a:ext cx="2755631" cy="27129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6E57D2EF-B2B7-4D8C-83A2-E417F8B74F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FD5A64E1-B03A-4419-8477-AA6CFF02097E}"/>
              </a:ext>
            </a:extLst>
          </p:cNvPr>
          <p:cNvSpPr txBox="1"/>
          <p:nvPr/>
        </p:nvSpPr>
        <p:spPr>
          <a:xfrm rot="10800000">
            <a:off x="2898626" y="5064111"/>
            <a:ext cx="5508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Bei blauem Himmel scheint die Sonne.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F1CF542-F042-FDB6-85CF-6A50D84C718A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32</a:t>
            </a:r>
          </a:p>
        </p:txBody>
      </p:sp>
    </p:spTree>
    <p:extLst>
      <p:ext uri="{BB962C8B-B14F-4D97-AF65-F5344CB8AC3E}">
        <p14:creationId xmlns:p14="http://schemas.microsoft.com/office/powerpoint/2010/main" val="211304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12" grpId="0" animBg="1"/>
      <p:bldP spid="28" grpId="0" animBg="1"/>
      <p:bldP spid="29" grpId="0" animBg="1"/>
      <p:bldP spid="30" grpId="0" animBg="1"/>
      <p:bldP spid="31" grpId="0" animBg="1"/>
      <p:bldP spid="3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B82AA6F2-DE6E-42CE-A396-B723C2297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965" y="1283847"/>
            <a:ext cx="2755631" cy="2755631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6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909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241928" y="30238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808277" y="1462659"/>
            <a:ext cx="522515" cy="15420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86799" y="1532083"/>
            <a:ext cx="522515" cy="8211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313257" y="3040818"/>
            <a:ext cx="522515" cy="7341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668592" y="230642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7160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808277" y="2398579"/>
            <a:ext cx="576310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1D678A79-BC8C-480E-BFC1-B4F9BEB9D221}"/>
              </a:ext>
            </a:extLst>
          </p:cNvPr>
          <p:cNvSpPr/>
          <p:nvPr/>
        </p:nvSpPr>
        <p:spPr>
          <a:xfrm>
            <a:off x="4219701" y="3151337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6EDF0AE1-AB55-4630-9CF0-6515D944F77E}"/>
              </a:ext>
            </a:extLst>
          </p:cNvPr>
          <p:cNvSpPr/>
          <p:nvPr/>
        </p:nvSpPr>
        <p:spPr>
          <a:xfrm>
            <a:off x="5893435" y="153208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6F8F3F9-6421-4BE3-B77E-C7417151AAF5}"/>
              </a:ext>
            </a:extLst>
          </p:cNvPr>
          <p:cNvSpPr/>
          <p:nvPr/>
        </p:nvSpPr>
        <p:spPr>
          <a:xfrm>
            <a:off x="4234604" y="164981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4625198-94A7-4450-B297-562A8A1CD4B1}"/>
              </a:ext>
            </a:extLst>
          </p:cNvPr>
          <p:cNvSpPr/>
          <p:nvPr/>
        </p:nvSpPr>
        <p:spPr>
          <a:xfrm>
            <a:off x="5343958" y="322943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1B62A0F6-3AEC-4885-B06F-CFCFDB3E6CCC}"/>
              </a:ext>
            </a:extLst>
          </p:cNvPr>
          <p:cNvSpPr/>
          <p:nvPr/>
        </p:nvSpPr>
        <p:spPr>
          <a:xfrm>
            <a:off x="4705941" y="238695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F4484FB6-72CE-4E28-9F47-54B00A352029}"/>
              </a:ext>
            </a:extLst>
          </p:cNvPr>
          <p:cNvSpPr/>
          <p:nvPr/>
        </p:nvSpPr>
        <p:spPr>
          <a:xfrm>
            <a:off x="5749775" y="257282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42A850E-3F3C-4FE4-BC8D-09F67F3E3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142" y="1283847"/>
            <a:ext cx="2755631" cy="27556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00E83DBC-1E12-4AFA-8485-4A7AE66406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75D05B02-EC7D-4BB9-B885-1A9F3395C0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93" y="65445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8BB70072-4887-4AA7-A7D9-D9EA8FB741B3}"/>
              </a:ext>
            </a:extLst>
          </p:cNvPr>
          <p:cNvSpPr txBox="1"/>
          <p:nvPr/>
        </p:nvSpPr>
        <p:spPr>
          <a:xfrm rot="10800000">
            <a:off x="3595132" y="5064111"/>
            <a:ext cx="4115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Mein Bruder ist älter als ich.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D209C49-E7C3-4F48-2FC2-038F1AE50F9A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33</a:t>
            </a:r>
          </a:p>
        </p:txBody>
      </p:sp>
    </p:spTree>
    <p:extLst>
      <p:ext uri="{BB962C8B-B14F-4D97-AF65-F5344CB8AC3E}">
        <p14:creationId xmlns:p14="http://schemas.microsoft.com/office/powerpoint/2010/main" val="74554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3797CD53-59B5-48B3-B644-19F8E67A2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044" y="1271066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9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483443" y="306269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971543" y="2328644"/>
            <a:ext cx="522515" cy="6422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529451" y="1457405"/>
            <a:ext cx="1437009" cy="6271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297785" y="1567605"/>
            <a:ext cx="772687" cy="53714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47957" y="310788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553" y="541556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280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31961" y="2370537"/>
            <a:ext cx="576310" cy="5547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01F0FCB-6606-4C07-8EA9-9F8BAE68278F}"/>
              </a:ext>
            </a:extLst>
          </p:cNvPr>
          <p:cNvSpPr/>
          <p:nvPr/>
        </p:nvSpPr>
        <p:spPr>
          <a:xfrm>
            <a:off x="4502987" y="3105120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1214710-9605-486A-BA38-733FDB0DD9BC}"/>
              </a:ext>
            </a:extLst>
          </p:cNvPr>
          <p:cNvSpPr/>
          <p:nvPr/>
        </p:nvSpPr>
        <p:spPr>
          <a:xfrm>
            <a:off x="4976768" y="241800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EB6D09D7-0074-4FF6-B343-E99C72508B7F}"/>
              </a:ext>
            </a:extLst>
          </p:cNvPr>
          <p:cNvSpPr/>
          <p:nvPr/>
        </p:nvSpPr>
        <p:spPr>
          <a:xfrm>
            <a:off x="4502987" y="165124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BAE67D0-2282-48E9-9AD7-86AA72C08E58}"/>
              </a:ext>
            </a:extLst>
          </p:cNvPr>
          <p:cNvSpPr/>
          <p:nvPr/>
        </p:nvSpPr>
        <p:spPr>
          <a:xfrm>
            <a:off x="5437175" y="168331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6445354-9357-4F91-9BE7-0D2582A94A8A}"/>
              </a:ext>
            </a:extLst>
          </p:cNvPr>
          <p:cNvSpPr/>
          <p:nvPr/>
        </p:nvSpPr>
        <p:spPr>
          <a:xfrm>
            <a:off x="5503712" y="323856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C6B473D-D0EB-4B75-935E-4789BF6CADC2}"/>
              </a:ext>
            </a:extLst>
          </p:cNvPr>
          <p:cNvSpPr/>
          <p:nvPr/>
        </p:nvSpPr>
        <p:spPr>
          <a:xfrm>
            <a:off x="6076982" y="241800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5E3CEA-E15C-445D-A158-09CCCBEDC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015" y="1237758"/>
            <a:ext cx="2755631" cy="27129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BCBB5C6D-C7FE-4103-8EB9-3EBE9DC1D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4D8A8672-C5BD-4C20-A27B-E3C509745D73}"/>
              </a:ext>
            </a:extLst>
          </p:cNvPr>
          <p:cNvSpPr txBox="1"/>
          <p:nvPr/>
        </p:nvSpPr>
        <p:spPr>
          <a:xfrm rot="10800000">
            <a:off x="1851614" y="5064111"/>
            <a:ext cx="7602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Du schaust so traurig. Was hast du für einen Kummer?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7AC6049-3744-59FA-89F4-C263489B4588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34</a:t>
            </a:r>
          </a:p>
        </p:txBody>
      </p:sp>
    </p:spTree>
    <p:extLst>
      <p:ext uri="{BB962C8B-B14F-4D97-AF65-F5344CB8AC3E}">
        <p14:creationId xmlns:p14="http://schemas.microsoft.com/office/powerpoint/2010/main" val="95362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DA280CE7-01C9-44CB-91EC-43E0AC6A8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391" y="1222507"/>
            <a:ext cx="2780017" cy="3005588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336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03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700090" y="153208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976402" y="3429000"/>
            <a:ext cx="522515" cy="49874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 rot="19122007">
            <a:off x="5142290" y="2842490"/>
            <a:ext cx="522515" cy="5290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01592">
            <a:off x="4850450" y="1947960"/>
            <a:ext cx="522515" cy="164715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3990614" y="141290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1673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1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575950" y="3429000"/>
            <a:ext cx="576310" cy="53113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2E65BE08-D072-412B-9BC6-9748F7BB0BF5}"/>
              </a:ext>
            </a:extLst>
          </p:cNvPr>
          <p:cNvSpPr/>
          <p:nvPr/>
        </p:nvSpPr>
        <p:spPr>
          <a:xfrm>
            <a:off x="5755839" y="1547046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B2928E44-8967-405E-B0E6-B77DD45A5F90}"/>
              </a:ext>
            </a:extLst>
          </p:cNvPr>
          <p:cNvSpPr/>
          <p:nvPr/>
        </p:nvSpPr>
        <p:spPr>
          <a:xfrm>
            <a:off x="4088429" y="345499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7C5AE189-5AE8-4397-A52E-72EDB9F488A4}"/>
              </a:ext>
            </a:extLst>
          </p:cNvPr>
          <p:cNvSpPr/>
          <p:nvPr/>
        </p:nvSpPr>
        <p:spPr>
          <a:xfrm>
            <a:off x="4513129" y="217725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48059CB-55BD-45C6-9237-3F6888164603}"/>
              </a:ext>
            </a:extLst>
          </p:cNvPr>
          <p:cNvSpPr/>
          <p:nvPr/>
        </p:nvSpPr>
        <p:spPr>
          <a:xfrm>
            <a:off x="5150083" y="288928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79776653-3FC7-4595-8CAF-2C9C9FF78A52}"/>
              </a:ext>
            </a:extLst>
          </p:cNvPr>
          <p:cNvSpPr/>
          <p:nvPr/>
        </p:nvSpPr>
        <p:spPr>
          <a:xfrm>
            <a:off x="3976402" y="150706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3916CCEA-707D-46B8-9B36-5770A6282092}"/>
              </a:ext>
            </a:extLst>
          </p:cNvPr>
          <p:cNvSpPr/>
          <p:nvPr/>
        </p:nvSpPr>
        <p:spPr>
          <a:xfrm>
            <a:off x="5575950" y="350822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3FCD474-7AB7-4B2F-A163-A30412FE1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6775" y="1222507"/>
            <a:ext cx="2780017" cy="30055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85364517-CBB0-4EA1-BEEE-0229D0920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2D4F2963-1D9D-48B3-9A16-96E366C1622D}"/>
              </a:ext>
            </a:extLst>
          </p:cNvPr>
          <p:cNvSpPr txBox="1"/>
          <p:nvPr/>
        </p:nvSpPr>
        <p:spPr>
          <a:xfrm rot="10800000">
            <a:off x="3606093" y="5064111"/>
            <a:ext cx="4093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Wasser ist lebensnotwendig.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84DDBA4-4337-FAA9-407B-B2313B758CBC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35</a:t>
            </a:r>
          </a:p>
        </p:txBody>
      </p:sp>
    </p:spTree>
    <p:extLst>
      <p:ext uri="{BB962C8B-B14F-4D97-AF65-F5344CB8AC3E}">
        <p14:creationId xmlns:p14="http://schemas.microsoft.com/office/powerpoint/2010/main" val="19733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9D10C62-F601-4ACC-B721-31D082924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705" y="1219045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0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75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2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676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25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871616" y="288029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9065375">
            <a:off x="4955235" y="1291141"/>
            <a:ext cx="522515" cy="18959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05518" y="255418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293969" y="2228819"/>
            <a:ext cx="522515" cy="6266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83243" y="141767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004" y="565331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86AABE6-DE86-4BDD-A117-C31601CB4923}"/>
              </a:ext>
            </a:extLst>
          </p:cNvPr>
          <p:cNvSpPr/>
          <p:nvPr/>
        </p:nvSpPr>
        <p:spPr>
          <a:xfrm>
            <a:off x="5871616" y="294311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87E3F50-601A-44AA-A9E8-C22E844E1DF9}"/>
              </a:ext>
            </a:extLst>
          </p:cNvPr>
          <p:cNvSpPr/>
          <p:nvPr/>
        </p:nvSpPr>
        <p:spPr>
          <a:xfrm>
            <a:off x="4638553" y="16535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C1085E9-437A-415C-8A10-013E2852B9BE}"/>
              </a:ext>
            </a:extLst>
          </p:cNvPr>
          <p:cNvSpPr/>
          <p:nvPr/>
        </p:nvSpPr>
        <p:spPr>
          <a:xfrm>
            <a:off x="4386938" y="262257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9B4C30DF-1D2B-4DB5-89FD-E026D8D47D82}"/>
              </a:ext>
            </a:extLst>
          </p:cNvPr>
          <p:cNvSpPr/>
          <p:nvPr/>
        </p:nvSpPr>
        <p:spPr>
          <a:xfrm>
            <a:off x="5359552" y="235036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7001962-EE6E-4898-BC55-60A88F44C387}"/>
              </a:ext>
            </a:extLst>
          </p:cNvPr>
          <p:cNvSpPr/>
          <p:nvPr/>
        </p:nvSpPr>
        <p:spPr>
          <a:xfrm>
            <a:off x="5575405" y="162408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F76D3BF-F093-4E69-B08C-55E668C17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705" y="1207023"/>
            <a:ext cx="2755631" cy="267027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816D77E2-1AEF-4378-9EF1-022597D86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6F1828A7-EEEB-4688-A79E-A5A32C984ABB}"/>
              </a:ext>
            </a:extLst>
          </p:cNvPr>
          <p:cNvSpPr txBox="1"/>
          <p:nvPr/>
        </p:nvSpPr>
        <p:spPr>
          <a:xfrm rot="10800000">
            <a:off x="4015115" y="5064111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Lesen macht gescheit.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4531C43-3BB8-5C26-967D-0BAFD5C7F715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36</a:t>
            </a:r>
          </a:p>
        </p:txBody>
      </p:sp>
    </p:spTree>
    <p:extLst>
      <p:ext uri="{BB962C8B-B14F-4D97-AF65-F5344CB8AC3E}">
        <p14:creationId xmlns:p14="http://schemas.microsoft.com/office/powerpoint/2010/main" val="393726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24" grpId="0" animBg="1"/>
      <p:bldP spid="28" grpId="0" animBg="1"/>
      <p:bldP spid="29" grpId="0" animBg="1"/>
      <p:bldP spid="30" grpId="0" animBg="1"/>
      <p:bldP spid="31" grpId="0" animBg="1"/>
      <p:bldP spid="3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66F82BE0-E194-4E59-9595-437CDD690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512" y="1232730"/>
            <a:ext cx="2761727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301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ö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241928" y="30238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941009" y="2275763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 rot="19145482">
            <a:off x="4802409" y="1283724"/>
            <a:ext cx="522515" cy="25164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9065375">
            <a:off x="5122832" y="2013817"/>
            <a:ext cx="522515" cy="171472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352923" y="146265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3502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 rot="18992074">
            <a:off x="5259278" y="2926901"/>
            <a:ext cx="733228" cy="58295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41B56F4-3DC1-4E71-8F9C-AA802F45216D}"/>
              </a:ext>
            </a:extLst>
          </p:cNvPr>
          <p:cNvSpPr/>
          <p:nvPr/>
        </p:nvSpPr>
        <p:spPr>
          <a:xfrm>
            <a:off x="4259640" y="3131839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3128080-AD8E-46E7-87DF-33FF5C7A969A}"/>
              </a:ext>
            </a:extLst>
          </p:cNvPr>
          <p:cNvSpPr/>
          <p:nvPr/>
        </p:nvSpPr>
        <p:spPr>
          <a:xfrm>
            <a:off x="5867157" y="234001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08B88673-46F6-412E-8ECC-A3FD5FFD326A}"/>
              </a:ext>
            </a:extLst>
          </p:cNvPr>
          <p:cNvSpPr/>
          <p:nvPr/>
        </p:nvSpPr>
        <p:spPr>
          <a:xfrm>
            <a:off x="4215511" y="159215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4F945A6-7AE7-447D-88F3-C76538E81814}"/>
              </a:ext>
            </a:extLst>
          </p:cNvPr>
          <p:cNvSpPr/>
          <p:nvPr/>
        </p:nvSpPr>
        <p:spPr>
          <a:xfrm>
            <a:off x="4768158" y="231005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E8D2E13-5EA4-497A-A776-9BDB244B9B24}"/>
              </a:ext>
            </a:extLst>
          </p:cNvPr>
          <p:cNvSpPr/>
          <p:nvPr/>
        </p:nvSpPr>
        <p:spPr>
          <a:xfrm>
            <a:off x="5275262" y="160737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7B33852-6481-44DE-A304-D315E028C59F}"/>
              </a:ext>
            </a:extLst>
          </p:cNvPr>
          <p:cNvSpPr/>
          <p:nvPr/>
        </p:nvSpPr>
        <p:spPr>
          <a:xfrm>
            <a:off x="5369860" y="297664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B50F24A-5514-4338-A94E-74EE795F0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511" y="1204563"/>
            <a:ext cx="2761727" cy="27129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149909C6-B135-4E4A-A202-512F19D94A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FF6A0E3E-BCCF-461F-B9C4-1C86BEF7CCFF}"/>
              </a:ext>
            </a:extLst>
          </p:cNvPr>
          <p:cNvSpPr txBox="1"/>
          <p:nvPr/>
        </p:nvSpPr>
        <p:spPr>
          <a:xfrm rot="10800000">
            <a:off x="2109951" y="5064111"/>
            <a:ext cx="7085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Man muss nicht nur wollen, sondern auch können.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2603D1D-A4DC-319D-CF72-3B1B286EFA9A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37</a:t>
            </a:r>
          </a:p>
        </p:txBody>
      </p:sp>
    </p:spTree>
    <p:extLst>
      <p:ext uri="{BB962C8B-B14F-4D97-AF65-F5344CB8AC3E}">
        <p14:creationId xmlns:p14="http://schemas.microsoft.com/office/powerpoint/2010/main" val="287629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E8060229-4EE1-41A9-82D4-30575BD18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909" y="1182109"/>
            <a:ext cx="2755631" cy="2773920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6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958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67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48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065296" y="306787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317670" y="1420907"/>
            <a:ext cx="490537" cy="587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162257" y="1442252"/>
            <a:ext cx="522515" cy="13797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157540" y="2231960"/>
            <a:ext cx="522515" cy="5900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6021770" y="3154680"/>
            <a:ext cx="522515" cy="5170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299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993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6096000" y="2231960"/>
            <a:ext cx="576310" cy="51704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11D38E2-56A7-4FC4-A893-FA0001EB6229}"/>
              </a:ext>
            </a:extLst>
          </p:cNvPr>
          <p:cNvSpPr/>
          <p:nvPr/>
        </p:nvSpPr>
        <p:spPr>
          <a:xfrm>
            <a:off x="5080460" y="3067879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CD5690-79EC-4EFF-AAD0-4524B06F6E36}"/>
              </a:ext>
            </a:extLst>
          </p:cNvPr>
          <p:cNvSpPr/>
          <p:nvPr/>
        </p:nvSpPr>
        <p:spPr>
          <a:xfrm>
            <a:off x="4448636" y="143048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1AE8A988-E924-4CA3-A3F4-CD4C20E7D1D2}"/>
              </a:ext>
            </a:extLst>
          </p:cNvPr>
          <p:cNvSpPr/>
          <p:nvPr/>
        </p:nvSpPr>
        <p:spPr>
          <a:xfrm>
            <a:off x="5236250" y="150204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72E18807-BA2D-48BF-8976-BDCC14C5C15A}"/>
              </a:ext>
            </a:extLst>
          </p:cNvPr>
          <p:cNvSpPr/>
          <p:nvPr/>
        </p:nvSpPr>
        <p:spPr>
          <a:xfrm>
            <a:off x="5236250" y="237272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BCA3ED4-F720-41BC-A112-2C9CF8706243}"/>
              </a:ext>
            </a:extLst>
          </p:cNvPr>
          <p:cNvSpPr/>
          <p:nvPr/>
        </p:nvSpPr>
        <p:spPr>
          <a:xfrm>
            <a:off x="5997707" y="321984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D42752-180E-4F17-8463-B6B704227FA0}"/>
              </a:ext>
            </a:extLst>
          </p:cNvPr>
          <p:cNvSpPr/>
          <p:nvPr/>
        </p:nvSpPr>
        <p:spPr>
          <a:xfrm>
            <a:off x="6021770" y="223196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5164F68-5775-44BC-813D-6650D92F2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466" y="1182109"/>
            <a:ext cx="2755631" cy="277392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5293D214-FB88-4E75-BC0B-9DD5CCE99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B3C953FB-FEB2-4831-8330-24763515B7DC}"/>
              </a:ext>
            </a:extLst>
          </p:cNvPr>
          <p:cNvSpPr txBox="1"/>
          <p:nvPr/>
        </p:nvSpPr>
        <p:spPr>
          <a:xfrm rot="10800000">
            <a:off x="2713480" y="5064111"/>
            <a:ext cx="5878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Morgen kommen meine Eltern zu Besuch.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C04C90D-0218-D2D6-782B-10BEBF781B0C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38</a:t>
            </a:r>
          </a:p>
        </p:txBody>
      </p:sp>
    </p:spTree>
    <p:extLst>
      <p:ext uri="{BB962C8B-B14F-4D97-AF65-F5344CB8AC3E}">
        <p14:creationId xmlns:p14="http://schemas.microsoft.com/office/powerpoint/2010/main" val="314819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0559139A-550A-43F2-A2B8-B8275BD33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829" y="1249728"/>
            <a:ext cx="2755631" cy="2755631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79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9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24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61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006361" y="228427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544647" y="3114963"/>
            <a:ext cx="1359551" cy="5797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90521" y="1561723"/>
            <a:ext cx="2279259" cy="5070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052824" y="1576000"/>
            <a:ext cx="1518964" cy="52385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297784" y="3159605"/>
            <a:ext cx="532689" cy="5351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76304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3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77094" y="1495120"/>
            <a:ext cx="620695" cy="6402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36E6C0E3-46C9-4EDA-B228-57B6B5FFE687}"/>
              </a:ext>
            </a:extLst>
          </p:cNvPr>
          <p:cNvSpPr/>
          <p:nvPr/>
        </p:nvSpPr>
        <p:spPr>
          <a:xfrm>
            <a:off x="4979896" y="240591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8AC3DBF2-94B1-49D7-B3D9-5F21077D407E}"/>
              </a:ext>
            </a:extLst>
          </p:cNvPr>
          <p:cNvSpPr/>
          <p:nvPr/>
        </p:nvSpPr>
        <p:spPr>
          <a:xfrm>
            <a:off x="4579662" y="321212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26959C3-568C-4F70-9CE9-CF09D6127AC5}"/>
              </a:ext>
            </a:extLst>
          </p:cNvPr>
          <p:cNvSpPr/>
          <p:nvPr/>
        </p:nvSpPr>
        <p:spPr>
          <a:xfrm>
            <a:off x="4306240" y="164679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FCB6CC8-9714-4AF6-B239-5E2F06ABEAA5}"/>
              </a:ext>
            </a:extLst>
          </p:cNvPr>
          <p:cNvSpPr/>
          <p:nvPr/>
        </p:nvSpPr>
        <p:spPr>
          <a:xfrm>
            <a:off x="5080833" y="159121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9DA53F1-D605-4D06-98E8-8CB6CC6777A8}"/>
              </a:ext>
            </a:extLst>
          </p:cNvPr>
          <p:cNvSpPr/>
          <p:nvPr/>
        </p:nvSpPr>
        <p:spPr>
          <a:xfrm>
            <a:off x="5495163" y="32201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F50B797-9192-41C3-B84F-5267431980BF}"/>
              </a:ext>
            </a:extLst>
          </p:cNvPr>
          <p:cNvSpPr/>
          <p:nvPr/>
        </p:nvSpPr>
        <p:spPr>
          <a:xfrm>
            <a:off x="6026365" y="160004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C3897CB-CFD0-4F34-A001-5F52293E3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828" y="1227582"/>
            <a:ext cx="2755631" cy="27556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00E80FE1-2A0C-43F8-BF98-363B41963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FC97DBD0-E548-44E6-AABA-01F3BECD4838}"/>
              </a:ext>
            </a:extLst>
          </p:cNvPr>
          <p:cNvSpPr txBox="1"/>
          <p:nvPr/>
        </p:nvSpPr>
        <p:spPr>
          <a:xfrm rot="10800000">
            <a:off x="3762996" y="5064111"/>
            <a:ext cx="3779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rennen um die Wette.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6B71159-7538-B7D5-9FD9-E6B51FDE5BE8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39</a:t>
            </a:r>
          </a:p>
        </p:txBody>
      </p:sp>
    </p:spTree>
    <p:extLst>
      <p:ext uri="{BB962C8B-B14F-4D97-AF65-F5344CB8AC3E}">
        <p14:creationId xmlns:p14="http://schemas.microsoft.com/office/powerpoint/2010/main" val="361946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80BAAB2-7D35-476E-89F4-714B3A1F7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920" y="1248621"/>
            <a:ext cx="2755631" cy="2712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32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5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0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ß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519759" y="30533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038163" y="1662740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655735" y="160044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6074688" y="298779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157" y="559844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9FA49D5F-0395-4F5B-9253-5F5167017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A22A593C-8CF6-4259-AB3E-C67592D466AE}"/>
              </a:ext>
            </a:extLst>
          </p:cNvPr>
          <p:cNvSpPr txBox="1"/>
          <p:nvPr/>
        </p:nvSpPr>
        <p:spPr>
          <a:xfrm rot="10800000">
            <a:off x="3382732" y="5064111"/>
            <a:ext cx="4540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Auch Üben kann Spaß machen.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DE69911-5262-2FEF-FFAB-FDAE326C0070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20141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04E7A99A-ECF5-41F7-9E40-C2E3AC5A3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965" y="1157681"/>
            <a:ext cx="2755631" cy="2834886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323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40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68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75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971543" y="30533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882285" y="1374105"/>
            <a:ext cx="522515" cy="65140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142478" y="2216957"/>
            <a:ext cx="1351580" cy="6291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933351" y="2199181"/>
            <a:ext cx="398991" cy="6291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142478" y="1293662"/>
            <a:ext cx="453962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275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5910078" y="2185534"/>
            <a:ext cx="576310" cy="6402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BACF8509-B4C2-4588-838D-A89B88B5E29B}"/>
              </a:ext>
            </a:extLst>
          </p:cNvPr>
          <p:cNvSpPr/>
          <p:nvPr/>
        </p:nvSpPr>
        <p:spPr>
          <a:xfrm>
            <a:off x="4912590" y="3108911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E64EF875-C0E3-4322-89C8-C6743DB6C1BA}"/>
              </a:ext>
            </a:extLst>
          </p:cNvPr>
          <p:cNvSpPr/>
          <p:nvPr/>
        </p:nvSpPr>
        <p:spPr>
          <a:xfrm>
            <a:off x="4921607" y="150551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7F995183-D20E-45A5-8933-378AE25A6497}"/>
              </a:ext>
            </a:extLst>
          </p:cNvPr>
          <p:cNvSpPr/>
          <p:nvPr/>
        </p:nvSpPr>
        <p:spPr>
          <a:xfrm>
            <a:off x="4278373" y="231673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BFBEFB4-863F-47ED-89A7-16A457DF2AC4}"/>
              </a:ext>
            </a:extLst>
          </p:cNvPr>
          <p:cNvSpPr/>
          <p:nvPr/>
        </p:nvSpPr>
        <p:spPr>
          <a:xfrm>
            <a:off x="4941967" y="229556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D78E136-5624-46C3-A700-D53F0B8F0A96}"/>
              </a:ext>
            </a:extLst>
          </p:cNvPr>
          <p:cNvSpPr/>
          <p:nvPr/>
        </p:nvSpPr>
        <p:spPr>
          <a:xfrm>
            <a:off x="4226230" y="148444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8B166950-5629-4254-8B09-1C84B3718D85}"/>
              </a:ext>
            </a:extLst>
          </p:cNvPr>
          <p:cNvSpPr/>
          <p:nvPr/>
        </p:nvSpPr>
        <p:spPr>
          <a:xfrm>
            <a:off x="5974324" y="227894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5C31F5F-9762-4417-81DE-8568079C5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4526" y="1157681"/>
            <a:ext cx="2755631" cy="283488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8D265FB1-1876-4EEF-8B63-7D4D2BE98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1E6721F4-B026-4396-8EFC-0C57225CDC36}"/>
              </a:ext>
            </a:extLst>
          </p:cNvPr>
          <p:cNvSpPr txBox="1"/>
          <p:nvPr/>
        </p:nvSpPr>
        <p:spPr>
          <a:xfrm rot="10800000">
            <a:off x="3825974" y="5064111"/>
            <a:ext cx="3178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Wir wollen gewinnen.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6356888-3A61-67E2-84C7-3626FB063C4B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40</a:t>
            </a:r>
          </a:p>
        </p:txBody>
      </p:sp>
    </p:spTree>
    <p:extLst>
      <p:ext uri="{BB962C8B-B14F-4D97-AF65-F5344CB8AC3E}">
        <p14:creationId xmlns:p14="http://schemas.microsoft.com/office/powerpoint/2010/main" val="211599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E15BEE29-E79C-4364-BB1E-892C4EBBA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403" y="1297662"/>
            <a:ext cx="2847079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37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854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82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89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792211" y="15073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079952" y="268074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 rot="18444650">
            <a:off x="4650550" y="1305416"/>
            <a:ext cx="522515" cy="189158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8537808">
            <a:off x="5119850" y="2358809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998252" y="279249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41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683388" y="3253783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5841876" y="1494963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4172569" y="282409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4079952" y="170063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5259473" y="239488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6031599" y="288971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705449" y="329985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8876A69-325E-4F80-A647-0143F2155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5933" y="1297661"/>
            <a:ext cx="2847079" cy="278001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05AD0B68-918F-4FE8-93CF-90A7E66E59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AE00D2E9-2890-4160-A4D3-B734C69DA843}"/>
              </a:ext>
            </a:extLst>
          </p:cNvPr>
          <p:cNvSpPr txBox="1"/>
          <p:nvPr/>
        </p:nvSpPr>
        <p:spPr>
          <a:xfrm rot="10800000">
            <a:off x="3629594" y="5064111"/>
            <a:ext cx="4046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Hör auf dauernd zu murren.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2370A66-7835-0014-89C1-70093B5849CE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41</a:t>
            </a:r>
          </a:p>
        </p:txBody>
      </p:sp>
    </p:spTree>
    <p:extLst>
      <p:ext uri="{BB962C8B-B14F-4D97-AF65-F5344CB8AC3E}">
        <p14:creationId xmlns:p14="http://schemas.microsoft.com/office/powerpoint/2010/main" val="138430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 animBg="1"/>
      <p:bldP spid="34" grpId="0" animBg="1"/>
      <p:bldP spid="35" grpId="0" animBg="1"/>
      <p:bldP spid="36" grpId="0"/>
      <p:bldP spid="33" grpId="0"/>
      <p:bldP spid="3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4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3214311" y="3075057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8024866" y="2981986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4325348" y="3075057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c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4325348" y="146897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5600472" y="309953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3442924" y="1937875"/>
            <a:ext cx="460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6434606" y="2287975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4880426" y="220939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7738062" y="170010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85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59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71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703" y="568988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60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751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 flipV="1">
            <a:off x="3189418" y="3146264"/>
            <a:ext cx="522515" cy="5436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7982193" y="310280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290261" y="3214614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4197447" y="1524246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11140" y="318952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3384960" y="2116382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6377846" y="2398205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4862687" y="225363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7688439" y="1838263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3042924" y="3112707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7924254" y="309804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4145398" y="319850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4295441" y="159092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5588458" y="324123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3337259" y="202331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6510330" y="239820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4828863" y="235824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7681336" y="187850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71BFFBB-D185-4B4A-B71F-9EB4C399F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889" y="1293228"/>
            <a:ext cx="6248942" cy="278001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95310951-E350-4563-AE40-4C7045994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A5805216-366F-49AA-A641-4C6FE896C4FC}"/>
              </a:ext>
            </a:extLst>
          </p:cNvPr>
          <p:cNvSpPr txBox="1"/>
          <p:nvPr/>
        </p:nvSpPr>
        <p:spPr>
          <a:xfrm rot="10800000">
            <a:off x="2035412" y="5064111"/>
            <a:ext cx="7234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Im Dachboden werden oft alte Sachen aufbewahrt.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C173D01-BDF1-BA8B-02F8-1FCCA884789F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42</a:t>
            </a:r>
          </a:p>
        </p:txBody>
      </p:sp>
    </p:spTree>
    <p:extLst>
      <p:ext uri="{BB962C8B-B14F-4D97-AF65-F5344CB8AC3E}">
        <p14:creationId xmlns:p14="http://schemas.microsoft.com/office/powerpoint/2010/main" val="324410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6645936" y="2209245"/>
            <a:ext cx="429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J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409454" y="1607902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8061786" y="2918277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g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139751" y="3040887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7625042" y="153112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4615576" y="3181658"/>
            <a:ext cx="7457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err="1">
                <a:latin typeface="Trebuchet MS" panose="020B0603020202020204" pitchFamily="34" charset="0"/>
              </a:rPr>
              <a:t>eu</a:t>
            </a:r>
            <a:endParaRPr lang="de-DE" sz="4000" dirty="0">
              <a:latin typeface="Trebuchet MS" panose="020B0603020202020204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412743" y="1453127"/>
            <a:ext cx="388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4288306" y="220520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85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19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J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463" y="556187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889174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4000" b="1" dirty="0" err="1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eu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248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43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579219" y="224516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348494" y="172060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8000242" y="3113936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081687" y="3110166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7607624" y="154928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568280" y="3275610"/>
            <a:ext cx="798668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236557" y="1558838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4259981" y="228296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6635727" y="2215440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396387" y="177709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8027129" y="315040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029454" y="319111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7603774" y="163624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691059" y="3287609"/>
            <a:ext cx="670234" cy="537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252281" y="163252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4326940" y="246417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84EFC07-7734-4128-811C-AB9648D3B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879" y="1272420"/>
            <a:ext cx="6242845" cy="285927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72F4D5B5-02A8-41BF-A5DF-DDCB23CEB3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C5D31C50-7311-403C-B3EF-F124AB5A22E9}"/>
              </a:ext>
            </a:extLst>
          </p:cNvPr>
          <p:cNvSpPr txBox="1"/>
          <p:nvPr/>
        </p:nvSpPr>
        <p:spPr>
          <a:xfrm rot="10800000">
            <a:off x="3010839" y="5064111"/>
            <a:ext cx="5283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Jäger teilten sich die Jagdbeute.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54822BC-20FC-E86C-A9C8-9E780FC124EE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43</a:t>
            </a:r>
          </a:p>
        </p:txBody>
      </p:sp>
    </p:spTree>
    <p:extLst>
      <p:ext uri="{BB962C8B-B14F-4D97-AF65-F5344CB8AC3E}">
        <p14:creationId xmlns:p14="http://schemas.microsoft.com/office/powerpoint/2010/main" val="22211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5500961" y="1344000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109456" y="3122784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6857725" y="2140900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c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054077" y="1382183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5550151" y="242296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8123999" y="298290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p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4236128" y="2088307"/>
            <a:ext cx="335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l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4035050" y="3122784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7818566" y="1485805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9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21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635" y="558016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09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p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676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24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4913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468632" y="135735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053269" y="3177488"/>
            <a:ext cx="1521107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6823623" y="2251222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006381" y="1428755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497070" y="250168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8051162" y="3160264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4098346" y="2122094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4016353" y="318843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7757552" y="1628735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5475542" y="143405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069984" y="326413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6945179" y="222995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2986307" y="144551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5532758" y="253902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8045998" y="316001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4102156" y="218508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4053672" y="336585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7864420" y="171394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6AD6ADE-4E37-4556-BB33-CC9FA2F98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871" y="1234253"/>
            <a:ext cx="6242845" cy="285317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617D549C-598E-4BA8-A385-9709D0258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A7EB2C7C-1444-413E-8B93-7488C9FC3F48}"/>
              </a:ext>
            </a:extLst>
          </p:cNvPr>
          <p:cNvSpPr txBox="1"/>
          <p:nvPr/>
        </p:nvSpPr>
        <p:spPr>
          <a:xfrm rot="10800000">
            <a:off x="2589539" y="5064111"/>
            <a:ext cx="612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Verlierer schmiedete einen Racheplan.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6B6D4C-0CBC-A95D-74DE-3ED3F057E4C6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44</a:t>
            </a:r>
          </a:p>
        </p:txBody>
      </p:sp>
    </p:spTree>
    <p:extLst>
      <p:ext uri="{BB962C8B-B14F-4D97-AF65-F5344CB8AC3E}">
        <p14:creationId xmlns:p14="http://schemas.microsoft.com/office/powerpoint/2010/main" val="226193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6980402" y="3038370"/>
            <a:ext cx="518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7964053" y="146344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6025059" y="1976548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2953898" y="1311177"/>
            <a:ext cx="335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l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4688022" y="3198228"/>
            <a:ext cx="388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3112607" y="2669141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ä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809403" y="3240078"/>
            <a:ext cx="465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6761960" y="1960589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4236763" y="1655859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95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68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89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42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693" y="563502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413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13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56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283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960125" y="302773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7920168" y="146210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885452" y="2128973"/>
            <a:ext cx="1613041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2832315" y="1336315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554946" y="3240078"/>
            <a:ext cx="1889192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3075005" y="2844763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688034" y="3324833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6755118" y="201906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4160067" y="1752776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7036235" y="306541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8008817" y="160353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5913089" y="205503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2818973" y="139232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4647598" y="326227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3180947" y="280048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785967" y="332338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6608937" y="219630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4298465" y="185473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1F8541E-4954-42E0-BB45-FA2358AEA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691" y="1228603"/>
            <a:ext cx="6285521" cy="299949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F51DFA53-F1E3-475F-ADC4-649EFAFC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F4697098-84F6-48B1-80D2-86342C04C72C}"/>
              </a:ext>
            </a:extLst>
          </p:cNvPr>
          <p:cNvSpPr txBox="1"/>
          <p:nvPr/>
        </p:nvSpPr>
        <p:spPr>
          <a:xfrm rot="10800000">
            <a:off x="3019656" y="5064111"/>
            <a:ext cx="5266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Übeltäter wurde schnell gefasst.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1B78C59-19A1-B484-9B44-81CAF09DB186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45</a:t>
            </a:r>
          </a:p>
        </p:txBody>
      </p:sp>
    </p:spTree>
    <p:extLst>
      <p:ext uri="{BB962C8B-B14F-4D97-AF65-F5344CB8AC3E}">
        <p14:creationId xmlns:p14="http://schemas.microsoft.com/office/powerpoint/2010/main" val="140995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7045844" y="2515828"/>
            <a:ext cx="460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096930" y="1454193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4836743" y="2011518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8142524" y="1318489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5720379" y="3015117"/>
            <a:ext cx="47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3793464" y="2515828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700659" y="2032065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8044580" y="3126020"/>
            <a:ext cx="330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8185930" y="207981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7078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Ab hier hilft wahrscheinlich nur probieren!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2756" y="567007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450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71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387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7029767" y="25371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061771" y="148048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733253" y="2122720"/>
            <a:ext cx="1614710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8142524" y="1403244"/>
            <a:ext cx="560584" cy="14665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720378" y="2986741"/>
            <a:ext cx="463783" cy="88451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3661426" y="2632662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623578" y="2108466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7915774" y="3223714"/>
            <a:ext cx="522515" cy="5049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8117415" y="2228491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7065007" y="2579598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069832" y="156802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4800507" y="211979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7989273" y="139232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 flipV="1">
            <a:off x="5632210" y="2883967"/>
            <a:ext cx="543222" cy="707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3581896" y="262040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700659" y="217991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7989273" y="325285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8171085" y="231374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AFFF38FF-98A5-4BE3-B84C-35DBDB3DB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774" y="1216890"/>
            <a:ext cx="6248942" cy="287756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4A2729A8-3A8B-49F7-9A8D-EDF013FD8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8DD52D3B-C69E-4741-AC92-4CD46081A2B3}"/>
              </a:ext>
            </a:extLst>
          </p:cNvPr>
          <p:cNvSpPr txBox="1"/>
          <p:nvPr/>
        </p:nvSpPr>
        <p:spPr>
          <a:xfrm rot="10800000">
            <a:off x="2568410" y="5064111"/>
            <a:ext cx="6168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Er bekam obendrein auch noch einen Preis.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65D5934-5071-5BE9-C1B2-EF48DE0A77D6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46</a:t>
            </a:r>
          </a:p>
        </p:txBody>
      </p:sp>
    </p:spTree>
    <p:extLst>
      <p:ext uri="{BB962C8B-B14F-4D97-AF65-F5344CB8AC3E}">
        <p14:creationId xmlns:p14="http://schemas.microsoft.com/office/powerpoint/2010/main" val="35937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3201012" y="131117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5273844" y="231519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b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3889753" y="1337853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107194" y="318343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4574376" y="134628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8035088" y="3040094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6418452" y="234894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3922112" y="2625734"/>
            <a:ext cx="330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7645471" y="1580130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243" y="547043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260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i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28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751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3054927" y="1505072"/>
            <a:ext cx="2211043" cy="47606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5251889" y="228801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 flipV="1">
            <a:off x="3821274" y="1467139"/>
            <a:ext cx="1218294" cy="4929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030174" y="3305924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556379" y="1392324"/>
            <a:ext cx="522515" cy="58954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8006605" y="3151629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6362646" y="2335669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3821274" y="267982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7535120" y="1580130"/>
            <a:ext cx="576310" cy="74341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2918379" y="1353718"/>
            <a:ext cx="766712" cy="620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5251889" y="2326939"/>
            <a:ext cx="512064" cy="6231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3788877" y="146812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084265" y="332111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4607590" y="148467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8022494" y="314815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6438561" y="247747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3887235" y="269253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7597685" y="183002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E662F30-BBD5-4D29-9E99-F892A7BC1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774" y="1220226"/>
            <a:ext cx="6248942" cy="294462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D2BE96C4-571A-49C0-A04C-0ECE17DEB7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9A7E36F0-3525-4E5F-B20F-7EAD3FB6A479}"/>
              </a:ext>
            </a:extLst>
          </p:cNvPr>
          <p:cNvSpPr txBox="1"/>
          <p:nvPr/>
        </p:nvSpPr>
        <p:spPr>
          <a:xfrm rot="10800000">
            <a:off x="3109903" y="5064111"/>
            <a:ext cx="5085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Das Haus hatte ebenerdige Fenster.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6831633-20BF-31C3-11BA-70FF878C5CAB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47</a:t>
            </a:r>
          </a:p>
        </p:txBody>
      </p:sp>
    </p:spTree>
    <p:extLst>
      <p:ext uri="{BB962C8B-B14F-4D97-AF65-F5344CB8AC3E}">
        <p14:creationId xmlns:p14="http://schemas.microsoft.com/office/powerpoint/2010/main" val="2514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7226964" y="2217400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4517573" y="3105125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5197699" y="3105125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030994" y="1452259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7975776" y="1404548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g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4307639" y="2269343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3232030" y="2840629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5843487" y="3105125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5577953" y="153298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6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5543" y="5507009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8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70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8851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7168948" y="223714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4486218" y="3185753"/>
            <a:ext cx="2211479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5113022" y="3256795"/>
            <a:ext cx="1427311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3030994" y="1537014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7867940" y="149693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226230" y="2410692"/>
            <a:ext cx="576310" cy="6243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3124322" y="2893762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5813123" y="311331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5479704" y="1668709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7021161" y="2245298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4470929" y="329079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5092907" y="319457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038847" y="153298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7975776" y="158017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390461" y="2335743"/>
            <a:ext cx="512064" cy="641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3212456" y="293355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5752920" y="323698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5511827" y="176953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6C6AE57-C7DC-4041-B768-A7BFA2C16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831" y="1291566"/>
            <a:ext cx="6248942" cy="278611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F9EA32FE-FFFD-42EA-9CB3-2BD734596A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95C9FDA4-2216-4EF3-8AB0-5BC5DC0C0B5E}"/>
              </a:ext>
            </a:extLst>
          </p:cNvPr>
          <p:cNvSpPr txBox="1"/>
          <p:nvPr/>
        </p:nvSpPr>
        <p:spPr>
          <a:xfrm rot="10800000">
            <a:off x="3295047" y="5064111"/>
            <a:ext cx="4715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Seine Antwort passte haargenau.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5C65C30-EDE6-8EF0-0BA2-B2438DE55550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48</a:t>
            </a:r>
          </a:p>
        </p:txBody>
      </p:sp>
    </p:spTree>
    <p:extLst>
      <p:ext uri="{BB962C8B-B14F-4D97-AF65-F5344CB8AC3E}">
        <p14:creationId xmlns:p14="http://schemas.microsoft.com/office/powerpoint/2010/main" val="177870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3170694" y="299871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6070472" y="1976548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8199556" y="1404548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c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080276" y="142825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6831385" y="1976548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4213953" y="143014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7856466" y="3072378"/>
            <a:ext cx="6110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m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6132297" y="3005939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4174853" y="2980507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95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94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808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21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427" y="554358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09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213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66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m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277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3140768" y="3038890"/>
            <a:ext cx="1596332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6001927" y="2094642"/>
            <a:ext cx="1516473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8161999" y="1545378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2989280" y="1479900"/>
            <a:ext cx="1747819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6757580" y="204384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132910" y="1563024"/>
            <a:ext cx="80958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7876839" y="3124021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6065837" y="306087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4001989" y="3119201"/>
            <a:ext cx="891506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3128097" y="3119201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6007211" y="212708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8220118" y="155965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110527" y="155965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6831385" y="219359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166080" y="15210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7846731" y="326481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6184007" y="321263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4203597" y="312200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5127703-FC5B-4B3E-8CAF-F988AA170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831" y="1291543"/>
            <a:ext cx="6248942" cy="27556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AB9A8398-C337-4ED3-9A01-A456BD30D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F6042C9E-4C04-4F5E-9ECB-9CB722A6352D}"/>
              </a:ext>
            </a:extLst>
          </p:cNvPr>
          <p:cNvSpPr txBox="1"/>
          <p:nvPr/>
        </p:nvSpPr>
        <p:spPr>
          <a:xfrm rot="10800000">
            <a:off x="2771191" y="5064111"/>
            <a:ext cx="5763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Papagei will die Wörter nachahmen.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D604749-3994-883B-985D-FEE69B2F9C33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49</a:t>
            </a:r>
          </a:p>
        </p:txBody>
      </p:sp>
    </p:spTree>
    <p:extLst>
      <p:ext uri="{BB962C8B-B14F-4D97-AF65-F5344CB8AC3E}">
        <p14:creationId xmlns:p14="http://schemas.microsoft.com/office/powerpoint/2010/main" val="99403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9CFF9805-C0AE-4DC4-A0FB-4B74681EF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744" y="1227703"/>
            <a:ext cx="2755631" cy="2804403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32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ä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84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185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4871970" y="1546711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4833135" y="3176586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14720" y="241137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988017" y="192635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52529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31FBDB8B-E1A8-4202-9D5F-0E34FFAC3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7475CA0B-C443-460F-8BF4-210466F4C5FF}"/>
              </a:ext>
            </a:extLst>
          </p:cNvPr>
          <p:cNvSpPr txBox="1"/>
          <p:nvPr/>
        </p:nvSpPr>
        <p:spPr>
          <a:xfrm rot="10800000">
            <a:off x="3199189" y="5064111"/>
            <a:ext cx="4907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Nicht jeden Käse kann man essen.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A150BEF-5736-20E0-66A4-C51F1A132D92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90186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6744991" y="212309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183394" y="1415206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8224402" y="3038370"/>
            <a:ext cx="388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4545257" y="2166646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3106236" y="3061621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7710706" y="1522594"/>
            <a:ext cx="5661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w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186993" y="275937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5985763" y="1357352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g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6319107" y="3068622"/>
            <a:ext cx="3930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s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89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16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243" y="552529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1309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872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017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6687668" y="222069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3176395" y="1485749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8157268" y="3167731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 rot="18823085">
            <a:off x="4797832" y="2221530"/>
            <a:ext cx="560584" cy="138959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3022646" y="307397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7686546" y="1654721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123883" y="2868041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5944237" y="148574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6187781" y="3211425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6798419" y="2183690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176395" y="163865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8105340" y="318468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4624128" y="228361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2955513" y="3219846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7800498" y="172683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186162" y="294811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6042733" y="157039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6254404" y="320205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732751-B779-4C8D-B256-31426BD8E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663" y="1253366"/>
            <a:ext cx="6248942" cy="278611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1F5DDCA3-ED8C-4073-9096-59CF4FAAA2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B98EA5AD-FAC6-4A25-B3E5-89DF8470794C}"/>
              </a:ext>
            </a:extLst>
          </p:cNvPr>
          <p:cNvSpPr txBox="1"/>
          <p:nvPr/>
        </p:nvSpPr>
        <p:spPr>
          <a:xfrm rot="10800000">
            <a:off x="3077104" y="5064111"/>
            <a:ext cx="5151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Wanderer war lange unterwegs.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705BAA7-279E-BECA-EF11-B7B2BE556655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50</a:t>
            </a:r>
          </a:p>
        </p:txBody>
      </p:sp>
    </p:spTree>
    <p:extLst>
      <p:ext uri="{BB962C8B-B14F-4D97-AF65-F5344CB8AC3E}">
        <p14:creationId xmlns:p14="http://schemas.microsoft.com/office/powerpoint/2010/main" val="420470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7714396" y="1477464"/>
            <a:ext cx="3930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s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3308038" y="2313836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7011081" y="2740662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3043550" y="3107651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k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3019990" y="1328760"/>
            <a:ext cx="383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r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4105445" y="2869771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596644" y="3072002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c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4401050" y="1735995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h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5995276" y="1404548"/>
            <a:ext cx="388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t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33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s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k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3643" y="5561873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46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294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61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439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7668711" y="151178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8455150">
            <a:off x="3635510" y="2208989"/>
            <a:ext cx="522515" cy="151644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6982419" y="2913173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2931417" y="3164860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2931176" y="143362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4049266" y="3013665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5556319" y="3165459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4355706" y="180868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5909903" y="1527851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7566022" y="1557839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3354182" y="240269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7021532" y="283570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3049434" y="325036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2931176" y="145768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4026033" y="302172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5562020" y="329096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4383079" y="186642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5995276" y="15399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79CE282-44A3-44E7-83C6-0178B81EC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764" y="1177945"/>
            <a:ext cx="6248942" cy="285317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6AEE1EAC-B834-4C63-B27D-F616B61D1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57" name="Textfeld 56">
            <a:extLst>
              <a:ext uri="{FF2B5EF4-FFF2-40B4-BE49-F238E27FC236}">
                <a16:creationId xmlns:a16="http://schemas.microsoft.com/office/drawing/2014/main" id="{06141F63-A666-46C5-83BD-9899FFF4EB2E}"/>
              </a:ext>
            </a:extLst>
          </p:cNvPr>
          <p:cNvSpPr txBox="1"/>
          <p:nvPr/>
        </p:nvSpPr>
        <p:spPr>
          <a:xfrm rot="10800000">
            <a:off x="3547041" y="5064111"/>
            <a:ext cx="4211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Er fiel senkrecht </a:t>
            </a:r>
            <a:r>
              <a:rPr lang="de-DE" sz="2400">
                <a:latin typeface="Trebuchet MS" panose="020B0603020202020204" pitchFamily="34" charset="0"/>
              </a:rPr>
              <a:t>nach unten.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5C13243-1E38-A998-6774-25F86846B6A1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51</a:t>
            </a:r>
          </a:p>
        </p:txBody>
      </p:sp>
    </p:spTree>
    <p:extLst>
      <p:ext uri="{BB962C8B-B14F-4D97-AF65-F5344CB8AC3E}">
        <p14:creationId xmlns:p14="http://schemas.microsoft.com/office/powerpoint/2010/main" val="85525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  <p:bldP spid="5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2688534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40" name="Grafik 39" descr="Smiley böse.png">
            <a:extLst>
              <a:ext uri="{FF2B5EF4-FFF2-40B4-BE49-F238E27FC236}">
                <a16:creationId xmlns:a16="http://schemas.microsoft.com/office/drawing/2014/main" id="{916002C0-98BD-466C-A4F8-C62AECFBE1A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957" y="1701199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Grafik 40" descr="Smiley gut.png">
            <a:extLst>
              <a:ext uri="{FF2B5EF4-FFF2-40B4-BE49-F238E27FC236}">
                <a16:creationId xmlns:a16="http://schemas.microsoft.com/office/drawing/2014/main" id="{2864DD22-7CA7-43C4-8174-B5CCE1E7372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5382" y="1594837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F09CA7E8-B53A-445A-AD18-C77270FFF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4378" y="3755424"/>
            <a:ext cx="626325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Jetzt wird er langsam fad,</a:t>
            </a:r>
          </a:p>
          <a:p>
            <a:pPr algn="ctr"/>
            <a:r>
              <a:rPr lang="de-DE" sz="4000" dirty="0">
                <a:latin typeface="Trebuchet MS" panose="020B0603020202020204" pitchFamily="34" charset="0"/>
              </a:rPr>
              <a:t>der Buchstabensalat!</a:t>
            </a:r>
          </a:p>
        </p:txBody>
      </p: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D3F317A0-A440-4460-B7EE-A71A01109D4E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6C3D5536-0E81-4EC2-9AFD-1FEA1601D98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492F6AD-79DF-4F4D-8DD3-897084358190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64C3272B-6710-4D4A-BBEB-777CF14B4E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1BCE5E66-E9AB-12A7-B6E2-9D8636EC1582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52</a:t>
            </a:r>
          </a:p>
        </p:txBody>
      </p:sp>
    </p:spTree>
    <p:extLst>
      <p:ext uri="{BB962C8B-B14F-4D97-AF65-F5344CB8AC3E}">
        <p14:creationId xmlns:p14="http://schemas.microsoft.com/office/powerpoint/2010/main" val="417224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E04B52AC-250C-4CC6-B355-4FFE1AD8A4C8}"/>
              </a:ext>
            </a:extLst>
          </p:cNvPr>
          <p:cNvSpPr txBox="1"/>
          <p:nvPr/>
        </p:nvSpPr>
        <p:spPr>
          <a:xfrm>
            <a:off x="529094" y="957124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A8FA538-45F8-40EE-A9DC-879D43F0DC66}"/>
              </a:ext>
            </a:extLst>
          </p:cNvPr>
          <p:cNvSpPr txBox="1"/>
          <p:nvPr/>
        </p:nvSpPr>
        <p:spPr>
          <a:xfrm>
            <a:off x="529094" y="1579980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8A9A4A0-3EB9-4FCA-9780-FCFC63135126}"/>
              </a:ext>
            </a:extLst>
          </p:cNvPr>
          <p:cNvSpPr txBox="1"/>
          <p:nvPr/>
        </p:nvSpPr>
        <p:spPr>
          <a:xfrm>
            <a:off x="529094" y="2202836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375F813-78CA-441B-9EB8-33C8274BA244}"/>
              </a:ext>
            </a:extLst>
          </p:cNvPr>
          <p:cNvSpPr txBox="1"/>
          <p:nvPr/>
        </p:nvSpPr>
        <p:spPr>
          <a:xfrm>
            <a:off x="529094" y="2825692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03EEE95-C507-49D7-8404-29C5AE6A5DA0}"/>
              </a:ext>
            </a:extLst>
          </p:cNvPr>
          <p:cNvSpPr txBox="1"/>
          <p:nvPr/>
        </p:nvSpPr>
        <p:spPr>
          <a:xfrm>
            <a:off x="529094" y="3448548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79BE0C-3E93-4EAC-897B-5765937E6896}"/>
              </a:ext>
            </a:extLst>
          </p:cNvPr>
          <p:cNvSpPr txBox="1"/>
          <p:nvPr/>
        </p:nvSpPr>
        <p:spPr>
          <a:xfrm>
            <a:off x="529094" y="4071404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C88679F-F886-4A75-B025-E0C9D953880E}"/>
              </a:ext>
            </a:extLst>
          </p:cNvPr>
          <p:cNvSpPr txBox="1"/>
          <p:nvPr/>
        </p:nvSpPr>
        <p:spPr>
          <a:xfrm>
            <a:off x="529094" y="4694260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351C07-2F68-4FAB-B12E-F7C7AD190989}"/>
              </a:ext>
            </a:extLst>
          </p:cNvPr>
          <p:cNvSpPr txBox="1"/>
          <p:nvPr/>
        </p:nvSpPr>
        <p:spPr>
          <a:xfrm>
            <a:off x="529094" y="5317116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C4FDDB73-1EFE-4B30-AAB2-F4D1B03D16E3}"/>
              </a:ext>
            </a:extLst>
          </p:cNvPr>
          <p:cNvSpPr txBox="1"/>
          <p:nvPr/>
        </p:nvSpPr>
        <p:spPr>
          <a:xfrm>
            <a:off x="1240147" y="5559221"/>
            <a:ext cx="49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latin typeface="Trebuchet MS" panose="020B0603020202020204" pitchFamily="34" charset="0"/>
              </a:rPr>
              <a:t>D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5890D1E-AB64-4E5B-88D7-02C7B0E0C7AC}"/>
              </a:ext>
            </a:extLst>
          </p:cNvPr>
          <p:cNvSpPr/>
          <p:nvPr/>
        </p:nvSpPr>
        <p:spPr>
          <a:xfrm>
            <a:off x="2783889" y="1293228"/>
            <a:ext cx="6216827" cy="26790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376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1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c</a:t>
            </a:r>
          </a:p>
        </p:txBody>
      </p:sp>
      <p:sp>
        <p:nvSpPr>
          <p:cNvPr id="21" name="Textfeld 8">
            <a:extLst>
              <a:ext uri="{FF2B5EF4-FFF2-40B4-BE49-F238E27FC236}">
                <a16:creationId xmlns:a16="http://schemas.microsoft.com/office/drawing/2014/main" id="{0EB88274-0919-4199-BD2B-A494D5DBF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578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b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230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4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543" y="508638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3" name="Textfeld 8">
            <a:extLst>
              <a:ext uri="{FF2B5EF4-FFF2-40B4-BE49-F238E27FC236}">
                <a16:creationId xmlns:a16="http://schemas.microsoft.com/office/drawing/2014/main" id="{3710F599-3836-4D3B-811D-4BDBEE13E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725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o</a:t>
            </a:r>
          </a:p>
        </p:txBody>
      </p:sp>
      <p:sp>
        <p:nvSpPr>
          <p:cNvPr id="47" name="Textfeld 8">
            <a:extLst>
              <a:ext uri="{FF2B5EF4-FFF2-40B4-BE49-F238E27FC236}">
                <a16:creationId xmlns:a16="http://schemas.microsoft.com/office/drawing/2014/main" id="{186E62C5-D6C5-4A4B-9C68-5A50A442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606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48" name="Textfeld 10">
            <a:extLst>
              <a:ext uri="{FF2B5EF4-FFF2-40B4-BE49-F238E27FC236}">
                <a16:creationId xmlns:a16="http://schemas.microsoft.com/office/drawing/2014/main" id="{814C0143-45B3-47E8-A9AD-9BE58DF5E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49" name="Textfeld 8">
            <a:extLst>
              <a:ext uri="{FF2B5EF4-FFF2-40B4-BE49-F238E27FC236}">
                <a16:creationId xmlns:a16="http://schemas.microsoft.com/office/drawing/2014/main" id="{3CABE097-095C-4264-B50F-E0C4654F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751" y="422809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1458051" y="75177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>
            <a:off x="1439017" y="1730767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1439017" y="2365461"/>
            <a:ext cx="522515" cy="4777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1439017" y="2957766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1439017" y="361987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ACFC972-6B43-4225-A007-68331B7A4409}"/>
              </a:ext>
            </a:extLst>
          </p:cNvPr>
          <p:cNvSpPr/>
          <p:nvPr/>
        </p:nvSpPr>
        <p:spPr>
          <a:xfrm>
            <a:off x="1439017" y="4204224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3B8DE01-1881-4DE7-950B-F73372971648}"/>
              </a:ext>
            </a:extLst>
          </p:cNvPr>
          <p:cNvSpPr/>
          <p:nvPr/>
        </p:nvSpPr>
        <p:spPr>
          <a:xfrm>
            <a:off x="1439017" y="4928419"/>
            <a:ext cx="560584" cy="6231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0A2E8A-DC1B-44BE-A5B1-C9BCB4E12DF7}"/>
              </a:ext>
            </a:extLst>
          </p:cNvPr>
          <p:cNvSpPr/>
          <p:nvPr/>
        </p:nvSpPr>
        <p:spPr>
          <a:xfrm>
            <a:off x="1439017" y="559052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00EE3070-0015-4F4B-9179-8084F5CF9819}"/>
              </a:ext>
            </a:extLst>
          </p:cNvPr>
          <p:cNvSpPr/>
          <p:nvPr/>
        </p:nvSpPr>
        <p:spPr>
          <a:xfrm>
            <a:off x="1439017" y="6174877"/>
            <a:ext cx="576310" cy="519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1AC5F9B-F181-4CD9-B9A0-AF86D22A684D}"/>
              </a:ext>
            </a:extLst>
          </p:cNvPr>
          <p:cNvSpPr/>
          <p:nvPr/>
        </p:nvSpPr>
        <p:spPr>
          <a:xfrm>
            <a:off x="9093732" y="922152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7D46979-D709-4777-8D2E-19082D8A19B2}"/>
              </a:ext>
            </a:extLst>
          </p:cNvPr>
          <p:cNvSpPr/>
          <p:nvPr/>
        </p:nvSpPr>
        <p:spPr>
          <a:xfrm>
            <a:off x="9157111" y="160405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8E47231-B1D4-472D-9F0D-DC5F5FF92502}"/>
              </a:ext>
            </a:extLst>
          </p:cNvPr>
          <p:cNvSpPr/>
          <p:nvPr/>
        </p:nvSpPr>
        <p:spPr>
          <a:xfrm>
            <a:off x="9157111" y="2193380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9D4BB99-B186-4296-B78F-FA181B218BD1}"/>
              </a:ext>
            </a:extLst>
          </p:cNvPr>
          <p:cNvSpPr/>
          <p:nvPr/>
        </p:nvSpPr>
        <p:spPr>
          <a:xfrm>
            <a:off x="9157111" y="2869771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8D6021E-5F0F-4BAB-8FBB-ABA2BB84ABE3}"/>
              </a:ext>
            </a:extLst>
          </p:cNvPr>
          <p:cNvSpPr/>
          <p:nvPr/>
        </p:nvSpPr>
        <p:spPr>
          <a:xfrm>
            <a:off x="9293244" y="3465229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9143EC9-A3BB-46EB-8CBE-0005B8025AE1}"/>
              </a:ext>
            </a:extLst>
          </p:cNvPr>
          <p:cNvSpPr/>
          <p:nvPr/>
        </p:nvSpPr>
        <p:spPr>
          <a:xfrm>
            <a:off x="9157111" y="4139447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95327C9-C3F0-48B6-9DA3-149ABBD3E20B}"/>
              </a:ext>
            </a:extLst>
          </p:cNvPr>
          <p:cNvSpPr/>
          <p:nvPr/>
        </p:nvSpPr>
        <p:spPr>
          <a:xfrm>
            <a:off x="9157111" y="4764224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046E03B-AF28-499D-BF39-CF880B5C8FE2}"/>
              </a:ext>
            </a:extLst>
          </p:cNvPr>
          <p:cNvSpPr/>
          <p:nvPr/>
        </p:nvSpPr>
        <p:spPr>
          <a:xfrm>
            <a:off x="9157111" y="535968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303B9D4-9169-4C2D-8FB6-02B97E45BF4B}"/>
              </a:ext>
            </a:extLst>
          </p:cNvPr>
          <p:cNvSpPr/>
          <p:nvPr/>
        </p:nvSpPr>
        <p:spPr>
          <a:xfrm>
            <a:off x="9157111" y="603607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6" name="Grafik 55">
            <a:extLst>
              <a:ext uri="{FF2B5EF4-FFF2-40B4-BE49-F238E27FC236}">
                <a16:creationId xmlns:a16="http://schemas.microsoft.com/office/drawing/2014/main" id="{C39F5341-DC35-4282-BD17-4D970F9C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6FC2CEF9-BE9F-FEDF-703A-CC4E25709E48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53</a:t>
            </a:r>
          </a:p>
        </p:txBody>
      </p:sp>
    </p:spTree>
    <p:extLst>
      <p:ext uri="{BB962C8B-B14F-4D97-AF65-F5344CB8AC3E}">
        <p14:creationId xmlns:p14="http://schemas.microsoft.com/office/powerpoint/2010/main" val="188062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36" grpId="0"/>
      <p:bldP spid="33" grpId="0"/>
      <p:bldP spid="47" grpId="0"/>
      <p:bldP spid="48" grpId="0"/>
      <p:bldP spid="49" grpId="0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53" grpId="0" animBg="1"/>
      <p:bldP spid="54" grpId="0" animBg="1"/>
      <p:bldP spid="5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50" grpId="0" animBg="1"/>
      <p:bldP spid="51" grpId="0" animBg="1"/>
      <p:bldP spid="5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9D10C62-F601-4ACC-B721-31D082924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705" y="1219045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05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676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871616" y="288029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19065375">
            <a:off x="4955235" y="1291141"/>
            <a:ext cx="522515" cy="18959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05518" y="255418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10A2192-9B1C-43BC-81A3-07ADD23C90AB}"/>
              </a:ext>
            </a:extLst>
          </p:cNvPr>
          <p:cNvSpPr/>
          <p:nvPr/>
        </p:nvSpPr>
        <p:spPr>
          <a:xfrm>
            <a:off x="5293969" y="2228819"/>
            <a:ext cx="522515" cy="6266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583243" y="141767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86AABE6-DE86-4BDD-A117-C31601CB4923}"/>
              </a:ext>
            </a:extLst>
          </p:cNvPr>
          <p:cNvSpPr/>
          <p:nvPr/>
        </p:nvSpPr>
        <p:spPr>
          <a:xfrm>
            <a:off x="5871616" y="2943114"/>
            <a:ext cx="575443" cy="55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87E3F50-601A-44AA-A9E8-C22E844E1DF9}"/>
              </a:ext>
            </a:extLst>
          </p:cNvPr>
          <p:cNvSpPr/>
          <p:nvPr/>
        </p:nvSpPr>
        <p:spPr>
          <a:xfrm>
            <a:off x="4638553" y="1653578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C1085E9-437A-415C-8A10-013E2852B9BE}"/>
              </a:ext>
            </a:extLst>
          </p:cNvPr>
          <p:cNvSpPr/>
          <p:nvPr/>
        </p:nvSpPr>
        <p:spPr>
          <a:xfrm>
            <a:off x="4386938" y="2622575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9B4C30DF-1D2B-4DB5-89FD-E026D8D47D82}"/>
              </a:ext>
            </a:extLst>
          </p:cNvPr>
          <p:cNvSpPr/>
          <p:nvPr/>
        </p:nvSpPr>
        <p:spPr>
          <a:xfrm>
            <a:off x="5359552" y="2350362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7001962-EE6E-4898-BC55-60A88F44C387}"/>
              </a:ext>
            </a:extLst>
          </p:cNvPr>
          <p:cNvSpPr/>
          <p:nvPr/>
        </p:nvSpPr>
        <p:spPr>
          <a:xfrm>
            <a:off x="5575405" y="1624083"/>
            <a:ext cx="512064" cy="47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F76D3BF-F093-4E69-B08C-55E668C17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705" y="1207023"/>
            <a:ext cx="2755631" cy="267027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816D77E2-1AEF-4378-9EF1-022597D86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DC23692C-52EB-6B81-D6B0-316EE1A5D3F1}"/>
              </a:ext>
            </a:extLst>
          </p:cNvPr>
          <p:cNvSpPr txBox="1"/>
          <p:nvPr/>
        </p:nvSpPr>
        <p:spPr>
          <a:xfrm>
            <a:off x="190500" y="6724134"/>
            <a:ext cx="445987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54</a:t>
            </a:r>
          </a:p>
        </p:txBody>
      </p:sp>
    </p:spTree>
    <p:extLst>
      <p:ext uri="{BB962C8B-B14F-4D97-AF65-F5344CB8AC3E}">
        <p14:creationId xmlns:p14="http://schemas.microsoft.com/office/powerpoint/2010/main" val="270510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5" grpId="0" animBg="1"/>
      <p:bldP spid="26" grpId="0" animBg="1"/>
      <p:bldP spid="27" grpId="0" animBg="1"/>
      <p:bldP spid="34" grpId="0" animBg="1"/>
      <p:bldP spid="35" grpId="0" animBg="1"/>
      <p:bldP spid="24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9E657545-50A3-4714-AEDA-758D6BA6F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744" y="1239984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32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410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471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W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042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173851" y="139232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077188" y="3005219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391842" y="2979226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106455" y="235239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39728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1719B94E-20BB-432E-9091-5615FC24F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D3FA3E25-801D-4498-9E37-1D9DCFA2F26A}"/>
              </a:ext>
            </a:extLst>
          </p:cNvPr>
          <p:cNvSpPr txBox="1"/>
          <p:nvPr/>
        </p:nvSpPr>
        <p:spPr>
          <a:xfrm rot="10800000">
            <a:off x="2873529" y="5064111"/>
            <a:ext cx="5558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 Händler will seine Ware verkaufen.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FB8CDFE-3A90-C369-B376-9B51D0D34160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405199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DA4C373-B88E-4753-9914-C722BB6EE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7446" y="1239896"/>
            <a:ext cx="2859272" cy="2780017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257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418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542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H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579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218911" y="2425304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108008" y="1909547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85012" y="147406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358375" y="3053368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543585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AC1084BE-EAB8-4C21-BFD5-356B7FDA5B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440937A0-4B08-4D2A-9B2F-761B3C9FC1C2}"/>
              </a:ext>
            </a:extLst>
          </p:cNvPr>
          <p:cNvSpPr txBox="1"/>
          <p:nvPr/>
        </p:nvSpPr>
        <p:spPr>
          <a:xfrm rot="10800000">
            <a:off x="3498149" y="5064111"/>
            <a:ext cx="4309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Eine Hand wäscht die andere.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97BCECB-923D-007D-E18C-0D6078EBEC7B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225585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31B42517-EFE6-403D-8FB7-BE740370A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458" y="1239984"/>
            <a:ext cx="2755631" cy="2670279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104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a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203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469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936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g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673712" y="184715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5539761" y="2928839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455574" y="152603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4666938" y="2392530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086" y="5671601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B38C467A-3E16-4240-B925-4E1B0E5954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1C217424-968C-469A-BC9A-F848F032F938}"/>
              </a:ext>
            </a:extLst>
          </p:cNvPr>
          <p:cNvSpPr txBox="1"/>
          <p:nvPr/>
        </p:nvSpPr>
        <p:spPr>
          <a:xfrm rot="10800000">
            <a:off x="2042625" y="5064111"/>
            <a:ext cx="7220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Der Favorit belegte diesmal nur den zweiten Rang.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ED5C7EC-B93C-9A22-03A5-B97CC608BB9E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63645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3C277ABF-B3B3-4CA4-A3A8-571CC394C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393" y="1212550"/>
            <a:ext cx="2755631" cy="2725148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8" name="Textfeld 5">
            <a:extLst>
              <a:ext uri="{FF2B5EF4-FFF2-40B4-BE49-F238E27FC236}">
                <a16:creationId xmlns:a16="http://schemas.microsoft.com/office/drawing/2014/main" id="{107BB07F-D2CF-456F-8CD8-08DB458E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5" y="86856"/>
            <a:ext cx="82512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Finde das Wort!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in der richtigen Reihenfolge!</a:t>
            </a:r>
          </a:p>
        </p:txBody>
      </p:sp>
      <p:sp>
        <p:nvSpPr>
          <p:cNvPr id="19" name="Textfeld 6">
            <a:extLst>
              <a:ext uri="{FF2B5EF4-FFF2-40B4-BE49-F238E27FC236}">
                <a16:creationId xmlns:a16="http://schemas.microsoft.com/office/drawing/2014/main" id="{4C32F2E6-E530-40E5-B54B-B4A1F840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72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" name="Textfeld 7">
            <a:extLst>
              <a:ext uri="{FF2B5EF4-FFF2-40B4-BE49-F238E27FC236}">
                <a16:creationId xmlns:a16="http://schemas.microsoft.com/office/drawing/2014/main" id="{D1AEDFF1-6001-4A04-BFE1-FEB80FB4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633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n</a:t>
            </a:r>
          </a:p>
        </p:txBody>
      </p:sp>
      <p:sp>
        <p:nvSpPr>
          <p:cNvPr id="22" name="Textfeld 9">
            <a:extLst>
              <a:ext uri="{FF2B5EF4-FFF2-40B4-BE49-F238E27FC236}">
                <a16:creationId xmlns:a16="http://schemas.microsoft.com/office/drawing/2014/main" id="{7BF0F120-6E9E-4692-AA6B-9B7FEF18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84" y="4228095"/>
            <a:ext cx="376237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r</a:t>
            </a: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4ACA1433-F286-41FB-8316-18E97F12A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794" y="4228095"/>
            <a:ext cx="377825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21655DF-855B-4812-A61F-4DD6E604CF0C}"/>
              </a:ext>
            </a:extLst>
          </p:cNvPr>
          <p:cNvSpPr/>
          <p:nvPr/>
        </p:nvSpPr>
        <p:spPr>
          <a:xfrm>
            <a:off x="5954595" y="3089433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A713722-44F1-4A2F-98E6-FC2B21C603E3}"/>
              </a:ext>
            </a:extLst>
          </p:cNvPr>
          <p:cNvSpPr/>
          <p:nvPr/>
        </p:nvSpPr>
        <p:spPr>
          <a:xfrm rot="21420226">
            <a:off x="6251958" y="2105213"/>
            <a:ext cx="522515" cy="5666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F13B714-9719-4277-8040-C782701FB0B9}"/>
              </a:ext>
            </a:extLst>
          </p:cNvPr>
          <p:cNvSpPr/>
          <p:nvPr/>
        </p:nvSpPr>
        <p:spPr>
          <a:xfrm>
            <a:off x="4567259" y="1449705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21C32D2-3C55-4A44-9D77-599A2F7FB3D6}"/>
              </a:ext>
            </a:extLst>
          </p:cNvPr>
          <p:cNvSpPr/>
          <p:nvPr/>
        </p:nvSpPr>
        <p:spPr>
          <a:xfrm>
            <a:off x="5169307" y="2142312"/>
            <a:ext cx="522515" cy="6422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9D8C0ACB-3991-409A-A2C1-FD9E3F4E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301" y="5616737"/>
            <a:ext cx="376238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de-DE" sz="4000" b="1" dirty="0">
                <a:solidFill>
                  <a:schemeClr val="accent1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34840516-794C-4287-940E-4138390D41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93" y="6392144"/>
            <a:ext cx="843807" cy="331990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6C264233-4D91-43DC-AAC6-3A08ABD5B13A}"/>
              </a:ext>
            </a:extLst>
          </p:cNvPr>
          <p:cNvSpPr txBox="1"/>
          <p:nvPr/>
        </p:nvSpPr>
        <p:spPr>
          <a:xfrm rot="10800000">
            <a:off x="3208805" y="5064111"/>
            <a:ext cx="4887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Diese Übung ist eine runde Sache.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4AD1163-E374-E30D-82CD-50744C4B8305}"/>
              </a:ext>
            </a:extLst>
          </p:cNvPr>
          <p:cNvSpPr txBox="1"/>
          <p:nvPr/>
        </p:nvSpPr>
        <p:spPr>
          <a:xfrm>
            <a:off x="190500" y="6724134"/>
            <a:ext cx="441980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Übungsdateien\Leseübungs-Sammelsurium\Buchstabensalat Sätze auf dem Kopf.pptx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154421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5" grpId="0" animBg="1"/>
      <p:bldP spid="26" grpId="0" animBg="1"/>
      <p:bldP spid="27" grpId="0" animBg="1"/>
      <p:bldP spid="35" grpId="0" animBg="1"/>
      <p:bldP spid="36" grpId="0"/>
      <p:bldP spid="2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3309</Words>
  <Application>Microsoft Office PowerPoint</Application>
  <PresentationFormat>Breitbild</PresentationFormat>
  <Paragraphs>1009</Paragraphs>
  <Slides>54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54</vt:i4>
      </vt:variant>
    </vt:vector>
  </HeadingPairs>
  <TitlesOfParts>
    <vt:vector size="59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88</cp:revision>
  <dcterms:created xsi:type="dcterms:W3CDTF">2018-01-14T09:53:09Z</dcterms:created>
  <dcterms:modified xsi:type="dcterms:W3CDTF">2024-03-26T16:49:43Z</dcterms:modified>
</cp:coreProperties>
</file>