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8" r:id="rId7"/>
    <p:sldId id="280" r:id="rId8"/>
    <p:sldId id="281" r:id="rId9"/>
    <p:sldId id="276" r:id="rId10"/>
    <p:sldId id="277" r:id="rId11"/>
    <p:sldId id="279" r:id="rId12"/>
    <p:sldId id="261" r:id="rId13"/>
    <p:sldId id="260" r:id="rId14"/>
    <p:sldId id="264" r:id="rId15"/>
    <p:sldId id="266" r:id="rId16"/>
    <p:sldId id="267" r:id="rId17"/>
    <p:sldId id="269" r:id="rId18"/>
    <p:sldId id="282" r:id="rId19"/>
    <p:sldId id="284" r:id="rId20"/>
    <p:sldId id="283" r:id="rId21"/>
    <p:sldId id="270" r:id="rId22"/>
    <p:sldId id="286" r:id="rId23"/>
    <p:sldId id="285" r:id="rId24"/>
    <p:sldId id="271" r:id="rId25"/>
    <p:sldId id="288" r:id="rId26"/>
    <p:sldId id="289" r:id="rId27"/>
    <p:sldId id="291" r:id="rId28"/>
    <p:sldId id="293" r:id="rId29"/>
    <p:sldId id="292" r:id="rId30"/>
    <p:sldId id="287" r:id="rId31"/>
    <p:sldId id="290" r:id="rId32"/>
    <p:sldId id="335" r:id="rId33"/>
    <p:sldId id="268" r:id="rId34"/>
    <p:sldId id="298" r:id="rId35"/>
    <p:sldId id="299" r:id="rId36"/>
    <p:sldId id="259" r:id="rId37"/>
    <p:sldId id="263" r:id="rId38"/>
    <p:sldId id="294" r:id="rId39"/>
    <p:sldId id="296" r:id="rId40"/>
    <p:sldId id="297" r:id="rId41"/>
    <p:sldId id="300" r:id="rId42"/>
    <p:sldId id="304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02" r:id="rId53"/>
    <p:sldId id="315" r:id="rId54"/>
    <p:sldId id="336" r:id="rId55"/>
    <p:sldId id="337" r:id="rId56"/>
    <p:sldId id="339" r:id="rId57"/>
    <p:sldId id="338" r:id="rId5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3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495E8852-57BB-4E66-8423-A5257A58381E}"/>
    <pc:docChg chg="custSel modSld">
      <pc:chgData name="Siegbert Rudolph" userId="2af4d44886c067cc" providerId="LiveId" clId="{495E8852-57BB-4E66-8423-A5257A58381E}" dt="2022-07-08T15:55:15.039" v="323" actId="1076"/>
      <pc:docMkLst>
        <pc:docMk/>
      </pc:docMkLst>
      <pc:sldChg chg="delSp modSp mod">
        <pc:chgData name="Siegbert Rudolph" userId="2af4d44886c067cc" providerId="LiveId" clId="{495E8852-57BB-4E66-8423-A5257A58381E}" dt="2022-07-08T15:55:14.789" v="5" actId="1076"/>
        <pc:sldMkLst>
          <pc:docMk/>
          <pc:sldMk cId="2546919538" sldId="256"/>
        </pc:sldMkLst>
        <pc:spChg chg="del">
          <ac:chgData name="Siegbert Rudolph" userId="2af4d44886c067cc" providerId="LiveId" clId="{495E8852-57BB-4E66-8423-A5257A58381E}" dt="2022-07-08T15:55:14.789" v="0" actId="478"/>
          <ac:spMkLst>
            <pc:docMk/>
            <pc:sldMk cId="2546919538" sldId="256"/>
            <ac:spMk id="2" creationId="{D4B0821C-B8CE-4B6A-A02F-65CBDCE3A4C3}"/>
          </ac:spMkLst>
        </pc:spChg>
        <pc:spChg chg="mod">
          <ac:chgData name="Siegbert Rudolph" userId="2af4d44886c067cc" providerId="LiveId" clId="{495E8852-57BB-4E66-8423-A5257A58381E}" dt="2022-07-08T15:55:14.789" v="5" actId="1076"/>
          <ac:spMkLst>
            <pc:docMk/>
            <pc:sldMk cId="2546919538" sldId="256"/>
            <ac:spMk id="3" creationId="{D5C87DEF-BAF4-F6B3-7EA3-F658BBC670B5}"/>
          </ac:spMkLst>
        </pc:spChg>
      </pc:sldChg>
      <pc:sldChg chg="delSp modSp mod">
        <pc:chgData name="Siegbert Rudolph" userId="2af4d44886c067cc" providerId="LiveId" clId="{495E8852-57BB-4E66-8423-A5257A58381E}" dt="2022-07-08T15:55:14.961" v="215" actId="1076"/>
        <pc:sldMkLst>
          <pc:docMk/>
          <pc:sldMk cId="3937263621" sldId="259"/>
        </pc:sldMkLst>
        <pc:spChg chg="del">
          <ac:chgData name="Siegbert Rudolph" userId="2af4d44886c067cc" providerId="LiveId" clId="{495E8852-57BB-4E66-8423-A5257A58381E}" dt="2022-07-08T15:55:14.961" v="210" actId="478"/>
          <ac:spMkLst>
            <pc:docMk/>
            <pc:sldMk cId="3937263621" sldId="259"/>
            <ac:spMk id="13" creationId="{573FEA95-D3A3-4836-8B03-CB269112FAD9}"/>
          </ac:spMkLst>
        </pc:spChg>
        <pc:spChg chg="mod">
          <ac:chgData name="Siegbert Rudolph" userId="2af4d44886c067cc" providerId="LiveId" clId="{495E8852-57BB-4E66-8423-A5257A58381E}" dt="2022-07-08T15:55:14.961" v="215" actId="1076"/>
          <ac:spMkLst>
            <pc:docMk/>
            <pc:sldMk cId="3937263621" sldId="259"/>
            <ac:spMk id="14" creationId="{E6AFC833-3705-153E-7601-0EAD7D34FEB3}"/>
          </ac:spMkLst>
        </pc:spChg>
      </pc:sldChg>
      <pc:sldChg chg="delSp modSp mod">
        <pc:chgData name="Siegbert Rudolph" userId="2af4d44886c067cc" providerId="LiveId" clId="{495E8852-57BB-4E66-8423-A5257A58381E}" dt="2022-07-08T15:55:14.852" v="77" actId="1076"/>
        <pc:sldMkLst>
          <pc:docMk/>
          <pc:sldMk cId="1041208096" sldId="260"/>
        </pc:sldMkLst>
        <pc:spChg chg="del">
          <ac:chgData name="Siegbert Rudolph" userId="2af4d44886c067cc" providerId="LiveId" clId="{495E8852-57BB-4E66-8423-A5257A58381E}" dt="2022-07-08T15:55:14.836" v="72" actId="478"/>
          <ac:spMkLst>
            <pc:docMk/>
            <pc:sldMk cId="1041208096" sldId="260"/>
            <ac:spMk id="11" creationId="{9AE09787-7951-457F-B7B6-D2E42E9B7AF5}"/>
          </ac:spMkLst>
        </pc:spChg>
        <pc:spChg chg="mod">
          <ac:chgData name="Siegbert Rudolph" userId="2af4d44886c067cc" providerId="LiveId" clId="{495E8852-57BB-4E66-8423-A5257A58381E}" dt="2022-07-08T15:55:14.852" v="77" actId="1076"/>
          <ac:spMkLst>
            <pc:docMk/>
            <pc:sldMk cId="1041208096" sldId="260"/>
            <ac:spMk id="13" creationId="{CBA3A620-8742-EACF-D850-01374BFB827C}"/>
          </ac:spMkLst>
        </pc:spChg>
      </pc:sldChg>
      <pc:sldChg chg="delSp modSp mod">
        <pc:chgData name="Siegbert Rudolph" userId="2af4d44886c067cc" providerId="LiveId" clId="{495E8852-57BB-4E66-8423-A5257A58381E}" dt="2022-07-08T15:55:14.836" v="71" actId="1076"/>
        <pc:sldMkLst>
          <pc:docMk/>
          <pc:sldMk cId="3929198008" sldId="261"/>
        </pc:sldMkLst>
        <pc:spChg chg="del">
          <ac:chgData name="Siegbert Rudolph" userId="2af4d44886c067cc" providerId="LiveId" clId="{495E8852-57BB-4E66-8423-A5257A58381E}" dt="2022-07-08T15:55:14.836" v="66" actId="478"/>
          <ac:spMkLst>
            <pc:docMk/>
            <pc:sldMk cId="3929198008" sldId="261"/>
            <ac:spMk id="12" creationId="{8BDE991D-74EF-481F-849A-8275EF28AD38}"/>
          </ac:spMkLst>
        </pc:spChg>
        <pc:spChg chg="mod">
          <ac:chgData name="Siegbert Rudolph" userId="2af4d44886c067cc" providerId="LiveId" clId="{495E8852-57BB-4E66-8423-A5257A58381E}" dt="2022-07-08T15:55:14.836" v="71" actId="1076"/>
          <ac:spMkLst>
            <pc:docMk/>
            <pc:sldMk cId="3929198008" sldId="261"/>
            <ac:spMk id="13" creationId="{48B8590F-69EF-5844-3F74-4626E585B5CC}"/>
          </ac:spMkLst>
        </pc:spChg>
      </pc:sldChg>
      <pc:sldChg chg="delSp modSp mod">
        <pc:chgData name="Siegbert Rudolph" userId="2af4d44886c067cc" providerId="LiveId" clId="{495E8852-57BB-4E66-8423-A5257A58381E}" dt="2022-07-08T15:55:14.961" v="221" actId="1076"/>
        <pc:sldMkLst>
          <pc:docMk/>
          <pc:sldMk cId="2876292917" sldId="263"/>
        </pc:sldMkLst>
        <pc:spChg chg="del">
          <ac:chgData name="Siegbert Rudolph" userId="2af4d44886c067cc" providerId="LiveId" clId="{495E8852-57BB-4E66-8423-A5257A58381E}" dt="2022-07-08T15:55:14.961" v="216" actId="478"/>
          <ac:spMkLst>
            <pc:docMk/>
            <pc:sldMk cId="2876292917" sldId="263"/>
            <ac:spMk id="13" creationId="{0C72F203-538E-44B9-B5B0-04FC11DB7C78}"/>
          </ac:spMkLst>
        </pc:spChg>
        <pc:spChg chg="mod">
          <ac:chgData name="Siegbert Rudolph" userId="2af4d44886c067cc" providerId="LiveId" clId="{495E8852-57BB-4E66-8423-A5257A58381E}" dt="2022-07-08T15:55:14.961" v="221" actId="1076"/>
          <ac:spMkLst>
            <pc:docMk/>
            <pc:sldMk cId="2876292917" sldId="263"/>
            <ac:spMk id="14" creationId="{911E9610-6053-1D06-524B-1F64AD11F012}"/>
          </ac:spMkLst>
        </pc:spChg>
      </pc:sldChg>
      <pc:sldChg chg="delSp modSp mod">
        <pc:chgData name="Siegbert Rudolph" userId="2af4d44886c067cc" providerId="LiveId" clId="{495E8852-57BB-4E66-8423-A5257A58381E}" dt="2022-07-08T15:55:14.852" v="83" actId="1076"/>
        <pc:sldMkLst>
          <pc:docMk/>
          <pc:sldMk cId="3686553903" sldId="264"/>
        </pc:sldMkLst>
        <pc:spChg chg="del">
          <ac:chgData name="Siegbert Rudolph" userId="2af4d44886c067cc" providerId="LiveId" clId="{495E8852-57BB-4E66-8423-A5257A58381E}" dt="2022-07-08T15:55:14.852" v="78" actId="478"/>
          <ac:spMkLst>
            <pc:docMk/>
            <pc:sldMk cId="3686553903" sldId="264"/>
            <ac:spMk id="11" creationId="{41A5CF4E-3868-40DF-B75C-43A202EE147B}"/>
          </ac:spMkLst>
        </pc:spChg>
        <pc:spChg chg="mod">
          <ac:chgData name="Siegbert Rudolph" userId="2af4d44886c067cc" providerId="LiveId" clId="{495E8852-57BB-4E66-8423-A5257A58381E}" dt="2022-07-08T15:55:14.852" v="83" actId="1076"/>
          <ac:spMkLst>
            <pc:docMk/>
            <pc:sldMk cId="3686553903" sldId="264"/>
            <ac:spMk id="13" creationId="{2D5AC255-316A-B667-AD8E-B3D68D22BFF1}"/>
          </ac:spMkLst>
        </pc:spChg>
      </pc:sldChg>
      <pc:sldChg chg="delSp modSp mod">
        <pc:chgData name="Siegbert Rudolph" userId="2af4d44886c067cc" providerId="LiveId" clId="{495E8852-57BB-4E66-8423-A5257A58381E}" dt="2022-07-08T15:55:14.852" v="89" actId="1076"/>
        <pc:sldMkLst>
          <pc:docMk/>
          <pc:sldMk cId="42997239" sldId="266"/>
        </pc:sldMkLst>
        <pc:spChg chg="del">
          <ac:chgData name="Siegbert Rudolph" userId="2af4d44886c067cc" providerId="LiveId" clId="{495E8852-57BB-4E66-8423-A5257A58381E}" dt="2022-07-08T15:55:14.852" v="84" actId="478"/>
          <ac:spMkLst>
            <pc:docMk/>
            <pc:sldMk cId="42997239" sldId="266"/>
            <ac:spMk id="12" creationId="{DB558878-040B-4662-AE83-2C3797FA4E2C}"/>
          </ac:spMkLst>
        </pc:spChg>
        <pc:spChg chg="mod">
          <ac:chgData name="Siegbert Rudolph" userId="2af4d44886c067cc" providerId="LiveId" clId="{495E8852-57BB-4E66-8423-A5257A58381E}" dt="2022-07-08T15:55:14.852" v="89" actId="1076"/>
          <ac:spMkLst>
            <pc:docMk/>
            <pc:sldMk cId="42997239" sldId="266"/>
            <ac:spMk id="13" creationId="{8AC7C4E7-5B0A-F6AA-B527-8FC0A3FC75D9}"/>
          </ac:spMkLst>
        </pc:spChg>
      </pc:sldChg>
      <pc:sldChg chg="delSp modSp mod">
        <pc:chgData name="Siegbert Rudolph" userId="2af4d44886c067cc" providerId="LiveId" clId="{495E8852-57BB-4E66-8423-A5257A58381E}" dt="2022-07-08T15:55:14.852" v="95" actId="1076"/>
        <pc:sldMkLst>
          <pc:docMk/>
          <pc:sldMk cId="683553918" sldId="267"/>
        </pc:sldMkLst>
        <pc:spChg chg="del">
          <ac:chgData name="Siegbert Rudolph" userId="2af4d44886c067cc" providerId="LiveId" clId="{495E8852-57BB-4E66-8423-A5257A58381E}" dt="2022-07-08T15:55:14.852" v="90" actId="478"/>
          <ac:spMkLst>
            <pc:docMk/>
            <pc:sldMk cId="683553918" sldId="267"/>
            <ac:spMk id="11" creationId="{24C51BDB-F8F0-4371-A9E6-D24B2046CE63}"/>
          </ac:spMkLst>
        </pc:spChg>
        <pc:spChg chg="mod">
          <ac:chgData name="Siegbert Rudolph" userId="2af4d44886c067cc" providerId="LiveId" clId="{495E8852-57BB-4E66-8423-A5257A58381E}" dt="2022-07-08T15:55:14.852" v="95" actId="1076"/>
          <ac:spMkLst>
            <pc:docMk/>
            <pc:sldMk cId="683553918" sldId="267"/>
            <ac:spMk id="13" creationId="{5457BB20-3656-61CC-5C63-B9C09391BD9C}"/>
          </ac:spMkLst>
        </pc:spChg>
      </pc:sldChg>
      <pc:sldChg chg="delSp modSp mod">
        <pc:chgData name="Siegbert Rudolph" userId="2af4d44886c067cc" providerId="LiveId" clId="{495E8852-57BB-4E66-8423-A5257A58381E}" dt="2022-07-08T15:55:14.945" v="197" actId="1076"/>
        <pc:sldMkLst>
          <pc:docMk/>
          <pc:sldMk cId="745547845" sldId="268"/>
        </pc:sldMkLst>
        <pc:spChg chg="del">
          <ac:chgData name="Siegbert Rudolph" userId="2af4d44886c067cc" providerId="LiveId" clId="{495E8852-57BB-4E66-8423-A5257A58381E}" dt="2022-07-08T15:55:14.945" v="192" actId="478"/>
          <ac:spMkLst>
            <pc:docMk/>
            <pc:sldMk cId="745547845" sldId="268"/>
            <ac:spMk id="13" creationId="{E72BBE3E-AF2A-4AB2-8C64-D12556A58AE2}"/>
          </ac:spMkLst>
        </pc:spChg>
        <pc:spChg chg="mod">
          <ac:chgData name="Siegbert Rudolph" userId="2af4d44886c067cc" providerId="LiveId" clId="{495E8852-57BB-4E66-8423-A5257A58381E}" dt="2022-07-08T15:55:14.945" v="197" actId="1076"/>
          <ac:spMkLst>
            <pc:docMk/>
            <pc:sldMk cId="745547845" sldId="268"/>
            <ac:spMk id="14" creationId="{8026D70C-1637-C76A-5397-885B70839067}"/>
          </ac:spMkLst>
        </pc:spChg>
      </pc:sldChg>
      <pc:sldChg chg="delSp modSp mod">
        <pc:chgData name="Siegbert Rudolph" userId="2af4d44886c067cc" providerId="LiveId" clId="{495E8852-57BB-4E66-8423-A5257A58381E}" dt="2022-07-08T15:55:14.867" v="101" actId="1076"/>
        <pc:sldMkLst>
          <pc:docMk/>
          <pc:sldMk cId="3009191299" sldId="269"/>
        </pc:sldMkLst>
        <pc:spChg chg="del">
          <ac:chgData name="Siegbert Rudolph" userId="2af4d44886c067cc" providerId="LiveId" clId="{495E8852-57BB-4E66-8423-A5257A58381E}" dt="2022-07-08T15:55:14.867" v="96" actId="478"/>
          <ac:spMkLst>
            <pc:docMk/>
            <pc:sldMk cId="3009191299" sldId="269"/>
            <ac:spMk id="12" creationId="{F05E151E-E218-4DD4-8502-87DC2755AB46}"/>
          </ac:spMkLst>
        </pc:spChg>
        <pc:spChg chg="mod">
          <ac:chgData name="Siegbert Rudolph" userId="2af4d44886c067cc" providerId="LiveId" clId="{495E8852-57BB-4E66-8423-A5257A58381E}" dt="2022-07-08T15:55:14.867" v="101" actId="1076"/>
          <ac:spMkLst>
            <pc:docMk/>
            <pc:sldMk cId="3009191299" sldId="269"/>
            <ac:spMk id="13" creationId="{06B3B3BE-FD35-2A21-CEC4-80A5441E9332}"/>
          </ac:spMkLst>
        </pc:spChg>
      </pc:sldChg>
      <pc:sldChg chg="delSp modSp mod">
        <pc:chgData name="Siegbert Rudolph" userId="2af4d44886c067cc" providerId="LiveId" clId="{495E8852-57BB-4E66-8423-A5257A58381E}" dt="2022-07-08T15:55:14.883" v="125" actId="1076"/>
        <pc:sldMkLst>
          <pc:docMk/>
          <pc:sldMk cId="4243178866" sldId="270"/>
        </pc:sldMkLst>
        <pc:spChg chg="del">
          <ac:chgData name="Siegbert Rudolph" userId="2af4d44886c067cc" providerId="LiveId" clId="{495E8852-57BB-4E66-8423-A5257A58381E}" dt="2022-07-08T15:55:14.883" v="120" actId="478"/>
          <ac:spMkLst>
            <pc:docMk/>
            <pc:sldMk cId="4243178866" sldId="270"/>
            <ac:spMk id="11" creationId="{ED65D710-1773-499F-9CAF-1C50A5423432}"/>
          </ac:spMkLst>
        </pc:spChg>
        <pc:spChg chg="mod">
          <ac:chgData name="Siegbert Rudolph" userId="2af4d44886c067cc" providerId="LiveId" clId="{495E8852-57BB-4E66-8423-A5257A58381E}" dt="2022-07-08T15:55:14.883" v="125" actId="1076"/>
          <ac:spMkLst>
            <pc:docMk/>
            <pc:sldMk cId="4243178866" sldId="270"/>
            <ac:spMk id="12" creationId="{335E50D6-F52F-4163-16A5-B941970D66BF}"/>
          </ac:spMkLst>
        </pc:spChg>
      </pc:sldChg>
      <pc:sldChg chg="delSp modSp mod">
        <pc:chgData name="Siegbert Rudolph" userId="2af4d44886c067cc" providerId="LiveId" clId="{495E8852-57BB-4E66-8423-A5257A58381E}" dt="2022-07-08T15:55:14.899" v="143" actId="1076"/>
        <pc:sldMkLst>
          <pc:docMk/>
          <pc:sldMk cId="3127979343" sldId="271"/>
        </pc:sldMkLst>
        <pc:spChg chg="del">
          <ac:chgData name="Siegbert Rudolph" userId="2af4d44886c067cc" providerId="LiveId" clId="{495E8852-57BB-4E66-8423-A5257A58381E}" dt="2022-07-08T15:55:14.899" v="138" actId="478"/>
          <ac:spMkLst>
            <pc:docMk/>
            <pc:sldMk cId="3127979343" sldId="271"/>
            <ac:spMk id="11" creationId="{60C39F2B-F282-47C3-86DF-B0EB27D4D6AB}"/>
          </ac:spMkLst>
        </pc:spChg>
        <pc:spChg chg="mod">
          <ac:chgData name="Siegbert Rudolph" userId="2af4d44886c067cc" providerId="LiveId" clId="{495E8852-57BB-4E66-8423-A5257A58381E}" dt="2022-07-08T15:55:14.899" v="143" actId="1076"/>
          <ac:spMkLst>
            <pc:docMk/>
            <pc:sldMk cId="3127979343" sldId="271"/>
            <ac:spMk id="13" creationId="{8CB16352-60FF-0F0A-0906-888CD67FD5C3}"/>
          </ac:spMkLst>
        </pc:spChg>
      </pc:sldChg>
      <pc:sldChg chg="delSp modSp mod">
        <pc:chgData name="Siegbert Rudolph" userId="2af4d44886c067cc" providerId="LiveId" clId="{495E8852-57BB-4E66-8423-A5257A58381E}" dt="2022-07-08T15:55:14.789" v="11" actId="1076"/>
        <pc:sldMkLst>
          <pc:docMk/>
          <pc:sldMk cId="2396839247" sldId="272"/>
        </pc:sldMkLst>
        <pc:spChg chg="mod">
          <ac:chgData name="Siegbert Rudolph" userId="2af4d44886c067cc" providerId="LiveId" clId="{495E8852-57BB-4E66-8423-A5257A58381E}" dt="2022-07-08T15:55:14.789" v="11" actId="1076"/>
          <ac:spMkLst>
            <pc:docMk/>
            <pc:sldMk cId="2396839247" sldId="272"/>
            <ac:spMk id="12" creationId="{53D9A8C6-6152-8366-12A7-B71F126A2E2A}"/>
          </ac:spMkLst>
        </pc:spChg>
        <pc:spChg chg="del">
          <ac:chgData name="Siegbert Rudolph" userId="2af4d44886c067cc" providerId="LiveId" clId="{495E8852-57BB-4E66-8423-A5257A58381E}" dt="2022-07-08T15:55:14.789" v="6" actId="478"/>
          <ac:spMkLst>
            <pc:docMk/>
            <pc:sldMk cId="2396839247" sldId="272"/>
            <ac:spMk id="13" creationId="{649A8FD7-E234-4E18-96A6-84D8DC9C32A1}"/>
          </ac:spMkLst>
        </pc:spChg>
      </pc:sldChg>
      <pc:sldChg chg="delSp modSp mod">
        <pc:chgData name="Siegbert Rudolph" userId="2af4d44886c067cc" providerId="LiveId" clId="{495E8852-57BB-4E66-8423-A5257A58381E}" dt="2022-07-08T15:55:14.805" v="17" actId="1076"/>
        <pc:sldMkLst>
          <pc:docMk/>
          <pc:sldMk cId="185532579" sldId="273"/>
        </pc:sldMkLst>
        <pc:spChg chg="del">
          <ac:chgData name="Siegbert Rudolph" userId="2af4d44886c067cc" providerId="LiveId" clId="{495E8852-57BB-4E66-8423-A5257A58381E}" dt="2022-07-08T15:55:14.789" v="12" actId="478"/>
          <ac:spMkLst>
            <pc:docMk/>
            <pc:sldMk cId="185532579" sldId="273"/>
            <ac:spMk id="12" creationId="{F8EC595F-7614-41B3-A385-37893E622293}"/>
          </ac:spMkLst>
        </pc:spChg>
        <pc:spChg chg="mod">
          <ac:chgData name="Siegbert Rudolph" userId="2af4d44886c067cc" providerId="LiveId" clId="{495E8852-57BB-4E66-8423-A5257A58381E}" dt="2022-07-08T15:55:14.805" v="17" actId="1076"/>
          <ac:spMkLst>
            <pc:docMk/>
            <pc:sldMk cId="185532579" sldId="273"/>
            <ac:spMk id="13" creationId="{4BA3CD49-3D5F-92DF-7F66-FF88F860E24C}"/>
          </ac:spMkLst>
        </pc:spChg>
      </pc:sldChg>
      <pc:sldChg chg="delSp modSp mod">
        <pc:chgData name="Siegbert Rudolph" userId="2af4d44886c067cc" providerId="LiveId" clId="{495E8852-57BB-4E66-8423-A5257A58381E}" dt="2022-07-08T15:55:14.805" v="23" actId="1076"/>
        <pc:sldMkLst>
          <pc:docMk/>
          <pc:sldMk cId="2201411931" sldId="274"/>
        </pc:sldMkLst>
        <pc:spChg chg="del">
          <ac:chgData name="Siegbert Rudolph" userId="2af4d44886c067cc" providerId="LiveId" clId="{495E8852-57BB-4E66-8423-A5257A58381E}" dt="2022-07-08T15:55:14.805" v="18" actId="478"/>
          <ac:spMkLst>
            <pc:docMk/>
            <pc:sldMk cId="2201411931" sldId="274"/>
            <ac:spMk id="12" creationId="{B33637F6-E00A-4A45-8689-910DC2886C8A}"/>
          </ac:spMkLst>
        </pc:spChg>
        <pc:spChg chg="mod">
          <ac:chgData name="Siegbert Rudolph" userId="2af4d44886c067cc" providerId="LiveId" clId="{495E8852-57BB-4E66-8423-A5257A58381E}" dt="2022-07-08T15:55:14.805" v="23" actId="1076"/>
          <ac:spMkLst>
            <pc:docMk/>
            <pc:sldMk cId="2201411931" sldId="274"/>
            <ac:spMk id="13" creationId="{DB3068AD-96D9-7127-6844-5B7D3A8657B3}"/>
          </ac:spMkLst>
        </pc:spChg>
      </pc:sldChg>
      <pc:sldChg chg="delSp modSp mod">
        <pc:chgData name="Siegbert Rudolph" userId="2af4d44886c067cc" providerId="LiveId" clId="{495E8852-57BB-4E66-8423-A5257A58381E}" dt="2022-07-08T15:55:14.805" v="29" actId="1076"/>
        <pc:sldMkLst>
          <pc:docMk/>
          <pc:sldMk cId="1901867075" sldId="275"/>
        </pc:sldMkLst>
        <pc:spChg chg="del">
          <ac:chgData name="Siegbert Rudolph" userId="2af4d44886c067cc" providerId="LiveId" clId="{495E8852-57BB-4E66-8423-A5257A58381E}" dt="2022-07-08T15:55:14.805" v="24" actId="478"/>
          <ac:spMkLst>
            <pc:docMk/>
            <pc:sldMk cId="1901867075" sldId="275"/>
            <ac:spMk id="12" creationId="{7393BE59-0866-467C-AFEB-FE4E24ADDE5F}"/>
          </ac:spMkLst>
        </pc:spChg>
        <pc:spChg chg="mod">
          <ac:chgData name="Siegbert Rudolph" userId="2af4d44886c067cc" providerId="LiveId" clId="{495E8852-57BB-4E66-8423-A5257A58381E}" dt="2022-07-08T15:55:14.805" v="29" actId="1076"/>
          <ac:spMkLst>
            <pc:docMk/>
            <pc:sldMk cId="1901867075" sldId="275"/>
            <ac:spMk id="13" creationId="{0DA619E3-3E69-56D3-0769-3CFDFD7BFF4B}"/>
          </ac:spMkLst>
        </pc:spChg>
      </pc:sldChg>
      <pc:sldChg chg="delSp modSp mod">
        <pc:chgData name="Siegbert Rudolph" userId="2af4d44886c067cc" providerId="LiveId" clId="{495E8852-57BB-4E66-8423-A5257A58381E}" dt="2022-07-08T15:55:14.820" v="53" actId="1076"/>
        <pc:sldMkLst>
          <pc:docMk/>
          <pc:sldMk cId="1544213798" sldId="276"/>
        </pc:sldMkLst>
        <pc:spChg chg="del">
          <ac:chgData name="Siegbert Rudolph" userId="2af4d44886c067cc" providerId="LiveId" clId="{495E8852-57BB-4E66-8423-A5257A58381E}" dt="2022-07-08T15:55:14.820" v="48" actId="478"/>
          <ac:spMkLst>
            <pc:docMk/>
            <pc:sldMk cId="1544213798" sldId="276"/>
            <ac:spMk id="12" creationId="{BE1C4275-A449-483D-8BFF-B687569D9D32}"/>
          </ac:spMkLst>
        </pc:spChg>
        <pc:spChg chg="mod">
          <ac:chgData name="Siegbert Rudolph" userId="2af4d44886c067cc" providerId="LiveId" clId="{495E8852-57BB-4E66-8423-A5257A58381E}" dt="2022-07-08T15:55:14.820" v="53" actId="1076"/>
          <ac:spMkLst>
            <pc:docMk/>
            <pc:sldMk cId="1544213798" sldId="276"/>
            <ac:spMk id="13" creationId="{4B5E533C-D513-F66E-C343-0EEB6C5C12DC}"/>
          </ac:spMkLst>
        </pc:spChg>
      </pc:sldChg>
      <pc:sldChg chg="delSp modSp mod">
        <pc:chgData name="Siegbert Rudolph" userId="2af4d44886c067cc" providerId="LiveId" clId="{495E8852-57BB-4E66-8423-A5257A58381E}" dt="2022-07-08T15:55:14.836" v="59" actId="1076"/>
        <pc:sldMkLst>
          <pc:docMk/>
          <pc:sldMk cId="4052211650" sldId="277"/>
        </pc:sldMkLst>
        <pc:spChg chg="del">
          <ac:chgData name="Siegbert Rudolph" userId="2af4d44886c067cc" providerId="LiveId" clId="{495E8852-57BB-4E66-8423-A5257A58381E}" dt="2022-07-08T15:55:14.820" v="54" actId="478"/>
          <ac:spMkLst>
            <pc:docMk/>
            <pc:sldMk cId="4052211650" sldId="277"/>
            <ac:spMk id="12" creationId="{A51E218E-C809-41DD-8005-4EEC2A667EC3}"/>
          </ac:spMkLst>
        </pc:spChg>
        <pc:spChg chg="mod">
          <ac:chgData name="Siegbert Rudolph" userId="2af4d44886c067cc" providerId="LiveId" clId="{495E8852-57BB-4E66-8423-A5257A58381E}" dt="2022-07-08T15:55:14.836" v="59" actId="1076"/>
          <ac:spMkLst>
            <pc:docMk/>
            <pc:sldMk cId="4052211650" sldId="277"/>
            <ac:spMk id="13" creationId="{6EA9A187-CCA6-E451-F426-D4DC59A0B57B}"/>
          </ac:spMkLst>
        </pc:spChg>
      </pc:sldChg>
      <pc:sldChg chg="delSp modSp mod">
        <pc:chgData name="Siegbert Rudolph" userId="2af4d44886c067cc" providerId="LiveId" clId="{495E8852-57BB-4E66-8423-A5257A58381E}" dt="2022-07-08T15:55:14.805" v="35" actId="1076"/>
        <pc:sldMkLst>
          <pc:docMk/>
          <pc:sldMk cId="4051993134" sldId="278"/>
        </pc:sldMkLst>
        <pc:spChg chg="del">
          <ac:chgData name="Siegbert Rudolph" userId="2af4d44886c067cc" providerId="LiveId" clId="{495E8852-57BB-4E66-8423-A5257A58381E}" dt="2022-07-08T15:55:14.805" v="30" actId="478"/>
          <ac:spMkLst>
            <pc:docMk/>
            <pc:sldMk cId="4051993134" sldId="278"/>
            <ac:spMk id="12" creationId="{9EE0E780-B3F3-4EA8-ABB3-6F02DE247DA0}"/>
          </ac:spMkLst>
        </pc:spChg>
        <pc:spChg chg="mod">
          <ac:chgData name="Siegbert Rudolph" userId="2af4d44886c067cc" providerId="LiveId" clId="{495E8852-57BB-4E66-8423-A5257A58381E}" dt="2022-07-08T15:55:14.805" v="35" actId="1076"/>
          <ac:spMkLst>
            <pc:docMk/>
            <pc:sldMk cId="4051993134" sldId="278"/>
            <ac:spMk id="13" creationId="{1F8EBB0E-1E43-2C8D-7E14-45923639B778}"/>
          </ac:spMkLst>
        </pc:spChg>
      </pc:sldChg>
      <pc:sldChg chg="delSp modSp mod">
        <pc:chgData name="Siegbert Rudolph" userId="2af4d44886c067cc" providerId="LiveId" clId="{495E8852-57BB-4E66-8423-A5257A58381E}" dt="2022-07-08T15:55:14.836" v="65" actId="1076"/>
        <pc:sldMkLst>
          <pc:docMk/>
          <pc:sldMk cId="2915413291" sldId="279"/>
        </pc:sldMkLst>
        <pc:spChg chg="del">
          <ac:chgData name="Siegbert Rudolph" userId="2af4d44886c067cc" providerId="LiveId" clId="{495E8852-57BB-4E66-8423-A5257A58381E}" dt="2022-07-08T15:55:14.836" v="60" actId="478"/>
          <ac:spMkLst>
            <pc:docMk/>
            <pc:sldMk cId="2915413291" sldId="279"/>
            <ac:spMk id="12" creationId="{887388A5-2AC4-4747-B2A9-EC9F30655870}"/>
          </ac:spMkLst>
        </pc:spChg>
        <pc:spChg chg="mod">
          <ac:chgData name="Siegbert Rudolph" userId="2af4d44886c067cc" providerId="LiveId" clId="{495E8852-57BB-4E66-8423-A5257A58381E}" dt="2022-07-08T15:55:14.836" v="65" actId="1076"/>
          <ac:spMkLst>
            <pc:docMk/>
            <pc:sldMk cId="2915413291" sldId="279"/>
            <ac:spMk id="13" creationId="{4719DCF8-5863-6927-BE3E-227401D661F6}"/>
          </ac:spMkLst>
        </pc:spChg>
      </pc:sldChg>
      <pc:sldChg chg="delSp modSp mod">
        <pc:chgData name="Siegbert Rudolph" userId="2af4d44886c067cc" providerId="LiveId" clId="{495E8852-57BB-4E66-8423-A5257A58381E}" dt="2022-07-08T15:55:14.820" v="41" actId="1076"/>
        <pc:sldMkLst>
          <pc:docMk/>
          <pc:sldMk cId="2255859179" sldId="280"/>
        </pc:sldMkLst>
        <pc:spChg chg="del">
          <ac:chgData name="Siegbert Rudolph" userId="2af4d44886c067cc" providerId="LiveId" clId="{495E8852-57BB-4E66-8423-A5257A58381E}" dt="2022-07-08T15:55:14.805" v="36" actId="478"/>
          <ac:spMkLst>
            <pc:docMk/>
            <pc:sldMk cId="2255859179" sldId="280"/>
            <ac:spMk id="12" creationId="{B545E514-979F-4D77-90E0-4D8C4D6BF5CF}"/>
          </ac:spMkLst>
        </pc:spChg>
        <pc:spChg chg="mod">
          <ac:chgData name="Siegbert Rudolph" userId="2af4d44886c067cc" providerId="LiveId" clId="{495E8852-57BB-4E66-8423-A5257A58381E}" dt="2022-07-08T15:55:14.820" v="41" actId="1076"/>
          <ac:spMkLst>
            <pc:docMk/>
            <pc:sldMk cId="2255859179" sldId="280"/>
            <ac:spMk id="13" creationId="{0C03E375-4A73-3203-0E2E-39B84C28B670}"/>
          </ac:spMkLst>
        </pc:spChg>
      </pc:sldChg>
      <pc:sldChg chg="delSp modSp mod">
        <pc:chgData name="Siegbert Rudolph" userId="2af4d44886c067cc" providerId="LiveId" clId="{495E8852-57BB-4E66-8423-A5257A58381E}" dt="2022-07-08T15:55:14.820" v="47" actId="1076"/>
        <pc:sldMkLst>
          <pc:docMk/>
          <pc:sldMk cId="636453072" sldId="281"/>
        </pc:sldMkLst>
        <pc:spChg chg="del">
          <ac:chgData name="Siegbert Rudolph" userId="2af4d44886c067cc" providerId="LiveId" clId="{495E8852-57BB-4E66-8423-A5257A58381E}" dt="2022-07-08T15:55:14.820" v="42" actId="478"/>
          <ac:spMkLst>
            <pc:docMk/>
            <pc:sldMk cId="636453072" sldId="281"/>
            <ac:spMk id="12" creationId="{EF8F2661-867A-420B-B744-660E32B3006C}"/>
          </ac:spMkLst>
        </pc:spChg>
        <pc:spChg chg="mod">
          <ac:chgData name="Siegbert Rudolph" userId="2af4d44886c067cc" providerId="LiveId" clId="{495E8852-57BB-4E66-8423-A5257A58381E}" dt="2022-07-08T15:55:14.820" v="47" actId="1076"/>
          <ac:spMkLst>
            <pc:docMk/>
            <pc:sldMk cId="636453072" sldId="281"/>
            <ac:spMk id="13" creationId="{9515962D-C434-DE8A-81F9-4A81EADB451B}"/>
          </ac:spMkLst>
        </pc:spChg>
      </pc:sldChg>
      <pc:sldChg chg="delSp modSp mod">
        <pc:chgData name="Siegbert Rudolph" userId="2af4d44886c067cc" providerId="LiveId" clId="{495E8852-57BB-4E66-8423-A5257A58381E}" dt="2022-07-08T15:55:14.867" v="107" actId="1076"/>
        <pc:sldMkLst>
          <pc:docMk/>
          <pc:sldMk cId="3754099932" sldId="282"/>
        </pc:sldMkLst>
        <pc:spChg chg="del">
          <ac:chgData name="Siegbert Rudolph" userId="2af4d44886c067cc" providerId="LiveId" clId="{495E8852-57BB-4E66-8423-A5257A58381E}" dt="2022-07-08T15:55:14.867" v="102" actId="478"/>
          <ac:spMkLst>
            <pc:docMk/>
            <pc:sldMk cId="3754099932" sldId="282"/>
            <ac:spMk id="12" creationId="{5391C451-4C73-4270-849F-B1F996C5373D}"/>
          </ac:spMkLst>
        </pc:spChg>
        <pc:spChg chg="mod">
          <ac:chgData name="Siegbert Rudolph" userId="2af4d44886c067cc" providerId="LiveId" clId="{495E8852-57BB-4E66-8423-A5257A58381E}" dt="2022-07-08T15:55:14.867" v="107" actId="1076"/>
          <ac:spMkLst>
            <pc:docMk/>
            <pc:sldMk cId="3754099932" sldId="282"/>
            <ac:spMk id="13" creationId="{D92BBEA4-A661-FD67-98BA-175A085E2FFD}"/>
          </ac:spMkLst>
        </pc:spChg>
      </pc:sldChg>
      <pc:sldChg chg="delSp modSp mod">
        <pc:chgData name="Siegbert Rudolph" userId="2af4d44886c067cc" providerId="LiveId" clId="{495E8852-57BB-4E66-8423-A5257A58381E}" dt="2022-07-08T15:55:14.883" v="119" actId="1076"/>
        <pc:sldMkLst>
          <pc:docMk/>
          <pc:sldMk cId="2475235217" sldId="283"/>
        </pc:sldMkLst>
        <pc:spChg chg="del">
          <ac:chgData name="Siegbert Rudolph" userId="2af4d44886c067cc" providerId="LiveId" clId="{495E8852-57BB-4E66-8423-A5257A58381E}" dt="2022-07-08T15:55:14.883" v="114" actId="478"/>
          <ac:spMkLst>
            <pc:docMk/>
            <pc:sldMk cId="2475235217" sldId="283"/>
            <ac:spMk id="12" creationId="{173E2EAF-1C4C-4556-947D-7B0ABC85FF29}"/>
          </ac:spMkLst>
        </pc:spChg>
        <pc:spChg chg="mod">
          <ac:chgData name="Siegbert Rudolph" userId="2af4d44886c067cc" providerId="LiveId" clId="{495E8852-57BB-4E66-8423-A5257A58381E}" dt="2022-07-08T15:55:14.883" v="119" actId="1076"/>
          <ac:spMkLst>
            <pc:docMk/>
            <pc:sldMk cId="2475235217" sldId="283"/>
            <ac:spMk id="13" creationId="{5032850D-C762-C559-06E4-5B7569FA56BA}"/>
          </ac:spMkLst>
        </pc:spChg>
      </pc:sldChg>
      <pc:sldChg chg="delSp modSp mod">
        <pc:chgData name="Siegbert Rudolph" userId="2af4d44886c067cc" providerId="LiveId" clId="{495E8852-57BB-4E66-8423-A5257A58381E}" dt="2022-07-08T15:55:14.883" v="113" actId="1076"/>
        <pc:sldMkLst>
          <pc:docMk/>
          <pc:sldMk cId="3646930458" sldId="284"/>
        </pc:sldMkLst>
        <pc:spChg chg="del">
          <ac:chgData name="Siegbert Rudolph" userId="2af4d44886c067cc" providerId="LiveId" clId="{495E8852-57BB-4E66-8423-A5257A58381E}" dt="2022-07-08T15:55:14.867" v="108" actId="478"/>
          <ac:spMkLst>
            <pc:docMk/>
            <pc:sldMk cId="3646930458" sldId="284"/>
            <ac:spMk id="12" creationId="{A4CA5029-B9D7-4B5D-81CE-3B94831FC9FB}"/>
          </ac:spMkLst>
        </pc:spChg>
        <pc:spChg chg="mod">
          <ac:chgData name="Siegbert Rudolph" userId="2af4d44886c067cc" providerId="LiveId" clId="{495E8852-57BB-4E66-8423-A5257A58381E}" dt="2022-07-08T15:55:14.883" v="113" actId="1076"/>
          <ac:spMkLst>
            <pc:docMk/>
            <pc:sldMk cId="3646930458" sldId="284"/>
            <ac:spMk id="13" creationId="{4229A0D6-0E9E-FBC2-0D02-C95D4E9EFADA}"/>
          </ac:spMkLst>
        </pc:spChg>
      </pc:sldChg>
      <pc:sldChg chg="delSp modSp mod">
        <pc:chgData name="Siegbert Rudolph" userId="2af4d44886c067cc" providerId="LiveId" clId="{495E8852-57BB-4E66-8423-A5257A58381E}" dt="2022-07-08T15:55:14.899" v="137" actId="1076"/>
        <pc:sldMkLst>
          <pc:docMk/>
          <pc:sldMk cId="958425411" sldId="285"/>
        </pc:sldMkLst>
        <pc:spChg chg="del">
          <ac:chgData name="Siegbert Rudolph" userId="2af4d44886c067cc" providerId="LiveId" clId="{495E8852-57BB-4E66-8423-A5257A58381E}" dt="2022-07-08T15:55:14.883" v="132" actId="478"/>
          <ac:spMkLst>
            <pc:docMk/>
            <pc:sldMk cId="958425411" sldId="285"/>
            <ac:spMk id="11" creationId="{880D9F06-B095-40C3-8A6E-3DAFEF701D08}"/>
          </ac:spMkLst>
        </pc:spChg>
        <pc:spChg chg="mod">
          <ac:chgData name="Siegbert Rudolph" userId="2af4d44886c067cc" providerId="LiveId" clId="{495E8852-57BB-4E66-8423-A5257A58381E}" dt="2022-07-08T15:55:14.899" v="137" actId="1076"/>
          <ac:spMkLst>
            <pc:docMk/>
            <pc:sldMk cId="958425411" sldId="285"/>
            <ac:spMk id="13" creationId="{F5E71D47-8136-97E6-52C0-002C44DCB86C}"/>
          </ac:spMkLst>
        </pc:spChg>
      </pc:sldChg>
      <pc:sldChg chg="delSp modSp mod">
        <pc:chgData name="Siegbert Rudolph" userId="2af4d44886c067cc" providerId="LiveId" clId="{495E8852-57BB-4E66-8423-A5257A58381E}" dt="2022-07-08T15:55:14.883" v="131" actId="1076"/>
        <pc:sldMkLst>
          <pc:docMk/>
          <pc:sldMk cId="2874854592" sldId="286"/>
        </pc:sldMkLst>
        <pc:spChg chg="del">
          <ac:chgData name="Siegbert Rudolph" userId="2af4d44886c067cc" providerId="LiveId" clId="{495E8852-57BB-4E66-8423-A5257A58381E}" dt="2022-07-08T15:55:14.883" v="126" actId="478"/>
          <ac:spMkLst>
            <pc:docMk/>
            <pc:sldMk cId="2874854592" sldId="286"/>
            <ac:spMk id="11" creationId="{3E6F2FDB-E270-4A21-8AB1-6B6D4399EB55}"/>
          </ac:spMkLst>
        </pc:spChg>
        <pc:spChg chg="mod">
          <ac:chgData name="Siegbert Rudolph" userId="2af4d44886c067cc" providerId="LiveId" clId="{495E8852-57BB-4E66-8423-A5257A58381E}" dt="2022-07-08T15:55:14.883" v="131" actId="1076"/>
          <ac:spMkLst>
            <pc:docMk/>
            <pc:sldMk cId="2874854592" sldId="286"/>
            <ac:spMk id="13" creationId="{79539BD3-AB84-EF44-5B65-C0337C151F33}"/>
          </ac:spMkLst>
        </pc:spChg>
      </pc:sldChg>
      <pc:sldChg chg="delSp modSp mod">
        <pc:chgData name="Siegbert Rudolph" userId="2af4d44886c067cc" providerId="LiveId" clId="{495E8852-57BB-4E66-8423-A5257A58381E}" dt="2022-07-08T15:55:14.930" v="179" actId="1076"/>
        <pc:sldMkLst>
          <pc:docMk/>
          <pc:sldMk cId="3055612800" sldId="287"/>
        </pc:sldMkLst>
        <pc:spChg chg="del">
          <ac:chgData name="Siegbert Rudolph" userId="2af4d44886c067cc" providerId="LiveId" clId="{495E8852-57BB-4E66-8423-A5257A58381E}" dt="2022-07-08T15:55:14.914" v="174" actId="478"/>
          <ac:spMkLst>
            <pc:docMk/>
            <pc:sldMk cId="3055612800" sldId="287"/>
            <ac:spMk id="11" creationId="{AFE1DB4B-3C32-46BD-A210-C0667D68DCD2}"/>
          </ac:spMkLst>
        </pc:spChg>
        <pc:spChg chg="mod">
          <ac:chgData name="Siegbert Rudolph" userId="2af4d44886c067cc" providerId="LiveId" clId="{495E8852-57BB-4E66-8423-A5257A58381E}" dt="2022-07-08T15:55:14.930" v="179" actId="1076"/>
          <ac:spMkLst>
            <pc:docMk/>
            <pc:sldMk cId="3055612800" sldId="287"/>
            <ac:spMk id="13" creationId="{85AC9A64-F308-B336-C0A3-8AFF75148E17}"/>
          </ac:spMkLst>
        </pc:spChg>
      </pc:sldChg>
      <pc:sldChg chg="delSp modSp mod">
        <pc:chgData name="Siegbert Rudolph" userId="2af4d44886c067cc" providerId="LiveId" clId="{495E8852-57BB-4E66-8423-A5257A58381E}" dt="2022-07-08T15:55:14.899" v="149" actId="1076"/>
        <pc:sldMkLst>
          <pc:docMk/>
          <pc:sldMk cId="3586927126" sldId="288"/>
        </pc:sldMkLst>
        <pc:spChg chg="del">
          <ac:chgData name="Siegbert Rudolph" userId="2af4d44886c067cc" providerId="LiveId" clId="{495E8852-57BB-4E66-8423-A5257A58381E}" dt="2022-07-08T15:55:14.899" v="144" actId="478"/>
          <ac:spMkLst>
            <pc:docMk/>
            <pc:sldMk cId="3586927126" sldId="288"/>
            <ac:spMk id="12" creationId="{31F0FB89-E39E-416F-B36F-55E1D76CEB2A}"/>
          </ac:spMkLst>
        </pc:spChg>
        <pc:spChg chg="mod">
          <ac:chgData name="Siegbert Rudolph" userId="2af4d44886c067cc" providerId="LiveId" clId="{495E8852-57BB-4E66-8423-A5257A58381E}" dt="2022-07-08T15:55:14.899" v="149" actId="1076"/>
          <ac:spMkLst>
            <pc:docMk/>
            <pc:sldMk cId="3586927126" sldId="288"/>
            <ac:spMk id="13" creationId="{51AF1D67-DC2C-1FA4-7C24-1ACDFACB3946}"/>
          </ac:spMkLst>
        </pc:spChg>
      </pc:sldChg>
      <pc:sldChg chg="delSp modSp mod">
        <pc:chgData name="Siegbert Rudolph" userId="2af4d44886c067cc" providerId="LiveId" clId="{495E8852-57BB-4E66-8423-A5257A58381E}" dt="2022-07-08T15:55:14.899" v="155" actId="1076"/>
        <pc:sldMkLst>
          <pc:docMk/>
          <pc:sldMk cId="3810152147" sldId="289"/>
        </pc:sldMkLst>
        <pc:spChg chg="del">
          <ac:chgData name="Siegbert Rudolph" userId="2af4d44886c067cc" providerId="LiveId" clId="{495E8852-57BB-4E66-8423-A5257A58381E}" dt="2022-07-08T15:55:14.899" v="150" actId="478"/>
          <ac:spMkLst>
            <pc:docMk/>
            <pc:sldMk cId="3810152147" sldId="289"/>
            <ac:spMk id="12" creationId="{35C61950-7897-4A85-BC3E-76BCC01BBAB0}"/>
          </ac:spMkLst>
        </pc:spChg>
        <pc:spChg chg="mod">
          <ac:chgData name="Siegbert Rudolph" userId="2af4d44886c067cc" providerId="LiveId" clId="{495E8852-57BB-4E66-8423-A5257A58381E}" dt="2022-07-08T15:55:14.899" v="155" actId="1076"/>
          <ac:spMkLst>
            <pc:docMk/>
            <pc:sldMk cId="3810152147" sldId="289"/>
            <ac:spMk id="13" creationId="{C654AE28-8470-8D89-007A-2255F0C410DE}"/>
          </ac:spMkLst>
        </pc:spChg>
      </pc:sldChg>
      <pc:sldChg chg="delSp modSp mod">
        <pc:chgData name="Siegbert Rudolph" userId="2af4d44886c067cc" providerId="LiveId" clId="{495E8852-57BB-4E66-8423-A5257A58381E}" dt="2022-07-08T15:55:14.930" v="185" actId="1076"/>
        <pc:sldMkLst>
          <pc:docMk/>
          <pc:sldMk cId="1435490548" sldId="290"/>
        </pc:sldMkLst>
        <pc:spChg chg="del">
          <ac:chgData name="Siegbert Rudolph" userId="2af4d44886c067cc" providerId="LiveId" clId="{495E8852-57BB-4E66-8423-A5257A58381E}" dt="2022-07-08T15:55:14.930" v="180" actId="478"/>
          <ac:spMkLst>
            <pc:docMk/>
            <pc:sldMk cId="1435490548" sldId="290"/>
            <ac:spMk id="12" creationId="{BD58E672-B391-4A70-A161-1752B43DC23F}"/>
          </ac:spMkLst>
        </pc:spChg>
        <pc:spChg chg="mod">
          <ac:chgData name="Siegbert Rudolph" userId="2af4d44886c067cc" providerId="LiveId" clId="{495E8852-57BB-4E66-8423-A5257A58381E}" dt="2022-07-08T15:55:14.930" v="185" actId="1076"/>
          <ac:spMkLst>
            <pc:docMk/>
            <pc:sldMk cId="1435490548" sldId="290"/>
            <ac:spMk id="13" creationId="{B2B08DE9-DB0C-71DD-F0A7-D912BD11BCAA}"/>
          </ac:spMkLst>
        </pc:spChg>
      </pc:sldChg>
      <pc:sldChg chg="delSp modSp mod">
        <pc:chgData name="Siegbert Rudolph" userId="2af4d44886c067cc" providerId="LiveId" clId="{495E8852-57BB-4E66-8423-A5257A58381E}" dt="2022-07-08T15:55:14.914" v="161" actId="1076"/>
        <pc:sldMkLst>
          <pc:docMk/>
          <pc:sldMk cId="2768513747" sldId="291"/>
        </pc:sldMkLst>
        <pc:spChg chg="del">
          <ac:chgData name="Siegbert Rudolph" userId="2af4d44886c067cc" providerId="LiveId" clId="{495E8852-57BB-4E66-8423-A5257A58381E}" dt="2022-07-08T15:55:14.914" v="156" actId="478"/>
          <ac:spMkLst>
            <pc:docMk/>
            <pc:sldMk cId="2768513747" sldId="291"/>
            <ac:spMk id="12" creationId="{AA1C310B-745B-4B60-A188-C872BE76C338}"/>
          </ac:spMkLst>
        </pc:spChg>
        <pc:spChg chg="mod">
          <ac:chgData name="Siegbert Rudolph" userId="2af4d44886c067cc" providerId="LiveId" clId="{495E8852-57BB-4E66-8423-A5257A58381E}" dt="2022-07-08T15:55:14.914" v="161" actId="1076"/>
          <ac:spMkLst>
            <pc:docMk/>
            <pc:sldMk cId="2768513747" sldId="291"/>
            <ac:spMk id="13" creationId="{8B47317F-146A-E743-614E-702652CF930F}"/>
          </ac:spMkLst>
        </pc:spChg>
      </pc:sldChg>
      <pc:sldChg chg="delSp modSp mod">
        <pc:chgData name="Siegbert Rudolph" userId="2af4d44886c067cc" providerId="LiveId" clId="{495E8852-57BB-4E66-8423-A5257A58381E}" dt="2022-07-08T15:55:14.914" v="173" actId="1076"/>
        <pc:sldMkLst>
          <pc:docMk/>
          <pc:sldMk cId="3980244564" sldId="292"/>
        </pc:sldMkLst>
        <pc:spChg chg="del">
          <ac:chgData name="Siegbert Rudolph" userId="2af4d44886c067cc" providerId="LiveId" clId="{495E8852-57BB-4E66-8423-A5257A58381E}" dt="2022-07-08T15:55:14.914" v="168" actId="478"/>
          <ac:spMkLst>
            <pc:docMk/>
            <pc:sldMk cId="3980244564" sldId="292"/>
            <ac:spMk id="11" creationId="{1F9FEF1C-6A8F-43D0-AD39-9F0EF3186D3F}"/>
          </ac:spMkLst>
        </pc:spChg>
        <pc:spChg chg="mod">
          <ac:chgData name="Siegbert Rudolph" userId="2af4d44886c067cc" providerId="LiveId" clId="{495E8852-57BB-4E66-8423-A5257A58381E}" dt="2022-07-08T15:55:14.914" v="173" actId="1076"/>
          <ac:spMkLst>
            <pc:docMk/>
            <pc:sldMk cId="3980244564" sldId="292"/>
            <ac:spMk id="13" creationId="{02BCFC42-F234-BDDF-93AA-C479C196B68C}"/>
          </ac:spMkLst>
        </pc:spChg>
      </pc:sldChg>
      <pc:sldChg chg="delSp modSp mod">
        <pc:chgData name="Siegbert Rudolph" userId="2af4d44886c067cc" providerId="LiveId" clId="{495E8852-57BB-4E66-8423-A5257A58381E}" dt="2022-07-08T15:55:14.914" v="167" actId="1076"/>
        <pc:sldMkLst>
          <pc:docMk/>
          <pc:sldMk cId="3606507039" sldId="293"/>
        </pc:sldMkLst>
        <pc:spChg chg="del">
          <ac:chgData name="Siegbert Rudolph" userId="2af4d44886c067cc" providerId="LiveId" clId="{495E8852-57BB-4E66-8423-A5257A58381E}" dt="2022-07-08T15:55:14.914" v="162" actId="478"/>
          <ac:spMkLst>
            <pc:docMk/>
            <pc:sldMk cId="3606507039" sldId="293"/>
            <ac:spMk id="12" creationId="{2B1621F5-0580-4A02-9826-E0BFE137F3D9}"/>
          </ac:spMkLst>
        </pc:spChg>
        <pc:spChg chg="mod">
          <ac:chgData name="Siegbert Rudolph" userId="2af4d44886c067cc" providerId="LiveId" clId="{495E8852-57BB-4E66-8423-A5257A58381E}" dt="2022-07-08T15:55:14.914" v="167" actId="1076"/>
          <ac:spMkLst>
            <pc:docMk/>
            <pc:sldMk cId="3606507039" sldId="293"/>
            <ac:spMk id="13" creationId="{3593D821-5ADD-F1E0-661E-28DC6556710A}"/>
          </ac:spMkLst>
        </pc:spChg>
      </pc:sldChg>
      <pc:sldChg chg="delSp modSp mod">
        <pc:chgData name="Siegbert Rudolph" userId="2af4d44886c067cc" providerId="LiveId" clId="{495E8852-57BB-4E66-8423-A5257A58381E}" dt="2022-07-08T15:55:14.977" v="227" actId="1076"/>
        <pc:sldMkLst>
          <pc:docMk/>
          <pc:sldMk cId="3148192860" sldId="294"/>
        </pc:sldMkLst>
        <pc:spChg chg="del">
          <ac:chgData name="Siegbert Rudolph" userId="2af4d44886c067cc" providerId="LiveId" clId="{495E8852-57BB-4E66-8423-A5257A58381E}" dt="2022-07-08T15:55:14.961" v="222" actId="478"/>
          <ac:spMkLst>
            <pc:docMk/>
            <pc:sldMk cId="3148192860" sldId="294"/>
            <ac:spMk id="13" creationId="{BDB8FE7D-869C-4D3B-8C4B-C7FBB4ECCB13}"/>
          </ac:spMkLst>
        </pc:spChg>
        <pc:spChg chg="mod">
          <ac:chgData name="Siegbert Rudolph" userId="2af4d44886c067cc" providerId="LiveId" clId="{495E8852-57BB-4E66-8423-A5257A58381E}" dt="2022-07-08T15:55:14.977" v="227" actId="1076"/>
          <ac:spMkLst>
            <pc:docMk/>
            <pc:sldMk cId="3148192860" sldId="294"/>
            <ac:spMk id="14" creationId="{4363C0F3-F3BE-DB12-C267-B08A2F316760}"/>
          </ac:spMkLst>
        </pc:spChg>
      </pc:sldChg>
      <pc:sldChg chg="delSp modSp mod">
        <pc:chgData name="Siegbert Rudolph" userId="2af4d44886c067cc" providerId="LiveId" clId="{495E8852-57BB-4E66-8423-A5257A58381E}" dt="2022-07-08T15:55:14.977" v="233" actId="1076"/>
        <pc:sldMkLst>
          <pc:docMk/>
          <pc:sldMk cId="3619462460" sldId="296"/>
        </pc:sldMkLst>
        <pc:spChg chg="del">
          <ac:chgData name="Siegbert Rudolph" userId="2af4d44886c067cc" providerId="LiveId" clId="{495E8852-57BB-4E66-8423-A5257A58381E}" dt="2022-07-08T15:55:14.977" v="228" actId="478"/>
          <ac:spMkLst>
            <pc:docMk/>
            <pc:sldMk cId="3619462460" sldId="296"/>
            <ac:spMk id="13" creationId="{27EFF5FB-126C-4E43-8E4C-2B69F29C02D0}"/>
          </ac:spMkLst>
        </pc:spChg>
        <pc:spChg chg="mod">
          <ac:chgData name="Siegbert Rudolph" userId="2af4d44886c067cc" providerId="LiveId" clId="{495E8852-57BB-4E66-8423-A5257A58381E}" dt="2022-07-08T15:55:14.977" v="233" actId="1076"/>
          <ac:spMkLst>
            <pc:docMk/>
            <pc:sldMk cId="3619462460" sldId="296"/>
            <ac:spMk id="14" creationId="{99131AD4-73D8-2D61-B16E-43BCCDC0FE0C}"/>
          </ac:spMkLst>
        </pc:spChg>
      </pc:sldChg>
      <pc:sldChg chg="delSp modSp mod">
        <pc:chgData name="Siegbert Rudolph" userId="2af4d44886c067cc" providerId="LiveId" clId="{495E8852-57BB-4E66-8423-A5257A58381E}" dt="2022-07-08T15:55:14.977" v="239" actId="1076"/>
        <pc:sldMkLst>
          <pc:docMk/>
          <pc:sldMk cId="2115990539" sldId="297"/>
        </pc:sldMkLst>
        <pc:spChg chg="del">
          <ac:chgData name="Siegbert Rudolph" userId="2af4d44886c067cc" providerId="LiveId" clId="{495E8852-57BB-4E66-8423-A5257A58381E}" dt="2022-07-08T15:55:14.977" v="234" actId="478"/>
          <ac:spMkLst>
            <pc:docMk/>
            <pc:sldMk cId="2115990539" sldId="297"/>
            <ac:spMk id="13" creationId="{AD122D2C-49B4-41FB-987A-6CE4DC055FA5}"/>
          </ac:spMkLst>
        </pc:spChg>
        <pc:spChg chg="mod">
          <ac:chgData name="Siegbert Rudolph" userId="2af4d44886c067cc" providerId="LiveId" clId="{495E8852-57BB-4E66-8423-A5257A58381E}" dt="2022-07-08T15:55:14.977" v="239" actId="1076"/>
          <ac:spMkLst>
            <pc:docMk/>
            <pc:sldMk cId="2115990539" sldId="297"/>
            <ac:spMk id="14" creationId="{4BC890F4-A578-E6E4-B167-7A4E5ABA9E82}"/>
          </ac:spMkLst>
        </pc:spChg>
      </pc:sldChg>
      <pc:sldChg chg="delSp modSp mod">
        <pc:chgData name="Siegbert Rudolph" userId="2af4d44886c067cc" providerId="LiveId" clId="{495E8852-57BB-4E66-8423-A5257A58381E}" dt="2022-07-08T15:55:14.945" v="203" actId="1076"/>
        <pc:sldMkLst>
          <pc:docMk/>
          <pc:sldMk cId="953622842" sldId="298"/>
        </pc:sldMkLst>
        <pc:spChg chg="del">
          <ac:chgData name="Siegbert Rudolph" userId="2af4d44886c067cc" providerId="LiveId" clId="{495E8852-57BB-4E66-8423-A5257A58381E}" dt="2022-07-08T15:55:14.945" v="198" actId="478"/>
          <ac:spMkLst>
            <pc:docMk/>
            <pc:sldMk cId="953622842" sldId="298"/>
            <ac:spMk id="13" creationId="{74D46E46-991A-40E5-8E90-E00080B335DE}"/>
          </ac:spMkLst>
        </pc:spChg>
        <pc:spChg chg="mod">
          <ac:chgData name="Siegbert Rudolph" userId="2af4d44886c067cc" providerId="LiveId" clId="{495E8852-57BB-4E66-8423-A5257A58381E}" dt="2022-07-08T15:55:14.945" v="203" actId="1076"/>
          <ac:spMkLst>
            <pc:docMk/>
            <pc:sldMk cId="953622842" sldId="298"/>
            <ac:spMk id="14" creationId="{FCA41825-E7DA-7969-ED71-0A6D979291E3}"/>
          </ac:spMkLst>
        </pc:spChg>
      </pc:sldChg>
      <pc:sldChg chg="delSp modSp mod">
        <pc:chgData name="Siegbert Rudolph" userId="2af4d44886c067cc" providerId="LiveId" clId="{495E8852-57BB-4E66-8423-A5257A58381E}" dt="2022-07-08T15:55:14.961" v="209" actId="1076"/>
        <pc:sldMkLst>
          <pc:docMk/>
          <pc:sldMk cId="197337642" sldId="299"/>
        </pc:sldMkLst>
        <pc:spChg chg="del">
          <ac:chgData name="Siegbert Rudolph" userId="2af4d44886c067cc" providerId="LiveId" clId="{495E8852-57BB-4E66-8423-A5257A58381E}" dt="2022-07-08T15:55:14.945" v="204" actId="478"/>
          <ac:spMkLst>
            <pc:docMk/>
            <pc:sldMk cId="197337642" sldId="299"/>
            <ac:spMk id="13" creationId="{6734FD86-87E4-444F-B3CD-9175453C164C}"/>
          </ac:spMkLst>
        </pc:spChg>
        <pc:spChg chg="mod">
          <ac:chgData name="Siegbert Rudolph" userId="2af4d44886c067cc" providerId="LiveId" clId="{495E8852-57BB-4E66-8423-A5257A58381E}" dt="2022-07-08T15:55:14.961" v="209" actId="1076"/>
          <ac:spMkLst>
            <pc:docMk/>
            <pc:sldMk cId="197337642" sldId="299"/>
            <ac:spMk id="14" creationId="{58D4C8DB-5304-522D-71A1-1B3288D86D3B}"/>
          </ac:spMkLst>
        </pc:spChg>
      </pc:sldChg>
      <pc:sldChg chg="delSp modSp mod">
        <pc:chgData name="Siegbert Rudolph" userId="2af4d44886c067cc" providerId="LiveId" clId="{495E8852-57BB-4E66-8423-A5257A58381E}" dt="2022-07-08T15:55:14.977" v="245" actId="1076"/>
        <pc:sldMkLst>
          <pc:docMk/>
          <pc:sldMk cId="1384303419" sldId="300"/>
        </pc:sldMkLst>
        <pc:spChg chg="del">
          <ac:chgData name="Siegbert Rudolph" userId="2af4d44886c067cc" providerId="LiveId" clId="{495E8852-57BB-4E66-8423-A5257A58381E}" dt="2022-07-08T15:55:14.977" v="240" actId="478"/>
          <ac:spMkLst>
            <pc:docMk/>
            <pc:sldMk cId="1384303419" sldId="300"/>
            <ac:spMk id="13" creationId="{4EA62177-C41B-46A9-86DD-B2B3C8E2279D}"/>
          </ac:spMkLst>
        </pc:spChg>
        <pc:spChg chg="mod">
          <ac:chgData name="Siegbert Rudolph" userId="2af4d44886c067cc" providerId="LiveId" clId="{495E8852-57BB-4E66-8423-A5257A58381E}" dt="2022-07-08T15:55:14.977" v="245" actId="1076"/>
          <ac:spMkLst>
            <pc:docMk/>
            <pc:sldMk cId="1384303419" sldId="300"/>
            <ac:spMk id="14" creationId="{FDFB38EC-99F5-1606-AB7A-E747D4722DA5}"/>
          </ac:spMkLst>
        </pc:spChg>
      </pc:sldChg>
      <pc:sldChg chg="delSp modSp mod">
        <pc:chgData name="Siegbert Rudolph" userId="2af4d44886c067cc" providerId="LiveId" clId="{495E8852-57BB-4E66-8423-A5257A58381E}" dt="2022-07-08T15:55:15.039" v="311" actId="1076"/>
        <pc:sldMkLst>
          <pc:docMk/>
          <pc:sldMk cId="4172240710" sldId="302"/>
        </pc:sldMkLst>
        <pc:spChg chg="del">
          <ac:chgData name="Siegbert Rudolph" userId="2af4d44886c067cc" providerId="LiveId" clId="{495E8852-57BB-4E66-8423-A5257A58381E}" dt="2022-07-08T15:55:15.023" v="306" actId="478"/>
          <ac:spMkLst>
            <pc:docMk/>
            <pc:sldMk cId="4172240710" sldId="302"/>
            <ac:spMk id="2" creationId="{94E779C1-CAB0-4795-90B8-2084221DA771}"/>
          </ac:spMkLst>
        </pc:spChg>
        <pc:spChg chg="mod">
          <ac:chgData name="Siegbert Rudolph" userId="2af4d44886c067cc" providerId="LiveId" clId="{495E8852-57BB-4E66-8423-A5257A58381E}" dt="2022-07-08T15:55:15.039" v="311" actId="1076"/>
          <ac:spMkLst>
            <pc:docMk/>
            <pc:sldMk cId="4172240710" sldId="302"/>
            <ac:spMk id="3" creationId="{6DC3E2F3-7C88-9BB1-D199-34460ECA0889}"/>
          </ac:spMkLst>
        </pc:spChg>
      </pc:sldChg>
      <pc:sldChg chg="delSp modSp mod">
        <pc:chgData name="Siegbert Rudolph" userId="2af4d44886c067cc" providerId="LiveId" clId="{495E8852-57BB-4E66-8423-A5257A58381E}" dt="2022-07-08T15:55:14.992" v="251" actId="1076"/>
        <pc:sldMkLst>
          <pc:docMk/>
          <pc:sldMk cId="3244104396" sldId="304"/>
        </pc:sldMkLst>
        <pc:spChg chg="del">
          <ac:chgData name="Siegbert Rudolph" userId="2af4d44886c067cc" providerId="LiveId" clId="{495E8852-57BB-4E66-8423-A5257A58381E}" dt="2022-07-08T15:55:14.977" v="246" actId="478"/>
          <ac:spMkLst>
            <pc:docMk/>
            <pc:sldMk cId="3244104396" sldId="304"/>
            <ac:spMk id="14" creationId="{16F01293-8241-470C-A34D-F76E8892B450}"/>
          </ac:spMkLst>
        </pc:spChg>
        <pc:spChg chg="mod">
          <ac:chgData name="Siegbert Rudolph" userId="2af4d44886c067cc" providerId="LiveId" clId="{495E8852-57BB-4E66-8423-A5257A58381E}" dt="2022-07-08T15:55:14.992" v="251" actId="1076"/>
          <ac:spMkLst>
            <pc:docMk/>
            <pc:sldMk cId="3244104396" sldId="304"/>
            <ac:spMk id="15" creationId="{A4FF13A0-FF5F-2C45-3EA8-4B8E3FC54FA5}"/>
          </ac:spMkLst>
        </pc:spChg>
      </pc:sldChg>
      <pc:sldChg chg="delSp modSp mod">
        <pc:chgData name="Siegbert Rudolph" userId="2af4d44886c067cc" providerId="LiveId" clId="{495E8852-57BB-4E66-8423-A5257A58381E}" dt="2022-07-08T15:55:14.992" v="257" actId="1076"/>
        <pc:sldMkLst>
          <pc:docMk/>
          <pc:sldMk cId="222117667" sldId="306"/>
        </pc:sldMkLst>
        <pc:spChg chg="del">
          <ac:chgData name="Siegbert Rudolph" userId="2af4d44886c067cc" providerId="LiveId" clId="{495E8852-57BB-4E66-8423-A5257A58381E}" dt="2022-07-08T15:55:14.992" v="252" actId="478"/>
          <ac:spMkLst>
            <pc:docMk/>
            <pc:sldMk cId="222117667" sldId="306"/>
            <ac:spMk id="14" creationId="{2A3231B1-76C6-4DCB-B1BB-1FF9E560B492}"/>
          </ac:spMkLst>
        </pc:spChg>
        <pc:spChg chg="mod">
          <ac:chgData name="Siegbert Rudolph" userId="2af4d44886c067cc" providerId="LiveId" clId="{495E8852-57BB-4E66-8423-A5257A58381E}" dt="2022-07-08T15:55:14.992" v="257" actId="1076"/>
          <ac:spMkLst>
            <pc:docMk/>
            <pc:sldMk cId="222117667" sldId="306"/>
            <ac:spMk id="15" creationId="{0215BFD7-6E7F-1CE6-7DFD-B21F3B67E754}"/>
          </ac:spMkLst>
        </pc:spChg>
      </pc:sldChg>
      <pc:sldChg chg="delSp modSp mod">
        <pc:chgData name="Siegbert Rudolph" userId="2af4d44886c067cc" providerId="LiveId" clId="{495E8852-57BB-4E66-8423-A5257A58381E}" dt="2022-07-08T15:55:14.992" v="263" actId="1076"/>
        <pc:sldMkLst>
          <pc:docMk/>
          <pc:sldMk cId="2261935336" sldId="307"/>
        </pc:sldMkLst>
        <pc:spChg chg="del">
          <ac:chgData name="Siegbert Rudolph" userId="2af4d44886c067cc" providerId="LiveId" clId="{495E8852-57BB-4E66-8423-A5257A58381E}" dt="2022-07-08T15:55:14.992" v="258" actId="478"/>
          <ac:spMkLst>
            <pc:docMk/>
            <pc:sldMk cId="2261935336" sldId="307"/>
            <ac:spMk id="14" creationId="{C43BAC2E-E5F9-44E6-AE67-223F54EEB41A}"/>
          </ac:spMkLst>
        </pc:spChg>
        <pc:spChg chg="mod">
          <ac:chgData name="Siegbert Rudolph" userId="2af4d44886c067cc" providerId="LiveId" clId="{495E8852-57BB-4E66-8423-A5257A58381E}" dt="2022-07-08T15:55:14.992" v="263" actId="1076"/>
          <ac:spMkLst>
            <pc:docMk/>
            <pc:sldMk cId="2261935336" sldId="307"/>
            <ac:spMk id="15" creationId="{1AB91A2B-3C16-65EF-0873-7F175504EFA8}"/>
          </ac:spMkLst>
        </pc:spChg>
      </pc:sldChg>
      <pc:sldChg chg="delSp modSp mod">
        <pc:chgData name="Siegbert Rudolph" userId="2af4d44886c067cc" providerId="LiveId" clId="{495E8852-57BB-4E66-8423-A5257A58381E}" dt="2022-07-08T15:55:15.008" v="269" actId="1076"/>
        <pc:sldMkLst>
          <pc:docMk/>
          <pc:sldMk cId="1409952515" sldId="308"/>
        </pc:sldMkLst>
        <pc:spChg chg="del">
          <ac:chgData name="Siegbert Rudolph" userId="2af4d44886c067cc" providerId="LiveId" clId="{495E8852-57BB-4E66-8423-A5257A58381E}" dt="2022-07-08T15:55:14.992" v="264" actId="478"/>
          <ac:spMkLst>
            <pc:docMk/>
            <pc:sldMk cId="1409952515" sldId="308"/>
            <ac:spMk id="14" creationId="{C8B38212-0791-430B-99B9-8F29CB881BC5}"/>
          </ac:spMkLst>
        </pc:spChg>
        <pc:spChg chg="mod">
          <ac:chgData name="Siegbert Rudolph" userId="2af4d44886c067cc" providerId="LiveId" clId="{495E8852-57BB-4E66-8423-A5257A58381E}" dt="2022-07-08T15:55:15.008" v="269" actId="1076"/>
          <ac:spMkLst>
            <pc:docMk/>
            <pc:sldMk cId="1409952515" sldId="308"/>
            <ac:spMk id="15" creationId="{BAF40284-A35A-A168-E13C-493A1F658DBF}"/>
          </ac:spMkLst>
        </pc:spChg>
      </pc:sldChg>
      <pc:sldChg chg="delSp modSp mod">
        <pc:chgData name="Siegbert Rudolph" userId="2af4d44886c067cc" providerId="LiveId" clId="{495E8852-57BB-4E66-8423-A5257A58381E}" dt="2022-07-08T15:55:15.008" v="275" actId="1076"/>
        <pc:sldMkLst>
          <pc:docMk/>
          <pc:sldMk cId="359376592" sldId="309"/>
        </pc:sldMkLst>
        <pc:spChg chg="del">
          <ac:chgData name="Siegbert Rudolph" userId="2af4d44886c067cc" providerId="LiveId" clId="{495E8852-57BB-4E66-8423-A5257A58381E}" dt="2022-07-08T15:55:15.008" v="270" actId="478"/>
          <ac:spMkLst>
            <pc:docMk/>
            <pc:sldMk cId="359376592" sldId="309"/>
            <ac:spMk id="14" creationId="{2F30F11D-ABA6-4DD3-A53E-ABE2007BC89B}"/>
          </ac:spMkLst>
        </pc:spChg>
        <pc:spChg chg="mod">
          <ac:chgData name="Siegbert Rudolph" userId="2af4d44886c067cc" providerId="LiveId" clId="{495E8852-57BB-4E66-8423-A5257A58381E}" dt="2022-07-08T15:55:15.008" v="275" actId="1076"/>
          <ac:spMkLst>
            <pc:docMk/>
            <pc:sldMk cId="359376592" sldId="309"/>
            <ac:spMk id="15" creationId="{C693486A-1403-7E87-16C8-C82E316D28C6}"/>
          </ac:spMkLst>
        </pc:spChg>
      </pc:sldChg>
      <pc:sldChg chg="delSp modSp mod">
        <pc:chgData name="Siegbert Rudolph" userId="2af4d44886c067cc" providerId="LiveId" clId="{495E8852-57BB-4E66-8423-A5257A58381E}" dt="2022-07-08T15:55:15.008" v="281" actId="1076"/>
        <pc:sldMkLst>
          <pc:docMk/>
          <pc:sldMk cId="25140063" sldId="310"/>
        </pc:sldMkLst>
        <pc:spChg chg="del">
          <ac:chgData name="Siegbert Rudolph" userId="2af4d44886c067cc" providerId="LiveId" clId="{495E8852-57BB-4E66-8423-A5257A58381E}" dt="2022-07-08T15:55:15.008" v="276" actId="478"/>
          <ac:spMkLst>
            <pc:docMk/>
            <pc:sldMk cId="25140063" sldId="310"/>
            <ac:spMk id="14" creationId="{DFE4864E-BEC0-480B-84F3-8173FBD15D05}"/>
          </ac:spMkLst>
        </pc:spChg>
        <pc:spChg chg="mod">
          <ac:chgData name="Siegbert Rudolph" userId="2af4d44886c067cc" providerId="LiveId" clId="{495E8852-57BB-4E66-8423-A5257A58381E}" dt="2022-07-08T15:55:15.008" v="281" actId="1076"/>
          <ac:spMkLst>
            <pc:docMk/>
            <pc:sldMk cId="25140063" sldId="310"/>
            <ac:spMk id="15" creationId="{0EF3F9C9-8BEF-96AF-8045-2F6A3A11B4B7}"/>
          </ac:spMkLst>
        </pc:spChg>
      </pc:sldChg>
      <pc:sldChg chg="delSp modSp mod">
        <pc:chgData name="Siegbert Rudolph" userId="2af4d44886c067cc" providerId="LiveId" clId="{495E8852-57BB-4E66-8423-A5257A58381E}" dt="2022-07-08T15:55:15.008" v="287" actId="1076"/>
        <pc:sldMkLst>
          <pc:docMk/>
          <pc:sldMk cId="1778706396" sldId="311"/>
        </pc:sldMkLst>
        <pc:spChg chg="del">
          <ac:chgData name="Siegbert Rudolph" userId="2af4d44886c067cc" providerId="LiveId" clId="{495E8852-57BB-4E66-8423-A5257A58381E}" dt="2022-07-08T15:55:15.008" v="282" actId="478"/>
          <ac:spMkLst>
            <pc:docMk/>
            <pc:sldMk cId="1778706396" sldId="311"/>
            <ac:spMk id="14" creationId="{3816797B-4439-4B2B-AE33-ACA30568535A}"/>
          </ac:spMkLst>
        </pc:spChg>
        <pc:spChg chg="mod">
          <ac:chgData name="Siegbert Rudolph" userId="2af4d44886c067cc" providerId="LiveId" clId="{495E8852-57BB-4E66-8423-A5257A58381E}" dt="2022-07-08T15:55:15.008" v="287" actId="1076"/>
          <ac:spMkLst>
            <pc:docMk/>
            <pc:sldMk cId="1778706396" sldId="311"/>
            <ac:spMk id="15" creationId="{BAF2A6CE-40F9-5830-ED20-6322D6BF46B0}"/>
          </ac:spMkLst>
        </pc:spChg>
      </pc:sldChg>
      <pc:sldChg chg="delSp modSp mod">
        <pc:chgData name="Siegbert Rudolph" userId="2af4d44886c067cc" providerId="LiveId" clId="{495E8852-57BB-4E66-8423-A5257A58381E}" dt="2022-07-08T15:55:15.023" v="293" actId="1076"/>
        <pc:sldMkLst>
          <pc:docMk/>
          <pc:sldMk cId="994030923" sldId="312"/>
        </pc:sldMkLst>
        <pc:spChg chg="del">
          <ac:chgData name="Siegbert Rudolph" userId="2af4d44886c067cc" providerId="LiveId" clId="{495E8852-57BB-4E66-8423-A5257A58381E}" dt="2022-07-08T15:55:15.008" v="288" actId="478"/>
          <ac:spMkLst>
            <pc:docMk/>
            <pc:sldMk cId="994030923" sldId="312"/>
            <ac:spMk id="14" creationId="{B1D57253-14B1-454D-BA70-86D17C1363E9}"/>
          </ac:spMkLst>
        </pc:spChg>
        <pc:spChg chg="mod">
          <ac:chgData name="Siegbert Rudolph" userId="2af4d44886c067cc" providerId="LiveId" clId="{495E8852-57BB-4E66-8423-A5257A58381E}" dt="2022-07-08T15:55:15.023" v="293" actId="1076"/>
          <ac:spMkLst>
            <pc:docMk/>
            <pc:sldMk cId="994030923" sldId="312"/>
            <ac:spMk id="15" creationId="{E5ACEC8A-6E4A-13CC-E29E-C8D4DED86E1C}"/>
          </ac:spMkLst>
        </pc:spChg>
      </pc:sldChg>
      <pc:sldChg chg="delSp modSp mod">
        <pc:chgData name="Siegbert Rudolph" userId="2af4d44886c067cc" providerId="LiveId" clId="{495E8852-57BB-4E66-8423-A5257A58381E}" dt="2022-07-08T15:55:15.023" v="299" actId="1076"/>
        <pc:sldMkLst>
          <pc:docMk/>
          <pc:sldMk cId="4204709145" sldId="313"/>
        </pc:sldMkLst>
        <pc:spChg chg="del">
          <ac:chgData name="Siegbert Rudolph" userId="2af4d44886c067cc" providerId="LiveId" clId="{495E8852-57BB-4E66-8423-A5257A58381E}" dt="2022-07-08T15:55:15.023" v="294" actId="478"/>
          <ac:spMkLst>
            <pc:docMk/>
            <pc:sldMk cId="4204709145" sldId="313"/>
            <ac:spMk id="14" creationId="{2AE28109-D6EF-4B70-AC2F-C978002260B3}"/>
          </ac:spMkLst>
        </pc:spChg>
        <pc:spChg chg="mod">
          <ac:chgData name="Siegbert Rudolph" userId="2af4d44886c067cc" providerId="LiveId" clId="{495E8852-57BB-4E66-8423-A5257A58381E}" dt="2022-07-08T15:55:15.023" v="299" actId="1076"/>
          <ac:spMkLst>
            <pc:docMk/>
            <pc:sldMk cId="4204709145" sldId="313"/>
            <ac:spMk id="15" creationId="{C1E3358B-1870-2F5F-2AD0-1F54940E7602}"/>
          </ac:spMkLst>
        </pc:spChg>
      </pc:sldChg>
      <pc:sldChg chg="delSp modSp mod">
        <pc:chgData name="Siegbert Rudolph" userId="2af4d44886c067cc" providerId="LiveId" clId="{495E8852-57BB-4E66-8423-A5257A58381E}" dt="2022-07-08T15:55:15.023" v="305" actId="1076"/>
        <pc:sldMkLst>
          <pc:docMk/>
          <pc:sldMk cId="855258613" sldId="314"/>
        </pc:sldMkLst>
        <pc:spChg chg="del">
          <ac:chgData name="Siegbert Rudolph" userId="2af4d44886c067cc" providerId="LiveId" clId="{495E8852-57BB-4E66-8423-A5257A58381E}" dt="2022-07-08T15:55:15.023" v="300" actId="478"/>
          <ac:spMkLst>
            <pc:docMk/>
            <pc:sldMk cId="855258613" sldId="314"/>
            <ac:spMk id="14" creationId="{E4749C14-BFF9-4E7B-9980-61181FF9F998}"/>
          </ac:spMkLst>
        </pc:spChg>
        <pc:spChg chg="mod">
          <ac:chgData name="Siegbert Rudolph" userId="2af4d44886c067cc" providerId="LiveId" clId="{495E8852-57BB-4E66-8423-A5257A58381E}" dt="2022-07-08T15:55:15.023" v="305" actId="1076"/>
          <ac:spMkLst>
            <pc:docMk/>
            <pc:sldMk cId="855258613" sldId="314"/>
            <ac:spMk id="15" creationId="{F3354836-6190-5140-B11E-6ED217E86CCD}"/>
          </ac:spMkLst>
        </pc:spChg>
      </pc:sldChg>
      <pc:sldChg chg="delSp modSp mod">
        <pc:chgData name="Siegbert Rudolph" userId="2af4d44886c067cc" providerId="LiveId" clId="{495E8852-57BB-4E66-8423-A5257A58381E}" dt="2022-07-08T15:55:15.039" v="317" actId="1076"/>
        <pc:sldMkLst>
          <pc:docMk/>
          <pc:sldMk cId="1880625574" sldId="315"/>
        </pc:sldMkLst>
        <pc:spChg chg="del">
          <ac:chgData name="Siegbert Rudolph" userId="2af4d44886c067cc" providerId="LiveId" clId="{495E8852-57BB-4E66-8423-A5257A58381E}" dt="2022-07-08T15:55:15.039" v="312" actId="478"/>
          <ac:spMkLst>
            <pc:docMk/>
            <pc:sldMk cId="1880625574" sldId="315"/>
            <ac:spMk id="12" creationId="{2CBAAB75-F4A9-4691-8792-D9A6E7BE8474}"/>
          </ac:spMkLst>
        </pc:spChg>
        <pc:spChg chg="mod">
          <ac:chgData name="Siegbert Rudolph" userId="2af4d44886c067cc" providerId="LiveId" clId="{495E8852-57BB-4E66-8423-A5257A58381E}" dt="2022-07-08T15:55:15.039" v="317" actId="1076"/>
          <ac:spMkLst>
            <pc:docMk/>
            <pc:sldMk cId="1880625574" sldId="315"/>
            <ac:spMk id="14" creationId="{73BE067A-FAA5-54D8-A8F5-79FA12827962}"/>
          </ac:spMkLst>
        </pc:spChg>
      </pc:sldChg>
      <pc:sldChg chg="delSp modSp mod">
        <pc:chgData name="Siegbert Rudolph" userId="2af4d44886c067cc" providerId="LiveId" clId="{495E8852-57BB-4E66-8423-A5257A58381E}" dt="2022-07-08T15:55:14.945" v="191" actId="1076"/>
        <pc:sldMkLst>
          <pc:docMk/>
          <pc:sldMk cId="2113045116" sldId="335"/>
        </pc:sldMkLst>
        <pc:spChg chg="del">
          <ac:chgData name="Siegbert Rudolph" userId="2af4d44886c067cc" providerId="LiveId" clId="{495E8852-57BB-4E66-8423-A5257A58381E}" dt="2022-07-08T15:55:14.930" v="186" actId="478"/>
          <ac:spMkLst>
            <pc:docMk/>
            <pc:sldMk cId="2113045116" sldId="335"/>
            <ac:spMk id="14" creationId="{C282D707-4F2F-4874-B41D-239B02D1154B}"/>
          </ac:spMkLst>
        </pc:spChg>
        <pc:spChg chg="mod">
          <ac:chgData name="Siegbert Rudolph" userId="2af4d44886c067cc" providerId="LiveId" clId="{495E8852-57BB-4E66-8423-A5257A58381E}" dt="2022-07-08T15:55:14.945" v="191" actId="1076"/>
          <ac:spMkLst>
            <pc:docMk/>
            <pc:sldMk cId="2113045116" sldId="335"/>
            <ac:spMk id="15" creationId="{2A539FC8-7DF5-4FE5-A6F3-C215E2B1DA2E}"/>
          </ac:spMkLst>
        </pc:spChg>
      </pc:sldChg>
      <pc:sldChg chg="delSp modSp mod">
        <pc:chgData name="Siegbert Rudolph" userId="2af4d44886c067cc" providerId="LiveId" clId="{495E8852-57BB-4E66-8423-A5257A58381E}" dt="2022-07-08T15:55:15.039" v="323" actId="1076"/>
        <pc:sldMkLst>
          <pc:docMk/>
          <pc:sldMk cId="2705109635" sldId="336"/>
        </pc:sldMkLst>
        <pc:spChg chg="del">
          <ac:chgData name="Siegbert Rudolph" userId="2af4d44886c067cc" providerId="LiveId" clId="{495E8852-57BB-4E66-8423-A5257A58381E}" dt="2022-07-08T15:55:15.039" v="318" actId="478"/>
          <ac:spMkLst>
            <pc:docMk/>
            <pc:sldMk cId="2705109635" sldId="336"/>
            <ac:spMk id="13" creationId="{BA6A2CFE-A5A6-435F-BB0D-0250F2609825}"/>
          </ac:spMkLst>
        </pc:spChg>
        <pc:spChg chg="mod">
          <ac:chgData name="Siegbert Rudolph" userId="2af4d44886c067cc" providerId="LiveId" clId="{495E8852-57BB-4E66-8423-A5257A58381E}" dt="2022-07-08T15:55:15.039" v="323" actId="1076"/>
          <ac:spMkLst>
            <pc:docMk/>
            <pc:sldMk cId="2705109635" sldId="336"/>
            <ac:spMk id="14" creationId="{A1756312-FCA9-AF9B-EB00-B51092F3A39B}"/>
          </ac:spMkLst>
        </pc:spChg>
      </pc:sldChg>
    </pc:docChg>
  </pc:docChgLst>
  <pc:docChgLst>
    <pc:chgData name="Siegbert Rudolph" userId="2af4d44886c067cc" providerId="LiveId" clId="{0192B903-CD95-4695-9BE0-4AE125ED1D2A}"/>
    <pc:docChg chg="custSel modSld">
      <pc:chgData name="Siegbert Rudolph" userId="2af4d44886c067cc" providerId="LiveId" clId="{0192B903-CD95-4695-9BE0-4AE125ED1D2A}" dt="2022-10-31T17:52:22.500" v="325" actId="1076"/>
      <pc:docMkLst>
        <pc:docMk/>
      </pc:docMkLst>
      <pc:sldChg chg="delSp modSp mod">
        <pc:chgData name="Siegbert Rudolph" userId="2af4d44886c067cc" providerId="LiveId" clId="{0192B903-CD95-4695-9BE0-4AE125ED1D2A}" dt="2022-10-31T17:52:22.313" v="7" actId="1076"/>
        <pc:sldMkLst>
          <pc:docMk/>
          <pc:sldMk cId="2546919538" sldId="256"/>
        </pc:sldMkLst>
        <pc:spChg chg="mod">
          <ac:chgData name="Siegbert Rudolph" userId="2af4d44886c067cc" providerId="LiveId" clId="{0192B903-CD95-4695-9BE0-4AE125ED1D2A}" dt="2022-10-31T17:52:22.313" v="7" actId="1076"/>
          <ac:spMkLst>
            <pc:docMk/>
            <pc:sldMk cId="2546919538" sldId="256"/>
            <ac:spMk id="2" creationId="{CE890BDF-E15F-0CF6-7E6C-32D49C41CCDF}"/>
          </ac:spMkLst>
        </pc:spChg>
        <pc:spChg chg="del">
          <ac:chgData name="Siegbert Rudolph" userId="2af4d44886c067cc" providerId="LiveId" clId="{0192B903-CD95-4695-9BE0-4AE125ED1D2A}" dt="2022-10-31T17:52:22.297" v="2" actId="478"/>
          <ac:spMkLst>
            <pc:docMk/>
            <pc:sldMk cId="2546919538" sldId="256"/>
            <ac:spMk id="3" creationId="{25AED01B-F45B-A30D-2423-62E14698A92A}"/>
          </ac:spMkLst>
        </pc:spChg>
        <pc:spChg chg="mod">
          <ac:chgData name="Siegbert Rudolph" userId="2af4d44886c067cc" providerId="LiveId" clId="{0192B903-CD95-4695-9BE0-4AE125ED1D2A}" dt="2022-10-31T10:21:57.093" v="1" actId="20577"/>
          <ac:spMkLst>
            <pc:docMk/>
            <pc:sldMk cId="2546919538" sldId="256"/>
            <ac:spMk id="8" creationId="{9598FDAD-EF18-4D28-A52B-8CA900DF8F45}"/>
          </ac:spMkLst>
        </pc:spChg>
      </pc:sldChg>
      <pc:sldChg chg="delSp modSp mod">
        <pc:chgData name="Siegbert Rudolph" userId="2af4d44886c067cc" providerId="LiveId" clId="{0192B903-CD95-4695-9BE0-4AE125ED1D2A}" dt="2022-10-31T17:52:22.422" v="217" actId="1076"/>
        <pc:sldMkLst>
          <pc:docMk/>
          <pc:sldMk cId="3937263621" sldId="259"/>
        </pc:sldMkLst>
        <pc:spChg chg="mod">
          <ac:chgData name="Siegbert Rudolph" userId="2af4d44886c067cc" providerId="LiveId" clId="{0192B903-CD95-4695-9BE0-4AE125ED1D2A}" dt="2022-10-31T17:52:22.422" v="217" actId="1076"/>
          <ac:spMkLst>
            <pc:docMk/>
            <pc:sldMk cId="3937263621" sldId="259"/>
            <ac:spMk id="13" creationId="{57456480-7F1E-9369-F45E-B9EAC77E6B2B}"/>
          </ac:spMkLst>
        </pc:spChg>
        <pc:spChg chg="del">
          <ac:chgData name="Siegbert Rudolph" userId="2af4d44886c067cc" providerId="LiveId" clId="{0192B903-CD95-4695-9BE0-4AE125ED1D2A}" dt="2022-10-31T17:52:22.422" v="212" actId="478"/>
          <ac:spMkLst>
            <pc:docMk/>
            <pc:sldMk cId="3937263621" sldId="259"/>
            <ac:spMk id="14" creationId="{90FFECBA-6638-284C-4EC6-10064C385FDB}"/>
          </ac:spMkLst>
        </pc:spChg>
      </pc:sldChg>
      <pc:sldChg chg="delSp modSp mod">
        <pc:chgData name="Siegbert Rudolph" userId="2af4d44886c067cc" providerId="LiveId" clId="{0192B903-CD95-4695-9BE0-4AE125ED1D2A}" dt="2022-10-31T17:52:22.344" v="79" actId="1076"/>
        <pc:sldMkLst>
          <pc:docMk/>
          <pc:sldMk cId="1041208096" sldId="260"/>
        </pc:sldMkLst>
        <pc:spChg chg="mod">
          <ac:chgData name="Siegbert Rudolph" userId="2af4d44886c067cc" providerId="LiveId" clId="{0192B903-CD95-4695-9BE0-4AE125ED1D2A}" dt="2022-10-31T17:52:22.344" v="79" actId="1076"/>
          <ac:spMkLst>
            <pc:docMk/>
            <pc:sldMk cId="1041208096" sldId="260"/>
            <ac:spMk id="11" creationId="{8BFA9962-93F0-ADC7-8E22-BB4AD5172EAD}"/>
          </ac:spMkLst>
        </pc:spChg>
        <pc:spChg chg="del">
          <ac:chgData name="Siegbert Rudolph" userId="2af4d44886c067cc" providerId="LiveId" clId="{0192B903-CD95-4695-9BE0-4AE125ED1D2A}" dt="2022-10-31T17:52:22.344" v="74" actId="478"/>
          <ac:spMkLst>
            <pc:docMk/>
            <pc:sldMk cId="1041208096" sldId="260"/>
            <ac:spMk id="13" creationId="{A5F112CD-091C-1B8D-C81B-8112A0AA19CF}"/>
          </ac:spMkLst>
        </pc:spChg>
      </pc:sldChg>
      <pc:sldChg chg="delSp modSp mod">
        <pc:chgData name="Siegbert Rudolph" userId="2af4d44886c067cc" providerId="LiveId" clId="{0192B903-CD95-4695-9BE0-4AE125ED1D2A}" dt="2022-10-31T17:52:22.344" v="73" actId="1076"/>
        <pc:sldMkLst>
          <pc:docMk/>
          <pc:sldMk cId="3929198008" sldId="261"/>
        </pc:sldMkLst>
        <pc:spChg chg="mod">
          <ac:chgData name="Siegbert Rudolph" userId="2af4d44886c067cc" providerId="LiveId" clId="{0192B903-CD95-4695-9BE0-4AE125ED1D2A}" dt="2022-10-31T17:52:22.344" v="73" actId="1076"/>
          <ac:spMkLst>
            <pc:docMk/>
            <pc:sldMk cId="3929198008" sldId="261"/>
            <ac:spMk id="12" creationId="{552E5E3F-6EBD-717A-9112-F008FFF1F1AE}"/>
          </ac:spMkLst>
        </pc:spChg>
        <pc:spChg chg="del">
          <ac:chgData name="Siegbert Rudolph" userId="2af4d44886c067cc" providerId="LiveId" clId="{0192B903-CD95-4695-9BE0-4AE125ED1D2A}" dt="2022-10-31T17:52:22.344" v="68" actId="478"/>
          <ac:spMkLst>
            <pc:docMk/>
            <pc:sldMk cId="3929198008" sldId="261"/>
            <ac:spMk id="13" creationId="{8E2F2950-2B09-8189-3CD6-CB36DE7D3973}"/>
          </ac:spMkLst>
        </pc:spChg>
      </pc:sldChg>
      <pc:sldChg chg="delSp modSp mod">
        <pc:chgData name="Siegbert Rudolph" userId="2af4d44886c067cc" providerId="LiveId" clId="{0192B903-CD95-4695-9BE0-4AE125ED1D2A}" dt="2022-10-31T17:52:22.438" v="223" actId="1076"/>
        <pc:sldMkLst>
          <pc:docMk/>
          <pc:sldMk cId="2876292917" sldId="263"/>
        </pc:sldMkLst>
        <pc:spChg chg="mod">
          <ac:chgData name="Siegbert Rudolph" userId="2af4d44886c067cc" providerId="LiveId" clId="{0192B903-CD95-4695-9BE0-4AE125ED1D2A}" dt="2022-10-31T17:52:22.438" v="223" actId="1076"/>
          <ac:spMkLst>
            <pc:docMk/>
            <pc:sldMk cId="2876292917" sldId="263"/>
            <ac:spMk id="13" creationId="{EDF559AB-81FE-ACB8-4087-5E4CC15E8A7A}"/>
          </ac:spMkLst>
        </pc:spChg>
        <pc:spChg chg="del">
          <ac:chgData name="Siegbert Rudolph" userId="2af4d44886c067cc" providerId="LiveId" clId="{0192B903-CD95-4695-9BE0-4AE125ED1D2A}" dt="2022-10-31T17:52:22.422" v="218" actId="478"/>
          <ac:spMkLst>
            <pc:docMk/>
            <pc:sldMk cId="2876292917" sldId="263"/>
            <ac:spMk id="14" creationId="{908EB1D8-E590-0BA8-5723-24D030FB5A7B}"/>
          </ac:spMkLst>
        </pc:spChg>
      </pc:sldChg>
      <pc:sldChg chg="delSp modSp mod">
        <pc:chgData name="Siegbert Rudolph" userId="2af4d44886c067cc" providerId="LiveId" clId="{0192B903-CD95-4695-9BE0-4AE125ED1D2A}" dt="2022-10-31T17:52:22.344" v="85" actId="1076"/>
        <pc:sldMkLst>
          <pc:docMk/>
          <pc:sldMk cId="3686553903" sldId="264"/>
        </pc:sldMkLst>
        <pc:spChg chg="mod">
          <ac:chgData name="Siegbert Rudolph" userId="2af4d44886c067cc" providerId="LiveId" clId="{0192B903-CD95-4695-9BE0-4AE125ED1D2A}" dt="2022-10-31T17:52:22.344" v="85" actId="1076"/>
          <ac:spMkLst>
            <pc:docMk/>
            <pc:sldMk cId="3686553903" sldId="264"/>
            <ac:spMk id="11" creationId="{86D8C6A5-2185-225B-3F7F-4F296307D0EA}"/>
          </ac:spMkLst>
        </pc:spChg>
        <pc:spChg chg="del">
          <ac:chgData name="Siegbert Rudolph" userId="2af4d44886c067cc" providerId="LiveId" clId="{0192B903-CD95-4695-9BE0-4AE125ED1D2A}" dt="2022-10-31T17:52:22.344" v="80" actId="478"/>
          <ac:spMkLst>
            <pc:docMk/>
            <pc:sldMk cId="3686553903" sldId="264"/>
            <ac:spMk id="13" creationId="{D2A355F5-0C3D-2C96-5DF5-90B785478D75}"/>
          </ac:spMkLst>
        </pc:spChg>
      </pc:sldChg>
      <pc:sldChg chg="delSp modSp mod">
        <pc:chgData name="Siegbert Rudolph" userId="2af4d44886c067cc" providerId="LiveId" clId="{0192B903-CD95-4695-9BE0-4AE125ED1D2A}" dt="2022-10-31T17:52:22.360" v="91" actId="1076"/>
        <pc:sldMkLst>
          <pc:docMk/>
          <pc:sldMk cId="42997239" sldId="266"/>
        </pc:sldMkLst>
        <pc:spChg chg="mod">
          <ac:chgData name="Siegbert Rudolph" userId="2af4d44886c067cc" providerId="LiveId" clId="{0192B903-CD95-4695-9BE0-4AE125ED1D2A}" dt="2022-10-31T17:52:22.360" v="91" actId="1076"/>
          <ac:spMkLst>
            <pc:docMk/>
            <pc:sldMk cId="42997239" sldId="266"/>
            <ac:spMk id="12" creationId="{546326A8-B00F-7B5A-C409-11A3A361A5CB}"/>
          </ac:spMkLst>
        </pc:spChg>
        <pc:spChg chg="del">
          <ac:chgData name="Siegbert Rudolph" userId="2af4d44886c067cc" providerId="LiveId" clId="{0192B903-CD95-4695-9BE0-4AE125ED1D2A}" dt="2022-10-31T17:52:22.344" v="86" actId="478"/>
          <ac:spMkLst>
            <pc:docMk/>
            <pc:sldMk cId="42997239" sldId="266"/>
            <ac:spMk id="13" creationId="{223712D4-0251-8304-F3B1-2DFD0288BB75}"/>
          </ac:spMkLst>
        </pc:spChg>
      </pc:sldChg>
      <pc:sldChg chg="delSp modSp mod">
        <pc:chgData name="Siegbert Rudolph" userId="2af4d44886c067cc" providerId="LiveId" clId="{0192B903-CD95-4695-9BE0-4AE125ED1D2A}" dt="2022-10-31T17:52:22.360" v="97" actId="1076"/>
        <pc:sldMkLst>
          <pc:docMk/>
          <pc:sldMk cId="683553918" sldId="267"/>
        </pc:sldMkLst>
        <pc:spChg chg="mod">
          <ac:chgData name="Siegbert Rudolph" userId="2af4d44886c067cc" providerId="LiveId" clId="{0192B903-CD95-4695-9BE0-4AE125ED1D2A}" dt="2022-10-31T17:52:22.360" v="97" actId="1076"/>
          <ac:spMkLst>
            <pc:docMk/>
            <pc:sldMk cId="683553918" sldId="267"/>
            <ac:spMk id="11" creationId="{B9926ABF-8D54-64BC-E2E5-04E13C92269B}"/>
          </ac:spMkLst>
        </pc:spChg>
        <pc:spChg chg="del">
          <ac:chgData name="Siegbert Rudolph" userId="2af4d44886c067cc" providerId="LiveId" clId="{0192B903-CD95-4695-9BE0-4AE125ED1D2A}" dt="2022-10-31T17:52:22.360" v="92" actId="478"/>
          <ac:spMkLst>
            <pc:docMk/>
            <pc:sldMk cId="683553918" sldId="267"/>
            <ac:spMk id="13" creationId="{400092BC-607C-CDBA-3C38-BBF9747A7338}"/>
          </ac:spMkLst>
        </pc:spChg>
      </pc:sldChg>
      <pc:sldChg chg="delSp modSp mod">
        <pc:chgData name="Siegbert Rudolph" userId="2af4d44886c067cc" providerId="LiveId" clId="{0192B903-CD95-4695-9BE0-4AE125ED1D2A}" dt="2022-10-31T17:52:22.422" v="199" actId="1076"/>
        <pc:sldMkLst>
          <pc:docMk/>
          <pc:sldMk cId="745547845" sldId="268"/>
        </pc:sldMkLst>
        <pc:spChg chg="mod">
          <ac:chgData name="Siegbert Rudolph" userId="2af4d44886c067cc" providerId="LiveId" clId="{0192B903-CD95-4695-9BE0-4AE125ED1D2A}" dt="2022-10-31T17:52:22.422" v="199" actId="1076"/>
          <ac:spMkLst>
            <pc:docMk/>
            <pc:sldMk cId="745547845" sldId="268"/>
            <ac:spMk id="13" creationId="{51DDFF6E-F490-D873-81E2-DD6C7ABDE62E}"/>
          </ac:spMkLst>
        </pc:spChg>
        <pc:spChg chg="del">
          <ac:chgData name="Siegbert Rudolph" userId="2af4d44886c067cc" providerId="LiveId" clId="{0192B903-CD95-4695-9BE0-4AE125ED1D2A}" dt="2022-10-31T17:52:22.422" v="194" actId="478"/>
          <ac:spMkLst>
            <pc:docMk/>
            <pc:sldMk cId="745547845" sldId="268"/>
            <ac:spMk id="14" creationId="{B1782436-866A-C774-A7B3-C6CCBA07A154}"/>
          </ac:spMkLst>
        </pc:spChg>
      </pc:sldChg>
      <pc:sldChg chg="delSp modSp mod">
        <pc:chgData name="Siegbert Rudolph" userId="2af4d44886c067cc" providerId="LiveId" clId="{0192B903-CD95-4695-9BE0-4AE125ED1D2A}" dt="2022-10-31T17:52:22.360" v="103" actId="1076"/>
        <pc:sldMkLst>
          <pc:docMk/>
          <pc:sldMk cId="3009191299" sldId="269"/>
        </pc:sldMkLst>
        <pc:spChg chg="mod">
          <ac:chgData name="Siegbert Rudolph" userId="2af4d44886c067cc" providerId="LiveId" clId="{0192B903-CD95-4695-9BE0-4AE125ED1D2A}" dt="2022-10-31T17:52:22.360" v="103" actId="1076"/>
          <ac:spMkLst>
            <pc:docMk/>
            <pc:sldMk cId="3009191299" sldId="269"/>
            <ac:spMk id="12" creationId="{ACDA59BB-B432-1E66-D519-B9CBF8F2D5EF}"/>
          </ac:spMkLst>
        </pc:spChg>
        <pc:spChg chg="del">
          <ac:chgData name="Siegbert Rudolph" userId="2af4d44886c067cc" providerId="LiveId" clId="{0192B903-CD95-4695-9BE0-4AE125ED1D2A}" dt="2022-10-31T17:52:22.360" v="98" actId="478"/>
          <ac:spMkLst>
            <pc:docMk/>
            <pc:sldMk cId="3009191299" sldId="269"/>
            <ac:spMk id="13" creationId="{C2BEADAD-122C-0DB8-5B24-DD590BA9759F}"/>
          </ac:spMkLst>
        </pc:spChg>
      </pc:sldChg>
      <pc:sldChg chg="delSp modSp mod">
        <pc:chgData name="Siegbert Rudolph" userId="2af4d44886c067cc" providerId="LiveId" clId="{0192B903-CD95-4695-9BE0-4AE125ED1D2A}" dt="2022-10-31T17:52:22.375" v="127" actId="1076"/>
        <pc:sldMkLst>
          <pc:docMk/>
          <pc:sldMk cId="4243178866" sldId="270"/>
        </pc:sldMkLst>
        <pc:spChg chg="mod">
          <ac:chgData name="Siegbert Rudolph" userId="2af4d44886c067cc" providerId="LiveId" clId="{0192B903-CD95-4695-9BE0-4AE125ED1D2A}" dt="2022-10-31T17:52:22.375" v="127" actId="1076"/>
          <ac:spMkLst>
            <pc:docMk/>
            <pc:sldMk cId="4243178866" sldId="270"/>
            <ac:spMk id="11" creationId="{53363E8A-57FF-6BD4-FEC2-C216A181209D}"/>
          </ac:spMkLst>
        </pc:spChg>
        <pc:spChg chg="del">
          <ac:chgData name="Siegbert Rudolph" userId="2af4d44886c067cc" providerId="LiveId" clId="{0192B903-CD95-4695-9BE0-4AE125ED1D2A}" dt="2022-10-31T17:52:22.375" v="122" actId="478"/>
          <ac:spMkLst>
            <pc:docMk/>
            <pc:sldMk cId="4243178866" sldId="270"/>
            <ac:spMk id="12" creationId="{5D8380E8-E8D5-996D-4942-C0CFD929C597}"/>
          </ac:spMkLst>
        </pc:spChg>
      </pc:sldChg>
      <pc:sldChg chg="delSp modSp mod">
        <pc:chgData name="Siegbert Rudolph" userId="2af4d44886c067cc" providerId="LiveId" clId="{0192B903-CD95-4695-9BE0-4AE125ED1D2A}" dt="2022-10-31T17:52:22.391" v="145" actId="1076"/>
        <pc:sldMkLst>
          <pc:docMk/>
          <pc:sldMk cId="3127979343" sldId="271"/>
        </pc:sldMkLst>
        <pc:spChg chg="mod">
          <ac:chgData name="Siegbert Rudolph" userId="2af4d44886c067cc" providerId="LiveId" clId="{0192B903-CD95-4695-9BE0-4AE125ED1D2A}" dt="2022-10-31T17:52:22.391" v="145" actId="1076"/>
          <ac:spMkLst>
            <pc:docMk/>
            <pc:sldMk cId="3127979343" sldId="271"/>
            <ac:spMk id="11" creationId="{C974F98A-1673-B96F-D359-C3ED068860E8}"/>
          </ac:spMkLst>
        </pc:spChg>
        <pc:spChg chg="del">
          <ac:chgData name="Siegbert Rudolph" userId="2af4d44886c067cc" providerId="LiveId" clId="{0192B903-CD95-4695-9BE0-4AE125ED1D2A}" dt="2022-10-31T17:52:22.375" v="140" actId="478"/>
          <ac:spMkLst>
            <pc:docMk/>
            <pc:sldMk cId="3127979343" sldId="271"/>
            <ac:spMk id="13" creationId="{E99CDFD0-6848-EEA4-1BB0-A72EBC91319A}"/>
          </ac:spMkLst>
        </pc:spChg>
      </pc:sldChg>
      <pc:sldChg chg="delSp modSp mod">
        <pc:chgData name="Siegbert Rudolph" userId="2af4d44886c067cc" providerId="LiveId" clId="{0192B903-CD95-4695-9BE0-4AE125ED1D2A}" dt="2022-10-31T17:52:22.313" v="13" actId="1076"/>
        <pc:sldMkLst>
          <pc:docMk/>
          <pc:sldMk cId="2396839247" sldId="272"/>
        </pc:sldMkLst>
        <pc:spChg chg="del">
          <ac:chgData name="Siegbert Rudolph" userId="2af4d44886c067cc" providerId="LiveId" clId="{0192B903-CD95-4695-9BE0-4AE125ED1D2A}" dt="2022-10-31T17:52:22.313" v="8" actId="478"/>
          <ac:spMkLst>
            <pc:docMk/>
            <pc:sldMk cId="2396839247" sldId="272"/>
            <ac:spMk id="12" creationId="{E752CE70-7C76-7D85-1E99-73166277C0EF}"/>
          </ac:spMkLst>
        </pc:spChg>
        <pc:spChg chg="mod">
          <ac:chgData name="Siegbert Rudolph" userId="2af4d44886c067cc" providerId="LiveId" clId="{0192B903-CD95-4695-9BE0-4AE125ED1D2A}" dt="2022-10-31T17:52:22.313" v="13" actId="1076"/>
          <ac:spMkLst>
            <pc:docMk/>
            <pc:sldMk cId="2396839247" sldId="272"/>
            <ac:spMk id="13" creationId="{7FED0DC3-4E35-085D-C3BF-12148A1699B4}"/>
          </ac:spMkLst>
        </pc:spChg>
      </pc:sldChg>
      <pc:sldChg chg="delSp modSp mod">
        <pc:chgData name="Siegbert Rudolph" userId="2af4d44886c067cc" providerId="LiveId" clId="{0192B903-CD95-4695-9BE0-4AE125ED1D2A}" dt="2022-10-31T17:52:22.313" v="19" actId="1076"/>
        <pc:sldMkLst>
          <pc:docMk/>
          <pc:sldMk cId="185532579" sldId="273"/>
        </pc:sldMkLst>
        <pc:spChg chg="mod">
          <ac:chgData name="Siegbert Rudolph" userId="2af4d44886c067cc" providerId="LiveId" clId="{0192B903-CD95-4695-9BE0-4AE125ED1D2A}" dt="2022-10-31T17:52:22.313" v="19" actId="1076"/>
          <ac:spMkLst>
            <pc:docMk/>
            <pc:sldMk cId="185532579" sldId="273"/>
            <ac:spMk id="12" creationId="{97BDAFC1-960F-2BD1-E6C2-75780C79B02C}"/>
          </ac:spMkLst>
        </pc:spChg>
        <pc:spChg chg="del">
          <ac:chgData name="Siegbert Rudolph" userId="2af4d44886c067cc" providerId="LiveId" clId="{0192B903-CD95-4695-9BE0-4AE125ED1D2A}" dt="2022-10-31T17:52:22.313" v="14" actId="478"/>
          <ac:spMkLst>
            <pc:docMk/>
            <pc:sldMk cId="185532579" sldId="273"/>
            <ac:spMk id="13" creationId="{31D7A821-7D4D-1B0F-2C08-8CFC6267EF91}"/>
          </ac:spMkLst>
        </pc:spChg>
      </pc:sldChg>
      <pc:sldChg chg="delSp modSp mod">
        <pc:chgData name="Siegbert Rudolph" userId="2af4d44886c067cc" providerId="LiveId" clId="{0192B903-CD95-4695-9BE0-4AE125ED1D2A}" dt="2022-10-31T17:52:22.313" v="25" actId="1076"/>
        <pc:sldMkLst>
          <pc:docMk/>
          <pc:sldMk cId="2201411931" sldId="274"/>
        </pc:sldMkLst>
        <pc:spChg chg="mod">
          <ac:chgData name="Siegbert Rudolph" userId="2af4d44886c067cc" providerId="LiveId" clId="{0192B903-CD95-4695-9BE0-4AE125ED1D2A}" dt="2022-10-31T17:52:22.313" v="25" actId="1076"/>
          <ac:spMkLst>
            <pc:docMk/>
            <pc:sldMk cId="2201411931" sldId="274"/>
            <ac:spMk id="12" creationId="{B0BB0D59-781F-35BB-09A8-643E7CF8DC35}"/>
          </ac:spMkLst>
        </pc:spChg>
        <pc:spChg chg="del">
          <ac:chgData name="Siegbert Rudolph" userId="2af4d44886c067cc" providerId="LiveId" clId="{0192B903-CD95-4695-9BE0-4AE125ED1D2A}" dt="2022-10-31T17:52:22.313" v="20" actId="478"/>
          <ac:spMkLst>
            <pc:docMk/>
            <pc:sldMk cId="2201411931" sldId="274"/>
            <ac:spMk id="13" creationId="{4C1F729D-174C-8371-8BA6-6473FF83AFE4}"/>
          </ac:spMkLst>
        </pc:spChg>
      </pc:sldChg>
      <pc:sldChg chg="delSp modSp mod">
        <pc:chgData name="Siegbert Rudolph" userId="2af4d44886c067cc" providerId="LiveId" clId="{0192B903-CD95-4695-9BE0-4AE125ED1D2A}" dt="2022-10-31T17:52:22.313" v="31" actId="1076"/>
        <pc:sldMkLst>
          <pc:docMk/>
          <pc:sldMk cId="1901867075" sldId="275"/>
        </pc:sldMkLst>
        <pc:spChg chg="mod">
          <ac:chgData name="Siegbert Rudolph" userId="2af4d44886c067cc" providerId="LiveId" clId="{0192B903-CD95-4695-9BE0-4AE125ED1D2A}" dt="2022-10-31T17:52:22.313" v="31" actId="1076"/>
          <ac:spMkLst>
            <pc:docMk/>
            <pc:sldMk cId="1901867075" sldId="275"/>
            <ac:spMk id="12" creationId="{CDE95EC8-CB23-5656-ED12-3EA7EF7D5465}"/>
          </ac:spMkLst>
        </pc:spChg>
        <pc:spChg chg="del">
          <ac:chgData name="Siegbert Rudolph" userId="2af4d44886c067cc" providerId="LiveId" clId="{0192B903-CD95-4695-9BE0-4AE125ED1D2A}" dt="2022-10-31T17:52:22.313" v="26" actId="478"/>
          <ac:spMkLst>
            <pc:docMk/>
            <pc:sldMk cId="1901867075" sldId="275"/>
            <ac:spMk id="13" creationId="{630647AD-E120-D13A-BDAA-DFC6AA6E362E}"/>
          </ac:spMkLst>
        </pc:spChg>
      </pc:sldChg>
      <pc:sldChg chg="delSp modSp mod">
        <pc:chgData name="Siegbert Rudolph" userId="2af4d44886c067cc" providerId="LiveId" clId="{0192B903-CD95-4695-9BE0-4AE125ED1D2A}" dt="2022-10-31T17:52:22.328" v="55" actId="1076"/>
        <pc:sldMkLst>
          <pc:docMk/>
          <pc:sldMk cId="1544213798" sldId="276"/>
        </pc:sldMkLst>
        <pc:spChg chg="mod">
          <ac:chgData name="Siegbert Rudolph" userId="2af4d44886c067cc" providerId="LiveId" clId="{0192B903-CD95-4695-9BE0-4AE125ED1D2A}" dt="2022-10-31T17:52:22.328" v="55" actId="1076"/>
          <ac:spMkLst>
            <pc:docMk/>
            <pc:sldMk cId="1544213798" sldId="276"/>
            <ac:spMk id="12" creationId="{5E5373EA-07BA-A8D0-1779-26E0DCD1F492}"/>
          </ac:spMkLst>
        </pc:spChg>
        <pc:spChg chg="del">
          <ac:chgData name="Siegbert Rudolph" userId="2af4d44886c067cc" providerId="LiveId" clId="{0192B903-CD95-4695-9BE0-4AE125ED1D2A}" dt="2022-10-31T17:52:22.328" v="50" actId="478"/>
          <ac:spMkLst>
            <pc:docMk/>
            <pc:sldMk cId="1544213798" sldId="276"/>
            <ac:spMk id="13" creationId="{966C17BE-B902-8701-7A32-FC0AC894E4F5}"/>
          </ac:spMkLst>
        </pc:spChg>
      </pc:sldChg>
      <pc:sldChg chg="delSp modSp mod">
        <pc:chgData name="Siegbert Rudolph" userId="2af4d44886c067cc" providerId="LiveId" clId="{0192B903-CD95-4695-9BE0-4AE125ED1D2A}" dt="2022-10-31T17:52:22.344" v="61" actId="1076"/>
        <pc:sldMkLst>
          <pc:docMk/>
          <pc:sldMk cId="4052211650" sldId="277"/>
        </pc:sldMkLst>
        <pc:spChg chg="mod">
          <ac:chgData name="Siegbert Rudolph" userId="2af4d44886c067cc" providerId="LiveId" clId="{0192B903-CD95-4695-9BE0-4AE125ED1D2A}" dt="2022-10-31T17:52:22.344" v="61" actId="1076"/>
          <ac:spMkLst>
            <pc:docMk/>
            <pc:sldMk cId="4052211650" sldId="277"/>
            <ac:spMk id="12" creationId="{7D6B58FE-D03D-2234-CF07-21A046FD091D}"/>
          </ac:spMkLst>
        </pc:spChg>
        <pc:spChg chg="del">
          <ac:chgData name="Siegbert Rudolph" userId="2af4d44886c067cc" providerId="LiveId" clId="{0192B903-CD95-4695-9BE0-4AE125ED1D2A}" dt="2022-10-31T17:52:22.328" v="56" actId="478"/>
          <ac:spMkLst>
            <pc:docMk/>
            <pc:sldMk cId="4052211650" sldId="277"/>
            <ac:spMk id="13" creationId="{A89A4E3B-0FF2-B6E4-26BD-6D0A57C4ADA7}"/>
          </ac:spMkLst>
        </pc:spChg>
      </pc:sldChg>
      <pc:sldChg chg="delSp modSp mod">
        <pc:chgData name="Siegbert Rudolph" userId="2af4d44886c067cc" providerId="LiveId" clId="{0192B903-CD95-4695-9BE0-4AE125ED1D2A}" dt="2022-10-31T17:52:22.328" v="37" actId="1076"/>
        <pc:sldMkLst>
          <pc:docMk/>
          <pc:sldMk cId="4051993134" sldId="278"/>
        </pc:sldMkLst>
        <pc:spChg chg="mod">
          <ac:chgData name="Siegbert Rudolph" userId="2af4d44886c067cc" providerId="LiveId" clId="{0192B903-CD95-4695-9BE0-4AE125ED1D2A}" dt="2022-10-31T17:52:22.328" v="37" actId="1076"/>
          <ac:spMkLst>
            <pc:docMk/>
            <pc:sldMk cId="4051993134" sldId="278"/>
            <ac:spMk id="12" creationId="{B7367825-C2C7-3A51-B59F-7BAB921A242C}"/>
          </ac:spMkLst>
        </pc:spChg>
        <pc:spChg chg="del">
          <ac:chgData name="Siegbert Rudolph" userId="2af4d44886c067cc" providerId="LiveId" clId="{0192B903-CD95-4695-9BE0-4AE125ED1D2A}" dt="2022-10-31T17:52:22.313" v="32" actId="478"/>
          <ac:spMkLst>
            <pc:docMk/>
            <pc:sldMk cId="4051993134" sldId="278"/>
            <ac:spMk id="13" creationId="{E2130680-2162-02CC-EE15-B0F8A7805CC2}"/>
          </ac:spMkLst>
        </pc:spChg>
      </pc:sldChg>
      <pc:sldChg chg="delSp modSp mod">
        <pc:chgData name="Siegbert Rudolph" userId="2af4d44886c067cc" providerId="LiveId" clId="{0192B903-CD95-4695-9BE0-4AE125ED1D2A}" dt="2022-10-31T17:52:22.344" v="67" actId="1076"/>
        <pc:sldMkLst>
          <pc:docMk/>
          <pc:sldMk cId="2915413291" sldId="279"/>
        </pc:sldMkLst>
        <pc:spChg chg="mod">
          <ac:chgData name="Siegbert Rudolph" userId="2af4d44886c067cc" providerId="LiveId" clId="{0192B903-CD95-4695-9BE0-4AE125ED1D2A}" dt="2022-10-31T17:52:22.344" v="67" actId="1076"/>
          <ac:spMkLst>
            <pc:docMk/>
            <pc:sldMk cId="2915413291" sldId="279"/>
            <ac:spMk id="12" creationId="{AFAEEC11-984C-C3BA-8288-264138F1F59C}"/>
          </ac:spMkLst>
        </pc:spChg>
        <pc:spChg chg="del">
          <ac:chgData name="Siegbert Rudolph" userId="2af4d44886c067cc" providerId="LiveId" clId="{0192B903-CD95-4695-9BE0-4AE125ED1D2A}" dt="2022-10-31T17:52:22.344" v="62" actId="478"/>
          <ac:spMkLst>
            <pc:docMk/>
            <pc:sldMk cId="2915413291" sldId="279"/>
            <ac:spMk id="13" creationId="{B3C65234-BDE1-E375-EE0F-69B780BA55A9}"/>
          </ac:spMkLst>
        </pc:spChg>
      </pc:sldChg>
      <pc:sldChg chg="delSp modSp mod">
        <pc:chgData name="Siegbert Rudolph" userId="2af4d44886c067cc" providerId="LiveId" clId="{0192B903-CD95-4695-9BE0-4AE125ED1D2A}" dt="2022-10-31T17:52:22.328" v="43" actId="1076"/>
        <pc:sldMkLst>
          <pc:docMk/>
          <pc:sldMk cId="2255859179" sldId="280"/>
        </pc:sldMkLst>
        <pc:spChg chg="mod">
          <ac:chgData name="Siegbert Rudolph" userId="2af4d44886c067cc" providerId="LiveId" clId="{0192B903-CD95-4695-9BE0-4AE125ED1D2A}" dt="2022-10-31T17:52:22.328" v="43" actId="1076"/>
          <ac:spMkLst>
            <pc:docMk/>
            <pc:sldMk cId="2255859179" sldId="280"/>
            <ac:spMk id="12" creationId="{954FD2D4-A523-810E-446B-ED4AF37501EF}"/>
          </ac:spMkLst>
        </pc:spChg>
        <pc:spChg chg="del">
          <ac:chgData name="Siegbert Rudolph" userId="2af4d44886c067cc" providerId="LiveId" clId="{0192B903-CD95-4695-9BE0-4AE125ED1D2A}" dt="2022-10-31T17:52:22.328" v="38" actId="478"/>
          <ac:spMkLst>
            <pc:docMk/>
            <pc:sldMk cId="2255859179" sldId="280"/>
            <ac:spMk id="13" creationId="{B7D978C8-3538-66AE-CF06-9B1792FD8C51}"/>
          </ac:spMkLst>
        </pc:spChg>
      </pc:sldChg>
      <pc:sldChg chg="delSp modSp mod">
        <pc:chgData name="Siegbert Rudolph" userId="2af4d44886c067cc" providerId="LiveId" clId="{0192B903-CD95-4695-9BE0-4AE125ED1D2A}" dt="2022-10-31T17:52:22.328" v="49" actId="1076"/>
        <pc:sldMkLst>
          <pc:docMk/>
          <pc:sldMk cId="636453072" sldId="281"/>
        </pc:sldMkLst>
        <pc:spChg chg="mod">
          <ac:chgData name="Siegbert Rudolph" userId="2af4d44886c067cc" providerId="LiveId" clId="{0192B903-CD95-4695-9BE0-4AE125ED1D2A}" dt="2022-10-31T17:52:22.328" v="49" actId="1076"/>
          <ac:spMkLst>
            <pc:docMk/>
            <pc:sldMk cId="636453072" sldId="281"/>
            <ac:spMk id="12" creationId="{985E2789-7FD7-9E7B-2419-57F63161525E}"/>
          </ac:spMkLst>
        </pc:spChg>
        <pc:spChg chg="del">
          <ac:chgData name="Siegbert Rudolph" userId="2af4d44886c067cc" providerId="LiveId" clId="{0192B903-CD95-4695-9BE0-4AE125ED1D2A}" dt="2022-10-31T17:52:22.328" v="44" actId="478"/>
          <ac:spMkLst>
            <pc:docMk/>
            <pc:sldMk cId="636453072" sldId="281"/>
            <ac:spMk id="13" creationId="{B442EE66-03DB-17F1-B133-40B9696C6AE8}"/>
          </ac:spMkLst>
        </pc:spChg>
      </pc:sldChg>
      <pc:sldChg chg="delSp modSp mod">
        <pc:chgData name="Siegbert Rudolph" userId="2af4d44886c067cc" providerId="LiveId" clId="{0192B903-CD95-4695-9BE0-4AE125ED1D2A}" dt="2022-10-31T17:52:22.360" v="109" actId="1076"/>
        <pc:sldMkLst>
          <pc:docMk/>
          <pc:sldMk cId="3754099932" sldId="282"/>
        </pc:sldMkLst>
        <pc:spChg chg="mod">
          <ac:chgData name="Siegbert Rudolph" userId="2af4d44886c067cc" providerId="LiveId" clId="{0192B903-CD95-4695-9BE0-4AE125ED1D2A}" dt="2022-10-31T17:52:22.360" v="109" actId="1076"/>
          <ac:spMkLst>
            <pc:docMk/>
            <pc:sldMk cId="3754099932" sldId="282"/>
            <ac:spMk id="12" creationId="{0C348591-E35A-84B1-1D76-70F2FF0235D1}"/>
          </ac:spMkLst>
        </pc:spChg>
        <pc:spChg chg="del">
          <ac:chgData name="Siegbert Rudolph" userId="2af4d44886c067cc" providerId="LiveId" clId="{0192B903-CD95-4695-9BE0-4AE125ED1D2A}" dt="2022-10-31T17:52:22.360" v="104" actId="478"/>
          <ac:spMkLst>
            <pc:docMk/>
            <pc:sldMk cId="3754099932" sldId="282"/>
            <ac:spMk id="13" creationId="{D7AB27DF-B8AB-9D71-8D90-6F9A47B3C93B}"/>
          </ac:spMkLst>
        </pc:spChg>
      </pc:sldChg>
      <pc:sldChg chg="delSp modSp mod">
        <pc:chgData name="Siegbert Rudolph" userId="2af4d44886c067cc" providerId="LiveId" clId="{0192B903-CD95-4695-9BE0-4AE125ED1D2A}" dt="2022-10-31T17:52:22.375" v="121" actId="1076"/>
        <pc:sldMkLst>
          <pc:docMk/>
          <pc:sldMk cId="2475235217" sldId="283"/>
        </pc:sldMkLst>
        <pc:spChg chg="mod">
          <ac:chgData name="Siegbert Rudolph" userId="2af4d44886c067cc" providerId="LiveId" clId="{0192B903-CD95-4695-9BE0-4AE125ED1D2A}" dt="2022-10-31T17:52:22.375" v="121" actId="1076"/>
          <ac:spMkLst>
            <pc:docMk/>
            <pc:sldMk cId="2475235217" sldId="283"/>
            <ac:spMk id="12" creationId="{0173C07E-BE2D-685D-B85D-5D960288C383}"/>
          </ac:spMkLst>
        </pc:spChg>
        <pc:spChg chg="del">
          <ac:chgData name="Siegbert Rudolph" userId="2af4d44886c067cc" providerId="LiveId" clId="{0192B903-CD95-4695-9BE0-4AE125ED1D2A}" dt="2022-10-31T17:52:22.375" v="116" actId="478"/>
          <ac:spMkLst>
            <pc:docMk/>
            <pc:sldMk cId="2475235217" sldId="283"/>
            <ac:spMk id="13" creationId="{D8713E33-0624-4AAF-C58C-AFA59D80D0F5}"/>
          </ac:spMkLst>
        </pc:spChg>
        <pc:spChg chg="mod">
          <ac:chgData name="Siegbert Rudolph" userId="2af4d44886c067cc" providerId="LiveId" clId="{0192B903-CD95-4695-9BE0-4AE125ED1D2A}" dt="2022-10-19T16:23:18.330" v="0" actId="688"/>
          <ac:spMkLst>
            <pc:docMk/>
            <pc:sldMk cId="2475235217" sldId="283"/>
            <ac:spMk id="29" creationId="{20A326DF-65F8-4B84-81BB-230B52CE8E7B}"/>
          </ac:spMkLst>
        </pc:spChg>
      </pc:sldChg>
      <pc:sldChg chg="delSp modSp mod">
        <pc:chgData name="Siegbert Rudolph" userId="2af4d44886c067cc" providerId="LiveId" clId="{0192B903-CD95-4695-9BE0-4AE125ED1D2A}" dt="2022-10-31T17:52:22.375" v="115" actId="1076"/>
        <pc:sldMkLst>
          <pc:docMk/>
          <pc:sldMk cId="3646930458" sldId="284"/>
        </pc:sldMkLst>
        <pc:spChg chg="mod">
          <ac:chgData name="Siegbert Rudolph" userId="2af4d44886c067cc" providerId="LiveId" clId="{0192B903-CD95-4695-9BE0-4AE125ED1D2A}" dt="2022-10-31T17:52:22.375" v="115" actId="1076"/>
          <ac:spMkLst>
            <pc:docMk/>
            <pc:sldMk cId="3646930458" sldId="284"/>
            <ac:spMk id="12" creationId="{B6D2B197-BC20-3BEC-05BE-87F2BAB473A9}"/>
          </ac:spMkLst>
        </pc:spChg>
        <pc:spChg chg="del">
          <ac:chgData name="Siegbert Rudolph" userId="2af4d44886c067cc" providerId="LiveId" clId="{0192B903-CD95-4695-9BE0-4AE125ED1D2A}" dt="2022-10-31T17:52:22.360" v="110" actId="478"/>
          <ac:spMkLst>
            <pc:docMk/>
            <pc:sldMk cId="3646930458" sldId="284"/>
            <ac:spMk id="13" creationId="{C9D4D06C-7A21-C54B-C57F-FFE8140801EE}"/>
          </ac:spMkLst>
        </pc:spChg>
      </pc:sldChg>
      <pc:sldChg chg="delSp modSp mod">
        <pc:chgData name="Siegbert Rudolph" userId="2af4d44886c067cc" providerId="LiveId" clId="{0192B903-CD95-4695-9BE0-4AE125ED1D2A}" dt="2022-10-31T17:52:22.375" v="139" actId="1076"/>
        <pc:sldMkLst>
          <pc:docMk/>
          <pc:sldMk cId="958425411" sldId="285"/>
        </pc:sldMkLst>
        <pc:spChg chg="mod">
          <ac:chgData name="Siegbert Rudolph" userId="2af4d44886c067cc" providerId="LiveId" clId="{0192B903-CD95-4695-9BE0-4AE125ED1D2A}" dt="2022-10-31T17:52:22.375" v="139" actId="1076"/>
          <ac:spMkLst>
            <pc:docMk/>
            <pc:sldMk cId="958425411" sldId="285"/>
            <ac:spMk id="11" creationId="{00B218CC-BC6D-FCAD-9976-E5FBBB357CD9}"/>
          </ac:spMkLst>
        </pc:spChg>
        <pc:spChg chg="del">
          <ac:chgData name="Siegbert Rudolph" userId="2af4d44886c067cc" providerId="LiveId" clId="{0192B903-CD95-4695-9BE0-4AE125ED1D2A}" dt="2022-10-31T17:52:22.375" v="134" actId="478"/>
          <ac:spMkLst>
            <pc:docMk/>
            <pc:sldMk cId="958425411" sldId="285"/>
            <ac:spMk id="13" creationId="{927DB43F-49AF-FD23-AE6A-8E14F0C45D7C}"/>
          </ac:spMkLst>
        </pc:spChg>
      </pc:sldChg>
      <pc:sldChg chg="delSp modSp mod">
        <pc:chgData name="Siegbert Rudolph" userId="2af4d44886c067cc" providerId="LiveId" clId="{0192B903-CD95-4695-9BE0-4AE125ED1D2A}" dt="2022-10-31T17:52:22.375" v="133" actId="1076"/>
        <pc:sldMkLst>
          <pc:docMk/>
          <pc:sldMk cId="2874854592" sldId="286"/>
        </pc:sldMkLst>
        <pc:spChg chg="mod">
          <ac:chgData name="Siegbert Rudolph" userId="2af4d44886c067cc" providerId="LiveId" clId="{0192B903-CD95-4695-9BE0-4AE125ED1D2A}" dt="2022-10-31T17:52:22.375" v="133" actId="1076"/>
          <ac:spMkLst>
            <pc:docMk/>
            <pc:sldMk cId="2874854592" sldId="286"/>
            <ac:spMk id="11" creationId="{952C202A-E2FF-E295-4269-57D3CD9996A1}"/>
          </ac:spMkLst>
        </pc:spChg>
        <pc:spChg chg="del">
          <ac:chgData name="Siegbert Rudolph" userId="2af4d44886c067cc" providerId="LiveId" clId="{0192B903-CD95-4695-9BE0-4AE125ED1D2A}" dt="2022-10-31T17:52:22.375" v="128" actId="478"/>
          <ac:spMkLst>
            <pc:docMk/>
            <pc:sldMk cId="2874854592" sldId="286"/>
            <ac:spMk id="13" creationId="{7B344CED-F381-6253-BB41-B038BBA81C8F}"/>
          </ac:spMkLst>
        </pc:spChg>
      </pc:sldChg>
      <pc:sldChg chg="delSp modSp mod">
        <pc:chgData name="Siegbert Rudolph" userId="2af4d44886c067cc" providerId="LiveId" clId="{0192B903-CD95-4695-9BE0-4AE125ED1D2A}" dt="2022-10-31T17:52:22.407" v="181" actId="1076"/>
        <pc:sldMkLst>
          <pc:docMk/>
          <pc:sldMk cId="3055612800" sldId="287"/>
        </pc:sldMkLst>
        <pc:spChg chg="mod">
          <ac:chgData name="Siegbert Rudolph" userId="2af4d44886c067cc" providerId="LiveId" clId="{0192B903-CD95-4695-9BE0-4AE125ED1D2A}" dt="2022-10-31T17:52:22.407" v="181" actId="1076"/>
          <ac:spMkLst>
            <pc:docMk/>
            <pc:sldMk cId="3055612800" sldId="287"/>
            <ac:spMk id="11" creationId="{8CC9272A-BAFA-10C1-0207-EE2C64CBB5E1}"/>
          </ac:spMkLst>
        </pc:spChg>
        <pc:spChg chg="del">
          <ac:chgData name="Siegbert Rudolph" userId="2af4d44886c067cc" providerId="LiveId" clId="{0192B903-CD95-4695-9BE0-4AE125ED1D2A}" dt="2022-10-31T17:52:22.407" v="176" actId="478"/>
          <ac:spMkLst>
            <pc:docMk/>
            <pc:sldMk cId="3055612800" sldId="287"/>
            <ac:spMk id="13" creationId="{EA6C7A66-D07B-DC80-B3CE-86341E56CEC3}"/>
          </ac:spMkLst>
        </pc:spChg>
      </pc:sldChg>
      <pc:sldChg chg="delSp modSp mod">
        <pc:chgData name="Siegbert Rudolph" userId="2af4d44886c067cc" providerId="LiveId" clId="{0192B903-CD95-4695-9BE0-4AE125ED1D2A}" dt="2022-10-31T17:52:22.391" v="151" actId="1076"/>
        <pc:sldMkLst>
          <pc:docMk/>
          <pc:sldMk cId="3586927126" sldId="288"/>
        </pc:sldMkLst>
        <pc:spChg chg="mod">
          <ac:chgData name="Siegbert Rudolph" userId="2af4d44886c067cc" providerId="LiveId" clId="{0192B903-CD95-4695-9BE0-4AE125ED1D2A}" dt="2022-10-31T17:52:22.391" v="151" actId="1076"/>
          <ac:spMkLst>
            <pc:docMk/>
            <pc:sldMk cId="3586927126" sldId="288"/>
            <ac:spMk id="12" creationId="{27D8F9EA-95F7-9CBE-D92B-696CCDF67E56}"/>
          </ac:spMkLst>
        </pc:spChg>
        <pc:spChg chg="del">
          <ac:chgData name="Siegbert Rudolph" userId="2af4d44886c067cc" providerId="LiveId" clId="{0192B903-CD95-4695-9BE0-4AE125ED1D2A}" dt="2022-10-31T17:52:22.391" v="146" actId="478"/>
          <ac:spMkLst>
            <pc:docMk/>
            <pc:sldMk cId="3586927126" sldId="288"/>
            <ac:spMk id="13" creationId="{494A7375-44A0-8EE5-7342-7C6AABF67416}"/>
          </ac:spMkLst>
        </pc:spChg>
      </pc:sldChg>
      <pc:sldChg chg="delSp modSp mod">
        <pc:chgData name="Siegbert Rudolph" userId="2af4d44886c067cc" providerId="LiveId" clId="{0192B903-CD95-4695-9BE0-4AE125ED1D2A}" dt="2022-10-31T17:52:22.391" v="157" actId="1076"/>
        <pc:sldMkLst>
          <pc:docMk/>
          <pc:sldMk cId="3810152147" sldId="289"/>
        </pc:sldMkLst>
        <pc:spChg chg="mod">
          <ac:chgData name="Siegbert Rudolph" userId="2af4d44886c067cc" providerId="LiveId" clId="{0192B903-CD95-4695-9BE0-4AE125ED1D2A}" dt="2022-10-31T17:52:22.391" v="157" actId="1076"/>
          <ac:spMkLst>
            <pc:docMk/>
            <pc:sldMk cId="3810152147" sldId="289"/>
            <ac:spMk id="12" creationId="{FFD76B4B-BA55-C870-340E-92B9FBAE1639}"/>
          </ac:spMkLst>
        </pc:spChg>
        <pc:spChg chg="del">
          <ac:chgData name="Siegbert Rudolph" userId="2af4d44886c067cc" providerId="LiveId" clId="{0192B903-CD95-4695-9BE0-4AE125ED1D2A}" dt="2022-10-31T17:52:22.391" v="152" actId="478"/>
          <ac:spMkLst>
            <pc:docMk/>
            <pc:sldMk cId="3810152147" sldId="289"/>
            <ac:spMk id="13" creationId="{2C84235F-387B-0A92-7292-890BF3762EC5}"/>
          </ac:spMkLst>
        </pc:spChg>
      </pc:sldChg>
      <pc:sldChg chg="delSp modSp mod">
        <pc:chgData name="Siegbert Rudolph" userId="2af4d44886c067cc" providerId="LiveId" clId="{0192B903-CD95-4695-9BE0-4AE125ED1D2A}" dt="2022-10-31T17:52:22.407" v="187" actId="1076"/>
        <pc:sldMkLst>
          <pc:docMk/>
          <pc:sldMk cId="1435490548" sldId="290"/>
        </pc:sldMkLst>
        <pc:spChg chg="mod">
          <ac:chgData name="Siegbert Rudolph" userId="2af4d44886c067cc" providerId="LiveId" clId="{0192B903-CD95-4695-9BE0-4AE125ED1D2A}" dt="2022-10-31T17:52:22.407" v="187" actId="1076"/>
          <ac:spMkLst>
            <pc:docMk/>
            <pc:sldMk cId="1435490548" sldId="290"/>
            <ac:spMk id="12" creationId="{6D57319B-0D8E-DC39-7D5A-46467FADE445}"/>
          </ac:spMkLst>
        </pc:spChg>
        <pc:spChg chg="del">
          <ac:chgData name="Siegbert Rudolph" userId="2af4d44886c067cc" providerId="LiveId" clId="{0192B903-CD95-4695-9BE0-4AE125ED1D2A}" dt="2022-10-31T17:52:22.407" v="182" actId="478"/>
          <ac:spMkLst>
            <pc:docMk/>
            <pc:sldMk cId="1435490548" sldId="290"/>
            <ac:spMk id="13" creationId="{9033B3D1-C3E0-E7BC-0B95-ED027E85D995}"/>
          </ac:spMkLst>
        </pc:spChg>
      </pc:sldChg>
      <pc:sldChg chg="delSp modSp mod">
        <pc:chgData name="Siegbert Rudolph" userId="2af4d44886c067cc" providerId="LiveId" clId="{0192B903-CD95-4695-9BE0-4AE125ED1D2A}" dt="2022-10-31T17:52:22.391" v="163" actId="1076"/>
        <pc:sldMkLst>
          <pc:docMk/>
          <pc:sldMk cId="2768513747" sldId="291"/>
        </pc:sldMkLst>
        <pc:spChg chg="mod">
          <ac:chgData name="Siegbert Rudolph" userId="2af4d44886c067cc" providerId="LiveId" clId="{0192B903-CD95-4695-9BE0-4AE125ED1D2A}" dt="2022-10-31T17:52:22.391" v="163" actId="1076"/>
          <ac:spMkLst>
            <pc:docMk/>
            <pc:sldMk cId="2768513747" sldId="291"/>
            <ac:spMk id="12" creationId="{E06800F8-CD6F-76AC-2DD3-8F31D8E45C58}"/>
          </ac:spMkLst>
        </pc:spChg>
        <pc:spChg chg="del">
          <ac:chgData name="Siegbert Rudolph" userId="2af4d44886c067cc" providerId="LiveId" clId="{0192B903-CD95-4695-9BE0-4AE125ED1D2A}" dt="2022-10-31T17:52:22.391" v="158" actId="478"/>
          <ac:spMkLst>
            <pc:docMk/>
            <pc:sldMk cId="2768513747" sldId="291"/>
            <ac:spMk id="13" creationId="{CAB158F2-4746-F703-0D44-3FB7B1C8FB88}"/>
          </ac:spMkLst>
        </pc:spChg>
      </pc:sldChg>
      <pc:sldChg chg="delSp modSp mod">
        <pc:chgData name="Siegbert Rudolph" userId="2af4d44886c067cc" providerId="LiveId" clId="{0192B903-CD95-4695-9BE0-4AE125ED1D2A}" dt="2022-10-31T17:52:22.407" v="175" actId="1076"/>
        <pc:sldMkLst>
          <pc:docMk/>
          <pc:sldMk cId="3980244564" sldId="292"/>
        </pc:sldMkLst>
        <pc:spChg chg="mod">
          <ac:chgData name="Siegbert Rudolph" userId="2af4d44886c067cc" providerId="LiveId" clId="{0192B903-CD95-4695-9BE0-4AE125ED1D2A}" dt="2022-10-31T17:52:22.407" v="175" actId="1076"/>
          <ac:spMkLst>
            <pc:docMk/>
            <pc:sldMk cId="3980244564" sldId="292"/>
            <ac:spMk id="11" creationId="{729820AF-4A8D-F42D-C0B4-7CC19F24B490}"/>
          </ac:spMkLst>
        </pc:spChg>
        <pc:spChg chg="del">
          <ac:chgData name="Siegbert Rudolph" userId="2af4d44886c067cc" providerId="LiveId" clId="{0192B903-CD95-4695-9BE0-4AE125ED1D2A}" dt="2022-10-31T17:52:22.407" v="170" actId="478"/>
          <ac:spMkLst>
            <pc:docMk/>
            <pc:sldMk cId="3980244564" sldId="292"/>
            <ac:spMk id="13" creationId="{2D048886-7229-7A7B-DF1A-34398BFE3B34}"/>
          </ac:spMkLst>
        </pc:spChg>
      </pc:sldChg>
      <pc:sldChg chg="delSp modSp mod">
        <pc:chgData name="Siegbert Rudolph" userId="2af4d44886c067cc" providerId="LiveId" clId="{0192B903-CD95-4695-9BE0-4AE125ED1D2A}" dt="2022-10-31T17:52:22.407" v="169" actId="1076"/>
        <pc:sldMkLst>
          <pc:docMk/>
          <pc:sldMk cId="3606507039" sldId="293"/>
        </pc:sldMkLst>
        <pc:spChg chg="mod">
          <ac:chgData name="Siegbert Rudolph" userId="2af4d44886c067cc" providerId="LiveId" clId="{0192B903-CD95-4695-9BE0-4AE125ED1D2A}" dt="2022-10-31T17:52:22.407" v="169" actId="1076"/>
          <ac:spMkLst>
            <pc:docMk/>
            <pc:sldMk cId="3606507039" sldId="293"/>
            <ac:spMk id="12" creationId="{77080F93-C88E-5919-E673-DC3A5BEF9622}"/>
          </ac:spMkLst>
        </pc:spChg>
        <pc:spChg chg="del">
          <ac:chgData name="Siegbert Rudolph" userId="2af4d44886c067cc" providerId="LiveId" clId="{0192B903-CD95-4695-9BE0-4AE125ED1D2A}" dt="2022-10-31T17:52:22.391" v="164" actId="478"/>
          <ac:spMkLst>
            <pc:docMk/>
            <pc:sldMk cId="3606507039" sldId="293"/>
            <ac:spMk id="13" creationId="{577048AB-7342-82C4-B974-BFDCEB119F06}"/>
          </ac:spMkLst>
        </pc:spChg>
      </pc:sldChg>
      <pc:sldChg chg="delSp modSp mod">
        <pc:chgData name="Siegbert Rudolph" userId="2af4d44886c067cc" providerId="LiveId" clId="{0192B903-CD95-4695-9BE0-4AE125ED1D2A}" dt="2022-10-31T17:52:22.438" v="229" actId="1076"/>
        <pc:sldMkLst>
          <pc:docMk/>
          <pc:sldMk cId="3148192860" sldId="294"/>
        </pc:sldMkLst>
        <pc:spChg chg="mod">
          <ac:chgData name="Siegbert Rudolph" userId="2af4d44886c067cc" providerId="LiveId" clId="{0192B903-CD95-4695-9BE0-4AE125ED1D2A}" dt="2022-10-31T17:52:22.438" v="229" actId="1076"/>
          <ac:spMkLst>
            <pc:docMk/>
            <pc:sldMk cId="3148192860" sldId="294"/>
            <ac:spMk id="13" creationId="{FED377F0-3B50-D60F-1C52-9F689B71A37C}"/>
          </ac:spMkLst>
        </pc:spChg>
        <pc:spChg chg="del">
          <ac:chgData name="Siegbert Rudolph" userId="2af4d44886c067cc" providerId="LiveId" clId="{0192B903-CD95-4695-9BE0-4AE125ED1D2A}" dt="2022-10-31T17:52:22.438" v="224" actId="478"/>
          <ac:spMkLst>
            <pc:docMk/>
            <pc:sldMk cId="3148192860" sldId="294"/>
            <ac:spMk id="14" creationId="{2C41FDAD-B639-77BD-11B2-6AE434587809}"/>
          </ac:spMkLst>
        </pc:spChg>
      </pc:sldChg>
      <pc:sldChg chg="delSp modSp mod">
        <pc:chgData name="Siegbert Rudolph" userId="2af4d44886c067cc" providerId="LiveId" clId="{0192B903-CD95-4695-9BE0-4AE125ED1D2A}" dt="2022-10-31T17:52:22.438" v="235" actId="1076"/>
        <pc:sldMkLst>
          <pc:docMk/>
          <pc:sldMk cId="3619462460" sldId="296"/>
        </pc:sldMkLst>
        <pc:spChg chg="mod">
          <ac:chgData name="Siegbert Rudolph" userId="2af4d44886c067cc" providerId="LiveId" clId="{0192B903-CD95-4695-9BE0-4AE125ED1D2A}" dt="2022-10-31T17:52:22.438" v="235" actId="1076"/>
          <ac:spMkLst>
            <pc:docMk/>
            <pc:sldMk cId="3619462460" sldId="296"/>
            <ac:spMk id="13" creationId="{D4AAE691-47B3-F6C4-56FF-3F6B0B05EC3A}"/>
          </ac:spMkLst>
        </pc:spChg>
        <pc:spChg chg="del">
          <ac:chgData name="Siegbert Rudolph" userId="2af4d44886c067cc" providerId="LiveId" clId="{0192B903-CD95-4695-9BE0-4AE125ED1D2A}" dt="2022-10-31T17:52:22.438" v="230" actId="478"/>
          <ac:spMkLst>
            <pc:docMk/>
            <pc:sldMk cId="3619462460" sldId="296"/>
            <ac:spMk id="14" creationId="{6DD7A63F-1F2A-C569-F6FD-E9163C299CA3}"/>
          </ac:spMkLst>
        </pc:spChg>
      </pc:sldChg>
      <pc:sldChg chg="delSp modSp mod">
        <pc:chgData name="Siegbert Rudolph" userId="2af4d44886c067cc" providerId="LiveId" clId="{0192B903-CD95-4695-9BE0-4AE125ED1D2A}" dt="2022-10-31T17:52:22.438" v="241" actId="1076"/>
        <pc:sldMkLst>
          <pc:docMk/>
          <pc:sldMk cId="2115990539" sldId="297"/>
        </pc:sldMkLst>
        <pc:spChg chg="mod">
          <ac:chgData name="Siegbert Rudolph" userId="2af4d44886c067cc" providerId="LiveId" clId="{0192B903-CD95-4695-9BE0-4AE125ED1D2A}" dt="2022-10-31T17:52:22.438" v="241" actId="1076"/>
          <ac:spMkLst>
            <pc:docMk/>
            <pc:sldMk cId="2115990539" sldId="297"/>
            <ac:spMk id="13" creationId="{9642D832-D74C-3010-1196-EAAF59F54502}"/>
          </ac:spMkLst>
        </pc:spChg>
        <pc:spChg chg="del">
          <ac:chgData name="Siegbert Rudolph" userId="2af4d44886c067cc" providerId="LiveId" clId="{0192B903-CD95-4695-9BE0-4AE125ED1D2A}" dt="2022-10-31T17:52:22.438" v="236" actId="478"/>
          <ac:spMkLst>
            <pc:docMk/>
            <pc:sldMk cId="2115990539" sldId="297"/>
            <ac:spMk id="14" creationId="{1833394C-EF38-28EE-D3F7-56594B146335}"/>
          </ac:spMkLst>
        </pc:spChg>
      </pc:sldChg>
      <pc:sldChg chg="delSp modSp mod">
        <pc:chgData name="Siegbert Rudolph" userId="2af4d44886c067cc" providerId="LiveId" clId="{0192B903-CD95-4695-9BE0-4AE125ED1D2A}" dt="2022-10-31T17:52:22.422" v="205" actId="1076"/>
        <pc:sldMkLst>
          <pc:docMk/>
          <pc:sldMk cId="953622842" sldId="298"/>
        </pc:sldMkLst>
        <pc:spChg chg="mod">
          <ac:chgData name="Siegbert Rudolph" userId="2af4d44886c067cc" providerId="LiveId" clId="{0192B903-CD95-4695-9BE0-4AE125ED1D2A}" dt="2022-10-31T17:52:22.422" v="205" actId="1076"/>
          <ac:spMkLst>
            <pc:docMk/>
            <pc:sldMk cId="953622842" sldId="298"/>
            <ac:spMk id="13" creationId="{5DE8B1C6-EAFE-5203-F551-339333D69FCC}"/>
          </ac:spMkLst>
        </pc:spChg>
        <pc:spChg chg="del">
          <ac:chgData name="Siegbert Rudolph" userId="2af4d44886c067cc" providerId="LiveId" clId="{0192B903-CD95-4695-9BE0-4AE125ED1D2A}" dt="2022-10-31T17:52:22.422" v="200" actId="478"/>
          <ac:spMkLst>
            <pc:docMk/>
            <pc:sldMk cId="953622842" sldId="298"/>
            <ac:spMk id="14" creationId="{78B55232-E0B1-D9DA-F1F1-5C803F8FDDD6}"/>
          </ac:spMkLst>
        </pc:spChg>
      </pc:sldChg>
      <pc:sldChg chg="delSp modSp mod">
        <pc:chgData name="Siegbert Rudolph" userId="2af4d44886c067cc" providerId="LiveId" clId="{0192B903-CD95-4695-9BE0-4AE125ED1D2A}" dt="2022-10-31T17:52:22.422" v="211" actId="1076"/>
        <pc:sldMkLst>
          <pc:docMk/>
          <pc:sldMk cId="197337642" sldId="299"/>
        </pc:sldMkLst>
        <pc:spChg chg="mod">
          <ac:chgData name="Siegbert Rudolph" userId="2af4d44886c067cc" providerId="LiveId" clId="{0192B903-CD95-4695-9BE0-4AE125ED1D2A}" dt="2022-10-31T17:52:22.422" v="211" actId="1076"/>
          <ac:spMkLst>
            <pc:docMk/>
            <pc:sldMk cId="197337642" sldId="299"/>
            <ac:spMk id="13" creationId="{40A7D840-E2CA-A1BF-71EA-BA2A4CD524E1}"/>
          </ac:spMkLst>
        </pc:spChg>
        <pc:spChg chg="del">
          <ac:chgData name="Siegbert Rudolph" userId="2af4d44886c067cc" providerId="LiveId" clId="{0192B903-CD95-4695-9BE0-4AE125ED1D2A}" dt="2022-10-31T17:52:22.422" v="206" actId="478"/>
          <ac:spMkLst>
            <pc:docMk/>
            <pc:sldMk cId="197337642" sldId="299"/>
            <ac:spMk id="14" creationId="{410A6845-1E60-D836-6F37-6D2625C1E0D3}"/>
          </ac:spMkLst>
        </pc:spChg>
      </pc:sldChg>
      <pc:sldChg chg="delSp modSp mod">
        <pc:chgData name="Siegbert Rudolph" userId="2af4d44886c067cc" providerId="LiveId" clId="{0192B903-CD95-4695-9BE0-4AE125ED1D2A}" dt="2022-10-31T17:52:22.453" v="247" actId="1076"/>
        <pc:sldMkLst>
          <pc:docMk/>
          <pc:sldMk cId="1384303419" sldId="300"/>
        </pc:sldMkLst>
        <pc:spChg chg="mod">
          <ac:chgData name="Siegbert Rudolph" userId="2af4d44886c067cc" providerId="LiveId" clId="{0192B903-CD95-4695-9BE0-4AE125ED1D2A}" dt="2022-10-31T17:52:22.453" v="247" actId="1076"/>
          <ac:spMkLst>
            <pc:docMk/>
            <pc:sldMk cId="1384303419" sldId="300"/>
            <ac:spMk id="13" creationId="{921DD673-CD83-DC5C-FCC2-B6A67A417DC8}"/>
          </ac:spMkLst>
        </pc:spChg>
        <pc:spChg chg="del">
          <ac:chgData name="Siegbert Rudolph" userId="2af4d44886c067cc" providerId="LiveId" clId="{0192B903-CD95-4695-9BE0-4AE125ED1D2A}" dt="2022-10-31T17:52:22.438" v="242" actId="478"/>
          <ac:spMkLst>
            <pc:docMk/>
            <pc:sldMk cId="1384303419" sldId="300"/>
            <ac:spMk id="14" creationId="{7A19F033-170E-629C-D245-11DD2ED2E850}"/>
          </ac:spMkLst>
        </pc:spChg>
      </pc:sldChg>
      <pc:sldChg chg="delSp modSp mod">
        <pc:chgData name="Siegbert Rudolph" userId="2af4d44886c067cc" providerId="LiveId" clId="{0192B903-CD95-4695-9BE0-4AE125ED1D2A}" dt="2022-10-31T17:52:22.485" v="313" actId="1076"/>
        <pc:sldMkLst>
          <pc:docMk/>
          <pc:sldMk cId="4172240710" sldId="302"/>
        </pc:sldMkLst>
        <pc:spChg chg="mod">
          <ac:chgData name="Siegbert Rudolph" userId="2af4d44886c067cc" providerId="LiveId" clId="{0192B903-CD95-4695-9BE0-4AE125ED1D2A}" dt="2022-10-31T17:52:22.485" v="313" actId="1076"/>
          <ac:spMkLst>
            <pc:docMk/>
            <pc:sldMk cId="4172240710" sldId="302"/>
            <ac:spMk id="2" creationId="{53225C1D-AB3A-42CF-6A23-8BAF13869D97}"/>
          </ac:spMkLst>
        </pc:spChg>
        <pc:spChg chg="del">
          <ac:chgData name="Siegbert Rudolph" userId="2af4d44886c067cc" providerId="LiveId" clId="{0192B903-CD95-4695-9BE0-4AE125ED1D2A}" dt="2022-10-31T17:52:22.485" v="308" actId="478"/>
          <ac:spMkLst>
            <pc:docMk/>
            <pc:sldMk cId="4172240710" sldId="302"/>
            <ac:spMk id="3" creationId="{14D11C36-7075-C855-26EB-626B6D265752}"/>
          </ac:spMkLst>
        </pc:spChg>
      </pc:sldChg>
      <pc:sldChg chg="delSp modSp mod">
        <pc:chgData name="Siegbert Rudolph" userId="2af4d44886c067cc" providerId="LiveId" clId="{0192B903-CD95-4695-9BE0-4AE125ED1D2A}" dt="2022-10-31T17:52:22.453" v="253" actId="1076"/>
        <pc:sldMkLst>
          <pc:docMk/>
          <pc:sldMk cId="3244104396" sldId="304"/>
        </pc:sldMkLst>
        <pc:spChg chg="mod">
          <ac:chgData name="Siegbert Rudolph" userId="2af4d44886c067cc" providerId="LiveId" clId="{0192B903-CD95-4695-9BE0-4AE125ED1D2A}" dt="2022-10-31T17:52:22.453" v="253" actId="1076"/>
          <ac:spMkLst>
            <pc:docMk/>
            <pc:sldMk cId="3244104396" sldId="304"/>
            <ac:spMk id="14" creationId="{DFAE5BDB-8EF4-A625-A88A-4A065B6D3063}"/>
          </ac:spMkLst>
        </pc:spChg>
        <pc:spChg chg="del">
          <ac:chgData name="Siegbert Rudolph" userId="2af4d44886c067cc" providerId="LiveId" clId="{0192B903-CD95-4695-9BE0-4AE125ED1D2A}" dt="2022-10-31T17:52:22.453" v="248" actId="478"/>
          <ac:spMkLst>
            <pc:docMk/>
            <pc:sldMk cId="3244104396" sldId="304"/>
            <ac:spMk id="15" creationId="{C6C96C9A-0ED8-D4DC-3863-6E59CAF31CC7}"/>
          </ac:spMkLst>
        </pc:spChg>
      </pc:sldChg>
      <pc:sldChg chg="delSp modSp mod">
        <pc:chgData name="Siegbert Rudolph" userId="2af4d44886c067cc" providerId="LiveId" clId="{0192B903-CD95-4695-9BE0-4AE125ED1D2A}" dt="2022-10-31T17:52:22.453" v="259" actId="1076"/>
        <pc:sldMkLst>
          <pc:docMk/>
          <pc:sldMk cId="222117667" sldId="306"/>
        </pc:sldMkLst>
        <pc:spChg chg="mod">
          <ac:chgData name="Siegbert Rudolph" userId="2af4d44886c067cc" providerId="LiveId" clId="{0192B903-CD95-4695-9BE0-4AE125ED1D2A}" dt="2022-10-31T17:52:22.453" v="259" actId="1076"/>
          <ac:spMkLst>
            <pc:docMk/>
            <pc:sldMk cId="222117667" sldId="306"/>
            <ac:spMk id="14" creationId="{7D532830-5990-C18A-CA27-33A6AA9AEFE2}"/>
          </ac:spMkLst>
        </pc:spChg>
        <pc:spChg chg="del">
          <ac:chgData name="Siegbert Rudolph" userId="2af4d44886c067cc" providerId="LiveId" clId="{0192B903-CD95-4695-9BE0-4AE125ED1D2A}" dt="2022-10-31T17:52:22.453" v="254" actId="478"/>
          <ac:spMkLst>
            <pc:docMk/>
            <pc:sldMk cId="222117667" sldId="306"/>
            <ac:spMk id="15" creationId="{9CEB0493-5DB0-2A7F-47BB-02661375C725}"/>
          </ac:spMkLst>
        </pc:spChg>
      </pc:sldChg>
      <pc:sldChg chg="delSp modSp mod">
        <pc:chgData name="Siegbert Rudolph" userId="2af4d44886c067cc" providerId="LiveId" clId="{0192B903-CD95-4695-9BE0-4AE125ED1D2A}" dt="2022-10-31T17:52:22.453" v="265" actId="1076"/>
        <pc:sldMkLst>
          <pc:docMk/>
          <pc:sldMk cId="2261935336" sldId="307"/>
        </pc:sldMkLst>
        <pc:spChg chg="mod">
          <ac:chgData name="Siegbert Rudolph" userId="2af4d44886c067cc" providerId="LiveId" clId="{0192B903-CD95-4695-9BE0-4AE125ED1D2A}" dt="2022-10-31T17:52:22.453" v="265" actId="1076"/>
          <ac:spMkLst>
            <pc:docMk/>
            <pc:sldMk cId="2261935336" sldId="307"/>
            <ac:spMk id="14" creationId="{AFFE5FFC-01F0-5C5A-97CF-86E103D2BD18}"/>
          </ac:spMkLst>
        </pc:spChg>
        <pc:spChg chg="del">
          <ac:chgData name="Siegbert Rudolph" userId="2af4d44886c067cc" providerId="LiveId" clId="{0192B903-CD95-4695-9BE0-4AE125ED1D2A}" dt="2022-10-31T17:52:22.453" v="260" actId="478"/>
          <ac:spMkLst>
            <pc:docMk/>
            <pc:sldMk cId="2261935336" sldId="307"/>
            <ac:spMk id="15" creationId="{867D9460-3090-EAFD-7871-F2F8F45F8A2C}"/>
          </ac:spMkLst>
        </pc:spChg>
      </pc:sldChg>
      <pc:sldChg chg="delSp modSp mod">
        <pc:chgData name="Siegbert Rudolph" userId="2af4d44886c067cc" providerId="LiveId" clId="{0192B903-CD95-4695-9BE0-4AE125ED1D2A}" dt="2022-10-31T17:52:22.469" v="271" actId="1076"/>
        <pc:sldMkLst>
          <pc:docMk/>
          <pc:sldMk cId="1409952515" sldId="308"/>
        </pc:sldMkLst>
        <pc:spChg chg="mod">
          <ac:chgData name="Siegbert Rudolph" userId="2af4d44886c067cc" providerId="LiveId" clId="{0192B903-CD95-4695-9BE0-4AE125ED1D2A}" dt="2022-10-31T17:52:22.469" v="271" actId="1076"/>
          <ac:spMkLst>
            <pc:docMk/>
            <pc:sldMk cId="1409952515" sldId="308"/>
            <ac:spMk id="14" creationId="{9FB4E5D9-CC8D-F665-BA9A-F174F3D3C2BF}"/>
          </ac:spMkLst>
        </pc:spChg>
        <pc:spChg chg="del">
          <ac:chgData name="Siegbert Rudolph" userId="2af4d44886c067cc" providerId="LiveId" clId="{0192B903-CD95-4695-9BE0-4AE125ED1D2A}" dt="2022-10-31T17:52:22.453" v="266" actId="478"/>
          <ac:spMkLst>
            <pc:docMk/>
            <pc:sldMk cId="1409952515" sldId="308"/>
            <ac:spMk id="15" creationId="{D1DE8854-2AF5-3E80-8BC7-65E4AC794410}"/>
          </ac:spMkLst>
        </pc:spChg>
      </pc:sldChg>
      <pc:sldChg chg="delSp modSp mod">
        <pc:chgData name="Siegbert Rudolph" userId="2af4d44886c067cc" providerId="LiveId" clId="{0192B903-CD95-4695-9BE0-4AE125ED1D2A}" dt="2022-10-31T17:52:22.469" v="277" actId="1076"/>
        <pc:sldMkLst>
          <pc:docMk/>
          <pc:sldMk cId="359376592" sldId="309"/>
        </pc:sldMkLst>
        <pc:spChg chg="mod">
          <ac:chgData name="Siegbert Rudolph" userId="2af4d44886c067cc" providerId="LiveId" clId="{0192B903-CD95-4695-9BE0-4AE125ED1D2A}" dt="2022-10-31T17:52:22.469" v="277" actId="1076"/>
          <ac:spMkLst>
            <pc:docMk/>
            <pc:sldMk cId="359376592" sldId="309"/>
            <ac:spMk id="14" creationId="{1A0ADE3A-D495-89A8-D7BD-37BFF032DACF}"/>
          </ac:spMkLst>
        </pc:spChg>
        <pc:spChg chg="del">
          <ac:chgData name="Siegbert Rudolph" userId="2af4d44886c067cc" providerId="LiveId" clId="{0192B903-CD95-4695-9BE0-4AE125ED1D2A}" dt="2022-10-31T17:52:22.469" v="272" actId="478"/>
          <ac:spMkLst>
            <pc:docMk/>
            <pc:sldMk cId="359376592" sldId="309"/>
            <ac:spMk id="15" creationId="{793E21C6-56B7-A75B-DD0B-159F29C1D5D0}"/>
          </ac:spMkLst>
        </pc:spChg>
      </pc:sldChg>
      <pc:sldChg chg="delSp modSp mod">
        <pc:chgData name="Siegbert Rudolph" userId="2af4d44886c067cc" providerId="LiveId" clId="{0192B903-CD95-4695-9BE0-4AE125ED1D2A}" dt="2022-10-31T17:52:22.469" v="283" actId="1076"/>
        <pc:sldMkLst>
          <pc:docMk/>
          <pc:sldMk cId="25140063" sldId="310"/>
        </pc:sldMkLst>
        <pc:spChg chg="mod">
          <ac:chgData name="Siegbert Rudolph" userId="2af4d44886c067cc" providerId="LiveId" clId="{0192B903-CD95-4695-9BE0-4AE125ED1D2A}" dt="2022-10-31T17:52:22.469" v="283" actId="1076"/>
          <ac:spMkLst>
            <pc:docMk/>
            <pc:sldMk cId="25140063" sldId="310"/>
            <ac:spMk id="14" creationId="{F08C2F10-6517-1C8F-F290-956503620EAF}"/>
          </ac:spMkLst>
        </pc:spChg>
        <pc:spChg chg="del">
          <ac:chgData name="Siegbert Rudolph" userId="2af4d44886c067cc" providerId="LiveId" clId="{0192B903-CD95-4695-9BE0-4AE125ED1D2A}" dt="2022-10-31T17:52:22.469" v="278" actId="478"/>
          <ac:spMkLst>
            <pc:docMk/>
            <pc:sldMk cId="25140063" sldId="310"/>
            <ac:spMk id="15" creationId="{C6E07797-B83D-38B3-D05E-2420243C1331}"/>
          </ac:spMkLst>
        </pc:spChg>
      </pc:sldChg>
      <pc:sldChg chg="delSp modSp mod">
        <pc:chgData name="Siegbert Rudolph" userId="2af4d44886c067cc" providerId="LiveId" clId="{0192B903-CD95-4695-9BE0-4AE125ED1D2A}" dt="2022-10-31T17:52:22.469" v="289" actId="1076"/>
        <pc:sldMkLst>
          <pc:docMk/>
          <pc:sldMk cId="1778706396" sldId="311"/>
        </pc:sldMkLst>
        <pc:spChg chg="mod">
          <ac:chgData name="Siegbert Rudolph" userId="2af4d44886c067cc" providerId="LiveId" clId="{0192B903-CD95-4695-9BE0-4AE125ED1D2A}" dt="2022-10-31T17:52:22.469" v="289" actId="1076"/>
          <ac:spMkLst>
            <pc:docMk/>
            <pc:sldMk cId="1778706396" sldId="311"/>
            <ac:spMk id="14" creationId="{A5620B9A-FC45-3424-9100-F81AC16A1AB1}"/>
          </ac:spMkLst>
        </pc:spChg>
        <pc:spChg chg="del">
          <ac:chgData name="Siegbert Rudolph" userId="2af4d44886c067cc" providerId="LiveId" clId="{0192B903-CD95-4695-9BE0-4AE125ED1D2A}" dt="2022-10-31T17:52:22.469" v="284" actId="478"/>
          <ac:spMkLst>
            <pc:docMk/>
            <pc:sldMk cId="1778706396" sldId="311"/>
            <ac:spMk id="15" creationId="{7DAB76B8-6D4B-F467-8E4F-3E94B3D313B6}"/>
          </ac:spMkLst>
        </pc:spChg>
      </pc:sldChg>
      <pc:sldChg chg="delSp modSp mod">
        <pc:chgData name="Siegbert Rudolph" userId="2af4d44886c067cc" providerId="LiveId" clId="{0192B903-CD95-4695-9BE0-4AE125ED1D2A}" dt="2022-10-31T17:52:22.485" v="295" actId="1076"/>
        <pc:sldMkLst>
          <pc:docMk/>
          <pc:sldMk cId="994030923" sldId="312"/>
        </pc:sldMkLst>
        <pc:spChg chg="mod">
          <ac:chgData name="Siegbert Rudolph" userId="2af4d44886c067cc" providerId="LiveId" clId="{0192B903-CD95-4695-9BE0-4AE125ED1D2A}" dt="2022-10-31T17:52:22.485" v="295" actId="1076"/>
          <ac:spMkLst>
            <pc:docMk/>
            <pc:sldMk cId="994030923" sldId="312"/>
            <ac:spMk id="14" creationId="{0CCE20D6-85BF-24F3-DC34-B59E512F02CA}"/>
          </ac:spMkLst>
        </pc:spChg>
        <pc:spChg chg="del">
          <ac:chgData name="Siegbert Rudolph" userId="2af4d44886c067cc" providerId="LiveId" clId="{0192B903-CD95-4695-9BE0-4AE125ED1D2A}" dt="2022-10-31T17:52:22.469" v="290" actId="478"/>
          <ac:spMkLst>
            <pc:docMk/>
            <pc:sldMk cId="994030923" sldId="312"/>
            <ac:spMk id="15" creationId="{43478A7B-8F09-3ABC-1A82-F805629EA06E}"/>
          </ac:spMkLst>
        </pc:spChg>
      </pc:sldChg>
      <pc:sldChg chg="delSp modSp mod">
        <pc:chgData name="Siegbert Rudolph" userId="2af4d44886c067cc" providerId="LiveId" clId="{0192B903-CD95-4695-9BE0-4AE125ED1D2A}" dt="2022-10-31T17:52:22.485" v="301" actId="1076"/>
        <pc:sldMkLst>
          <pc:docMk/>
          <pc:sldMk cId="4204709145" sldId="313"/>
        </pc:sldMkLst>
        <pc:spChg chg="mod">
          <ac:chgData name="Siegbert Rudolph" userId="2af4d44886c067cc" providerId="LiveId" clId="{0192B903-CD95-4695-9BE0-4AE125ED1D2A}" dt="2022-10-31T17:52:22.485" v="301" actId="1076"/>
          <ac:spMkLst>
            <pc:docMk/>
            <pc:sldMk cId="4204709145" sldId="313"/>
            <ac:spMk id="14" creationId="{AB71F54E-C2F7-0CF1-E5E7-12EB387C87AE}"/>
          </ac:spMkLst>
        </pc:spChg>
        <pc:spChg chg="del">
          <ac:chgData name="Siegbert Rudolph" userId="2af4d44886c067cc" providerId="LiveId" clId="{0192B903-CD95-4695-9BE0-4AE125ED1D2A}" dt="2022-10-31T17:52:22.485" v="296" actId="478"/>
          <ac:spMkLst>
            <pc:docMk/>
            <pc:sldMk cId="4204709145" sldId="313"/>
            <ac:spMk id="15" creationId="{60D1E5A2-9369-9BAC-0FCC-9D4B228CF63A}"/>
          </ac:spMkLst>
        </pc:spChg>
      </pc:sldChg>
      <pc:sldChg chg="delSp modSp mod">
        <pc:chgData name="Siegbert Rudolph" userId="2af4d44886c067cc" providerId="LiveId" clId="{0192B903-CD95-4695-9BE0-4AE125ED1D2A}" dt="2022-10-31T17:52:22.485" v="307" actId="1076"/>
        <pc:sldMkLst>
          <pc:docMk/>
          <pc:sldMk cId="855258613" sldId="314"/>
        </pc:sldMkLst>
        <pc:spChg chg="mod">
          <ac:chgData name="Siegbert Rudolph" userId="2af4d44886c067cc" providerId="LiveId" clId="{0192B903-CD95-4695-9BE0-4AE125ED1D2A}" dt="2022-10-31T17:52:22.485" v="307" actId="1076"/>
          <ac:spMkLst>
            <pc:docMk/>
            <pc:sldMk cId="855258613" sldId="314"/>
            <ac:spMk id="14" creationId="{B4B18FF2-DBF1-E8BE-166B-AC280AF73222}"/>
          </ac:spMkLst>
        </pc:spChg>
        <pc:spChg chg="del">
          <ac:chgData name="Siegbert Rudolph" userId="2af4d44886c067cc" providerId="LiveId" clId="{0192B903-CD95-4695-9BE0-4AE125ED1D2A}" dt="2022-10-31T17:52:22.485" v="302" actId="478"/>
          <ac:spMkLst>
            <pc:docMk/>
            <pc:sldMk cId="855258613" sldId="314"/>
            <ac:spMk id="15" creationId="{491AD06B-4DA1-EC66-7690-0E1A8160FDDA}"/>
          </ac:spMkLst>
        </pc:spChg>
      </pc:sldChg>
      <pc:sldChg chg="delSp modSp mod">
        <pc:chgData name="Siegbert Rudolph" userId="2af4d44886c067cc" providerId="LiveId" clId="{0192B903-CD95-4695-9BE0-4AE125ED1D2A}" dt="2022-10-31T17:52:22.485" v="319" actId="1076"/>
        <pc:sldMkLst>
          <pc:docMk/>
          <pc:sldMk cId="1880625574" sldId="315"/>
        </pc:sldMkLst>
        <pc:spChg chg="mod">
          <ac:chgData name="Siegbert Rudolph" userId="2af4d44886c067cc" providerId="LiveId" clId="{0192B903-CD95-4695-9BE0-4AE125ED1D2A}" dt="2022-10-31T17:52:22.485" v="319" actId="1076"/>
          <ac:spMkLst>
            <pc:docMk/>
            <pc:sldMk cId="1880625574" sldId="315"/>
            <ac:spMk id="12" creationId="{922566E7-DAE2-7F0C-6B10-EA459F42A919}"/>
          </ac:spMkLst>
        </pc:spChg>
        <pc:spChg chg="del">
          <ac:chgData name="Siegbert Rudolph" userId="2af4d44886c067cc" providerId="LiveId" clId="{0192B903-CD95-4695-9BE0-4AE125ED1D2A}" dt="2022-10-31T17:52:22.485" v="314" actId="478"/>
          <ac:spMkLst>
            <pc:docMk/>
            <pc:sldMk cId="1880625574" sldId="315"/>
            <ac:spMk id="14" creationId="{334EEF9A-96EA-38F7-389E-A96D90B968ED}"/>
          </ac:spMkLst>
        </pc:spChg>
      </pc:sldChg>
      <pc:sldChg chg="delSp modSp mod">
        <pc:chgData name="Siegbert Rudolph" userId="2af4d44886c067cc" providerId="LiveId" clId="{0192B903-CD95-4695-9BE0-4AE125ED1D2A}" dt="2022-10-31T17:52:22.422" v="193" actId="1076"/>
        <pc:sldMkLst>
          <pc:docMk/>
          <pc:sldMk cId="2113045116" sldId="335"/>
        </pc:sldMkLst>
        <pc:spChg chg="mod">
          <ac:chgData name="Siegbert Rudolph" userId="2af4d44886c067cc" providerId="LiveId" clId="{0192B903-CD95-4695-9BE0-4AE125ED1D2A}" dt="2022-10-31T17:52:22.422" v="193" actId="1076"/>
          <ac:spMkLst>
            <pc:docMk/>
            <pc:sldMk cId="2113045116" sldId="335"/>
            <ac:spMk id="14" creationId="{D2925BF4-02F4-9A0C-A756-E1763AD2A38C}"/>
          </ac:spMkLst>
        </pc:spChg>
        <pc:spChg chg="del">
          <ac:chgData name="Siegbert Rudolph" userId="2af4d44886c067cc" providerId="LiveId" clId="{0192B903-CD95-4695-9BE0-4AE125ED1D2A}" dt="2022-10-31T17:52:22.407" v="188" actId="478"/>
          <ac:spMkLst>
            <pc:docMk/>
            <pc:sldMk cId="2113045116" sldId="335"/>
            <ac:spMk id="15" creationId="{FA5C4E9C-95E5-DF12-7CF3-C5F1B73403A9}"/>
          </ac:spMkLst>
        </pc:spChg>
      </pc:sldChg>
      <pc:sldChg chg="delSp modSp mod">
        <pc:chgData name="Siegbert Rudolph" userId="2af4d44886c067cc" providerId="LiveId" clId="{0192B903-CD95-4695-9BE0-4AE125ED1D2A}" dt="2022-10-31T17:52:22.500" v="325" actId="1076"/>
        <pc:sldMkLst>
          <pc:docMk/>
          <pc:sldMk cId="2705109635" sldId="336"/>
        </pc:sldMkLst>
        <pc:spChg chg="mod">
          <ac:chgData name="Siegbert Rudolph" userId="2af4d44886c067cc" providerId="LiveId" clId="{0192B903-CD95-4695-9BE0-4AE125ED1D2A}" dt="2022-10-31T17:52:22.500" v="325" actId="1076"/>
          <ac:spMkLst>
            <pc:docMk/>
            <pc:sldMk cId="2705109635" sldId="336"/>
            <ac:spMk id="13" creationId="{C8B1706D-2ED8-2E60-2DF0-04A0E7631F7B}"/>
          </ac:spMkLst>
        </pc:spChg>
        <pc:spChg chg="del">
          <ac:chgData name="Siegbert Rudolph" userId="2af4d44886c067cc" providerId="LiveId" clId="{0192B903-CD95-4695-9BE0-4AE125ED1D2A}" dt="2022-10-31T17:52:22.500" v="320" actId="478"/>
          <ac:spMkLst>
            <pc:docMk/>
            <pc:sldMk cId="2705109635" sldId="336"/>
            <ac:spMk id="14" creationId="{EAC17DAF-0B72-B51E-3813-DE05BE8CDC48}"/>
          </ac:spMkLst>
        </pc:spChg>
      </pc:sldChg>
    </pc:docChg>
  </pc:docChgLst>
  <pc:docChgLst>
    <pc:chgData name="Siegbert Rudolph" userId="2af4d44886c067cc" providerId="LiveId" clId="{8441D406-A203-4715-A715-C1FF7DD0BD50}"/>
    <pc:docChg chg="custSel modSld">
      <pc:chgData name="Siegbert Rudolph" userId="2af4d44886c067cc" providerId="LiveId" clId="{8441D406-A203-4715-A715-C1FF7DD0BD50}" dt="2024-03-26T16:49:46.175" v="986" actId="1076"/>
      <pc:docMkLst>
        <pc:docMk/>
      </pc:docMkLst>
      <pc:sldChg chg="delSp modSp mod">
        <pc:chgData name="Siegbert Rudolph" userId="2af4d44886c067cc" providerId="LiveId" clId="{8441D406-A203-4715-A715-C1FF7DD0BD50}" dt="2024-03-26T16:49:45.925" v="653" actId="1076"/>
        <pc:sldMkLst>
          <pc:docMk/>
          <pc:sldMk cId="2546919538" sldId="256"/>
        </pc:sldMkLst>
        <pc:spChg chg="del mod">
          <ac:chgData name="Siegbert Rudolph" userId="2af4d44886c067cc" providerId="LiveId" clId="{8441D406-A203-4715-A715-C1FF7DD0BD50}" dt="2022-09-23T17:41:14.081" v="324" actId="478"/>
          <ac:spMkLst>
            <pc:docMk/>
            <pc:sldMk cId="2546919538" sldId="256"/>
            <ac:spMk id="2" creationId="{64490A58-9B04-8463-58CB-5E4AD5982436}"/>
          </ac:spMkLst>
        </pc:spChg>
        <pc:spChg chg="del">
          <ac:chgData name="Siegbert Rudolph" userId="2af4d44886c067cc" providerId="LiveId" clId="{8441D406-A203-4715-A715-C1FF7DD0BD50}" dt="2024-03-26T16:49:45.925" v="648" actId="478"/>
          <ac:spMkLst>
            <pc:docMk/>
            <pc:sldMk cId="2546919538" sldId="256"/>
            <ac:spMk id="2" creationId="{CE890BDF-E15F-0CF6-7E6C-32D49C41CCDF}"/>
          </ac:spMkLst>
        </pc:spChg>
        <pc:spChg chg="mod">
          <ac:chgData name="Siegbert Rudolph" userId="2af4d44886c067cc" providerId="LiveId" clId="{8441D406-A203-4715-A715-C1FF7DD0BD50}" dt="2022-09-23T17:41:14.097" v="329" actId="1076"/>
          <ac:spMkLst>
            <pc:docMk/>
            <pc:sldMk cId="2546919538" sldId="256"/>
            <ac:spMk id="3" creationId="{25AED01B-F45B-A30D-2423-62E14698A92A}"/>
          </ac:spMkLst>
        </pc:spChg>
        <pc:spChg chg="mod">
          <ac:chgData name="Siegbert Rudolph" userId="2af4d44886c067cc" providerId="LiveId" clId="{8441D406-A203-4715-A715-C1FF7DD0BD50}" dt="2024-03-26T16:49:45.925" v="653" actId="1076"/>
          <ac:spMkLst>
            <pc:docMk/>
            <pc:sldMk cId="2546919538" sldId="256"/>
            <ac:spMk id="3" creationId="{A2592328-A2CF-5762-B4EE-19C708947B0C}"/>
          </ac:spMkLst>
        </pc:spChg>
        <pc:spChg chg="del">
          <ac:chgData name="Siegbert Rudolph" userId="2af4d44886c067cc" providerId="LiveId" clId="{8441D406-A203-4715-A715-C1FF7DD0BD50}" dt="2022-09-20T17:47:19.499" v="0" actId="478"/>
          <ac:spMkLst>
            <pc:docMk/>
            <pc:sldMk cId="2546919538" sldId="256"/>
            <ac:spMk id="3" creationId="{D5C87DEF-BAF4-F6B3-7EA3-F658BBC670B5}"/>
          </ac:spMkLst>
        </pc:spChg>
      </pc:sldChg>
      <pc:sldChg chg="delSp modSp mod">
        <pc:chgData name="Siegbert Rudolph" userId="2af4d44886c067cc" providerId="LiveId" clId="{8441D406-A203-4715-A715-C1FF7DD0BD50}" dt="2024-03-26T16:49:46.082" v="863" actId="1076"/>
        <pc:sldMkLst>
          <pc:docMk/>
          <pc:sldMk cId="3937263621" sldId="259"/>
        </pc:sldMkLst>
        <pc:spChg chg="del">
          <ac:chgData name="Siegbert Rudolph" userId="2af4d44886c067cc" providerId="LiveId" clId="{8441D406-A203-4715-A715-C1FF7DD0BD50}" dt="2024-03-26T16:49:46.066" v="858" actId="478"/>
          <ac:spMkLst>
            <pc:docMk/>
            <pc:sldMk cId="3937263621" sldId="259"/>
            <ac:spMk id="13" creationId="{57456480-7F1E-9369-F45E-B9EAC77E6B2B}"/>
          </ac:spMkLst>
        </pc:spChg>
        <pc:spChg chg="del mod">
          <ac:chgData name="Siegbert Rudolph" userId="2af4d44886c067cc" providerId="LiveId" clId="{8441D406-A203-4715-A715-C1FF7DD0BD50}" dt="2022-09-23T17:41:14.228" v="534" actId="478"/>
          <ac:spMkLst>
            <pc:docMk/>
            <pc:sldMk cId="3937263621" sldId="259"/>
            <ac:spMk id="13" creationId="{6ADE43FF-40EC-8E51-87BC-EFFD89AAF535}"/>
          </ac:spMkLst>
        </pc:spChg>
        <pc:spChg chg="mod">
          <ac:chgData name="Siegbert Rudolph" userId="2af4d44886c067cc" providerId="LiveId" clId="{8441D406-A203-4715-A715-C1FF7DD0BD50}" dt="2024-03-26T16:49:46.082" v="863" actId="1076"/>
          <ac:spMkLst>
            <pc:docMk/>
            <pc:sldMk cId="3937263621" sldId="259"/>
            <ac:spMk id="14" creationId="{6AEAA4DB-1EE1-A801-FDB0-571D0385B1AB}"/>
          </ac:spMkLst>
        </pc:spChg>
        <pc:spChg chg="mod">
          <ac:chgData name="Siegbert Rudolph" userId="2af4d44886c067cc" providerId="LiveId" clId="{8441D406-A203-4715-A715-C1FF7DD0BD50}" dt="2022-09-23T17:41:14.228" v="539" actId="1076"/>
          <ac:spMkLst>
            <pc:docMk/>
            <pc:sldMk cId="3937263621" sldId="259"/>
            <ac:spMk id="14" creationId="{90FFECBA-6638-284C-4EC6-10064C385FDB}"/>
          </ac:spMkLst>
        </pc:spChg>
        <pc:spChg chg="del">
          <ac:chgData name="Siegbert Rudolph" userId="2af4d44886c067cc" providerId="LiveId" clId="{8441D406-A203-4715-A715-C1FF7DD0BD50}" dt="2022-09-20T17:47:19.686" v="210" actId="478"/>
          <ac:spMkLst>
            <pc:docMk/>
            <pc:sldMk cId="3937263621" sldId="259"/>
            <ac:spMk id="14" creationId="{E6AFC833-3705-153E-7601-0EAD7D34FEB3}"/>
          </ac:spMkLst>
        </pc:spChg>
      </pc:sldChg>
      <pc:sldChg chg="delSp modSp mod">
        <pc:chgData name="Siegbert Rudolph" userId="2af4d44886c067cc" providerId="LiveId" clId="{8441D406-A203-4715-A715-C1FF7DD0BD50}" dt="2024-03-26T16:49:45.972" v="725" actId="1076"/>
        <pc:sldMkLst>
          <pc:docMk/>
          <pc:sldMk cId="1041208096" sldId="260"/>
        </pc:sldMkLst>
        <pc:spChg chg="del mod">
          <ac:chgData name="Siegbert Rudolph" userId="2af4d44886c067cc" providerId="LiveId" clId="{8441D406-A203-4715-A715-C1FF7DD0BD50}" dt="2022-09-23T17:41:14.128" v="396" actId="478"/>
          <ac:spMkLst>
            <pc:docMk/>
            <pc:sldMk cId="1041208096" sldId="260"/>
            <ac:spMk id="11" creationId="{34F8BF3A-2D69-B4C3-6853-FDDC19C0255C}"/>
          </ac:spMkLst>
        </pc:spChg>
        <pc:spChg chg="del">
          <ac:chgData name="Siegbert Rudolph" userId="2af4d44886c067cc" providerId="LiveId" clId="{8441D406-A203-4715-A715-C1FF7DD0BD50}" dt="2024-03-26T16:49:45.972" v="720" actId="478"/>
          <ac:spMkLst>
            <pc:docMk/>
            <pc:sldMk cId="1041208096" sldId="260"/>
            <ac:spMk id="11" creationId="{8BFA9962-93F0-ADC7-8E22-BB4AD5172EAD}"/>
          </ac:spMkLst>
        </pc:spChg>
        <pc:spChg chg="mod">
          <ac:chgData name="Siegbert Rudolph" userId="2af4d44886c067cc" providerId="LiveId" clId="{8441D406-A203-4715-A715-C1FF7DD0BD50}" dt="2022-09-23T17:41:14.128" v="401" actId="1076"/>
          <ac:spMkLst>
            <pc:docMk/>
            <pc:sldMk cId="1041208096" sldId="260"/>
            <ac:spMk id="13" creationId="{A5F112CD-091C-1B8D-C81B-8112A0AA19CF}"/>
          </ac:spMkLst>
        </pc:spChg>
        <pc:spChg chg="mod">
          <ac:chgData name="Siegbert Rudolph" userId="2af4d44886c067cc" providerId="LiveId" clId="{8441D406-A203-4715-A715-C1FF7DD0BD50}" dt="2024-03-26T16:49:45.972" v="725" actId="1076"/>
          <ac:spMkLst>
            <pc:docMk/>
            <pc:sldMk cId="1041208096" sldId="260"/>
            <ac:spMk id="13" creationId="{ABF750BB-5593-BD0F-FA8F-E00D8D078B1D}"/>
          </ac:spMkLst>
        </pc:spChg>
        <pc:spChg chg="del">
          <ac:chgData name="Siegbert Rudolph" userId="2af4d44886c067cc" providerId="LiveId" clId="{8441D406-A203-4715-A715-C1FF7DD0BD50}" dt="2022-09-20T17:47:19.561" v="72" actId="478"/>
          <ac:spMkLst>
            <pc:docMk/>
            <pc:sldMk cId="1041208096" sldId="260"/>
            <ac:spMk id="13" creationId="{CBA3A620-8742-EACF-D850-01374BFB827C}"/>
          </ac:spMkLst>
        </pc:spChg>
      </pc:sldChg>
      <pc:sldChg chg="delSp modSp mod">
        <pc:chgData name="Siegbert Rudolph" userId="2af4d44886c067cc" providerId="LiveId" clId="{8441D406-A203-4715-A715-C1FF7DD0BD50}" dt="2024-03-26T16:49:45.972" v="719" actId="1076"/>
        <pc:sldMkLst>
          <pc:docMk/>
          <pc:sldMk cId="3929198008" sldId="261"/>
        </pc:sldMkLst>
        <pc:spChg chg="del mod">
          <ac:chgData name="Siegbert Rudolph" userId="2af4d44886c067cc" providerId="LiveId" clId="{8441D406-A203-4715-A715-C1FF7DD0BD50}" dt="2022-09-23T17:41:14.128" v="390" actId="478"/>
          <ac:spMkLst>
            <pc:docMk/>
            <pc:sldMk cId="3929198008" sldId="261"/>
            <ac:spMk id="12" creationId="{2BB22D91-6333-299D-7231-A2EA8788EA21}"/>
          </ac:spMkLst>
        </pc:spChg>
        <pc:spChg chg="del">
          <ac:chgData name="Siegbert Rudolph" userId="2af4d44886c067cc" providerId="LiveId" clId="{8441D406-A203-4715-A715-C1FF7DD0BD50}" dt="2024-03-26T16:49:45.972" v="714" actId="478"/>
          <ac:spMkLst>
            <pc:docMk/>
            <pc:sldMk cId="3929198008" sldId="261"/>
            <ac:spMk id="12" creationId="{552E5E3F-6EBD-717A-9112-F008FFF1F1AE}"/>
          </ac:spMkLst>
        </pc:spChg>
        <pc:spChg chg="del">
          <ac:chgData name="Siegbert Rudolph" userId="2af4d44886c067cc" providerId="LiveId" clId="{8441D406-A203-4715-A715-C1FF7DD0BD50}" dt="2022-09-20T17:47:19.561" v="66" actId="478"/>
          <ac:spMkLst>
            <pc:docMk/>
            <pc:sldMk cId="3929198008" sldId="261"/>
            <ac:spMk id="13" creationId="{48B8590F-69EF-5844-3F74-4626E585B5CC}"/>
          </ac:spMkLst>
        </pc:spChg>
        <pc:spChg chg="mod">
          <ac:chgData name="Siegbert Rudolph" userId="2af4d44886c067cc" providerId="LiveId" clId="{8441D406-A203-4715-A715-C1FF7DD0BD50}" dt="2022-09-23T17:41:14.128" v="395" actId="1076"/>
          <ac:spMkLst>
            <pc:docMk/>
            <pc:sldMk cId="3929198008" sldId="261"/>
            <ac:spMk id="13" creationId="{8E2F2950-2B09-8189-3CD6-CB36DE7D3973}"/>
          </ac:spMkLst>
        </pc:spChg>
        <pc:spChg chg="mod">
          <ac:chgData name="Siegbert Rudolph" userId="2af4d44886c067cc" providerId="LiveId" clId="{8441D406-A203-4715-A715-C1FF7DD0BD50}" dt="2024-03-26T16:49:45.972" v="719" actId="1076"/>
          <ac:spMkLst>
            <pc:docMk/>
            <pc:sldMk cId="3929198008" sldId="261"/>
            <ac:spMk id="13" creationId="{F029468D-3F16-65C0-DBAB-70028EFF97FB}"/>
          </ac:spMkLst>
        </pc:spChg>
      </pc:sldChg>
      <pc:sldChg chg="delSp modSp mod">
        <pc:chgData name="Siegbert Rudolph" userId="2af4d44886c067cc" providerId="LiveId" clId="{8441D406-A203-4715-A715-C1FF7DD0BD50}" dt="2024-03-26T16:49:46.082" v="869" actId="1076"/>
        <pc:sldMkLst>
          <pc:docMk/>
          <pc:sldMk cId="2876292917" sldId="263"/>
        </pc:sldMkLst>
        <pc:spChg chg="del">
          <ac:chgData name="Siegbert Rudolph" userId="2af4d44886c067cc" providerId="LiveId" clId="{8441D406-A203-4715-A715-C1FF7DD0BD50}" dt="2024-03-26T16:49:46.082" v="864" actId="478"/>
          <ac:spMkLst>
            <pc:docMk/>
            <pc:sldMk cId="2876292917" sldId="263"/>
            <ac:spMk id="13" creationId="{EDF559AB-81FE-ACB8-4087-5E4CC15E8A7A}"/>
          </ac:spMkLst>
        </pc:spChg>
        <pc:spChg chg="del mod">
          <ac:chgData name="Siegbert Rudolph" userId="2af4d44886c067cc" providerId="LiveId" clId="{8441D406-A203-4715-A715-C1FF7DD0BD50}" dt="2022-09-23T17:41:14.228" v="540" actId="478"/>
          <ac:spMkLst>
            <pc:docMk/>
            <pc:sldMk cId="2876292917" sldId="263"/>
            <ac:spMk id="13" creationId="{F9B6D7C6-78F0-5E65-FD2B-BB0266174FBC}"/>
          </ac:spMkLst>
        </pc:spChg>
        <pc:spChg chg="mod">
          <ac:chgData name="Siegbert Rudolph" userId="2af4d44886c067cc" providerId="LiveId" clId="{8441D406-A203-4715-A715-C1FF7DD0BD50}" dt="2022-09-23T17:41:14.228" v="545" actId="1076"/>
          <ac:spMkLst>
            <pc:docMk/>
            <pc:sldMk cId="2876292917" sldId="263"/>
            <ac:spMk id="14" creationId="{908EB1D8-E590-0BA8-5723-24D030FB5A7B}"/>
          </ac:spMkLst>
        </pc:spChg>
        <pc:spChg chg="del">
          <ac:chgData name="Siegbert Rudolph" userId="2af4d44886c067cc" providerId="LiveId" clId="{8441D406-A203-4715-A715-C1FF7DD0BD50}" dt="2022-09-20T17:47:19.702" v="216" actId="478"/>
          <ac:spMkLst>
            <pc:docMk/>
            <pc:sldMk cId="2876292917" sldId="263"/>
            <ac:spMk id="14" creationId="{911E9610-6053-1D06-524B-1F64AD11F012}"/>
          </ac:spMkLst>
        </pc:spChg>
        <pc:spChg chg="mod">
          <ac:chgData name="Siegbert Rudolph" userId="2af4d44886c067cc" providerId="LiveId" clId="{8441D406-A203-4715-A715-C1FF7DD0BD50}" dt="2024-03-26T16:49:46.082" v="869" actId="1076"/>
          <ac:spMkLst>
            <pc:docMk/>
            <pc:sldMk cId="2876292917" sldId="263"/>
            <ac:spMk id="14" creationId="{E60DE08B-9D51-8F19-4069-50CFEFE2ED04}"/>
          </ac:spMkLst>
        </pc:spChg>
      </pc:sldChg>
      <pc:sldChg chg="delSp modSp mod">
        <pc:chgData name="Siegbert Rudolph" userId="2af4d44886c067cc" providerId="LiveId" clId="{8441D406-A203-4715-A715-C1FF7DD0BD50}" dt="2024-03-26T16:49:45.972" v="731" actId="1076"/>
        <pc:sldMkLst>
          <pc:docMk/>
          <pc:sldMk cId="3686553903" sldId="264"/>
        </pc:sldMkLst>
        <pc:spChg chg="del mod">
          <ac:chgData name="Siegbert Rudolph" userId="2af4d44886c067cc" providerId="LiveId" clId="{8441D406-A203-4715-A715-C1FF7DD0BD50}" dt="2022-09-23T17:41:14.128" v="402" actId="478"/>
          <ac:spMkLst>
            <pc:docMk/>
            <pc:sldMk cId="3686553903" sldId="264"/>
            <ac:spMk id="11" creationId="{6DD472FC-E7E9-928A-A783-C634181B96A0}"/>
          </ac:spMkLst>
        </pc:spChg>
        <pc:spChg chg="del">
          <ac:chgData name="Siegbert Rudolph" userId="2af4d44886c067cc" providerId="LiveId" clId="{8441D406-A203-4715-A715-C1FF7DD0BD50}" dt="2024-03-26T16:49:45.972" v="726" actId="478"/>
          <ac:spMkLst>
            <pc:docMk/>
            <pc:sldMk cId="3686553903" sldId="264"/>
            <ac:spMk id="11" creationId="{86D8C6A5-2185-225B-3F7F-4F296307D0EA}"/>
          </ac:spMkLst>
        </pc:spChg>
        <pc:spChg chg="del">
          <ac:chgData name="Siegbert Rudolph" userId="2af4d44886c067cc" providerId="LiveId" clId="{8441D406-A203-4715-A715-C1FF7DD0BD50}" dt="2022-09-20T17:47:19.577" v="78" actId="478"/>
          <ac:spMkLst>
            <pc:docMk/>
            <pc:sldMk cId="3686553903" sldId="264"/>
            <ac:spMk id="13" creationId="{2D5AC255-316A-B667-AD8E-B3D68D22BFF1}"/>
          </ac:spMkLst>
        </pc:spChg>
        <pc:spChg chg="mod">
          <ac:chgData name="Siegbert Rudolph" userId="2af4d44886c067cc" providerId="LiveId" clId="{8441D406-A203-4715-A715-C1FF7DD0BD50}" dt="2024-03-26T16:49:45.972" v="731" actId="1076"/>
          <ac:spMkLst>
            <pc:docMk/>
            <pc:sldMk cId="3686553903" sldId="264"/>
            <ac:spMk id="13" creationId="{9620CA9A-2CC3-5C93-40A1-9EA4BF67B8FE}"/>
          </ac:spMkLst>
        </pc:spChg>
        <pc:spChg chg="mod">
          <ac:chgData name="Siegbert Rudolph" userId="2af4d44886c067cc" providerId="LiveId" clId="{8441D406-A203-4715-A715-C1FF7DD0BD50}" dt="2022-09-23T17:41:14.144" v="407" actId="1076"/>
          <ac:spMkLst>
            <pc:docMk/>
            <pc:sldMk cId="3686553903" sldId="264"/>
            <ac:spMk id="13" creationId="{D2A355F5-0C3D-2C96-5DF5-90B785478D75}"/>
          </ac:spMkLst>
        </pc:spChg>
      </pc:sldChg>
      <pc:sldChg chg="delSp modSp mod">
        <pc:chgData name="Siegbert Rudolph" userId="2af4d44886c067cc" providerId="LiveId" clId="{8441D406-A203-4715-A715-C1FF7DD0BD50}" dt="2024-03-26T16:49:45.988" v="737" actId="1076"/>
        <pc:sldMkLst>
          <pc:docMk/>
          <pc:sldMk cId="42997239" sldId="266"/>
        </pc:sldMkLst>
        <pc:spChg chg="del">
          <ac:chgData name="Siegbert Rudolph" userId="2af4d44886c067cc" providerId="LiveId" clId="{8441D406-A203-4715-A715-C1FF7DD0BD50}" dt="2024-03-26T16:49:45.972" v="732" actId="478"/>
          <ac:spMkLst>
            <pc:docMk/>
            <pc:sldMk cId="42997239" sldId="266"/>
            <ac:spMk id="12" creationId="{546326A8-B00F-7B5A-C409-11A3A361A5CB}"/>
          </ac:spMkLst>
        </pc:spChg>
        <pc:spChg chg="del mod">
          <ac:chgData name="Siegbert Rudolph" userId="2af4d44886c067cc" providerId="LiveId" clId="{8441D406-A203-4715-A715-C1FF7DD0BD50}" dt="2022-09-23T17:41:14.144" v="408" actId="478"/>
          <ac:spMkLst>
            <pc:docMk/>
            <pc:sldMk cId="42997239" sldId="266"/>
            <ac:spMk id="12" creationId="{9A66CD75-76AF-9EC6-269B-1A88E2B7CFED}"/>
          </ac:spMkLst>
        </pc:spChg>
        <pc:spChg chg="mod">
          <ac:chgData name="Siegbert Rudolph" userId="2af4d44886c067cc" providerId="LiveId" clId="{8441D406-A203-4715-A715-C1FF7DD0BD50}" dt="2022-09-23T17:41:14.144" v="413" actId="1076"/>
          <ac:spMkLst>
            <pc:docMk/>
            <pc:sldMk cId="42997239" sldId="266"/>
            <ac:spMk id="13" creationId="{223712D4-0251-8304-F3B1-2DFD0288BB75}"/>
          </ac:spMkLst>
        </pc:spChg>
        <pc:spChg chg="del">
          <ac:chgData name="Siegbert Rudolph" userId="2af4d44886c067cc" providerId="LiveId" clId="{8441D406-A203-4715-A715-C1FF7DD0BD50}" dt="2022-09-20T17:47:19.577" v="84" actId="478"/>
          <ac:spMkLst>
            <pc:docMk/>
            <pc:sldMk cId="42997239" sldId="266"/>
            <ac:spMk id="13" creationId="{8AC7C4E7-5B0A-F6AA-B527-8FC0A3FC75D9}"/>
          </ac:spMkLst>
        </pc:spChg>
        <pc:spChg chg="mod">
          <ac:chgData name="Siegbert Rudolph" userId="2af4d44886c067cc" providerId="LiveId" clId="{8441D406-A203-4715-A715-C1FF7DD0BD50}" dt="2024-03-26T16:49:45.988" v="737" actId="1076"/>
          <ac:spMkLst>
            <pc:docMk/>
            <pc:sldMk cId="42997239" sldId="266"/>
            <ac:spMk id="13" creationId="{CE169692-3C0F-409F-91F6-60ED57F0EDE0}"/>
          </ac:spMkLst>
        </pc:spChg>
      </pc:sldChg>
      <pc:sldChg chg="delSp modSp mod">
        <pc:chgData name="Siegbert Rudolph" userId="2af4d44886c067cc" providerId="LiveId" clId="{8441D406-A203-4715-A715-C1FF7DD0BD50}" dt="2024-03-26T16:49:45.988" v="743" actId="1076"/>
        <pc:sldMkLst>
          <pc:docMk/>
          <pc:sldMk cId="683553918" sldId="267"/>
        </pc:sldMkLst>
        <pc:spChg chg="del mod">
          <ac:chgData name="Siegbert Rudolph" userId="2af4d44886c067cc" providerId="LiveId" clId="{8441D406-A203-4715-A715-C1FF7DD0BD50}" dt="2022-09-23T17:41:14.150" v="414" actId="478"/>
          <ac:spMkLst>
            <pc:docMk/>
            <pc:sldMk cId="683553918" sldId="267"/>
            <ac:spMk id="11" creationId="{3DC597B1-1141-F3D5-C47D-EA0C3D880E2C}"/>
          </ac:spMkLst>
        </pc:spChg>
        <pc:spChg chg="del">
          <ac:chgData name="Siegbert Rudolph" userId="2af4d44886c067cc" providerId="LiveId" clId="{8441D406-A203-4715-A715-C1FF7DD0BD50}" dt="2024-03-26T16:49:45.988" v="738" actId="478"/>
          <ac:spMkLst>
            <pc:docMk/>
            <pc:sldMk cId="683553918" sldId="267"/>
            <ac:spMk id="11" creationId="{B9926ABF-8D54-64BC-E2E5-04E13C92269B}"/>
          </ac:spMkLst>
        </pc:spChg>
        <pc:spChg chg="mod">
          <ac:chgData name="Siegbert Rudolph" userId="2af4d44886c067cc" providerId="LiveId" clId="{8441D406-A203-4715-A715-C1FF7DD0BD50}" dt="2022-09-23T17:41:14.150" v="419" actId="1076"/>
          <ac:spMkLst>
            <pc:docMk/>
            <pc:sldMk cId="683553918" sldId="267"/>
            <ac:spMk id="13" creationId="{400092BC-607C-CDBA-3C38-BBF9747A7338}"/>
          </ac:spMkLst>
        </pc:spChg>
        <pc:spChg chg="del">
          <ac:chgData name="Siegbert Rudolph" userId="2af4d44886c067cc" providerId="LiveId" clId="{8441D406-A203-4715-A715-C1FF7DD0BD50}" dt="2022-09-20T17:47:19.577" v="90" actId="478"/>
          <ac:spMkLst>
            <pc:docMk/>
            <pc:sldMk cId="683553918" sldId="267"/>
            <ac:spMk id="13" creationId="{5457BB20-3656-61CC-5C63-B9C09391BD9C}"/>
          </ac:spMkLst>
        </pc:spChg>
        <pc:spChg chg="mod">
          <ac:chgData name="Siegbert Rudolph" userId="2af4d44886c067cc" providerId="LiveId" clId="{8441D406-A203-4715-A715-C1FF7DD0BD50}" dt="2024-03-26T16:49:45.988" v="743" actId="1076"/>
          <ac:spMkLst>
            <pc:docMk/>
            <pc:sldMk cId="683553918" sldId="267"/>
            <ac:spMk id="13" creationId="{6C86D586-C792-E79E-429C-B1345826D246}"/>
          </ac:spMkLst>
        </pc:spChg>
      </pc:sldChg>
      <pc:sldChg chg="delSp modSp mod">
        <pc:chgData name="Siegbert Rudolph" userId="2af4d44886c067cc" providerId="LiveId" clId="{8441D406-A203-4715-A715-C1FF7DD0BD50}" dt="2024-03-26T16:49:46.066" v="845" actId="1076"/>
        <pc:sldMkLst>
          <pc:docMk/>
          <pc:sldMk cId="745547845" sldId="268"/>
        </pc:sldMkLst>
        <pc:spChg chg="del">
          <ac:chgData name="Siegbert Rudolph" userId="2af4d44886c067cc" providerId="LiveId" clId="{8441D406-A203-4715-A715-C1FF7DD0BD50}" dt="2024-03-26T16:49:46.050" v="840" actId="478"/>
          <ac:spMkLst>
            <pc:docMk/>
            <pc:sldMk cId="745547845" sldId="268"/>
            <ac:spMk id="13" creationId="{51DDFF6E-F490-D873-81E2-DD6C7ABDE62E}"/>
          </ac:spMkLst>
        </pc:spChg>
        <pc:spChg chg="del mod">
          <ac:chgData name="Siegbert Rudolph" userId="2af4d44886c067cc" providerId="LiveId" clId="{8441D406-A203-4715-A715-C1FF7DD0BD50}" dt="2022-09-23T17:41:14.213" v="516" actId="478"/>
          <ac:spMkLst>
            <pc:docMk/>
            <pc:sldMk cId="745547845" sldId="268"/>
            <ac:spMk id="13" creationId="{69673875-982A-CD3C-CD8A-1295BA00D43D}"/>
          </ac:spMkLst>
        </pc:spChg>
        <pc:spChg chg="mod">
          <ac:chgData name="Siegbert Rudolph" userId="2af4d44886c067cc" providerId="LiveId" clId="{8441D406-A203-4715-A715-C1FF7DD0BD50}" dt="2024-03-26T16:49:46.066" v="845" actId="1076"/>
          <ac:spMkLst>
            <pc:docMk/>
            <pc:sldMk cId="745547845" sldId="268"/>
            <ac:spMk id="14" creationId="{68ABB953-F18A-3C82-F3CD-FC9369F558D3}"/>
          </ac:spMkLst>
        </pc:spChg>
        <pc:spChg chg="del">
          <ac:chgData name="Siegbert Rudolph" userId="2af4d44886c067cc" providerId="LiveId" clId="{8441D406-A203-4715-A715-C1FF7DD0BD50}" dt="2022-09-20T17:47:19.670" v="192" actId="478"/>
          <ac:spMkLst>
            <pc:docMk/>
            <pc:sldMk cId="745547845" sldId="268"/>
            <ac:spMk id="14" creationId="{8026D70C-1637-C76A-5397-885B70839067}"/>
          </ac:spMkLst>
        </pc:spChg>
        <pc:spChg chg="mod">
          <ac:chgData name="Siegbert Rudolph" userId="2af4d44886c067cc" providerId="LiveId" clId="{8441D406-A203-4715-A715-C1FF7DD0BD50}" dt="2022-09-23T17:41:14.213" v="521" actId="1076"/>
          <ac:spMkLst>
            <pc:docMk/>
            <pc:sldMk cId="745547845" sldId="268"/>
            <ac:spMk id="14" creationId="{B1782436-866A-C774-A7B3-C6CCBA07A154}"/>
          </ac:spMkLst>
        </pc:spChg>
      </pc:sldChg>
      <pc:sldChg chg="delSp modSp mod">
        <pc:chgData name="Siegbert Rudolph" userId="2af4d44886c067cc" providerId="LiveId" clId="{8441D406-A203-4715-A715-C1FF7DD0BD50}" dt="2024-03-26T16:49:45.988" v="749" actId="1076"/>
        <pc:sldMkLst>
          <pc:docMk/>
          <pc:sldMk cId="3009191299" sldId="269"/>
        </pc:sldMkLst>
        <pc:spChg chg="del">
          <ac:chgData name="Siegbert Rudolph" userId="2af4d44886c067cc" providerId="LiveId" clId="{8441D406-A203-4715-A715-C1FF7DD0BD50}" dt="2024-03-26T16:49:45.988" v="744" actId="478"/>
          <ac:spMkLst>
            <pc:docMk/>
            <pc:sldMk cId="3009191299" sldId="269"/>
            <ac:spMk id="12" creationId="{ACDA59BB-B432-1E66-D519-B9CBF8F2D5EF}"/>
          </ac:spMkLst>
        </pc:spChg>
        <pc:spChg chg="del mod">
          <ac:chgData name="Siegbert Rudolph" userId="2af4d44886c067cc" providerId="LiveId" clId="{8441D406-A203-4715-A715-C1FF7DD0BD50}" dt="2022-09-23T17:41:14.150" v="420" actId="478"/>
          <ac:spMkLst>
            <pc:docMk/>
            <pc:sldMk cId="3009191299" sldId="269"/>
            <ac:spMk id="12" creationId="{E2374252-DE42-CC0D-6C79-86B7A18A7487}"/>
          </ac:spMkLst>
        </pc:spChg>
        <pc:spChg chg="del">
          <ac:chgData name="Siegbert Rudolph" userId="2af4d44886c067cc" providerId="LiveId" clId="{8441D406-A203-4715-A715-C1FF7DD0BD50}" dt="2022-09-20T17:47:19.592" v="96" actId="478"/>
          <ac:spMkLst>
            <pc:docMk/>
            <pc:sldMk cId="3009191299" sldId="269"/>
            <ac:spMk id="13" creationId="{06B3B3BE-FD35-2A21-CEC4-80A5441E9332}"/>
          </ac:spMkLst>
        </pc:spChg>
        <pc:spChg chg="mod">
          <ac:chgData name="Siegbert Rudolph" userId="2af4d44886c067cc" providerId="LiveId" clId="{8441D406-A203-4715-A715-C1FF7DD0BD50}" dt="2024-03-26T16:49:45.988" v="749" actId="1076"/>
          <ac:spMkLst>
            <pc:docMk/>
            <pc:sldMk cId="3009191299" sldId="269"/>
            <ac:spMk id="13" creationId="{3DBABD87-C112-10DF-98B0-C8D35B20212B}"/>
          </ac:spMkLst>
        </pc:spChg>
        <pc:spChg chg="mod">
          <ac:chgData name="Siegbert Rudolph" userId="2af4d44886c067cc" providerId="LiveId" clId="{8441D406-A203-4715-A715-C1FF7DD0BD50}" dt="2022-09-23T17:41:14.150" v="425" actId="1076"/>
          <ac:spMkLst>
            <pc:docMk/>
            <pc:sldMk cId="3009191299" sldId="269"/>
            <ac:spMk id="13" creationId="{C2BEADAD-122C-0DB8-5B24-DD590BA9759F}"/>
          </ac:spMkLst>
        </pc:spChg>
      </pc:sldChg>
      <pc:sldChg chg="delSp modSp mod">
        <pc:chgData name="Siegbert Rudolph" userId="2af4d44886c067cc" providerId="LiveId" clId="{8441D406-A203-4715-A715-C1FF7DD0BD50}" dt="2024-03-26T16:49:46.003" v="773" actId="1076"/>
        <pc:sldMkLst>
          <pc:docMk/>
          <pc:sldMk cId="4243178866" sldId="270"/>
        </pc:sldMkLst>
        <pc:spChg chg="del">
          <ac:chgData name="Siegbert Rudolph" userId="2af4d44886c067cc" providerId="LiveId" clId="{8441D406-A203-4715-A715-C1FF7DD0BD50}" dt="2024-03-26T16:49:46.003" v="768" actId="478"/>
          <ac:spMkLst>
            <pc:docMk/>
            <pc:sldMk cId="4243178866" sldId="270"/>
            <ac:spMk id="11" creationId="{53363E8A-57FF-6BD4-FEC2-C216A181209D}"/>
          </ac:spMkLst>
        </pc:spChg>
        <pc:spChg chg="del mod">
          <ac:chgData name="Siegbert Rudolph" userId="2af4d44886c067cc" providerId="LiveId" clId="{8441D406-A203-4715-A715-C1FF7DD0BD50}" dt="2022-09-23T17:41:14.166" v="444" actId="478"/>
          <ac:spMkLst>
            <pc:docMk/>
            <pc:sldMk cId="4243178866" sldId="270"/>
            <ac:spMk id="11" creationId="{8ECE9049-0FF4-0FB2-5963-785B46BC5F8B}"/>
          </ac:spMkLst>
        </pc:spChg>
        <pc:spChg chg="del">
          <ac:chgData name="Siegbert Rudolph" userId="2af4d44886c067cc" providerId="LiveId" clId="{8441D406-A203-4715-A715-C1FF7DD0BD50}" dt="2022-09-20T17:47:19.608" v="120" actId="478"/>
          <ac:spMkLst>
            <pc:docMk/>
            <pc:sldMk cId="4243178866" sldId="270"/>
            <ac:spMk id="12" creationId="{335E50D6-F52F-4163-16A5-B941970D66BF}"/>
          </ac:spMkLst>
        </pc:spChg>
        <pc:spChg chg="mod">
          <ac:chgData name="Siegbert Rudolph" userId="2af4d44886c067cc" providerId="LiveId" clId="{8441D406-A203-4715-A715-C1FF7DD0BD50}" dt="2022-09-23T17:41:14.166" v="449" actId="1076"/>
          <ac:spMkLst>
            <pc:docMk/>
            <pc:sldMk cId="4243178866" sldId="270"/>
            <ac:spMk id="12" creationId="{5D8380E8-E8D5-996D-4942-C0CFD929C597}"/>
          </ac:spMkLst>
        </pc:spChg>
        <pc:spChg chg="mod">
          <ac:chgData name="Siegbert Rudolph" userId="2af4d44886c067cc" providerId="LiveId" clId="{8441D406-A203-4715-A715-C1FF7DD0BD50}" dt="2024-03-26T16:49:46.003" v="773" actId="1076"/>
          <ac:spMkLst>
            <pc:docMk/>
            <pc:sldMk cId="4243178866" sldId="270"/>
            <ac:spMk id="12" creationId="{96DB033E-BAD3-0DAF-52B8-F18309D70F2E}"/>
          </ac:spMkLst>
        </pc:spChg>
      </pc:sldChg>
      <pc:sldChg chg="delSp modSp mod">
        <pc:chgData name="Siegbert Rudolph" userId="2af4d44886c067cc" providerId="LiveId" clId="{8441D406-A203-4715-A715-C1FF7DD0BD50}" dt="2024-03-26T16:49:46.019" v="791" actId="1076"/>
        <pc:sldMkLst>
          <pc:docMk/>
          <pc:sldMk cId="3127979343" sldId="271"/>
        </pc:sldMkLst>
        <pc:spChg chg="del mod">
          <ac:chgData name="Siegbert Rudolph" userId="2af4d44886c067cc" providerId="LiveId" clId="{8441D406-A203-4715-A715-C1FF7DD0BD50}" dt="2022-09-23T17:41:14.182" v="462" actId="478"/>
          <ac:spMkLst>
            <pc:docMk/>
            <pc:sldMk cId="3127979343" sldId="271"/>
            <ac:spMk id="11" creationId="{BCAE7867-F7E0-4B92-2C0D-C2AF18AF4654}"/>
          </ac:spMkLst>
        </pc:spChg>
        <pc:spChg chg="del">
          <ac:chgData name="Siegbert Rudolph" userId="2af4d44886c067cc" providerId="LiveId" clId="{8441D406-A203-4715-A715-C1FF7DD0BD50}" dt="2024-03-26T16:49:46.019" v="786" actId="478"/>
          <ac:spMkLst>
            <pc:docMk/>
            <pc:sldMk cId="3127979343" sldId="271"/>
            <ac:spMk id="11" creationId="{C974F98A-1673-B96F-D359-C3ED068860E8}"/>
          </ac:spMkLst>
        </pc:spChg>
        <pc:spChg chg="mod">
          <ac:chgData name="Siegbert Rudolph" userId="2af4d44886c067cc" providerId="LiveId" clId="{8441D406-A203-4715-A715-C1FF7DD0BD50}" dt="2024-03-26T16:49:46.019" v="791" actId="1076"/>
          <ac:spMkLst>
            <pc:docMk/>
            <pc:sldMk cId="3127979343" sldId="271"/>
            <ac:spMk id="13" creationId="{38F00265-95FD-C99A-FE1F-58123AF7A341}"/>
          </ac:spMkLst>
        </pc:spChg>
        <pc:spChg chg="del">
          <ac:chgData name="Siegbert Rudolph" userId="2af4d44886c067cc" providerId="LiveId" clId="{8441D406-A203-4715-A715-C1FF7DD0BD50}" dt="2022-09-20T17:47:19.623" v="138" actId="478"/>
          <ac:spMkLst>
            <pc:docMk/>
            <pc:sldMk cId="3127979343" sldId="271"/>
            <ac:spMk id="13" creationId="{8CB16352-60FF-0F0A-0906-888CD67FD5C3}"/>
          </ac:spMkLst>
        </pc:spChg>
        <pc:spChg chg="mod">
          <ac:chgData name="Siegbert Rudolph" userId="2af4d44886c067cc" providerId="LiveId" clId="{8441D406-A203-4715-A715-C1FF7DD0BD50}" dt="2022-09-23T17:41:14.182" v="467" actId="1076"/>
          <ac:spMkLst>
            <pc:docMk/>
            <pc:sldMk cId="3127979343" sldId="271"/>
            <ac:spMk id="13" creationId="{E99CDFD0-6848-EEA4-1BB0-A72EBC91319A}"/>
          </ac:spMkLst>
        </pc:spChg>
      </pc:sldChg>
      <pc:sldChg chg="delSp modSp mod">
        <pc:chgData name="Siegbert Rudolph" userId="2af4d44886c067cc" providerId="LiveId" clId="{8441D406-A203-4715-A715-C1FF7DD0BD50}" dt="2024-03-26T16:49:45.941" v="659" actId="1076"/>
        <pc:sldMkLst>
          <pc:docMk/>
          <pc:sldMk cId="2396839247" sldId="272"/>
        </pc:sldMkLst>
        <pc:spChg chg="del">
          <ac:chgData name="Siegbert Rudolph" userId="2af4d44886c067cc" providerId="LiveId" clId="{8441D406-A203-4715-A715-C1FF7DD0BD50}" dt="2022-09-20T17:47:19.499" v="6" actId="478"/>
          <ac:spMkLst>
            <pc:docMk/>
            <pc:sldMk cId="2396839247" sldId="272"/>
            <ac:spMk id="12" creationId="{53D9A8C6-6152-8366-12A7-B71F126A2E2A}"/>
          </ac:spMkLst>
        </pc:spChg>
        <pc:spChg chg="mod">
          <ac:chgData name="Siegbert Rudolph" userId="2af4d44886c067cc" providerId="LiveId" clId="{8441D406-A203-4715-A715-C1FF7DD0BD50}" dt="2024-03-26T16:49:45.941" v="659" actId="1076"/>
          <ac:spMkLst>
            <pc:docMk/>
            <pc:sldMk cId="2396839247" sldId="272"/>
            <ac:spMk id="12" creationId="{628B69FD-BF62-7F6B-354F-2A18B6F50BDB}"/>
          </ac:spMkLst>
        </pc:spChg>
        <pc:spChg chg="mod">
          <ac:chgData name="Siegbert Rudolph" userId="2af4d44886c067cc" providerId="LiveId" clId="{8441D406-A203-4715-A715-C1FF7DD0BD50}" dt="2022-09-23T17:41:14.097" v="335" actId="1076"/>
          <ac:spMkLst>
            <pc:docMk/>
            <pc:sldMk cId="2396839247" sldId="272"/>
            <ac:spMk id="12" creationId="{E752CE70-7C76-7D85-1E99-73166277C0EF}"/>
          </ac:spMkLst>
        </pc:spChg>
        <pc:spChg chg="del">
          <ac:chgData name="Siegbert Rudolph" userId="2af4d44886c067cc" providerId="LiveId" clId="{8441D406-A203-4715-A715-C1FF7DD0BD50}" dt="2024-03-26T16:49:45.925" v="654" actId="478"/>
          <ac:spMkLst>
            <pc:docMk/>
            <pc:sldMk cId="2396839247" sldId="272"/>
            <ac:spMk id="13" creationId="{7FED0DC3-4E35-085D-C3BF-12148A1699B4}"/>
          </ac:spMkLst>
        </pc:spChg>
        <pc:spChg chg="del mod">
          <ac:chgData name="Siegbert Rudolph" userId="2af4d44886c067cc" providerId="LiveId" clId="{8441D406-A203-4715-A715-C1FF7DD0BD50}" dt="2022-09-23T17:41:14.097" v="330" actId="478"/>
          <ac:spMkLst>
            <pc:docMk/>
            <pc:sldMk cId="2396839247" sldId="272"/>
            <ac:spMk id="13" creationId="{AAF169FB-5014-5678-50DB-37A2562F8CD6}"/>
          </ac:spMkLst>
        </pc:spChg>
      </pc:sldChg>
      <pc:sldChg chg="delSp modSp mod">
        <pc:chgData name="Siegbert Rudolph" userId="2af4d44886c067cc" providerId="LiveId" clId="{8441D406-A203-4715-A715-C1FF7DD0BD50}" dt="2024-03-26T16:49:45.941" v="665" actId="1076"/>
        <pc:sldMkLst>
          <pc:docMk/>
          <pc:sldMk cId="185532579" sldId="273"/>
        </pc:sldMkLst>
        <pc:spChg chg="del">
          <ac:chgData name="Siegbert Rudolph" userId="2af4d44886c067cc" providerId="LiveId" clId="{8441D406-A203-4715-A715-C1FF7DD0BD50}" dt="2024-03-26T16:49:45.941" v="660" actId="478"/>
          <ac:spMkLst>
            <pc:docMk/>
            <pc:sldMk cId="185532579" sldId="273"/>
            <ac:spMk id="12" creationId="{97BDAFC1-960F-2BD1-E6C2-75780C79B02C}"/>
          </ac:spMkLst>
        </pc:spChg>
        <pc:spChg chg="del mod">
          <ac:chgData name="Siegbert Rudolph" userId="2af4d44886c067cc" providerId="LiveId" clId="{8441D406-A203-4715-A715-C1FF7DD0BD50}" dt="2022-09-23T17:41:14.097" v="336" actId="478"/>
          <ac:spMkLst>
            <pc:docMk/>
            <pc:sldMk cId="185532579" sldId="273"/>
            <ac:spMk id="12" creationId="{E2B0EDED-AC71-AC2A-33C2-0E01D1FBA2BA}"/>
          </ac:spMkLst>
        </pc:spChg>
        <pc:spChg chg="mod">
          <ac:chgData name="Siegbert Rudolph" userId="2af4d44886c067cc" providerId="LiveId" clId="{8441D406-A203-4715-A715-C1FF7DD0BD50}" dt="2024-03-26T16:49:45.941" v="665" actId="1076"/>
          <ac:spMkLst>
            <pc:docMk/>
            <pc:sldMk cId="185532579" sldId="273"/>
            <ac:spMk id="13" creationId="{2A9D1783-AFB8-BBC1-94C7-AACB583DA066}"/>
          </ac:spMkLst>
        </pc:spChg>
        <pc:spChg chg="mod">
          <ac:chgData name="Siegbert Rudolph" userId="2af4d44886c067cc" providerId="LiveId" clId="{8441D406-A203-4715-A715-C1FF7DD0BD50}" dt="2022-09-23T17:41:14.097" v="341" actId="1076"/>
          <ac:spMkLst>
            <pc:docMk/>
            <pc:sldMk cId="185532579" sldId="273"/>
            <ac:spMk id="13" creationId="{31D7A821-7D4D-1B0F-2C08-8CFC6267EF91}"/>
          </ac:spMkLst>
        </pc:spChg>
        <pc:spChg chg="del">
          <ac:chgData name="Siegbert Rudolph" userId="2af4d44886c067cc" providerId="LiveId" clId="{8441D406-A203-4715-A715-C1FF7DD0BD50}" dt="2022-09-20T17:47:19.514" v="12" actId="478"/>
          <ac:spMkLst>
            <pc:docMk/>
            <pc:sldMk cId="185532579" sldId="273"/>
            <ac:spMk id="13" creationId="{4BA3CD49-3D5F-92DF-7F66-FF88F860E24C}"/>
          </ac:spMkLst>
        </pc:spChg>
      </pc:sldChg>
      <pc:sldChg chg="delSp modSp mod">
        <pc:chgData name="Siegbert Rudolph" userId="2af4d44886c067cc" providerId="LiveId" clId="{8441D406-A203-4715-A715-C1FF7DD0BD50}" dt="2024-03-26T16:49:45.941" v="671" actId="1076"/>
        <pc:sldMkLst>
          <pc:docMk/>
          <pc:sldMk cId="2201411931" sldId="274"/>
        </pc:sldMkLst>
        <pc:spChg chg="del">
          <ac:chgData name="Siegbert Rudolph" userId="2af4d44886c067cc" providerId="LiveId" clId="{8441D406-A203-4715-A715-C1FF7DD0BD50}" dt="2024-03-26T16:49:45.941" v="666" actId="478"/>
          <ac:spMkLst>
            <pc:docMk/>
            <pc:sldMk cId="2201411931" sldId="274"/>
            <ac:spMk id="12" creationId="{B0BB0D59-781F-35BB-09A8-643E7CF8DC35}"/>
          </ac:spMkLst>
        </pc:spChg>
        <pc:spChg chg="del mod">
          <ac:chgData name="Siegbert Rudolph" userId="2af4d44886c067cc" providerId="LiveId" clId="{8441D406-A203-4715-A715-C1FF7DD0BD50}" dt="2022-09-23T17:41:14.097" v="342" actId="478"/>
          <ac:spMkLst>
            <pc:docMk/>
            <pc:sldMk cId="2201411931" sldId="274"/>
            <ac:spMk id="12" creationId="{DC43D1E5-C99A-9DE3-42D4-727143F69CB6}"/>
          </ac:spMkLst>
        </pc:spChg>
        <pc:spChg chg="mod">
          <ac:chgData name="Siegbert Rudolph" userId="2af4d44886c067cc" providerId="LiveId" clId="{8441D406-A203-4715-A715-C1FF7DD0BD50}" dt="2024-03-26T16:49:45.941" v="671" actId="1076"/>
          <ac:spMkLst>
            <pc:docMk/>
            <pc:sldMk cId="2201411931" sldId="274"/>
            <ac:spMk id="13" creationId="{394DCCE2-FB5C-8E99-36F4-41A4A23AC0AF}"/>
          </ac:spMkLst>
        </pc:spChg>
        <pc:spChg chg="mod">
          <ac:chgData name="Siegbert Rudolph" userId="2af4d44886c067cc" providerId="LiveId" clId="{8441D406-A203-4715-A715-C1FF7DD0BD50}" dt="2022-09-23T17:41:14.097" v="347" actId="1076"/>
          <ac:spMkLst>
            <pc:docMk/>
            <pc:sldMk cId="2201411931" sldId="274"/>
            <ac:spMk id="13" creationId="{4C1F729D-174C-8371-8BA6-6473FF83AFE4}"/>
          </ac:spMkLst>
        </pc:spChg>
        <pc:spChg chg="del">
          <ac:chgData name="Siegbert Rudolph" userId="2af4d44886c067cc" providerId="LiveId" clId="{8441D406-A203-4715-A715-C1FF7DD0BD50}" dt="2022-09-20T17:47:19.514" v="18" actId="478"/>
          <ac:spMkLst>
            <pc:docMk/>
            <pc:sldMk cId="2201411931" sldId="274"/>
            <ac:spMk id="13" creationId="{DB3068AD-96D9-7127-6844-5B7D3A8657B3}"/>
          </ac:spMkLst>
        </pc:spChg>
      </pc:sldChg>
      <pc:sldChg chg="delSp modSp mod">
        <pc:chgData name="Siegbert Rudolph" userId="2af4d44886c067cc" providerId="LiveId" clId="{8441D406-A203-4715-A715-C1FF7DD0BD50}" dt="2024-03-26T16:49:45.941" v="677" actId="1076"/>
        <pc:sldMkLst>
          <pc:docMk/>
          <pc:sldMk cId="1901867075" sldId="275"/>
        </pc:sldMkLst>
        <pc:spChg chg="del mod">
          <ac:chgData name="Siegbert Rudolph" userId="2af4d44886c067cc" providerId="LiveId" clId="{8441D406-A203-4715-A715-C1FF7DD0BD50}" dt="2022-09-23T17:41:14.097" v="348" actId="478"/>
          <ac:spMkLst>
            <pc:docMk/>
            <pc:sldMk cId="1901867075" sldId="275"/>
            <ac:spMk id="12" creationId="{36F4ABCA-6F2D-638E-FAEF-8AF88C286C96}"/>
          </ac:spMkLst>
        </pc:spChg>
        <pc:spChg chg="del">
          <ac:chgData name="Siegbert Rudolph" userId="2af4d44886c067cc" providerId="LiveId" clId="{8441D406-A203-4715-A715-C1FF7DD0BD50}" dt="2024-03-26T16:49:45.941" v="672" actId="478"/>
          <ac:spMkLst>
            <pc:docMk/>
            <pc:sldMk cId="1901867075" sldId="275"/>
            <ac:spMk id="12" creationId="{CDE95EC8-CB23-5656-ED12-3EA7EF7D5465}"/>
          </ac:spMkLst>
        </pc:spChg>
        <pc:spChg chg="del">
          <ac:chgData name="Siegbert Rudolph" userId="2af4d44886c067cc" providerId="LiveId" clId="{8441D406-A203-4715-A715-C1FF7DD0BD50}" dt="2022-09-20T17:47:19.514" v="24" actId="478"/>
          <ac:spMkLst>
            <pc:docMk/>
            <pc:sldMk cId="1901867075" sldId="275"/>
            <ac:spMk id="13" creationId="{0DA619E3-3E69-56D3-0769-3CFDFD7BFF4B}"/>
          </ac:spMkLst>
        </pc:spChg>
        <pc:spChg chg="mod">
          <ac:chgData name="Siegbert Rudolph" userId="2af4d44886c067cc" providerId="LiveId" clId="{8441D406-A203-4715-A715-C1FF7DD0BD50}" dt="2022-09-23T17:41:14.113" v="353" actId="1076"/>
          <ac:spMkLst>
            <pc:docMk/>
            <pc:sldMk cId="1901867075" sldId="275"/>
            <ac:spMk id="13" creationId="{630647AD-E120-D13A-BDAA-DFC6AA6E362E}"/>
          </ac:spMkLst>
        </pc:spChg>
        <pc:spChg chg="mod">
          <ac:chgData name="Siegbert Rudolph" userId="2af4d44886c067cc" providerId="LiveId" clId="{8441D406-A203-4715-A715-C1FF7DD0BD50}" dt="2024-03-26T16:49:45.941" v="677" actId="1076"/>
          <ac:spMkLst>
            <pc:docMk/>
            <pc:sldMk cId="1901867075" sldId="275"/>
            <ac:spMk id="13" creationId="{8A3A6173-6CF4-2A68-2C79-9FCA439ED741}"/>
          </ac:spMkLst>
        </pc:spChg>
      </pc:sldChg>
      <pc:sldChg chg="delSp modSp mod">
        <pc:chgData name="Siegbert Rudolph" userId="2af4d44886c067cc" providerId="LiveId" clId="{8441D406-A203-4715-A715-C1FF7DD0BD50}" dt="2024-03-26T16:49:45.957" v="701" actId="1076"/>
        <pc:sldMkLst>
          <pc:docMk/>
          <pc:sldMk cId="1544213798" sldId="276"/>
        </pc:sldMkLst>
        <pc:spChg chg="del">
          <ac:chgData name="Siegbert Rudolph" userId="2af4d44886c067cc" providerId="LiveId" clId="{8441D406-A203-4715-A715-C1FF7DD0BD50}" dt="2024-03-26T16:49:45.957" v="696" actId="478"/>
          <ac:spMkLst>
            <pc:docMk/>
            <pc:sldMk cId="1544213798" sldId="276"/>
            <ac:spMk id="12" creationId="{5E5373EA-07BA-A8D0-1779-26E0DCD1F492}"/>
          </ac:spMkLst>
        </pc:spChg>
        <pc:spChg chg="del mod">
          <ac:chgData name="Siegbert Rudolph" userId="2af4d44886c067cc" providerId="LiveId" clId="{8441D406-A203-4715-A715-C1FF7DD0BD50}" dt="2022-09-23T17:41:14.113" v="372" actId="478"/>
          <ac:spMkLst>
            <pc:docMk/>
            <pc:sldMk cId="1544213798" sldId="276"/>
            <ac:spMk id="12" creationId="{A8E5CA66-9A7D-445C-66B9-B659EA325A2D}"/>
          </ac:spMkLst>
        </pc:spChg>
        <pc:spChg chg="del">
          <ac:chgData name="Siegbert Rudolph" userId="2af4d44886c067cc" providerId="LiveId" clId="{8441D406-A203-4715-A715-C1FF7DD0BD50}" dt="2022-09-20T17:47:19.545" v="48" actId="478"/>
          <ac:spMkLst>
            <pc:docMk/>
            <pc:sldMk cId="1544213798" sldId="276"/>
            <ac:spMk id="13" creationId="{4B5E533C-D513-F66E-C343-0EEB6C5C12DC}"/>
          </ac:spMkLst>
        </pc:spChg>
        <pc:spChg chg="mod">
          <ac:chgData name="Siegbert Rudolph" userId="2af4d44886c067cc" providerId="LiveId" clId="{8441D406-A203-4715-A715-C1FF7DD0BD50}" dt="2024-03-26T16:49:45.957" v="701" actId="1076"/>
          <ac:spMkLst>
            <pc:docMk/>
            <pc:sldMk cId="1544213798" sldId="276"/>
            <ac:spMk id="13" creationId="{88ACB08D-249F-4096-1502-DCB275DCD104}"/>
          </ac:spMkLst>
        </pc:spChg>
        <pc:spChg chg="mod">
          <ac:chgData name="Siegbert Rudolph" userId="2af4d44886c067cc" providerId="LiveId" clId="{8441D406-A203-4715-A715-C1FF7DD0BD50}" dt="2022-09-23T17:41:14.113" v="377" actId="1076"/>
          <ac:spMkLst>
            <pc:docMk/>
            <pc:sldMk cId="1544213798" sldId="276"/>
            <ac:spMk id="13" creationId="{966C17BE-B902-8701-7A32-FC0AC894E4F5}"/>
          </ac:spMkLst>
        </pc:spChg>
      </pc:sldChg>
      <pc:sldChg chg="delSp modSp mod">
        <pc:chgData name="Siegbert Rudolph" userId="2af4d44886c067cc" providerId="LiveId" clId="{8441D406-A203-4715-A715-C1FF7DD0BD50}" dt="2024-03-26T16:49:45.957" v="707" actId="1076"/>
        <pc:sldMkLst>
          <pc:docMk/>
          <pc:sldMk cId="4052211650" sldId="277"/>
        </pc:sldMkLst>
        <pc:spChg chg="del">
          <ac:chgData name="Siegbert Rudolph" userId="2af4d44886c067cc" providerId="LiveId" clId="{8441D406-A203-4715-A715-C1FF7DD0BD50}" dt="2024-03-26T16:49:45.957" v="702" actId="478"/>
          <ac:spMkLst>
            <pc:docMk/>
            <pc:sldMk cId="4052211650" sldId="277"/>
            <ac:spMk id="12" creationId="{7D6B58FE-D03D-2234-CF07-21A046FD091D}"/>
          </ac:spMkLst>
        </pc:spChg>
        <pc:spChg chg="del mod">
          <ac:chgData name="Siegbert Rudolph" userId="2af4d44886c067cc" providerId="LiveId" clId="{8441D406-A203-4715-A715-C1FF7DD0BD50}" dt="2022-09-23T17:41:14.113" v="378" actId="478"/>
          <ac:spMkLst>
            <pc:docMk/>
            <pc:sldMk cId="4052211650" sldId="277"/>
            <ac:spMk id="12" creationId="{FC98B220-E973-8CEB-1110-CBD30125BA57}"/>
          </ac:spMkLst>
        </pc:spChg>
        <pc:spChg chg="del">
          <ac:chgData name="Siegbert Rudolph" userId="2af4d44886c067cc" providerId="LiveId" clId="{8441D406-A203-4715-A715-C1FF7DD0BD50}" dt="2022-09-20T17:47:19.545" v="54" actId="478"/>
          <ac:spMkLst>
            <pc:docMk/>
            <pc:sldMk cId="4052211650" sldId="277"/>
            <ac:spMk id="13" creationId="{6EA9A187-CCA6-E451-F426-D4DC59A0B57B}"/>
          </ac:spMkLst>
        </pc:spChg>
        <pc:spChg chg="mod">
          <ac:chgData name="Siegbert Rudolph" userId="2af4d44886c067cc" providerId="LiveId" clId="{8441D406-A203-4715-A715-C1FF7DD0BD50}" dt="2024-03-26T16:49:45.957" v="707" actId="1076"/>
          <ac:spMkLst>
            <pc:docMk/>
            <pc:sldMk cId="4052211650" sldId="277"/>
            <ac:spMk id="13" creationId="{9CDC748A-18DF-0930-063F-D8F11AB29194}"/>
          </ac:spMkLst>
        </pc:spChg>
        <pc:spChg chg="mod">
          <ac:chgData name="Siegbert Rudolph" userId="2af4d44886c067cc" providerId="LiveId" clId="{8441D406-A203-4715-A715-C1FF7DD0BD50}" dt="2022-09-23T17:41:14.128" v="383" actId="1076"/>
          <ac:spMkLst>
            <pc:docMk/>
            <pc:sldMk cId="4052211650" sldId="277"/>
            <ac:spMk id="13" creationId="{A89A4E3B-0FF2-B6E4-26BD-6D0A57C4ADA7}"/>
          </ac:spMkLst>
        </pc:spChg>
      </pc:sldChg>
      <pc:sldChg chg="delSp modSp mod">
        <pc:chgData name="Siegbert Rudolph" userId="2af4d44886c067cc" providerId="LiveId" clId="{8441D406-A203-4715-A715-C1FF7DD0BD50}" dt="2024-03-26T16:49:45.941" v="683" actId="1076"/>
        <pc:sldMkLst>
          <pc:docMk/>
          <pc:sldMk cId="4051993134" sldId="278"/>
        </pc:sldMkLst>
        <pc:spChg chg="del mod">
          <ac:chgData name="Siegbert Rudolph" userId="2af4d44886c067cc" providerId="LiveId" clId="{8441D406-A203-4715-A715-C1FF7DD0BD50}" dt="2022-09-23T17:41:14.113" v="354" actId="478"/>
          <ac:spMkLst>
            <pc:docMk/>
            <pc:sldMk cId="4051993134" sldId="278"/>
            <ac:spMk id="12" creationId="{18086340-3B1B-32AF-7EEB-E2F1FB405431}"/>
          </ac:spMkLst>
        </pc:spChg>
        <pc:spChg chg="del">
          <ac:chgData name="Siegbert Rudolph" userId="2af4d44886c067cc" providerId="LiveId" clId="{8441D406-A203-4715-A715-C1FF7DD0BD50}" dt="2024-03-26T16:49:45.941" v="678" actId="478"/>
          <ac:spMkLst>
            <pc:docMk/>
            <pc:sldMk cId="4051993134" sldId="278"/>
            <ac:spMk id="12" creationId="{B7367825-C2C7-3A51-B59F-7BAB921A242C}"/>
          </ac:spMkLst>
        </pc:spChg>
        <pc:spChg chg="del">
          <ac:chgData name="Siegbert Rudolph" userId="2af4d44886c067cc" providerId="LiveId" clId="{8441D406-A203-4715-A715-C1FF7DD0BD50}" dt="2022-09-20T17:47:19.530" v="30" actId="478"/>
          <ac:spMkLst>
            <pc:docMk/>
            <pc:sldMk cId="4051993134" sldId="278"/>
            <ac:spMk id="13" creationId="{1F8EBB0E-1E43-2C8D-7E14-45923639B778}"/>
          </ac:spMkLst>
        </pc:spChg>
        <pc:spChg chg="mod">
          <ac:chgData name="Siegbert Rudolph" userId="2af4d44886c067cc" providerId="LiveId" clId="{8441D406-A203-4715-A715-C1FF7DD0BD50}" dt="2024-03-26T16:49:45.941" v="683" actId="1076"/>
          <ac:spMkLst>
            <pc:docMk/>
            <pc:sldMk cId="4051993134" sldId="278"/>
            <ac:spMk id="13" creationId="{8CEBCF23-CA67-281D-2550-26F3CC417ED4}"/>
          </ac:spMkLst>
        </pc:spChg>
        <pc:spChg chg="mod">
          <ac:chgData name="Siegbert Rudolph" userId="2af4d44886c067cc" providerId="LiveId" clId="{8441D406-A203-4715-A715-C1FF7DD0BD50}" dt="2022-09-23T17:41:14.113" v="359" actId="1076"/>
          <ac:spMkLst>
            <pc:docMk/>
            <pc:sldMk cId="4051993134" sldId="278"/>
            <ac:spMk id="13" creationId="{E2130680-2162-02CC-EE15-B0F8A7805CC2}"/>
          </ac:spMkLst>
        </pc:spChg>
      </pc:sldChg>
      <pc:sldChg chg="delSp modSp mod">
        <pc:chgData name="Siegbert Rudolph" userId="2af4d44886c067cc" providerId="LiveId" clId="{8441D406-A203-4715-A715-C1FF7DD0BD50}" dt="2024-03-26T16:49:45.972" v="713" actId="1076"/>
        <pc:sldMkLst>
          <pc:docMk/>
          <pc:sldMk cId="2915413291" sldId="279"/>
        </pc:sldMkLst>
        <pc:spChg chg="del mod">
          <ac:chgData name="Siegbert Rudolph" userId="2af4d44886c067cc" providerId="LiveId" clId="{8441D406-A203-4715-A715-C1FF7DD0BD50}" dt="2022-09-23T17:41:14.128" v="384" actId="478"/>
          <ac:spMkLst>
            <pc:docMk/>
            <pc:sldMk cId="2915413291" sldId="279"/>
            <ac:spMk id="12" creationId="{71DBF4EF-EA47-FC49-039C-45B92386E3B9}"/>
          </ac:spMkLst>
        </pc:spChg>
        <pc:spChg chg="del">
          <ac:chgData name="Siegbert Rudolph" userId="2af4d44886c067cc" providerId="LiveId" clId="{8441D406-A203-4715-A715-C1FF7DD0BD50}" dt="2024-03-26T16:49:45.957" v="708" actId="478"/>
          <ac:spMkLst>
            <pc:docMk/>
            <pc:sldMk cId="2915413291" sldId="279"/>
            <ac:spMk id="12" creationId="{AFAEEC11-984C-C3BA-8288-264138F1F59C}"/>
          </ac:spMkLst>
        </pc:spChg>
        <pc:spChg chg="del">
          <ac:chgData name="Siegbert Rudolph" userId="2af4d44886c067cc" providerId="LiveId" clId="{8441D406-A203-4715-A715-C1FF7DD0BD50}" dt="2022-09-20T17:47:19.561" v="60" actId="478"/>
          <ac:spMkLst>
            <pc:docMk/>
            <pc:sldMk cId="2915413291" sldId="279"/>
            <ac:spMk id="13" creationId="{4719DCF8-5863-6927-BE3E-227401D661F6}"/>
          </ac:spMkLst>
        </pc:spChg>
        <pc:spChg chg="mod">
          <ac:chgData name="Siegbert Rudolph" userId="2af4d44886c067cc" providerId="LiveId" clId="{8441D406-A203-4715-A715-C1FF7DD0BD50}" dt="2022-09-23T17:41:14.128" v="389" actId="1076"/>
          <ac:spMkLst>
            <pc:docMk/>
            <pc:sldMk cId="2915413291" sldId="279"/>
            <ac:spMk id="13" creationId="{B3C65234-BDE1-E375-EE0F-69B780BA55A9}"/>
          </ac:spMkLst>
        </pc:spChg>
        <pc:spChg chg="mod">
          <ac:chgData name="Siegbert Rudolph" userId="2af4d44886c067cc" providerId="LiveId" clId="{8441D406-A203-4715-A715-C1FF7DD0BD50}" dt="2024-03-26T16:49:45.972" v="713" actId="1076"/>
          <ac:spMkLst>
            <pc:docMk/>
            <pc:sldMk cId="2915413291" sldId="279"/>
            <ac:spMk id="13" creationId="{EB4D96E3-93F1-A183-7670-4F81D13DF3EC}"/>
          </ac:spMkLst>
        </pc:spChg>
      </pc:sldChg>
      <pc:sldChg chg="delSp modSp mod">
        <pc:chgData name="Siegbert Rudolph" userId="2af4d44886c067cc" providerId="LiveId" clId="{8441D406-A203-4715-A715-C1FF7DD0BD50}" dt="2024-03-26T16:49:45.957" v="689" actId="1076"/>
        <pc:sldMkLst>
          <pc:docMk/>
          <pc:sldMk cId="2255859179" sldId="280"/>
        </pc:sldMkLst>
        <pc:spChg chg="del">
          <ac:chgData name="Siegbert Rudolph" userId="2af4d44886c067cc" providerId="LiveId" clId="{8441D406-A203-4715-A715-C1FF7DD0BD50}" dt="2024-03-26T16:49:45.941" v="684" actId="478"/>
          <ac:spMkLst>
            <pc:docMk/>
            <pc:sldMk cId="2255859179" sldId="280"/>
            <ac:spMk id="12" creationId="{954FD2D4-A523-810E-446B-ED4AF37501EF}"/>
          </ac:spMkLst>
        </pc:spChg>
        <pc:spChg chg="del mod">
          <ac:chgData name="Siegbert Rudolph" userId="2af4d44886c067cc" providerId="LiveId" clId="{8441D406-A203-4715-A715-C1FF7DD0BD50}" dt="2022-09-23T17:41:14.113" v="360" actId="478"/>
          <ac:spMkLst>
            <pc:docMk/>
            <pc:sldMk cId="2255859179" sldId="280"/>
            <ac:spMk id="12" creationId="{BB349977-3891-6DF4-3A19-FF936081C260}"/>
          </ac:spMkLst>
        </pc:spChg>
        <pc:spChg chg="del">
          <ac:chgData name="Siegbert Rudolph" userId="2af4d44886c067cc" providerId="LiveId" clId="{8441D406-A203-4715-A715-C1FF7DD0BD50}" dt="2022-09-20T17:47:19.530" v="36" actId="478"/>
          <ac:spMkLst>
            <pc:docMk/>
            <pc:sldMk cId="2255859179" sldId="280"/>
            <ac:spMk id="13" creationId="{0C03E375-4A73-3203-0E2E-39B84C28B670}"/>
          </ac:spMkLst>
        </pc:spChg>
        <pc:spChg chg="mod">
          <ac:chgData name="Siegbert Rudolph" userId="2af4d44886c067cc" providerId="LiveId" clId="{8441D406-A203-4715-A715-C1FF7DD0BD50}" dt="2024-03-26T16:49:45.957" v="689" actId="1076"/>
          <ac:spMkLst>
            <pc:docMk/>
            <pc:sldMk cId="2255859179" sldId="280"/>
            <ac:spMk id="13" creationId="{B3504E1F-AD88-6E87-C9AB-557E92AEEA28}"/>
          </ac:spMkLst>
        </pc:spChg>
        <pc:spChg chg="mod">
          <ac:chgData name="Siegbert Rudolph" userId="2af4d44886c067cc" providerId="LiveId" clId="{8441D406-A203-4715-A715-C1FF7DD0BD50}" dt="2022-09-23T17:41:14.113" v="365" actId="1076"/>
          <ac:spMkLst>
            <pc:docMk/>
            <pc:sldMk cId="2255859179" sldId="280"/>
            <ac:spMk id="13" creationId="{B7D978C8-3538-66AE-CF06-9B1792FD8C51}"/>
          </ac:spMkLst>
        </pc:spChg>
      </pc:sldChg>
      <pc:sldChg chg="delSp modSp mod">
        <pc:chgData name="Siegbert Rudolph" userId="2af4d44886c067cc" providerId="LiveId" clId="{8441D406-A203-4715-A715-C1FF7DD0BD50}" dt="2024-03-26T16:49:45.957" v="695" actId="1076"/>
        <pc:sldMkLst>
          <pc:docMk/>
          <pc:sldMk cId="636453072" sldId="281"/>
        </pc:sldMkLst>
        <pc:spChg chg="del">
          <ac:chgData name="Siegbert Rudolph" userId="2af4d44886c067cc" providerId="LiveId" clId="{8441D406-A203-4715-A715-C1FF7DD0BD50}" dt="2024-03-26T16:49:45.957" v="690" actId="478"/>
          <ac:spMkLst>
            <pc:docMk/>
            <pc:sldMk cId="636453072" sldId="281"/>
            <ac:spMk id="12" creationId="{985E2789-7FD7-9E7B-2419-57F63161525E}"/>
          </ac:spMkLst>
        </pc:spChg>
        <pc:spChg chg="del mod">
          <ac:chgData name="Siegbert Rudolph" userId="2af4d44886c067cc" providerId="LiveId" clId="{8441D406-A203-4715-A715-C1FF7DD0BD50}" dt="2022-09-23T17:41:14.113" v="366" actId="478"/>
          <ac:spMkLst>
            <pc:docMk/>
            <pc:sldMk cId="636453072" sldId="281"/>
            <ac:spMk id="12" creationId="{A6344020-DB30-C2E2-2ED6-9928AF258925}"/>
          </ac:spMkLst>
        </pc:spChg>
        <pc:spChg chg="mod">
          <ac:chgData name="Siegbert Rudolph" userId="2af4d44886c067cc" providerId="LiveId" clId="{8441D406-A203-4715-A715-C1FF7DD0BD50}" dt="2024-03-26T16:49:45.957" v="695" actId="1076"/>
          <ac:spMkLst>
            <pc:docMk/>
            <pc:sldMk cId="636453072" sldId="281"/>
            <ac:spMk id="13" creationId="{89B88F4E-DDFB-7CC0-0620-6E1B1A7BEC5D}"/>
          </ac:spMkLst>
        </pc:spChg>
        <pc:spChg chg="del">
          <ac:chgData name="Siegbert Rudolph" userId="2af4d44886c067cc" providerId="LiveId" clId="{8441D406-A203-4715-A715-C1FF7DD0BD50}" dt="2022-09-20T17:47:19.545" v="42" actId="478"/>
          <ac:spMkLst>
            <pc:docMk/>
            <pc:sldMk cId="636453072" sldId="281"/>
            <ac:spMk id="13" creationId="{9515962D-C434-DE8A-81F9-4A81EADB451B}"/>
          </ac:spMkLst>
        </pc:spChg>
        <pc:spChg chg="mod">
          <ac:chgData name="Siegbert Rudolph" userId="2af4d44886c067cc" providerId="LiveId" clId="{8441D406-A203-4715-A715-C1FF7DD0BD50}" dt="2022-09-23T17:41:14.113" v="371" actId="1076"/>
          <ac:spMkLst>
            <pc:docMk/>
            <pc:sldMk cId="636453072" sldId="281"/>
            <ac:spMk id="13" creationId="{B442EE66-03DB-17F1-B133-40B9696C6AE8}"/>
          </ac:spMkLst>
        </pc:spChg>
      </pc:sldChg>
      <pc:sldChg chg="delSp modSp mod">
        <pc:chgData name="Siegbert Rudolph" userId="2af4d44886c067cc" providerId="LiveId" clId="{8441D406-A203-4715-A715-C1FF7DD0BD50}" dt="2024-03-26T16:49:46.003" v="755" actId="1076"/>
        <pc:sldMkLst>
          <pc:docMk/>
          <pc:sldMk cId="3754099932" sldId="282"/>
        </pc:sldMkLst>
        <pc:spChg chg="del">
          <ac:chgData name="Siegbert Rudolph" userId="2af4d44886c067cc" providerId="LiveId" clId="{8441D406-A203-4715-A715-C1FF7DD0BD50}" dt="2024-03-26T16:49:45.988" v="750" actId="478"/>
          <ac:spMkLst>
            <pc:docMk/>
            <pc:sldMk cId="3754099932" sldId="282"/>
            <ac:spMk id="12" creationId="{0C348591-E35A-84B1-1D76-70F2FF0235D1}"/>
          </ac:spMkLst>
        </pc:spChg>
        <pc:spChg chg="del mod">
          <ac:chgData name="Siegbert Rudolph" userId="2af4d44886c067cc" providerId="LiveId" clId="{8441D406-A203-4715-A715-C1FF7DD0BD50}" dt="2022-09-23T17:41:14.150" v="426" actId="478"/>
          <ac:spMkLst>
            <pc:docMk/>
            <pc:sldMk cId="3754099932" sldId="282"/>
            <ac:spMk id="12" creationId="{E40E54DC-B81D-CF2E-BB85-7356ED54CDB4}"/>
          </ac:spMkLst>
        </pc:spChg>
        <pc:spChg chg="mod">
          <ac:chgData name="Siegbert Rudolph" userId="2af4d44886c067cc" providerId="LiveId" clId="{8441D406-A203-4715-A715-C1FF7DD0BD50}" dt="2024-03-26T16:49:46.003" v="755" actId="1076"/>
          <ac:spMkLst>
            <pc:docMk/>
            <pc:sldMk cId="3754099932" sldId="282"/>
            <ac:spMk id="13" creationId="{B50C1434-94A8-A7D6-D66F-12A44AB3D4AC}"/>
          </ac:spMkLst>
        </pc:spChg>
        <pc:spChg chg="mod">
          <ac:chgData name="Siegbert Rudolph" userId="2af4d44886c067cc" providerId="LiveId" clId="{8441D406-A203-4715-A715-C1FF7DD0BD50}" dt="2022-09-23T17:41:14.150" v="431" actId="1076"/>
          <ac:spMkLst>
            <pc:docMk/>
            <pc:sldMk cId="3754099932" sldId="282"/>
            <ac:spMk id="13" creationId="{D7AB27DF-B8AB-9D71-8D90-6F9A47B3C93B}"/>
          </ac:spMkLst>
        </pc:spChg>
        <pc:spChg chg="del">
          <ac:chgData name="Siegbert Rudolph" userId="2af4d44886c067cc" providerId="LiveId" clId="{8441D406-A203-4715-A715-C1FF7DD0BD50}" dt="2022-09-20T17:47:19.592" v="102" actId="478"/>
          <ac:spMkLst>
            <pc:docMk/>
            <pc:sldMk cId="3754099932" sldId="282"/>
            <ac:spMk id="13" creationId="{D92BBEA4-A661-FD67-98BA-175A085E2FFD}"/>
          </ac:spMkLst>
        </pc:spChg>
      </pc:sldChg>
      <pc:sldChg chg="delSp modSp mod">
        <pc:chgData name="Siegbert Rudolph" userId="2af4d44886c067cc" providerId="LiveId" clId="{8441D406-A203-4715-A715-C1FF7DD0BD50}" dt="2024-03-26T16:49:46.003" v="767" actId="1076"/>
        <pc:sldMkLst>
          <pc:docMk/>
          <pc:sldMk cId="2475235217" sldId="283"/>
        </pc:sldMkLst>
        <pc:spChg chg="del">
          <ac:chgData name="Siegbert Rudolph" userId="2af4d44886c067cc" providerId="LiveId" clId="{8441D406-A203-4715-A715-C1FF7DD0BD50}" dt="2024-03-26T16:49:46.003" v="762" actId="478"/>
          <ac:spMkLst>
            <pc:docMk/>
            <pc:sldMk cId="2475235217" sldId="283"/>
            <ac:spMk id="12" creationId="{0173C07E-BE2D-685D-B85D-5D960288C383}"/>
          </ac:spMkLst>
        </pc:spChg>
        <pc:spChg chg="del mod">
          <ac:chgData name="Siegbert Rudolph" userId="2af4d44886c067cc" providerId="LiveId" clId="{8441D406-A203-4715-A715-C1FF7DD0BD50}" dt="2022-09-23T17:41:14.166" v="438" actId="478"/>
          <ac:spMkLst>
            <pc:docMk/>
            <pc:sldMk cId="2475235217" sldId="283"/>
            <ac:spMk id="12" creationId="{E0C5794E-25CF-A41D-41D7-85E58067CECA}"/>
          </ac:spMkLst>
        </pc:spChg>
        <pc:spChg chg="del">
          <ac:chgData name="Siegbert Rudolph" userId="2af4d44886c067cc" providerId="LiveId" clId="{8441D406-A203-4715-A715-C1FF7DD0BD50}" dt="2022-09-20T17:47:19.608" v="114" actId="478"/>
          <ac:spMkLst>
            <pc:docMk/>
            <pc:sldMk cId="2475235217" sldId="283"/>
            <ac:spMk id="13" creationId="{5032850D-C762-C559-06E4-5B7569FA56BA}"/>
          </ac:spMkLst>
        </pc:spChg>
        <pc:spChg chg="mod">
          <ac:chgData name="Siegbert Rudolph" userId="2af4d44886c067cc" providerId="LiveId" clId="{8441D406-A203-4715-A715-C1FF7DD0BD50}" dt="2024-03-26T16:49:46.003" v="767" actId="1076"/>
          <ac:spMkLst>
            <pc:docMk/>
            <pc:sldMk cId="2475235217" sldId="283"/>
            <ac:spMk id="13" creationId="{50C8E505-B42B-03EA-1E41-97E56E8EC22F}"/>
          </ac:spMkLst>
        </pc:spChg>
        <pc:spChg chg="mod">
          <ac:chgData name="Siegbert Rudolph" userId="2af4d44886c067cc" providerId="LiveId" clId="{8441D406-A203-4715-A715-C1FF7DD0BD50}" dt="2022-09-23T17:41:14.166" v="443" actId="1076"/>
          <ac:spMkLst>
            <pc:docMk/>
            <pc:sldMk cId="2475235217" sldId="283"/>
            <ac:spMk id="13" creationId="{D8713E33-0624-4AAF-C58C-AFA59D80D0F5}"/>
          </ac:spMkLst>
        </pc:spChg>
      </pc:sldChg>
      <pc:sldChg chg="delSp modSp mod">
        <pc:chgData name="Siegbert Rudolph" userId="2af4d44886c067cc" providerId="LiveId" clId="{8441D406-A203-4715-A715-C1FF7DD0BD50}" dt="2024-03-26T16:49:46.003" v="761" actId="1076"/>
        <pc:sldMkLst>
          <pc:docMk/>
          <pc:sldMk cId="3646930458" sldId="284"/>
        </pc:sldMkLst>
        <pc:spChg chg="del mod">
          <ac:chgData name="Siegbert Rudolph" userId="2af4d44886c067cc" providerId="LiveId" clId="{8441D406-A203-4715-A715-C1FF7DD0BD50}" dt="2022-09-23T17:41:14.150" v="432" actId="478"/>
          <ac:spMkLst>
            <pc:docMk/>
            <pc:sldMk cId="3646930458" sldId="284"/>
            <ac:spMk id="12" creationId="{94EEE23A-D53B-4E9C-EB33-7021DD7EE19D}"/>
          </ac:spMkLst>
        </pc:spChg>
        <pc:spChg chg="del">
          <ac:chgData name="Siegbert Rudolph" userId="2af4d44886c067cc" providerId="LiveId" clId="{8441D406-A203-4715-A715-C1FF7DD0BD50}" dt="2024-03-26T16:49:46.003" v="756" actId="478"/>
          <ac:spMkLst>
            <pc:docMk/>
            <pc:sldMk cId="3646930458" sldId="284"/>
            <ac:spMk id="12" creationId="{B6D2B197-BC20-3BEC-05BE-87F2BAB473A9}"/>
          </ac:spMkLst>
        </pc:spChg>
        <pc:spChg chg="del">
          <ac:chgData name="Siegbert Rudolph" userId="2af4d44886c067cc" providerId="LiveId" clId="{8441D406-A203-4715-A715-C1FF7DD0BD50}" dt="2022-09-20T17:47:19.608" v="108" actId="478"/>
          <ac:spMkLst>
            <pc:docMk/>
            <pc:sldMk cId="3646930458" sldId="284"/>
            <ac:spMk id="13" creationId="{4229A0D6-0E9E-FBC2-0D02-C95D4E9EFADA}"/>
          </ac:spMkLst>
        </pc:spChg>
        <pc:spChg chg="mod">
          <ac:chgData name="Siegbert Rudolph" userId="2af4d44886c067cc" providerId="LiveId" clId="{8441D406-A203-4715-A715-C1FF7DD0BD50}" dt="2024-03-26T16:49:46.003" v="761" actId="1076"/>
          <ac:spMkLst>
            <pc:docMk/>
            <pc:sldMk cId="3646930458" sldId="284"/>
            <ac:spMk id="13" creationId="{B46853D9-01CF-8AE2-B190-1A54BD35BBA5}"/>
          </ac:spMkLst>
        </pc:spChg>
        <pc:spChg chg="mod">
          <ac:chgData name="Siegbert Rudolph" userId="2af4d44886c067cc" providerId="LiveId" clId="{8441D406-A203-4715-A715-C1FF7DD0BD50}" dt="2022-09-23T17:41:14.166" v="437" actId="1076"/>
          <ac:spMkLst>
            <pc:docMk/>
            <pc:sldMk cId="3646930458" sldId="284"/>
            <ac:spMk id="13" creationId="{C9D4D06C-7A21-C54B-C57F-FFE8140801EE}"/>
          </ac:spMkLst>
        </pc:spChg>
      </pc:sldChg>
      <pc:sldChg chg="delSp modSp mod">
        <pc:chgData name="Siegbert Rudolph" userId="2af4d44886c067cc" providerId="LiveId" clId="{8441D406-A203-4715-A715-C1FF7DD0BD50}" dt="2024-03-26T16:49:46.019" v="785" actId="1076"/>
        <pc:sldMkLst>
          <pc:docMk/>
          <pc:sldMk cId="958425411" sldId="285"/>
        </pc:sldMkLst>
        <pc:spChg chg="del">
          <ac:chgData name="Siegbert Rudolph" userId="2af4d44886c067cc" providerId="LiveId" clId="{8441D406-A203-4715-A715-C1FF7DD0BD50}" dt="2024-03-26T16:49:46.019" v="780" actId="478"/>
          <ac:spMkLst>
            <pc:docMk/>
            <pc:sldMk cId="958425411" sldId="285"/>
            <ac:spMk id="11" creationId="{00B218CC-BC6D-FCAD-9976-E5FBBB357CD9}"/>
          </ac:spMkLst>
        </pc:spChg>
        <pc:spChg chg="del mod">
          <ac:chgData name="Siegbert Rudolph" userId="2af4d44886c067cc" providerId="LiveId" clId="{8441D406-A203-4715-A715-C1FF7DD0BD50}" dt="2022-09-23T17:41:14.166" v="456" actId="478"/>
          <ac:spMkLst>
            <pc:docMk/>
            <pc:sldMk cId="958425411" sldId="285"/>
            <ac:spMk id="11" creationId="{9B804EE9-7EEF-DE9B-6BC6-066907866089}"/>
          </ac:spMkLst>
        </pc:spChg>
        <pc:spChg chg="mod">
          <ac:chgData name="Siegbert Rudolph" userId="2af4d44886c067cc" providerId="LiveId" clId="{8441D406-A203-4715-A715-C1FF7DD0BD50}" dt="2022-09-23T17:41:14.182" v="461" actId="1076"/>
          <ac:spMkLst>
            <pc:docMk/>
            <pc:sldMk cId="958425411" sldId="285"/>
            <ac:spMk id="13" creationId="{927DB43F-49AF-FD23-AE6A-8E14F0C45D7C}"/>
          </ac:spMkLst>
        </pc:spChg>
        <pc:spChg chg="mod">
          <ac:chgData name="Siegbert Rudolph" userId="2af4d44886c067cc" providerId="LiveId" clId="{8441D406-A203-4715-A715-C1FF7DD0BD50}" dt="2024-03-26T16:49:46.019" v="785" actId="1076"/>
          <ac:spMkLst>
            <pc:docMk/>
            <pc:sldMk cId="958425411" sldId="285"/>
            <ac:spMk id="13" creationId="{937B0ED0-D25E-F7E8-AB26-F2D1AF894315}"/>
          </ac:spMkLst>
        </pc:spChg>
        <pc:spChg chg="del">
          <ac:chgData name="Siegbert Rudolph" userId="2af4d44886c067cc" providerId="LiveId" clId="{8441D406-A203-4715-A715-C1FF7DD0BD50}" dt="2022-09-20T17:47:19.623" v="132" actId="478"/>
          <ac:spMkLst>
            <pc:docMk/>
            <pc:sldMk cId="958425411" sldId="285"/>
            <ac:spMk id="13" creationId="{F5E71D47-8136-97E6-52C0-002C44DCB86C}"/>
          </ac:spMkLst>
        </pc:spChg>
      </pc:sldChg>
      <pc:sldChg chg="delSp modSp mod">
        <pc:chgData name="Siegbert Rudolph" userId="2af4d44886c067cc" providerId="LiveId" clId="{8441D406-A203-4715-A715-C1FF7DD0BD50}" dt="2024-03-26T16:49:46.019" v="779" actId="1076"/>
        <pc:sldMkLst>
          <pc:docMk/>
          <pc:sldMk cId="2874854592" sldId="286"/>
        </pc:sldMkLst>
        <pc:spChg chg="del mod">
          <ac:chgData name="Siegbert Rudolph" userId="2af4d44886c067cc" providerId="LiveId" clId="{8441D406-A203-4715-A715-C1FF7DD0BD50}" dt="2022-09-23T17:41:14.166" v="450" actId="478"/>
          <ac:spMkLst>
            <pc:docMk/>
            <pc:sldMk cId="2874854592" sldId="286"/>
            <ac:spMk id="11" creationId="{8C7C4FB8-A5E6-02EF-5FDD-FC7F0242E5EA}"/>
          </ac:spMkLst>
        </pc:spChg>
        <pc:spChg chg="del">
          <ac:chgData name="Siegbert Rudolph" userId="2af4d44886c067cc" providerId="LiveId" clId="{8441D406-A203-4715-A715-C1FF7DD0BD50}" dt="2024-03-26T16:49:46.003" v="774" actId="478"/>
          <ac:spMkLst>
            <pc:docMk/>
            <pc:sldMk cId="2874854592" sldId="286"/>
            <ac:spMk id="11" creationId="{952C202A-E2FF-E295-4269-57D3CD9996A1}"/>
          </ac:spMkLst>
        </pc:spChg>
        <pc:spChg chg="mod">
          <ac:chgData name="Siegbert Rudolph" userId="2af4d44886c067cc" providerId="LiveId" clId="{8441D406-A203-4715-A715-C1FF7DD0BD50}" dt="2024-03-26T16:49:46.019" v="779" actId="1076"/>
          <ac:spMkLst>
            <pc:docMk/>
            <pc:sldMk cId="2874854592" sldId="286"/>
            <ac:spMk id="13" creationId="{20EAE1B7-CC02-5ADB-05EF-F4877222AA17}"/>
          </ac:spMkLst>
        </pc:spChg>
        <pc:spChg chg="del">
          <ac:chgData name="Siegbert Rudolph" userId="2af4d44886c067cc" providerId="LiveId" clId="{8441D406-A203-4715-A715-C1FF7DD0BD50}" dt="2022-09-20T17:47:19.623" v="126" actId="478"/>
          <ac:spMkLst>
            <pc:docMk/>
            <pc:sldMk cId="2874854592" sldId="286"/>
            <ac:spMk id="13" creationId="{79539BD3-AB84-EF44-5B65-C0337C151F33}"/>
          </ac:spMkLst>
        </pc:spChg>
        <pc:spChg chg="mod">
          <ac:chgData name="Siegbert Rudolph" userId="2af4d44886c067cc" providerId="LiveId" clId="{8441D406-A203-4715-A715-C1FF7DD0BD50}" dt="2022-09-23T17:41:14.166" v="455" actId="1076"/>
          <ac:spMkLst>
            <pc:docMk/>
            <pc:sldMk cId="2874854592" sldId="286"/>
            <ac:spMk id="13" creationId="{7B344CED-F381-6253-BB41-B038BBA81C8F}"/>
          </ac:spMkLst>
        </pc:spChg>
      </pc:sldChg>
      <pc:sldChg chg="delSp modSp mod">
        <pc:chgData name="Siegbert Rudolph" userId="2af4d44886c067cc" providerId="LiveId" clId="{8441D406-A203-4715-A715-C1FF7DD0BD50}" dt="2024-03-26T16:49:46.050" v="827" actId="1076"/>
        <pc:sldMkLst>
          <pc:docMk/>
          <pc:sldMk cId="3055612800" sldId="287"/>
        </pc:sldMkLst>
        <pc:spChg chg="del">
          <ac:chgData name="Siegbert Rudolph" userId="2af4d44886c067cc" providerId="LiveId" clId="{8441D406-A203-4715-A715-C1FF7DD0BD50}" dt="2024-03-26T16:49:46.050" v="822" actId="478"/>
          <ac:spMkLst>
            <pc:docMk/>
            <pc:sldMk cId="3055612800" sldId="287"/>
            <ac:spMk id="11" creationId="{8CC9272A-BAFA-10C1-0207-EE2C64CBB5E1}"/>
          </ac:spMkLst>
        </pc:spChg>
        <pc:spChg chg="del mod">
          <ac:chgData name="Siegbert Rudolph" userId="2af4d44886c067cc" providerId="LiveId" clId="{8441D406-A203-4715-A715-C1FF7DD0BD50}" dt="2022-09-23T17:41:14.197" v="498" actId="478"/>
          <ac:spMkLst>
            <pc:docMk/>
            <pc:sldMk cId="3055612800" sldId="287"/>
            <ac:spMk id="11" creationId="{FC2E68E1-DE42-E495-C2F6-FD938A8A4483}"/>
          </ac:spMkLst>
        </pc:spChg>
        <pc:spChg chg="del">
          <ac:chgData name="Siegbert Rudolph" userId="2af4d44886c067cc" providerId="LiveId" clId="{8441D406-A203-4715-A715-C1FF7DD0BD50}" dt="2022-09-20T17:47:19.655" v="174" actId="478"/>
          <ac:spMkLst>
            <pc:docMk/>
            <pc:sldMk cId="3055612800" sldId="287"/>
            <ac:spMk id="13" creationId="{85AC9A64-F308-B336-C0A3-8AFF75148E17}"/>
          </ac:spMkLst>
        </pc:spChg>
        <pc:spChg chg="mod">
          <ac:chgData name="Siegbert Rudolph" userId="2af4d44886c067cc" providerId="LiveId" clId="{8441D406-A203-4715-A715-C1FF7DD0BD50}" dt="2022-09-23T17:41:14.197" v="503" actId="1076"/>
          <ac:spMkLst>
            <pc:docMk/>
            <pc:sldMk cId="3055612800" sldId="287"/>
            <ac:spMk id="13" creationId="{EA6C7A66-D07B-DC80-B3CE-86341E56CEC3}"/>
          </ac:spMkLst>
        </pc:spChg>
        <pc:spChg chg="mod">
          <ac:chgData name="Siegbert Rudolph" userId="2af4d44886c067cc" providerId="LiveId" clId="{8441D406-A203-4715-A715-C1FF7DD0BD50}" dt="2024-03-26T16:49:46.050" v="827" actId="1076"/>
          <ac:spMkLst>
            <pc:docMk/>
            <pc:sldMk cId="3055612800" sldId="287"/>
            <ac:spMk id="13" creationId="{EF1985D3-6C26-B1C8-17DE-754511A87E03}"/>
          </ac:spMkLst>
        </pc:spChg>
      </pc:sldChg>
      <pc:sldChg chg="delSp modSp mod">
        <pc:chgData name="Siegbert Rudolph" userId="2af4d44886c067cc" providerId="LiveId" clId="{8441D406-A203-4715-A715-C1FF7DD0BD50}" dt="2024-03-26T16:49:46.019" v="797" actId="1076"/>
        <pc:sldMkLst>
          <pc:docMk/>
          <pc:sldMk cId="3586927126" sldId="288"/>
        </pc:sldMkLst>
        <pc:spChg chg="del">
          <ac:chgData name="Siegbert Rudolph" userId="2af4d44886c067cc" providerId="LiveId" clId="{8441D406-A203-4715-A715-C1FF7DD0BD50}" dt="2024-03-26T16:49:46.019" v="792" actId="478"/>
          <ac:spMkLst>
            <pc:docMk/>
            <pc:sldMk cId="3586927126" sldId="288"/>
            <ac:spMk id="12" creationId="{27D8F9EA-95F7-9CBE-D92B-696CCDF67E56}"/>
          </ac:spMkLst>
        </pc:spChg>
        <pc:spChg chg="del mod">
          <ac:chgData name="Siegbert Rudolph" userId="2af4d44886c067cc" providerId="LiveId" clId="{8441D406-A203-4715-A715-C1FF7DD0BD50}" dt="2022-09-23T17:41:14.182" v="468" actId="478"/>
          <ac:spMkLst>
            <pc:docMk/>
            <pc:sldMk cId="3586927126" sldId="288"/>
            <ac:spMk id="12" creationId="{870394AA-5E7C-52BE-A096-AA3F356EA48A}"/>
          </ac:spMkLst>
        </pc:spChg>
        <pc:spChg chg="mod">
          <ac:chgData name="Siegbert Rudolph" userId="2af4d44886c067cc" providerId="LiveId" clId="{8441D406-A203-4715-A715-C1FF7DD0BD50}" dt="2022-09-23T17:41:14.182" v="473" actId="1076"/>
          <ac:spMkLst>
            <pc:docMk/>
            <pc:sldMk cId="3586927126" sldId="288"/>
            <ac:spMk id="13" creationId="{494A7375-44A0-8EE5-7342-7C6AABF67416}"/>
          </ac:spMkLst>
        </pc:spChg>
        <pc:spChg chg="mod">
          <ac:chgData name="Siegbert Rudolph" userId="2af4d44886c067cc" providerId="LiveId" clId="{8441D406-A203-4715-A715-C1FF7DD0BD50}" dt="2024-03-26T16:49:46.019" v="797" actId="1076"/>
          <ac:spMkLst>
            <pc:docMk/>
            <pc:sldMk cId="3586927126" sldId="288"/>
            <ac:spMk id="13" creationId="{4F270D8E-41E4-5736-E086-D58D3C649344}"/>
          </ac:spMkLst>
        </pc:spChg>
        <pc:spChg chg="del">
          <ac:chgData name="Siegbert Rudolph" userId="2af4d44886c067cc" providerId="LiveId" clId="{8441D406-A203-4715-A715-C1FF7DD0BD50}" dt="2022-09-20T17:47:19.623" v="144" actId="478"/>
          <ac:spMkLst>
            <pc:docMk/>
            <pc:sldMk cId="3586927126" sldId="288"/>
            <ac:spMk id="13" creationId="{51AF1D67-DC2C-1FA4-7C24-1ACDFACB3946}"/>
          </ac:spMkLst>
        </pc:spChg>
      </pc:sldChg>
      <pc:sldChg chg="delSp modSp mod">
        <pc:chgData name="Siegbert Rudolph" userId="2af4d44886c067cc" providerId="LiveId" clId="{8441D406-A203-4715-A715-C1FF7DD0BD50}" dt="2024-03-26T16:49:46.035" v="803" actId="1076"/>
        <pc:sldMkLst>
          <pc:docMk/>
          <pc:sldMk cId="3810152147" sldId="289"/>
        </pc:sldMkLst>
        <pc:spChg chg="del mod">
          <ac:chgData name="Siegbert Rudolph" userId="2af4d44886c067cc" providerId="LiveId" clId="{8441D406-A203-4715-A715-C1FF7DD0BD50}" dt="2022-09-23T17:41:14.182" v="474" actId="478"/>
          <ac:spMkLst>
            <pc:docMk/>
            <pc:sldMk cId="3810152147" sldId="289"/>
            <ac:spMk id="12" creationId="{49F41654-CE98-9581-7F53-01EAED75022A}"/>
          </ac:spMkLst>
        </pc:spChg>
        <pc:spChg chg="del">
          <ac:chgData name="Siegbert Rudolph" userId="2af4d44886c067cc" providerId="LiveId" clId="{8441D406-A203-4715-A715-C1FF7DD0BD50}" dt="2024-03-26T16:49:46.019" v="798" actId="478"/>
          <ac:spMkLst>
            <pc:docMk/>
            <pc:sldMk cId="3810152147" sldId="289"/>
            <ac:spMk id="12" creationId="{FFD76B4B-BA55-C870-340E-92B9FBAE1639}"/>
          </ac:spMkLst>
        </pc:spChg>
        <pc:spChg chg="mod">
          <ac:chgData name="Siegbert Rudolph" userId="2af4d44886c067cc" providerId="LiveId" clId="{8441D406-A203-4715-A715-C1FF7DD0BD50}" dt="2022-09-23T17:41:14.182" v="479" actId="1076"/>
          <ac:spMkLst>
            <pc:docMk/>
            <pc:sldMk cId="3810152147" sldId="289"/>
            <ac:spMk id="13" creationId="{2C84235F-387B-0A92-7292-890BF3762EC5}"/>
          </ac:spMkLst>
        </pc:spChg>
        <pc:spChg chg="del">
          <ac:chgData name="Siegbert Rudolph" userId="2af4d44886c067cc" providerId="LiveId" clId="{8441D406-A203-4715-A715-C1FF7DD0BD50}" dt="2022-09-20T17:47:19.639" v="150" actId="478"/>
          <ac:spMkLst>
            <pc:docMk/>
            <pc:sldMk cId="3810152147" sldId="289"/>
            <ac:spMk id="13" creationId="{C654AE28-8470-8D89-007A-2255F0C410DE}"/>
          </ac:spMkLst>
        </pc:spChg>
        <pc:spChg chg="mod">
          <ac:chgData name="Siegbert Rudolph" userId="2af4d44886c067cc" providerId="LiveId" clId="{8441D406-A203-4715-A715-C1FF7DD0BD50}" dt="2024-03-26T16:49:46.035" v="803" actId="1076"/>
          <ac:spMkLst>
            <pc:docMk/>
            <pc:sldMk cId="3810152147" sldId="289"/>
            <ac:spMk id="13" creationId="{D7C31478-C5C8-4E96-23B9-083ADB073D4E}"/>
          </ac:spMkLst>
        </pc:spChg>
      </pc:sldChg>
      <pc:sldChg chg="delSp modSp mod">
        <pc:chgData name="Siegbert Rudolph" userId="2af4d44886c067cc" providerId="LiveId" clId="{8441D406-A203-4715-A715-C1FF7DD0BD50}" dt="2024-03-26T16:49:46.050" v="833" actId="1076"/>
        <pc:sldMkLst>
          <pc:docMk/>
          <pc:sldMk cId="1435490548" sldId="290"/>
        </pc:sldMkLst>
        <pc:spChg chg="del">
          <ac:chgData name="Siegbert Rudolph" userId="2af4d44886c067cc" providerId="LiveId" clId="{8441D406-A203-4715-A715-C1FF7DD0BD50}" dt="2024-03-26T16:49:46.050" v="828" actId="478"/>
          <ac:spMkLst>
            <pc:docMk/>
            <pc:sldMk cId="1435490548" sldId="290"/>
            <ac:spMk id="12" creationId="{6D57319B-0D8E-DC39-7D5A-46467FADE445}"/>
          </ac:spMkLst>
        </pc:spChg>
        <pc:spChg chg="del mod">
          <ac:chgData name="Siegbert Rudolph" userId="2af4d44886c067cc" providerId="LiveId" clId="{8441D406-A203-4715-A715-C1FF7DD0BD50}" dt="2022-09-23T17:41:14.197" v="504" actId="478"/>
          <ac:spMkLst>
            <pc:docMk/>
            <pc:sldMk cId="1435490548" sldId="290"/>
            <ac:spMk id="12" creationId="{856B12D5-2D3B-B689-9C74-51B054C8B965}"/>
          </ac:spMkLst>
        </pc:spChg>
        <pc:spChg chg="mod">
          <ac:chgData name="Siegbert Rudolph" userId="2af4d44886c067cc" providerId="LiveId" clId="{8441D406-A203-4715-A715-C1FF7DD0BD50}" dt="2024-03-26T16:49:46.050" v="833" actId="1076"/>
          <ac:spMkLst>
            <pc:docMk/>
            <pc:sldMk cId="1435490548" sldId="290"/>
            <ac:spMk id="13" creationId="{46583829-0C20-8A84-FE40-BBF28BCACBC5}"/>
          </ac:spMkLst>
        </pc:spChg>
        <pc:spChg chg="mod">
          <ac:chgData name="Siegbert Rudolph" userId="2af4d44886c067cc" providerId="LiveId" clId="{8441D406-A203-4715-A715-C1FF7DD0BD50}" dt="2022-09-23T17:41:14.213" v="509" actId="1076"/>
          <ac:spMkLst>
            <pc:docMk/>
            <pc:sldMk cId="1435490548" sldId="290"/>
            <ac:spMk id="13" creationId="{9033B3D1-C3E0-E7BC-0B95-ED027E85D995}"/>
          </ac:spMkLst>
        </pc:spChg>
        <pc:spChg chg="del">
          <ac:chgData name="Siegbert Rudolph" userId="2af4d44886c067cc" providerId="LiveId" clId="{8441D406-A203-4715-A715-C1FF7DD0BD50}" dt="2022-09-20T17:47:19.655" v="180" actId="478"/>
          <ac:spMkLst>
            <pc:docMk/>
            <pc:sldMk cId="1435490548" sldId="290"/>
            <ac:spMk id="13" creationId="{B2B08DE9-DB0C-71DD-F0A7-D912BD11BCAA}"/>
          </ac:spMkLst>
        </pc:spChg>
      </pc:sldChg>
      <pc:sldChg chg="delSp modSp mod">
        <pc:chgData name="Siegbert Rudolph" userId="2af4d44886c067cc" providerId="LiveId" clId="{8441D406-A203-4715-A715-C1FF7DD0BD50}" dt="2024-03-26T16:49:46.035" v="809" actId="1076"/>
        <pc:sldMkLst>
          <pc:docMk/>
          <pc:sldMk cId="2768513747" sldId="291"/>
        </pc:sldMkLst>
        <pc:spChg chg="del mod">
          <ac:chgData name="Siegbert Rudolph" userId="2af4d44886c067cc" providerId="LiveId" clId="{8441D406-A203-4715-A715-C1FF7DD0BD50}" dt="2022-09-23T17:41:14.182" v="480" actId="478"/>
          <ac:spMkLst>
            <pc:docMk/>
            <pc:sldMk cId="2768513747" sldId="291"/>
            <ac:spMk id="12" creationId="{57FD0215-F161-93B6-665E-52254CB890E8}"/>
          </ac:spMkLst>
        </pc:spChg>
        <pc:spChg chg="del">
          <ac:chgData name="Siegbert Rudolph" userId="2af4d44886c067cc" providerId="LiveId" clId="{8441D406-A203-4715-A715-C1FF7DD0BD50}" dt="2024-03-26T16:49:46.035" v="804" actId="478"/>
          <ac:spMkLst>
            <pc:docMk/>
            <pc:sldMk cId="2768513747" sldId="291"/>
            <ac:spMk id="12" creationId="{E06800F8-CD6F-76AC-2DD3-8F31D8E45C58}"/>
          </ac:spMkLst>
        </pc:spChg>
        <pc:spChg chg="mod">
          <ac:chgData name="Siegbert Rudolph" userId="2af4d44886c067cc" providerId="LiveId" clId="{8441D406-A203-4715-A715-C1FF7DD0BD50}" dt="2024-03-26T16:49:46.035" v="809" actId="1076"/>
          <ac:spMkLst>
            <pc:docMk/>
            <pc:sldMk cId="2768513747" sldId="291"/>
            <ac:spMk id="13" creationId="{6703772F-D68D-AB39-1EEF-D870A02C284C}"/>
          </ac:spMkLst>
        </pc:spChg>
        <pc:spChg chg="del">
          <ac:chgData name="Siegbert Rudolph" userId="2af4d44886c067cc" providerId="LiveId" clId="{8441D406-A203-4715-A715-C1FF7DD0BD50}" dt="2022-09-20T17:47:19.639" v="156" actId="478"/>
          <ac:spMkLst>
            <pc:docMk/>
            <pc:sldMk cId="2768513747" sldId="291"/>
            <ac:spMk id="13" creationId="{8B47317F-146A-E743-614E-702652CF930F}"/>
          </ac:spMkLst>
        </pc:spChg>
        <pc:spChg chg="mod">
          <ac:chgData name="Siegbert Rudolph" userId="2af4d44886c067cc" providerId="LiveId" clId="{8441D406-A203-4715-A715-C1FF7DD0BD50}" dt="2022-09-23T17:41:14.197" v="485" actId="1076"/>
          <ac:spMkLst>
            <pc:docMk/>
            <pc:sldMk cId="2768513747" sldId="291"/>
            <ac:spMk id="13" creationId="{CAB158F2-4746-F703-0D44-3FB7B1C8FB88}"/>
          </ac:spMkLst>
        </pc:spChg>
      </pc:sldChg>
      <pc:sldChg chg="delSp modSp mod">
        <pc:chgData name="Siegbert Rudolph" userId="2af4d44886c067cc" providerId="LiveId" clId="{8441D406-A203-4715-A715-C1FF7DD0BD50}" dt="2024-03-26T16:49:46.050" v="821" actId="1076"/>
        <pc:sldMkLst>
          <pc:docMk/>
          <pc:sldMk cId="3980244564" sldId="292"/>
        </pc:sldMkLst>
        <pc:spChg chg="del mod">
          <ac:chgData name="Siegbert Rudolph" userId="2af4d44886c067cc" providerId="LiveId" clId="{8441D406-A203-4715-A715-C1FF7DD0BD50}" dt="2022-09-23T17:41:14.197" v="492" actId="478"/>
          <ac:spMkLst>
            <pc:docMk/>
            <pc:sldMk cId="3980244564" sldId="292"/>
            <ac:spMk id="11" creationId="{269AD650-4026-96D4-4E47-2D511B77B62F}"/>
          </ac:spMkLst>
        </pc:spChg>
        <pc:spChg chg="del">
          <ac:chgData name="Siegbert Rudolph" userId="2af4d44886c067cc" providerId="LiveId" clId="{8441D406-A203-4715-A715-C1FF7DD0BD50}" dt="2024-03-26T16:49:46.035" v="816" actId="478"/>
          <ac:spMkLst>
            <pc:docMk/>
            <pc:sldMk cId="3980244564" sldId="292"/>
            <ac:spMk id="11" creationId="{729820AF-4A8D-F42D-C0B4-7CC19F24B490}"/>
          </ac:spMkLst>
        </pc:spChg>
        <pc:spChg chg="del">
          <ac:chgData name="Siegbert Rudolph" userId="2af4d44886c067cc" providerId="LiveId" clId="{8441D406-A203-4715-A715-C1FF7DD0BD50}" dt="2022-09-20T17:47:19.655" v="168" actId="478"/>
          <ac:spMkLst>
            <pc:docMk/>
            <pc:sldMk cId="3980244564" sldId="292"/>
            <ac:spMk id="13" creationId="{02BCFC42-F234-BDDF-93AA-C479C196B68C}"/>
          </ac:spMkLst>
        </pc:spChg>
        <pc:spChg chg="mod">
          <ac:chgData name="Siegbert Rudolph" userId="2af4d44886c067cc" providerId="LiveId" clId="{8441D406-A203-4715-A715-C1FF7DD0BD50}" dt="2022-09-23T17:41:14.197" v="497" actId="1076"/>
          <ac:spMkLst>
            <pc:docMk/>
            <pc:sldMk cId="3980244564" sldId="292"/>
            <ac:spMk id="13" creationId="{2D048886-7229-7A7B-DF1A-34398BFE3B34}"/>
          </ac:spMkLst>
        </pc:spChg>
        <pc:spChg chg="mod">
          <ac:chgData name="Siegbert Rudolph" userId="2af4d44886c067cc" providerId="LiveId" clId="{8441D406-A203-4715-A715-C1FF7DD0BD50}" dt="2024-03-26T16:49:46.050" v="821" actId="1076"/>
          <ac:spMkLst>
            <pc:docMk/>
            <pc:sldMk cId="3980244564" sldId="292"/>
            <ac:spMk id="13" creationId="{E41B737D-FE25-00E4-DA0F-237698E135DB}"/>
          </ac:spMkLst>
        </pc:spChg>
      </pc:sldChg>
      <pc:sldChg chg="delSp modSp mod">
        <pc:chgData name="Siegbert Rudolph" userId="2af4d44886c067cc" providerId="LiveId" clId="{8441D406-A203-4715-A715-C1FF7DD0BD50}" dt="2024-03-26T16:49:46.035" v="815" actId="1076"/>
        <pc:sldMkLst>
          <pc:docMk/>
          <pc:sldMk cId="3606507039" sldId="293"/>
        </pc:sldMkLst>
        <pc:spChg chg="del">
          <ac:chgData name="Siegbert Rudolph" userId="2af4d44886c067cc" providerId="LiveId" clId="{8441D406-A203-4715-A715-C1FF7DD0BD50}" dt="2024-03-26T16:49:46.035" v="810" actId="478"/>
          <ac:spMkLst>
            <pc:docMk/>
            <pc:sldMk cId="3606507039" sldId="293"/>
            <ac:spMk id="12" creationId="{77080F93-C88E-5919-E673-DC3A5BEF9622}"/>
          </ac:spMkLst>
        </pc:spChg>
        <pc:spChg chg="del mod">
          <ac:chgData name="Siegbert Rudolph" userId="2af4d44886c067cc" providerId="LiveId" clId="{8441D406-A203-4715-A715-C1FF7DD0BD50}" dt="2022-09-23T17:41:14.197" v="486" actId="478"/>
          <ac:spMkLst>
            <pc:docMk/>
            <pc:sldMk cId="3606507039" sldId="293"/>
            <ac:spMk id="12" creationId="{A7139493-803B-D0B8-A769-40C9A5485E02}"/>
          </ac:spMkLst>
        </pc:spChg>
        <pc:spChg chg="del">
          <ac:chgData name="Siegbert Rudolph" userId="2af4d44886c067cc" providerId="LiveId" clId="{8441D406-A203-4715-A715-C1FF7DD0BD50}" dt="2022-09-20T17:47:19.639" v="162" actId="478"/>
          <ac:spMkLst>
            <pc:docMk/>
            <pc:sldMk cId="3606507039" sldId="293"/>
            <ac:spMk id="13" creationId="{3593D821-5ADD-F1E0-661E-28DC6556710A}"/>
          </ac:spMkLst>
        </pc:spChg>
        <pc:spChg chg="mod">
          <ac:chgData name="Siegbert Rudolph" userId="2af4d44886c067cc" providerId="LiveId" clId="{8441D406-A203-4715-A715-C1FF7DD0BD50}" dt="2022-09-23T17:41:14.197" v="491" actId="1076"/>
          <ac:spMkLst>
            <pc:docMk/>
            <pc:sldMk cId="3606507039" sldId="293"/>
            <ac:spMk id="13" creationId="{577048AB-7342-82C4-B974-BFDCEB119F06}"/>
          </ac:spMkLst>
        </pc:spChg>
        <pc:spChg chg="mod">
          <ac:chgData name="Siegbert Rudolph" userId="2af4d44886c067cc" providerId="LiveId" clId="{8441D406-A203-4715-A715-C1FF7DD0BD50}" dt="2024-03-26T16:49:46.035" v="815" actId="1076"/>
          <ac:spMkLst>
            <pc:docMk/>
            <pc:sldMk cId="3606507039" sldId="293"/>
            <ac:spMk id="13" creationId="{FF4DE4AA-54BA-0B57-88B2-222A668DE63E}"/>
          </ac:spMkLst>
        </pc:spChg>
      </pc:sldChg>
      <pc:sldChg chg="delSp modSp mod">
        <pc:chgData name="Siegbert Rudolph" userId="2af4d44886c067cc" providerId="LiveId" clId="{8441D406-A203-4715-A715-C1FF7DD0BD50}" dt="2024-03-26T16:49:46.082" v="875" actId="1076"/>
        <pc:sldMkLst>
          <pc:docMk/>
          <pc:sldMk cId="3148192860" sldId="294"/>
        </pc:sldMkLst>
        <pc:spChg chg="del mod">
          <ac:chgData name="Siegbert Rudolph" userId="2af4d44886c067cc" providerId="LiveId" clId="{8441D406-A203-4715-A715-C1FF7DD0BD50}" dt="2022-09-23T17:41:14.228" v="546" actId="478"/>
          <ac:spMkLst>
            <pc:docMk/>
            <pc:sldMk cId="3148192860" sldId="294"/>
            <ac:spMk id="13" creationId="{B8078DC7-24EB-8325-E0F3-8645CE4987DA}"/>
          </ac:spMkLst>
        </pc:spChg>
        <pc:spChg chg="del">
          <ac:chgData name="Siegbert Rudolph" userId="2af4d44886c067cc" providerId="LiveId" clId="{8441D406-A203-4715-A715-C1FF7DD0BD50}" dt="2024-03-26T16:49:46.082" v="870" actId="478"/>
          <ac:spMkLst>
            <pc:docMk/>
            <pc:sldMk cId="3148192860" sldId="294"/>
            <ac:spMk id="13" creationId="{FED377F0-3B50-D60F-1C52-9F689B71A37C}"/>
          </ac:spMkLst>
        </pc:spChg>
        <pc:spChg chg="mod">
          <ac:chgData name="Siegbert Rudolph" userId="2af4d44886c067cc" providerId="LiveId" clId="{8441D406-A203-4715-A715-C1FF7DD0BD50}" dt="2024-03-26T16:49:46.082" v="875" actId="1076"/>
          <ac:spMkLst>
            <pc:docMk/>
            <pc:sldMk cId="3148192860" sldId="294"/>
            <ac:spMk id="14" creationId="{21005964-8C7E-7B65-4049-23D0885321DF}"/>
          </ac:spMkLst>
        </pc:spChg>
        <pc:spChg chg="mod">
          <ac:chgData name="Siegbert Rudolph" userId="2af4d44886c067cc" providerId="LiveId" clId="{8441D406-A203-4715-A715-C1FF7DD0BD50}" dt="2022-09-23T17:41:14.228" v="551" actId="1076"/>
          <ac:spMkLst>
            <pc:docMk/>
            <pc:sldMk cId="3148192860" sldId="294"/>
            <ac:spMk id="14" creationId="{2C41FDAD-B639-77BD-11B2-6AE434587809}"/>
          </ac:spMkLst>
        </pc:spChg>
        <pc:spChg chg="del">
          <ac:chgData name="Siegbert Rudolph" userId="2af4d44886c067cc" providerId="LiveId" clId="{8441D406-A203-4715-A715-C1FF7DD0BD50}" dt="2022-09-20T17:47:19.702" v="222" actId="478"/>
          <ac:spMkLst>
            <pc:docMk/>
            <pc:sldMk cId="3148192860" sldId="294"/>
            <ac:spMk id="14" creationId="{4363C0F3-F3BE-DB12-C267-B08A2F316760}"/>
          </ac:spMkLst>
        </pc:spChg>
      </pc:sldChg>
      <pc:sldChg chg="delSp modSp mod">
        <pc:chgData name="Siegbert Rudolph" userId="2af4d44886c067cc" providerId="LiveId" clId="{8441D406-A203-4715-A715-C1FF7DD0BD50}" dt="2024-03-26T16:49:46.082" v="881" actId="1076"/>
        <pc:sldMkLst>
          <pc:docMk/>
          <pc:sldMk cId="3619462460" sldId="296"/>
        </pc:sldMkLst>
        <pc:spChg chg="del mod">
          <ac:chgData name="Siegbert Rudolph" userId="2af4d44886c067cc" providerId="LiveId" clId="{8441D406-A203-4715-A715-C1FF7DD0BD50}" dt="2022-09-23T17:41:14.244" v="552" actId="478"/>
          <ac:spMkLst>
            <pc:docMk/>
            <pc:sldMk cId="3619462460" sldId="296"/>
            <ac:spMk id="13" creationId="{42AA6E8A-4111-9E6D-7302-55A35DDC3C51}"/>
          </ac:spMkLst>
        </pc:spChg>
        <pc:spChg chg="del">
          <ac:chgData name="Siegbert Rudolph" userId="2af4d44886c067cc" providerId="LiveId" clId="{8441D406-A203-4715-A715-C1FF7DD0BD50}" dt="2024-03-26T16:49:46.082" v="876" actId="478"/>
          <ac:spMkLst>
            <pc:docMk/>
            <pc:sldMk cId="3619462460" sldId="296"/>
            <ac:spMk id="13" creationId="{D4AAE691-47B3-F6C4-56FF-3F6B0B05EC3A}"/>
          </ac:spMkLst>
        </pc:spChg>
        <pc:spChg chg="mod">
          <ac:chgData name="Siegbert Rudolph" userId="2af4d44886c067cc" providerId="LiveId" clId="{8441D406-A203-4715-A715-C1FF7DD0BD50}" dt="2022-09-23T17:41:14.244" v="557" actId="1076"/>
          <ac:spMkLst>
            <pc:docMk/>
            <pc:sldMk cId="3619462460" sldId="296"/>
            <ac:spMk id="14" creationId="{6DD7A63F-1F2A-C569-F6FD-E9163C299CA3}"/>
          </ac:spMkLst>
        </pc:spChg>
        <pc:spChg chg="del">
          <ac:chgData name="Siegbert Rudolph" userId="2af4d44886c067cc" providerId="LiveId" clId="{8441D406-A203-4715-A715-C1FF7DD0BD50}" dt="2022-09-20T17:47:19.717" v="228" actId="478"/>
          <ac:spMkLst>
            <pc:docMk/>
            <pc:sldMk cId="3619462460" sldId="296"/>
            <ac:spMk id="14" creationId="{99131AD4-73D8-2D61-B16E-43BCCDC0FE0C}"/>
          </ac:spMkLst>
        </pc:spChg>
        <pc:spChg chg="mod">
          <ac:chgData name="Siegbert Rudolph" userId="2af4d44886c067cc" providerId="LiveId" clId="{8441D406-A203-4715-A715-C1FF7DD0BD50}" dt="2024-03-26T16:49:46.082" v="881" actId="1076"/>
          <ac:spMkLst>
            <pc:docMk/>
            <pc:sldMk cId="3619462460" sldId="296"/>
            <ac:spMk id="14" creationId="{D28A5B22-140B-4DF3-6E12-EC1D737D282F}"/>
          </ac:spMkLst>
        </pc:spChg>
      </pc:sldChg>
      <pc:sldChg chg="delSp modSp mod">
        <pc:chgData name="Siegbert Rudolph" userId="2af4d44886c067cc" providerId="LiveId" clId="{8441D406-A203-4715-A715-C1FF7DD0BD50}" dt="2024-03-26T16:49:46.097" v="887" actId="1076"/>
        <pc:sldMkLst>
          <pc:docMk/>
          <pc:sldMk cId="2115990539" sldId="297"/>
        </pc:sldMkLst>
        <pc:spChg chg="del mod">
          <ac:chgData name="Siegbert Rudolph" userId="2af4d44886c067cc" providerId="LiveId" clId="{8441D406-A203-4715-A715-C1FF7DD0BD50}" dt="2022-09-23T17:41:14.244" v="558" actId="478"/>
          <ac:spMkLst>
            <pc:docMk/>
            <pc:sldMk cId="2115990539" sldId="297"/>
            <ac:spMk id="13" creationId="{23F9E774-1F1A-1F1B-6AF7-017F53F881C2}"/>
          </ac:spMkLst>
        </pc:spChg>
        <pc:spChg chg="del">
          <ac:chgData name="Siegbert Rudolph" userId="2af4d44886c067cc" providerId="LiveId" clId="{8441D406-A203-4715-A715-C1FF7DD0BD50}" dt="2024-03-26T16:49:46.082" v="882" actId="478"/>
          <ac:spMkLst>
            <pc:docMk/>
            <pc:sldMk cId="2115990539" sldId="297"/>
            <ac:spMk id="13" creationId="{9642D832-D74C-3010-1196-EAAF59F54502}"/>
          </ac:spMkLst>
        </pc:spChg>
        <pc:spChg chg="mod">
          <ac:chgData name="Siegbert Rudolph" userId="2af4d44886c067cc" providerId="LiveId" clId="{8441D406-A203-4715-A715-C1FF7DD0BD50}" dt="2024-03-26T16:49:46.097" v="887" actId="1076"/>
          <ac:spMkLst>
            <pc:docMk/>
            <pc:sldMk cId="2115990539" sldId="297"/>
            <ac:spMk id="14" creationId="{05BE89DC-C0F7-B5A0-3934-2D5D12120512}"/>
          </ac:spMkLst>
        </pc:spChg>
        <pc:spChg chg="mod">
          <ac:chgData name="Siegbert Rudolph" userId="2af4d44886c067cc" providerId="LiveId" clId="{8441D406-A203-4715-A715-C1FF7DD0BD50}" dt="2022-09-23T17:41:14.253" v="563" actId="1076"/>
          <ac:spMkLst>
            <pc:docMk/>
            <pc:sldMk cId="2115990539" sldId="297"/>
            <ac:spMk id="14" creationId="{1833394C-EF38-28EE-D3F7-56594B146335}"/>
          </ac:spMkLst>
        </pc:spChg>
        <pc:spChg chg="del">
          <ac:chgData name="Siegbert Rudolph" userId="2af4d44886c067cc" providerId="LiveId" clId="{8441D406-A203-4715-A715-C1FF7DD0BD50}" dt="2022-09-20T17:47:19.717" v="234" actId="478"/>
          <ac:spMkLst>
            <pc:docMk/>
            <pc:sldMk cId="2115990539" sldId="297"/>
            <ac:spMk id="14" creationId="{4BC890F4-A578-E6E4-B167-7A4E5ABA9E82}"/>
          </ac:spMkLst>
        </pc:spChg>
      </pc:sldChg>
      <pc:sldChg chg="delSp modSp mod">
        <pc:chgData name="Siegbert Rudolph" userId="2af4d44886c067cc" providerId="LiveId" clId="{8441D406-A203-4715-A715-C1FF7DD0BD50}" dt="2024-03-26T16:49:46.066" v="851" actId="1076"/>
        <pc:sldMkLst>
          <pc:docMk/>
          <pc:sldMk cId="953622842" sldId="298"/>
        </pc:sldMkLst>
        <pc:spChg chg="del">
          <ac:chgData name="Siegbert Rudolph" userId="2af4d44886c067cc" providerId="LiveId" clId="{8441D406-A203-4715-A715-C1FF7DD0BD50}" dt="2024-03-26T16:49:46.066" v="846" actId="478"/>
          <ac:spMkLst>
            <pc:docMk/>
            <pc:sldMk cId="953622842" sldId="298"/>
            <ac:spMk id="13" creationId="{5DE8B1C6-EAFE-5203-F551-339333D69FCC}"/>
          </ac:spMkLst>
        </pc:spChg>
        <pc:spChg chg="del mod">
          <ac:chgData name="Siegbert Rudolph" userId="2af4d44886c067cc" providerId="LiveId" clId="{8441D406-A203-4715-A715-C1FF7DD0BD50}" dt="2022-09-23T17:41:14.213" v="522" actId="478"/>
          <ac:spMkLst>
            <pc:docMk/>
            <pc:sldMk cId="953622842" sldId="298"/>
            <ac:spMk id="13" creationId="{7D7071CB-2CA4-F89C-CB1C-18F24ED27E84}"/>
          </ac:spMkLst>
        </pc:spChg>
        <pc:spChg chg="mod">
          <ac:chgData name="Siegbert Rudolph" userId="2af4d44886c067cc" providerId="LiveId" clId="{8441D406-A203-4715-A715-C1FF7DD0BD50}" dt="2024-03-26T16:49:46.066" v="851" actId="1076"/>
          <ac:spMkLst>
            <pc:docMk/>
            <pc:sldMk cId="953622842" sldId="298"/>
            <ac:spMk id="14" creationId="{56A73EA2-2226-6F2F-4BED-EDC3C4FC9986}"/>
          </ac:spMkLst>
        </pc:spChg>
        <pc:spChg chg="mod">
          <ac:chgData name="Siegbert Rudolph" userId="2af4d44886c067cc" providerId="LiveId" clId="{8441D406-A203-4715-A715-C1FF7DD0BD50}" dt="2022-09-23T17:41:14.213" v="527" actId="1076"/>
          <ac:spMkLst>
            <pc:docMk/>
            <pc:sldMk cId="953622842" sldId="298"/>
            <ac:spMk id="14" creationId="{78B55232-E0B1-D9DA-F1F1-5C803F8FDDD6}"/>
          </ac:spMkLst>
        </pc:spChg>
        <pc:spChg chg="del">
          <ac:chgData name="Siegbert Rudolph" userId="2af4d44886c067cc" providerId="LiveId" clId="{8441D406-A203-4715-A715-C1FF7DD0BD50}" dt="2022-09-20T17:47:19.670" v="198" actId="478"/>
          <ac:spMkLst>
            <pc:docMk/>
            <pc:sldMk cId="953622842" sldId="298"/>
            <ac:spMk id="14" creationId="{FCA41825-E7DA-7969-ED71-0A6D979291E3}"/>
          </ac:spMkLst>
        </pc:spChg>
      </pc:sldChg>
      <pc:sldChg chg="delSp modSp mod">
        <pc:chgData name="Siegbert Rudolph" userId="2af4d44886c067cc" providerId="LiveId" clId="{8441D406-A203-4715-A715-C1FF7DD0BD50}" dt="2024-03-26T16:49:46.066" v="857" actId="1076"/>
        <pc:sldMkLst>
          <pc:docMk/>
          <pc:sldMk cId="197337642" sldId="299"/>
        </pc:sldMkLst>
        <pc:spChg chg="del">
          <ac:chgData name="Siegbert Rudolph" userId="2af4d44886c067cc" providerId="LiveId" clId="{8441D406-A203-4715-A715-C1FF7DD0BD50}" dt="2024-03-26T16:49:46.066" v="852" actId="478"/>
          <ac:spMkLst>
            <pc:docMk/>
            <pc:sldMk cId="197337642" sldId="299"/>
            <ac:spMk id="13" creationId="{40A7D840-E2CA-A1BF-71EA-BA2A4CD524E1}"/>
          </ac:spMkLst>
        </pc:spChg>
        <pc:spChg chg="del mod">
          <ac:chgData name="Siegbert Rudolph" userId="2af4d44886c067cc" providerId="LiveId" clId="{8441D406-A203-4715-A715-C1FF7DD0BD50}" dt="2022-09-23T17:41:14.213" v="528" actId="478"/>
          <ac:spMkLst>
            <pc:docMk/>
            <pc:sldMk cId="197337642" sldId="299"/>
            <ac:spMk id="13" creationId="{C84EFD59-0458-EC69-144F-2853BBF8CC83}"/>
          </ac:spMkLst>
        </pc:spChg>
        <pc:spChg chg="mod">
          <ac:chgData name="Siegbert Rudolph" userId="2af4d44886c067cc" providerId="LiveId" clId="{8441D406-A203-4715-A715-C1FF7DD0BD50}" dt="2022-09-23T17:41:14.213" v="533" actId="1076"/>
          <ac:spMkLst>
            <pc:docMk/>
            <pc:sldMk cId="197337642" sldId="299"/>
            <ac:spMk id="14" creationId="{410A6845-1E60-D836-6F37-6D2625C1E0D3}"/>
          </ac:spMkLst>
        </pc:spChg>
        <pc:spChg chg="del">
          <ac:chgData name="Siegbert Rudolph" userId="2af4d44886c067cc" providerId="LiveId" clId="{8441D406-A203-4715-A715-C1FF7DD0BD50}" dt="2022-09-20T17:47:19.686" v="204" actId="478"/>
          <ac:spMkLst>
            <pc:docMk/>
            <pc:sldMk cId="197337642" sldId="299"/>
            <ac:spMk id="14" creationId="{58D4C8DB-5304-522D-71A1-1B3288D86D3B}"/>
          </ac:spMkLst>
        </pc:spChg>
        <pc:spChg chg="mod">
          <ac:chgData name="Siegbert Rudolph" userId="2af4d44886c067cc" providerId="LiveId" clId="{8441D406-A203-4715-A715-C1FF7DD0BD50}" dt="2024-03-26T16:49:46.066" v="857" actId="1076"/>
          <ac:spMkLst>
            <pc:docMk/>
            <pc:sldMk cId="197337642" sldId="299"/>
            <ac:spMk id="14" creationId="{DCC8CBAF-E55E-C059-784B-94DB2AD5867F}"/>
          </ac:spMkLst>
        </pc:spChg>
      </pc:sldChg>
      <pc:sldChg chg="delSp modSp mod">
        <pc:chgData name="Siegbert Rudolph" userId="2af4d44886c067cc" providerId="LiveId" clId="{8441D406-A203-4715-A715-C1FF7DD0BD50}" dt="2024-03-26T16:49:46.097" v="893" actId="1076"/>
        <pc:sldMkLst>
          <pc:docMk/>
          <pc:sldMk cId="1384303419" sldId="300"/>
        </pc:sldMkLst>
        <pc:spChg chg="del">
          <ac:chgData name="Siegbert Rudolph" userId="2af4d44886c067cc" providerId="LiveId" clId="{8441D406-A203-4715-A715-C1FF7DD0BD50}" dt="2024-03-26T16:49:46.097" v="888" actId="478"/>
          <ac:spMkLst>
            <pc:docMk/>
            <pc:sldMk cId="1384303419" sldId="300"/>
            <ac:spMk id="13" creationId="{921DD673-CD83-DC5C-FCC2-B6A67A417DC8}"/>
          </ac:spMkLst>
        </pc:spChg>
        <pc:spChg chg="del mod">
          <ac:chgData name="Siegbert Rudolph" userId="2af4d44886c067cc" providerId="LiveId" clId="{8441D406-A203-4715-A715-C1FF7DD0BD50}" dt="2022-09-23T17:41:14.253" v="564" actId="478"/>
          <ac:spMkLst>
            <pc:docMk/>
            <pc:sldMk cId="1384303419" sldId="300"/>
            <ac:spMk id="13" creationId="{C8DE77DE-A44A-B2C9-DB47-2B41630763DD}"/>
          </ac:spMkLst>
        </pc:spChg>
        <pc:spChg chg="mod">
          <ac:chgData name="Siegbert Rudolph" userId="2af4d44886c067cc" providerId="LiveId" clId="{8441D406-A203-4715-A715-C1FF7DD0BD50}" dt="2022-09-23T17:41:14.253" v="569" actId="1076"/>
          <ac:spMkLst>
            <pc:docMk/>
            <pc:sldMk cId="1384303419" sldId="300"/>
            <ac:spMk id="14" creationId="{7A19F033-170E-629C-D245-11DD2ED2E850}"/>
          </ac:spMkLst>
        </pc:spChg>
        <pc:spChg chg="mod">
          <ac:chgData name="Siegbert Rudolph" userId="2af4d44886c067cc" providerId="LiveId" clId="{8441D406-A203-4715-A715-C1FF7DD0BD50}" dt="2024-03-26T16:49:46.097" v="893" actId="1076"/>
          <ac:spMkLst>
            <pc:docMk/>
            <pc:sldMk cId="1384303419" sldId="300"/>
            <ac:spMk id="14" creationId="{A2F8A454-29B8-03AE-8E97-38023B294E93}"/>
          </ac:spMkLst>
        </pc:spChg>
        <pc:spChg chg="del">
          <ac:chgData name="Siegbert Rudolph" userId="2af4d44886c067cc" providerId="LiveId" clId="{8441D406-A203-4715-A715-C1FF7DD0BD50}" dt="2022-09-20T17:47:19.733" v="240" actId="478"/>
          <ac:spMkLst>
            <pc:docMk/>
            <pc:sldMk cId="1384303419" sldId="300"/>
            <ac:spMk id="14" creationId="{FDFB38EC-99F5-1606-AB7A-E747D4722DA5}"/>
          </ac:spMkLst>
        </pc:spChg>
      </pc:sldChg>
      <pc:sldChg chg="delSp modSp mod">
        <pc:chgData name="Siegbert Rudolph" userId="2af4d44886c067cc" providerId="LiveId" clId="{8441D406-A203-4715-A715-C1FF7DD0BD50}" dt="2024-03-26T16:49:46.144" v="959" actId="1076"/>
        <pc:sldMkLst>
          <pc:docMk/>
          <pc:sldMk cId="4172240710" sldId="302"/>
        </pc:sldMkLst>
        <pc:spChg chg="del">
          <ac:chgData name="Siegbert Rudolph" userId="2af4d44886c067cc" providerId="LiveId" clId="{8441D406-A203-4715-A715-C1FF7DD0BD50}" dt="2024-03-26T16:49:46.144" v="954" actId="478"/>
          <ac:spMkLst>
            <pc:docMk/>
            <pc:sldMk cId="4172240710" sldId="302"/>
            <ac:spMk id="2" creationId="{53225C1D-AB3A-42CF-6A23-8BAF13869D97}"/>
          </ac:spMkLst>
        </pc:spChg>
        <pc:spChg chg="del mod">
          <ac:chgData name="Siegbert Rudolph" userId="2af4d44886c067cc" providerId="LiveId" clId="{8441D406-A203-4715-A715-C1FF7DD0BD50}" dt="2022-09-23T17:41:14.293" v="630" actId="478"/>
          <ac:spMkLst>
            <pc:docMk/>
            <pc:sldMk cId="4172240710" sldId="302"/>
            <ac:spMk id="2" creationId="{943244A0-0434-10D2-E7DE-F8187F21FF40}"/>
          </ac:spMkLst>
        </pc:spChg>
        <pc:spChg chg="mod">
          <ac:chgData name="Siegbert Rudolph" userId="2af4d44886c067cc" providerId="LiveId" clId="{8441D406-A203-4715-A715-C1FF7DD0BD50}" dt="2022-09-23T17:41:14.293" v="635" actId="1076"/>
          <ac:spMkLst>
            <pc:docMk/>
            <pc:sldMk cId="4172240710" sldId="302"/>
            <ac:spMk id="3" creationId="{14D11C36-7075-C855-26EB-626B6D265752}"/>
          </ac:spMkLst>
        </pc:spChg>
        <pc:spChg chg="del">
          <ac:chgData name="Siegbert Rudolph" userId="2af4d44886c067cc" providerId="LiveId" clId="{8441D406-A203-4715-A715-C1FF7DD0BD50}" dt="2022-09-20T17:47:19.795" v="306" actId="478"/>
          <ac:spMkLst>
            <pc:docMk/>
            <pc:sldMk cId="4172240710" sldId="302"/>
            <ac:spMk id="3" creationId="{6DC3E2F3-7C88-9BB1-D199-34460ECA0889}"/>
          </ac:spMkLst>
        </pc:spChg>
        <pc:spChg chg="mod">
          <ac:chgData name="Siegbert Rudolph" userId="2af4d44886c067cc" providerId="LiveId" clId="{8441D406-A203-4715-A715-C1FF7DD0BD50}" dt="2024-03-26T16:49:46.144" v="959" actId="1076"/>
          <ac:spMkLst>
            <pc:docMk/>
            <pc:sldMk cId="4172240710" sldId="302"/>
            <ac:spMk id="3" creationId="{A083B81F-B4AD-9F73-97CE-330E9D215F96}"/>
          </ac:spMkLst>
        </pc:spChg>
      </pc:sldChg>
      <pc:sldChg chg="delSp modSp mod">
        <pc:chgData name="Siegbert Rudolph" userId="2af4d44886c067cc" providerId="LiveId" clId="{8441D406-A203-4715-A715-C1FF7DD0BD50}" dt="2024-03-26T16:49:46.097" v="899" actId="1076"/>
        <pc:sldMkLst>
          <pc:docMk/>
          <pc:sldMk cId="3244104396" sldId="304"/>
        </pc:sldMkLst>
        <pc:spChg chg="del">
          <ac:chgData name="Siegbert Rudolph" userId="2af4d44886c067cc" providerId="LiveId" clId="{8441D406-A203-4715-A715-C1FF7DD0BD50}" dt="2024-03-26T16:49:46.097" v="894" actId="478"/>
          <ac:spMkLst>
            <pc:docMk/>
            <pc:sldMk cId="3244104396" sldId="304"/>
            <ac:spMk id="14" creationId="{DFAE5BDB-8EF4-A625-A88A-4A065B6D3063}"/>
          </ac:spMkLst>
        </pc:spChg>
        <pc:spChg chg="del mod">
          <ac:chgData name="Siegbert Rudolph" userId="2af4d44886c067cc" providerId="LiveId" clId="{8441D406-A203-4715-A715-C1FF7DD0BD50}" dt="2022-09-23T17:41:14.253" v="570" actId="478"/>
          <ac:spMkLst>
            <pc:docMk/>
            <pc:sldMk cId="3244104396" sldId="304"/>
            <ac:spMk id="14" creationId="{E4CCA378-3573-8C86-39F1-1326FE4748A2}"/>
          </ac:spMkLst>
        </pc:spChg>
        <pc:spChg chg="mod">
          <ac:chgData name="Siegbert Rudolph" userId="2af4d44886c067cc" providerId="LiveId" clId="{8441D406-A203-4715-A715-C1FF7DD0BD50}" dt="2024-03-26T16:49:46.097" v="899" actId="1076"/>
          <ac:spMkLst>
            <pc:docMk/>
            <pc:sldMk cId="3244104396" sldId="304"/>
            <ac:spMk id="15" creationId="{16D62954-F570-C06E-1200-44D6BA834C6E}"/>
          </ac:spMkLst>
        </pc:spChg>
        <pc:spChg chg="del">
          <ac:chgData name="Siegbert Rudolph" userId="2af4d44886c067cc" providerId="LiveId" clId="{8441D406-A203-4715-A715-C1FF7DD0BD50}" dt="2022-09-20T17:47:19.733" v="246" actId="478"/>
          <ac:spMkLst>
            <pc:docMk/>
            <pc:sldMk cId="3244104396" sldId="304"/>
            <ac:spMk id="15" creationId="{A4FF13A0-FF5F-2C45-3EA8-4B8E3FC54FA5}"/>
          </ac:spMkLst>
        </pc:spChg>
        <pc:spChg chg="mod">
          <ac:chgData name="Siegbert Rudolph" userId="2af4d44886c067cc" providerId="LiveId" clId="{8441D406-A203-4715-A715-C1FF7DD0BD50}" dt="2022-09-23T17:41:14.261" v="575" actId="1076"/>
          <ac:spMkLst>
            <pc:docMk/>
            <pc:sldMk cId="3244104396" sldId="304"/>
            <ac:spMk id="15" creationId="{C6C96C9A-0ED8-D4DC-3863-6E59CAF31CC7}"/>
          </ac:spMkLst>
        </pc:spChg>
      </pc:sldChg>
      <pc:sldChg chg="delSp modSp mod">
        <pc:chgData name="Siegbert Rudolph" userId="2af4d44886c067cc" providerId="LiveId" clId="{8441D406-A203-4715-A715-C1FF7DD0BD50}" dt="2024-03-26T16:49:46.113" v="905" actId="1076"/>
        <pc:sldMkLst>
          <pc:docMk/>
          <pc:sldMk cId="222117667" sldId="306"/>
        </pc:sldMkLst>
        <pc:spChg chg="del mod">
          <ac:chgData name="Siegbert Rudolph" userId="2af4d44886c067cc" providerId="LiveId" clId="{8441D406-A203-4715-A715-C1FF7DD0BD50}" dt="2022-09-23T17:41:14.261" v="576" actId="478"/>
          <ac:spMkLst>
            <pc:docMk/>
            <pc:sldMk cId="222117667" sldId="306"/>
            <ac:spMk id="14" creationId="{047FEBD7-2628-7B11-52C4-072592D54708}"/>
          </ac:spMkLst>
        </pc:spChg>
        <pc:spChg chg="del">
          <ac:chgData name="Siegbert Rudolph" userId="2af4d44886c067cc" providerId="LiveId" clId="{8441D406-A203-4715-A715-C1FF7DD0BD50}" dt="2024-03-26T16:49:46.097" v="900" actId="478"/>
          <ac:spMkLst>
            <pc:docMk/>
            <pc:sldMk cId="222117667" sldId="306"/>
            <ac:spMk id="14" creationId="{7D532830-5990-C18A-CA27-33A6AA9AEFE2}"/>
          </ac:spMkLst>
        </pc:spChg>
        <pc:spChg chg="del">
          <ac:chgData name="Siegbert Rudolph" userId="2af4d44886c067cc" providerId="LiveId" clId="{8441D406-A203-4715-A715-C1FF7DD0BD50}" dt="2022-09-20T17:47:19.748" v="252" actId="478"/>
          <ac:spMkLst>
            <pc:docMk/>
            <pc:sldMk cId="222117667" sldId="306"/>
            <ac:spMk id="15" creationId="{0215BFD7-6E7F-1CE6-7DFD-B21F3B67E754}"/>
          </ac:spMkLst>
        </pc:spChg>
        <pc:spChg chg="mod">
          <ac:chgData name="Siegbert Rudolph" userId="2af4d44886c067cc" providerId="LiveId" clId="{8441D406-A203-4715-A715-C1FF7DD0BD50}" dt="2022-09-23T17:41:14.263" v="581" actId="1076"/>
          <ac:spMkLst>
            <pc:docMk/>
            <pc:sldMk cId="222117667" sldId="306"/>
            <ac:spMk id="15" creationId="{9CEB0493-5DB0-2A7F-47BB-02661375C725}"/>
          </ac:spMkLst>
        </pc:spChg>
        <pc:spChg chg="mod">
          <ac:chgData name="Siegbert Rudolph" userId="2af4d44886c067cc" providerId="LiveId" clId="{8441D406-A203-4715-A715-C1FF7DD0BD50}" dt="2024-03-26T16:49:46.113" v="905" actId="1076"/>
          <ac:spMkLst>
            <pc:docMk/>
            <pc:sldMk cId="222117667" sldId="306"/>
            <ac:spMk id="15" creationId="{A9294DA7-85E4-565D-50A2-39458211A5F3}"/>
          </ac:spMkLst>
        </pc:spChg>
      </pc:sldChg>
      <pc:sldChg chg="delSp modSp mod">
        <pc:chgData name="Siegbert Rudolph" userId="2af4d44886c067cc" providerId="LiveId" clId="{8441D406-A203-4715-A715-C1FF7DD0BD50}" dt="2024-03-26T16:49:46.113" v="911" actId="1076"/>
        <pc:sldMkLst>
          <pc:docMk/>
          <pc:sldMk cId="2261935336" sldId="307"/>
        </pc:sldMkLst>
        <pc:spChg chg="del mod">
          <ac:chgData name="Siegbert Rudolph" userId="2af4d44886c067cc" providerId="LiveId" clId="{8441D406-A203-4715-A715-C1FF7DD0BD50}" dt="2022-09-23T17:41:14.263" v="582" actId="478"/>
          <ac:spMkLst>
            <pc:docMk/>
            <pc:sldMk cId="2261935336" sldId="307"/>
            <ac:spMk id="14" creationId="{91C9FF38-513C-2020-21B3-DC8B4476370F}"/>
          </ac:spMkLst>
        </pc:spChg>
        <pc:spChg chg="del">
          <ac:chgData name="Siegbert Rudolph" userId="2af4d44886c067cc" providerId="LiveId" clId="{8441D406-A203-4715-A715-C1FF7DD0BD50}" dt="2024-03-26T16:49:46.113" v="906" actId="478"/>
          <ac:spMkLst>
            <pc:docMk/>
            <pc:sldMk cId="2261935336" sldId="307"/>
            <ac:spMk id="14" creationId="{AFFE5FFC-01F0-5C5A-97CF-86E103D2BD18}"/>
          </ac:spMkLst>
        </pc:spChg>
        <pc:spChg chg="del">
          <ac:chgData name="Siegbert Rudolph" userId="2af4d44886c067cc" providerId="LiveId" clId="{8441D406-A203-4715-A715-C1FF7DD0BD50}" dt="2022-09-20T17:47:19.748" v="258" actId="478"/>
          <ac:spMkLst>
            <pc:docMk/>
            <pc:sldMk cId="2261935336" sldId="307"/>
            <ac:spMk id="15" creationId="{1AB91A2B-3C16-65EF-0873-7F175504EFA8}"/>
          </ac:spMkLst>
        </pc:spChg>
        <pc:spChg chg="mod">
          <ac:chgData name="Siegbert Rudolph" userId="2af4d44886c067cc" providerId="LiveId" clId="{8441D406-A203-4715-A715-C1FF7DD0BD50}" dt="2022-09-23T17:41:14.263" v="587" actId="1076"/>
          <ac:spMkLst>
            <pc:docMk/>
            <pc:sldMk cId="2261935336" sldId="307"/>
            <ac:spMk id="15" creationId="{867D9460-3090-EAFD-7871-F2F8F45F8A2C}"/>
          </ac:spMkLst>
        </pc:spChg>
        <pc:spChg chg="mod">
          <ac:chgData name="Siegbert Rudolph" userId="2af4d44886c067cc" providerId="LiveId" clId="{8441D406-A203-4715-A715-C1FF7DD0BD50}" dt="2024-03-26T16:49:46.113" v="911" actId="1076"/>
          <ac:spMkLst>
            <pc:docMk/>
            <pc:sldMk cId="2261935336" sldId="307"/>
            <ac:spMk id="15" creationId="{C9B40932-B753-ECAB-C70D-DDE66D9A6356}"/>
          </ac:spMkLst>
        </pc:spChg>
      </pc:sldChg>
      <pc:sldChg chg="delSp modSp mod">
        <pc:chgData name="Siegbert Rudolph" userId="2af4d44886c067cc" providerId="LiveId" clId="{8441D406-A203-4715-A715-C1FF7DD0BD50}" dt="2024-03-26T16:49:46.113" v="917" actId="1076"/>
        <pc:sldMkLst>
          <pc:docMk/>
          <pc:sldMk cId="1409952515" sldId="308"/>
        </pc:sldMkLst>
        <pc:spChg chg="del mod">
          <ac:chgData name="Siegbert Rudolph" userId="2af4d44886c067cc" providerId="LiveId" clId="{8441D406-A203-4715-A715-C1FF7DD0BD50}" dt="2022-09-23T17:41:14.263" v="588" actId="478"/>
          <ac:spMkLst>
            <pc:docMk/>
            <pc:sldMk cId="1409952515" sldId="308"/>
            <ac:spMk id="14" creationId="{5AD3E6C1-F723-92A2-4DA7-06C4C31F76DC}"/>
          </ac:spMkLst>
        </pc:spChg>
        <pc:spChg chg="del">
          <ac:chgData name="Siegbert Rudolph" userId="2af4d44886c067cc" providerId="LiveId" clId="{8441D406-A203-4715-A715-C1FF7DD0BD50}" dt="2024-03-26T16:49:46.113" v="912" actId="478"/>
          <ac:spMkLst>
            <pc:docMk/>
            <pc:sldMk cId="1409952515" sldId="308"/>
            <ac:spMk id="14" creationId="{9FB4E5D9-CC8D-F665-BA9A-F174F3D3C2BF}"/>
          </ac:spMkLst>
        </pc:spChg>
        <pc:spChg chg="del">
          <ac:chgData name="Siegbert Rudolph" userId="2af4d44886c067cc" providerId="LiveId" clId="{8441D406-A203-4715-A715-C1FF7DD0BD50}" dt="2022-09-20T17:47:19.748" v="264" actId="478"/>
          <ac:spMkLst>
            <pc:docMk/>
            <pc:sldMk cId="1409952515" sldId="308"/>
            <ac:spMk id="15" creationId="{BAF40284-A35A-A168-E13C-493A1F658DBF}"/>
          </ac:spMkLst>
        </pc:spChg>
        <pc:spChg chg="mod">
          <ac:chgData name="Siegbert Rudolph" userId="2af4d44886c067cc" providerId="LiveId" clId="{8441D406-A203-4715-A715-C1FF7DD0BD50}" dt="2022-09-23T17:41:14.273" v="593" actId="1076"/>
          <ac:spMkLst>
            <pc:docMk/>
            <pc:sldMk cId="1409952515" sldId="308"/>
            <ac:spMk id="15" creationId="{D1DE8854-2AF5-3E80-8BC7-65E4AC794410}"/>
          </ac:spMkLst>
        </pc:spChg>
        <pc:spChg chg="mod">
          <ac:chgData name="Siegbert Rudolph" userId="2af4d44886c067cc" providerId="LiveId" clId="{8441D406-A203-4715-A715-C1FF7DD0BD50}" dt="2024-03-26T16:49:46.113" v="917" actId="1076"/>
          <ac:spMkLst>
            <pc:docMk/>
            <pc:sldMk cId="1409952515" sldId="308"/>
            <ac:spMk id="15" creationId="{DF64717F-C8A3-A6FB-DDCF-77A8344C0710}"/>
          </ac:spMkLst>
        </pc:spChg>
      </pc:sldChg>
      <pc:sldChg chg="delSp modSp mod">
        <pc:chgData name="Siegbert Rudolph" userId="2af4d44886c067cc" providerId="LiveId" clId="{8441D406-A203-4715-A715-C1FF7DD0BD50}" dt="2024-03-26T16:49:46.128" v="923" actId="1076"/>
        <pc:sldMkLst>
          <pc:docMk/>
          <pc:sldMk cId="359376592" sldId="309"/>
        </pc:sldMkLst>
        <pc:spChg chg="del">
          <ac:chgData name="Siegbert Rudolph" userId="2af4d44886c067cc" providerId="LiveId" clId="{8441D406-A203-4715-A715-C1FF7DD0BD50}" dt="2024-03-26T16:49:46.113" v="918" actId="478"/>
          <ac:spMkLst>
            <pc:docMk/>
            <pc:sldMk cId="359376592" sldId="309"/>
            <ac:spMk id="14" creationId="{1A0ADE3A-D495-89A8-D7BD-37BFF032DACF}"/>
          </ac:spMkLst>
        </pc:spChg>
        <pc:spChg chg="del mod">
          <ac:chgData name="Siegbert Rudolph" userId="2af4d44886c067cc" providerId="LiveId" clId="{8441D406-A203-4715-A715-C1FF7DD0BD50}" dt="2022-09-23T17:41:14.273" v="594" actId="478"/>
          <ac:spMkLst>
            <pc:docMk/>
            <pc:sldMk cId="359376592" sldId="309"/>
            <ac:spMk id="14" creationId="{5139E5CE-7E34-14DC-C15E-AEB20A0FB09C}"/>
          </ac:spMkLst>
        </pc:spChg>
        <pc:spChg chg="mod">
          <ac:chgData name="Siegbert Rudolph" userId="2af4d44886c067cc" providerId="LiveId" clId="{8441D406-A203-4715-A715-C1FF7DD0BD50}" dt="2024-03-26T16:49:46.128" v="923" actId="1076"/>
          <ac:spMkLst>
            <pc:docMk/>
            <pc:sldMk cId="359376592" sldId="309"/>
            <ac:spMk id="15" creationId="{5A4532E5-26AF-C589-B99F-E8BC8E941BAA}"/>
          </ac:spMkLst>
        </pc:spChg>
        <pc:spChg chg="mod">
          <ac:chgData name="Siegbert Rudolph" userId="2af4d44886c067cc" providerId="LiveId" clId="{8441D406-A203-4715-A715-C1FF7DD0BD50}" dt="2022-09-23T17:41:14.273" v="599" actId="1076"/>
          <ac:spMkLst>
            <pc:docMk/>
            <pc:sldMk cId="359376592" sldId="309"/>
            <ac:spMk id="15" creationId="{793E21C6-56B7-A75B-DD0B-159F29C1D5D0}"/>
          </ac:spMkLst>
        </pc:spChg>
        <pc:spChg chg="del">
          <ac:chgData name="Siegbert Rudolph" userId="2af4d44886c067cc" providerId="LiveId" clId="{8441D406-A203-4715-A715-C1FF7DD0BD50}" dt="2022-09-20T17:47:19.764" v="270" actId="478"/>
          <ac:spMkLst>
            <pc:docMk/>
            <pc:sldMk cId="359376592" sldId="309"/>
            <ac:spMk id="15" creationId="{C693486A-1403-7E87-16C8-C82E316D28C6}"/>
          </ac:spMkLst>
        </pc:spChg>
      </pc:sldChg>
      <pc:sldChg chg="delSp modSp mod">
        <pc:chgData name="Siegbert Rudolph" userId="2af4d44886c067cc" providerId="LiveId" clId="{8441D406-A203-4715-A715-C1FF7DD0BD50}" dt="2024-03-26T16:49:46.128" v="929" actId="1076"/>
        <pc:sldMkLst>
          <pc:docMk/>
          <pc:sldMk cId="25140063" sldId="310"/>
        </pc:sldMkLst>
        <pc:spChg chg="del mod">
          <ac:chgData name="Siegbert Rudolph" userId="2af4d44886c067cc" providerId="LiveId" clId="{8441D406-A203-4715-A715-C1FF7DD0BD50}" dt="2022-09-23T17:41:14.273" v="600" actId="478"/>
          <ac:spMkLst>
            <pc:docMk/>
            <pc:sldMk cId="25140063" sldId="310"/>
            <ac:spMk id="14" creationId="{584F0770-890B-80F6-C52B-DD95D0DEE4A3}"/>
          </ac:spMkLst>
        </pc:spChg>
        <pc:spChg chg="del">
          <ac:chgData name="Siegbert Rudolph" userId="2af4d44886c067cc" providerId="LiveId" clId="{8441D406-A203-4715-A715-C1FF7DD0BD50}" dt="2024-03-26T16:49:46.128" v="924" actId="478"/>
          <ac:spMkLst>
            <pc:docMk/>
            <pc:sldMk cId="25140063" sldId="310"/>
            <ac:spMk id="14" creationId="{F08C2F10-6517-1C8F-F290-956503620EAF}"/>
          </ac:spMkLst>
        </pc:spChg>
        <pc:spChg chg="del">
          <ac:chgData name="Siegbert Rudolph" userId="2af4d44886c067cc" providerId="LiveId" clId="{8441D406-A203-4715-A715-C1FF7DD0BD50}" dt="2022-09-20T17:47:19.764" v="276" actId="478"/>
          <ac:spMkLst>
            <pc:docMk/>
            <pc:sldMk cId="25140063" sldId="310"/>
            <ac:spMk id="15" creationId="{0EF3F9C9-8BEF-96AF-8045-2F6A3A11B4B7}"/>
          </ac:spMkLst>
        </pc:spChg>
        <pc:spChg chg="mod">
          <ac:chgData name="Siegbert Rudolph" userId="2af4d44886c067cc" providerId="LiveId" clId="{8441D406-A203-4715-A715-C1FF7DD0BD50}" dt="2024-03-26T16:49:46.128" v="929" actId="1076"/>
          <ac:spMkLst>
            <pc:docMk/>
            <pc:sldMk cId="25140063" sldId="310"/>
            <ac:spMk id="15" creationId="{5A5BA973-D398-1A55-29F8-12B6593DB1C8}"/>
          </ac:spMkLst>
        </pc:spChg>
        <pc:spChg chg="mod">
          <ac:chgData name="Siegbert Rudolph" userId="2af4d44886c067cc" providerId="LiveId" clId="{8441D406-A203-4715-A715-C1FF7DD0BD50}" dt="2022-09-23T17:41:14.281" v="605" actId="1076"/>
          <ac:spMkLst>
            <pc:docMk/>
            <pc:sldMk cId="25140063" sldId="310"/>
            <ac:spMk id="15" creationId="{C6E07797-B83D-38B3-D05E-2420243C1331}"/>
          </ac:spMkLst>
        </pc:spChg>
      </pc:sldChg>
      <pc:sldChg chg="delSp modSp mod">
        <pc:chgData name="Siegbert Rudolph" userId="2af4d44886c067cc" providerId="LiveId" clId="{8441D406-A203-4715-A715-C1FF7DD0BD50}" dt="2024-03-26T16:49:46.128" v="935" actId="1076"/>
        <pc:sldMkLst>
          <pc:docMk/>
          <pc:sldMk cId="1778706396" sldId="311"/>
        </pc:sldMkLst>
        <pc:spChg chg="del">
          <ac:chgData name="Siegbert Rudolph" userId="2af4d44886c067cc" providerId="LiveId" clId="{8441D406-A203-4715-A715-C1FF7DD0BD50}" dt="2024-03-26T16:49:46.128" v="930" actId="478"/>
          <ac:spMkLst>
            <pc:docMk/>
            <pc:sldMk cId="1778706396" sldId="311"/>
            <ac:spMk id="14" creationId="{A5620B9A-FC45-3424-9100-F81AC16A1AB1}"/>
          </ac:spMkLst>
        </pc:spChg>
        <pc:spChg chg="del mod">
          <ac:chgData name="Siegbert Rudolph" userId="2af4d44886c067cc" providerId="LiveId" clId="{8441D406-A203-4715-A715-C1FF7DD0BD50}" dt="2022-09-23T17:41:14.281" v="606" actId="478"/>
          <ac:spMkLst>
            <pc:docMk/>
            <pc:sldMk cId="1778706396" sldId="311"/>
            <ac:spMk id="14" creationId="{DD395B71-6C1E-591D-D332-EAC1D30AD48A}"/>
          </ac:spMkLst>
        </pc:spChg>
        <pc:spChg chg="mod">
          <ac:chgData name="Siegbert Rudolph" userId="2af4d44886c067cc" providerId="LiveId" clId="{8441D406-A203-4715-A715-C1FF7DD0BD50}" dt="2022-09-23T17:41:14.283" v="611" actId="1076"/>
          <ac:spMkLst>
            <pc:docMk/>
            <pc:sldMk cId="1778706396" sldId="311"/>
            <ac:spMk id="15" creationId="{7DAB76B8-6D4B-F467-8E4F-3E94B3D313B6}"/>
          </ac:spMkLst>
        </pc:spChg>
        <pc:spChg chg="del">
          <ac:chgData name="Siegbert Rudolph" userId="2af4d44886c067cc" providerId="LiveId" clId="{8441D406-A203-4715-A715-C1FF7DD0BD50}" dt="2022-09-20T17:47:19.764" v="282" actId="478"/>
          <ac:spMkLst>
            <pc:docMk/>
            <pc:sldMk cId="1778706396" sldId="311"/>
            <ac:spMk id="15" creationId="{BAF2A6CE-40F9-5830-ED20-6322D6BF46B0}"/>
          </ac:spMkLst>
        </pc:spChg>
        <pc:spChg chg="mod">
          <ac:chgData name="Siegbert Rudolph" userId="2af4d44886c067cc" providerId="LiveId" clId="{8441D406-A203-4715-A715-C1FF7DD0BD50}" dt="2024-03-26T16:49:46.128" v="935" actId="1076"/>
          <ac:spMkLst>
            <pc:docMk/>
            <pc:sldMk cId="1778706396" sldId="311"/>
            <ac:spMk id="15" creationId="{E7C1FBEA-5DA0-F1A2-17A0-7D6C4DA4285A}"/>
          </ac:spMkLst>
        </pc:spChg>
      </pc:sldChg>
      <pc:sldChg chg="delSp modSp mod">
        <pc:chgData name="Siegbert Rudolph" userId="2af4d44886c067cc" providerId="LiveId" clId="{8441D406-A203-4715-A715-C1FF7DD0BD50}" dt="2024-03-26T16:49:46.144" v="941" actId="1076"/>
        <pc:sldMkLst>
          <pc:docMk/>
          <pc:sldMk cId="994030923" sldId="312"/>
        </pc:sldMkLst>
        <pc:spChg chg="del">
          <ac:chgData name="Siegbert Rudolph" userId="2af4d44886c067cc" providerId="LiveId" clId="{8441D406-A203-4715-A715-C1FF7DD0BD50}" dt="2024-03-26T16:49:46.128" v="936" actId="478"/>
          <ac:spMkLst>
            <pc:docMk/>
            <pc:sldMk cId="994030923" sldId="312"/>
            <ac:spMk id="14" creationId="{0CCE20D6-85BF-24F3-DC34-B59E512F02CA}"/>
          </ac:spMkLst>
        </pc:spChg>
        <pc:spChg chg="del mod">
          <ac:chgData name="Siegbert Rudolph" userId="2af4d44886c067cc" providerId="LiveId" clId="{8441D406-A203-4715-A715-C1FF7DD0BD50}" dt="2022-09-23T17:41:14.283" v="612" actId="478"/>
          <ac:spMkLst>
            <pc:docMk/>
            <pc:sldMk cId="994030923" sldId="312"/>
            <ac:spMk id="14" creationId="{AE1A0D2B-3D1D-ED7E-E79E-5EE671D624AB}"/>
          </ac:spMkLst>
        </pc:spChg>
        <pc:spChg chg="mod">
          <ac:chgData name="Siegbert Rudolph" userId="2af4d44886c067cc" providerId="LiveId" clId="{8441D406-A203-4715-A715-C1FF7DD0BD50}" dt="2022-09-23T17:41:14.283" v="617" actId="1076"/>
          <ac:spMkLst>
            <pc:docMk/>
            <pc:sldMk cId="994030923" sldId="312"/>
            <ac:spMk id="15" creationId="{43478A7B-8F09-3ABC-1A82-F805629EA06E}"/>
          </ac:spMkLst>
        </pc:spChg>
        <pc:spChg chg="del">
          <ac:chgData name="Siegbert Rudolph" userId="2af4d44886c067cc" providerId="LiveId" clId="{8441D406-A203-4715-A715-C1FF7DD0BD50}" dt="2022-09-20T17:47:19.780" v="288" actId="478"/>
          <ac:spMkLst>
            <pc:docMk/>
            <pc:sldMk cId="994030923" sldId="312"/>
            <ac:spMk id="15" creationId="{E5ACEC8A-6E4A-13CC-E29E-C8D4DED86E1C}"/>
          </ac:spMkLst>
        </pc:spChg>
        <pc:spChg chg="mod">
          <ac:chgData name="Siegbert Rudolph" userId="2af4d44886c067cc" providerId="LiveId" clId="{8441D406-A203-4715-A715-C1FF7DD0BD50}" dt="2024-03-26T16:49:46.144" v="941" actId="1076"/>
          <ac:spMkLst>
            <pc:docMk/>
            <pc:sldMk cId="994030923" sldId="312"/>
            <ac:spMk id="15" creationId="{EB0A7D4D-2A1C-28BC-FEF1-FF0E47110795}"/>
          </ac:spMkLst>
        </pc:spChg>
      </pc:sldChg>
      <pc:sldChg chg="delSp modSp mod">
        <pc:chgData name="Siegbert Rudolph" userId="2af4d44886c067cc" providerId="LiveId" clId="{8441D406-A203-4715-A715-C1FF7DD0BD50}" dt="2024-03-26T16:49:46.144" v="947" actId="1076"/>
        <pc:sldMkLst>
          <pc:docMk/>
          <pc:sldMk cId="4204709145" sldId="313"/>
        </pc:sldMkLst>
        <pc:spChg chg="del">
          <ac:chgData name="Siegbert Rudolph" userId="2af4d44886c067cc" providerId="LiveId" clId="{8441D406-A203-4715-A715-C1FF7DD0BD50}" dt="2024-03-26T16:49:46.144" v="942" actId="478"/>
          <ac:spMkLst>
            <pc:docMk/>
            <pc:sldMk cId="4204709145" sldId="313"/>
            <ac:spMk id="14" creationId="{AB71F54E-C2F7-0CF1-E5E7-12EB387C87AE}"/>
          </ac:spMkLst>
        </pc:spChg>
        <pc:spChg chg="del mod">
          <ac:chgData name="Siegbert Rudolph" userId="2af4d44886c067cc" providerId="LiveId" clId="{8441D406-A203-4715-A715-C1FF7DD0BD50}" dt="2022-09-23T17:41:14.283" v="618" actId="478"/>
          <ac:spMkLst>
            <pc:docMk/>
            <pc:sldMk cId="4204709145" sldId="313"/>
            <ac:spMk id="14" creationId="{C74C2643-07E4-F7E5-95BC-096CD6F10779}"/>
          </ac:spMkLst>
        </pc:spChg>
        <pc:spChg chg="mod">
          <ac:chgData name="Siegbert Rudolph" userId="2af4d44886c067cc" providerId="LiveId" clId="{8441D406-A203-4715-A715-C1FF7DD0BD50}" dt="2022-09-23T17:41:14.293" v="623" actId="1076"/>
          <ac:spMkLst>
            <pc:docMk/>
            <pc:sldMk cId="4204709145" sldId="313"/>
            <ac:spMk id="15" creationId="{60D1E5A2-9369-9BAC-0FCC-9D4B228CF63A}"/>
          </ac:spMkLst>
        </pc:spChg>
        <pc:spChg chg="mod">
          <ac:chgData name="Siegbert Rudolph" userId="2af4d44886c067cc" providerId="LiveId" clId="{8441D406-A203-4715-A715-C1FF7DD0BD50}" dt="2024-03-26T16:49:46.144" v="947" actId="1076"/>
          <ac:spMkLst>
            <pc:docMk/>
            <pc:sldMk cId="4204709145" sldId="313"/>
            <ac:spMk id="15" creationId="{A7CA07DC-F3CC-4399-5EF2-67A9109CA42C}"/>
          </ac:spMkLst>
        </pc:spChg>
        <pc:spChg chg="del">
          <ac:chgData name="Siegbert Rudolph" userId="2af4d44886c067cc" providerId="LiveId" clId="{8441D406-A203-4715-A715-C1FF7DD0BD50}" dt="2022-09-20T17:47:19.780" v="294" actId="478"/>
          <ac:spMkLst>
            <pc:docMk/>
            <pc:sldMk cId="4204709145" sldId="313"/>
            <ac:spMk id="15" creationId="{C1E3358B-1870-2F5F-2AD0-1F54940E7602}"/>
          </ac:spMkLst>
        </pc:spChg>
      </pc:sldChg>
      <pc:sldChg chg="delSp modSp mod">
        <pc:chgData name="Siegbert Rudolph" userId="2af4d44886c067cc" providerId="LiveId" clId="{8441D406-A203-4715-A715-C1FF7DD0BD50}" dt="2024-03-26T16:49:46.144" v="953" actId="1076"/>
        <pc:sldMkLst>
          <pc:docMk/>
          <pc:sldMk cId="855258613" sldId="314"/>
        </pc:sldMkLst>
        <pc:spChg chg="del mod">
          <ac:chgData name="Siegbert Rudolph" userId="2af4d44886c067cc" providerId="LiveId" clId="{8441D406-A203-4715-A715-C1FF7DD0BD50}" dt="2022-09-23T17:41:14.293" v="624" actId="478"/>
          <ac:spMkLst>
            <pc:docMk/>
            <pc:sldMk cId="855258613" sldId="314"/>
            <ac:spMk id="14" creationId="{762BD8A3-1935-3D32-9B2F-407B6D20C230}"/>
          </ac:spMkLst>
        </pc:spChg>
        <pc:spChg chg="del">
          <ac:chgData name="Siegbert Rudolph" userId="2af4d44886c067cc" providerId="LiveId" clId="{8441D406-A203-4715-A715-C1FF7DD0BD50}" dt="2024-03-26T16:49:46.144" v="948" actId="478"/>
          <ac:spMkLst>
            <pc:docMk/>
            <pc:sldMk cId="855258613" sldId="314"/>
            <ac:spMk id="14" creationId="{B4B18FF2-DBF1-E8BE-166B-AC280AF73222}"/>
          </ac:spMkLst>
        </pc:spChg>
        <pc:spChg chg="mod">
          <ac:chgData name="Siegbert Rudolph" userId="2af4d44886c067cc" providerId="LiveId" clId="{8441D406-A203-4715-A715-C1FF7DD0BD50}" dt="2024-03-26T16:49:46.144" v="953" actId="1076"/>
          <ac:spMkLst>
            <pc:docMk/>
            <pc:sldMk cId="855258613" sldId="314"/>
            <ac:spMk id="15" creationId="{3A9CBCDF-8875-6106-EF78-645D16509950}"/>
          </ac:spMkLst>
        </pc:spChg>
        <pc:spChg chg="mod">
          <ac:chgData name="Siegbert Rudolph" userId="2af4d44886c067cc" providerId="LiveId" clId="{8441D406-A203-4715-A715-C1FF7DD0BD50}" dt="2022-09-23T17:41:14.293" v="629" actId="1076"/>
          <ac:spMkLst>
            <pc:docMk/>
            <pc:sldMk cId="855258613" sldId="314"/>
            <ac:spMk id="15" creationId="{491AD06B-4DA1-EC66-7690-0E1A8160FDDA}"/>
          </ac:spMkLst>
        </pc:spChg>
        <pc:spChg chg="del">
          <ac:chgData name="Siegbert Rudolph" userId="2af4d44886c067cc" providerId="LiveId" clId="{8441D406-A203-4715-A715-C1FF7DD0BD50}" dt="2022-09-20T17:47:19.780" v="300" actId="478"/>
          <ac:spMkLst>
            <pc:docMk/>
            <pc:sldMk cId="855258613" sldId="314"/>
            <ac:spMk id="15" creationId="{F3354836-6190-5140-B11E-6ED217E86CCD}"/>
          </ac:spMkLst>
        </pc:spChg>
      </pc:sldChg>
      <pc:sldChg chg="delSp modSp mod">
        <pc:chgData name="Siegbert Rudolph" userId="2af4d44886c067cc" providerId="LiveId" clId="{8441D406-A203-4715-A715-C1FF7DD0BD50}" dt="2024-03-26T16:49:46.160" v="965" actId="1076"/>
        <pc:sldMkLst>
          <pc:docMk/>
          <pc:sldMk cId="1880625574" sldId="315"/>
        </pc:sldMkLst>
        <pc:spChg chg="del">
          <ac:chgData name="Siegbert Rudolph" userId="2af4d44886c067cc" providerId="LiveId" clId="{8441D406-A203-4715-A715-C1FF7DD0BD50}" dt="2024-03-26T16:49:46.144" v="960" actId="478"/>
          <ac:spMkLst>
            <pc:docMk/>
            <pc:sldMk cId="1880625574" sldId="315"/>
            <ac:spMk id="12" creationId="{922566E7-DAE2-7F0C-6B10-EA459F42A919}"/>
          </ac:spMkLst>
        </pc:spChg>
        <pc:spChg chg="del mod">
          <ac:chgData name="Siegbert Rudolph" userId="2af4d44886c067cc" providerId="LiveId" clId="{8441D406-A203-4715-A715-C1FF7DD0BD50}" dt="2022-09-23T17:41:14.301" v="636" actId="478"/>
          <ac:spMkLst>
            <pc:docMk/>
            <pc:sldMk cId="1880625574" sldId="315"/>
            <ac:spMk id="12" creationId="{C7640D2A-788F-10C4-D465-C4797729FDCF}"/>
          </ac:spMkLst>
        </pc:spChg>
        <pc:spChg chg="mod">
          <ac:chgData name="Siegbert Rudolph" userId="2af4d44886c067cc" providerId="LiveId" clId="{8441D406-A203-4715-A715-C1FF7DD0BD50}" dt="2022-09-23T17:41:14.303" v="641" actId="1076"/>
          <ac:spMkLst>
            <pc:docMk/>
            <pc:sldMk cId="1880625574" sldId="315"/>
            <ac:spMk id="14" creationId="{334EEF9A-96EA-38F7-389E-A96D90B968ED}"/>
          </ac:spMkLst>
        </pc:spChg>
        <pc:spChg chg="mod">
          <ac:chgData name="Siegbert Rudolph" userId="2af4d44886c067cc" providerId="LiveId" clId="{8441D406-A203-4715-A715-C1FF7DD0BD50}" dt="2024-03-26T16:49:46.160" v="965" actId="1076"/>
          <ac:spMkLst>
            <pc:docMk/>
            <pc:sldMk cId="1880625574" sldId="315"/>
            <ac:spMk id="14" creationId="{53C8244A-A95F-50C7-BEB4-E473FCF5D3F3}"/>
          </ac:spMkLst>
        </pc:spChg>
        <pc:spChg chg="del">
          <ac:chgData name="Siegbert Rudolph" userId="2af4d44886c067cc" providerId="LiveId" clId="{8441D406-A203-4715-A715-C1FF7DD0BD50}" dt="2022-09-20T17:47:19.795" v="312" actId="478"/>
          <ac:spMkLst>
            <pc:docMk/>
            <pc:sldMk cId="1880625574" sldId="315"/>
            <ac:spMk id="14" creationId="{73BE067A-FAA5-54D8-A8F5-79FA12827962}"/>
          </ac:spMkLst>
        </pc:spChg>
      </pc:sldChg>
      <pc:sldChg chg="delSp modSp mod">
        <pc:chgData name="Siegbert Rudolph" userId="2af4d44886c067cc" providerId="LiveId" clId="{8441D406-A203-4715-A715-C1FF7DD0BD50}" dt="2024-03-26T16:49:46.050" v="839" actId="1076"/>
        <pc:sldMkLst>
          <pc:docMk/>
          <pc:sldMk cId="2113045116" sldId="335"/>
        </pc:sldMkLst>
        <pc:spChg chg="del">
          <ac:chgData name="Siegbert Rudolph" userId="2af4d44886c067cc" providerId="LiveId" clId="{8441D406-A203-4715-A715-C1FF7DD0BD50}" dt="2024-03-26T16:49:46.050" v="834" actId="478"/>
          <ac:spMkLst>
            <pc:docMk/>
            <pc:sldMk cId="2113045116" sldId="335"/>
            <ac:spMk id="14" creationId="{D2925BF4-02F4-9A0C-A756-E1763AD2A38C}"/>
          </ac:spMkLst>
        </pc:spChg>
        <pc:spChg chg="del mod">
          <ac:chgData name="Siegbert Rudolph" userId="2af4d44886c067cc" providerId="LiveId" clId="{8441D406-A203-4715-A715-C1FF7DD0BD50}" dt="2022-09-23T17:41:14.213" v="510" actId="478"/>
          <ac:spMkLst>
            <pc:docMk/>
            <pc:sldMk cId="2113045116" sldId="335"/>
            <ac:spMk id="14" creationId="{DE17A77B-F44E-3C45-F913-B096D32EC078}"/>
          </ac:spMkLst>
        </pc:spChg>
        <pc:spChg chg="del">
          <ac:chgData name="Siegbert Rudolph" userId="2af4d44886c067cc" providerId="LiveId" clId="{8441D406-A203-4715-A715-C1FF7DD0BD50}" dt="2022-09-20T17:47:19.670" v="186" actId="478"/>
          <ac:spMkLst>
            <pc:docMk/>
            <pc:sldMk cId="2113045116" sldId="335"/>
            <ac:spMk id="15" creationId="{2A539FC8-7DF5-4FE5-A6F3-C215E2B1DA2E}"/>
          </ac:spMkLst>
        </pc:spChg>
        <pc:spChg chg="mod">
          <ac:chgData name="Siegbert Rudolph" userId="2af4d44886c067cc" providerId="LiveId" clId="{8441D406-A203-4715-A715-C1FF7DD0BD50}" dt="2024-03-26T16:49:46.050" v="839" actId="1076"/>
          <ac:spMkLst>
            <pc:docMk/>
            <pc:sldMk cId="2113045116" sldId="335"/>
            <ac:spMk id="15" creationId="{A33A9610-6E3B-3B6E-53C5-C98AA6BB6670}"/>
          </ac:spMkLst>
        </pc:spChg>
        <pc:spChg chg="mod">
          <ac:chgData name="Siegbert Rudolph" userId="2af4d44886c067cc" providerId="LiveId" clId="{8441D406-A203-4715-A715-C1FF7DD0BD50}" dt="2022-09-23T17:41:14.213" v="515" actId="1076"/>
          <ac:spMkLst>
            <pc:docMk/>
            <pc:sldMk cId="2113045116" sldId="335"/>
            <ac:spMk id="15" creationId="{FA5C4E9C-95E5-DF12-7CF3-C5F1B73403A9}"/>
          </ac:spMkLst>
        </pc:spChg>
      </pc:sldChg>
      <pc:sldChg chg="delSp modSp mod">
        <pc:chgData name="Siegbert Rudolph" userId="2af4d44886c067cc" providerId="LiveId" clId="{8441D406-A203-4715-A715-C1FF7DD0BD50}" dt="2024-03-26T16:49:46.160" v="971" actId="1076"/>
        <pc:sldMkLst>
          <pc:docMk/>
          <pc:sldMk cId="2705109635" sldId="336"/>
        </pc:sldMkLst>
        <pc:spChg chg="del">
          <ac:chgData name="Siegbert Rudolph" userId="2af4d44886c067cc" providerId="LiveId" clId="{8441D406-A203-4715-A715-C1FF7DD0BD50}" dt="2024-03-26T16:49:46.160" v="966" actId="478"/>
          <ac:spMkLst>
            <pc:docMk/>
            <pc:sldMk cId="2705109635" sldId="336"/>
            <ac:spMk id="13" creationId="{C8B1706D-2ED8-2E60-2DF0-04A0E7631F7B}"/>
          </ac:spMkLst>
        </pc:spChg>
        <pc:spChg chg="del mod">
          <ac:chgData name="Siegbert Rudolph" userId="2af4d44886c067cc" providerId="LiveId" clId="{8441D406-A203-4715-A715-C1FF7DD0BD50}" dt="2022-09-23T17:41:14.303" v="642" actId="478"/>
          <ac:spMkLst>
            <pc:docMk/>
            <pc:sldMk cId="2705109635" sldId="336"/>
            <ac:spMk id="13" creationId="{FB32C5E2-789E-2F67-9353-254EEAACE7F3}"/>
          </ac:spMkLst>
        </pc:spChg>
        <pc:spChg chg="mod">
          <ac:chgData name="Siegbert Rudolph" userId="2af4d44886c067cc" providerId="LiveId" clId="{8441D406-A203-4715-A715-C1FF7DD0BD50}" dt="2024-03-26T16:49:46.160" v="971" actId="1076"/>
          <ac:spMkLst>
            <pc:docMk/>
            <pc:sldMk cId="2705109635" sldId="336"/>
            <ac:spMk id="14" creationId="{1ED4C37C-E337-F7DA-40F3-9929A208DD3D}"/>
          </ac:spMkLst>
        </pc:spChg>
        <pc:spChg chg="del">
          <ac:chgData name="Siegbert Rudolph" userId="2af4d44886c067cc" providerId="LiveId" clId="{8441D406-A203-4715-A715-C1FF7DD0BD50}" dt="2022-09-20T17:47:19.795" v="318" actId="478"/>
          <ac:spMkLst>
            <pc:docMk/>
            <pc:sldMk cId="2705109635" sldId="336"/>
            <ac:spMk id="14" creationId="{A1756312-FCA9-AF9B-EB00-B51092F3A39B}"/>
          </ac:spMkLst>
        </pc:spChg>
        <pc:spChg chg="mod">
          <ac:chgData name="Siegbert Rudolph" userId="2af4d44886c067cc" providerId="LiveId" clId="{8441D406-A203-4715-A715-C1FF7DD0BD50}" dt="2022-09-23T17:41:14.303" v="647" actId="1076"/>
          <ac:spMkLst>
            <pc:docMk/>
            <pc:sldMk cId="2705109635" sldId="336"/>
            <ac:spMk id="14" creationId="{EAC17DAF-0B72-B51E-3813-DE05BE8CDC48}"/>
          </ac:spMkLst>
        </pc:spChg>
      </pc:sldChg>
      <pc:sldChg chg="modSp mod">
        <pc:chgData name="Siegbert Rudolph" userId="2af4d44886c067cc" providerId="LiveId" clId="{8441D406-A203-4715-A715-C1FF7DD0BD50}" dt="2024-03-26T16:49:46.160" v="976" actId="1076"/>
        <pc:sldMkLst>
          <pc:docMk/>
          <pc:sldMk cId="1987932016" sldId="337"/>
        </pc:sldMkLst>
        <pc:spChg chg="mod">
          <ac:chgData name="Siegbert Rudolph" userId="2af4d44886c067cc" providerId="LiveId" clId="{8441D406-A203-4715-A715-C1FF7DD0BD50}" dt="2024-03-26T16:49:46.160" v="976" actId="1076"/>
          <ac:spMkLst>
            <pc:docMk/>
            <pc:sldMk cId="1987932016" sldId="337"/>
            <ac:spMk id="3" creationId="{094823E9-9D95-80A4-5929-F4AADE5B2C6F}"/>
          </ac:spMkLst>
        </pc:spChg>
      </pc:sldChg>
      <pc:sldChg chg="modSp mod">
        <pc:chgData name="Siegbert Rudolph" userId="2af4d44886c067cc" providerId="LiveId" clId="{8441D406-A203-4715-A715-C1FF7DD0BD50}" dt="2024-03-26T16:49:46.175" v="986" actId="1076"/>
        <pc:sldMkLst>
          <pc:docMk/>
          <pc:sldMk cId="2619757334" sldId="338"/>
        </pc:sldMkLst>
        <pc:spChg chg="mod">
          <ac:chgData name="Siegbert Rudolph" userId="2af4d44886c067cc" providerId="LiveId" clId="{8441D406-A203-4715-A715-C1FF7DD0BD50}" dt="2024-03-26T16:49:46.175" v="986" actId="1076"/>
          <ac:spMkLst>
            <pc:docMk/>
            <pc:sldMk cId="2619757334" sldId="338"/>
            <ac:spMk id="2" creationId="{76EC5EFC-FE84-995C-6CBF-5E446B9BA56C}"/>
          </ac:spMkLst>
        </pc:spChg>
      </pc:sldChg>
      <pc:sldChg chg="modSp mod">
        <pc:chgData name="Siegbert Rudolph" userId="2af4d44886c067cc" providerId="LiveId" clId="{8441D406-A203-4715-A715-C1FF7DD0BD50}" dt="2024-03-26T16:49:46.160" v="981" actId="1076"/>
        <pc:sldMkLst>
          <pc:docMk/>
          <pc:sldMk cId="1252538299" sldId="339"/>
        </pc:sldMkLst>
        <pc:spChg chg="mod">
          <ac:chgData name="Siegbert Rudolph" userId="2af4d44886c067cc" providerId="LiveId" clId="{8441D406-A203-4715-A715-C1FF7DD0BD50}" dt="2024-03-26T16:49:46.160" v="981" actId="1076"/>
          <ac:spMkLst>
            <pc:docMk/>
            <pc:sldMk cId="1252538299" sldId="339"/>
            <ac:spMk id="2" creationId="{E07CE098-F7A8-A5D8-17D3-03BD91AF0541}"/>
          </ac:spMkLst>
        </pc:spChg>
      </pc:sldChg>
    </pc:docChg>
  </pc:docChgLst>
  <pc:docChgLst>
    <pc:chgData name="Siegbert Rudolph" userId="2af4d44886c067cc" providerId="LiveId" clId="{18F99893-C2AD-4A4C-A49E-FD6CD4E5D48E}"/>
    <pc:docChg chg="undo redo custSel addSld modSld">
      <pc:chgData name="Siegbert Rudolph" userId="2af4d44886c067cc" providerId="LiveId" clId="{18F99893-C2AD-4A4C-A49E-FD6CD4E5D48E}" dt="2023-11-04T11:51:14.198" v="713" actId="1035"/>
      <pc:docMkLst>
        <pc:docMk/>
      </pc:docMkLst>
      <pc:sldChg chg="modSp mod">
        <pc:chgData name="Siegbert Rudolph" userId="2af4d44886c067cc" providerId="LiveId" clId="{18F99893-C2AD-4A4C-A49E-FD6CD4E5D48E}" dt="2023-11-04T11:51:14.198" v="713" actId="1035"/>
        <pc:sldMkLst>
          <pc:docMk/>
          <pc:sldMk cId="2546919538" sldId="256"/>
        </pc:sldMkLst>
        <pc:spChg chg="mod">
          <ac:chgData name="Siegbert Rudolph" userId="2af4d44886c067cc" providerId="LiveId" clId="{18F99893-C2AD-4A4C-A49E-FD6CD4E5D48E}" dt="2023-11-04T11:51:09.404" v="702" actId="6549"/>
          <ac:spMkLst>
            <pc:docMk/>
            <pc:sldMk cId="2546919538" sldId="256"/>
            <ac:spMk id="7" creationId="{A17EC828-85DF-4B70-9B8A-0BC836227040}"/>
          </ac:spMkLst>
        </pc:spChg>
        <pc:spChg chg="mod">
          <ac:chgData name="Siegbert Rudolph" userId="2af4d44886c067cc" providerId="LiveId" clId="{18F99893-C2AD-4A4C-A49E-FD6CD4E5D48E}" dt="2023-11-04T11:51:14.198" v="713" actId="1035"/>
          <ac:spMkLst>
            <pc:docMk/>
            <pc:sldMk cId="2546919538" sldId="256"/>
            <ac:spMk id="8" creationId="{9598FDAD-EF18-4D28-A52B-8CA900DF8F45}"/>
          </ac:spMkLst>
        </pc:spChg>
        <pc:spChg chg="mod">
          <ac:chgData name="Siegbert Rudolph" userId="2af4d44886c067cc" providerId="LiveId" clId="{18F99893-C2AD-4A4C-A49E-FD6CD4E5D48E}" dt="2023-11-04T11:47:38.095" v="700" actId="20577"/>
          <ac:spMkLst>
            <pc:docMk/>
            <pc:sldMk cId="2546919538" sldId="256"/>
            <ac:spMk id="9" creationId="{EFE573F3-1B02-4EFF-BAAA-13F0CC1A422B}"/>
          </ac:spMkLst>
        </pc:spChg>
      </pc:sldChg>
      <pc:sldChg chg="addSp delSp modSp new mod addAnim delAnim modAnim">
        <pc:chgData name="Siegbert Rudolph" userId="2af4d44886c067cc" providerId="LiveId" clId="{18F99893-C2AD-4A4C-A49E-FD6CD4E5D48E}" dt="2023-11-03T22:27:01.571" v="564" actId="1076"/>
        <pc:sldMkLst>
          <pc:docMk/>
          <pc:sldMk cId="1987932016" sldId="337"/>
        </pc:sldMkLst>
        <pc:spChg chg="add del mod">
          <ac:chgData name="Siegbert Rudolph" userId="2af4d44886c067cc" providerId="LiveId" clId="{18F99893-C2AD-4A4C-A49E-FD6CD4E5D48E}" dt="2023-11-03T22:13:40.212" v="92" actId="478"/>
          <ac:spMkLst>
            <pc:docMk/>
            <pc:sldMk cId="1987932016" sldId="337"/>
            <ac:spMk id="3" creationId="{FA4B8346-E9AC-CA58-AA31-A98B1FB0411F}"/>
          </ac:spMkLst>
        </pc:spChg>
        <pc:spChg chg="add del mod">
          <ac:chgData name="Siegbert Rudolph" userId="2af4d44886c067cc" providerId="LiveId" clId="{18F99893-C2AD-4A4C-A49E-FD6CD4E5D48E}" dt="2023-11-03T22:13:19.925" v="82" actId="478"/>
          <ac:spMkLst>
            <pc:docMk/>
            <pc:sldMk cId="1987932016" sldId="337"/>
            <ac:spMk id="4" creationId="{083EEB21-F939-F5A5-822C-A78AF354214D}"/>
          </ac:spMkLst>
        </pc:spChg>
        <pc:spChg chg="add del mod">
          <ac:chgData name="Siegbert Rudolph" userId="2af4d44886c067cc" providerId="LiveId" clId="{18F99893-C2AD-4A4C-A49E-FD6CD4E5D48E}" dt="2023-11-03T22:13:42.529" v="94" actId="478"/>
          <ac:spMkLst>
            <pc:docMk/>
            <pc:sldMk cId="1987932016" sldId="337"/>
            <ac:spMk id="5" creationId="{AF349AA0-16CC-3239-B0AC-8DB580103664}"/>
          </ac:spMkLst>
        </pc:spChg>
        <pc:spChg chg="add del mod">
          <ac:chgData name="Siegbert Rudolph" userId="2af4d44886c067cc" providerId="LiveId" clId="{18F99893-C2AD-4A4C-A49E-FD6CD4E5D48E}" dt="2023-11-03T22:13:39.141" v="91" actId="478"/>
          <ac:spMkLst>
            <pc:docMk/>
            <pc:sldMk cId="1987932016" sldId="337"/>
            <ac:spMk id="6" creationId="{553E8AB5-83C2-3492-5C6B-52A2045F8475}"/>
          </ac:spMkLst>
        </pc:spChg>
        <pc:spChg chg="add del mod">
          <ac:chgData name="Siegbert Rudolph" userId="2af4d44886c067cc" providerId="LiveId" clId="{18F99893-C2AD-4A4C-A49E-FD6CD4E5D48E}" dt="2023-11-03T22:13:40.983" v="93" actId="478"/>
          <ac:spMkLst>
            <pc:docMk/>
            <pc:sldMk cId="1987932016" sldId="337"/>
            <ac:spMk id="7" creationId="{032D6F6D-1CCC-DA8C-A8C3-65E2B81EA33F}"/>
          </ac:spMkLst>
        </pc:spChg>
        <pc:spChg chg="add del mod">
          <ac:chgData name="Siegbert Rudolph" userId="2af4d44886c067cc" providerId="LiveId" clId="{18F99893-C2AD-4A4C-A49E-FD6CD4E5D48E}" dt="2023-11-03T22:25:11.008" v="549" actId="478"/>
          <ac:spMkLst>
            <pc:docMk/>
            <pc:sldMk cId="1987932016" sldId="337"/>
            <ac:spMk id="9" creationId="{98ECE020-57FB-F447-B62A-EC22E8587F2D}"/>
          </ac:spMkLst>
        </pc:spChg>
        <pc:spChg chg="add del mod">
          <ac:chgData name="Siegbert Rudolph" userId="2af4d44886c067cc" providerId="LiveId" clId="{18F99893-C2AD-4A4C-A49E-FD6CD4E5D48E}" dt="2023-11-03T22:25:13.380" v="550" actId="478"/>
          <ac:spMkLst>
            <pc:docMk/>
            <pc:sldMk cId="1987932016" sldId="337"/>
            <ac:spMk id="10" creationId="{2359A862-3D93-2371-6B79-1EE353A51AE7}"/>
          </ac:spMkLst>
        </pc:spChg>
        <pc:spChg chg="add del mod">
          <ac:chgData name="Siegbert Rudolph" userId="2af4d44886c067cc" providerId="LiveId" clId="{18F99893-C2AD-4A4C-A49E-FD6CD4E5D48E}" dt="2023-11-03T22:25:53.839" v="554" actId="478"/>
          <ac:spMkLst>
            <pc:docMk/>
            <pc:sldMk cId="1987932016" sldId="337"/>
            <ac:spMk id="11" creationId="{CE07A3B9-66C7-9958-105B-87F3B7426E5B}"/>
          </ac:spMkLst>
        </pc:spChg>
        <pc:spChg chg="add del mod">
          <ac:chgData name="Siegbert Rudolph" userId="2af4d44886c067cc" providerId="LiveId" clId="{18F99893-C2AD-4A4C-A49E-FD6CD4E5D48E}" dt="2023-11-03T22:25:11.008" v="549" actId="478"/>
          <ac:spMkLst>
            <pc:docMk/>
            <pc:sldMk cId="1987932016" sldId="337"/>
            <ac:spMk id="12" creationId="{06E30EEC-F339-CF8E-FCDF-37F9C046C540}"/>
          </ac:spMkLst>
        </pc:spChg>
        <pc:spChg chg="add del mod">
          <ac:chgData name="Siegbert Rudolph" userId="2af4d44886c067cc" providerId="LiveId" clId="{18F99893-C2AD-4A4C-A49E-FD6CD4E5D48E}" dt="2023-11-03T22:25:11.008" v="549" actId="478"/>
          <ac:spMkLst>
            <pc:docMk/>
            <pc:sldMk cId="1987932016" sldId="337"/>
            <ac:spMk id="13" creationId="{864C4386-12F3-F826-C396-28F296B35C80}"/>
          </ac:spMkLst>
        </pc:spChg>
        <pc:spChg chg="add del mod">
          <ac:chgData name="Siegbert Rudolph" userId="2af4d44886c067cc" providerId="LiveId" clId="{18F99893-C2AD-4A4C-A49E-FD6CD4E5D48E}" dt="2023-11-03T22:25:11.008" v="549" actId="478"/>
          <ac:spMkLst>
            <pc:docMk/>
            <pc:sldMk cId="1987932016" sldId="337"/>
            <ac:spMk id="14" creationId="{055C8E11-9F3D-58E9-250B-1047024E6F26}"/>
          </ac:spMkLst>
        </pc:spChg>
        <pc:spChg chg="add del mod">
          <ac:chgData name="Siegbert Rudolph" userId="2af4d44886c067cc" providerId="LiveId" clId="{18F99893-C2AD-4A4C-A49E-FD6CD4E5D48E}" dt="2023-11-03T22:25:11.008" v="549" actId="478"/>
          <ac:spMkLst>
            <pc:docMk/>
            <pc:sldMk cId="1987932016" sldId="337"/>
            <ac:spMk id="15" creationId="{60684813-9AA5-C9E1-B9CE-B1BC504F98BE}"/>
          </ac:spMkLst>
        </pc:spChg>
        <pc:spChg chg="add del mod">
          <ac:chgData name="Siegbert Rudolph" userId="2af4d44886c067cc" providerId="LiveId" clId="{18F99893-C2AD-4A4C-A49E-FD6CD4E5D48E}" dt="2023-11-03T22:25:13.380" v="550" actId="478"/>
          <ac:spMkLst>
            <pc:docMk/>
            <pc:sldMk cId="1987932016" sldId="337"/>
            <ac:spMk id="16" creationId="{BC0B404C-F251-4BF6-30E8-761279124146}"/>
          </ac:spMkLst>
        </pc:spChg>
        <pc:spChg chg="add del mod">
          <ac:chgData name="Siegbert Rudolph" userId="2af4d44886c067cc" providerId="LiveId" clId="{18F99893-C2AD-4A4C-A49E-FD6CD4E5D48E}" dt="2023-11-03T22:25:13.380" v="550" actId="478"/>
          <ac:spMkLst>
            <pc:docMk/>
            <pc:sldMk cId="1987932016" sldId="337"/>
            <ac:spMk id="17" creationId="{F10C95A9-793B-358D-8921-B9E45F7AA166}"/>
          </ac:spMkLst>
        </pc:spChg>
        <pc:spChg chg="add del mod">
          <ac:chgData name="Siegbert Rudolph" userId="2af4d44886c067cc" providerId="LiveId" clId="{18F99893-C2AD-4A4C-A49E-FD6CD4E5D48E}" dt="2023-11-03T22:25:11.008" v="549" actId="478"/>
          <ac:spMkLst>
            <pc:docMk/>
            <pc:sldMk cId="1987932016" sldId="337"/>
            <ac:spMk id="18" creationId="{A997E4E8-4AC4-5145-B028-AEDBBAA0B960}"/>
          </ac:spMkLst>
        </pc:spChg>
        <pc:spChg chg="add del mod">
          <ac:chgData name="Siegbert Rudolph" userId="2af4d44886c067cc" providerId="LiveId" clId="{18F99893-C2AD-4A4C-A49E-FD6CD4E5D48E}" dt="2023-11-03T22:25:11.008" v="549" actId="478"/>
          <ac:spMkLst>
            <pc:docMk/>
            <pc:sldMk cId="1987932016" sldId="337"/>
            <ac:spMk id="19" creationId="{34BE18FA-04AE-AD0A-2FA6-E811A96CA88B}"/>
          </ac:spMkLst>
        </pc:spChg>
        <pc:spChg chg="add del mod">
          <ac:chgData name="Siegbert Rudolph" userId="2af4d44886c067cc" providerId="LiveId" clId="{18F99893-C2AD-4A4C-A49E-FD6CD4E5D48E}" dt="2023-11-03T22:25:11.008" v="549" actId="478"/>
          <ac:spMkLst>
            <pc:docMk/>
            <pc:sldMk cId="1987932016" sldId="337"/>
            <ac:spMk id="20" creationId="{170388B3-242B-B918-CF71-3D055DB54621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22" creationId="{B69454D2-2BCA-8A0B-575E-6609F53A1ADE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23" creationId="{98C234B1-1067-8039-2965-70C1BDAA19BB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24" creationId="{B6A6B12C-C5D1-7AC5-85FE-3BDA9B7E6B43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25" creationId="{F23002A5-CAA3-5A08-39D1-8D43A2EB1761}"/>
          </ac:spMkLst>
        </pc:spChg>
        <pc:spChg chg="add del mod">
          <ac:chgData name="Siegbert Rudolph" userId="2af4d44886c067cc" providerId="LiveId" clId="{18F99893-C2AD-4A4C-A49E-FD6CD4E5D48E}" dt="2023-11-03T22:21:42.071" v="443" actId="478"/>
          <ac:spMkLst>
            <pc:docMk/>
            <pc:sldMk cId="1987932016" sldId="337"/>
            <ac:spMk id="26" creationId="{941A2D2F-FF22-4BDA-9A63-63FED0984C2F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27" creationId="{F0193C85-A4D5-1B4E-41E2-21ABF7C5FC5A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28" creationId="{D42467D8-29F0-8F3A-E8F6-3B3030BAC779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29" creationId="{88C22AED-C9C2-3ED6-5F40-38BBEC263203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30" creationId="{B19DEC31-CA72-6AFC-0E5F-8874FA590CFA}"/>
          </ac:spMkLst>
        </pc:spChg>
        <pc:spChg chg="add mod">
          <ac:chgData name="Siegbert Rudolph" userId="2af4d44886c067cc" providerId="LiveId" clId="{18F99893-C2AD-4A4C-A49E-FD6CD4E5D48E}" dt="2023-11-03T22:26:11.801" v="557" actId="1037"/>
          <ac:spMkLst>
            <pc:docMk/>
            <pc:sldMk cId="1987932016" sldId="337"/>
            <ac:spMk id="31" creationId="{46CEB259-BF0D-9949-31A1-59968133D096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32" creationId="{261E6062-5847-F28A-1776-D4F0D8576A6C}"/>
          </ac:spMkLst>
        </pc:spChg>
        <pc:spChg chg="add del mod">
          <ac:chgData name="Siegbert Rudolph" userId="2af4d44886c067cc" providerId="LiveId" clId="{18F99893-C2AD-4A4C-A49E-FD6CD4E5D48E}" dt="2023-11-03T22:21:29.811" v="438" actId="478"/>
          <ac:spMkLst>
            <pc:docMk/>
            <pc:sldMk cId="1987932016" sldId="337"/>
            <ac:spMk id="33" creationId="{9B7EA75C-5A1F-88D7-D724-4B5BC23D9492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34" creationId="{A1DC1732-8DF0-E6BF-660A-7104CEFE4BBD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35" creationId="{00EB585F-AE69-AA8B-37D5-63A28B2F81D1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36" creationId="{F90C592E-5FC5-9DB7-05B4-A5F27A9841A5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37" creationId="{1096DB9D-A59D-924C-53C2-BD600C61177A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38" creationId="{413D69FB-3B38-0709-8FD6-C524D2BFD5EB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39" creationId="{7DDFF904-EEEC-D0A4-7FAC-9C4D0E0B8E15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40" creationId="{29AE2B10-26FE-E985-B4E1-FAC12399170E}"/>
          </ac:spMkLst>
        </pc:spChg>
        <pc:spChg chg="add del mod">
          <ac:chgData name="Siegbert Rudolph" userId="2af4d44886c067cc" providerId="LiveId" clId="{18F99893-C2AD-4A4C-A49E-FD6CD4E5D48E}" dt="2023-11-03T22:21:31.436" v="439" actId="478"/>
          <ac:spMkLst>
            <pc:docMk/>
            <pc:sldMk cId="1987932016" sldId="337"/>
            <ac:spMk id="41" creationId="{648CD359-67EC-871C-5273-72047780EEBE}"/>
          </ac:spMkLst>
        </pc:spChg>
        <pc:spChg chg="add del mod">
          <ac:chgData name="Siegbert Rudolph" userId="2af4d44886c067cc" providerId="LiveId" clId="{18F99893-C2AD-4A4C-A49E-FD6CD4E5D48E}" dt="2023-11-03T22:21:34.865" v="440" actId="478"/>
          <ac:spMkLst>
            <pc:docMk/>
            <pc:sldMk cId="1987932016" sldId="337"/>
            <ac:spMk id="42" creationId="{14938F56-41AC-D547-247D-394B0C0A77CA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43" creationId="{4748F0E1-766A-113F-703D-C8F2A073F034}"/>
          </ac:spMkLst>
        </pc:spChg>
        <pc:spChg chg="add del mod">
          <ac:chgData name="Siegbert Rudolph" userId="2af4d44886c067cc" providerId="LiveId" clId="{18F99893-C2AD-4A4C-A49E-FD6CD4E5D48E}" dt="2023-11-03T22:21:36.283" v="441" actId="478"/>
          <ac:spMkLst>
            <pc:docMk/>
            <pc:sldMk cId="1987932016" sldId="337"/>
            <ac:spMk id="44" creationId="{8ECA1D9B-3048-C43B-4E32-62D573CEA3DC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45" creationId="{FC047EBE-86A0-CF7E-ABBB-639E60B01376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46" creationId="{059E8F7B-5548-6CA6-1B71-78CCA26F67FA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47" creationId="{CE97563D-9AB2-FD31-2AA9-34176534374E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48" creationId="{D74243E8-6EE9-2534-1FFD-7CEAE6586FB6}"/>
          </ac:spMkLst>
        </pc:spChg>
        <pc:spChg chg="add del mod">
          <ac:chgData name="Siegbert Rudolph" userId="2af4d44886c067cc" providerId="LiveId" clId="{18F99893-C2AD-4A4C-A49E-FD6CD4E5D48E}" dt="2023-11-03T22:21:39.460" v="442" actId="478"/>
          <ac:spMkLst>
            <pc:docMk/>
            <pc:sldMk cId="1987932016" sldId="337"/>
            <ac:spMk id="49" creationId="{852828CB-2281-9B8F-6AD6-618141324154}"/>
          </ac:spMkLst>
        </pc:spChg>
        <pc:spChg chg="add del mod">
          <ac:chgData name="Siegbert Rudolph" userId="2af4d44886c067cc" providerId="LiveId" clId="{18F99893-C2AD-4A4C-A49E-FD6CD4E5D48E}" dt="2023-11-03T22:16:22.133" v="167"/>
          <ac:spMkLst>
            <pc:docMk/>
            <pc:sldMk cId="1987932016" sldId="337"/>
            <ac:spMk id="51" creationId="{038F22C6-611C-5C83-BDF6-ADB4A8FA5128}"/>
          </ac:spMkLst>
        </pc:spChg>
        <pc:spChg chg="add mod">
          <ac:chgData name="Siegbert Rudolph" userId="2af4d44886c067cc" providerId="LiveId" clId="{18F99893-C2AD-4A4C-A49E-FD6CD4E5D48E}" dt="2023-11-03T22:16:46.308" v="174" actId="20577"/>
          <ac:spMkLst>
            <pc:docMk/>
            <pc:sldMk cId="1987932016" sldId="337"/>
            <ac:spMk id="52" creationId="{413C17EF-9D35-1615-A9BA-BB7F2C15F050}"/>
          </ac:spMkLst>
        </pc:spChg>
        <pc:spChg chg="add mod">
          <ac:chgData name="Siegbert Rudolph" userId="2af4d44886c067cc" providerId="LiveId" clId="{18F99893-C2AD-4A4C-A49E-FD6CD4E5D48E}" dt="2023-11-03T22:26:37.016" v="561" actId="20577"/>
          <ac:spMkLst>
            <pc:docMk/>
            <pc:sldMk cId="1987932016" sldId="337"/>
            <ac:spMk id="53" creationId="{A7864559-1079-13AB-827B-810B27FDCAF5}"/>
          </ac:spMkLst>
        </pc:spChg>
        <pc:spChg chg="add mod">
          <ac:chgData name="Siegbert Rudolph" userId="2af4d44886c067cc" providerId="LiveId" clId="{18F99893-C2AD-4A4C-A49E-FD6CD4E5D48E}" dt="2023-11-03T22:26:11.801" v="557" actId="1037"/>
          <ac:spMkLst>
            <pc:docMk/>
            <pc:sldMk cId="1987932016" sldId="337"/>
            <ac:spMk id="54" creationId="{3BCBBB88-CA75-C8FF-8A3B-468B0D649397}"/>
          </ac:spMkLst>
        </pc:spChg>
        <pc:picChg chg="add del mod">
          <ac:chgData name="Siegbert Rudolph" userId="2af4d44886c067cc" providerId="LiveId" clId="{18F99893-C2AD-4A4C-A49E-FD6CD4E5D48E}" dt="2023-11-03T22:14:05.228" v="100" actId="478"/>
          <ac:picMkLst>
            <pc:docMk/>
            <pc:sldMk cId="1987932016" sldId="337"/>
            <ac:picMk id="2" creationId="{CE8C3460-653E-A123-76B2-B26C5943AAB6}"/>
          </ac:picMkLst>
        </pc:picChg>
        <pc:picChg chg="add mod">
          <ac:chgData name="Siegbert Rudolph" userId="2af4d44886c067cc" providerId="LiveId" clId="{18F99893-C2AD-4A4C-A49E-FD6CD4E5D48E}" dt="2023-11-03T22:26:45.848" v="562" actId="1076"/>
          <ac:picMkLst>
            <pc:docMk/>
            <pc:sldMk cId="1987932016" sldId="337"/>
            <ac:picMk id="8" creationId="{001F3E39-3321-6914-0AA1-0F29835DF566}"/>
          </ac:picMkLst>
        </pc:picChg>
        <pc:picChg chg="add del mod">
          <ac:chgData name="Siegbert Rudolph" userId="2af4d44886c067cc" providerId="LiveId" clId="{18F99893-C2AD-4A4C-A49E-FD6CD4E5D48E}" dt="2023-11-03T22:19:40.103" v="231" actId="478"/>
          <ac:picMkLst>
            <pc:docMk/>
            <pc:sldMk cId="1987932016" sldId="337"/>
            <ac:picMk id="21" creationId="{B5E43677-D5C8-A893-AD63-0113EB5C1FC4}"/>
          </ac:picMkLst>
        </pc:picChg>
        <pc:picChg chg="add del mod">
          <ac:chgData name="Siegbert Rudolph" userId="2af4d44886c067cc" providerId="LiveId" clId="{18F99893-C2AD-4A4C-A49E-FD6CD4E5D48E}" dt="2023-11-03T22:23:19.602" v="496" actId="478"/>
          <ac:picMkLst>
            <pc:docMk/>
            <pc:sldMk cId="1987932016" sldId="337"/>
            <ac:picMk id="50" creationId="{8DFECA02-AD92-3D2F-A064-0FF66BA26B6D}"/>
          </ac:picMkLst>
        </pc:picChg>
        <pc:picChg chg="add mod">
          <ac:chgData name="Siegbert Rudolph" userId="2af4d44886c067cc" providerId="LiveId" clId="{18F99893-C2AD-4A4C-A49E-FD6CD4E5D48E}" dt="2023-11-03T22:27:01.571" v="564" actId="1076"/>
          <ac:picMkLst>
            <pc:docMk/>
            <pc:sldMk cId="1987932016" sldId="337"/>
            <ac:picMk id="55" creationId="{8A29C55F-D31E-C870-23A5-0793AB93DB05}"/>
          </ac:picMkLst>
        </pc:picChg>
      </pc:sldChg>
      <pc:sldChg chg="new">
        <pc:chgData name="Siegbert Rudolph" userId="2af4d44886c067cc" providerId="LiveId" clId="{18F99893-C2AD-4A4C-A49E-FD6CD4E5D48E}" dt="2023-11-04T11:42:07.276" v="565" actId="680"/>
        <pc:sldMkLst>
          <pc:docMk/>
          <pc:sldMk cId="2619757334" sldId="338"/>
        </pc:sldMkLst>
      </pc:sldChg>
      <pc:sldChg chg="new">
        <pc:chgData name="Siegbert Rudolph" userId="2af4d44886c067cc" providerId="LiveId" clId="{18F99893-C2AD-4A4C-A49E-FD6CD4E5D48E}" dt="2023-11-04T11:42:15.450" v="566" actId="680"/>
        <pc:sldMkLst>
          <pc:docMk/>
          <pc:sldMk cId="1252538299" sldId="339"/>
        </pc:sldMkLst>
      </pc:sldChg>
    </pc:docChg>
  </pc:docChgLst>
  <pc:docChgLst>
    <pc:chgData name="Siegbert Rudolph" userId="2af4d44886c067cc" providerId="LiveId" clId="{53EB9ECA-5F1B-4BEE-9712-5B71349424C4}"/>
    <pc:docChg chg="modSld">
      <pc:chgData name="Siegbert Rudolph" userId="2af4d44886c067cc" providerId="LiveId" clId="{53EB9ECA-5F1B-4BEE-9712-5B71349424C4}" dt="2022-04-28T07:37:49.896" v="52" actId="688"/>
      <pc:docMkLst>
        <pc:docMk/>
      </pc:docMkLst>
      <pc:sldChg chg="modSp mod">
        <pc:chgData name="Siegbert Rudolph" userId="2af4d44886c067cc" providerId="LiveId" clId="{53EB9ECA-5F1B-4BEE-9712-5B71349424C4}" dt="2022-04-28T07:35:24.730" v="35" actId="688"/>
        <pc:sldMkLst>
          <pc:docMk/>
          <pc:sldMk cId="3937263621" sldId="259"/>
        </pc:sldMkLst>
        <pc:spChg chg="mod">
          <ac:chgData name="Siegbert Rudolph" userId="2af4d44886c067cc" providerId="LiveId" clId="{53EB9ECA-5F1B-4BEE-9712-5B71349424C4}" dt="2022-04-28T07:35:24.730" v="35" actId="688"/>
          <ac:spMkLst>
            <pc:docMk/>
            <pc:sldMk cId="3937263621" sldId="259"/>
            <ac:spMk id="32" creationId="{6F1828A7-EEEB-4688-A79E-A5A32C984ABB}"/>
          </ac:spMkLst>
        </pc:spChg>
      </pc:sldChg>
      <pc:sldChg chg="modSp mod">
        <pc:chgData name="Siegbert Rudolph" userId="2af4d44886c067cc" providerId="LiveId" clId="{53EB9ECA-5F1B-4BEE-9712-5B71349424C4}" dt="2022-04-28T07:32:49.689" v="12" actId="688"/>
        <pc:sldMkLst>
          <pc:docMk/>
          <pc:sldMk cId="1041208096" sldId="260"/>
        </pc:sldMkLst>
        <pc:spChg chg="mod">
          <ac:chgData name="Siegbert Rudolph" userId="2af4d44886c067cc" providerId="LiveId" clId="{53EB9ECA-5F1B-4BEE-9712-5B71349424C4}" dt="2022-04-28T07:32:49.689" v="12" actId="688"/>
          <ac:spMkLst>
            <pc:docMk/>
            <pc:sldMk cId="1041208096" sldId="260"/>
            <ac:spMk id="29" creationId="{E4A0A316-B69E-46CC-9B11-E9FF3B0728AA}"/>
          </ac:spMkLst>
        </pc:spChg>
      </pc:sldChg>
      <pc:sldChg chg="modSp mod">
        <pc:chgData name="Siegbert Rudolph" userId="2af4d44886c067cc" providerId="LiveId" clId="{53EB9ECA-5F1B-4BEE-9712-5B71349424C4}" dt="2022-04-28T07:32:44.476" v="11" actId="688"/>
        <pc:sldMkLst>
          <pc:docMk/>
          <pc:sldMk cId="3929198008" sldId="261"/>
        </pc:sldMkLst>
        <pc:spChg chg="mod">
          <ac:chgData name="Siegbert Rudolph" userId="2af4d44886c067cc" providerId="LiveId" clId="{53EB9ECA-5F1B-4BEE-9712-5B71349424C4}" dt="2022-04-28T07:32:44.476" v="11" actId="688"/>
          <ac:spMkLst>
            <pc:docMk/>
            <pc:sldMk cId="3929198008" sldId="261"/>
            <ac:spMk id="29" creationId="{BE64D433-B069-43F9-B605-DA6EFA55FA0F}"/>
          </ac:spMkLst>
        </pc:spChg>
      </pc:sldChg>
      <pc:sldChg chg="modSp mod">
        <pc:chgData name="Siegbert Rudolph" userId="2af4d44886c067cc" providerId="LiveId" clId="{53EB9ECA-5F1B-4BEE-9712-5B71349424C4}" dt="2022-04-28T07:35:31.072" v="36" actId="688"/>
        <pc:sldMkLst>
          <pc:docMk/>
          <pc:sldMk cId="2876292917" sldId="263"/>
        </pc:sldMkLst>
        <pc:spChg chg="mod">
          <ac:chgData name="Siegbert Rudolph" userId="2af4d44886c067cc" providerId="LiveId" clId="{53EB9ECA-5F1B-4BEE-9712-5B71349424C4}" dt="2022-04-28T07:35:31.072" v="36" actId="688"/>
          <ac:spMkLst>
            <pc:docMk/>
            <pc:sldMk cId="2876292917" sldId="263"/>
            <ac:spMk id="40" creationId="{FF6A0E3E-BCCF-461F-B9C4-1C86BEF7CCFF}"/>
          </ac:spMkLst>
        </pc:spChg>
      </pc:sldChg>
      <pc:sldChg chg="modSp mod">
        <pc:chgData name="Siegbert Rudolph" userId="2af4d44886c067cc" providerId="LiveId" clId="{53EB9ECA-5F1B-4BEE-9712-5B71349424C4}" dt="2022-04-28T07:32:58.541" v="13" actId="688"/>
        <pc:sldMkLst>
          <pc:docMk/>
          <pc:sldMk cId="3686553903" sldId="264"/>
        </pc:sldMkLst>
        <pc:spChg chg="mod">
          <ac:chgData name="Siegbert Rudolph" userId="2af4d44886c067cc" providerId="LiveId" clId="{53EB9ECA-5F1B-4BEE-9712-5B71349424C4}" dt="2022-04-28T07:32:58.541" v="13" actId="688"/>
          <ac:spMkLst>
            <pc:docMk/>
            <pc:sldMk cId="3686553903" sldId="264"/>
            <ac:spMk id="29" creationId="{115D7569-CE1C-4EE5-9CF2-F79514A60A47}"/>
          </ac:spMkLst>
        </pc:spChg>
      </pc:sldChg>
      <pc:sldChg chg="modSp mod">
        <pc:chgData name="Siegbert Rudolph" userId="2af4d44886c067cc" providerId="LiveId" clId="{53EB9ECA-5F1B-4BEE-9712-5B71349424C4}" dt="2022-04-28T07:33:03.548" v="14" actId="688"/>
        <pc:sldMkLst>
          <pc:docMk/>
          <pc:sldMk cId="42997239" sldId="266"/>
        </pc:sldMkLst>
        <pc:spChg chg="mod">
          <ac:chgData name="Siegbert Rudolph" userId="2af4d44886c067cc" providerId="LiveId" clId="{53EB9ECA-5F1B-4BEE-9712-5B71349424C4}" dt="2022-04-28T07:33:03.548" v="14" actId="688"/>
          <ac:spMkLst>
            <pc:docMk/>
            <pc:sldMk cId="42997239" sldId="266"/>
            <ac:spMk id="29" creationId="{658E4C22-6980-4BDA-9924-A526B99DE019}"/>
          </ac:spMkLst>
        </pc:spChg>
      </pc:sldChg>
      <pc:sldChg chg="modSp mod">
        <pc:chgData name="Siegbert Rudolph" userId="2af4d44886c067cc" providerId="LiveId" clId="{53EB9ECA-5F1B-4BEE-9712-5B71349424C4}" dt="2022-04-28T07:33:10.056" v="15" actId="688"/>
        <pc:sldMkLst>
          <pc:docMk/>
          <pc:sldMk cId="683553918" sldId="267"/>
        </pc:sldMkLst>
        <pc:spChg chg="mod">
          <ac:chgData name="Siegbert Rudolph" userId="2af4d44886c067cc" providerId="LiveId" clId="{53EB9ECA-5F1B-4BEE-9712-5B71349424C4}" dt="2022-04-28T07:33:10.056" v="15" actId="688"/>
          <ac:spMkLst>
            <pc:docMk/>
            <pc:sldMk cId="683553918" sldId="267"/>
            <ac:spMk id="29" creationId="{14391960-4846-4DAE-A834-FBB724CE1A59}"/>
          </ac:spMkLst>
        </pc:spChg>
      </pc:sldChg>
      <pc:sldChg chg="modSp mod">
        <pc:chgData name="Siegbert Rudolph" userId="2af4d44886c067cc" providerId="LiveId" clId="{53EB9ECA-5F1B-4BEE-9712-5B71349424C4}" dt="2022-04-28T07:35:02.692" v="32" actId="688"/>
        <pc:sldMkLst>
          <pc:docMk/>
          <pc:sldMk cId="745547845" sldId="268"/>
        </pc:sldMkLst>
        <pc:spChg chg="mod">
          <ac:chgData name="Siegbert Rudolph" userId="2af4d44886c067cc" providerId="LiveId" clId="{53EB9ECA-5F1B-4BEE-9712-5B71349424C4}" dt="2022-04-28T07:35:02.692" v="32" actId="688"/>
          <ac:spMkLst>
            <pc:docMk/>
            <pc:sldMk cId="745547845" sldId="268"/>
            <ac:spMk id="40" creationId="{8BB70072-4887-4AA7-A7D9-D9EA8FB741B3}"/>
          </ac:spMkLst>
        </pc:spChg>
      </pc:sldChg>
      <pc:sldChg chg="modSp mod">
        <pc:chgData name="Siegbert Rudolph" userId="2af4d44886c067cc" providerId="LiveId" clId="{53EB9ECA-5F1B-4BEE-9712-5B71349424C4}" dt="2022-04-28T07:33:14.746" v="16" actId="688"/>
        <pc:sldMkLst>
          <pc:docMk/>
          <pc:sldMk cId="3009191299" sldId="269"/>
        </pc:sldMkLst>
        <pc:spChg chg="mod">
          <ac:chgData name="Siegbert Rudolph" userId="2af4d44886c067cc" providerId="LiveId" clId="{53EB9ECA-5F1B-4BEE-9712-5B71349424C4}" dt="2022-04-28T07:33:14.746" v="16" actId="688"/>
          <ac:spMkLst>
            <pc:docMk/>
            <pc:sldMk cId="3009191299" sldId="269"/>
            <ac:spMk id="29" creationId="{371CDE06-81B3-42C3-8C64-12E2A799D974}"/>
          </ac:spMkLst>
        </pc:spChg>
      </pc:sldChg>
      <pc:sldChg chg="modSp mod">
        <pc:chgData name="Siegbert Rudolph" userId="2af4d44886c067cc" providerId="LiveId" clId="{53EB9ECA-5F1B-4BEE-9712-5B71349424C4}" dt="2022-04-28T07:33:34.870" v="19" actId="688"/>
        <pc:sldMkLst>
          <pc:docMk/>
          <pc:sldMk cId="4243178866" sldId="270"/>
        </pc:sldMkLst>
        <pc:spChg chg="mod">
          <ac:chgData name="Siegbert Rudolph" userId="2af4d44886c067cc" providerId="LiveId" clId="{53EB9ECA-5F1B-4BEE-9712-5B71349424C4}" dt="2022-04-28T07:33:34.870" v="19" actId="688"/>
          <ac:spMkLst>
            <pc:docMk/>
            <pc:sldMk cId="4243178866" sldId="270"/>
            <ac:spMk id="29" creationId="{90D9DD87-7FDF-44CF-88D7-387F49DBBEB3}"/>
          </ac:spMkLst>
        </pc:spChg>
      </pc:sldChg>
      <pc:sldChg chg="modSp mod">
        <pc:chgData name="Siegbert Rudolph" userId="2af4d44886c067cc" providerId="LiveId" clId="{53EB9ECA-5F1B-4BEE-9712-5B71349424C4}" dt="2022-04-28T07:33:57.764" v="22" actId="688"/>
        <pc:sldMkLst>
          <pc:docMk/>
          <pc:sldMk cId="3127979343" sldId="271"/>
        </pc:sldMkLst>
        <pc:spChg chg="mod">
          <ac:chgData name="Siegbert Rudolph" userId="2af4d44886c067cc" providerId="LiveId" clId="{53EB9ECA-5F1B-4BEE-9712-5B71349424C4}" dt="2022-04-28T07:33:57.764" v="22" actId="688"/>
          <ac:spMkLst>
            <pc:docMk/>
            <pc:sldMk cId="3127979343" sldId="271"/>
            <ac:spMk id="29" creationId="{8894E5D2-CF66-4B2F-BA6F-D7E8069329A8}"/>
          </ac:spMkLst>
        </pc:spChg>
      </pc:sldChg>
      <pc:sldChg chg="modSp mod">
        <pc:chgData name="Siegbert Rudolph" userId="2af4d44886c067cc" providerId="LiveId" clId="{53EB9ECA-5F1B-4BEE-9712-5B71349424C4}" dt="2022-04-28T07:31:28.588" v="0" actId="688"/>
        <pc:sldMkLst>
          <pc:docMk/>
          <pc:sldMk cId="2396839247" sldId="272"/>
        </pc:sldMkLst>
        <pc:spChg chg="mod">
          <ac:chgData name="Siegbert Rudolph" userId="2af4d44886c067cc" providerId="LiveId" clId="{53EB9ECA-5F1B-4BEE-9712-5B71349424C4}" dt="2022-04-28T07:31:28.588" v="0" actId="688"/>
          <ac:spMkLst>
            <pc:docMk/>
            <pc:sldMk cId="2396839247" sldId="272"/>
            <ac:spMk id="11" creationId="{07719E16-94FB-43EC-BAE5-4579B0E43E78}"/>
          </ac:spMkLst>
        </pc:spChg>
      </pc:sldChg>
      <pc:sldChg chg="modSp mod">
        <pc:chgData name="Siegbert Rudolph" userId="2af4d44886c067cc" providerId="LiveId" clId="{53EB9ECA-5F1B-4BEE-9712-5B71349424C4}" dt="2022-04-28T07:31:35.892" v="1" actId="688"/>
        <pc:sldMkLst>
          <pc:docMk/>
          <pc:sldMk cId="185532579" sldId="273"/>
        </pc:sldMkLst>
        <pc:spChg chg="mod">
          <ac:chgData name="Siegbert Rudolph" userId="2af4d44886c067cc" providerId="LiveId" clId="{53EB9ECA-5F1B-4BEE-9712-5B71349424C4}" dt="2022-04-28T07:31:35.892" v="1" actId="688"/>
          <ac:spMkLst>
            <pc:docMk/>
            <pc:sldMk cId="185532579" sldId="273"/>
            <ac:spMk id="28" creationId="{61AEC227-179C-4EDB-BE7E-2C092EA9BD6D}"/>
          </ac:spMkLst>
        </pc:spChg>
      </pc:sldChg>
      <pc:sldChg chg="modSp mod">
        <pc:chgData name="Siegbert Rudolph" userId="2af4d44886c067cc" providerId="LiveId" clId="{53EB9ECA-5F1B-4BEE-9712-5B71349424C4}" dt="2022-04-28T07:31:43.886" v="2" actId="688"/>
        <pc:sldMkLst>
          <pc:docMk/>
          <pc:sldMk cId="2201411931" sldId="274"/>
        </pc:sldMkLst>
        <pc:spChg chg="mod">
          <ac:chgData name="Siegbert Rudolph" userId="2af4d44886c067cc" providerId="LiveId" clId="{53EB9ECA-5F1B-4BEE-9712-5B71349424C4}" dt="2022-04-28T07:31:43.886" v="2" actId="688"/>
          <ac:spMkLst>
            <pc:docMk/>
            <pc:sldMk cId="2201411931" sldId="274"/>
            <ac:spMk id="28" creationId="{A22A593C-8CF6-4259-AB3E-C67592D466AE}"/>
          </ac:spMkLst>
        </pc:spChg>
      </pc:sldChg>
      <pc:sldChg chg="modSp mod">
        <pc:chgData name="Siegbert Rudolph" userId="2af4d44886c067cc" providerId="LiveId" clId="{53EB9ECA-5F1B-4BEE-9712-5B71349424C4}" dt="2022-04-28T07:31:49.926" v="3" actId="688"/>
        <pc:sldMkLst>
          <pc:docMk/>
          <pc:sldMk cId="1901867075" sldId="275"/>
        </pc:sldMkLst>
        <pc:spChg chg="mod">
          <ac:chgData name="Siegbert Rudolph" userId="2af4d44886c067cc" providerId="LiveId" clId="{53EB9ECA-5F1B-4BEE-9712-5B71349424C4}" dt="2022-04-28T07:31:49.926" v="3" actId="688"/>
          <ac:spMkLst>
            <pc:docMk/>
            <pc:sldMk cId="1901867075" sldId="275"/>
            <ac:spMk id="28" creationId="{7475CA0B-C443-460F-8BF4-210466F4C5FF}"/>
          </ac:spMkLst>
        </pc:spChg>
      </pc:sldChg>
      <pc:sldChg chg="modSp mod">
        <pc:chgData name="Siegbert Rudolph" userId="2af4d44886c067cc" providerId="LiveId" clId="{53EB9ECA-5F1B-4BEE-9712-5B71349424C4}" dt="2022-04-28T07:32:25.402" v="8" actId="688"/>
        <pc:sldMkLst>
          <pc:docMk/>
          <pc:sldMk cId="1544213798" sldId="276"/>
        </pc:sldMkLst>
        <pc:spChg chg="mod">
          <ac:chgData name="Siegbert Rudolph" userId="2af4d44886c067cc" providerId="LiveId" clId="{53EB9ECA-5F1B-4BEE-9712-5B71349424C4}" dt="2022-04-28T07:32:25.402" v="8" actId="688"/>
          <ac:spMkLst>
            <pc:docMk/>
            <pc:sldMk cId="1544213798" sldId="276"/>
            <ac:spMk id="28" creationId="{6C264233-4D91-43DC-AAC6-3A08ABD5B13A}"/>
          </ac:spMkLst>
        </pc:spChg>
      </pc:sldChg>
      <pc:sldChg chg="modSp mod">
        <pc:chgData name="Siegbert Rudolph" userId="2af4d44886c067cc" providerId="LiveId" clId="{53EB9ECA-5F1B-4BEE-9712-5B71349424C4}" dt="2022-04-28T07:32:32.125" v="9" actId="688"/>
        <pc:sldMkLst>
          <pc:docMk/>
          <pc:sldMk cId="4052211650" sldId="277"/>
        </pc:sldMkLst>
        <pc:spChg chg="mod">
          <ac:chgData name="Siegbert Rudolph" userId="2af4d44886c067cc" providerId="LiveId" clId="{53EB9ECA-5F1B-4BEE-9712-5B71349424C4}" dt="2022-04-28T07:32:32.125" v="9" actId="688"/>
          <ac:spMkLst>
            <pc:docMk/>
            <pc:sldMk cId="4052211650" sldId="277"/>
            <ac:spMk id="28" creationId="{B96FFC8A-23D8-4BCC-89D1-258E01B67FF6}"/>
          </ac:spMkLst>
        </pc:spChg>
      </pc:sldChg>
      <pc:sldChg chg="modSp mod">
        <pc:chgData name="Siegbert Rudolph" userId="2af4d44886c067cc" providerId="LiveId" clId="{53EB9ECA-5F1B-4BEE-9712-5B71349424C4}" dt="2022-04-28T07:31:56.460" v="4" actId="688"/>
        <pc:sldMkLst>
          <pc:docMk/>
          <pc:sldMk cId="4051993134" sldId="278"/>
        </pc:sldMkLst>
        <pc:spChg chg="mod">
          <ac:chgData name="Siegbert Rudolph" userId="2af4d44886c067cc" providerId="LiveId" clId="{53EB9ECA-5F1B-4BEE-9712-5B71349424C4}" dt="2022-04-28T07:31:56.460" v="4" actId="688"/>
          <ac:spMkLst>
            <pc:docMk/>
            <pc:sldMk cId="4051993134" sldId="278"/>
            <ac:spMk id="28" creationId="{D3FA3E25-801D-4498-9E37-1D9DCFA2F26A}"/>
          </ac:spMkLst>
        </pc:spChg>
      </pc:sldChg>
      <pc:sldChg chg="modSp mod">
        <pc:chgData name="Siegbert Rudolph" userId="2af4d44886c067cc" providerId="LiveId" clId="{53EB9ECA-5F1B-4BEE-9712-5B71349424C4}" dt="2022-04-28T07:32:38.232" v="10" actId="688"/>
        <pc:sldMkLst>
          <pc:docMk/>
          <pc:sldMk cId="2915413291" sldId="279"/>
        </pc:sldMkLst>
        <pc:spChg chg="mod">
          <ac:chgData name="Siegbert Rudolph" userId="2af4d44886c067cc" providerId="LiveId" clId="{53EB9ECA-5F1B-4BEE-9712-5B71349424C4}" dt="2022-04-28T07:32:38.232" v="10" actId="688"/>
          <ac:spMkLst>
            <pc:docMk/>
            <pc:sldMk cId="2915413291" sldId="279"/>
            <ac:spMk id="28" creationId="{9B59F9D9-4A13-4974-85B3-23A879D0F706}"/>
          </ac:spMkLst>
        </pc:spChg>
      </pc:sldChg>
      <pc:sldChg chg="modSp mod">
        <pc:chgData name="Siegbert Rudolph" userId="2af4d44886c067cc" providerId="LiveId" clId="{53EB9ECA-5F1B-4BEE-9712-5B71349424C4}" dt="2022-04-28T07:32:04.684" v="5" actId="688"/>
        <pc:sldMkLst>
          <pc:docMk/>
          <pc:sldMk cId="2255859179" sldId="280"/>
        </pc:sldMkLst>
        <pc:spChg chg="mod">
          <ac:chgData name="Siegbert Rudolph" userId="2af4d44886c067cc" providerId="LiveId" clId="{53EB9ECA-5F1B-4BEE-9712-5B71349424C4}" dt="2022-04-28T07:32:04.684" v="5" actId="688"/>
          <ac:spMkLst>
            <pc:docMk/>
            <pc:sldMk cId="2255859179" sldId="280"/>
            <ac:spMk id="28" creationId="{440937A0-4B08-4D2A-9B2F-761B3C9FC1C2}"/>
          </ac:spMkLst>
        </pc:spChg>
      </pc:sldChg>
      <pc:sldChg chg="modSp mod">
        <pc:chgData name="Siegbert Rudolph" userId="2af4d44886c067cc" providerId="LiveId" clId="{53EB9ECA-5F1B-4BEE-9712-5B71349424C4}" dt="2022-04-28T07:32:13.754" v="6" actId="688"/>
        <pc:sldMkLst>
          <pc:docMk/>
          <pc:sldMk cId="636453072" sldId="281"/>
        </pc:sldMkLst>
        <pc:spChg chg="mod">
          <ac:chgData name="Siegbert Rudolph" userId="2af4d44886c067cc" providerId="LiveId" clId="{53EB9ECA-5F1B-4BEE-9712-5B71349424C4}" dt="2022-04-28T07:32:13.754" v="6" actId="688"/>
          <ac:spMkLst>
            <pc:docMk/>
            <pc:sldMk cId="636453072" sldId="281"/>
            <ac:spMk id="28" creationId="{1C217424-968C-469A-BC9A-F848F032F938}"/>
          </ac:spMkLst>
        </pc:spChg>
      </pc:sldChg>
      <pc:sldChg chg="modSp mod">
        <pc:chgData name="Siegbert Rudolph" userId="2af4d44886c067cc" providerId="LiveId" clId="{53EB9ECA-5F1B-4BEE-9712-5B71349424C4}" dt="2022-04-28T07:33:20.095" v="17" actId="688"/>
        <pc:sldMkLst>
          <pc:docMk/>
          <pc:sldMk cId="3754099932" sldId="282"/>
        </pc:sldMkLst>
        <pc:spChg chg="mod">
          <ac:chgData name="Siegbert Rudolph" userId="2af4d44886c067cc" providerId="LiveId" clId="{53EB9ECA-5F1B-4BEE-9712-5B71349424C4}" dt="2022-04-28T07:33:20.095" v="17" actId="688"/>
          <ac:spMkLst>
            <pc:docMk/>
            <pc:sldMk cId="3754099932" sldId="282"/>
            <ac:spMk id="29" creationId="{E14CC999-A7D9-4B98-BB87-84FB4411ABA5}"/>
          </ac:spMkLst>
        </pc:spChg>
      </pc:sldChg>
      <pc:sldChg chg="modSp mod">
        <pc:chgData name="Siegbert Rudolph" userId="2af4d44886c067cc" providerId="LiveId" clId="{53EB9ECA-5F1B-4BEE-9712-5B71349424C4}" dt="2022-04-28T07:33:28.342" v="18" actId="688"/>
        <pc:sldMkLst>
          <pc:docMk/>
          <pc:sldMk cId="3646930458" sldId="284"/>
        </pc:sldMkLst>
        <pc:spChg chg="mod">
          <ac:chgData name="Siegbert Rudolph" userId="2af4d44886c067cc" providerId="LiveId" clId="{53EB9ECA-5F1B-4BEE-9712-5B71349424C4}" dt="2022-04-28T07:33:28.342" v="18" actId="688"/>
          <ac:spMkLst>
            <pc:docMk/>
            <pc:sldMk cId="3646930458" sldId="284"/>
            <ac:spMk id="29" creationId="{54CF66FF-2F85-448D-A0E8-17B7CCE53E6F}"/>
          </ac:spMkLst>
        </pc:spChg>
      </pc:sldChg>
      <pc:sldChg chg="modSp mod">
        <pc:chgData name="Siegbert Rudolph" userId="2af4d44886c067cc" providerId="LiveId" clId="{53EB9ECA-5F1B-4BEE-9712-5B71349424C4}" dt="2022-04-28T07:33:51.593" v="21" actId="688"/>
        <pc:sldMkLst>
          <pc:docMk/>
          <pc:sldMk cId="958425411" sldId="285"/>
        </pc:sldMkLst>
        <pc:spChg chg="mod">
          <ac:chgData name="Siegbert Rudolph" userId="2af4d44886c067cc" providerId="LiveId" clId="{53EB9ECA-5F1B-4BEE-9712-5B71349424C4}" dt="2022-04-28T07:33:51.593" v="21" actId="688"/>
          <ac:spMkLst>
            <pc:docMk/>
            <pc:sldMk cId="958425411" sldId="285"/>
            <ac:spMk id="29" creationId="{7262ED03-579F-4535-9213-5C39B9FDF44F}"/>
          </ac:spMkLst>
        </pc:spChg>
      </pc:sldChg>
      <pc:sldChg chg="modSp mod">
        <pc:chgData name="Siegbert Rudolph" userId="2af4d44886c067cc" providerId="LiveId" clId="{53EB9ECA-5F1B-4BEE-9712-5B71349424C4}" dt="2022-04-28T07:33:42.678" v="20" actId="688"/>
        <pc:sldMkLst>
          <pc:docMk/>
          <pc:sldMk cId="2874854592" sldId="286"/>
        </pc:sldMkLst>
        <pc:spChg chg="mod">
          <ac:chgData name="Siegbert Rudolph" userId="2af4d44886c067cc" providerId="LiveId" clId="{53EB9ECA-5F1B-4BEE-9712-5B71349424C4}" dt="2022-04-28T07:33:42.678" v="20" actId="688"/>
          <ac:spMkLst>
            <pc:docMk/>
            <pc:sldMk cId="2874854592" sldId="286"/>
            <ac:spMk id="29" creationId="{EF083BB4-61EF-46FC-AE63-128C771E7D28}"/>
          </ac:spMkLst>
        </pc:spChg>
      </pc:sldChg>
      <pc:sldChg chg="modSp mod">
        <pc:chgData name="Siegbert Rudolph" userId="2af4d44886c067cc" providerId="LiveId" clId="{53EB9ECA-5F1B-4BEE-9712-5B71349424C4}" dt="2022-04-28T07:34:42.576" v="28" actId="688"/>
        <pc:sldMkLst>
          <pc:docMk/>
          <pc:sldMk cId="3055612800" sldId="287"/>
        </pc:sldMkLst>
        <pc:spChg chg="mod">
          <ac:chgData name="Siegbert Rudolph" userId="2af4d44886c067cc" providerId="LiveId" clId="{53EB9ECA-5F1B-4BEE-9712-5B71349424C4}" dt="2022-04-28T07:34:42.576" v="28" actId="688"/>
          <ac:spMkLst>
            <pc:docMk/>
            <pc:sldMk cId="3055612800" sldId="287"/>
            <ac:spMk id="29" creationId="{4C03B207-8C79-4880-91EA-5BA7946E30B1}"/>
          </ac:spMkLst>
        </pc:spChg>
      </pc:sldChg>
      <pc:sldChg chg="modSp mod">
        <pc:chgData name="Siegbert Rudolph" userId="2af4d44886c067cc" providerId="LiveId" clId="{53EB9ECA-5F1B-4BEE-9712-5B71349424C4}" dt="2022-04-28T07:34:03.382" v="23" actId="688"/>
        <pc:sldMkLst>
          <pc:docMk/>
          <pc:sldMk cId="3586927126" sldId="288"/>
        </pc:sldMkLst>
        <pc:spChg chg="mod">
          <ac:chgData name="Siegbert Rudolph" userId="2af4d44886c067cc" providerId="LiveId" clId="{53EB9ECA-5F1B-4BEE-9712-5B71349424C4}" dt="2022-04-28T07:34:03.382" v="23" actId="688"/>
          <ac:spMkLst>
            <pc:docMk/>
            <pc:sldMk cId="3586927126" sldId="288"/>
            <ac:spMk id="29" creationId="{8746E0DC-A689-4A4D-910D-7927BF4A03EF}"/>
          </ac:spMkLst>
        </pc:spChg>
      </pc:sldChg>
      <pc:sldChg chg="modSp mod">
        <pc:chgData name="Siegbert Rudolph" userId="2af4d44886c067cc" providerId="LiveId" clId="{53EB9ECA-5F1B-4BEE-9712-5B71349424C4}" dt="2022-04-28T07:34:10.239" v="24" actId="688"/>
        <pc:sldMkLst>
          <pc:docMk/>
          <pc:sldMk cId="3810152147" sldId="289"/>
        </pc:sldMkLst>
        <pc:spChg chg="mod">
          <ac:chgData name="Siegbert Rudolph" userId="2af4d44886c067cc" providerId="LiveId" clId="{53EB9ECA-5F1B-4BEE-9712-5B71349424C4}" dt="2022-04-28T07:34:10.239" v="24" actId="688"/>
          <ac:spMkLst>
            <pc:docMk/>
            <pc:sldMk cId="3810152147" sldId="289"/>
            <ac:spMk id="29" creationId="{D7800268-AEE3-4055-8924-AA4B2F97DC37}"/>
          </ac:spMkLst>
        </pc:spChg>
      </pc:sldChg>
      <pc:sldChg chg="modSp mod">
        <pc:chgData name="Siegbert Rudolph" userId="2af4d44886c067cc" providerId="LiveId" clId="{53EB9ECA-5F1B-4BEE-9712-5B71349424C4}" dt="2022-04-28T07:34:48.694" v="29" actId="688"/>
        <pc:sldMkLst>
          <pc:docMk/>
          <pc:sldMk cId="1435490548" sldId="290"/>
        </pc:sldMkLst>
        <pc:spChg chg="mod">
          <ac:chgData name="Siegbert Rudolph" userId="2af4d44886c067cc" providerId="LiveId" clId="{53EB9ECA-5F1B-4BEE-9712-5B71349424C4}" dt="2022-04-28T07:34:48.694" v="29" actId="688"/>
          <ac:spMkLst>
            <pc:docMk/>
            <pc:sldMk cId="1435490548" sldId="290"/>
            <ac:spMk id="29" creationId="{C16B927F-2C9F-4256-AF54-6D9BDA06A56D}"/>
          </ac:spMkLst>
        </pc:spChg>
      </pc:sldChg>
      <pc:sldChg chg="modSp mod">
        <pc:chgData name="Siegbert Rudolph" userId="2af4d44886c067cc" providerId="LiveId" clId="{53EB9ECA-5F1B-4BEE-9712-5B71349424C4}" dt="2022-04-28T07:34:16.597" v="25" actId="688"/>
        <pc:sldMkLst>
          <pc:docMk/>
          <pc:sldMk cId="2768513747" sldId="291"/>
        </pc:sldMkLst>
        <pc:spChg chg="mod">
          <ac:chgData name="Siegbert Rudolph" userId="2af4d44886c067cc" providerId="LiveId" clId="{53EB9ECA-5F1B-4BEE-9712-5B71349424C4}" dt="2022-04-28T07:34:16.597" v="25" actId="688"/>
          <ac:spMkLst>
            <pc:docMk/>
            <pc:sldMk cId="2768513747" sldId="291"/>
            <ac:spMk id="29" creationId="{28EB6E89-1E51-4EE8-A428-6816EEAC30FE}"/>
          </ac:spMkLst>
        </pc:spChg>
      </pc:sldChg>
      <pc:sldChg chg="modSp mod">
        <pc:chgData name="Siegbert Rudolph" userId="2af4d44886c067cc" providerId="LiveId" clId="{53EB9ECA-5F1B-4BEE-9712-5B71349424C4}" dt="2022-04-28T07:34:34.326" v="27" actId="688"/>
        <pc:sldMkLst>
          <pc:docMk/>
          <pc:sldMk cId="3980244564" sldId="292"/>
        </pc:sldMkLst>
        <pc:spChg chg="mod">
          <ac:chgData name="Siegbert Rudolph" userId="2af4d44886c067cc" providerId="LiveId" clId="{53EB9ECA-5F1B-4BEE-9712-5B71349424C4}" dt="2022-04-28T07:34:34.326" v="27" actId="688"/>
          <ac:spMkLst>
            <pc:docMk/>
            <pc:sldMk cId="3980244564" sldId="292"/>
            <ac:spMk id="29" creationId="{C931299C-1090-477D-943C-25824A218364}"/>
          </ac:spMkLst>
        </pc:spChg>
      </pc:sldChg>
      <pc:sldChg chg="modSp mod">
        <pc:chgData name="Siegbert Rudolph" userId="2af4d44886c067cc" providerId="LiveId" clId="{53EB9ECA-5F1B-4BEE-9712-5B71349424C4}" dt="2022-04-28T07:34:23.898" v="26" actId="688"/>
        <pc:sldMkLst>
          <pc:docMk/>
          <pc:sldMk cId="3606507039" sldId="293"/>
        </pc:sldMkLst>
        <pc:spChg chg="mod">
          <ac:chgData name="Siegbert Rudolph" userId="2af4d44886c067cc" providerId="LiveId" clId="{53EB9ECA-5F1B-4BEE-9712-5B71349424C4}" dt="2022-04-28T07:34:23.898" v="26" actId="688"/>
          <ac:spMkLst>
            <pc:docMk/>
            <pc:sldMk cId="3606507039" sldId="293"/>
            <ac:spMk id="29" creationId="{4C63F7F9-0C55-49BF-A5B8-7DD89A689BEC}"/>
          </ac:spMkLst>
        </pc:spChg>
      </pc:sldChg>
      <pc:sldChg chg="modSp mod">
        <pc:chgData name="Siegbert Rudolph" userId="2af4d44886c067cc" providerId="LiveId" clId="{53EB9ECA-5F1B-4BEE-9712-5B71349424C4}" dt="2022-04-28T07:35:40.158" v="37" actId="688"/>
        <pc:sldMkLst>
          <pc:docMk/>
          <pc:sldMk cId="3148192860" sldId="294"/>
        </pc:sldMkLst>
        <pc:spChg chg="mod">
          <ac:chgData name="Siegbert Rudolph" userId="2af4d44886c067cc" providerId="LiveId" clId="{53EB9ECA-5F1B-4BEE-9712-5B71349424C4}" dt="2022-04-28T07:35:40.158" v="37" actId="688"/>
          <ac:spMkLst>
            <pc:docMk/>
            <pc:sldMk cId="3148192860" sldId="294"/>
            <ac:spMk id="40" creationId="{B3C953FB-FEB2-4831-8330-24763515B7DC}"/>
          </ac:spMkLst>
        </pc:spChg>
      </pc:sldChg>
      <pc:sldChg chg="modSp mod">
        <pc:chgData name="Siegbert Rudolph" userId="2af4d44886c067cc" providerId="LiveId" clId="{53EB9ECA-5F1B-4BEE-9712-5B71349424C4}" dt="2022-04-28T07:35:46.046" v="38" actId="688"/>
        <pc:sldMkLst>
          <pc:docMk/>
          <pc:sldMk cId="3619462460" sldId="296"/>
        </pc:sldMkLst>
        <pc:spChg chg="mod">
          <ac:chgData name="Siegbert Rudolph" userId="2af4d44886c067cc" providerId="LiveId" clId="{53EB9ECA-5F1B-4BEE-9712-5B71349424C4}" dt="2022-04-28T07:35:46.046" v="38" actId="688"/>
          <ac:spMkLst>
            <pc:docMk/>
            <pc:sldMk cId="3619462460" sldId="296"/>
            <ac:spMk id="40" creationId="{FC97DBD0-E548-44E6-AABA-01F3BECD4838}"/>
          </ac:spMkLst>
        </pc:spChg>
      </pc:sldChg>
      <pc:sldChg chg="modSp mod">
        <pc:chgData name="Siegbert Rudolph" userId="2af4d44886c067cc" providerId="LiveId" clId="{53EB9ECA-5F1B-4BEE-9712-5B71349424C4}" dt="2022-04-28T07:35:56.351" v="39" actId="688"/>
        <pc:sldMkLst>
          <pc:docMk/>
          <pc:sldMk cId="2115990539" sldId="297"/>
        </pc:sldMkLst>
        <pc:spChg chg="mod">
          <ac:chgData name="Siegbert Rudolph" userId="2af4d44886c067cc" providerId="LiveId" clId="{53EB9ECA-5F1B-4BEE-9712-5B71349424C4}" dt="2022-04-28T07:35:56.351" v="39" actId="688"/>
          <ac:spMkLst>
            <pc:docMk/>
            <pc:sldMk cId="2115990539" sldId="297"/>
            <ac:spMk id="40" creationId="{1E6721F4-B026-4396-8EFC-0C57225CDC36}"/>
          </ac:spMkLst>
        </pc:spChg>
      </pc:sldChg>
      <pc:sldChg chg="modSp mod">
        <pc:chgData name="Siegbert Rudolph" userId="2af4d44886c067cc" providerId="LiveId" clId="{53EB9ECA-5F1B-4BEE-9712-5B71349424C4}" dt="2022-04-28T07:35:10.856" v="33" actId="688"/>
        <pc:sldMkLst>
          <pc:docMk/>
          <pc:sldMk cId="953622842" sldId="298"/>
        </pc:sldMkLst>
        <pc:spChg chg="mod">
          <ac:chgData name="Siegbert Rudolph" userId="2af4d44886c067cc" providerId="LiveId" clId="{53EB9ECA-5F1B-4BEE-9712-5B71349424C4}" dt="2022-04-28T07:35:10.856" v="33" actId="688"/>
          <ac:spMkLst>
            <pc:docMk/>
            <pc:sldMk cId="953622842" sldId="298"/>
            <ac:spMk id="40" creationId="{4D8A8672-C5BD-4C20-A27B-E3C509745D73}"/>
          </ac:spMkLst>
        </pc:spChg>
      </pc:sldChg>
      <pc:sldChg chg="modSp mod">
        <pc:chgData name="Siegbert Rudolph" userId="2af4d44886c067cc" providerId="LiveId" clId="{53EB9ECA-5F1B-4BEE-9712-5B71349424C4}" dt="2022-04-28T07:35:18.497" v="34" actId="688"/>
        <pc:sldMkLst>
          <pc:docMk/>
          <pc:sldMk cId="197337642" sldId="299"/>
        </pc:sldMkLst>
        <pc:spChg chg="mod">
          <ac:chgData name="Siegbert Rudolph" userId="2af4d44886c067cc" providerId="LiveId" clId="{53EB9ECA-5F1B-4BEE-9712-5B71349424C4}" dt="2022-04-28T07:35:18.497" v="34" actId="688"/>
          <ac:spMkLst>
            <pc:docMk/>
            <pc:sldMk cId="197337642" sldId="299"/>
            <ac:spMk id="40" creationId="{2D4F2963-1D9D-48B3-9A16-96E366C1622D}"/>
          </ac:spMkLst>
        </pc:spChg>
      </pc:sldChg>
      <pc:sldChg chg="modSp mod">
        <pc:chgData name="Siegbert Rudolph" userId="2af4d44886c067cc" providerId="LiveId" clId="{53EB9ECA-5F1B-4BEE-9712-5B71349424C4}" dt="2022-04-28T07:36:05.554" v="40" actId="688"/>
        <pc:sldMkLst>
          <pc:docMk/>
          <pc:sldMk cId="1384303419" sldId="300"/>
        </pc:sldMkLst>
        <pc:spChg chg="mod">
          <ac:chgData name="Siegbert Rudolph" userId="2af4d44886c067cc" providerId="LiveId" clId="{53EB9ECA-5F1B-4BEE-9712-5B71349424C4}" dt="2022-04-28T07:36:05.554" v="40" actId="688"/>
          <ac:spMkLst>
            <pc:docMk/>
            <pc:sldMk cId="1384303419" sldId="300"/>
            <ac:spMk id="40" creationId="{AE00D2E9-2890-4160-A4D3-B734C69DA843}"/>
          </ac:spMkLst>
        </pc:spChg>
      </pc:sldChg>
      <pc:sldChg chg="modSp mod">
        <pc:chgData name="Siegbert Rudolph" userId="2af4d44886c067cc" providerId="LiveId" clId="{53EB9ECA-5F1B-4BEE-9712-5B71349424C4}" dt="2022-04-28T07:36:12.817" v="41" actId="688"/>
        <pc:sldMkLst>
          <pc:docMk/>
          <pc:sldMk cId="3244104396" sldId="304"/>
        </pc:sldMkLst>
        <pc:spChg chg="mod">
          <ac:chgData name="Siegbert Rudolph" userId="2af4d44886c067cc" providerId="LiveId" clId="{53EB9ECA-5F1B-4BEE-9712-5B71349424C4}" dt="2022-04-28T07:36:12.817" v="41" actId="688"/>
          <ac:spMkLst>
            <pc:docMk/>
            <pc:sldMk cId="3244104396" sldId="304"/>
            <ac:spMk id="57" creationId="{A5805216-366F-49AA-A641-4C6FE896C4FC}"/>
          </ac:spMkLst>
        </pc:spChg>
      </pc:sldChg>
      <pc:sldChg chg="modSp mod">
        <pc:chgData name="Siegbert Rudolph" userId="2af4d44886c067cc" providerId="LiveId" clId="{53EB9ECA-5F1B-4BEE-9712-5B71349424C4}" dt="2022-04-28T07:36:18.500" v="42" actId="688"/>
        <pc:sldMkLst>
          <pc:docMk/>
          <pc:sldMk cId="222117667" sldId="306"/>
        </pc:sldMkLst>
        <pc:spChg chg="mod">
          <ac:chgData name="Siegbert Rudolph" userId="2af4d44886c067cc" providerId="LiveId" clId="{53EB9ECA-5F1B-4BEE-9712-5B71349424C4}" dt="2022-04-28T07:36:18.500" v="42" actId="688"/>
          <ac:spMkLst>
            <pc:docMk/>
            <pc:sldMk cId="222117667" sldId="306"/>
            <ac:spMk id="52" creationId="{C5D31C50-7311-403C-B3EF-F124AB5A22E9}"/>
          </ac:spMkLst>
        </pc:spChg>
      </pc:sldChg>
      <pc:sldChg chg="modSp mod">
        <pc:chgData name="Siegbert Rudolph" userId="2af4d44886c067cc" providerId="LiveId" clId="{53EB9ECA-5F1B-4BEE-9712-5B71349424C4}" dt="2022-04-28T07:36:24.666" v="43" actId="688"/>
        <pc:sldMkLst>
          <pc:docMk/>
          <pc:sldMk cId="2261935336" sldId="307"/>
        </pc:sldMkLst>
        <pc:spChg chg="mod">
          <ac:chgData name="Siegbert Rudolph" userId="2af4d44886c067cc" providerId="LiveId" clId="{53EB9ECA-5F1B-4BEE-9712-5B71349424C4}" dt="2022-04-28T07:36:24.666" v="43" actId="688"/>
          <ac:spMkLst>
            <pc:docMk/>
            <pc:sldMk cId="2261935336" sldId="307"/>
            <ac:spMk id="57" creationId="{A7EB2C7C-1444-413E-8B93-7488C9FC3F48}"/>
          </ac:spMkLst>
        </pc:spChg>
      </pc:sldChg>
      <pc:sldChg chg="modSp mod">
        <pc:chgData name="Siegbert Rudolph" userId="2af4d44886c067cc" providerId="LiveId" clId="{53EB9ECA-5F1B-4BEE-9712-5B71349424C4}" dt="2022-04-28T07:36:34.822" v="44" actId="688"/>
        <pc:sldMkLst>
          <pc:docMk/>
          <pc:sldMk cId="1409952515" sldId="308"/>
        </pc:sldMkLst>
        <pc:spChg chg="mod">
          <ac:chgData name="Siegbert Rudolph" userId="2af4d44886c067cc" providerId="LiveId" clId="{53EB9ECA-5F1B-4BEE-9712-5B71349424C4}" dt="2022-04-28T07:36:34.822" v="44" actId="688"/>
          <ac:spMkLst>
            <pc:docMk/>
            <pc:sldMk cId="1409952515" sldId="308"/>
            <ac:spMk id="57" creationId="{F4697098-84F6-48B1-80D2-86342C04C72C}"/>
          </ac:spMkLst>
        </pc:spChg>
      </pc:sldChg>
      <pc:sldChg chg="modSp mod">
        <pc:chgData name="Siegbert Rudolph" userId="2af4d44886c067cc" providerId="LiveId" clId="{53EB9ECA-5F1B-4BEE-9712-5B71349424C4}" dt="2022-04-28T07:36:57.391" v="46" actId="688"/>
        <pc:sldMkLst>
          <pc:docMk/>
          <pc:sldMk cId="359376592" sldId="309"/>
        </pc:sldMkLst>
        <pc:spChg chg="mod">
          <ac:chgData name="Siegbert Rudolph" userId="2af4d44886c067cc" providerId="LiveId" clId="{53EB9ECA-5F1B-4BEE-9712-5B71349424C4}" dt="2022-04-28T07:36:57.391" v="46" actId="688"/>
          <ac:spMkLst>
            <pc:docMk/>
            <pc:sldMk cId="359376592" sldId="309"/>
            <ac:spMk id="57" creationId="{8DD52D3B-C69E-4741-AC92-4CD46081A2B3}"/>
          </ac:spMkLst>
        </pc:spChg>
      </pc:sldChg>
      <pc:sldChg chg="modSp mod">
        <pc:chgData name="Siegbert Rudolph" userId="2af4d44886c067cc" providerId="LiveId" clId="{53EB9ECA-5F1B-4BEE-9712-5B71349424C4}" dt="2022-04-28T07:37:06.041" v="47" actId="688"/>
        <pc:sldMkLst>
          <pc:docMk/>
          <pc:sldMk cId="25140063" sldId="310"/>
        </pc:sldMkLst>
        <pc:spChg chg="mod">
          <ac:chgData name="Siegbert Rudolph" userId="2af4d44886c067cc" providerId="LiveId" clId="{53EB9ECA-5F1B-4BEE-9712-5B71349424C4}" dt="2022-04-28T07:37:06.041" v="47" actId="688"/>
          <ac:spMkLst>
            <pc:docMk/>
            <pc:sldMk cId="25140063" sldId="310"/>
            <ac:spMk id="57" creationId="{9A7E36F0-3525-4E5F-B20F-7EAD3FB6A479}"/>
          </ac:spMkLst>
        </pc:spChg>
      </pc:sldChg>
      <pc:sldChg chg="modSp mod">
        <pc:chgData name="Siegbert Rudolph" userId="2af4d44886c067cc" providerId="LiveId" clId="{53EB9ECA-5F1B-4BEE-9712-5B71349424C4}" dt="2022-04-28T07:37:14.796" v="48" actId="688"/>
        <pc:sldMkLst>
          <pc:docMk/>
          <pc:sldMk cId="1778706396" sldId="311"/>
        </pc:sldMkLst>
        <pc:spChg chg="mod">
          <ac:chgData name="Siegbert Rudolph" userId="2af4d44886c067cc" providerId="LiveId" clId="{53EB9ECA-5F1B-4BEE-9712-5B71349424C4}" dt="2022-04-28T07:37:14.796" v="48" actId="688"/>
          <ac:spMkLst>
            <pc:docMk/>
            <pc:sldMk cId="1778706396" sldId="311"/>
            <ac:spMk id="57" creationId="{95C9FDA4-2216-4EF3-8AB0-5BC5DC0C0B5E}"/>
          </ac:spMkLst>
        </pc:spChg>
      </pc:sldChg>
      <pc:sldChg chg="modSp mod">
        <pc:chgData name="Siegbert Rudolph" userId="2af4d44886c067cc" providerId="LiveId" clId="{53EB9ECA-5F1B-4BEE-9712-5B71349424C4}" dt="2022-04-28T07:37:24.370" v="49" actId="688"/>
        <pc:sldMkLst>
          <pc:docMk/>
          <pc:sldMk cId="994030923" sldId="312"/>
        </pc:sldMkLst>
        <pc:spChg chg="mod">
          <ac:chgData name="Siegbert Rudolph" userId="2af4d44886c067cc" providerId="LiveId" clId="{53EB9ECA-5F1B-4BEE-9712-5B71349424C4}" dt="2022-04-28T07:37:24.370" v="49" actId="688"/>
          <ac:spMkLst>
            <pc:docMk/>
            <pc:sldMk cId="994030923" sldId="312"/>
            <ac:spMk id="57" creationId="{F6042C9E-4C04-4F5E-9ECB-9CB722A6352D}"/>
          </ac:spMkLst>
        </pc:spChg>
      </pc:sldChg>
      <pc:sldChg chg="modSp mod">
        <pc:chgData name="Siegbert Rudolph" userId="2af4d44886c067cc" providerId="LiveId" clId="{53EB9ECA-5F1B-4BEE-9712-5B71349424C4}" dt="2022-04-28T07:37:31.131" v="50" actId="688"/>
        <pc:sldMkLst>
          <pc:docMk/>
          <pc:sldMk cId="4204709145" sldId="313"/>
        </pc:sldMkLst>
        <pc:spChg chg="mod">
          <ac:chgData name="Siegbert Rudolph" userId="2af4d44886c067cc" providerId="LiveId" clId="{53EB9ECA-5F1B-4BEE-9712-5B71349424C4}" dt="2022-04-28T07:37:31.131" v="50" actId="688"/>
          <ac:spMkLst>
            <pc:docMk/>
            <pc:sldMk cId="4204709145" sldId="313"/>
            <ac:spMk id="57" creationId="{B98EA5AD-FAC6-4A25-B3E5-89DF8470794C}"/>
          </ac:spMkLst>
        </pc:spChg>
      </pc:sldChg>
      <pc:sldChg chg="modSp mod">
        <pc:chgData name="Siegbert Rudolph" userId="2af4d44886c067cc" providerId="LiveId" clId="{53EB9ECA-5F1B-4BEE-9712-5B71349424C4}" dt="2022-04-28T07:37:49.896" v="52" actId="688"/>
        <pc:sldMkLst>
          <pc:docMk/>
          <pc:sldMk cId="855258613" sldId="314"/>
        </pc:sldMkLst>
        <pc:spChg chg="mod">
          <ac:chgData name="Siegbert Rudolph" userId="2af4d44886c067cc" providerId="LiveId" clId="{53EB9ECA-5F1B-4BEE-9712-5B71349424C4}" dt="2022-04-28T07:37:49.896" v="52" actId="688"/>
          <ac:spMkLst>
            <pc:docMk/>
            <pc:sldMk cId="855258613" sldId="314"/>
            <ac:spMk id="57" creationId="{06141F63-A666-46C5-83BD-9899FFF4EB2E}"/>
          </ac:spMkLst>
        </pc:spChg>
      </pc:sldChg>
      <pc:sldChg chg="modSp mod">
        <pc:chgData name="Siegbert Rudolph" userId="2af4d44886c067cc" providerId="LiveId" clId="{53EB9ECA-5F1B-4BEE-9712-5B71349424C4}" dt="2022-04-28T07:34:57.250" v="31" actId="688"/>
        <pc:sldMkLst>
          <pc:docMk/>
          <pc:sldMk cId="2113045116" sldId="335"/>
        </pc:sldMkLst>
        <pc:spChg chg="mod">
          <ac:chgData name="Siegbert Rudolph" userId="2af4d44886c067cc" providerId="LiveId" clId="{53EB9ECA-5F1B-4BEE-9712-5B71349424C4}" dt="2022-04-28T07:34:57.250" v="31" actId="688"/>
          <ac:spMkLst>
            <pc:docMk/>
            <pc:sldMk cId="2113045116" sldId="335"/>
            <ac:spMk id="33" creationId="{FD5A64E1-B03A-4419-8477-AA6CFF02097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DCBCE-2FAF-4F09-BD5A-FEF938E80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4E998C-0730-477E-9916-47F66E228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575C7-8027-459E-85D2-26E167DE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83BE1-9D49-4101-AF09-ED6B7158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84473-29E9-480F-92D7-A4800AA4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76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2AB85-7939-4556-8D91-65C637C3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D8D077-9E92-4B94-B476-859634FF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1C2441-00B4-479A-903B-8ED3A301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AD3B04-9834-49D1-A7A0-0FAD28B9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7A4593-45E8-422F-9D07-AA399024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5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77A514-06EC-4044-9AAF-E1FE999B3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B94B06-7149-4C7D-82DE-9238432C1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C5091F-086E-4A16-B190-1E293463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F5C8BA-0832-4907-9263-30A907E5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26EED-A9DB-4749-B74B-973C58E0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91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57D20-0806-4121-8A78-4FA91A97C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9FD50-DCCB-4657-9FDF-96CFD4829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306F2F-2545-409C-AC60-53804A08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C86E6B-A0F2-42BD-AEE2-C8470958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7579D1-4AA4-4283-9123-2640C2C5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78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6D1E3-1DEF-46F7-8586-E5CAA57A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19D68-4CBB-4097-998E-45DB1258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EFC5FC-ECBF-4FF6-898B-FABF40FB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ACDB71-6D4B-4C9A-988C-BAA55ADD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F4ACE-1CE5-4BC2-B820-AE49863B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44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F84BB-6EE4-4903-B022-96AEB240F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8561E-EBB3-424E-8C8B-EE628E0DB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5B4CA8-32A8-41AD-81BA-29407F6B8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0351AE-BA4C-497A-9208-38897CDE7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DADF26-7792-46E3-A7CD-C9FEBA8EF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E7DFA8-3DEF-4A62-BA6A-4DFD7F3B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39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CF231-BFEB-4256-BD82-B59F2A78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DA81B5-A54E-4E9C-90BF-B3517BC4F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E972D8-311E-417F-AA24-061603477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308B93-67A4-4691-8F59-0118BFBD8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5FC76A-7F8F-4AC6-BDD2-40E870A50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21EA6A6-F610-489C-8FF4-4D0CACEF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2FF5CE-936B-4CFD-BE6A-BF64A1FC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9465E7-D0C6-46AB-8E9E-223B7D78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99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A3D8B-504F-454F-97E9-1A5B96EA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7D91DE-7C40-4A53-96FA-8538099A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5A3327-3686-41CF-9981-FFDFEDD1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96765-E484-4396-9298-028FACC8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57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BFE538-26A5-49BF-990C-6D7C82B5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6CA155-018B-426F-9EFA-133FB5F5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152AB6-E55D-4C3F-BAF0-E161F1FD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1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3C189-0187-4A04-8D90-E37D914C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F42269-9965-40F3-93FA-16F932EC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7AE076-6D41-4571-85DF-0E7D7E949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11105-2022-49BC-BF18-289C0116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CABD94-9E7A-4CFF-9BEF-83CE56D2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3D6F09-CF07-4F61-8E27-6C85395E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76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9DFD6-33F3-4675-964D-8A4D2C2D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B8CC56-8602-4775-8F16-86988563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AD374A-38C5-4A1D-A27D-70475068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6DE922-5A87-4A32-A6E7-DB0C428E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0451E4-BE09-4054-9545-F76C55C8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798BB-A65F-4346-9E15-1DB4160A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85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A39D843-3F00-455F-B6D7-59BB339D7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A6E82F-851A-4377-AD92-86F28082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2BCDBB-8449-45E7-B5B0-CB59B1F6B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058FA4-767D-4AB6-A785-C9B9B6AD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2F00F0-6B32-43B9-A3E1-BA6554AF4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7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4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4B219873-8C53-45D4-AFD4-2BDEE5D650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7C434B03-6DAA-45C0-85EF-6C8FDB6C0023}"/>
              </a:ext>
            </a:extLst>
          </p:cNvPr>
          <p:cNvSpPr/>
          <p:nvPr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A17EC828-85DF-4B70-9B8A-0BC836227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08" y="1255953"/>
            <a:ext cx="185666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9598FDAD-EF18-4D28-A52B-8CA900DF8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83" y="1081781"/>
            <a:ext cx="615585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4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Buchstabensalat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4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Wörter zusammensetzen</a:t>
            </a: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EFE573F3-1B02-4EFF-BAAA-13F0CC1A4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445" y="2807593"/>
            <a:ext cx="927529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Idee aus </a:t>
            </a: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Dyslexia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 Research Center 2008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Druckversion: Lösung zunächst abdecken!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Ich habe hier Buchstaben, die zu einem Laut gehören, nicht zusammengeführt.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1199328-9781-4E7C-A773-603E620A2B06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DA7C794-CD7D-4C83-A372-91C5AB1D6005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hteck 1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8C154596-6B8B-46D0-B069-74A9D96B774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A2592328-A2CF-5762-B4EE-19C708947B0C}"/>
              </a:ext>
            </a:extLst>
          </p:cNvPr>
          <p:cNvSpPr txBox="1"/>
          <p:nvPr/>
        </p:nvSpPr>
        <p:spPr>
          <a:xfrm>
            <a:off x="190500" y="6724134"/>
            <a:ext cx="37257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2546919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8CF852BE-4894-4159-B562-12BF25AC71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5602" y="1012174"/>
            <a:ext cx="2755631" cy="2956816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25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41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68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57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010660" y="300107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5008043" y="1834124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022496" y="120623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029853" y="246309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74475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05387B4D-D68A-4974-ACC2-F05F48FE1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B96FFC8A-23D8-4BCC-89D1-258E01B67FF6}"/>
              </a:ext>
            </a:extLst>
          </p:cNvPr>
          <p:cNvSpPr txBox="1"/>
          <p:nvPr/>
        </p:nvSpPr>
        <p:spPr>
          <a:xfrm>
            <a:off x="1482378" y="5064111"/>
            <a:ext cx="8340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Meine Freundin fällt immer durch ihre bunte Kleidung auf.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CDC748A-18DF-0930-063F-D8F11AB29194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405221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69BAD479-FFCC-4E16-8061-8AC1B8C4F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0052" y="1169874"/>
            <a:ext cx="2755631" cy="2810500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25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870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68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993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6151942" y="142384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5176514" y="3119114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582631" y="142147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210444" y="221588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671601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60AE25B2-F3AA-476E-9A15-C3D78248AB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9B59F9D9-4A13-4974-85B3-23A879D0F706}"/>
              </a:ext>
            </a:extLst>
          </p:cNvPr>
          <p:cNvSpPr txBox="1"/>
          <p:nvPr/>
        </p:nvSpPr>
        <p:spPr>
          <a:xfrm>
            <a:off x="3375357" y="5064111"/>
            <a:ext cx="4554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Die Wetteraussichten sind trüb.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B4D96E3-93F1-A183-7670-4F81D13DF3EC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291541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5CF54A3E-FEEF-40BD-B92C-F460B97AC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1714" y="1235744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70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075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52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188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V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25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241928" y="302387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19065375">
            <a:off x="5793525" y="1892311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88734" y="151261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9065375">
            <a:off x="4830934" y="2205234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295376" y="288132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7012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BB925357-6E4B-441A-ACFA-344CD76645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BE64D433-B069-43F9-B605-DA6EFA55FA0F}"/>
              </a:ext>
            </a:extLst>
          </p:cNvPr>
          <p:cNvSpPr txBox="1"/>
          <p:nvPr/>
        </p:nvSpPr>
        <p:spPr>
          <a:xfrm>
            <a:off x="3281934" y="5064111"/>
            <a:ext cx="4741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frühe Vogel fängt den Wurm.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029468D-3F16-65C0-DBAB-70028EFF97FB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392919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83B8322F-696E-41C5-A84A-C19B90FCF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6307" y="1294765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70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075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52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188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25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364292" y="149010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19065375">
            <a:off x="5865996" y="2957329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260884" y="227110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9065375">
            <a:off x="4406457" y="2964647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43582" y="147896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6004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3CA218C7-F3D4-401C-B201-E2A7E7F0DC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E4A0A316-B69E-46CC-9B11-E9FF3B0728AA}"/>
              </a:ext>
            </a:extLst>
          </p:cNvPr>
          <p:cNvSpPr txBox="1"/>
          <p:nvPr/>
        </p:nvSpPr>
        <p:spPr>
          <a:xfrm>
            <a:off x="3507768" y="5064111"/>
            <a:ext cx="4289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Bellende Hunde beißen nicht.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BF750BB-5593-BD0F-FA8F-E00D8D078B1D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104120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A1318FAC-1097-4ED8-9215-C16820AEE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7560" y="1328145"/>
            <a:ext cx="2755631" cy="2749534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078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20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44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48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103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35088" y="239875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793525" y="1582602"/>
            <a:ext cx="522515" cy="22224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24173" y="318162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9065375">
            <a:off x="4104508" y="1565224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796948" y="1479058"/>
            <a:ext cx="522515" cy="230626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5782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528D630F-1637-40E2-A915-082EBAD03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115D7569-CE1C-4EE5-9CF2-F79514A60A47}"/>
              </a:ext>
            </a:extLst>
          </p:cNvPr>
          <p:cNvSpPr txBox="1"/>
          <p:nvPr/>
        </p:nvSpPr>
        <p:spPr>
          <a:xfrm>
            <a:off x="2381499" y="5064111"/>
            <a:ext cx="6542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Polizist hatte eine kugelsichere Weste an.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620CA9A-2CC3-5C93-40A1-9EA4BF67B8FE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14</a:t>
            </a:r>
          </a:p>
        </p:txBody>
      </p:sp>
    </p:spTree>
    <p:extLst>
      <p:ext uri="{BB962C8B-B14F-4D97-AF65-F5344CB8AC3E}">
        <p14:creationId xmlns:p14="http://schemas.microsoft.com/office/powerpoint/2010/main" val="368655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72B675C6-47D0-4D2A-ABD1-E27B63BDC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000" y="1357352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35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358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8780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708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481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363614" y="311655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5954484" y="2042933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313169" y="162378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056123" y="2295765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13840" y="302448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028" y="559844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A6163139-84A7-46D8-BA5C-0AB4E8F8DD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658E4C22-6980-4BDA-9924-A526B99DE019}"/>
              </a:ext>
            </a:extLst>
          </p:cNvPr>
          <p:cNvSpPr txBox="1"/>
          <p:nvPr/>
        </p:nvSpPr>
        <p:spPr>
          <a:xfrm>
            <a:off x="3553996" y="5064111"/>
            <a:ext cx="4197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Im Wald gibt es viele Bäume.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E169692-3C0F-409F-91F6-60ED57F0EDE0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15</a:t>
            </a:r>
          </a:p>
        </p:txBody>
      </p:sp>
    </p:spTree>
    <p:extLst>
      <p:ext uri="{BB962C8B-B14F-4D97-AF65-F5344CB8AC3E}">
        <p14:creationId xmlns:p14="http://schemas.microsoft.com/office/powerpoint/2010/main" val="4299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6FBC3F0A-0B35-4348-8F4F-10A7A5D5A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3831" y="1271613"/>
            <a:ext cx="2780017" cy="2737341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33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56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403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0692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P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80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6129968" y="221647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4273428" y="1541065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949175" y="309324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604384" y="2739961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384171" y="242239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516" y="570817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BC326AFC-B575-4E88-B3BE-C80806222F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14391960-4846-4DAE-A834-FBB724CE1A59}"/>
              </a:ext>
            </a:extLst>
          </p:cNvPr>
          <p:cNvSpPr txBox="1"/>
          <p:nvPr/>
        </p:nvSpPr>
        <p:spPr>
          <a:xfrm>
            <a:off x="3592725" y="5064111"/>
            <a:ext cx="4120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Pausen dienen der Erholung.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C86D586-C792-E79E-429C-B1345826D246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16</a:t>
            </a:r>
          </a:p>
        </p:txBody>
      </p:sp>
    </p:spTree>
    <p:extLst>
      <p:ext uri="{BB962C8B-B14F-4D97-AF65-F5344CB8AC3E}">
        <p14:creationId xmlns:p14="http://schemas.microsoft.com/office/powerpoint/2010/main" val="68355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C9F6A427-3907-4239-B4E9-F784110BD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4984" y="1324637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33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56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403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0692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80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492957" y="307502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007639" y="1960522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05734" y="156434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086486" y="2310774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932784" y="306572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516" y="561673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74FC133-D8B8-459A-80E0-0C74C9B0A6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371CDE06-81B3-42C3-8C64-12E2A799D974}"/>
              </a:ext>
            </a:extLst>
          </p:cNvPr>
          <p:cNvSpPr txBox="1"/>
          <p:nvPr/>
        </p:nvSpPr>
        <p:spPr>
          <a:xfrm>
            <a:off x="3355931" y="5064111"/>
            <a:ext cx="459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Ein Traum kann sehr schön sein.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DBABD87-C112-10DF-98B0-C8D35B20212B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17</a:t>
            </a:r>
          </a:p>
        </p:txBody>
      </p:sp>
    </p:spTree>
    <p:extLst>
      <p:ext uri="{BB962C8B-B14F-4D97-AF65-F5344CB8AC3E}">
        <p14:creationId xmlns:p14="http://schemas.microsoft.com/office/powerpoint/2010/main" val="300919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04E32BC4-84BB-4F41-856E-A652386A6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7819" y="1230839"/>
            <a:ext cx="2755631" cy="268856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891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56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403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487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80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733311" y="143641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4291582" y="2886128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753391" y="220457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865144" y="2226849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315150" y="141007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516" y="552529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B9A7A513-2D39-45A9-A2D9-9C860B6818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E14CC999-A7D9-4B98-BB87-84FB4411ABA5}"/>
              </a:ext>
            </a:extLst>
          </p:cNvPr>
          <p:cNvSpPr txBox="1"/>
          <p:nvPr/>
        </p:nvSpPr>
        <p:spPr>
          <a:xfrm>
            <a:off x="2666192" y="5064111"/>
            <a:ext cx="5973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Klang der Glocken war weit zu hören.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50C1434-94A8-A7D6-D66F-12A44AB3D4AC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18</a:t>
            </a:r>
          </a:p>
        </p:txBody>
      </p:sp>
    </p:spTree>
    <p:extLst>
      <p:ext uri="{BB962C8B-B14F-4D97-AF65-F5344CB8AC3E}">
        <p14:creationId xmlns:p14="http://schemas.microsoft.com/office/powerpoint/2010/main" val="375409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65670673-2C2E-4CD8-B89C-871014C4D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093" y="1273427"/>
            <a:ext cx="2792210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8916" y="423952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568" y="423952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9742" y="423952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487" y="423952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P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800" y="423952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46218" y="304867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5924383" y="1839950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292624" y="2695384"/>
            <a:ext cx="437063" cy="66681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946218" y="2254602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040413" y="150732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516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CF9C7495-B878-4C10-A575-8E0BF37042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54CF66FF-2F85-448D-A0E8-17B7CCE53E6F}"/>
              </a:ext>
            </a:extLst>
          </p:cNvPr>
          <p:cNvSpPr txBox="1"/>
          <p:nvPr/>
        </p:nvSpPr>
        <p:spPr>
          <a:xfrm>
            <a:off x="3205603" y="5064111"/>
            <a:ext cx="4894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Auf einem Pferd kann man reiten.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46853D9-01CF-8AE2-B190-1A54BD35BBA5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19</a:t>
            </a:r>
          </a:p>
        </p:txBody>
      </p:sp>
    </p:spTree>
    <p:extLst>
      <p:ext uri="{BB962C8B-B14F-4D97-AF65-F5344CB8AC3E}">
        <p14:creationId xmlns:p14="http://schemas.microsoft.com/office/powerpoint/2010/main" val="364693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6">
            <a:extLst>
              <a:ext uri="{FF2B5EF4-FFF2-40B4-BE49-F238E27FC236}">
                <a16:creationId xmlns:a16="http://schemas.microsoft.com/office/drawing/2014/main" id="{7D7B71E2-ED61-45C8-A371-B9B703A2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5236" y="2967029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37" name="Textfeld 8">
            <a:extLst>
              <a:ext uri="{FF2B5EF4-FFF2-40B4-BE49-F238E27FC236}">
                <a16:creationId xmlns:a16="http://schemas.microsoft.com/office/drawing/2014/main" id="{86BA9FAF-F9F2-4611-BAE8-86EDE6838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7419" y="2356450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38" name="Textfeld 9">
            <a:extLst>
              <a:ext uri="{FF2B5EF4-FFF2-40B4-BE49-F238E27FC236}">
                <a16:creationId xmlns:a16="http://schemas.microsoft.com/office/drawing/2014/main" id="{8DE9755D-E40A-4994-A75D-454FB276A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074" y="139078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39" name="Textfeld 10">
            <a:extLst>
              <a:ext uri="{FF2B5EF4-FFF2-40B4-BE49-F238E27FC236}">
                <a16:creationId xmlns:a16="http://schemas.microsoft.com/office/drawing/2014/main" id="{99184DF7-A362-4A06-9E32-D18199FD2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4175" y="166640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CD6373EB-7F1F-4005-A38F-4C0F963EF659}"/>
              </a:ext>
            </a:extLst>
          </p:cNvPr>
          <p:cNvSpPr/>
          <p:nvPr/>
        </p:nvSpPr>
        <p:spPr>
          <a:xfrm>
            <a:off x="4283526" y="1231205"/>
            <a:ext cx="2724025" cy="2637915"/>
          </a:xfrm>
          <a:prstGeom prst="rect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32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5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68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57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549138" y="301460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272871" y="1757990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62884" y="145519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391482" y="2428737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530526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044530D-F3CA-41A0-BC6A-55025B217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07719E16-94FB-43EC-BAE5-4579B0E43E78}"/>
              </a:ext>
            </a:extLst>
          </p:cNvPr>
          <p:cNvSpPr txBox="1"/>
          <p:nvPr/>
        </p:nvSpPr>
        <p:spPr>
          <a:xfrm>
            <a:off x="1792227" y="5064111"/>
            <a:ext cx="7721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Mit einem Auto kann man fahren, hupen und bremsen.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28B69FD-BF62-7F6B-354F-2A18B6F50BDB}"/>
              </a:ext>
            </a:extLst>
          </p:cNvPr>
          <p:cNvSpPr txBox="1"/>
          <p:nvPr/>
        </p:nvSpPr>
        <p:spPr>
          <a:xfrm>
            <a:off x="190500" y="6724134"/>
            <a:ext cx="37257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39683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045027F3-3D3E-4F40-9713-D137493A5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4984" y="1166826"/>
            <a:ext cx="2755631" cy="2816596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034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ö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157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403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917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80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231568" y="204873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4476822" y="2210283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928689" y="144974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660079" y="3006568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619984" y="281387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516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AE7F306E-C67C-45DA-BABC-95D9AF2D8D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20A326DF-65F8-4B84-81BB-230B52CE8E7B}"/>
              </a:ext>
            </a:extLst>
          </p:cNvPr>
          <p:cNvSpPr txBox="1"/>
          <p:nvPr/>
        </p:nvSpPr>
        <p:spPr>
          <a:xfrm>
            <a:off x="3448167" y="5064111"/>
            <a:ext cx="4409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Wir hören gerne schöne Musik.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0C8E505-B42B-03EA-1E41-97E56E8EC22F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20</a:t>
            </a:r>
          </a:p>
        </p:txBody>
      </p:sp>
    </p:spTree>
    <p:extLst>
      <p:ext uri="{BB962C8B-B14F-4D97-AF65-F5344CB8AC3E}">
        <p14:creationId xmlns:p14="http://schemas.microsoft.com/office/powerpoint/2010/main" val="247523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0F0A9763-A648-47F0-AC5C-B1651DAC7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0199" y="1297662"/>
            <a:ext cx="2755631" cy="2780017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33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56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7957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769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72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83329" y="238012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5940843" y="1750750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264225" y="153268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414320" y="3150621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42061" y="291114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8660" y="581790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4A77E771-9304-4976-A63B-D26E593927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90D9DD87-7FDF-44CF-88D7-387F49DBBEB3}"/>
              </a:ext>
            </a:extLst>
          </p:cNvPr>
          <p:cNvSpPr txBox="1"/>
          <p:nvPr/>
        </p:nvSpPr>
        <p:spPr>
          <a:xfrm>
            <a:off x="2906643" y="5064111"/>
            <a:ext cx="5492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Nicht jeder kann schöne Bilder malen.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6DB033E-BAD3-0DAF-52B8-F18309D70F2E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21</a:t>
            </a:r>
          </a:p>
        </p:txBody>
      </p:sp>
    </p:spTree>
    <p:extLst>
      <p:ext uri="{BB962C8B-B14F-4D97-AF65-F5344CB8AC3E}">
        <p14:creationId xmlns:p14="http://schemas.microsoft.com/office/powerpoint/2010/main" val="424317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C0DD0BC6-9319-4C6E-B16B-CEB36E72C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803" y="1218646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608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425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98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190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60189" y="215007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000777" y="3064094"/>
            <a:ext cx="522515" cy="608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25984" y="1385753"/>
            <a:ext cx="522515" cy="6778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3996917" y="2938523"/>
            <a:ext cx="522515" cy="7341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730258" y="140354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74475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05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954091" y="2964350"/>
            <a:ext cx="576310" cy="73253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5A828D65-62E0-4D37-9BFE-5AAB2183A2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EF083BB4-61EF-46FC-AE63-128C771E7D28}"/>
              </a:ext>
            </a:extLst>
          </p:cNvPr>
          <p:cNvSpPr txBox="1"/>
          <p:nvPr/>
        </p:nvSpPr>
        <p:spPr>
          <a:xfrm>
            <a:off x="2801484" y="5064111"/>
            <a:ext cx="5702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Ein Mantel schützt vor Kälte und Regen.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0EAE1B7-CC02-5ADB-05EF-F4877222AA17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22</a:t>
            </a:r>
          </a:p>
        </p:txBody>
      </p:sp>
    </p:spTree>
    <p:extLst>
      <p:ext uri="{BB962C8B-B14F-4D97-AF65-F5344CB8AC3E}">
        <p14:creationId xmlns:p14="http://schemas.microsoft.com/office/powerpoint/2010/main" val="287485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F073ED59-3AB0-4E5E-A985-4FA26B6A0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3835" y="1264879"/>
            <a:ext cx="2944623" cy="2780017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180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624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89774" y="307673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991516" y="1897380"/>
            <a:ext cx="419208" cy="6057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20549" y="1570018"/>
            <a:ext cx="522515" cy="55960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336199" y="2188846"/>
            <a:ext cx="377825" cy="6057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367231" y="2607583"/>
            <a:ext cx="377825" cy="55960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6398228" y="3135538"/>
            <a:ext cx="402310" cy="6515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7A37E899-8374-4817-8DC8-D94F5A7D0E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62ED03-579F-4535-9213-5C39B9FDF44F}"/>
              </a:ext>
            </a:extLst>
          </p:cNvPr>
          <p:cNvSpPr txBox="1"/>
          <p:nvPr/>
        </p:nvSpPr>
        <p:spPr>
          <a:xfrm>
            <a:off x="3474585" y="5064111"/>
            <a:ext cx="4356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Globus stellt die Erde dar.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37B0ED0-D25E-F7E8-AB26-F2D1AF894315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23</a:t>
            </a:r>
          </a:p>
        </p:txBody>
      </p:sp>
    </p:spTree>
    <p:extLst>
      <p:ext uri="{BB962C8B-B14F-4D97-AF65-F5344CB8AC3E}">
        <p14:creationId xmlns:p14="http://schemas.microsoft.com/office/powerpoint/2010/main" val="95842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9F3BA150-2374-4565-AA66-BE5D53C58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8517" y="1267331"/>
            <a:ext cx="2938527" cy="2725148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894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910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122929" y="305336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826699" y="1800717"/>
            <a:ext cx="522515" cy="7341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298606" y="1548626"/>
            <a:ext cx="522515" cy="6374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033328" y="2254621"/>
            <a:ext cx="522515" cy="7341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064707" y="307080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6112396" y="3045882"/>
            <a:ext cx="576310" cy="6374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0DAA17AA-F881-4940-B7EC-8ECF75AD8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8894E5D2-CF66-4B2F-BA6F-D7E8069329A8}"/>
              </a:ext>
            </a:extLst>
          </p:cNvPr>
          <p:cNvSpPr txBox="1"/>
          <p:nvPr/>
        </p:nvSpPr>
        <p:spPr>
          <a:xfrm>
            <a:off x="3272125" y="5064111"/>
            <a:ext cx="4761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Eine Stunde hat sechzig Minuten.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8F00265-95FD-C99A-FE1F-58123AF7A341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24</a:t>
            </a:r>
          </a:p>
        </p:txBody>
      </p:sp>
    </p:spTree>
    <p:extLst>
      <p:ext uri="{BB962C8B-B14F-4D97-AF65-F5344CB8AC3E}">
        <p14:creationId xmlns:p14="http://schemas.microsoft.com/office/powerpoint/2010/main" val="312797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27BDA969-F7D7-4E68-8AAB-E94413EDC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838" y="1230600"/>
            <a:ext cx="2877561" cy="28470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8344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957804" y="232928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006133" y="3154299"/>
            <a:ext cx="522515" cy="73413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697317" y="1318666"/>
            <a:ext cx="522515" cy="8211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237402" y="1772769"/>
            <a:ext cx="522515" cy="7341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271519" y="287889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3502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7409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4624657" y="2495221"/>
            <a:ext cx="443642" cy="6402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3F5DA2CB-8D6E-40E2-AEBE-130E2FF31C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8746E0DC-A689-4A4D-910D-7927BF4A03EF}"/>
              </a:ext>
            </a:extLst>
          </p:cNvPr>
          <p:cNvSpPr txBox="1"/>
          <p:nvPr/>
        </p:nvSpPr>
        <p:spPr>
          <a:xfrm>
            <a:off x="3949392" y="5064111"/>
            <a:ext cx="3406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Nudeln schmecken gut.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F270D8E-41E4-5736-E086-D58D3C649344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25</a:t>
            </a:r>
          </a:p>
        </p:txBody>
      </p:sp>
    </p:spTree>
    <p:extLst>
      <p:ext uri="{BB962C8B-B14F-4D97-AF65-F5344CB8AC3E}">
        <p14:creationId xmlns:p14="http://schemas.microsoft.com/office/powerpoint/2010/main" val="358692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843A3CDA-A01A-4FF9-9B56-87ED164B7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3707" y="1185115"/>
            <a:ext cx="2767824" cy="2780017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701983" y="274367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038790" y="3064798"/>
            <a:ext cx="522515" cy="6371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875954" y="1554480"/>
            <a:ext cx="522515" cy="58389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426933" y="2990707"/>
            <a:ext cx="522515" cy="58389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226230" y="1692100"/>
            <a:ext cx="41508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54358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1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420532" y="2138377"/>
            <a:ext cx="415086" cy="5898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F348ABB3-1966-4DBC-8865-F318C0FF29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D7800268-AEE3-4055-8924-AA4B2F97DC37}"/>
              </a:ext>
            </a:extLst>
          </p:cNvPr>
          <p:cNvSpPr txBox="1"/>
          <p:nvPr/>
        </p:nvSpPr>
        <p:spPr>
          <a:xfrm>
            <a:off x="2970762" y="5064111"/>
            <a:ext cx="5363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Boxer hat einen kräftigen Schlag.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7C31478-C5C8-4E96-23B9-083ADB073D4E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26</a:t>
            </a:r>
          </a:p>
        </p:txBody>
      </p:sp>
    </p:spTree>
    <p:extLst>
      <p:ext uri="{BB962C8B-B14F-4D97-AF65-F5344CB8AC3E}">
        <p14:creationId xmlns:p14="http://schemas.microsoft.com/office/powerpoint/2010/main" val="381015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AEFA6580-C560-48B1-9E73-0AF8B7B61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9965" y="1236936"/>
            <a:ext cx="2755631" cy="2676376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2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997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25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41336" y="299643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222878" y="2635935"/>
            <a:ext cx="522515" cy="54160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59042" y="1475365"/>
            <a:ext cx="522515" cy="54160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969580" y="2242344"/>
            <a:ext cx="522515" cy="54103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042169" y="1451870"/>
            <a:ext cx="522515" cy="54160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74475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987989" y="1795002"/>
            <a:ext cx="576310" cy="7001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57C24939-6AC0-4C90-B58D-73DA27BB58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28EB6E89-1E51-4EE8-A428-6816EEAC30FE}"/>
              </a:ext>
            </a:extLst>
          </p:cNvPr>
          <p:cNvSpPr txBox="1"/>
          <p:nvPr/>
        </p:nvSpPr>
        <p:spPr>
          <a:xfrm>
            <a:off x="3436144" y="5064111"/>
            <a:ext cx="4433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Wir machen Urlaub am Strand.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703772F-D68D-AB39-1EEF-D870A02C284C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27</a:t>
            </a:r>
          </a:p>
        </p:txBody>
      </p:sp>
    </p:spTree>
    <p:extLst>
      <p:ext uri="{BB962C8B-B14F-4D97-AF65-F5344CB8AC3E}">
        <p14:creationId xmlns:p14="http://schemas.microsoft.com/office/powerpoint/2010/main" val="276851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DB8FC3CC-3943-4B64-947A-C51CE16A8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504" y="1218646"/>
            <a:ext cx="2901948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180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82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624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153090" y="301644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463540" y="1417653"/>
            <a:ext cx="356760" cy="73413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20432" y="145417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960794" y="2245057"/>
            <a:ext cx="386988" cy="50995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480665" y="302853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74475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6111727" y="1431825"/>
            <a:ext cx="576310" cy="73413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82C0154F-014C-4878-9237-5C582F3C55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4C63F7F9-0C55-49BF-A5B8-7DD89A689BEC}"/>
              </a:ext>
            </a:extLst>
          </p:cNvPr>
          <p:cNvSpPr txBox="1"/>
          <p:nvPr/>
        </p:nvSpPr>
        <p:spPr>
          <a:xfrm>
            <a:off x="3233877" y="5064111"/>
            <a:ext cx="4837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Die Fische schwimmen im Wasser.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F4DE4AA-54BA-0B57-88B2-222A668DE63E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28</a:t>
            </a:r>
          </a:p>
        </p:txBody>
      </p:sp>
    </p:spTree>
    <p:extLst>
      <p:ext uri="{BB962C8B-B14F-4D97-AF65-F5344CB8AC3E}">
        <p14:creationId xmlns:p14="http://schemas.microsoft.com/office/powerpoint/2010/main" val="360650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8EC04378-BD17-4925-AD73-4D3D3D963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715" y="1274321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383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196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153319" y="149157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229205" y="3055590"/>
            <a:ext cx="522515" cy="5639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363390" y="1607590"/>
            <a:ext cx="522515" cy="494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969234" y="1523088"/>
            <a:ext cx="522515" cy="7341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358830" y="301644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59844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990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6002155" y="3037994"/>
            <a:ext cx="576310" cy="53581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A38C822A-8119-4AE6-8623-EE40B34059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C931299C-1090-477D-943C-25824A218364}"/>
              </a:ext>
            </a:extLst>
          </p:cNvPr>
          <p:cNvSpPr txBox="1"/>
          <p:nvPr/>
        </p:nvSpPr>
        <p:spPr>
          <a:xfrm>
            <a:off x="2797637" y="5064111"/>
            <a:ext cx="5710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Langstreckenläufer müssen weit laufen.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41B737D-FE25-00E4-DA0F-237698E135DB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29</a:t>
            </a:r>
          </a:p>
        </p:txBody>
      </p:sp>
    </p:spTree>
    <p:extLst>
      <p:ext uri="{BB962C8B-B14F-4D97-AF65-F5344CB8AC3E}">
        <p14:creationId xmlns:p14="http://schemas.microsoft.com/office/powerpoint/2010/main" val="39802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2ACCA86E-73C2-4B2F-BBEF-2D2EBE598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932" y="1239984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71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91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112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V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0035" y="4228095"/>
            <a:ext cx="439512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6047471" y="152712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005359" y="3021761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623069" y="147872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178681" y="2390967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6372" y="556187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6230AD00-0AFD-4602-B953-30A9B72B9B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61AEC227-179C-4EDB-BE7E-2C092EA9BD6D}"/>
              </a:ext>
            </a:extLst>
          </p:cNvPr>
          <p:cNvSpPr txBox="1"/>
          <p:nvPr/>
        </p:nvSpPr>
        <p:spPr>
          <a:xfrm>
            <a:off x="2501804" y="5064111"/>
            <a:ext cx="6338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Blumenstrauß wird in eine Vase gestellt.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A9D1783-AFB8-BBC1-94C7-AACB583DA066}"/>
              </a:ext>
            </a:extLst>
          </p:cNvPr>
          <p:cNvSpPr txBox="1"/>
          <p:nvPr/>
        </p:nvSpPr>
        <p:spPr>
          <a:xfrm>
            <a:off x="190500" y="6724134"/>
            <a:ext cx="37257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8553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2DCFF12B-9154-45CF-AFFA-685E09F3D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338" y="1271066"/>
            <a:ext cx="2834886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82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167589" y="3084537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803397" y="1790747"/>
            <a:ext cx="522515" cy="73413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10484" y="152405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787149" y="2220872"/>
            <a:ext cx="522515" cy="5964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331298" y="296775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70817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6094753" y="3184528"/>
            <a:ext cx="576310" cy="5422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038C1A91-0C24-4F77-BF14-77ACF6776F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4C03B207-8C79-4880-91EA-5BA7946E30B1}"/>
              </a:ext>
            </a:extLst>
          </p:cNvPr>
          <p:cNvSpPr txBox="1"/>
          <p:nvPr/>
        </p:nvSpPr>
        <p:spPr>
          <a:xfrm>
            <a:off x="1850520" y="5064111"/>
            <a:ext cx="7604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Wir rasten auf unserer Wanderung um uns zu stärken.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F1985D3-6C26-B1C8-17DE-754511A87E03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30</a:t>
            </a:r>
          </a:p>
        </p:txBody>
      </p:sp>
    </p:spTree>
    <p:extLst>
      <p:ext uri="{BB962C8B-B14F-4D97-AF65-F5344CB8AC3E}">
        <p14:creationId xmlns:p14="http://schemas.microsoft.com/office/powerpoint/2010/main" val="305561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E639CFFB-0A88-4A56-BAAA-66D56A185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3869" y="1252777"/>
            <a:ext cx="2767824" cy="2749534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037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3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481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774387" y="147295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123102" y="3122044"/>
            <a:ext cx="522515" cy="6402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057097" y="2306425"/>
            <a:ext cx="475023" cy="4970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135900" y="1435126"/>
            <a:ext cx="522515" cy="7341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036886" y="305678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942337" y="3108866"/>
            <a:ext cx="576310" cy="6402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72C6A2E1-B399-4DAF-A337-13ABA16B36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C16B927F-2C9F-4256-AF54-6D9BDA06A56D}"/>
              </a:ext>
            </a:extLst>
          </p:cNvPr>
          <p:cNvSpPr txBox="1"/>
          <p:nvPr/>
        </p:nvSpPr>
        <p:spPr>
          <a:xfrm>
            <a:off x="2670679" y="5064111"/>
            <a:ext cx="5964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Die Hunde balgen übermütig miteinander.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6583829-0C20-8A84-FE40-BBF28BCACBC5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31</a:t>
            </a:r>
          </a:p>
        </p:txBody>
      </p:sp>
    </p:spTree>
    <p:extLst>
      <p:ext uri="{BB962C8B-B14F-4D97-AF65-F5344CB8AC3E}">
        <p14:creationId xmlns:p14="http://schemas.microsoft.com/office/powerpoint/2010/main" val="143549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F80FD721-8A08-4E5E-9B22-054C6C548D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0743" y="1293754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704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146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029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472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587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177307" y="3138792"/>
            <a:ext cx="546390" cy="55091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767153" y="3012190"/>
            <a:ext cx="522515" cy="6149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68446" y="1588623"/>
            <a:ext cx="2247102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6200000">
            <a:off x="5751501" y="1506953"/>
            <a:ext cx="522515" cy="8055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994447" y="2375562"/>
            <a:ext cx="522515" cy="55091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042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1D91BC2-6C3F-4BB0-AB3A-3B2319203E2D}"/>
              </a:ext>
            </a:extLst>
          </p:cNvPr>
          <p:cNvSpPr/>
          <p:nvPr/>
        </p:nvSpPr>
        <p:spPr>
          <a:xfrm>
            <a:off x="4200225" y="317637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38BA9FD0-C452-4533-823D-D0B9D6BB5445}"/>
              </a:ext>
            </a:extLst>
          </p:cNvPr>
          <p:cNvSpPr/>
          <p:nvPr/>
        </p:nvSpPr>
        <p:spPr>
          <a:xfrm>
            <a:off x="5840292" y="312907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53B84DA-9A89-41A1-B83E-9E25BD368BB5}"/>
              </a:ext>
            </a:extLst>
          </p:cNvPr>
          <p:cNvSpPr/>
          <p:nvPr/>
        </p:nvSpPr>
        <p:spPr>
          <a:xfrm>
            <a:off x="4246810" y="154498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B1E77912-A578-451D-BA6D-72D648D9A719}"/>
              </a:ext>
            </a:extLst>
          </p:cNvPr>
          <p:cNvSpPr/>
          <p:nvPr/>
        </p:nvSpPr>
        <p:spPr>
          <a:xfrm>
            <a:off x="5814440" y="164848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AAEF11F1-FB31-4213-AF2C-7A93C2DBAA52}"/>
              </a:ext>
            </a:extLst>
          </p:cNvPr>
          <p:cNvSpPr/>
          <p:nvPr/>
        </p:nvSpPr>
        <p:spPr>
          <a:xfrm>
            <a:off x="5005616" y="247323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8DA9BB0-7331-4810-BB6A-AB50F5649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0743" y="1293753"/>
            <a:ext cx="2755631" cy="271295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6E57D2EF-B2B7-4D8C-83A2-E417F8B74F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33" name="Textfeld 32">
            <a:extLst>
              <a:ext uri="{FF2B5EF4-FFF2-40B4-BE49-F238E27FC236}">
                <a16:creationId xmlns:a16="http://schemas.microsoft.com/office/drawing/2014/main" id="{FD5A64E1-B03A-4419-8477-AA6CFF02097E}"/>
              </a:ext>
            </a:extLst>
          </p:cNvPr>
          <p:cNvSpPr txBox="1"/>
          <p:nvPr/>
        </p:nvSpPr>
        <p:spPr>
          <a:xfrm>
            <a:off x="2898626" y="5064111"/>
            <a:ext cx="5508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Bei blauem Himmel scheint die Sonne.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33A9610-6E3B-3B6E-53C5-C98AA6BB6670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32</a:t>
            </a:r>
          </a:p>
        </p:txBody>
      </p:sp>
    </p:spTree>
    <p:extLst>
      <p:ext uri="{BB962C8B-B14F-4D97-AF65-F5344CB8AC3E}">
        <p14:creationId xmlns:p14="http://schemas.microsoft.com/office/powerpoint/2010/main" val="211304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12" grpId="0" animBg="1"/>
      <p:bldP spid="28" grpId="0" animBg="1"/>
      <p:bldP spid="29" grpId="0" animBg="1"/>
      <p:bldP spid="30" grpId="0" animBg="1"/>
      <p:bldP spid="31" grpId="0" animBg="1"/>
      <p:bldP spid="3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B82AA6F2-DE6E-42CE-A396-B723C2297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9965" y="1283847"/>
            <a:ext cx="2755631" cy="2755631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465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909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241928" y="302387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808277" y="1462659"/>
            <a:ext cx="522515" cy="154200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86799" y="1532083"/>
            <a:ext cx="522515" cy="8211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313257" y="3040818"/>
            <a:ext cx="522515" cy="7341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668592" y="230642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71601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808277" y="2398579"/>
            <a:ext cx="576310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1D678A79-BC8C-480E-BFC1-B4F9BEB9D221}"/>
              </a:ext>
            </a:extLst>
          </p:cNvPr>
          <p:cNvSpPr/>
          <p:nvPr/>
        </p:nvSpPr>
        <p:spPr>
          <a:xfrm>
            <a:off x="4219701" y="3151337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6EDF0AE1-AB55-4630-9CF0-6515D944F77E}"/>
              </a:ext>
            </a:extLst>
          </p:cNvPr>
          <p:cNvSpPr/>
          <p:nvPr/>
        </p:nvSpPr>
        <p:spPr>
          <a:xfrm>
            <a:off x="5893435" y="153208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6F8F3F9-6421-4BE3-B77E-C7417151AAF5}"/>
              </a:ext>
            </a:extLst>
          </p:cNvPr>
          <p:cNvSpPr/>
          <p:nvPr/>
        </p:nvSpPr>
        <p:spPr>
          <a:xfrm>
            <a:off x="4234604" y="164981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4625198-94A7-4450-B297-562A8A1CD4B1}"/>
              </a:ext>
            </a:extLst>
          </p:cNvPr>
          <p:cNvSpPr/>
          <p:nvPr/>
        </p:nvSpPr>
        <p:spPr>
          <a:xfrm>
            <a:off x="5343958" y="322943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1B62A0F6-3AEC-4885-B06F-CFCFDB3E6CCC}"/>
              </a:ext>
            </a:extLst>
          </p:cNvPr>
          <p:cNvSpPr/>
          <p:nvPr/>
        </p:nvSpPr>
        <p:spPr>
          <a:xfrm>
            <a:off x="4705941" y="238695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F4484FB6-72CE-4E28-9F47-54B00A352029}"/>
              </a:ext>
            </a:extLst>
          </p:cNvPr>
          <p:cNvSpPr/>
          <p:nvPr/>
        </p:nvSpPr>
        <p:spPr>
          <a:xfrm>
            <a:off x="5749775" y="257282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42A850E-3F3C-4FE4-BC8D-09F67F3E3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6142" y="1283847"/>
            <a:ext cx="2755631" cy="275563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00E83DBC-1E12-4AFA-8485-4A7AE66406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75D05B02-EC7D-4BB9-B885-1A9F3395C0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93" y="65445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8BB70072-4887-4AA7-A7D9-D9EA8FB741B3}"/>
              </a:ext>
            </a:extLst>
          </p:cNvPr>
          <p:cNvSpPr txBox="1"/>
          <p:nvPr/>
        </p:nvSpPr>
        <p:spPr>
          <a:xfrm>
            <a:off x="3595132" y="5064111"/>
            <a:ext cx="4115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Mein Bruder ist älter als ich.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8ABB953-F18A-3C82-F3CD-FC9369F558D3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33</a:t>
            </a:r>
          </a:p>
        </p:txBody>
      </p:sp>
    </p:spTree>
    <p:extLst>
      <p:ext uri="{BB962C8B-B14F-4D97-AF65-F5344CB8AC3E}">
        <p14:creationId xmlns:p14="http://schemas.microsoft.com/office/powerpoint/2010/main" val="74554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3797CD53-59B5-48B3-B644-19F8E67A2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044" y="1271066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9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483443" y="306269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971543" y="2328644"/>
            <a:ext cx="522515" cy="6422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529451" y="1457405"/>
            <a:ext cx="1437009" cy="6271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297785" y="1567605"/>
            <a:ext cx="772687" cy="53714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47957" y="310788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1553" y="541556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280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931961" y="2370537"/>
            <a:ext cx="576310" cy="55473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01F0FCB-6606-4C07-8EA9-9F8BAE68278F}"/>
              </a:ext>
            </a:extLst>
          </p:cNvPr>
          <p:cNvSpPr/>
          <p:nvPr/>
        </p:nvSpPr>
        <p:spPr>
          <a:xfrm>
            <a:off x="4502987" y="3105120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1214710-9605-486A-BA38-733FDB0DD9BC}"/>
              </a:ext>
            </a:extLst>
          </p:cNvPr>
          <p:cNvSpPr/>
          <p:nvPr/>
        </p:nvSpPr>
        <p:spPr>
          <a:xfrm>
            <a:off x="4976768" y="241800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EB6D09D7-0074-4FF6-B343-E99C72508B7F}"/>
              </a:ext>
            </a:extLst>
          </p:cNvPr>
          <p:cNvSpPr/>
          <p:nvPr/>
        </p:nvSpPr>
        <p:spPr>
          <a:xfrm>
            <a:off x="4502987" y="165124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1BAE67D0-2282-48E9-9AD7-86AA72C08E58}"/>
              </a:ext>
            </a:extLst>
          </p:cNvPr>
          <p:cNvSpPr/>
          <p:nvPr/>
        </p:nvSpPr>
        <p:spPr>
          <a:xfrm>
            <a:off x="5437175" y="168331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46445354-9357-4F91-9BE7-0D2582A94A8A}"/>
              </a:ext>
            </a:extLst>
          </p:cNvPr>
          <p:cNvSpPr/>
          <p:nvPr/>
        </p:nvSpPr>
        <p:spPr>
          <a:xfrm>
            <a:off x="5503712" y="323856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BC6B473D-D0EB-4B75-935E-4789BF6CADC2}"/>
              </a:ext>
            </a:extLst>
          </p:cNvPr>
          <p:cNvSpPr/>
          <p:nvPr/>
        </p:nvSpPr>
        <p:spPr>
          <a:xfrm>
            <a:off x="6076982" y="241800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5E3CEA-E15C-445D-A158-09CCCBEDC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015" y="1237758"/>
            <a:ext cx="2755631" cy="271295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BCBB5C6D-C7FE-4103-8EB9-3EBE9DC1D2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4D8A8672-C5BD-4C20-A27B-E3C509745D73}"/>
              </a:ext>
            </a:extLst>
          </p:cNvPr>
          <p:cNvSpPr txBox="1"/>
          <p:nvPr/>
        </p:nvSpPr>
        <p:spPr>
          <a:xfrm>
            <a:off x="1851614" y="5064111"/>
            <a:ext cx="7602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Du schaust so traurig. Was hast du für einen Kummer?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6A73EA2-2226-6F2F-4BED-EDC3C4FC9986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34</a:t>
            </a:r>
          </a:p>
        </p:txBody>
      </p:sp>
    </p:spTree>
    <p:extLst>
      <p:ext uri="{BB962C8B-B14F-4D97-AF65-F5344CB8AC3E}">
        <p14:creationId xmlns:p14="http://schemas.microsoft.com/office/powerpoint/2010/main" val="95362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DA280CE7-01C9-44CB-91EC-43E0AC6A89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5391" y="1222507"/>
            <a:ext cx="2780017" cy="3005588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336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03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700090" y="153208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3976402" y="3429000"/>
            <a:ext cx="522515" cy="49874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 rot="19122007">
            <a:off x="5142290" y="2842490"/>
            <a:ext cx="522515" cy="52901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9001592">
            <a:off x="4850450" y="1947960"/>
            <a:ext cx="522515" cy="164715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3990614" y="141290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1673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1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575950" y="3429000"/>
            <a:ext cx="576310" cy="53113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2E65BE08-D072-412B-9BC6-9748F7BB0BF5}"/>
              </a:ext>
            </a:extLst>
          </p:cNvPr>
          <p:cNvSpPr/>
          <p:nvPr/>
        </p:nvSpPr>
        <p:spPr>
          <a:xfrm>
            <a:off x="5755839" y="1547046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B2928E44-8967-405E-B0E6-B77DD45A5F90}"/>
              </a:ext>
            </a:extLst>
          </p:cNvPr>
          <p:cNvSpPr/>
          <p:nvPr/>
        </p:nvSpPr>
        <p:spPr>
          <a:xfrm>
            <a:off x="4088429" y="345499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7C5AE189-5AE8-4397-A52E-72EDB9F488A4}"/>
              </a:ext>
            </a:extLst>
          </p:cNvPr>
          <p:cNvSpPr/>
          <p:nvPr/>
        </p:nvSpPr>
        <p:spPr>
          <a:xfrm>
            <a:off x="4513129" y="217725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48059CB-55BD-45C6-9237-3F6888164603}"/>
              </a:ext>
            </a:extLst>
          </p:cNvPr>
          <p:cNvSpPr/>
          <p:nvPr/>
        </p:nvSpPr>
        <p:spPr>
          <a:xfrm>
            <a:off x="5150083" y="288928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79776653-3FC7-4595-8CAF-2C9C9FF78A52}"/>
              </a:ext>
            </a:extLst>
          </p:cNvPr>
          <p:cNvSpPr/>
          <p:nvPr/>
        </p:nvSpPr>
        <p:spPr>
          <a:xfrm>
            <a:off x="3976402" y="150706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3916CCEA-707D-46B8-9B36-5770A6282092}"/>
              </a:ext>
            </a:extLst>
          </p:cNvPr>
          <p:cNvSpPr/>
          <p:nvPr/>
        </p:nvSpPr>
        <p:spPr>
          <a:xfrm>
            <a:off x="5575950" y="350822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3FCD474-7AB7-4B2F-A163-A30412FE1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6775" y="1222507"/>
            <a:ext cx="2780017" cy="30055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85364517-CBB0-4EA1-BEEE-0229D0920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2D4F2963-1D9D-48B3-9A16-96E366C1622D}"/>
              </a:ext>
            </a:extLst>
          </p:cNvPr>
          <p:cNvSpPr txBox="1"/>
          <p:nvPr/>
        </p:nvSpPr>
        <p:spPr>
          <a:xfrm>
            <a:off x="3606093" y="5064111"/>
            <a:ext cx="4093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Wasser ist lebensnotwendig.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CC8CBAF-E55E-C059-784B-94DB2AD5867F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35</a:t>
            </a:r>
          </a:p>
        </p:txBody>
      </p:sp>
    </p:spTree>
    <p:extLst>
      <p:ext uri="{BB962C8B-B14F-4D97-AF65-F5344CB8AC3E}">
        <p14:creationId xmlns:p14="http://schemas.microsoft.com/office/powerpoint/2010/main" val="19733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59D10C62-F601-4ACC-B721-31D082924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705" y="1219045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70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075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52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676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25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871616" y="288029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19065375">
            <a:off x="4955235" y="1291141"/>
            <a:ext cx="522515" cy="18959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05518" y="255418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293969" y="2228819"/>
            <a:ext cx="522515" cy="6266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83243" y="141767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6004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386AABE6-DE86-4BDD-A117-C31601CB4923}"/>
              </a:ext>
            </a:extLst>
          </p:cNvPr>
          <p:cNvSpPr/>
          <p:nvPr/>
        </p:nvSpPr>
        <p:spPr>
          <a:xfrm>
            <a:off x="5871616" y="2943114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87E3F50-601A-44AA-A9E8-C22E844E1DF9}"/>
              </a:ext>
            </a:extLst>
          </p:cNvPr>
          <p:cNvSpPr/>
          <p:nvPr/>
        </p:nvSpPr>
        <p:spPr>
          <a:xfrm>
            <a:off x="4638553" y="165357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C1085E9-437A-415C-8A10-013E2852B9BE}"/>
              </a:ext>
            </a:extLst>
          </p:cNvPr>
          <p:cNvSpPr/>
          <p:nvPr/>
        </p:nvSpPr>
        <p:spPr>
          <a:xfrm>
            <a:off x="4386938" y="262257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9B4C30DF-1D2B-4DB5-89FD-E026D8D47D82}"/>
              </a:ext>
            </a:extLst>
          </p:cNvPr>
          <p:cNvSpPr/>
          <p:nvPr/>
        </p:nvSpPr>
        <p:spPr>
          <a:xfrm>
            <a:off x="5359552" y="235036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57001962-EE6E-4898-BC55-60A88F44C387}"/>
              </a:ext>
            </a:extLst>
          </p:cNvPr>
          <p:cNvSpPr/>
          <p:nvPr/>
        </p:nvSpPr>
        <p:spPr>
          <a:xfrm>
            <a:off x="5575405" y="162408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F76D3BF-F093-4E69-B08C-55E668C17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705" y="1207023"/>
            <a:ext cx="2755631" cy="267027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816D77E2-1AEF-4378-9EF1-022597D86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6F1828A7-EEEB-4688-A79E-A5A32C984ABB}"/>
              </a:ext>
            </a:extLst>
          </p:cNvPr>
          <p:cNvSpPr txBox="1"/>
          <p:nvPr/>
        </p:nvSpPr>
        <p:spPr>
          <a:xfrm>
            <a:off x="4015115" y="5064111"/>
            <a:ext cx="3275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Lesen macht gescheit.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AEAA4DB-1EE1-A801-FDB0-571D0385B1AB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36</a:t>
            </a:r>
          </a:p>
        </p:txBody>
      </p:sp>
    </p:spTree>
    <p:extLst>
      <p:ext uri="{BB962C8B-B14F-4D97-AF65-F5344CB8AC3E}">
        <p14:creationId xmlns:p14="http://schemas.microsoft.com/office/powerpoint/2010/main" val="393726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4" grpId="0" animBg="1"/>
      <p:bldP spid="28" grpId="0" animBg="1"/>
      <p:bldP spid="29" grpId="0" animBg="1"/>
      <p:bldP spid="30" grpId="0" animBg="1"/>
      <p:bldP spid="31" grpId="0" animBg="1"/>
      <p:bldP spid="3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66F82BE0-E194-4E59-9595-437CDD690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4512" y="1232730"/>
            <a:ext cx="2761727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301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ö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241928" y="302387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941009" y="2275763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 rot="19145482">
            <a:off x="4802409" y="1283724"/>
            <a:ext cx="522515" cy="251647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9065375">
            <a:off x="5122832" y="2013817"/>
            <a:ext cx="522515" cy="171472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352923" y="146265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3502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 rot="18992074">
            <a:off x="5259278" y="2926901"/>
            <a:ext cx="733228" cy="58295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41B56F4-3DC1-4E71-8F9C-AA802F45216D}"/>
              </a:ext>
            </a:extLst>
          </p:cNvPr>
          <p:cNvSpPr/>
          <p:nvPr/>
        </p:nvSpPr>
        <p:spPr>
          <a:xfrm>
            <a:off x="4259640" y="3131839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3128080-AD8E-46E7-87DF-33FF5C7A969A}"/>
              </a:ext>
            </a:extLst>
          </p:cNvPr>
          <p:cNvSpPr/>
          <p:nvPr/>
        </p:nvSpPr>
        <p:spPr>
          <a:xfrm>
            <a:off x="5867157" y="234001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08B88673-46F6-412E-8ECC-A3FD5FFD326A}"/>
              </a:ext>
            </a:extLst>
          </p:cNvPr>
          <p:cNvSpPr/>
          <p:nvPr/>
        </p:nvSpPr>
        <p:spPr>
          <a:xfrm>
            <a:off x="4215511" y="159215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4F945A6-7AE7-447D-88F3-C76538E81814}"/>
              </a:ext>
            </a:extLst>
          </p:cNvPr>
          <p:cNvSpPr/>
          <p:nvPr/>
        </p:nvSpPr>
        <p:spPr>
          <a:xfrm>
            <a:off x="4768158" y="231005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0E8D2E13-5EA4-497A-A776-9BDB244B9B24}"/>
              </a:ext>
            </a:extLst>
          </p:cNvPr>
          <p:cNvSpPr/>
          <p:nvPr/>
        </p:nvSpPr>
        <p:spPr>
          <a:xfrm>
            <a:off x="5275262" y="160737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C7B33852-6481-44DE-A304-D315E028C59F}"/>
              </a:ext>
            </a:extLst>
          </p:cNvPr>
          <p:cNvSpPr/>
          <p:nvPr/>
        </p:nvSpPr>
        <p:spPr>
          <a:xfrm>
            <a:off x="5369860" y="297664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B50F24A-5514-4338-A94E-74EE795F0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4511" y="1204563"/>
            <a:ext cx="2761727" cy="271295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149909C6-B135-4E4A-A202-512F19D94A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FF6A0E3E-BCCF-461F-B9C4-1C86BEF7CCFF}"/>
              </a:ext>
            </a:extLst>
          </p:cNvPr>
          <p:cNvSpPr txBox="1"/>
          <p:nvPr/>
        </p:nvSpPr>
        <p:spPr>
          <a:xfrm>
            <a:off x="2109951" y="5064111"/>
            <a:ext cx="7085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Man muss nicht nur wollen, sondern auch können.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E60DE08B-9D51-8F19-4069-50CFEFE2ED04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37</a:t>
            </a:r>
          </a:p>
        </p:txBody>
      </p:sp>
    </p:spTree>
    <p:extLst>
      <p:ext uri="{BB962C8B-B14F-4D97-AF65-F5344CB8AC3E}">
        <p14:creationId xmlns:p14="http://schemas.microsoft.com/office/powerpoint/2010/main" val="287629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E8060229-4EE1-41A9-82D4-30575BD18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909" y="1182109"/>
            <a:ext cx="2755631" cy="2773920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465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958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67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48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065296" y="306787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317670" y="1420907"/>
            <a:ext cx="490537" cy="587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162257" y="1442252"/>
            <a:ext cx="522515" cy="137971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157540" y="2231960"/>
            <a:ext cx="522515" cy="5900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6021770" y="3154680"/>
            <a:ext cx="522515" cy="5170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2993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993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6096000" y="2231960"/>
            <a:ext cx="576310" cy="51704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11D38E2-56A7-4FC4-A893-FA0001EB6229}"/>
              </a:ext>
            </a:extLst>
          </p:cNvPr>
          <p:cNvSpPr/>
          <p:nvPr/>
        </p:nvSpPr>
        <p:spPr>
          <a:xfrm>
            <a:off x="5080460" y="3067879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8CD5690-79EC-4EFF-AAD0-4524B06F6E36}"/>
              </a:ext>
            </a:extLst>
          </p:cNvPr>
          <p:cNvSpPr/>
          <p:nvPr/>
        </p:nvSpPr>
        <p:spPr>
          <a:xfrm>
            <a:off x="4448636" y="143048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1AE8A988-E924-4CA3-A3F4-CD4C20E7D1D2}"/>
              </a:ext>
            </a:extLst>
          </p:cNvPr>
          <p:cNvSpPr/>
          <p:nvPr/>
        </p:nvSpPr>
        <p:spPr>
          <a:xfrm>
            <a:off x="5236250" y="150204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72E18807-BA2D-48BF-8976-BDCC14C5C15A}"/>
              </a:ext>
            </a:extLst>
          </p:cNvPr>
          <p:cNvSpPr/>
          <p:nvPr/>
        </p:nvSpPr>
        <p:spPr>
          <a:xfrm>
            <a:off x="5236250" y="237272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2BCA3ED4-F720-41BC-A112-2C9CF8706243}"/>
              </a:ext>
            </a:extLst>
          </p:cNvPr>
          <p:cNvSpPr/>
          <p:nvPr/>
        </p:nvSpPr>
        <p:spPr>
          <a:xfrm>
            <a:off x="5997707" y="321984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DED42752-180E-4F17-8463-B6B704227FA0}"/>
              </a:ext>
            </a:extLst>
          </p:cNvPr>
          <p:cNvSpPr/>
          <p:nvPr/>
        </p:nvSpPr>
        <p:spPr>
          <a:xfrm>
            <a:off x="6021770" y="223196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65164F68-5775-44BC-813D-6650D92F2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466" y="1182109"/>
            <a:ext cx="2755631" cy="277392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5293D214-FB88-4E75-BC0B-9DD5CCE991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B3C953FB-FEB2-4831-8330-24763515B7DC}"/>
              </a:ext>
            </a:extLst>
          </p:cNvPr>
          <p:cNvSpPr txBox="1"/>
          <p:nvPr/>
        </p:nvSpPr>
        <p:spPr>
          <a:xfrm>
            <a:off x="2713480" y="5064111"/>
            <a:ext cx="5878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Morgen kommen meine Eltern zu Besuch.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1005964-8C7E-7B65-4049-23D0885321DF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38</a:t>
            </a:r>
          </a:p>
        </p:txBody>
      </p:sp>
    </p:spTree>
    <p:extLst>
      <p:ext uri="{BB962C8B-B14F-4D97-AF65-F5344CB8AC3E}">
        <p14:creationId xmlns:p14="http://schemas.microsoft.com/office/powerpoint/2010/main" val="314819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0559139A-550A-43F2-A2B8-B8275BD33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829" y="1249728"/>
            <a:ext cx="2755631" cy="2755631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624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006361" y="228427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544647" y="3114963"/>
            <a:ext cx="1359551" cy="57975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290521" y="1561723"/>
            <a:ext cx="2279259" cy="5070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052824" y="1576000"/>
            <a:ext cx="1518964" cy="52385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297784" y="3159605"/>
            <a:ext cx="532689" cy="5351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763041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977094" y="1495120"/>
            <a:ext cx="620695" cy="6402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36E6C0E3-46C9-4EDA-B228-57B6B5FFE687}"/>
              </a:ext>
            </a:extLst>
          </p:cNvPr>
          <p:cNvSpPr/>
          <p:nvPr/>
        </p:nvSpPr>
        <p:spPr>
          <a:xfrm>
            <a:off x="4979896" y="2405914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8AC3DBF2-94B1-49D7-B3D9-5F21077D407E}"/>
              </a:ext>
            </a:extLst>
          </p:cNvPr>
          <p:cNvSpPr/>
          <p:nvPr/>
        </p:nvSpPr>
        <p:spPr>
          <a:xfrm>
            <a:off x="4579662" y="321212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26959C3-568C-4F70-9CE9-CF09D6127AC5}"/>
              </a:ext>
            </a:extLst>
          </p:cNvPr>
          <p:cNvSpPr/>
          <p:nvPr/>
        </p:nvSpPr>
        <p:spPr>
          <a:xfrm>
            <a:off x="4306240" y="164679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1FCB6CC8-9714-4AF6-B239-5E2F06ABEAA5}"/>
              </a:ext>
            </a:extLst>
          </p:cNvPr>
          <p:cNvSpPr/>
          <p:nvPr/>
        </p:nvSpPr>
        <p:spPr>
          <a:xfrm>
            <a:off x="5080833" y="159121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09DA53F1-D605-4D06-98E8-8CB6CC6777A8}"/>
              </a:ext>
            </a:extLst>
          </p:cNvPr>
          <p:cNvSpPr/>
          <p:nvPr/>
        </p:nvSpPr>
        <p:spPr>
          <a:xfrm>
            <a:off x="5495163" y="322017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CF50B797-9192-41C3-B84F-5267431980BF}"/>
              </a:ext>
            </a:extLst>
          </p:cNvPr>
          <p:cNvSpPr/>
          <p:nvPr/>
        </p:nvSpPr>
        <p:spPr>
          <a:xfrm>
            <a:off x="6026365" y="160004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C3897CB-CFD0-4F34-A001-5F52293E3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828" y="1227582"/>
            <a:ext cx="2755631" cy="275563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00E80FE1-2A0C-43F8-BF98-363B419631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FC97DBD0-E548-44E6-AABA-01F3BECD4838}"/>
              </a:ext>
            </a:extLst>
          </p:cNvPr>
          <p:cNvSpPr txBox="1"/>
          <p:nvPr/>
        </p:nvSpPr>
        <p:spPr>
          <a:xfrm>
            <a:off x="3762996" y="5064111"/>
            <a:ext cx="3779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Wir rennen um die Wette.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28A5B22-140B-4DF3-6E12-EC1D737D282F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39</a:t>
            </a:r>
          </a:p>
        </p:txBody>
      </p:sp>
    </p:spTree>
    <p:extLst>
      <p:ext uri="{BB962C8B-B14F-4D97-AF65-F5344CB8AC3E}">
        <p14:creationId xmlns:p14="http://schemas.microsoft.com/office/powerpoint/2010/main" val="361946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580BAAB2-7D35-476E-89F4-714B3A1F77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2920" y="1248621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32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p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5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68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50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ß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519759" y="305336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038163" y="1662740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655735" y="160044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6074688" y="298779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157" y="559844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9FA49D5F-0395-4F5B-9253-5F51670178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A22A593C-8CF6-4259-AB3E-C67592D466AE}"/>
              </a:ext>
            </a:extLst>
          </p:cNvPr>
          <p:cNvSpPr txBox="1"/>
          <p:nvPr/>
        </p:nvSpPr>
        <p:spPr>
          <a:xfrm>
            <a:off x="3382732" y="5064111"/>
            <a:ext cx="4540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Auch Üben kann Spaß machen.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94DCCE2-FB5C-8E99-36F4-41A4A23AC0AF}"/>
              </a:ext>
            </a:extLst>
          </p:cNvPr>
          <p:cNvSpPr txBox="1"/>
          <p:nvPr/>
        </p:nvSpPr>
        <p:spPr>
          <a:xfrm>
            <a:off x="190500" y="6724134"/>
            <a:ext cx="37257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220141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04E7A99A-ECF5-41F7-9E40-C2E3AC5A3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9965" y="1157681"/>
            <a:ext cx="2755631" cy="2834886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323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140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68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75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71543" y="305336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882285" y="1374105"/>
            <a:ext cx="522515" cy="65140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42478" y="2216957"/>
            <a:ext cx="1351580" cy="6291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933351" y="2199181"/>
            <a:ext cx="398991" cy="6291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142478" y="1293662"/>
            <a:ext cx="453962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275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910078" y="2185534"/>
            <a:ext cx="576310" cy="6402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BACF8509-B4C2-4588-838D-A89B88B5E29B}"/>
              </a:ext>
            </a:extLst>
          </p:cNvPr>
          <p:cNvSpPr/>
          <p:nvPr/>
        </p:nvSpPr>
        <p:spPr>
          <a:xfrm>
            <a:off x="4912590" y="3108911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E64EF875-C0E3-4322-89C8-C6743DB6C1BA}"/>
              </a:ext>
            </a:extLst>
          </p:cNvPr>
          <p:cNvSpPr/>
          <p:nvPr/>
        </p:nvSpPr>
        <p:spPr>
          <a:xfrm>
            <a:off x="4921607" y="150551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7F995183-D20E-45A5-8933-378AE25A6497}"/>
              </a:ext>
            </a:extLst>
          </p:cNvPr>
          <p:cNvSpPr/>
          <p:nvPr/>
        </p:nvSpPr>
        <p:spPr>
          <a:xfrm>
            <a:off x="4278373" y="231673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5BFBEFB4-863F-47ED-89A7-16A457DF2AC4}"/>
              </a:ext>
            </a:extLst>
          </p:cNvPr>
          <p:cNvSpPr/>
          <p:nvPr/>
        </p:nvSpPr>
        <p:spPr>
          <a:xfrm>
            <a:off x="4941967" y="229556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2D78E136-5624-46C3-A700-D53F0B8F0A96}"/>
              </a:ext>
            </a:extLst>
          </p:cNvPr>
          <p:cNvSpPr/>
          <p:nvPr/>
        </p:nvSpPr>
        <p:spPr>
          <a:xfrm>
            <a:off x="4226230" y="148444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8B166950-5629-4254-8B09-1C84B3718D85}"/>
              </a:ext>
            </a:extLst>
          </p:cNvPr>
          <p:cNvSpPr/>
          <p:nvPr/>
        </p:nvSpPr>
        <p:spPr>
          <a:xfrm>
            <a:off x="5974324" y="227894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5C31F5F-9762-4417-81DE-8568079C5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4526" y="1157681"/>
            <a:ext cx="2755631" cy="283488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8D265FB1-1876-4EEF-8B63-7D4D2BE987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1E6721F4-B026-4396-8EFC-0C57225CDC36}"/>
              </a:ext>
            </a:extLst>
          </p:cNvPr>
          <p:cNvSpPr txBox="1"/>
          <p:nvPr/>
        </p:nvSpPr>
        <p:spPr>
          <a:xfrm>
            <a:off x="3825974" y="5064111"/>
            <a:ext cx="3178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Wir wollen gewinnen.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5BE89DC-C0F7-B5A0-3934-2D5D12120512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40</a:t>
            </a:r>
          </a:p>
        </p:txBody>
      </p:sp>
    </p:spTree>
    <p:extLst>
      <p:ext uri="{BB962C8B-B14F-4D97-AF65-F5344CB8AC3E}">
        <p14:creationId xmlns:p14="http://schemas.microsoft.com/office/powerpoint/2010/main" val="211599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E15BEE29-E79C-4364-BB1E-892C4EBBA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6403" y="1297662"/>
            <a:ext cx="2847079" cy="2780017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037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854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382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189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792211" y="150732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079952" y="268074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 rot="18444650">
            <a:off x="4650550" y="1305416"/>
            <a:ext cx="522515" cy="189158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8537808">
            <a:off x="5119850" y="2358809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998252" y="279249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41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4683388" y="3253783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5841876" y="1494963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4172569" y="282409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4079952" y="170063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5259473" y="239488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6031599" y="288971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4705449" y="329985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8876A69-325E-4F80-A647-0143F2155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5933" y="1297661"/>
            <a:ext cx="2847079" cy="278001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05AD0B68-918F-4FE8-93CF-90A7E66E59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AE00D2E9-2890-4160-A4D3-B734C69DA843}"/>
              </a:ext>
            </a:extLst>
          </p:cNvPr>
          <p:cNvSpPr txBox="1"/>
          <p:nvPr/>
        </p:nvSpPr>
        <p:spPr>
          <a:xfrm>
            <a:off x="3629594" y="5064111"/>
            <a:ext cx="4046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Hör auf dauernd zu murren.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2F8A454-29B8-03AE-8E97-38023B294E93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41</a:t>
            </a:r>
          </a:p>
        </p:txBody>
      </p:sp>
    </p:spTree>
    <p:extLst>
      <p:ext uri="{BB962C8B-B14F-4D97-AF65-F5344CB8AC3E}">
        <p14:creationId xmlns:p14="http://schemas.microsoft.com/office/powerpoint/2010/main" val="138430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3214311" y="3075057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8024866" y="2981986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4325348" y="3075057"/>
            <a:ext cx="437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c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4325348" y="1468971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h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5600472" y="309953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b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3442924" y="1937875"/>
            <a:ext cx="460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6434606" y="2287975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4880426" y="2209391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7738062" y="170010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485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459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5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71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703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72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60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87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7751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 flipV="1">
            <a:off x="3189418" y="3146264"/>
            <a:ext cx="522515" cy="5436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7982193" y="310280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290261" y="3214614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197447" y="1524246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11140" y="318952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3384960" y="2116382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6377846" y="2398205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4862687" y="225363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7688439" y="1838263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3042924" y="3112707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7924254" y="309804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4145398" y="319850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4295441" y="159092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5588458" y="324123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3337259" y="202331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6510330" y="239820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4828863" y="235824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7681336" y="187850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71BFFBB-D185-4B4A-B71F-9EB4C399F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889" y="1293228"/>
            <a:ext cx="6248942" cy="278001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95310951-E350-4563-AE40-4C70459945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A5805216-366F-49AA-A641-4C6FE896C4FC}"/>
              </a:ext>
            </a:extLst>
          </p:cNvPr>
          <p:cNvSpPr txBox="1"/>
          <p:nvPr/>
        </p:nvSpPr>
        <p:spPr>
          <a:xfrm>
            <a:off x="2035412" y="5064111"/>
            <a:ext cx="7234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Im Dachboden werden oft alte Sachen aufbewahrt.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16D62954-F570-C06E-1200-44D6BA834C6E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42</a:t>
            </a:r>
          </a:p>
        </p:txBody>
      </p:sp>
    </p:spTree>
    <p:extLst>
      <p:ext uri="{BB962C8B-B14F-4D97-AF65-F5344CB8AC3E}">
        <p14:creationId xmlns:p14="http://schemas.microsoft.com/office/powerpoint/2010/main" val="324410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6645936" y="2209245"/>
            <a:ext cx="429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J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3409454" y="1607902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8061786" y="2918277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g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3139751" y="3040887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7625042" y="153112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b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4615576" y="3181658"/>
            <a:ext cx="7457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err="1">
                <a:latin typeface="Trebuchet MS" panose="020B0603020202020204" pitchFamily="34" charset="0"/>
              </a:rPr>
              <a:t>eu</a:t>
            </a:r>
            <a:endParaRPr lang="de-DE" sz="4000" dirty="0">
              <a:latin typeface="Trebuchet MS" panose="020B0603020202020204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5412743" y="1453127"/>
            <a:ext cx="388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t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4288306" y="2205201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485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5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19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J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463" y="556187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725" y="4228095"/>
            <a:ext cx="889174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4000" b="1" dirty="0" err="1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eu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248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43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6579219" y="224516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3348494" y="172060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8000242" y="3113936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3081687" y="3110166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7607624" y="154928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4568280" y="3275610"/>
            <a:ext cx="798668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5236557" y="1558838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4259981" y="228296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6635727" y="2215440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3396387" y="177709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8027129" y="315040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3029454" y="319111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7603774" y="163624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4691059" y="3287609"/>
            <a:ext cx="670234" cy="537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5252281" y="163252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4326940" y="246417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84EFC07-7734-4128-811C-AB9648D3B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879" y="1272420"/>
            <a:ext cx="6242845" cy="285927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9" name="Grafik 48">
            <a:extLst>
              <a:ext uri="{FF2B5EF4-FFF2-40B4-BE49-F238E27FC236}">
                <a16:creationId xmlns:a16="http://schemas.microsoft.com/office/drawing/2014/main" id="{72F4D5B5-02A8-41BF-A5DF-DDCB23CEB3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C5D31C50-7311-403C-B3EF-F124AB5A22E9}"/>
              </a:ext>
            </a:extLst>
          </p:cNvPr>
          <p:cNvSpPr txBox="1"/>
          <p:nvPr/>
        </p:nvSpPr>
        <p:spPr>
          <a:xfrm>
            <a:off x="3010839" y="5064111"/>
            <a:ext cx="5283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Die Jäger teilten sich die Jagdbeute.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9294DA7-85E4-565D-50A2-39458211A5F3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43</a:t>
            </a:r>
          </a:p>
        </p:txBody>
      </p:sp>
    </p:spTree>
    <p:extLst>
      <p:ext uri="{BB962C8B-B14F-4D97-AF65-F5344CB8AC3E}">
        <p14:creationId xmlns:p14="http://schemas.microsoft.com/office/powerpoint/2010/main" val="22211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5500961" y="1344000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3109456" y="3122784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6857725" y="2140900"/>
            <a:ext cx="437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c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3054077" y="1382183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h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5550151" y="2422961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8123999" y="2982908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p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4236128" y="2088307"/>
            <a:ext cx="335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l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4035050" y="3122784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7818566" y="1485805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09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121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635" y="5580161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909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p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676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724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4913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468632" y="135735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3053269" y="3177488"/>
            <a:ext cx="1521107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6823623" y="2251222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3006381" y="1428755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497070" y="250168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8051162" y="3160264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4098346" y="2122094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4016353" y="318843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7757552" y="1628735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5475542" y="1434054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3069984" y="326413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6945179" y="222995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2986307" y="144551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5532758" y="253902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8045998" y="316001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4102156" y="218508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4053672" y="336585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7864420" y="171394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6AD6ADE-4E37-4556-BB33-CC9FA2F98A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871" y="1234253"/>
            <a:ext cx="6242845" cy="285317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617D549C-598E-4BA8-A385-9709D02582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A7EB2C7C-1444-413E-8B93-7488C9FC3F48}"/>
              </a:ext>
            </a:extLst>
          </p:cNvPr>
          <p:cNvSpPr txBox="1"/>
          <p:nvPr/>
        </p:nvSpPr>
        <p:spPr>
          <a:xfrm>
            <a:off x="2589539" y="5064111"/>
            <a:ext cx="6126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Verlierer schmiedete einen Racheplan.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9B40932-B753-ECAB-C70D-DDE66D9A6356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44</a:t>
            </a:r>
          </a:p>
        </p:txBody>
      </p:sp>
    </p:spTree>
    <p:extLst>
      <p:ext uri="{BB962C8B-B14F-4D97-AF65-F5344CB8AC3E}">
        <p14:creationId xmlns:p14="http://schemas.microsoft.com/office/powerpoint/2010/main" val="226193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6980402" y="3038370"/>
            <a:ext cx="5180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7964053" y="146344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b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6025059" y="1976548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2953898" y="1311177"/>
            <a:ext cx="335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l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4688022" y="3198228"/>
            <a:ext cx="388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t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3112607" y="2669141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ä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5809403" y="3240078"/>
            <a:ext cx="465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t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6761960" y="1960589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4236763" y="1655859"/>
            <a:ext cx="383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195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68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89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142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693" y="563502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413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13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5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283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6960125" y="302773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7920168" y="146210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885452" y="2128973"/>
            <a:ext cx="1613041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2832315" y="1336315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554946" y="3240078"/>
            <a:ext cx="1889192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3075005" y="2844763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5688034" y="3324833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6755118" y="201906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4160067" y="1752776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7036235" y="3065414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8008817" y="160353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5913089" y="205503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2818973" y="139232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4647598" y="326227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3180947" y="280048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5785967" y="332338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6608937" y="219630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4298465" y="185473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1F8541E-4954-42E0-BB45-FA2358AEA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2691" y="1228603"/>
            <a:ext cx="6285521" cy="299949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F51DFA53-F1E3-475F-ADC4-649EFAFC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F4697098-84F6-48B1-80D2-86342C04C72C}"/>
              </a:ext>
            </a:extLst>
          </p:cNvPr>
          <p:cNvSpPr txBox="1"/>
          <p:nvPr/>
        </p:nvSpPr>
        <p:spPr>
          <a:xfrm>
            <a:off x="3019656" y="5064111"/>
            <a:ext cx="5266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Übeltäter wurde schnell gefasst.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F64717F-C8A3-A6FB-DDCF-77A8344C0710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45</a:t>
            </a:r>
          </a:p>
        </p:txBody>
      </p:sp>
    </p:spTree>
    <p:extLst>
      <p:ext uri="{BB962C8B-B14F-4D97-AF65-F5344CB8AC3E}">
        <p14:creationId xmlns:p14="http://schemas.microsoft.com/office/powerpoint/2010/main" val="140995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7045844" y="2515828"/>
            <a:ext cx="460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3096930" y="1454193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b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4836743" y="2011518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8142524" y="1318489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5720379" y="3015117"/>
            <a:ext cx="47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3793464" y="2515828"/>
            <a:ext cx="383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5700659" y="2032065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8044580" y="3126020"/>
            <a:ext cx="330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i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8185930" y="207981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7078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Ab hier hilft wahrscheinlich nur probieren!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5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2756" y="567007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72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4450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71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387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7029767" y="253716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3061771" y="148048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733253" y="2122720"/>
            <a:ext cx="1614710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8142524" y="1403244"/>
            <a:ext cx="560584" cy="14665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720378" y="2986741"/>
            <a:ext cx="463783" cy="88451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3661426" y="2632662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5623578" y="2108466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7915774" y="3223714"/>
            <a:ext cx="522515" cy="50490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8117415" y="2228491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7065007" y="2579598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3069832" y="156802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4800507" y="211979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7989273" y="139232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 flipV="1">
            <a:off x="5632210" y="2883967"/>
            <a:ext cx="543222" cy="7078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3581896" y="262040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5700659" y="217991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7989273" y="325285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8171085" y="231374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AFFF38FF-98A5-4BE3-B84C-35DBDB3DB7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774" y="1216890"/>
            <a:ext cx="6248942" cy="287756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4A2729A8-3A8B-49F7-9A8D-EDF013FD89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8DD52D3B-C69E-4741-AC92-4CD46081A2B3}"/>
              </a:ext>
            </a:extLst>
          </p:cNvPr>
          <p:cNvSpPr txBox="1"/>
          <p:nvPr/>
        </p:nvSpPr>
        <p:spPr>
          <a:xfrm>
            <a:off x="2568410" y="5064111"/>
            <a:ext cx="6168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Er bekam obendrein auch noch einen Preis.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A4532E5-26AF-C589-B99F-E8BC8E941BAA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46</a:t>
            </a:r>
          </a:p>
        </p:txBody>
      </p:sp>
    </p:spTree>
    <p:extLst>
      <p:ext uri="{BB962C8B-B14F-4D97-AF65-F5344CB8AC3E}">
        <p14:creationId xmlns:p14="http://schemas.microsoft.com/office/powerpoint/2010/main" val="35937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3201012" y="1311177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5273844" y="2315198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b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3889753" y="1337853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3107194" y="3183437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4574376" y="1346287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8035088" y="3040094"/>
            <a:ext cx="383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6418452" y="2348948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3922112" y="2625734"/>
            <a:ext cx="330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i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7645471" y="1580130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g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5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243" y="547043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72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260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287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3751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3054927" y="1505072"/>
            <a:ext cx="2211043" cy="47606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251889" y="228801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 flipV="1">
            <a:off x="3821274" y="1467139"/>
            <a:ext cx="1218294" cy="4929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3030174" y="3305924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556379" y="1392324"/>
            <a:ext cx="522515" cy="58954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8006605" y="3151629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6362646" y="2335669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3821274" y="267982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7535120" y="1580130"/>
            <a:ext cx="576310" cy="74341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2918379" y="1353718"/>
            <a:ext cx="766712" cy="620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5251889" y="2326939"/>
            <a:ext cx="512064" cy="6231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3788877" y="146812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3084265" y="332111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4607590" y="148467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8022494" y="314815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6438561" y="247747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3887235" y="269253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7597685" y="183002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E662F30-BBD5-4D29-9E99-F892A7BC1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774" y="1220226"/>
            <a:ext cx="6248942" cy="294462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D2BE96C4-571A-49C0-A04C-0ECE17DEB7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9A7E36F0-3525-4E5F-B20F-7EAD3FB6A479}"/>
              </a:ext>
            </a:extLst>
          </p:cNvPr>
          <p:cNvSpPr txBox="1"/>
          <p:nvPr/>
        </p:nvSpPr>
        <p:spPr>
          <a:xfrm>
            <a:off x="3109903" y="5064111"/>
            <a:ext cx="5085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Das Haus hatte ebenerdige Fenster.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A5BA973-D398-1A55-29F8-12B6593DB1C8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47</a:t>
            </a:r>
          </a:p>
        </p:txBody>
      </p:sp>
    </p:spTree>
    <p:extLst>
      <p:ext uri="{BB962C8B-B14F-4D97-AF65-F5344CB8AC3E}">
        <p14:creationId xmlns:p14="http://schemas.microsoft.com/office/powerpoint/2010/main" val="2514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7226964" y="2217400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h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4517573" y="3105125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5197699" y="3105125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3030994" y="1452259"/>
            <a:ext cx="383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7975776" y="1404548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g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4307639" y="2269343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3232030" y="2840629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5843487" y="3105125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5577953" y="153298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6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5543" y="550700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282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70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7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8851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7168948" y="223714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486218" y="3185753"/>
            <a:ext cx="2211479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113022" y="3256795"/>
            <a:ext cx="1427311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3030994" y="1537014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7867940" y="149693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4226230" y="2410692"/>
            <a:ext cx="576310" cy="62430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3124322" y="2893762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5813123" y="311331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5479704" y="1668709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7021161" y="2245298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4470929" y="329079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5092907" y="319457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3038847" y="153298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7975776" y="158017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4390461" y="2335743"/>
            <a:ext cx="512064" cy="641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3212456" y="293355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5752920" y="323698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5511827" y="176953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6C6AE57-C7DC-4041-B768-A7BFA2C167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831" y="1291566"/>
            <a:ext cx="6248942" cy="278611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F9EA32FE-FFFD-42EA-9CB3-2BD734596A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95C9FDA4-2216-4EF3-8AB0-5BC5DC0C0B5E}"/>
              </a:ext>
            </a:extLst>
          </p:cNvPr>
          <p:cNvSpPr txBox="1"/>
          <p:nvPr/>
        </p:nvSpPr>
        <p:spPr>
          <a:xfrm>
            <a:off x="3295047" y="5064111"/>
            <a:ext cx="4715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Seine Antwort passte haargenau.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7C1FBEA-5DA0-F1A2-17A0-7D6C4DA4285A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48</a:t>
            </a:r>
          </a:p>
        </p:txBody>
      </p:sp>
    </p:spTree>
    <p:extLst>
      <p:ext uri="{BB962C8B-B14F-4D97-AF65-F5344CB8AC3E}">
        <p14:creationId xmlns:p14="http://schemas.microsoft.com/office/powerpoint/2010/main" val="177870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3170694" y="299871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6070472" y="1976548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8199556" y="1404548"/>
            <a:ext cx="437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c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3080276" y="1428257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h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6831385" y="1976548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4213953" y="143014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h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7856466" y="3072378"/>
            <a:ext cx="6110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m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6132297" y="3005939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4174853" y="2980507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195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09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3808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121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427" y="554358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909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213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66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0277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3140768" y="3038890"/>
            <a:ext cx="1596332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6001927" y="2094642"/>
            <a:ext cx="1516473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8161999" y="1545378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2989280" y="1479900"/>
            <a:ext cx="1747819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6757580" y="204384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4132910" y="1563024"/>
            <a:ext cx="80958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7876839" y="3124021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6065837" y="306087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4001989" y="3119201"/>
            <a:ext cx="891506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3128097" y="3119201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6007211" y="212708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8220118" y="155965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3110527" y="155965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6831385" y="219359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4166080" y="152107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7846731" y="326481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6184007" y="321263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4203597" y="312200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5127703-FC5B-4B3E-8CAF-F988AA170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831" y="1291543"/>
            <a:ext cx="6248942" cy="275563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AB9A8398-C337-4ED3-9A01-A456BD30DC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F6042C9E-4C04-4F5E-9ECB-9CB722A6352D}"/>
              </a:ext>
            </a:extLst>
          </p:cNvPr>
          <p:cNvSpPr txBox="1"/>
          <p:nvPr/>
        </p:nvSpPr>
        <p:spPr>
          <a:xfrm>
            <a:off x="2771191" y="5064111"/>
            <a:ext cx="5763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Papagei will die Wörter nachahmen.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B0A7D4D-2A1C-28BC-FEF1-FF0E47110795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49</a:t>
            </a:r>
          </a:p>
        </p:txBody>
      </p:sp>
    </p:spTree>
    <p:extLst>
      <p:ext uri="{BB962C8B-B14F-4D97-AF65-F5344CB8AC3E}">
        <p14:creationId xmlns:p14="http://schemas.microsoft.com/office/powerpoint/2010/main" val="99403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9CFF9805-C0AE-4DC4-A0FB-4B74681EFF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744" y="1227703"/>
            <a:ext cx="2755631" cy="2804403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32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184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68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185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871970" y="154671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4833135" y="3176586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14720" y="241137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988017" y="192635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52529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31FBDB8B-E1A8-4202-9D5F-0E34FFAC3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7475CA0B-C443-460F-8BF4-210466F4C5FF}"/>
              </a:ext>
            </a:extLst>
          </p:cNvPr>
          <p:cNvSpPr txBox="1"/>
          <p:nvPr/>
        </p:nvSpPr>
        <p:spPr>
          <a:xfrm>
            <a:off x="3199189" y="5064111"/>
            <a:ext cx="4907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Nicht jeden Käse kann man essen.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A3A6173-6CF4-2A68-2C79-9FCA439ED741}"/>
              </a:ext>
            </a:extLst>
          </p:cNvPr>
          <p:cNvSpPr txBox="1"/>
          <p:nvPr/>
        </p:nvSpPr>
        <p:spPr>
          <a:xfrm>
            <a:off x="190500" y="6724134"/>
            <a:ext cx="37257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90186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6744991" y="212309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3183394" y="1415206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8224402" y="3038370"/>
            <a:ext cx="388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t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4545257" y="2166646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3106236" y="3061621"/>
            <a:ext cx="383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7710706" y="1522594"/>
            <a:ext cx="5661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w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5186993" y="275937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5985763" y="1357352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g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6319107" y="3068622"/>
            <a:ext cx="3930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s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89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616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243" y="552529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1309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87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017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6687668" y="222069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3176395" y="148574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8157268" y="3167731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8823085">
            <a:off x="4797832" y="2221530"/>
            <a:ext cx="560584" cy="138959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3022646" y="307397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7686546" y="1654721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5123883" y="2868041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5944237" y="148574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6187781" y="3211425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6798419" y="2183690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3176395" y="163865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8105340" y="318468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4624128" y="228361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2955513" y="321984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7800498" y="172683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5186162" y="294811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6042733" y="157039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6254404" y="320205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732751-B779-4C8D-B256-31426BD8E7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7663" y="1253366"/>
            <a:ext cx="6248942" cy="278611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1F5DDCA3-ED8C-4073-9096-59CF4FAAA2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B98EA5AD-FAC6-4A25-B3E5-89DF8470794C}"/>
              </a:ext>
            </a:extLst>
          </p:cNvPr>
          <p:cNvSpPr txBox="1"/>
          <p:nvPr/>
        </p:nvSpPr>
        <p:spPr>
          <a:xfrm>
            <a:off x="3077104" y="5064111"/>
            <a:ext cx="5151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Wanderer war lange unterwegs.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7CA07DC-F3CC-4399-5EF2-67A9109CA42C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50</a:t>
            </a:r>
          </a:p>
        </p:txBody>
      </p:sp>
    </p:spTree>
    <p:extLst>
      <p:ext uri="{BB962C8B-B14F-4D97-AF65-F5344CB8AC3E}">
        <p14:creationId xmlns:p14="http://schemas.microsoft.com/office/powerpoint/2010/main" val="420470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7714396" y="1477464"/>
            <a:ext cx="3930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s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3308038" y="2313836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7011081" y="274066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3043550" y="3107651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k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3019990" y="1328760"/>
            <a:ext cx="383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4105445" y="2869771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5596644" y="3072002"/>
            <a:ext cx="437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c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4401050" y="1735995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h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5995276" y="1404548"/>
            <a:ext cx="388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t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51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5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633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3643" y="556187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646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294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461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7439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7668711" y="151178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18455150">
            <a:off x="3635510" y="2208989"/>
            <a:ext cx="522515" cy="151644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6982419" y="2913173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2931417" y="3164860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2931176" y="143362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4049266" y="3013665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5556319" y="3165459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4355706" y="180868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5909903" y="1527851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7566022" y="1557839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3354182" y="240269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7021532" y="283570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3049434" y="325036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2931176" y="145768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4026033" y="302172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5562020" y="329096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4383079" y="186642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5995276" y="153997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E79CE282-44A3-44E7-83C6-0178B81EC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6764" y="1177945"/>
            <a:ext cx="6248942" cy="285317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6AEE1EAC-B834-4C63-B27D-F616B61D12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06141F63-A666-46C5-83BD-9899FFF4EB2E}"/>
              </a:ext>
            </a:extLst>
          </p:cNvPr>
          <p:cNvSpPr txBox="1"/>
          <p:nvPr/>
        </p:nvSpPr>
        <p:spPr>
          <a:xfrm>
            <a:off x="3547041" y="5064111"/>
            <a:ext cx="4211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Er fiel senkrecht nach unten.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A9CBCDF-8875-6106-EF78-645D16509950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51</a:t>
            </a:r>
          </a:p>
        </p:txBody>
      </p:sp>
    </p:spTree>
    <p:extLst>
      <p:ext uri="{BB962C8B-B14F-4D97-AF65-F5344CB8AC3E}">
        <p14:creationId xmlns:p14="http://schemas.microsoft.com/office/powerpoint/2010/main" val="85525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2688534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40" name="Grafik 39" descr="Smiley böse.png">
            <a:extLst>
              <a:ext uri="{FF2B5EF4-FFF2-40B4-BE49-F238E27FC236}">
                <a16:creationId xmlns:a16="http://schemas.microsoft.com/office/drawing/2014/main" id="{916002C0-98BD-466C-A4F8-C62AECFBE1A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2957" y="1701199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Grafik 40" descr="Smiley gut.png">
            <a:extLst>
              <a:ext uri="{FF2B5EF4-FFF2-40B4-BE49-F238E27FC236}">
                <a16:creationId xmlns:a16="http://schemas.microsoft.com/office/drawing/2014/main" id="{2864DD22-7CA7-43C4-8174-B5CCE1E7372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5382" y="1594837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feld 41">
            <a:extLst>
              <a:ext uri="{FF2B5EF4-FFF2-40B4-BE49-F238E27FC236}">
                <a16:creationId xmlns:a16="http://schemas.microsoft.com/office/drawing/2014/main" id="{F09CA7E8-B53A-445A-AD18-C77270FFF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4378" y="3755424"/>
            <a:ext cx="626325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Jetzt wird er langsam fad,</a:t>
            </a:r>
          </a:p>
          <a:p>
            <a:pPr algn="ctr"/>
            <a:r>
              <a:rPr lang="de-DE" sz="4000" dirty="0">
                <a:latin typeface="Trebuchet MS" panose="020B0603020202020204" pitchFamily="34" charset="0"/>
              </a:rPr>
              <a:t>der Buchstabensalat!</a:t>
            </a:r>
          </a:p>
        </p:txBody>
      </p: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D3F317A0-A440-4460-B7EE-A71A01109D4E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6C3D5536-0E81-4EC2-9AFD-1FEA1601D988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492F6AD-79DF-4F4D-8DD3-897084358190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3" name="Grafik 12">
            <a:extLst>
              <a:ext uri="{FF2B5EF4-FFF2-40B4-BE49-F238E27FC236}">
                <a16:creationId xmlns:a16="http://schemas.microsoft.com/office/drawing/2014/main" id="{64C3272B-6710-4D4A-BBEB-777CF14B4E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A083B81F-B4AD-9F73-97CE-330E9D215F96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52</a:t>
            </a:r>
          </a:p>
        </p:txBody>
      </p:sp>
    </p:spTree>
    <p:extLst>
      <p:ext uri="{BB962C8B-B14F-4D97-AF65-F5344CB8AC3E}">
        <p14:creationId xmlns:p14="http://schemas.microsoft.com/office/powerpoint/2010/main" val="417224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529094" y="957124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529094" y="1579980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529094" y="2202836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529094" y="2825692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529094" y="3448548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529094" y="4071404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529094" y="4694260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529094" y="5317116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1240147" y="5559221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5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08638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72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60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87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7751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1458051" y="75177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1439017" y="1730767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1439017" y="2365461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1439017" y="2957766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1439017" y="361987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1439017" y="4204224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1439017" y="4928419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1439017" y="559052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1439017" y="6174877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9093732" y="922152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9157111" y="160405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9157111" y="219338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9157111" y="286977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9293244" y="346522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9157111" y="413944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9157111" y="476422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9157111" y="535968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9157111" y="603607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6" name="Grafik 55">
            <a:extLst>
              <a:ext uri="{FF2B5EF4-FFF2-40B4-BE49-F238E27FC236}">
                <a16:creationId xmlns:a16="http://schemas.microsoft.com/office/drawing/2014/main" id="{C39F5341-DC35-4282-BD17-4D970F9C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53C8244A-A95F-50C7-BEB4-E473FCF5D3F3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53</a:t>
            </a:r>
          </a:p>
        </p:txBody>
      </p:sp>
    </p:spTree>
    <p:extLst>
      <p:ext uri="{BB962C8B-B14F-4D97-AF65-F5344CB8AC3E}">
        <p14:creationId xmlns:p14="http://schemas.microsoft.com/office/powerpoint/2010/main" val="188062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59D10C62-F601-4ACC-B721-31D082924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705" y="1219045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70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676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871616" y="288029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19065375">
            <a:off x="4955235" y="1291141"/>
            <a:ext cx="522515" cy="18959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05518" y="255418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293969" y="2228819"/>
            <a:ext cx="522515" cy="6266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83243" y="141767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386AABE6-DE86-4BDD-A117-C31601CB4923}"/>
              </a:ext>
            </a:extLst>
          </p:cNvPr>
          <p:cNvSpPr/>
          <p:nvPr/>
        </p:nvSpPr>
        <p:spPr>
          <a:xfrm>
            <a:off x="5871616" y="2943114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87E3F50-601A-44AA-A9E8-C22E844E1DF9}"/>
              </a:ext>
            </a:extLst>
          </p:cNvPr>
          <p:cNvSpPr/>
          <p:nvPr/>
        </p:nvSpPr>
        <p:spPr>
          <a:xfrm>
            <a:off x="4638553" y="165357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C1085E9-437A-415C-8A10-013E2852B9BE}"/>
              </a:ext>
            </a:extLst>
          </p:cNvPr>
          <p:cNvSpPr/>
          <p:nvPr/>
        </p:nvSpPr>
        <p:spPr>
          <a:xfrm>
            <a:off x="4386938" y="262257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9B4C30DF-1D2B-4DB5-89FD-E026D8D47D82}"/>
              </a:ext>
            </a:extLst>
          </p:cNvPr>
          <p:cNvSpPr/>
          <p:nvPr/>
        </p:nvSpPr>
        <p:spPr>
          <a:xfrm>
            <a:off x="5359552" y="235036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57001962-EE6E-4898-BC55-60A88F44C387}"/>
              </a:ext>
            </a:extLst>
          </p:cNvPr>
          <p:cNvSpPr/>
          <p:nvPr/>
        </p:nvSpPr>
        <p:spPr>
          <a:xfrm>
            <a:off x="5575405" y="162408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F76D3BF-F093-4E69-B08C-55E668C17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705" y="1207023"/>
            <a:ext cx="2755631" cy="267027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816D77E2-1AEF-4378-9EF1-022597D86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1ED4C37C-E337-F7DA-40F3-9929A208DD3D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54</a:t>
            </a:r>
          </a:p>
        </p:txBody>
      </p:sp>
    </p:spTree>
    <p:extLst>
      <p:ext uri="{BB962C8B-B14F-4D97-AF65-F5344CB8AC3E}">
        <p14:creationId xmlns:p14="http://schemas.microsoft.com/office/powerpoint/2010/main" val="270510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5" grpId="0" animBg="1"/>
      <p:bldP spid="26" grpId="0" animBg="1"/>
      <p:bldP spid="27" grpId="0" animBg="1"/>
      <p:bldP spid="34" grpId="0" animBg="1"/>
      <p:bldP spid="35" grpId="0" animBg="1"/>
      <p:bldP spid="24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CE8C3460-653E-A123-76B2-B26C5943A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89" y="679466"/>
            <a:ext cx="2755631" cy="2749534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083EEB21-F939-F5A5-822C-A78AF354214D}"/>
              </a:ext>
            </a:extLst>
          </p:cNvPr>
          <p:cNvSpPr/>
          <p:nvPr/>
        </p:nvSpPr>
        <p:spPr>
          <a:xfrm>
            <a:off x="1961754" y="933923"/>
            <a:ext cx="522515" cy="22224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01F3E39-3321-6914-0AA1-0F29835DF5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3386" y="674913"/>
            <a:ext cx="2847079" cy="2780017"/>
          </a:xfrm>
          <a:prstGeom prst="rect">
            <a:avLst/>
          </a:prstGeom>
        </p:spPr>
      </p:pic>
      <p:sp>
        <p:nvSpPr>
          <p:cNvPr id="31" name="Rechteck 30">
            <a:extLst>
              <a:ext uri="{FF2B5EF4-FFF2-40B4-BE49-F238E27FC236}">
                <a16:creationId xmlns:a16="http://schemas.microsoft.com/office/drawing/2014/main" id="{46CEB259-BF0D-9949-31A1-59968133D096}"/>
              </a:ext>
            </a:extLst>
          </p:cNvPr>
          <p:cNvSpPr/>
          <p:nvPr/>
        </p:nvSpPr>
        <p:spPr>
          <a:xfrm>
            <a:off x="5807850" y="674913"/>
            <a:ext cx="2710493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413C17EF-9D35-1615-A9BA-BB7F2C15F050}"/>
              </a:ext>
            </a:extLst>
          </p:cNvPr>
          <p:cNvSpPr txBox="1"/>
          <p:nvPr/>
        </p:nvSpPr>
        <p:spPr>
          <a:xfrm>
            <a:off x="401096" y="898025"/>
            <a:ext cx="2209259" cy="224676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</a:rPr>
              <a:t>T              E</a:t>
            </a:r>
          </a:p>
          <a:p>
            <a:endParaRPr lang="de-DE" sz="2800" b="1" dirty="0">
              <a:latin typeface="Trebuchet MS" panose="020B0603020202020204" pitchFamily="34" charset="0"/>
            </a:endParaRPr>
          </a:p>
          <a:p>
            <a:r>
              <a:rPr lang="de-DE" sz="2800" b="1" dirty="0">
                <a:latin typeface="Trebuchet MS" panose="020B0603020202020204" pitchFamily="34" charset="0"/>
              </a:rPr>
              <a:t>        S</a:t>
            </a:r>
          </a:p>
          <a:p>
            <a:endParaRPr lang="de-DE" sz="2800" b="1" dirty="0">
              <a:latin typeface="Trebuchet MS" panose="020B0603020202020204" pitchFamily="34" charset="0"/>
            </a:endParaRPr>
          </a:p>
          <a:p>
            <a:r>
              <a:rPr lang="de-DE" sz="2800" b="1" dirty="0">
                <a:latin typeface="Trebuchet MS" panose="020B0603020202020204" pitchFamily="34" charset="0"/>
              </a:rPr>
              <a:t>W              E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A7864559-1079-13AB-827B-810B27FDCAF5}"/>
              </a:ext>
            </a:extLst>
          </p:cNvPr>
          <p:cNvSpPr txBox="1"/>
          <p:nvPr/>
        </p:nvSpPr>
        <p:spPr>
          <a:xfrm>
            <a:off x="2961297" y="767890"/>
            <a:ext cx="2563522" cy="255454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3200" b="1" dirty="0">
                <a:latin typeface="Trebuchet MS" panose="020B0603020202020204" pitchFamily="34" charset="0"/>
              </a:rPr>
              <a:t>r             m  </a:t>
            </a:r>
          </a:p>
          <a:p>
            <a:r>
              <a:rPr lang="de-DE" sz="3200" b="1" dirty="0">
                <a:latin typeface="Trebuchet MS" panose="020B0603020202020204" pitchFamily="34" charset="0"/>
              </a:rPr>
              <a:t>        r</a:t>
            </a:r>
          </a:p>
          <a:p>
            <a:r>
              <a:rPr lang="de-DE" sz="3200" b="1" dirty="0">
                <a:latin typeface="Trebuchet MS" panose="020B0603020202020204" pitchFamily="34" charset="0"/>
              </a:rPr>
              <a:t>   u</a:t>
            </a:r>
          </a:p>
          <a:p>
            <a:endParaRPr lang="de-DE" sz="3200" b="1" dirty="0">
              <a:latin typeface="Trebuchet MS" panose="020B0603020202020204" pitchFamily="34" charset="0"/>
            </a:endParaRPr>
          </a:p>
          <a:p>
            <a:r>
              <a:rPr lang="de-DE" sz="3200" b="1" dirty="0">
                <a:latin typeface="Trebuchet MS" panose="020B0603020202020204" pitchFamily="34" charset="0"/>
              </a:rPr>
              <a:t>   n           e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3BCBBB88-CA75-C8FF-8A3B-468B0D649397}"/>
              </a:ext>
            </a:extLst>
          </p:cNvPr>
          <p:cNvSpPr txBox="1"/>
          <p:nvPr/>
        </p:nvSpPr>
        <p:spPr>
          <a:xfrm>
            <a:off x="5881083" y="746700"/>
            <a:ext cx="2591131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3200" b="1" dirty="0">
                <a:latin typeface="Trebuchet MS" panose="020B0603020202020204" pitchFamily="34" charset="0"/>
              </a:rPr>
              <a:t>r             t            </a:t>
            </a:r>
          </a:p>
          <a:p>
            <a:r>
              <a:rPr lang="de-DE" sz="3200" b="1" dirty="0">
                <a:latin typeface="Trebuchet MS" panose="020B0603020202020204" pitchFamily="34" charset="0"/>
              </a:rPr>
              <a:t>      h</a:t>
            </a:r>
          </a:p>
          <a:p>
            <a:r>
              <a:rPr lang="de-DE" sz="3200" b="1" dirty="0">
                <a:latin typeface="Trebuchet MS" panose="020B0603020202020204" pitchFamily="34" charset="0"/>
              </a:rPr>
              <a:t>   e           s</a:t>
            </a:r>
          </a:p>
          <a:p>
            <a:r>
              <a:rPr lang="de-DE" sz="3200" b="1" dirty="0">
                <a:latin typeface="Trebuchet MS" panose="020B0603020202020204" pitchFamily="34" charset="0"/>
              </a:rPr>
              <a:t>   e   c       n</a:t>
            </a:r>
          </a:p>
          <a:p>
            <a:r>
              <a:rPr lang="de-DE" sz="3200" b="1" dirty="0">
                <a:latin typeface="Trebuchet MS" panose="020B0603020202020204" pitchFamily="34" charset="0"/>
              </a:rPr>
              <a:t>k                       </a:t>
            </a:r>
          </a:p>
        </p:txBody>
      </p:sp>
      <p:pic>
        <p:nvPicPr>
          <p:cNvPr id="55" name="Grafik 54">
            <a:extLst>
              <a:ext uri="{FF2B5EF4-FFF2-40B4-BE49-F238E27FC236}">
                <a16:creationId xmlns:a16="http://schemas.microsoft.com/office/drawing/2014/main" id="{8A29C55F-D31E-C870-23A5-0793AB93DB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49" y="3647559"/>
            <a:ext cx="8449788" cy="2834886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94823E9-9D95-80A4-5929-F4AADE5B2C6F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55</a:t>
            </a:r>
          </a:p>
        </p:txBody>
      </p:sp>
    </p:spTree>
    <p:extLst>
      <p:ext uri="{BB962C8B-B14F-4D97-AF65-F5344CB8AC3E}">
        <p14:creationId xmlns:p14="http://schemas.microsoft.com/office/powerpoint/2010/main" val="198793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07CE098-F7A8-A5D8-17D3-03BD91AF0541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56</a:t>
            </a:r>
          </a:p>
        </p:txBody>
      </p:sp>
    </p:spTree>
    <p:extLst>
      <p:ext uri="{BB962C8B-B14F-4D97-AF65-F5344CB8AC3E}">
        <p14:creationId xmlns:p14="http://schemas.microsoft.com/office/powerpoint/2010/main" val="12525382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76EC5EFC-FE84-995C-6CBF-5E446B9BA56C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57</a:t>
            </a:r>
          </a:p>
        </p:txBody>
      </p:sp>
    </p:spTree>
    <p:extLst>
      <p:ext uri="{BB962C8B-B14F-4D97-AF65-F5344CB8AC3E}">
        <p14:creationId xmlns:p14="http://schemas.microsoft.com/office/powerpoint/2010/main" val="2619757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9E657545-50A3-4714-AEDA-758D6BA6F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744" y="1239984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32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4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471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042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173851" y="139232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077188" y="3005219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391842" y="297922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106455" y="235239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397281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1719B94E-20BB-432E-9091-5615FC24F7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D3FA3E25-801D-4498-9E37-1D9DCFA2F26A}"/>
              </a:ext>
            </a:extLst>
          </p:cNvPr>
          <p:cNvSpPr txBox="1"/>
          <p:nvPr/>
        </p:nvSpPr>
        <p:spPr>
          <a:xfrm>
            <a:off x="2873529" y="5064111"/>
            <a:ext cx="5558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Ein Händler will seine Ware verkaufen.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CEBCF23-CA67-281D-2550-26F3CC417ED4}"/>
              </a:ext>
            </a:extLst>
          </p:cNvPr>
          <p:cNvSpPr txBox="1"/>
          <p:nvPr/>
        </p:nvSpPr>
        <p:spPr>
          <a:xfrm>
            <a:off x="190500" y="6724134"/>
            <a:ext cx="37257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405199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EDA4C373-B88E-4753-9914-C722BB6EE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7446" y="1239896"/>
            <a:ext cx="2859272" cy="2780017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25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41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542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57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218911" y="242530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108008" y="1909547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85012" y="147406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358375" y="305336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54358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AC1084BE-EAB8-4C21-BFD5-356B7FDA5B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440937A0-4B08-4D2A-9B2F-761B3C9FC1C2}"/>
              </a:ext>
            </a:extLst>
          </p:cNvPr>
          <p:cNvSpPr txBox="1"/>
          <p:nvPr/>
        </p:nvSpPr>
        <p:spPr>
          <a:xfrm>
            <a:off x="3498149" y="5064111"/>
            <a:ext cx="4309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Eine Hand wäscht die andere.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3504E1F-AD88-6E87-C9AB-557E92AEEA28}"/>
              </a:ext>
            </a:extLst>
          </p:cNvPr>
          <p:cNvSpPr txBox="1"/>
          <p:nvPr/>
        </p:nvSpPr>
        <p:spPr>
          <a:xfrm>
            <a:off x="190500" y="6724134"/>
            <a:ext cx="37257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225585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31B42517-EFE6-403D-8FB7-BE740370A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458" y="1239984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104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203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8469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936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673712" y="184715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5539761" y="2928839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55574" y="152603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666938" y="239253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086" y="5671601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B38C467A-3E16-4240-B925-4E1B0E5954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1C217424-968C-469A-BC9A-F848F032F938}"/>
              </a:ext>
            </a:extLst>
          </p:cNvPr>
          <p:cNvSpPr txBox="1"/>
          <p:nvPr/>
        </p:nvSpPr>
        <p:spPr>
          <a:xfrm>
            <a:off x="2042625" y="5064111"/>
            <a:ext cx="7220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Favorit belegte diesmal nur den zweiten Rang.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9B88F4E-DDFB-7CC0-0620-6E1B1A7BEC5D}"/>
              </a:ext>
            </a:extLst>
          </p:cNvPr>
          <p:cNvSpPr txBox="1"/>
          <p:nvPr/>
        </p:nvSpPr>
        <p:spPr>
          <a:xfrm>
            <a:off x="190500" y="6724134"/>
            <a:ext cx="37257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63645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3C277ABF-B3B3-4CA4-A3A8-571CC394C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393" y="1212550"/>
            <a:ext cx="2755631" cy="2725148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47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633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68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79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954595" y="308943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251958" y="2105213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567259" y="144970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169307" y="214231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61673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34840516-794C-4287-940E-4138390D41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6C264233-4D91-43DC-AAC6-3A08ABD5B13A}"/>
              </a:ext>
            </a:extLst>
          </p:cNvPr>
          <p:cNvSpPr txBox="1"/>
          <p:nvPr/>
        </p:nvSpPr>
        <p:spPr>
          <a:xfrm>
            <a:off x="3208805" y="5064111"/>
            <a:ext cx="4887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Diese Übung ist eine runde Sache.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8ACB08D-249F-4096-1502-DCB275DCD104}"/>
              </a:ext>
            </a:extLst>
          </p:cNvPr>
          <p:cNvSpPr txBox="1"/>
          <p:nvPr/>
        </p:nvSpPr>
        <p:spPr>
          <a:xfrm>
            <a:off x="190500" y="6724134"/>
            <a:ext cx="37257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154421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3191</Words>
  <Application>Microsoft Office PowerPoint</Application>
  <PresentationFormat>Breitbild</PresentationFormat>
  <Paragraphs>1028</Paragraphs>
  <Slides>57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57</vt:i4>
      </vt:variant>
    </vt:vector>
  </HeadingPairs>
  <TitlesOfParts>
    <vt:vector size="62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Master</dc:creator>
  <cp:lastModifiedBy>Siegbert Rudolph</cp:lastModifiedBy>
  <cp:revision>89</cp:revision>
  <dcterms:created xsi:type="dcterms:W3CDTF">2018-01-14T09:53:09Z</dcterms:created>
  <dcterms:modified xsi:type="dcterms:W3CDTF">2024-03-26T16:49:46Z</dcterms:modified>
</cp:coreProperties>
</file>