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theme/theme11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20" r:id="rId2"/>
    <p:sldMasterId id="2147483708" r:id="rId3"/>
    <p:sldMasterId id="2147483696" r:id="rId4"/>
    <p:sldMasterId id="2147483684" r:id="rId5"/>
    <p:sldMasterId id="2147483672" r:id="rId6"/>
    <p:sldMasterId id="2147483660" r:id="rId7"/>
    <p:sldMasterId id="2147486545" r:id="rId8"/>
    <p:sldMasterId id="2147486569" r:id="rId9"/>
    <p:sldMasterId id="2147486593" r:id="rId10"/>
  </p:sldMasterIdLst>
  <p:notesMasterIdLst>
    <p:notesMasterId r:id="rId21"/>
  </p:notesMasterIdLst>
  <p:sldIdLst>
    <p:sldId id="666" r:id="rId11"/>
    <p:sldId id="665" r:id="rId12"/>
    <p:sldId id="667" r:id="rId13"/>
    <p:sldId id="652" r:id="rId14"/>
    <p:sldId id="651" r:id="rId15"/>
    <p:sldId id="660" r:id="rId16"/>
    <p:sldId id="620" r:id="rId17"/>
    <p:sldId id="605" r:id="rId18"/>
    <p:sldId id="663" r:id="rId19"/>
    <p:sldId id="664" r:id="rId20"/>
  </p:sldIdLst>
  <p:sldSz cx="9144000" cy="6858000" type="screen4x3"/>
  <p:notesSz cx="6669088" cy="9928225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62F"/>
    <a:srgbClr val="0070C0"/>
    <a:srgbClr val="F60000"/>
    <a:srgbClr val="98B5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111" autoAdjust="0"/>
    <p:restoredTop sz="94692" autoAdjust="0"/>
  </p:normalViewPr>
  <p:slideViewPr>
    <p:cSldViewPr>
      <p:cViewPr varScale="1">
        <p:scale>
          <a:sx n="89" d="100"/>
          <a:sy n="89" d="100"/>
        </p:scale>
        <p:origin x="72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3378" y="-108"/>
      </p:cViewPr>
      <p:guideLst>
        <p:guide orient="horz" pos="3127"/>
        <p:guide pos="210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microsoft.com/office/2016/11/relationships/changesInfo" Target="changesInfos/changesInfo1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1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5.xml"/><Relationship Id="rId23" Type="http://schemas.openxmlformats.org/officeDocument/2006/relationships/viewProps" Target="viewProp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9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4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egbert Rudolph" userId="2af4d44886c067cc" providerId="LiveId" clId="{70D3AD17-797F-4F9A-986E-925696763E87}"/>
    <pc:docChg chg="custSel addSld delSld modSld sldOrd">
      <pc:chgData name="Siegbert Rudolph" userId="2af4d44886c067cc" providerId="LiveId" clId="{70D3AD17-797F-4F9A-986E-925696763E87}" dt="2022-06-20T13:50:57.525" v="795" actId="478"/>
      <pc:docMkLst>
        <pc:docMk/>
      </pc:docMkLst>
      <pc:sldChg chg="delSp modSp modAnim">
        <pc:chgData name="Siegbert Rudolph" userId="2af4d44886c067cc" providerId="LiveId" clId="{70D3AD17-797F-4F9A-986E-925696763E87}" dt="2022-06-20T05:44:40.410" v="161" actId="478"/>
        <pc:sldMkLst>
          <pc:docMk/>
          <pc:sldMk cId="3567476434" sldId="605"/>
        </pc:sldMkLst>
        <pc:spChg chg="del">
          <ac:chgData name="Siegbert Rudolph" userId="2af4d44886c067cc" providerId="LiveId" clId="{70D3AD17-797F-4F9A-986E-925696763E87}" dt="2022-06-20T05:44:40.410" v="161" actId="478"/>
          <ac:spMkLst>
            <pc:docMk/>
            <pc:sldMk cId="3567476434" sldId="605"/>
            <ac:spMk id="28" creationId="{E986DAD0-419F-4BBF-AF09-E89D835363BF}"/>
          </ac:spMkLst>
        </pc:spChg>
        <pc:spChg chg="del">
          <ac:chgData name="Siegbert Rudolph" userId="2af4d44886c067cc" providerId="LiveId" clId="{70D3AD17-797F-4F9A-986E-925696763E87}" dt="2022-06-20T05:44:40.410" v="161" actId="478"/>
          <ac:spMkLst>
            <pc:docMk/>
            <pc:sldMk cId="3567476434" sldId="605"/>
            <ac:spMk id="34" creationId="{760F2DE9-A98A-4F58-AA70-4A3B6539A91F}"/>
          </ac:spMkLst>
        </pc:spChg>
        <pc:spChg chg="del">
          <ac:chgData name="Siegbert Rudolph" userId="2af4d44886c067cc" providerId="LiveId" clId="{70D3AD17-797F-4F9A-986E-925696763E87}" dt="2022-06-20T05:44:40.410" v="161" actId="478"/>
          <ac:spMkLst>
            <pc:docMk/>
            <pc:sldMk cId="3567476434" sldId="605"/>
            <ac:spMk id="40" creationId="{D6CF71DC-3C06-4ABF-8C8E-99D6D81E7101}"/>
          </ac:spMkLst>
        </pc:spChg>
        <pc:spChg chg="mod">
          <ac:chgData name="Siegbert Rudolph" userId="2af4d44886c067cc" providerId="LiveId" clId="{70D3AD17-797F-4F9A-986E-925696763E87}" dt="2022-06-20T05:41:15.154" v="118" actId="408"/>
          <ac:spMkLst>
            <pc:docMk/>
            <pc:sldMk cId="3567476434" sldId="605"/>
            <ac:spMk id="60" creationId="{355348DC-98C2-F2DD-5A46-7199C518474C}"/>
          </ac:spMkLst>
        </pc:spChg>
        <pc:spChg chg="mod">
          <ac:chgData name="Siegbert Rudolph" userId="2af4d44886c067cc" providerId="LiveId" clId="{70D3AD17-797F-4F9A-986E-925696763E87}" dt="2022-06-20T05:41:15.154" v="118" actId="408"/>
          <ac:spMkLst>
            <pc:docMk/>
            <pc:sldMk cId="3567476434" sldId="605"/>
            <ac:spMk id="65" creationId="{729CCAD1-6CB5-24BF-F7E4-9F3F359D194A}"/>
          </ac:spMkLst>
        </pc:spChg>
        <pc:spChg chg="mod">
          <ac:chgData name="Siegbert Rudolph" userId="2af4d44886c067cc" providerId="LiveId" clId="{70D3AD17-797F-4F9A-986E-925696763E87}" dt="2022-06-20T05:41:15.154" v="118" actId="408"/>
          <ac:spMkLst>
            <pc:docMk/>
            <pc:sldMk cId="3567476434" sldId="605"/>
            <ac:spMk id="66" creationId="{A74326BE-C2C7-AAC9-D587-C1A6F2974C19}"/>
          </ac:spMkLst>
        </pc:spChg>
        <pc:spChg chg="mod">
          <ac:chgData name="Siegbert Rudolph" userId="2af4d44886c067cc" providerId="LiveId" clId="{70D3AD17-797F-4F9A-986E-925696763E87}" dt="2022-06-20T05:41:15.154" v="118" actId="408"/>
          <ac:spMkLst>
            <pc:docMk/>
            <pc:sldMk cId="3567476434" sldId="605"/>
            <ac:spMk id="67" creationId="{2BA44DAA-228B-ACF9-A6FB-11ED7113FF06}"/>
          </ac:spMkLst>
        </pc:spChg>
        <pc:spChg chg="mod">
          <ac:chgData name="Siegbert Rudolph" userId="2af4d44886c067cc" providerId="LiveId" clId="{70D3AD17-797F-4F9A-986E-925696763E87}" dt="2022-06-20T05:41:15.154" v="118" actId="408"/>
          <ac:spMkLst>
            <pc:docMk/>
            <pc:sldMk cId="3567476434" sldId="605"/>
            <ac:spMk id="69" creationId="{73E8CA82-224A-DDF9-CFC1-F1C07D1DBAC5}"/>
          </ac:spMkLst>
        </pc:spChg>
        <pc:spChg chg="mod">
          <ac:chgData name="Siegbert Rudolph" userId="2af4d44886c067cc" providerId="LiveId" clId="{70D3AD17-797F-4F9A-986E-925696763E87}" dt="2022-06-20T05:41:15.154" v="118" actId="408"/>
          <ac:spMkLst>
            <pc:docMk/>
            <pc:sldMk cId="3567476434" sldId="605"/>
            <ac:spMk id="70" creationId="{133F82C6-F24B-40B3-F7AB-DE891E0D0F16}"/>
          </ac:spMkLst>
        </pc:spChg>
        <pc:spChg chg="mod">
          <ac:chgData name="Siegbert Rudolph" userId="2af4d44886c067cc" providerId="LiveId" clId="{70D3AD17-797F-4F9A-986E-925696763E87}" dt="2022-06-20T05:41:15.154" v="118" actId="408"/>
          <ac:spMkLst>
            <pc:docMk/>
            <pc:sldMk cId="3567476434" sldId="605"/>
            <ac:spMk id="71" creationId="{CAA1494D-158A-8744-9530-C36C33ED6284}"/>
          </ac:spMkLst>
        </pc:spChg>
        <pc:spChg chg="mod">
          <ac:chgData name="Siegbert Rudolph" userId="2af4d44886c067cc" providerId="LiveId" clId="{70D3AD17-797F-4F9A-986E-925696763E87}" dt="2022-06-20T05:41:15.154" v="118" actId="408"/>
          <ac:spMkLst>
            <pc:docMk/>
            <pc:sldMk cId="3567476434" sldId="605"/>
            <ac:spMk id="72" creationId="{3308EB99-6BC6-4EAF-9C73-B4ADCF2C07FB}"/>
          </ac:spMkLst>
        </pc:spChg>
        <pc:spChg chg="mod">
          <ac:chgData name="Siegbert Rudolph" userId="2af4d44886c067cc" providerId="LiveId" clId="{70D3AD17-797F-4F9A-986E-925696763E87}" dt="2022-06-20T05:41:15.154" v="118" actId="408"/>
          <ac:spMkLst>
            <pc:docMk/>
            <pc:sldMk cId="3567476434" sldId="605"/>
            <ac:spMk id="73" creationId="{BBB85355-09EA-B41F-B0F5-E99ED83D1924}"/>
          </ac:spMkLst>
        </pc:spChg>
        <pc:spChg chg="mod">
          <ac:chgData name="Siegbert Rudolph" userId="2af4d44886c067cc" providerId="LiveId" clId="{70D3AD17-797F-4F9A-986E-925696763E87}" dt="2022-06-20T05:43:16.996" v="158" actId="408"/>
          <ac:spMkLst>
            <pc:docMk/>
            <pc:sldMk cId="3567476434" sldId="605"/>
            <ac:spMk id="76" creationId="{D559702B-1C82-C56A-FBDB-F76F2283A735}"/>
          </ac:spMkLst>
        </pc:spChg>
        <pc:spChg chg="mod">
          <ac:chgData name="Siegbert Rudolph" userId="2af4d44886c067cc" providerId="LiveId" clId="{70D3AD17-797F-4F9A-986E-925696763E87}" dt="2022-06-20T05:43:16.996" v="158" actId="408"/>
          <ac:spMkLst>
            <pc:docMk/>
            <pc:sldMk cId="3567476434" sldId="605"/>
            <ac:spMk id="79" creationId="{EC29FB44-3BB4-30EB-BE1A-CD2AF36C4CDE}"/>
          </ac:spMkLst>
        </pc:spChg>
        <pc:spChg chg="mod">
          <ac:chgData name="Siegbert Rudolph" userId="2af4d44886c067cc" providerId="LiveId" clId="{70D3AD17-797F-4F9A-986E-925696763E87}" dt="2022-06-20T05:43:16.996" v="158" actId="408"/>
          <ac:spMkLst>
            <pc:docMk/>
            <pc:sldMk cId="3567476434" sldId="605"/>
            <ac:spMk id="80" creationId="{6BA49DF9-748A-E010-2636-A82AFFA48FC3}"/>
          </ac:spMkLst>
        </pc:spChg>
        <pc:spChg chg="mod">
          <ac:chgData name="Siegbert Rudolph" userId="2af4d44886c067cc" providerId="LiveId" clId="{70D3AD17-797F-4F9A-986E-925696763E87}" dt="2022-06-20T05:43:16.996" v="158" actId="408"/>
          <ac:spMkLst>
            <pc:docMk/>
            <pc:sldMk cId="3567476434" sldId="605"/>
            <ac:spMk id="81" creationId="{6FD1C159-91BB-6EDF-BE47-D30D55C46CCE}"/>
          </ac:spMkLst>
        </pc:spChg>
        <pc:spChg chg="mod">
          <ac:chgData name="Siegbert Rudolph" userId="2af4d44886c067cc" providerId="LiveId" clId="{70D3AD17-797F-4F9A-986E-925696763E87}" dt="2022-06-20T05:43:16.996" v="158" actId="408"/>
          <ac:spMkLst>
            <pc:docMk/>
            <pc:sldMk cId="3567476434" sldId="605"/>
            <ac:spMk id="82" creationId="{D4EFF763-A53B-DB3C-4206-D0B9073E7A82}"/>
          </ac:spMkLst>
        </pc:spChg>
        <pc:spChg chg="mod">
          <ac:chgData name="Siegbert Rudolph" userId="2af4d44886c067cc" providerId="LiveId" clId="{70D3AD17-797F-4F9A-986E-925696763E87}" dt="2022-06-20T05:43:16.996" v="158" actId="408"/>
          <ac:spMkLst>
            <pc:docMk/>
            <pc:sldMk cId="3567476434" sldId="605"/>
            <ac:spMk id="83" creationId="{AAA50B78-A5E4-717A-9151-0AD18CDF3DFB}"/>
          </ac:spMkLst>
        </pc:spChg>
        <pc:spChg chg="mod">
          <ac:chgData name="Siegbert Rudolph" userId="2af4d44886c067cc" providerId="LiveId" clId="{70D3AD17-797F-4F9A-986E-925696763E87}" dt="2022-06-20T05:43:16.996" v="158" actId="408"/>
          <ac:spMkLst>
            <pc:docMk/>
            <pc:sldMk cId="3567476434" sldId="605"/>
            <ac:spMk id="84" creationId="{1A877763-0775-11AB-E29B-9601395CDB0C}"/>
          </ac:spMkLst>
        </pc:spChg>
        <pc:spChg chg="del">
          <ac:chgData name="Siegbert Rudolph" userId="2af4d44886c067cc" providerId="LiveId" clId="{70D3AD17-797F-4F9A-986E-925696763E87}" dt="2022-06-20T05:44:40.410" v="161" actId="478"/>
          <ac:spMkLst>
            <pc:docMk/>
            <pc:sldMk cId="3567476434" sldId="605"/>
            <ac:spMk id="87" creationId="{3F498BA1-941B-BDBF-5117-A59F5EE25400}"/>
          </ac:spMkLst>
        </pc:spChg>
        <pc:spChg chg="del">
          <ac:chgData name="Siegbert Rudolph" userId="2af4d44886c067cc" providerId="LiveId" clId="{70D3AD17-797F-4F9A-986E-925696763E87}" dt="2022-06-20T05:44:40.410" v="161" actId="478"/>
          <ac:spMkLst>
            <pc:docMk/>
            <pc:sldMk cId="3567476434" sldId="605"/>
            <ac:spMk id="88" creationId="{3D6102DB-3DB8-1478-4A64-DF58046790E5}"/>
          </ac:spMkLst>
        </pc:spChg>
        <pc:spChg chg="del">
          <ac:chgData name="Siegbert Rudolph" userId="2af4d44886c067cc" providerId="LiveId" clId="{70D3AD17-797F-4F9A-986E-925696763E87}" dt="2022-06-20T05:44:40.410" v="161" actId="478"/>
          <ac:spMkLst>
            <pc:docMk/>
            <pc:sldMk cId="3567476434" sldId="605"/>
            <ac:spMk id="89" creationId="{F518266D-80F5-5CF2-2854-DEC220C66EE8}"/>
          </ac:spMkLst>
        </pc:spChg>
        <pc:spChg chg="del">
          <ac:chgData name="Siegbert Rudolph" userId="2af4d44886c067cc" providerId="LiveId" clId="{70D3AD17-797F-4F9A-986E-925696763E87}" dt="2022-06-20T05:44:40.410" v="161" actId="478"/>
          <ac:spMkLst>
            <pc:docMk/>
            <pc:sldMk cId="3567476434" sldId="605"/>
            <ac:spMk id="90" creationId="{EE657021-4271-C369-F61F-ABF92035DEF2}"/>
          </ac:spMkLst>
        </pc:spChg>
        <pc:spChg chg="del">
          <ac:chgData name="Siegbert Rudolph" userId="2af4d44886c067cc" providerId="LiveId" clId="{70D3AD17-797F-4F9A-986E-925696763E87}" dt="2022-06-20T05:44:40.410" v="161" actId="478"/>
          <ac:spMkLst>
            <pc:docMk/>
            <pc:sldMk cId="3567476434" sldId="605"/>
            <ac:spMk id="91" creationId="{F83FCA22-0E81-E1F1-AFAA-5250B5BCE122}"/>
          </ac:spMkLst>
        </pc:spChg>
        <pc:spChg chg="del">
          <ac:chgData name="Siegbert Rudolph" userId="2af4d44886c067cc" providerId="LiveId" clId="{70D3AD17-797F-4F9A-986E-925696763E87}" dt="2022-06-20T05:44:40.410" v="161" actId="478"/>
          <ac:spMkLst>
            <pc:docMk/>
            <pc:sldMk cId="3567476434" sldId="605"/>
            <ac:spMk id="92" creationId="{EA612040-4FA3-E248-BE28-4C98EC82B61D}"/>
          </ac:spMkLst>
        </pc:spChg>
        <pc:spChg chg="del">
          <ac:chgData name="Siegbert Rudolph" userId="2af4d44886c067cc" providerId="LiveId" clId="{70D3AD17-797F-4F9A-986E-925696763E87}" dt="2022-06-20T05:44:40.410" v="161" actId="478"/>
          <ac:spMkLst>
            <pc:docMk/>
            <pc:sldMk cId="3567476434" sldId="605"/>
            <ac:spMk id="93" creationId="{DDEA6184-41E7-789F-FDE6-13274F6B9F8A}"/>
          </ac:spMkLst>
        </pc:spChg>
        <pc:spChg chg="del">
          <ac:chgData name="Siegbert Rudolph" userId="2af4d44886c067cc" providerId="LiveId" clId="{70D3AD17-797F-4F9A-986E-925696763E87}" dt="2022-06-20T05:44:40.410" v="161" actId="478"/>
          <ac:spMkLst>
            <pc:docMk/>
            <pc:sldMk cId="3567476434" sldId="605"/>
            <ac:spMk id="94" creationId="{436616C7-8013-EAAC-148A-7523956C5436}"/>
          </ac:spMkLst>
        </pc:spChg>
        <pc:spChg chg="del">
          <ac:chgData name="Siegbert Rudolph" userId="2af4d44886c067cc" providerId="LiveId" clId="{70D3AD17-797F-4F9A-986E-925696763E87}" dt="2022-06-20T05:44:40.410" v="161" actId="478"/>
          <ac:spMkLst>
            <pc:docMk/>
            <pc:sldMk cId="3567476434" sldId="605"/>
            <ac:spMk id="95" creationId="{9F50F193-43B6-84DC-B142-1CCE07F0AB75}"/>
          </ac:spMkLst>
        </pc:spChg>
        <pc:spChg chg="del">
          <ac:chgData name="Siegbert Rudolph" userId="2af4d44886c067cc" providerId="LiveId" clId="{70D3AD17-797F-4F9A-986E-925696763E87}" dt="2022-06-20T05:44:40.410" v="161" actId="478"/>
          <ac:spMkLst>
            <pc:docMk/>
            <pc:sldMk cId="3567476434" sldId="605"/>
            <ac:spMk id="96" creationId="{5C470B77-A400-AC99-DE6F-D1AAFA252DDE}"/>
          </ac:spMkLst>
        </pc:spChg>
        <pc:spChg chg="del">
          <ac:chgData name="Siegbert Rudolph" userId="2af4d44886c067cc" providerId="LiveId" clId="{70D3AD17-797F-4F9A-986E-925696763E87}" dt="2022-06-20T05:44:40.410" v="161" actId="478"/>
          <ac:spMkLst>
            <pc:docMk/>
            <pc:sldMk cId="3567476434" sldId="605"/>
            <ac:spMk id="97" creationId="{62E0C18F-0DA8-E08D-C5F7-1314A8C5CCD1}"/>
          </ac:spMkLst>
        </pc:spChg>
        <pc:spChg chg="del">
          <ac:chgData name="Siegbert Rudolph" userId="2af4d44886c067cc" providerId="LiveId" clId="{70D3AD17-797F-4F9A-986E-925696763E87}" dt="2022-06-20T05:44:40.410" v="161" actId="478"/>
          <ac:spMkLst>
            <pc:docMk/>
            <pc:sldMk cId="3567476434" sldId="605"/>
            <ac:spMk id="98" creationId="{B569B9FD-34C9-554E-1DDB-1D7B2DF7E7D3}"/>
          </ac:spMkLst>
        </pc:spChg>
        <pc:spChg chg="del">
          <ac:chgData name="Siegbert Rudolph" userId="2af4d44886c067cc" providerId="LiveId" clId="{70D3AD17-797F-4F9A-986E-925696763E87}" dt="2022-06-20T05:44:40.410" v="161" actId="478"/>
          <ac:spMkLst>
            <pc:docMk/>
            <pc:sldMk cId="3567476434" sldId="605"/>
            <ac:spMk id="99" creationId="{3BD0CA45-67B3-55E3-8847-3FF7EB61D5D8}"/>
          </ac:spMkLst>
        </pc:spChg>
        <pc:spChg chg="del">
          <ac:chgData name="Siegbert Rudolph" userId="2af4d44886c067cc" providerId="LiveId" clId="{70D3AD17-797F-4F9A-986E-925696763E87}" dt="2022-06-20T05:44:40.410" v="161" actId="478"/>
          <ac:spMkLst>
            <pc:docMk/>
            <pc:sldMk cId="3567476434" sldId="605"/>
            <ac:spMk id="100" creationId="{D30A91F9-15D7-8E82-B739-A611CF147C40}"/>
          </ac:spMkLst>
        </pc:spChg>
        <pc:spChg chg="del">
          <ac:chgData name="Siegbert Rudolph" userId="2af4d44886c067cc" providerId="LiveId" clId="{70D3AD17-797F-4F9A-986E-925696763E87}" dt="2022-06-20T05:44:40.410" v="161" actId="478"/>
          <ac:spMkLst>
            <pc:docMk/>
            <pc:sldMk cId="3567476434" sldId="605"/>
            <ac:spMk id="108" creationId="{85253E6D-38DD-A94E-2C6D-84FCDFE0D2B8}"/>
          </ac:spMkLst>
        </pc:spChg>
        <pc:spChg chg="del">
          <ac:chgData name="Siegbert Rudolph" userId="2af4d44886c067cc" providerId="LiveId" clId="{70D3AD17-797F-4F9A-986E-925696763E87}" dt="2022-06-20T05:44:40.410" v="161" actId="478"/>
          <ac:spMkLst>
            <pc:docMk/>
            <pc:sldMk cId="3567476434" sldId="605"/>
            <ac:spMk id="109" creationId="{A803D255-299A-821F-41C0-3DDE7103FCA6}"/>
          </ac:spMkLst>
        </pc:spChg>
        <pc:spChg chg="del">
          <ac:chgData name="Siegbert Rudolph" userId="2af4d44886c067cc" providerId="LiveId" clId="{70D3AD17-797F-4F9A-986E-925696763E87}" dt="2022-06-20T05:44:40.410" v="161" actId="478"/>
          <ac:spMkLst>
            <pc:docMk/>
            <pc:sldMk cId="3567476434" sldId="605"/>
            <ac:spMk id="110" creationId="{1A6CBF08-C3F7-DE97-E23B-017042FC5E3D}"/>
          </ac:spMkLst>
        </pc:spChg>
        <pc:spChg chg="del">
          <ac:chgData name="Siegbert Rudolph" userId="2af4d44886c067cc" providerId="LiveId" clId="{70D3AD17-797F-4F9A-986E-925696763E87}" dt="2022-06-20T05:44:40.410" v="161" actId="478"/>
          <ac:spMkLst>
            <pc:docMk/>
            <pc:sldMk cId="3567476434" sldId="605"/>
            <ac:spMk id="111" creationId="{14C402A9-D177-C43F-480C-56E8403184EA}"/>
          </ac:spMkLst>
        </pc:spChg>
        <pc:spChg chg="del">
          <ac:chgData name="Siegbert Rudolph" userId="2af4d44886c067cc" providerId="LiveId" clId="{70D3AD17-797F-4F9A-986E-925696763E87}" dt="2022-06-20T05:44:40.410" v="161" actId="478"/>
          <ac:spMkLst>
            <pc:docMk/>
            <pc:sldMk cId="3567476434" sldId="605"/>
            <ac:spMk id="112" creationId="{C5A88534-0762-AC43-26E2-80D7CEFAEFBA}"/>
          </ac:spMkLst>
        </pc:spChg>
        <pc:spChg chg="del">
          <ac:chgData name="Siegbert Rudolph" userId="2af4d44886c067cc" providerId="LiveId" clId="{70D3AD17-797F-4F9A-986E-925696763E87}" dt="2022-06-20T05:44:40.410" v="161" actId="478"/>
          <ac:spMkLst>
            <pc:docMk/>
            <pc:sldMk cId="3567476434" sldId="605"/>
            <ac:spMk id="113" creationId="{BE4092E9-7910-0065-C64C-DD36C4A5FD8E}"/>
          </ac:spMkLst>
        </pc:spChg>
        <pc:spChg chg="del">
          <ac:chgData name="Siegbert Rudolph" userId="2af4d44886c067cc" providerId="LiveId" clId="{70D3AD17-797F-4F9A-986E-925696763E87}" dt="2022-06-20T05:44:40.410" v="161" actId="478"/>
          <ac:spMkLst>
            <pc:docMk/>
            <pc:sldMk cId="3567476434" sldId="605"/>
            <ac:spMk id="114" creationId="{00DA025E-D5C7-E324-5241-00855E158375}"/>
          </ac:spMkLst>
        </pc:spChg>
        <pc:spChg chg="del">
          <ac:chgData name="Siegbert Rudolph" userId="2af4d44886c067cc" providerId="LiveId" clId="{70D3AD17-797F-4F9A-986E-925696763E87}" dt="2022-06-20T05:44:40.410" v="161" actId="478"/>
          <ac:spMkLst>
            <pc:docMk/>
            <pc:sldMk cId="3567476434" sldId="605"/>
            <ac:spMk id="115" creationId="{D4FB6098-8999-82E2-8A63-261866BF24D3}"/>
          </ac:spMkLst>
        </pc:spChg>
      </pc:sldChg>
      <pc:sldChg chg="delSp modSp modAnim">
        <pc:chgData name="Siegbert Rudolph" userId="2af4d44886c067cc" providerId="LiveId" clId="{70D3AD17-797F-4F9A-986E-925696763E87}" dt="2022-06-20T05:51:35.007" v="554" actId="20577"/>
        <pc:sldMkLst>
          <pc:docMk/>
          <pc:sldMk cId="1092787379" sldId="620"/>
        </pc:sldMkLst>
        <pc:spChg chg="del">
          <ac:chgData name="Siegbert Rudolph" userId="2af4d44886c067cc" providerId="LiveId" clId="{70D3AD17-797F-4F9A-986E-925696763E87}" dt="2022-06-20T05:45:33.750" v="204" actId="478"/>
          <ac:spMkLst>
            <pc:docMk/>
            <pc:sldMk cId="1092787379" sldId="620"/>
            <ac:spMk id="11" creationId="{00000000-0000-0000-0000-000000000000}"/>
          </ac:spMkLst>
        </pc:spChg>
        <pc:spChg chg="mod">
          <ac:chgData name="Siegbert Rudolph" userId="2af4d44886c067cc" providerId="LiveId" clId="{70D3AD17-797F-4F9A-986E-925696763E87}" dt="2022-06-20T05:48:02.536" v="331" actId="1036"/>
          <ac:spMkLst>
            <pc:docMk/>
            <pc:sldMk cId="1092787379" sldId="620"/>
            <ac:spMk id="17" creationId="{38E53BEB-1EE5-42B2-9B8B-46AFC01701F0}"/>
          </ac:spMkLst>
        </pc:spChg>
        <pc:spChg chg="mod">
          <ac:chgData name="Siegbert Rudolph" userId="2af4d44886c067cc" providerId="LiveId" clId="{70D3AD17-797F-4F9A-986E-925696763E87}" dt="2022-06-20T05:48:02.536" v="331" actId="1036"/>
          <ac:spMkLst>
            <pc:docMk/>
            <pc:sldMk cId="1092787379" sldId="620"/>
            <ac:spMk id="18" creationId="{E9BC0BC5-FA2B-47EB-8F44-63919E6A270F}"/>
          </ac:spMkLst>
        </pc:spChg>
        <pc:spChg chg="mod">
          <ac:chgData name="Siegbert Rudolph" userId="2af4d44886c067cc" providerId="LiveId" clId="{70D3AD17-797F-4F9A-986E-925696763E87}" dt="2022-06-20T05:48:02.536" v="331" actId="1036"/>
          <ac:spMkLst>
            <pc:docMk/>
            <pc:sldMk cId="1092787379" sldId="620"/>
            <ac:spMk id="19" creationId="{C5AF3D0E-360E-452E-8556-DACE5A8BCFC9}"/>
          </ac:spMkLst>
        </pc:spChg>
        <pc:spChg chg="mod">
          <ac:chgData name="Siegbert Rudolph" userId="2af4d44886c067cc" providerId="LiveId" clId="{70D3AD17-797F-4F9A-986E-925696763E87}" dt="2022-06-20T05:48:02.536" v="331" actId="1036"/>
          <ac:spMkLst>
            <pc:docMk/>
            <pc:sldMk cId="1092787379" sldId="620"/>
            <ac:spMk id="20" creationId="{FE7B9363-E48E-4C17-9345-901F3B99AB59}"/>
          </ac:spMkLst>
        </pc:spChg>
        <pc:spChg chg="del mod">
          <ac:chgData name="Siegbert Rudolph" userId="2af4d44886c067cc" providerId="LiveId" clId="{70D3AD17-797F-4F9A-986E-925696763E87}" dt="2022-06-20T05:47:55.830" v="329" actId="478"/>
          <ac:spMkLst>
            <pc:docMk/>
            <pc:sldMk cId="1092787379" sldId="620"/>
            <ac:spMk id="21" creationId="{A1643700-51C3-4D27-84FA-B623B29A7CF7}"/>
          </ac:spMkLst>
        </pc:spChg>
        <pc:spChg chg="mod">
          <ac:chgData name="Siegbert Rudolph" userId="2af4d44886c067cc" providerId="LiveId" clId="{70D3AD17-797F-4F9A-986E-925696763E87}" dt="2022-06-20T05:45:29.232" v="203" actId="20577"/>
          <ac:spMkLst>
            <pc:docMk/>
            <pc:sldMk cId="1092787379" sldId="620"/>
            <ac:spMk id="22" creationId="{00000000-0000-0000-0000-000000000000}"/>
          </ac:spMkLst>
        </pc:spChg>
        <pc:spChg chg="del mod">
          <ac:chgData name="Siegbert Rudolph" userId="2af4d44886c067cc" providerId="LiveId" clId="{70D3AD17-797F-4F9A-986E-925696763E87}" dt="2022-06-20T05:47:55.830" v="329" actId="478"/>
          <ac:spMkLst>
            <pc:docMk/>
            <pc:sldMk cId="1092787379" sldId="620"/>
            <ac:spMk id="23" creationId="{7D75E48E-B978-4EA2-B7CF-D55DD706F52F}"/>
          </ac:spMkLst>
        </pc:spChg>
        <pc:spChg chg="del mod">
          <ac:chgData name="Siegbert Rudolph" userId="2af4d44886c067cc" providerId="LiveId" clId="{70D3AD17-797F-4F9A-986E-925696763E87}" dt="2022-06-20T05:47:55.830" v="329" actId="478"/>
          <ac:spMkLst>
            <pc:docMk/>
            <pc:sldMk cId="1092787379" sldId="620"/>
            <ac:spMk id="24" creationId="{E8023525-558A-4BAB-B9E8-182C43252C93}"/>
          </ac:spMkLst>
        </pc:spChg>
        <pc:spChg chg="mod">
          <ac:chgData name="Siegbert Rudolph" userId="2af4d44886c067cc" providerId="LiveId" clId="{70D3AD17-797F-4F9A-986E-925696763E87}" dt="2022-06-20T05:45:39.456" v="209" actId="1035"/>
          <ac:spMkLst>
            <pc:docMk/>
            <pc:sldMk cId="1092787379" sldId="620"/>
            <ac:spMk id="25" creationId="{8B6E6F33-C684-436B-A36B-ECCF299E43A5}"/>
          </ac:spMkLst>
        </pc:spChg>
        <pc:spChg chg="mod">
          <ac:chgData name="Siegbert Rudolph" userId="2af4d44886c067cc" providerId="LiveId" clId="{70D3AD17-797F-4F9A-986E-925696763E87}" dt="2022-06-20T05:47:06.840" v="246" actId="408"/>
          <ac:spMkLst>
            <pc:docMk/>
            <pc:sldMk cId="1092787379" sldId="620"/>
            <ac:spMk id="26" creationId="{E5B686E1-2CF3-4D4B-8DBA-92A725972BEF}"/>
          </ac:spMkLst>
        </pc:spChg>
        <pc:spChg chg="mod">
          <ac:chgData name="Siegbert Rudolph" userId="2af4d44886c067cc" providerId="LiveId" clId="{70D3AD17-797F-4F9A-986E-925696763E87}" dt="2022-06-20T05:45:39.456" v="209" actId="1035"/>
          <ac:spMkLst>
            <pc:docMk/>
            <pc:sldMk cId="1092787379" sldId="620"/>
            <ac:spMk id="27" creationId="{763FDA6D-D7C9-4E6B-ACCD-8F5A8609C47A}"/>
          </ac:spMkLst>
        </pc:spChg>
        <pc:spChg chg="mod">
          <ac:chgData name="Siegbert Rudolph" userId="2af4d44886c067cc" providerId="LiveId" clId="{70D3AD17-797F-4F9A-986E-925696763E87}" dt="2022-06-20T05:45:39.456" v="209" actId="1035"/>
          <ac:spMkLst>
            <pc:docMk/>
            <pc:sldMk cId="1092787379" sldId="620"/>
            <ac:spMk id="28" creationId="{451BA970-F6C5-4AE2-A4D9-66839AD10B7C}"/>
          </ac:spMkLst>
        </pc:spChg>
        <pc:spChg chg="mod">
          <ac:chgData name="Siegbert Rudolph" userId="2af4d44886c067cc" providerId="LiveId" clId="{70D3AD17-797F-4F9A-986E-925696763E87}" dt="2022-06-20T05:48:08.417" v="334" actId="1035"/>
          <ac:spMkLst>
            <pc:docMk/>
            <pc:sldMk cId="1092787379" sldId="620"/>
            <ac:spMk id="29" creationId="{70C2DAC1-0C26-31C5-4E1E-E6E605AEFBCD}"/>
          </ac:spMkLst>
        </pc:spChg>
        <pc:spChg chg="mod">
          <ac:chgData name="Siegbert Rudolph" userId="2af4d44886c067cc" providerId="LiveId" clId="{70D3AD17-797F-4F9A-986E-925696763E87}" dt="2022-06-20T05:51:35.007" v="554" actId="20577"/>
          <ac:spMkLst>
            <pc:docMk/>
            <pc:sldMk cId="1092787379" sldId="620"/>
            <ac:spMk id="30" creationId="{C216DCE0-B2A7-B61F-E43C-B2D7FA847508}"/>
          </ac:spMkLst>
        </pc:spChg>
        <pc:spChg chg="mod">
          <ac:chgData name="Siegbert Rudolph" userId="2af4d44886c067cc" providerId="LiveId" clId="{70D3AD17-797F-4F9A-986E-925696763E87}" dt="2022-06-20T05:49:13.653" v="504" actId="20577"/>
          <ac:spMkLst>
            <pc:docMk/>
            <pc:sldMk cId="1092787379" sldId="620"/>
            <ac:spMk id="31" creationId="{9B243EBD-36E0-8FEB-08D3-E1F0BF541503}"/>
          </ac:spMkLst>
        </pc:spChg>
        <pc:spChg chg="mod">
          <ac:chgData name="Siegbert Rudolph" userId="2af4d44886c067cc" providerId="LiveId" clId="{70D3AD17-797F-4F9A-986E-925696763E87}" dt="2022-06-20T05:48:08.417" v="334" actId="1035"/>
          <ac:spMkLst>
            <pc:docMk/>
            <pc:sldMk cId="1092787379" sldId="620"/>
            <ac:spMk id="32" creationId="{0DEAA49C-59F3-7FCF-8AFA-865A016ED07D}"/>
          </ac:spMkLst>
        </pc:spChg>
        <pc:spChg chg="mod">
          <ac:chgData name="Siegbert Rudolph" userId="2af4d44886c067cc" providerId="LiveId" clId="{70D3AD17-797F-4F9A-986E-925696763E87}" dt="2022-06-20T05:48:08.417" v="334" actId="1035"/>
          <ac:spMkLst>
            <pc:docMk/>
            <pc:sldMk cId="1092787379" sldId="620"/>
            <ac:spMk id="33" creationId="{EF8CE07C-C736-54B1-B6F9-B98FF4A5E793}"/>
          </ac:spMkLst>
        </pc:spChg>
        <pc:spChg chg="mod">
          <ac:chgData name="Siegbert Rudolph" userId="2af4d44886c067cc" providerId="LiveId" clId="{70D3AD17-797F-4F9A-986E-925696763E87}" dt="2022-06-20T05:48:08.417" v="334" actId="1035"/>
          <ac:spMkLst>
            <pc:docMk/>
            <pc:sldMk cId="1092787379" sldId="620"/>
            <ac:spMk id="34" creationId="{DDA236F4-2891-4608-C3DC-8EC9BCC91247}"/>
          </ac:spMkLst>
        </pc:spChg>
        <pc:spChg chg="del">
          <ac:chgData name="Siegbert Rudolph" userId="2af4d44886c067cc" providerId="LiveId" clId="{70D3AD17-797F-4F9A-986E-925696763E87}" dt="2022-06-20T05:45:33.750" v="204" actId="478"/>
          <ac:spMkLst>
            <pc:docMk/>
            <pc:sldMk cId="1092787379" sldId="620"/>
            <ac:spMk id="36" creationId="{00000000-0000-0000-0000-000000000000}"/>
          </ac:spMkLst>
        </pc:spChg>
        <pc:spChg chg="mod">
          <ac:chgData name="Siegbert Rudolph" userId="2af4d44886c067cc" providerId="LiveId" clId="{70D3AD17-797F-4F9A-986E-925696763E87}" dt="2022-06-20T05:48:08.417" v="334" actId="1035"/>
          <ac:spMkLst>
            <pc:docMk/>
            <pc:sldMk cId="1092787379" sldId="620"/>
            <ac:spMk id="37" creationId="{C381A63B-F502-BF1E-DFF8-3A7932580428}"/>
          </ac:spMkLst>
        </pc:spChg>
        <pc:spChg chg="mod">
          <ac:chgData name="Siegbert Rudolph" userId="2af4d44886c067cc" providerId="LiveId" clId="{70D3AD17-797F-4F9A-986E-925696763E87}" dt="2022-06-20T05:48:35.029" v="392" actId="20577"/>
          <ac:spMkLst>
            <pc:docMk/>
            <pc:sldMk cId="1092787379" sldId="620"/>
            <ac:spMk id="39" creationId="{2259697F-E4CB-B225-71F0-E6106EA65B2F}"/>
          </ac:spMkLst>
        </pc:spChg>
        <pc:spChg chg="mod">
          <ac:chgData name="Siegbert Rudolph" userId="2af4d44886c067cc" providerId="LiveId" clId="{70D3AD17-797F-4F9A-986E-925696763E87}" dt="2022-06-20T05:48:08.417" v="334" actId="1035"/>
          <ac:spMkLst>
            <pc:docMk/>
            <pc:sldMk cId="1092787379" sldId="620"/>
            <ac:spMk id="40" creationId="{82673F79-1D48-94AC-2148-C3A6DF8DE728}"/>
          </ac:spMkLst>
        </pc:spChg>
        <pc:spChg chg="mod">
          <ac:chgData name="Siegbert Rudolph" userId="2af4d44886c067cc" providerId="LiveId" clId="{70D3AD17-797F-4F9A-986E-925696763E87}" dt="2022-06-20T05:48:08.417" v="334" actId="1035"/>
          <ac:spMkLst>
            <pc:docMk/>
            <pc:sldMk cId="1092787379" sldId="620"/>
            <ac:spMk id="41" creationId="{C275666C-26FA-41AC-C123-FCA00E047A91}"/>
          </ac:spMkLst>
        </pc:spChg>
        <pc:spChg chg="del">
          <ac:chgData name="Siegbert Rudolph" userId="2af4d44886c067cc" providerId="LiveId" clId="{70D3AD17-797F-4F9A-986E-925696763E87}" dt="2022-06-20T05:45:33.750" v="204" actId="478"/>
          <ac:spMkLst>
            <pc:docMk/>
            <pc:sldMk cId="1092787379" sldId="620"/>
            <ac:spMk id="43" creationId="{00000000-0000-0000-0000-000000000000}"/>
          </ac:spMkLst>
        </pc:spChg>
        <pc:spChg chg="mod">
          <ac:chgData name="Siegbert Rudolph" userId="2af4d44886c067cc" providerId="LiveId" clId="{70D3AD17-797F-4F9A-986E-925696763E87}" dt="2022-06-20T05:47:06.840" v="246" actId="408"/>
          <ac:spMkLst>
            <pc:docMk/>
            <pc:sldMk cId="1092787379" sldId="620"/>
            <ac:spMk id="44" creationId="{8839246B-9811-3980-6E2D-77CA31233877}"/>
          </ac:spMkLst>
        </pc:spChg>
        <pc:spChg chg="mod">
          <ac:chgData name="Siegbert Rudolph" userId="2af4d44886c067cc" providerId="LiveId" clId="{70D3AD17-797F-4F9A-986E-925696763E87}" dt="2022-06-20T05:47:06.840" v="246" actId="408"/>
          <ac:spMkLst>
            <pc:docMk/>
            <pc:sldMk cId="1092787379" sldId="620"/>
            <ac:spMk id="45" creationId="{489BA753-4D80-5A09-0EB6-4FF305B4B30D}"/>
          </ac:spMkLst>
        </pc:spChg>
        <pc:spChg chg="mod">
          <ac:chgData name="Siegbert Rudolph" userId="2af4d44886c067cc" providerId="LiveId" clId="{70D3AD17-797F-4F9A-986E-925696763E87}" dt="2022-06-20T05:47:06.840" v="246" actId="408"/>
          <ac:spMkLst>
            <pc:docMk/>
            <pc:sldMk cId="1092787379" sldId="620"/>
            <ac:spMk id="46" creationId="{F9ED8ED1-6D79-D9E6-6302-8D65EC8E37E4}"/>
          </ac:spMkLst>
        </pc:spChg>
        <pc:spChg chg="mod">
          <ac:chgData name="Siegbert Rudolph" userId="2af4d44886c067cc" providerId="LiveId" clId="{70D3AD17-797F-4F9A-986E-925696763E87}" dt="2022-06-20T05:47:06.840" v="246" actId="408"/>
          <ac:spMkLst>
            <pc:docMk/>
            <pc:sldMk cId="1092787379" sldId="620"/>
            <ac:spMk id="47" creationId="{7E0B0A60-BD54-2D75-D417-197FBC6AFF6A}"/>
          </ac:spMkLst>
        </pc:spChg>
      </pc:sldChg>
      <pc:sldChg chg="modSp mod">
        <pc:chgData name="Siegbert Rudolph" userId="2af4d44886c067cc" providerId="LiveId" clId="{70D3AD17-797F-4F9A-986E-925696763E87}" dt="2022-06-20T05:58:17.270" v="693" actId="1076"/>
        <pc:sldMkLst>
          <pc:docMk/>
          <pc:sldMk cId="1181829832" sldId="651"/>
        </pc:sldMkLst>
        <pc:spChg chg="mod">
          <ac:chgData name="Siegbert Rudolph" userId="2af4d44886c067cc" providerId="LiveId" clId="{70D3AD17-797F-4F9A-986E-925696763E87}" dt="2022-06-20T05:57:09.736" v="668" actId="255"/>
          <ac:spMkLst>
            <pc:docMk/>
            <pc:sldMk cId="1181829832" sldId="651"/>
            <ac:spMk id="131" creationId="{00000000-0000-0000-0000-000000000000}"/>
          </ac:spMkLst>
        </pc:spChg>
        <pc:spChg chg="mod">
          <ac:chgData name="Siegbert Rudolph" userId="2af4d44886c067cc" providerId="LiveId" clId="{70D3AD17-797F-4F9A-986E-925696763E87}" dt="2022-06-20T05:57:24.001" v="674" actId="1076"/>
          <ac:spMkLst>
            <pc:docMk/>
            <pc:sldMk cId="1181829832" sldId="651"/>
            <ac:spMk id="133" creationId="{00000000-0000-0000-0000-000000000000}"/>
          </ac:spMkLst>
        </pc:spChg>
        <pc:spChg chg="mod">
          <ac:chgData name="Siegbert Rudolph" userId="2af4d44886c067cc" providerId="LiveId" clId="{70D3AD17-797F-4F9A-986E-925696763E87}" dt="2022-06-20T05:57:47.946" v="682" actId="1076"/>
          <ac:spMkLst>
            <pc:docMk/>
            <pc:sldMk cId="1181829832" sldId="651"/>
            <ac:spMk id="134" creationId="{00000000-0000-0000-0000-000000000000}"/>
          </ac:spMkLst>
        </pc:spChg>
        <pc:spChg chg="mod">
          <ac:chgData name="Siegbert Rudolph" userId="2af4d44886c067cc" providerId="LiveId" clId="{70D3AD17-797F-4F9A-986E-925696763E87}" dt="2022-06-20T05:57:17.257" v="673" actId="1038"/>
          <ac:spMkLst>
            <pc:docMk/>
            <pc:sldMk cId="1181829832" sldId="651"/>
            <ac:spMk id="144" creationId="{00000000-0000-0000-0000-000000000000}"/>
          </ac:spMkLst>
        </pc:spChg>
        <pc:spChg chg="mod">
          <ac:chgData name="Siegbert Rudolph" userId="2af4d44886c067cc" providerId="LiveId" clId="{70D3AD17-797F-4F9A-986E-925696763E87}" dt="2022-06-20T05:57:31.789" v="680" actId="1038"/>
          <ac:spMkLst>
            <pc:docMk/>
            <pc:sldMk cId="1181829832" sldId="651"/>
            <ac:spMk id="145" creationId="{00000000-0000-0000-0000-000000000000}"/>
          </ac:spMkLst>
        </pc:spChg>
        <pc:spChg chg="mod">
          <ac:chgData name="Siegbert Rudolph" userId="2af4d44886c067cc" providerId="LiveId" clId="{70D3AD17-797F-4F9A-986E-925696763E87}" dt="2022-06-20T05:58:09.735" v="691" actId="1076"/>
          <ac:spMkLst>
            <pc:docMk/>
            <pc:sldMk cId="1181829832" sldId="651"/>
            <ac:spMk id="158" creationId="{00000000-0000-0000-0000-000000000000}"/>
          </ac:spMkLst>
        </pc:spChg>
        <pc:spChg chg="mod">
          <ac:chgData name="Siegbert Rudolph" userId="2af4d44886c067cc" providerId="LiveId" clId="{70D3AD17-797F-4F9A-986E-925696763E87}" dt="2022-06-20T05:57:56.572" v="690" actId="1036"/>
          <ac:spMkLst>
            <pc:docMk/>
            <pc:sldMk cId="1181829832" sldId="651"/>
            <ac:spMk id="165" creationId="{00000000-0000-0000-0000-000000000000}"/>
          </ac:spMkLst>
        </pc:spChg>
        <pc:picChg chg="mod">
          <ac:chgData name="Siegbert Rudolph" userId="2af4d44886c067cc" providerId="LiveId" clId="{70D3AD17-797F-4F9A-986E-925696763E87}" dt="2022-06-20T05:58:17.270" v="693" actId="1076"/>
          <ac:picMkLst>
            <pc:docMk/>
            <pc:sldMk cId="1181829832" sldId="651"/>
            <ac:picMk id="4" creationId="{52C19473-A389-4EC0-9937-FB1CF798432C}"/>
          </ac:picMkLst>
        </pc:picChg>
      </pc:sldChg>
      <pc:sldChg chg="delSp modSp mod">
        <pc:chgData name="Siegbert Rudolph" userId="2af4d44886c067cc" providerId="LiveId" clId="{70D3AD17-797F-4F9A-986E-925696763E87}" dt="2022-06-20T13:50:57.525" v="795" actId="478"/>
        <pc:sldMkLst>
          <pc:docMk/>
          <pc:sldMk cId="182780573" sldId="652"/>
        </pc:sldMkLst>
        <pc:spChg chg="mod">
          <ac:chgData name="Siegbert Rudolph" userId="2af4d44886c067cc" providerId="LiveId" clId="{70D3AD17-797F-4F9A-986E-925696763E87}" dt="2022-06-20T05:55:44.096" v="635" actId="255"/>
          <ac:spMkLst>
            <pc:docMk/>
            <pc:sldMk cId="182780573" sldId="652"/>
            <ac:spMk id="3" creationId="{00000000-0000-0000-0000-000000000000}"/>
          </ac:spMkLst>
        </pc:spChg>
        <pc:spChg chg="mod">
          <ac:chgData name="Siegbert Rudolph" userId="2af4d44886c067cc" providerId="LiveId" clId="{70D3AD17-797F-4F9A-986E-925696763E87}" dt="2022-06-20T05:55:58.592" v="646" actId="1037"/>
          <ac:spMkLst>
            <pc:docMk/>
            <pc:sldMk cId="182780573" sldId="652"/>
            <ac:spMk id="6" creationId="{00000000-0000-0000-0000-000000000000}"/>
          </ac:spMkLst>
        </pc:spChg>
        <pc:spChg chg="mod">
          <ac:chgData name="Siegbert Rudolph" userId="2af4d44886c067cc" providerId="LiveId" clId="{70D3AD17-797F-4F9A-986E-925696763E87}" dt="2022-06-20T05:56:04.601" v="650" actId="1038"/>
          <ac:spMkLst>
            <pc:docMk/>
            <pc:sldMk cId="182780573" sldId="652"/>
            <ac:spMk id="7" creationId="{00000000-0000-0000-0000-000000000000}"/>
          </ac:spMkLst>
        </pc:spChg>
        <pc:spChg chg="mod">
          <ac:chgData name="Siegbert Rudolph" userId="2af4d44886c067cc" providerId="LiveId" clId="{70D3AD17-797F-4F9A-986E-925696763E87}" dt="2022-06-20T05:56:21.213" v="657" actId="1038"/>
          <ac:spMkLst>
            <pc:docMk/>
            <pc:sldMk cId="182780573" sldId="652"/>
            <ac:spMk id="8" creationId="{00000000-0000-0000-0000-000000000000}"/>
          </ac:spMkLst>
        </pc:spChg>
        <pc:spChg chg="mod">
          <ac:chgData name="Siegbert Rudolph" userId="2af4d44886c067cc" providerId="LiveId" clId="{70D3AD17-797F-4F9A-986E-925696763E87}" dt="2022-06-20T05:56:26.658" v="658" actId="14100"/>
          <ac:spMkLst>
            <pc:docMk/>
            <pc:sldMk cId="182780573" sldId="652"/>
            <ac:spMk id="20" creationId="{00000000-0000-0000-0000-000000000000}"/>
          </ac:spMkLst>
        </pc:spChg>
        <pc:spChg chg="mod">
          <ac:chgData name="Siegbert Rudolph" userId="2af4d44886c067cc" providerId="LiveId" clId="{70D3AD17-797F-4F9A-986E-925696763E87}" dt="2022-06-20T05:56:40.232" v="663" actId="1038"/>
          <ac:spMkLst>
            <pc:docMk/>
            <pc:sldMk cId="182780573" sldId="652"/>
            <ac:spMk id="41" creationId="{00000000-0000-0000-0000-000000000000}"/>
          </ac:spMkLst>
        </pc:spChg>
        <pc:spChg chg="mod">
          <ac:chgData name="Siegbert Rudolph" userId="2af4d44886c067cc" providerId="LiveId" clId="{70D3AD17-797F-4F9A-986E-925696763E87}" dt="2022-06-20T05:55:50.908" v="636" actId="14100"/>
          <ac:spMkLst>
            <pc:docMk/>
            <pc:sldMk cId="182780573" sldId="652"/>
            <ac:spMk id="60" creationId="{00000000-0000-0000-0000-000000000000}"/>
          </ac:spMkLst>
        </pc:spChg>
        <pc:spChg chg="mod">
          <ac:chgData name="Siegbert Rudolph" userId="2af4d44886c067cc" providerId="LiveId" clId="{70D3AD17-797F-4F9A-986E-925696763E87}" dt="2022-06-20T05:55:44.096" v="635" actId="255"/>
          <ac:spMkLst>
            <pc:docMk/>
            <pc:sldMk cId="182780573" sldId="652"/>
            <ac:spMk id="61" creationId="{00000000-0000-0000-0000-000000000000}"/>
          </ac:spMkLst>
        </pc:spChg>
        <pc:spChg chg="mod">
          <ac:chgData name="Siegbert Rudolph" userId="2af4d44886c067cc" providerId="LiveId" clId="{70D3AD17-797F-4F9A-986E-925696763E87}" dt="2022-06-20T05:56:11.724" v="651" actId="14100"/>
          <ac:spMkLst>
            <pc:docMk/>
            <pc:sldMk cId="182780573" sldId="652"/>
            <ac:spMk id="62" creationId="{00000000-0000-0000-0000-000000000000}"/>
          </ac:spMkLst>
        </pc:spChg>
        <pc:spChg chg="mod">
          <ac:chgData name="Siegbert Rudolph" userId="2af4d44886c067cc" providerId="LiveId" clId="{70D3AD17-797F-4F9A-986E-925696763E87}" dt="2022-06-20T05:55:44.096" v="635" actId="255"/>
          <ac:spMkLst>
            <pc:docMk/>
            <pc:sldMk cId="182780573" sldId="652"/>
            <ac:spMk id="64" creationId="{00000000-0000-0000-0000-000000000000}"/>
          </ac:spMkLst>
        </pc:spChg>
        <pc:spChg chg="mod">
          <ac:chgData name="Siegbert Rudolph" userId="2af4d44886c067cc" providerId="LiveId" clId="{70D3AD17-797F-4F9A-986E-925696763E87}" dt="2022-06-20T05:55:44.096" v="635" actId="255"/>
          <ac:spMkLst>
            <pc:docMk/>
            <pc:sldMk cId="182780573" sldId="652"/>
            <ac:spMk id="69" creationId="{00000000-0000-0000-0000-000000000000}"/>
          </ac:spMkLst>
        </pc:spChg>
        <pc:spChg chg="mod">
          <ac:chgData name="Siegbert Rudolph" userId="2af4d44886c067cc" providerId="LiveId" clId="{70D3AD17-797F-4F9A-986E-925696763E87}" dt="2022-06-20T05:55:44.096" v="635" actId="255"/>
          <ac:spMkLst>
            <pc:docMk/>
            <pc:sldMk cId="182780573" sldId="652"/>
            <ac:spMk id="70" creationId="{00000000-0000-0000-0000-000000000000}"/>
          </ac:spMkLst>
        </pc:spChg>
        <pc:spChg chg="mod">
          <ac:chgData name="Siegbert Rudolph" userId="2af4d44886c067cc" providerId="LiveId" clId="{70D3AD17-797F-4F9A-986E-925696763E87}" dt="2022-06-20T05:56:30.636" v="659" actId="14100"/>
          <ac:spMkLst>
            <pc:docMk/>
            <pc:sldMk cId="182780573" sldId="652"/>
            <ac:spMk id="91" creationId="{00000000-0000-0000-0000-000000000000}"/>
          </ac:spMkLst>
        </pc:spChg>
        <pc:spChg chg="mod">
          <ac:chgData name="Siegbert Rudolph" userId="2af4d44886c067cc" providerId="LiveId" clId="{70D3AD17-797F-4F9A-986E-925696763E87}" dt="2022-06-20T05:56:43.231" v="664" actId="1037"/>
          <ac:spMkLst>
            <pc:docMk/>
            <pc:sldMk cId="182780573" sldId="652"/>
            <ac:spMk id="94" creationId="{00000000-0000-0000-0000-000000000000}"/>
          </ac:spMkLst>
        </pc:spChg>
        <pc:spChg chg="mod">
          <ac:chgData name="Siegbert Rudolph" userId="2af4d44886c067cc" providerId="LiveId" clId="{70D3AD17-797F-4F9A-986E-925696763E87}" dt="2022-06-20T05:56:33.646" v="660" actId="14100"/>
          <ac:spMkLst>
            <pc:docMk/>
            <pc:sldMk cId="182780573" sldId="652"/>
            <ac:spMk id="95" creationId="{00000000-0000-0000-0000-000000000000}"/>
          </ac:spMkLst>
        </pc:spChg>
        <pc:spChg chg="mod">
          <ac:chgData name="Siegbert Rudolph" userId="2af4d44886c067cc" providerId="LiveId" clId="{70D3AD17-797F-4F9A-986E-925696763E87}" dt="2022-06-20T05:56:46.134" v="666" actId="1037"/>
          <ac:spMkLst>
            <pc:docMk/>
            <pc:sldMk cId="182780573" sldId="652"/>
            <ac:spMk id="98" creationId="{00000000-0000-0000-0000-000000000000}"/>
          </ac:spMkLst>
        </pc:spChg>
        <pc:picChg chg="del mod">
          <ac:chgData name="Siegbert Rudolph" userId="2af4d44886c067cc" providerId="LiveId" clId="{70D3AD17-797F-4F9A-986E-925696763E87}" dt="2022-06-20T13:50:57.525" v="795" actId="478"/>
          <ac:picMkLst>
            <pc:docMk/>
            <pc:sldMk cId="182780573" sldId="652"/>
            <ac:picMk id="5" creationId="{00000000-0000-0000-0000-000000000000}"/>
          </ac:picMkLst>
        </pc:picChg>
      </pc:sldChg>
      <pc:sldChg chg="delSp modSp del mod ord delAnim">
        <pc:chgData name="Siegbert Rudolph" userId="2af4d44886c067cc" providerId="LiveId" clId="{70D3AD17-797F-4F9A-986E-925696763E87}" dt="2022-06-20T13:50:38.380" v="791" actId="47"/>
        <pc:sldMkLst>
          <pc:docMk/>
          <pc:sldMk cId="3296220360" sldId="656"/>
        </pc:sldMkLst>
        <pc:spChg chg="mod">
          <ac:chgData name="Siegbert Rudolph" userId="2af4d44886c067cc" providerId="LiveId" clId="{70D3AD17-797F-4F9A-986E-925696763E87}" dt="2022-06-20T13:50:09.148" v="781" actId="1038"/>
          <ac:spMkLst>
            <pc:docMk/>
            <pc:sldMk cId="3296220360" sldId="656"/>
            <ac:spMk id="20" creationId="{00000000-0000-0000-0000-000000000000}"/>
          </ac:spMkLst>
        </pc:spChg>
        <pc:spChg chg="mod">
          <ac:chgData name="Siegbert Rudolph" userId="2af4d44886c067cc" providerId="LiveId" clId="{70D3AD17-797F-4F9A-986E-925696763E87}" dt="2022-06-20T13:50:09.148" v="781" actId="1038"/>
          <ac:spMkLst>
            <pc:docMk/>
            <pc:sldMk cId="3296220360" sldId="656"/>
            <ac:spMk id="21" creationId="{00000000-0000-0000-0000-000000000000}"/>
          </ac:spMkLst>
        </pc:spChg>
        <pc:spChg chg="mod">
          <ac:chgData name="Siegbert Rudolph" userId="2af4d44886c067cc" providerId="LiveId" clId="{70D3AD17-797F-4F9A-986E-925696763E87}" dt="2022-06-20T13:50:09.148" v="781" actId="1038"/>
          <ac:spMkLst>
            <pc:docMk/>
            <pc:sldMk cId="3296220360" sldId="656"/>
            <ac:spMk id="22" creationId="{00000000-0000-0000-0000-000000000000}"/>
          </ac:spMkLst>
        </pc:spChg>
        <pc:spChg chg="mod">
          <ac:chgData name="Siegbert Rudolph" userId="2af4d44886c067cc" providerId="LiveId" clId="{70D3AD17-797F-4F9A-986E-925696763E87}" dt="2022-06-20T13:50:09.148" v="781" actId="1038"/>
          <ac:spMkLst>
            <pc:docMk/>
            <pc:sldMk cId="3296220360" sldId="656"/>
            <ac:spMk id="23" creationId="{00000000-0000-0000-0000-000000000000}"/>
          </ac:spMkLst>
        </pc:spChg>
        <pc:spChg chg="mod">
          <ac:chgData name="Siegbert Rudolph" userId="2af4d44886c067cc" providerId="LiveId" clId="{70D3AD17-797F-4F9A-986E-925696763E87}" dt="2022-06-20T13:50:09.148" v="781" actId="1038"/>
          <ac:spMkLst>
            <pc:docMk/>
            <pc:sldMk cId="3296220360" sldId="656"/>
            <ac:spMk id="24" creationId="{00000000-0000-0000-0000-000000000000}"/>
          </ac:spMkLst>
        </pc:spChg>
        <pc:spChg chg="mod">
          <ac:chgData name="Siegbert Rudolph" userId="2af4d44886c067cc" providerId="LiveId" clId="{70D3AD17-797F-4F9A-986E-925696763E87}" dt="2022-06-20T13:50:09.148" v="781" actId="1038"/>
          <ac:spMkLst>
            <pc:docMk/>
            <pc:sldMk cId="3296220360" sldId="656"/>
            <ac:spMk id="25" creationId="{00000000-0000-0000-0000-000000000000}"/>
          </ac:spMkLst>
        </pc:spChg>
        <pc:spChg chg="mod">
          <ac:chgData name="Siegbert Rudolph" userId="2af4d44886c067cc" providerId="LiveId" clId="{70D3AD17-797F-4F9A-986E-925696763E87}" dt="2022-06-20T13:50:09.148" v="781" actId="1038"/>
          <ac:spMkLst>
            <pc:docMk/>
            <pc:sldMk cId="3296220360" sldId="656"/>
            <ac:spMk id="26" creationId="{00000000-0000-0000-0000-000000000000}"/>
          </ac:spMkLst>
        </pc:spChg>
        <pc:spChg chg="mod">
          <ac:chgData name="Siegbert Rudolph" userId="2af4d44886c067cc" providerId="LiveId" clId="{70D3AD17-797F-4F9A-986E-925696763E87}" dt="2022-06-20T05:52:50.476" v="562" actId="20577"/>
          <ac:spMkLst>
            <pc:docMk/>
            <pc:sldMk cId="3296220360" sldId="656"/>
            <ac:spMk id="27" creationId="{00000000-0000-0000-0000-000000000000}"/>
          </ac:spMkLst>
        </pc:spChg>
        <pc:spChg chg="mod">
          <ac:chgData name="Siegbert Rudolph" userId="2af4d44886c067cc" providerId="LiveId" clId="{70D3AD17-797F-4F9A-986E-925696763E87}" dt="2022-06-20T05:54:24.043" v="614" actId="108"/>
          <ac:spMkLst>
            <pc:docMk/>
            <pc:sldMk cId="3296220360" sldId="656"/>
            <ac:spMk id="28" creationId="{00000000-0000-0000-0000-000000000000}"/>
          </ac:spMkLst>
        </pc:spChg>
        <pc:spChg chg="mod">
          <ac:chgData name="Siegbert Rudolph" userId="2af4d44886c067cc" providerId="LiveId" clId="{70D3AD17-797F-4F9A-986E-925696763E87}" dt="2022-06-20T05:54:36.093" v="615" actId="108"/>
          <ac:spMkLst>
            <pc:docMk/>
            <pc:sldMk cId="3296220360" sldId="656"/>
            <ac:spMk id="30" creationId="{00000000-0000-0000-0000-000000000000}"/>
          </ac:spMkLst>
        </pc:spChg>
        <pc:spChg chg="mod">
          <ac:chgData name="Siegbert Rudolph" userId="2af4d44886c067cc" providerId="LiveId" clId="{70D3AD17-797F-4F9A-986E-925696763E87}" dt="2022-06-20T05:54:46.210" v="622" actId="1037"/>
          <ac:spMkLst>
            <pc:docMk/>
            <pc:sldMk cId="3296220360" sldId="656"/>
            <ac:spMk id="31" creationId="{00000000-0000-0000-0000-000000000000}"/>
          </ac:spMkLst>
        </pc:spChg>
        <pc:spChg chg="mod">
          <ac:chgData name="Siegbert Rudolph" userId="2af4d44886c067cc" providerId="LiveId" clId="{70D3AD17-797F-4F9A-986E-925696763E87}" dt="2022-06-20T05:54:55.504" v="623" actId="1076"/>
          <ac:spMkLst>
            <pc:docMk/>
            <pc:sldMk cId="3296220360" sldId="656"/>
            <ac:spMk id="33" creationId="{00000000-0000-0000-0000-000000000000}"/>
          </ac:spMkLst>
        </pc:spChg>
        <pc:spChg chg="mod">
          <ac:chgData name="Siegbert Rudolph" userId="2af4d44886c067cc" providerId="LiveId" clId="{70D3AD17-797F-4F9A-986E-925696763E87}" dt="2022-06-20T05:54:58.978" v="625" actId="1037"/>
          <ac:spMkLst>
            <pc:docMk/>
            <pc:sldMk cId="3296220360" sldId="656"/>
            <ac:spMk id="35" creationId="{00000000-0000-0000-0000-000000000000}"/>
          </ac:spMkLst>
        </pc:spChg>
        <pc:spChg chg="del mod">
          <ac:chgData name="Siegbert Rudolph" userId="2af4d44886c067cc" providerId="LiveId" clId="{70D3AD17-797F-4F9A-986E-925696763E87}" dt="2022-06-20T05:53:58.948" v="612" actId="478"/>
          <ac:spMkLst>
            <pc:docMk/>
            <pc:sldMk cId="3296220360" sldId="656"/>
            <ac:spMk id="36" creationId="{00000000-0000-0000-0000-000000000000}"/>
          </ac:spMkLst>
        </pc:spChg>
        <pc:spChg chg="mod">
          <ac:chgData name="Siegbert Rudolph" userId="2af4d44886c067cc" providerId="LiveId" clId="{70D3AD17-797F-4F9A-986E-925696763E87}" dt="2022-06-20T05:55:09.973" v="631" actId="1076"/>
          <ac:spMkLst>
            <pc:docMk/>
            <pc:sldMk cId="3296220360" sldId="656"/>
            <ac:spMk id="37" creationId="{00000000-0000-0000-0000-000000000000}"/>
          </ac:spMkLst>
        </pc:spChg>
        <pc:spChg chg="del mod">
          <ac:chgData name="Siegbert Rudolph" userId="2af4d44886c067cc" providerId="LiveId" clId="{70D3AD17-797F-4F9A-986E-925696763E87}" dt="2022-06-20T05:55:22.818" v="632" actId="478"/>
          <ac:spMkLst>
            <pc:docMk/>
            <pc:sldMk cId="3296220360" sldId="656"/>
            <ac:spMk id="38" creationId="{00000000-0000-0000-0000-000000000000}"/>
          </ac:spMkLst>
        </pc:spChg>
        <pc:spChg chg="del mod">
          <ac:chgData name="Siegbert Rudolph" userId="2af4d44886c067cc" providerId="LiveId" clId="{70D3AD17-797F-4F9A-986E-925696763E87}" dt="2022-06-20T05:55:22.818" v="632" actId="478"/>
          <ac:spMkLst>
            <pc:docMk/>
            <pc:sldMk cId="3296220360" sldId="656"/>
            <ac:spMk id="39" creationId="{00000000-0000-0000-0000-000000000000}"/>
          </ac:spMkLst>
        </pc:spChg>
        <pc:spChg chg="del mod">
          <ac:chgData name="Siegbert Rudolph" userId="2af4d44886c067cc" providerId="LiveId" clId="{70D3AD17-797F-4F9A-986E-925696763E87}" dt="2022-06-20T05:55:22.818" v="632" actId="478"/>
          <ac:spMkLst>
            <pc:docMk/>
            <pc:sldMk cId="3296220360" sldId="656"/>
            <ac:spMk id="40" creationId="{00000000-0000-0000-0000-000000000000}"/>
          </ac:spMkLst>
        </pc:spChg>
        <pc:spChg chg="del mod">
          <ac:chgData name="Siegbert Rudolph" userId="2af4d44886c067cc" providerId="LiveId" clId="{70D3AD17-797F-4F9A-986E-925696763E87}" dt="2022-06-20T05:55:22.818" v="632" actId="478"/>
          <ac:spMkLst>
            <pc:docMk/>
            <pc:sldMk cId="3296220360" sldId="656"/>
            <ac:spMk id="41" creationId="{00000000-0000-0000-0000-000000000000}"/>
          </ac:spMkLst>
        </pc:spChg>
        <pc:spChg chg="del mod">
          <ac:chgData name="Siegbert Rudolph" userId="2af4d44886c067cc" providerId="LiveId" clId="{70D3AD17-797F-4F9A-986E-925696763E87}" dt="2022-06-20T05:55:22.818" v="632" actId="478"/>
          <ac:spMkLst>
            <pc:docMk/>
            <pc:sldMk cId="3296220360" sldId="656"/>
            <ac:spMk id="42" creationId="{00000000-0000-0000-0000-000000000000}"/>
          </ac:spMkLst>
        </pc:spChg>
        <pc:spChg chg="mod">
          <ac:chgData name="Siegbert Rudolph" userId="2af4d44886c067cc" providerId="LiveId" clId="{70D3AD17-797F-4F9A-986E-925696763E87}" dt="2022-06-20T13:50:09.148" v="781" actId="1038"/>
          <ac:spMkLst>
            <pc:docMk/>
            <pc:sldMk cId="3296220360" sldId="656"/>
            <ac:spMk id="44" creationId="{00000000-0000-0000-0000-000000000000}"/>
          </ac:spMkLst>
        </pc:spChg>
        <pc:spChg chg="del mod">
          <ac:chgData name="Siegbert Rudolph" userId="2af4d44886c067cc" providerId="LiveId" clId="{70D3AD17-797F-4F9A-986E-925696763E87}" dt="2022-06-20T05:55:22.818" v="632" actId="478"/>
          <ac:spMkLst>
            <pc:docMk/>
            <pc:sldMk cId="3296220360" sldId="656"/>
            <ac:spMk id="45" creationId="{00000000-0000-0000-0000-000000000000}"/>
          </ac:spMkLst>
        </pc:spChg>
        <pc:picChg chg="mod">
          <ac:chgData name="Siegbert Rudolph" userId="2af4d44886c067cc" providerId="LiveId" clId="{70D3AD17-797F-4F9A-986E-925696763E87}" dt="2022-06-20T13:50:14.792" v="783" actId="1076"/>
          <ac:picMkLst>
            <pc:docMk/>
            <pc:sldMk cId="3296220360" sldId="656"/>
            <ac:picMk id="43" creationId="{00000000-0000-0000-0000-000000000000}"/>
          </ac:picMkLst>
        </pc:picChg>
      </pc:sldChg>
      <pc:sldChg chg="del">
        <pc:chgData name="Siegbert Rudolph" userId="2af4d44886c067cc" providerId="LiveId" clId="{70D3AD17-797F-4F9A-986E-925696763E87}" dt="2022-06-20T05:44:28.009" v="160" actId="47"/>
        <pc:sldMkLst>
          <pc:docMk/>
          <pc:sldMk cId="2940952553" sldId="659"/>
        </pc:sldMkLst>
      </pc:sldChg>
      <pc:sldChg chg="addSp delSp modSp mod delAnim modAnim">
        <pc:chgData name="Siegbert Rudolph" userId="2af4d44886c067cc" providerId="LiveId" clId="{70D3AD17-797F-4F9A-986E-925696763E87}" dt="2022-06-20T05:58:35.254" v="695" actId="20577"/>
        <pc:sldMkLst>
          <pc:docMk/>
          <pc:sldMk cId="2915127394" sldId="660"/>
        </pc:sldMkLst>
        <pc:spChg chg="add mod">
          <ac:chgData name="Siegbert Rudolph" userId="2af4d44886c067cc" providerId="LiveId" clId="{70D3AD17-797F-4F9A-986E-925696763E87}" dt="2022-06-20T05:58:25.264" v="694" actId="255"/>
          <ac:spMkLst>
            <pc:docMk/>
            <pc:sldMk cId="2915127394" sldId="660"/>
            <ac:spMk id="13" creationId="{638E29A0-5171-FFB4-F4FF-9C571F5445FF}"/>
          </ac:spMkLst>
        </pc:spChg>
        <pc:spChg chg="add del mod">
          <ac:chgData name="Siegbert Rudolph" userId="2af4d44886c067cc" providerId="LiveId" clId="{70D3AD17-797F-4F9A-986E-925696763E87}" dt="2022-06-20T05:38:17.167" v="65" actId="478"/>
          <ac:spMkLst>
            <pc:docMk/>
            <pc:sldMk cId="2915127394" sldId="660"/>
            <ac:spMk id="16" creationId="{3ABBF55F-4F8C-895F-B4C9-A1426765ED4E}"/>
          </ac:spMkLst>
        </pc:spChg>
        <pc:spChg chg="add del mod">
          <ac:chgData name="Siegbert Rudolph" userId="2af4d44886c067cc" providerId="LiveId" clId="{70D3AD17-797F-4F9A-986E-925696763E87}" dt="2022-06-20T05:38:42.256" v="71"/>
          <ac:spMkLst>
            <pc:docMk/>
            <pc:sldMk cId="2915127394" sldId="660"/>
            <ac:spMk id="17" creationId="{23DAE377-F3AD-0DA7-02BA-0A2CFBCC7A5A}"/>
          </ac:spMkLst>
        </pc:spChg>
        <pc:spChg chg="mod">
          <ac:chgData name="Siegbert Rudolph" userId="2af4d44886c067cc" providerId="LiveId" clId="{70D3AD17-797F-4F9A-986E-925696763E87}" dt="2022-06-20T05:58:35.254" v="695" actId="20577"/>
          <ac:spMkLst>
            <pc:docMk/>
            <pc:sldMk cId="2915127394" sldId="660"/>
            <ac:spMk id="36" creationId="{00000000-0000-0000-0000-000000000000}"/>
          </ac:spMkLst>
        </pc:spChg>
      </pc:sldChg>
      <pc:sldChg chg="modSp mod">
        <pc:chgData name="Siegbert Rudolph" userId="2af4d44886c067cc" providerId="LiveId" clId="{70D3AD17-797F-4F9A-986E-925696763E87}" dt="2022-06-20T06:00:00.791" v="731" actId="1038"/>
        <pc:sldMkLst>
          <pc:docMk/>
          <pc:sldMk cId="4246312674" sldId="663"/>
        </pc:sldMkLst>
        <pc:spChg chg="mod">
          <ac:chgData name="Siegbert Rudolph" userId="2af4d44886c067cc" providerId="LiveId" clId="{70D3AD17-797F-4F9A-986E-925696763E87}" dt="2022-06-20T06:00:00.791" v="731" actId="1038"/>
          <ac:spMkLst>
            <pc:docMk/>
            <pc:sldMk cId="4246312674" sldId="663"/>
            <ac:spMk id="13" creationId="{00000000-0000-0000-0000-000000000000}"/>
          </ac:spMkLst>
        </pc:spChg>
        <pc:spChg chg="mod">
          <ac:chgData name="Siegbert Rudolph" userId="2af4d44886c067cc" providerId="LiveId" clId="{70D3AD17-797F-4F9A-986E-925696763E87}" dt="2022-06-20T06:00:00.791" v="731" actId="1038"/>
          <ac:spMkLst>
            <pc:docMk/>
            <pc:sldMk cId="4246312674" sldId="663"/>
            <ac:spMk id="14" creationId="{00000000-0000-0000-0000-000000000000}"/>
          </ac:spMkLst>
        </pc:spChg>
        <pc:spChg chg="mod">
          <ac:chgData name="Siegbert Rudolph" userId="2af4d44886c067cc" providerId="LiveId" clId="{70D3AD17-797F-4F9A-986E-925696763E87}" dt="2022-06-20T06:00:00.791" v="731" actId="1038"/>
          <ac:spMkLst>
            <pc:docMk/>
            <pc:sldMk cId="4246312674" sldId="663"/>
            <ac:spMk id="15" creationId="{00000000-0000-0000-0000-000000000000}"/>
          </ac:spMkLst>
        </pc:spChg>
        <pc:spChg chg="mod">
          <ac:chgData name="Siegbert Rudolph" userId="2af4d44886c067cc" providerId="LiveId" clId="{70D3AD17-797F-4F9A-986E-925696763E87}" dt="2022-06-20T06:00:00.791" v="731" actId="1038"/>
          <ac:spMkLst>
            <pc:docMk/>
            <pc:sldMk cId="4246312674" sldId="663"/>
            <ac:spMk id="16" creationId="{00000000-0000-0000-0000-000000000000}"/>
          </ac:spMkLst>
        </pc:spChg>
        <pc:spChg chg="mod">
          <ac:chgData name="Siegbert Rudolph" userId="2af4d44886c067cc" providerId="LiveId" clId="{70D3AD17-797F-4F9A-986E-925696763E87}" dt="2022-06-20T06:00:00.791" v="731" actId="1038"/>
          <ac:spMkLst>
            <pc:docMk/>
            <pc:sldMk cId="4246312674" sldId="663"/>
            <ac:spMk id="17" creationId="{00000000-0000-0000-0000-000000000000}"/>
          </ac:spMkLst>
        </pc:spChg>
        <pc:spChg chg="mod">
          <ac:chgData name="Siegbert Rudolph" userId="2af4d44886c067cc" providerId="LiveId" clId="{70D3AD17-797F-4F9A-986E-925696763E87}" dt="2022-06-20T06:00:00.791" v="731" actId="1038"/>
          <ac:spMkLst>
            <pc:docMk/>
            <pc:sldMk cId="4246312674" sldId="663"/>
            <ac:spMk id="18" creationId="{00000000-0000-0000-0000-000000000000}"/>
          </ac:spMkLst>
        </pc:spChg>
        <pc:spChg chg="mod">
          <ac:chgData name="Siegbert Rudolph" userId="2af4d44886c067cc" providerId="LiveId" clId="{70D3AD17-797F-4F9A-986E-925696763E87}" dt="2022-06-20T06:00:00.791" v="731" actId="1038"/>
          <ac:spMkLst>
            <pc:docMk/>
            <pc:sldMk cId="4246312674" sldId="663"/>
            <ac:spMk id="19" creationId="{00000000-0000-0000-0000-000000000000}"/>
          </ac:spMkLst>
        </pc:spChg>
      </pc:sldChg>
      <pc:sldChg chg="addSp delSp modSp mod delAnim modAnim">
        <pc:chgData name="Siegbert Rudolph" userId="2af4d44886c067cc" providerId="LiveId" clId="{70D3AD17-797F-4F9A-986E-925696763E87}" dt="2022-06-20T13:50:32.994" v="790" actId="1035"/>
        <pc:sldMkLst>
          <pc:docMk/>
          <pc:sldMk cId="3756563933" sldId="665"/>
        </pc:sldMkLst>
        <pc:spChg chg="add mod">
          <ac:chgData name="Siegbert Rudolph" userId="2af4d44886c067cc" providerId="LiveId" clId="{70D3AD17-797F-4F9A-986E-925696763E87}" dt="2022-06-20T13:50:29.487" v="788"/>
          <ac:spMkLst>
            <pc:docMk/>
            <pc:sldMk cId="3756563933" sldId="665"/>
            <ac:spMk id="42" creationId="{EFAC3126-BFFA-F9AC-6120-F42921FD295E}"/>
          </ac:spMkLst>
        </pc:spChg>
        <pc:spChg chg="add mod">
          <ac:chgData name="Siegbert Rudolph" userId="2af4d44886c067cc" providerId="LiveId" clId="{70D3AD17-797F-4F9A-986E-925696763E87}" dt="2022-06-20T13:50:29.487" v="788"/>
          <ac:spMkLst>
            <pc:docMk/>
            <pc:sldMk cId="3756563933" sldId="665"/>
            <ac:spMk id="43" creationId="{9AA7F9CB-3B72-0855-6922-4B4D2A899F6D}"/>
          </ac:spMkLst>
        </pc:spChg>
        <pc:spChg chg="add mod">
          <ac:chgData name="Siegbert Rudolph" userId="2af4d44886c067cc" providerId="LiveId" clId="{70D3AD17-797F-4F9A-986E-925696763E87}" dt="2022-06-20T13:50:29.487" v="788"/>
          <ac:spMkLst>
            <pc:docMk/>
            <pc:sldMk cId="3756563933" sldId="665"/>
            <ac:spMk id="44" creationId="{CA78ECC6-6B69-3D18-18B8-0711FAD5F0FB}"/>
          </ac:spMkLst>
        </pc:spChg>
        <pc:spChg chg="add mod">
          <ac:chgData name="Siegbert Rudolph" userId="2af4d44886c067cc" providerId="LiveId" clId="{70D3AD17-797F-4F9A-986E-925696763E87}" dt="2022-06-20T13:50:29.487" v="788"/>
          <ac:spMkLst>
            <pc:docMk/>
            <pc:sldMk cId="3756563933" sldId="665"/>
            <ac:spMk id="45" creationId="{98ED7FF1-38F9-2EEF-31C9-7E2B56EEF0F5}"/>
          </ac:spMkLst>
        </pc:spChg>
        <pc:spChg chg="add mod">
          <ac:chgData name="Siegbert Rudolph" userId="2af4d44886c067cc" providerId="LiveId" clId="{70D3AD17-797F-4F9A-986E-925696763E87}" dt="2022-06-20T13:50:29.487" v="788"/>
          <ac:spMkLst>
            <pc:docMk/>
            <pc:sldMk cId="3756563933" sldId="665"/>
            <ac:spMk id="46" creationId="{B145E772-F01C-D168-12B9-0D6E69122A3D}"/>
          </ac:spMkLst>
        </pc:spChg>
        <pc:spChg chg="add mod">
          <ac:chgData name="Siegbert Rudolph" userId="2af4d44886c067cc" providerId="LiveId" clId="{70D3AD17-797F-4F9A-986E-925696763E87}" dt="2022-06-20T13:50:29.487" v="788"/>
          <ac:spMkLst>
            <pc:docMk/>
            <pc:sldMk cId="3756563933" sldId="665"/>
            <ac:spMk id="47" creationId="{31C4D2C2-3855-03C0-BF38-0A699F1FF7DF}"/>
          </ac:spMkLst>
        </pc:spChg>
        <pc:spChg chg="add mod">
          <ac:chgData name="Siegbert Rudolph" userId="2af4d44886c067cc" providerId="LiveId" clId="{70D3AD17-797F-4F9A-986E-925696763E87}" dt="2022-06-20T13:50:29.487" v="788"/>
          <ac:spMkLst>
            <pc:docMk/>
            <pc:sldMk cId="3756563933" sldId="665"/>
            <ac:spMk id="48" creationId="{9FCD7BE0-5015-ED6A-E05D-C03096CFEB55}"/>
          </ac:spMkLst>
        </pc:spChg>
        <pc:spChg chg="add mod">
          <ac:chgData name="Siegbert Rudolph" userId="2af4d44886c067cc" providerId="LiveId" clId="{70D3AD17-797F-4F9A-986E-925696763E87}" dt="2022-06-20T13:50:29.487" v="788"/>
          <ac:spMkLst>
            <pc:docMk/>
            <pc:sldMk cId="3756563933" sldId="665"/>
            <ac:spMk id="49" creationId="{BE8DD394-F460-D7EB-AA93-C907785E223D}"/>
          </ac:spMkLst>
        </pc:spChg>
        <pc:spChg chg="add mod">
          <ac:chgData name="Siegbert Rudolph" userId="2af4d44886c067cc" providerId="LiveId" clId="{70D3AD17-797F-4F9A-986E-925696763E87}" dt="2022-06-20T13:50:29.487" v="788"/>
          <ac:spMkLst>
            <pc:docMk/>
            <pc:sldMk cId="3756563933" sldId="665"/>
            <ac:spMk id="50" creationId="{EFE2C2AB-2BDE-01B1-CD9E-86CDB5BDA281}"/>
          </ac:spMkLst>
        </pc:spChg>
        <pc:spChg chg="add mod">
          <ac:chgData name="Siegbert Rudolph" userId="2af4d44886c067cc" providerId="LiveId" clId="{70D3AD17-797F-4F9A-986E-925696763E87}" dt="2022-06-20T13:50:29.487" v="788"/>
          <ac:spMkLst>
            <pc:docMk/>
            <pc:sldMk cId="3756563933" sldId="665"/>
            <ac:spMk id="51" creationId="{00BD295E-1BBE-C0F7-A913-7895E7A65CCD}"/>
          </ac:spMkLst>
        </pc:spChg>
        <pc:spChg chg="add mod">
          <ac:chgData name="Siegbert Rudolph" userId="2af4d44886c067cc" providerId="LiveId" clId="{70D3AD17-797F-4F9A-986E-925696763E87}" dt="2022-06-20T13:50:29.487" v="788"/>
          <ac:spMkLst>
            <pc:docMk/>
            <pc:sldMk cId="3756563933" sldId="665"/>
            <ac:spMk id="52" creationId="{9E98CAC5-0FB4-A4B2-AB4D-6A0508E3CD9A}"/>
          </ac:spMkLst>
        </pc:spChg>
        <pc:spChg chg="add mod">
          <ac:chgData name="Siegbert Rudolph" userId="2af4d44886c067cc" providerId="LiveId" clId="{70D3AD17-797F-4F9A-986E-925696763E87}" dt="2022-06-20T13:50:29.487" v="788"/>
          <ac:spMkLst>
            <pc:docMk/>
            <pc:sldMk cId="3756563933" sldId="665"/>
            <ac:spMk id="53" creationId="{8E2CA5FA-33E7-8594-3EC9-050D1F37CE91}"/>
          </ac:spMkLst>
        </pc:spChg>
        <pc:spChg chg="add mod">
          <ac:chgData name="Siegbert Rudolph" userId="2af4d44886c067cc" providerId="LiveId" clId="{70D3AD17-797F-4F9A-986E-925696763E87}" dt="2022-06-20T13:50:29.487" v="788"/>
          <ac:spMkLst>
            <pc:docMk/>
            <pc:sldMk cId="3756563933" sldId="665"/>
            <ac:spMk id="54" creationId="{707AAE22-C0C4-5C5A-787D-C637588FEA41}"/>
          </ac:spMkLst>
        </pc:spChg>
        <pc:spChg chg="add mod">
          <ac:chgData name="Siegbert Rudolph" userId="2af4d44886c067cc" providerId="LiveId" clId="{70D3AD17-797F-4F9A-986E-925696763E87}" dt="2022-06-20T13:50:29.487" v="788"/>
          <ac:spMkLst>
            <pc:docMk/>
            <pc:sldMk cId="3756563933" sldId="665"/>
            <ac:spMk id="55" creationId="{533669EF-AD52-C34E-3DEA-8253FC6B7121}"/>
          </ac:spMkLst>
        </pc:spChg>
        <pc:spChg chg="add mod">
          <ac:chgData name="Siegbert Rudolph" userId="2af4d44886c067cc" providerId="LiveId" clId="{70D3AD17-797F-4F9A-986E-925696763E87}" dt="2022-06-20T13:50:29.487" v="788"/>
          <ac:spMkLst>
            <pc:docMk/>
            <pc:sldMk cId="3756563933" sldId="665"/>
            <ac:spMk id="57" creationId="{6D7C5954-984C-A38C-AC38-CCDF24872E33}"/>
          </ac:spMkLst>
        </pc:spChg>
        <pc:spChg chg="add mod">
          <ac:chgData name="Siegbert Rudolph" userId="2af4d44886c067cc" providerId="LiveId" clId="{70D3AD17-797F-4F9A-986E-925696763E87}" dt="2022-06-20T13:50:29.487" v="788"/>
          <ac:spMkLst>
            <pc:docMk/>
            <pc:sldMk cId="3756563933" sldId="665"/>
            <ac:spMk id="58" creationId="{D91FA8CF-D093-C0C2-7BC0-00A9CBB29958}"/>
          </ac:spMkLst>
        </pc:spChg>
        <pc:spChg chg="mod">
          <ac:chgData name="Siegbert Rudolph" userId="2af4d44886c067cc" providerId="LiveId" clId="{70D3AD17-797F-4F9A-986E-925696763E87}" dt="2022-06-20T13:50:32.994" v="790" actId="1035"/>
          <ac:spMkLst>
            <pc:docMk/>
            <pc:sldMk cId="3756563933" sldId="665"/>
            <ac:spMk id="59" creationId="{A1DDE4D7-4249-4E88-AF4E-7C84007F9451}"/>
          </ac:spMkLst>
        </pc:spChg>
        <pc:spChg chg="mod">
          <ac:chgData name="Siegbert Rudolph" userId="2af4d44886c067cc" providerId="LiveId" clId="{70D3AD17-797F-4F9A-986E-925696763E87}" dt="2022-06-20T13:50:32.994" v="790" actId="1035"/>
          <ac:spMkLst>
            <pc:docMk/>
            <pc:sldMk cId="3756563933" sldId="665"/>
            <ac:spMk id="60" creationId="{703B4185-A445-46CD-A4B2-6578DF58D162}"/>
          </ac:spMkLst>
        </pc:spChg>
        <pc:spChg chg="mod">
          <ac:chgData name="Siegbert Rudolph" userId="2af4d44886c067cc" providerId="LiveId" clId="{70D3AD17-797F-4F9A-986E-925696763E87}" dt="2022-06-20T13:50:32.994" v="790" actId="1035"/>
          <ac:spMkLst>
            <pc:docMk/>
            <pc:sldMk cId="3756563933" sldId="665"/>
            <ac:spMk id="61" creationId="{5B8C6202-712C-4476-956E-874242D42F5A}"/>
          </ac:spMkLst>
        </pc:spChg>
        <pc:spChg chg="mod">
          <ac:chgData name="Siegbert Rudolph" userId="2af4d44886c067cc" providerId="LiveId" clId="{70D3AD17-797F-4F9A-986E-925696763E87}" dt="2022-06-20T13:50:32.994" v="790" actId="1035"/>
          <ac:spMkLst>
            <pc:docMk/>
            <pc:sldMk cId="3756563933" sldId="665"/>
            <ac:spMk id="62" creationId="{CF705B05-AFED-4E9C-B458-FE187E4C5EC1}"/>
          </ac:spMkLst>
        </pc:spChg>
        <pc:spChg chg="mod">
          <ac:chgData name="Siegbert Rudolph" userId="2af4d44886c067cc" providerId="LiveId" clId="{70D3AD17-797F-4F9A-986E-925696763E87}" dt="2022-06-20T13:50:32.994" v="790" actId="1035"/>
          <ac:spMkLst>
            <pc:docMk/>
            <pc:sldMk cId="3756563933" sldId="665"/>
            <ac:spMk id="63" creationId="{634364F7-5081-4B6D-B0C6-935434E8D0E1}"/>
          </ac:spMkLst>
        </pc:spChg>
        <pc:spChg chg="add mod">
          <ac:chgData name="Siegbert Rudolph" userId="2af4d44886c067cc" providerId="LiveId" clId="{70D3AD17-797F-4F9A-986E-925696763E87}" dt="2022-06-20T13:50:29.487" v="788"/>
          <ac:spMkLst>
            <pc:docMk/>
            <pc:sldMk cId="3756563933" sldId="665"/>
            <ac:spMk id="64" creationId="{AD013C21-587C-CCC2-45B4-6C84775237D4}"/>
          </ac:spMkLst>
        </pc:spChg>
        <pc:spChg chg="mod">
          <ac:chgData name="Siegbert Rudolph" userId="2af4d44886c067cc" providerId="LiveId" clId="{70D3AD17-797F-4F9A-986E-925696763E87}" dt="2022-06-20T13:50:32.994" v="790" actId="1035"/>
          <ac:spMkLst>
            <pc:docMk/>
            <pc:sldMk cId="3756563933" sldId="665"/>
            <ac:spMk id="82" creationId="{BB44A90E-FAA7-4283-A663-631CA12583AC}"/>
          </ac:spMkLst>
        </pc:spChg>
        <pc:spChg chg="mod">
          <ac:chgData name="Siegbert Rudolph" userId="2af4d44886c067cc" providerId="LiveId" clId="{70D3AD17-797F-4F9A-986E-925696763E87}" dt="2022-06-20T13:50:32.994" v="790" actId="1035"/>
          <ac:spMkLst>
            <pc:docMk/>
            <pc:sldMk cId="3756563933" sldId="665"/>
            <ac:spMk id="83" creationId="{EEEF3F44-ADCA-4544-AAD5-6C3A50162564}"/>
          </ac:spMkLst>
        </pc:spChg>
        <pc:spChg chg="mod">
          <ac:chgData name="Siegbert Rudolph" userId="2af4d44886c067cc" providerId="LiveId" clId="{70D3AD17-797F-4F9A-986E-925696763E87}" dt="2022-06-20T13:50:32.994" v="790" actId="1035"/>
          <ac:spMkLst>
            <pc:docMk/>
            <pc:sldMk cId="3756563933" sldId="665"/>
            <ac:spMk id="84" creationId="{53ABF6A2-3341-4BB1-8F1A-133CE8CA3CAA}"/>
          </ac:spMkLst>
        </pc:spChg>
        <pc:spChg chg="mod">
          <ac:chgData name="Siegbert Rudolph" userId="2af4d44886c067cc" providerId="LiveId" clId="{70D3AD17-797F-4F9A-986E-925696763E87}" dt="2022-06-20T13:50:32.994" v="790" actId="1035"/>
          <ac:spMkLst>
            <pc:docMk/>
            <pc:sldMk cId="3756563933" sldId="665"/>
            <ac:spMk id="85" creationId="{73F201F6-12CE-4484-AD08-330308D1033E}"/>
          </ac:spMkLst>
        </pc:spChg>
        <pc:spChg chg="mod">
          <ac:chgData name="Siegbert Rudolph" userId="2af4d44886c067cc" providerId="LiveId" clId="{70D3AD17-797F-4F9A-986E-925696763E87}" dt="2022-06-20T13:50:32.994" v="790" actId="1035"/>
          <ac:spMkLst>
            <pc:docMk/>
            <pc:sldMk cId="3756563933" sldId="665"/>
            <ac:spMk id="86" creationId="{E4624087-55D0-4CDE-BC33-00C2BFC79597}"/>
          </ac:spMkLst>
        </pc:spChg>
        <pc:spChg chg="del mod">
          <ac:chgData name="Siegbert Rudolph" userId="2af4d44886c067cc" providerId="LiveId" clId="{70D3AD17-797F-4F9A-986E-925696763E87}" dt="2022-06-20T13:49:58.465" v="735" actId="478"/>
          <ac:spMkLst>
            <pc:docMk/>
            <pc:sldMk cId="3756563933" sldId="665"/>
            <ac:spMk id="87" creationId="{CDB0911C-4E93-4EA9-8D5A-56A6E9CC7F7C}"/>
          </ac:spMkLst>
        </pc:spChg>
        <pc:spChg chg="del">
          <ac:chgData name="Siegbert Rudolph" userId="2af4d44886c067cc" providerId="LiveId" clId="{70D3AD17-797F-4F9A-986E-925696763E87}" dt="2022-06-20T13:49:58.465" v="735" actId="478"/>
          <ac:spMkLst>
            <pc:docMk/>
            <pc:sldMk cId="3756563933" sldId="665"/>
            <ac:spMk id="88" creationId="{9352FB39-9B8E-4FAA-B942-20EA3320C061}"/>
          </ac:spMkLst>
        </pc:spChg>
        <pc:spChg chg="del mod">
          <ac:chgData name="Siegbert Rudolph" userId="2af4d44886c067cc" providerId="LiveId" clId="{70D3AD17-797F-4F9A-986E-925696763E87}" dt="2022-06-20T13:49:58.465" v="735" actId="478"/>
          <ac:spMkLst>
            <pc:docMk/>
            <pc:sldMk cId="3756563933" sldId="665"/>
            <ac:spMk id="89" creationId="{E1B805F7-2D34-431A-86B1-2A48C889A501}"/>
          </ac:spMkLst>
        </pc:spChg>
        <pc:spChg chg="del mod">
          <ac:chgData name="Siegbert Rudolph" userId="2af4d44886c067cc" providerId="LiveId" clId="{70D3AD17-797F-4F9A-986E-925696763E87}" dt="2022-06-20T13:49:58.465" v="735" actId="478"/>
          <ac:spMkLst>
            <pc:docMk/>
            <pc:sldMk cId="3756563933" sldId="665"/>
            <ac:spMk id="90" creationId="{80682920-0CE3-46A0-AA4F-7C53726E47F1}"/>
          </ac:spMkLst>
        </pc:spChg>
        <pc:spChg chg="del mod">
          <ac:chgData name="Siegbert Rudolph" userId="2af4d44886c067cc" providerId="LiveId" clId="{70D3AD17-797F-4F9A-986E-925696763E87}" dt="2022-06-20T13:49:58.465" v="735" actId="478"/>
          <ac:spMkLst>
            <pc:docMk/>
            <pc:sldMk cId="3756563933" sldId="665"/>
            <ac:spMk id="91" creationId="{3718797E-D906-4890-A55E-EBED44924283}"/>
          </ac:spMkLst>
        </pc:spChg>
        <pc:spChg chg="del mod">
          <ac:chgData name="Siegbert Rudolph" userId="2af4d44886c067cc" providerId="LiveId" clId="{70D3AD17-797F-4F9A-986E-925696763E87}" dt="2022-06-20T13:49:58.465" v="735" actId="478"/>
          <ac:spMkLst>
            <pc:docMk/>
            <pc:sldMk cId="3756563933" sldId="665"/>
            <ac:spMk id="92" creationId="{007CF7E2-55C0-486D-8168-3507C9BDAD9D}"/>
          </ac:spMkLst>
        </pc:spChg>
        <pc:spChg chg="del mod">
          <ac:chgData name="Siegbert Rudolph" userId="2af4d44886c067cc" providerId="LiveId" clId="{70D3AD17-797F-4F9A-986E-925696763E87}" dt="2022-06-20T13:49:58.465" v="735" actId="478"/>
          <ac:spMkLst>
            <pc:docMk/>
            <pc:sldMk cId="3756563933" sldId="665"/>
            <ac:spMk id="93" creationId="{78C7C89A-5DAE-4F8F-9E85-3B0D33A8D511}"/>
          </ac:spMkLst>
        </pc:spChg>
        <pc:spChg chg="del mod">
          <ac:chgData name="Siegbert Rudolph" userId="2af4d44886c067cc" providerId="LiveId" clId="{70D3AD17-797F-4F9A-986E-925696763E87}" dt="2022-06-20T13:49:58.465" v="735" actId="478"/>
          <ac:spMkLst>
            <pc:docMk/>
            <pc:sldMk cId="3756563933" sldId="665"/>
            <ac:spMk id="94" creationId="{5C288E2B-70F4-4C3D-8A1A-8E42F2A65077}"/>
          </ac:spMkLst>
        </pc:spChg>
        <pc:spChg chg="del mod">
          <ac:chgData name="Siegbert Rudolph" userId="2af4d44886c067cc" providerId="LiveId" clId="{70D3AD17-797F-4F9A-986E-925696763E87}" dt="2022-06-20T13:49:58.465" v="735" actId="478"/>
          <ac:spMkLst>
            <pc:docMk/>
            <pc:sldMk cId="3756563933" sldId="665"/>
            <ac:spMk id="95" creationId="{EDBE2543-D004-43C0-917B-412A47B77032}"/>
          </ac:spMkLst>
        </pc:spChg>
        <pc:spChg chg="del mod">
          <ac:chgData name="Siegbert Rudolph" userId="2af4d44886c067cc" providerId="LiveId" clId="{70D3AD17-797F-4F9A-986E-925696763E87}" dt="2022-06-20T13:49:58.465" v="735" actId="478"/>
          <ac:spMkLst>
            <pc:docMk/>
            <pc:sldMk cId="3756563933" sldId="665"/>
            <ac:spMk id="96" creationId="{4117E541-2EB0-4417-9BC2-862772017FBA}"/>
          </ac:spMkLst>
        </pc:spChg>
        <pc:spChg chg="del">
          <ac:chgData name="Siegbert Rudolph" userId="2af4d44886c067cc" providerId="LiveId" clId="{70D3AD17-797F-4F9A-986E-925696763E87}" dt="2022-06-20T13:49:58.465" v="735" actId="478"/>
          <ac:spMkLst>
            <pc:docMk/>
            <pc:sldMk cId="3756563933" sldId="665"/>
            <ac:spMk id="97" creationId="{E2D72C13-194F-4FAB-B199-6C3EA08207B4}"/>
          </ac:spMkLst>
        </pc:spChg>
        <pc:spChg chg="del">
          <ac:chgData name="Siegbert Rudolph" userId="2af4d44886c067cc" providerId="LiveId" clId="{70D3AD17-797F-4F9A-986E-925696763E87}" dt="2022-06-20T13:49:58.465" v="735" actId="478"/>
          <ac:spMkLst>
            <pc:docMk/>
            <pc:sldMk cId="3756563933" sldId="665"/>
            <ac:spMk id="98" creationId="{851D14C2-4B90-41E0-AFC6-712837785E53}"/>
          </ac:spMkLst>
        </pc:spChg>
        <pc:spChg chg="del">
          <ac:chgData name="Siegbert Rudolph" userId="2af4d44886c067cc" providerId="LiveId" clId="{70D3AD17-797F-4F9A-986E-925696763E87}" dt="2022-06-20T13:49:58.465" v="735" actId="478"/>
          <ac:spMkLst>
            <pc:docMk/>
            <pc:sldMk cId="3756563933" sldId="665"/>
            <ac:spMk id="99" creationId="{D52406DD-4D85-420F-9E4A-E1E824DAB727}"/>
          </ac:spMkLst>
        </pc:spChg>
        <pc:spChg chg="del">
          <ac:chgData name="Siegbert Rudolph" userId="2af4d44886c067cc" providerId="LiveId" clId="{70D3AD17-797F-4F9A-986E-925696763E87}" dt="2022-06-20T13:49:58.465" v="735" actId="478"/>
          <ac:spMkLst>
            <pc:docMk/>
            <pc:sldMk cId="3756563933" sldId="665"/>
            <ac:spMk id="100" creationId="{5EA51364-5C9F-402A-99F9-4367F5C43151}"/>
          </ac:spMkLst>
        </pc:spChg>
        <pc:spChg chg="del">
          <ac:chgData name="Siegbert Rudolph" userId="2af4d44886c067cc" providerId="LiveId" clId="{70D3AD17-797F-4F9A-986E-925696763E87}" dt="2022-06-20T13:49:58.465" v="735" actId="478"/>
          <ac:spMkLst>
            <pc:docMk/>
            <pc:sldMk cId="3756563933" sldId="665"/>
            <ac:spMk id="101" creationId="{DE8B187C-F372-4C84-93ED-8D5EFC228E26}"/>
          </ac:spMkLst>
        </pc:spChg>
        <pc:spChg chg="del">
          <ac:chgData name="Siegbert Rudolph" userId="2af4d44886c067cc" providerId="LiveId" clId="{70D3AD17-797F-4F9A-986E-925696763E87}" dt="2022-06-20T13:49:58.465" v="735" actId="478"/>
          <ac:spMkLst>
            <pc:docMk/>
            <pc:sldMk cId="3756563933" sldId="665"/>
            <ac:spMk id="102" creationId="{CA16142A-6498-473A-9A41-2524841B6713}"/>
          </ac:spMkLst>
        </pc:spChg>
        <pc:spChg chg="del">
          <ac:chgData name="Siegbert Rudolph" userId="2af4d44886c067cc" providerId="LiveId" clId="{70D3AD17-797F-4F9A-986E-925696763E87}" dt="2022-06-20T13:49:58.465" v="735" actId="478"/>
          <ac:spMkLst>
            <pc:docMk/>
            <pc:sldMk cId="3756563933" sldId="665"/>
            <ac:spMk id="103" creationId="{89306924-03F3-4303-B745-D80ABC588F1E}"/>
          </ac:spMkLst>
        </pc:spChg>
        <pc:spChg chg="del">
          <ac:chgData name="Siegbert Rudolph" userId="2af4d44886c067cc" providerId="LiveId" clId="{70D3AD17-797F-4F9A-986E-925696763E87}" dt="2022-06-20T13:49:58.465" v="735" actId="478"/>
          <ac:spMkLst>
            <pc:docMk/>
            <pc:sldMk cId="3756563933" sldId="665"/>
            <ac:spMk id="104" creationId="{0DEA7E6F-C9B5-41E4-B17E-3A3BB7D674B5}"/>
          </ac:spMkLst>
        </pc:spChg>
        <pc:spChg chg="del">
          <ac:chgData name="Siegbert Rudolph" userId="2af4d44886c067cc" providerId="LiveId" clId="{70D3AD17-797F-4F9A-986E-925696763E87}" dt="2022-06-20T13:49:58.465" v="735" actId="478"/>
          <ac:spMkLst>
            <pc:docMk/>
            <pc:sldMk cId="3756563933" sldId="665"/>
            <ac:spMk id="105" creationId="{F68E3D87-C9CF-40F5-A327-E8B35377C87F}"/>
          </ac:spMkLst>
        </pc:spChg>
        <pc:spChg chg="del">
          <ac:chgData name="Siegbert Rudolph" userId="2af4d44886c067cc" providerId="LiveId" clId="{70D3AD17-797F-4F9A-986E-925696763E87}" dt="2022-06-20T13:49:58.465" v="735" actId="478"/>
          <ac:spMkLst>
            <pc:docMk/>
            <pc:sldMk cId="3756563933" sldId="665"/>
            <ac:spMk id="106" creationId="{5EC8422C-A6EA-4FF8-9387-3712B3669B63}"/>
          </ac:spMkLst>
        </pc:spChg>
        <pc:picChg chg="add mod">
          <ac:chgData name="Siegbert Rudolph" userId="2af4d44886c067cc" providerId="LiveId" clId="{70D3AD17-797F-4F9A-986E-925696763E87}" dt="2022-06-20T13:50:29.487" v="788"/>
          <ac:picMkLst>
            <pc:docMk/>
            <pc:sldMk cId="3756563933" sldId="665"/>
            <ac:picMk id="56" creationId="{F848204C-A829-9822-0E91-06587AF09197}"/>
          </ac:picMkLst>
        </pc:picChg>
      </pc:sldChg>
      <pc:sldChg chg="delSp modSp add mod delAnim">
        <pc:chgData name="Siegbert Rudolph" userId="2af4d44886c067cc" providerId="LiveId" clId="{70D3AD17-797F-4F9A-986E-925696763E87}" dt="2022-06-20T13:50:48.831" v="793" actId="1076"/>
        <pc:sldMkLst>
          <pc:docMk/>
          <pc:sldMk cId="3053503160" sldId="667"/>
        </pc:sldMkLst>
        <pc:spChg chg="del">
          <ac:chgData name="Siegbert Rudolph" userId="2af4d44886c067cc" providerId="LiveId" clId="{70D3AD17-797F-4F9A-986E-925696763E87}" dt="2022-06-20T13:50:42.293" v="792" actId="478"/>
          <ac:spMkLst>
            <pc:docMk/>
            <pc:sldMk cId="3053503160" sldId="667"/>
            <ac:spMk id="59" creationId="{A1DDE4D7-4249-4E88-AF4E-7C84007F9451}"/>
          </ac:spMkLst>
        </pc:spChg>
        <pc:spChg chg="del">
          <ac:chgData name="Siegbert Rudolph" userId="2af4d44886c067cc" providerId="LiveId" clId="{70D3AD17-797F-4F9A-986E-925696763E87}" dt="2022-06-20T13:50:42.293" v="792" actId="478"/>
          <ac:spMkLst>
            <pc:docMk/>
            <pc:sldMk cId="3053503160" sldId="667"/>
            <ac:spMk id="60" creationId="{703B4185-A445-46CD-A4B2-6578DF58D162}"/>
          </ac:spMkLst>
        </pc:spChg>
        <pc:spChg chg="del">
          <ac:chgData name="Siegbert Rudolph" userId="2af4d44886c067cc" providerId="LiveId" clId="{70D3AD17-797F-4F9A-986E-925696763E87}" dt="2022-06-20T13:50:42.293" v="792" actId="478"/>
          <ac:spMkLst>
            <pc:docMk/>
            <pc:sldMk cId="3053503160" sldId="667"/>
            <ac:spMk id="61" creationId="{5B8C6202-712C-4476-956E-874242D42F5A}"/>
          </ac:spMkLst>
        </pc:spChg>
        <pc:spChg chg="del">
          <ac:chgData name="Siegbert Rudolph" userId="2af4d44886c067cc" providerId="LiveId" clId="{70D3AD17-797F-4F9A-986E-925696763E87}" dt="2022-06-20T13:50:42.293" v="792" actId="478"/>
          <ac:spMkLst>
            <pc:docMk/>
            <pc:sldMk cId="3053503160" sldId="667"/>
            <ac:spMk id="62" creationId="{CF705B05-AFED-4E9C-B458-FE187E4C5EC1}"/>
          </ac:spMkLst>
        </pc:spChg>
        <pc:spChg chg="del">
          <ac:chgData name="Siegbert Rudolph" userId="2af4d44886c067cc" providerId="LiveId" clId="{70D3AD17-797F-4F9A-986E-925696763E87}" dt="2022-06-20T13:50:42.293" v="792" actId="478"/>
          <ac:spMkLst>
            <pc:docMk/>
            <pc:sldMk cId="3053503160" sldId="667"/>
            <ac:spMk id="63" creationId="{634364F7-5081-4B6D-B0C6-935434E8D0E1}"/>
          </ac:spMkLst>
        </pc:spChg>
        <pc:spChg chg="del">
          <ac:chgData name="Siegbert Rudolph" userId="2af4d44886c067cc" providerId="LiveId" clId="{70D3AD17-797F-4F9A-986E-925696763E87}" dt="2022-06-20T13:50:42.293" v="792" actId="478"/>
          <ac:spMkLst>
            <pc:docMk/>
            <pc:sldMk cId="3053503160" sldId="667"/>
            <ac:spMk id="82" creationId="{BB44A90E-FAA7-4283-A663-631CA12583AC}"/>
          </ac:spMkLst>
        </pc:spChg>
        <pc:spChg chg="del">
          <ac:chgData name="Siegbert Rudolph" userId="2af4d44886c067cc" providerId="LiveId" clId="{70D3AD17-797F-4F9A-986E-925696763E87}" dt="2022-06-20T13:50:42.293" v="792" actId="478"/>
          <ac:spMkLst>
            <pc:docMk/>
            <pc:sldMk cId="3053503160" sldId="667"/>
            <ac:spMk id="83" creationId="{EEEF3F44-ADCA-4544-AAD5-6C3A50162564}"/>
          </ac:spMkLst>
        </pc:spChg>
        <pc:spChg chg="del">
          <ac:chgData name="Siegbert Rudolph" userId="2af4d44886c067cc" providerId="LiveId" clId="{70D3AD17-797F-4F9A-986E-925696763E87}" dt="2022-06-20T13:50:42.293" v="792" actId="478"/>
          <ac:spMkLst>
            <pc:docMk/>
            <pc:sldMk cId="3053503160" sldId="667"/>
            <ac:spMk id="84" creationId="{53ABF6A2-3341-4BB1-8F1A-133CE8CA3CAA}"/>
          </ac:spMkLst>
        </pc:spChg>
        <pc:spChg chg="del">
          <ac:chgData name="Siegbert Rudolph" userId="2af4d44886c067cc" providerId="LiveId" clId="{70D3AD17-797F-4F9A-986E-925696763E87}" dt="2022-06-20T13:50:42.293" v="792" actId="478"/>
          <ac:spMkLst>
            <pc:docMk/>
            <pc:sldMk cId="3053503160" sldId="667"/>
            <ac:spMk id="85" creationId="{73F201F6-12CE-4484-AD08-330308D1033E}"/>
          </ac:spMkLst>
        </pc:spChg>
        <pc:spChg chg="del">
          <ac:chgData name="Siegbert Rudolph" userId="2af4d44886c067cc" providerId="LiveId" clId="{70D3AD17-797F-4F9A-986E-925696763E87}" dt="2022-06-20T13:50:42.293" v="792" actId="478"/>
          <ac:spMkLst>
            <pc:docMk/>
            <pc:sldMk cId="3053503160" sldId="667"/>
            <ac:spMk id="86" creationId="{E4624087-55D0-4CDE-BC33-00C2BFC79597}"/>
          </ac:spMkLst>
        </pc:spChg>
        <pc:spChg chg="mod">
          <ac:chgData name="Siegbert Rudolph" userId="2af4d44886c067cc" providerId="LiveId" clId="{70D3AD17-797F-4F9A-986E-925696763E87}" dt="2022-06-20T13:50:48.831" v="793" actId="1076"/>
          <ac:spMkLst>
            <pc:docMk/>
            <pc:sldMk cId="3053503160" sldId="667"/>
            <ac:spMk id="87" creationId="{CDB0911C-4E93-4EA9-8D5A-56A6E9CC7F7C}"/>
          </ac:spMkLst>
        </pc:spChg>
        <pc:spChg chg="mod">
          <ac:chgData name="Siegbert Rudolph" userId="2af4d44886c067cc" providerId="LiveId" clId="{70D3AD17-797F-4F9A-986E-925696763E87}" dt="2022-06-20T13:50:48.831" v="793" actId="1076"/>
          <ac:spMkLst>
            <pc:docMk/>
            <pc:sldMk cId="3053503160" sldId="667"/>
            <ac:spMk id="88" creationId="{9352FB39-9B8E-4FAA-B942-20EA3320C061}"/>
          </ac:spMkLst>
        </pc:spChg>
        <pc:spChg chg="mod">
          <ac:chgData name="Siegbert Rudolph" userId="2af4d44886c067cc" providerId="LiveId" clId="{70D3AD17-797F-4F9A-986E-925696763E87}" dt="2022-06-20T13:50:48.831" v="793" actId="1076"/>
          <ac:spMkLst>
            <pc:docMk/>
            <pc:sldMk cId="3053503160" sldId="667"/>
            <ac:spMk id="89" creationId="{E1B805F7-2D34-431A-86B1-2A48C889A501}"/>
          </ac:spMkLst>
        </pc:spChg>
        <pc:spChg chg="mod">
          <ac:chgData name="Siegbert Rudolph" userId="2af4d44886c067cc" providerId="LiveId" clId="{70D3AD17-797F-4F9A-986E-925696763E87}" dt="2022-06-20T13:50:48.831" v="793" actId="1076"/>
          <ac:spMkLst>
            <pc:docMk/>
            <pc:sldMk cId="3053503160" sldId="667"/>
            <ac:spMk id="90" creationId="{80682920-0CE3-46A0-AA4F-7C53726E47F1}"/>
          </ac:spMkLst>
        </pc:spChg>
        <pc:spChg chg="mod">
          <ac:chgData name="Siegbert Rudolph" userId="2af4d44886c067cc" providerId="LiveId" clId="{70D3AD17-797F-4F9A-986E-925696763E87}" dt="2022-06-20T13:50:48.831" v="793" actId="1076"/>
          <ac:spMkLst>
            <pc:docMk/>
            <pc:sldMk cId="3053503160" sldId="667"/>
            <ac:spMk id="91" creationId="{3718797E-D906-4890-A55E-EBED44924283}"/>
          </ac:spMkLst>
        </pc:spChg>
        <pc:spChg chg="mod">
          <ac:chgData name="Siegbert Rudolph" userId="2af4d44886c067cc" providerId="LiveId" clId="{70D3AD17-797F-4F9A-986E-925696763E87}" dt="2022-06-20T13:50:48.831" v="793" actId="1076"/>
          <ac:spMkLst>
            <pc:docMk/>
            <pc:sldMk cId="3053503160" sldId="667"/>
            <ac:spMk id="92" creationId="{007CF7E2-55C0-486D-8168-3507C9BDAD9D}"/>
          </ac:spMkLst>
        </pc:spChg>
        <pc:spChg chg="mod">
          <ac:chgData name="Siegbert Rudolph" userId="2af4d44886c067cc" providerId="LiveId" clId="{70D3AD17-797F-4F9A-986E-925696763E87}" dt="2022-06-20T13:50:48.831" v="793" actId="1076"/>
          <ac:spMkLst>
            <pc:docMk/>
            <pc:sldMk cId="3053503160" sldId="667"/>
            <ac:spMk id="93" creationId="{78C7C89A-5DAE-4F8F-9E85-3B0D33A8D511}"/>
          </ac:spMkLst>
        </pc:spChg>
        <pc:spChg chg="mod">
          <ac:chgData name="Siegbert Rudolph" userId="2af4d44886c067cc" providerId="LiveId" clId="{70D3AD17-797F-4F9A-986E-925696763E87}" dt="2022-06-20T13:50:48.831" v="793" actId="1076"/>
          <ac:spMkLst>
            <pc:docMk/>
            <pc:sldMk cId="3053503160" sldId="667"/>
            <ac:spMk id="94" creationId="{5C288E2B-70F4-4C3D-8A1A-8E42F2A65077}"/>
          </ac:spMkLst>
        </pc:spChg>
        <pc:spChg chg="mod">
          <ac:chgData name="Siegbert Rudolph" userId="2af4d44886c067cc" providerId="LiveId" clId="{70D3AD17-797F-4F9A-986E-925696763E87}" dt="2022-06-20T13:50:48.831" v="793" actId="1076"/>
          <ac:spMkLst>
            <pc:docMk/>
            <pc:sldMk cId="3053503160" sldId="667"/>
            <ac:spMk id="95" creationId="{EDBE2543-D004-43C0-917B-412A47B77032}"/>
          </ac:spMkLst>
        </pc:spChg>
        <pc:spChg chg="mod">
          <ac:chgData name="Siegbert Rudolph" userId="2af4d44886c067cc" providerId="LiveId" clId="{70D3AD17-797F-4F9A-986E-925696763E87}" dt="2022-06-20T13:50:48.831" v="793" actId="1076"/>
          <ac:spMkLst>
            <pc:docMk/>
            <pc:sldMk cId="3053503160" sldId="667"/>
            <ac:spMk id="96" creationId="{4117E541-2EB0-4417-9BC2-862772017FBA}"/>
          </ac:spMkLst>
        </pc:spChg>
      </pc:sldChg>
    </pc:docChg>
  </pc:docChgLst>
  <pc:docChgLst>
    <pc:chgData name="Siegbert Rudolph" userId="2af4d44886c067cc" providerId="LiveId" clId="{B3DF30B7-F005-4F2F-ABB3-DB024FE9B893}"/>
    <pc:docChg chg="modSld">
      <pc:chgData name="Siegbert Rudolph" userId="2af4d44886c067cc" providerId="LiveId" clId="{B3DF30B7-F005-4F2F-ABB3-DB024FE9B893}" dt="2023-05-20T10:33:52.929" v="5" actId="1076"/>
      <pc:docMkLst>
        <pc:docMk/>
      </pc:docMkLst>
      <pc:sldChg chg="addSp modSp mod modAnim">
        <pc:chgData name="Siegbert Rudolph" userId="2af4d44886c067cc" providerId="LiveId" clId="{B3DF30B7-F005-4F2F-ABB3-DB024FE9B893}" dt="2023-05-20T10:33:52.929" v="5" actId="1076"/>
        <pc:sldMkLst>
          <pc:docMk/>
          <pc:sldMk cId="1181829832" sldId="651"/>
        </pc:sldMkLst>
        <pc:spChg chg="add mod">
          <ac:chgData name="Siegbert Rudolph" userId="2af4d44886c067cc" providerId="LiveId" clId="{B3DF30B7-F005-4F2F-ABB3-DB024FE9B893}" dt="2023-05-20T10:33:34.480" v="1"/>
          <ac:spMkLst>
            <pc:docMk/>
            <pc:sldMk cId="1181829832" sldId="651"/>
            <ac:spMk id="5" creationId="{9EB959F2-2204-71D1-CF30-8C8A1557942C}"/>
          </ac:spMkLst>
        </pc:spChg>
        <pc:spChg chg="add mod">
          <ac:chgData name="Siegbert Rudolph" userId="2af4d44886c067cc" providerId="LiveId" clId="{B3DF30B7-F005-4F2F-ABB3-DB024FE9B893}" dt="2023-05-20T10:33:40.769" v="2" actId="14100"/>
          <ac:spMkLst>
            <pc:docMk/>
            <pc:sldMk cId="1181829832" sldId="651"/>
            <ac:spMk id="6" creationId="{5D9D029D-45F2-0407-22E4-6F931FB1D1D6}"/>
          </ac:spMkLst>
        </pc:spChg>
        <pc:spChg chg="ord">
          <ac:chgData name="Siegbert Rudolph" userId="2af4d44886c067cc" providerId="LiveId" clId="{B3DF30B7-F005-4F2F-ABB3-DB024FE9B893}" dt="2023-05-20T10:33:46.027" v="3" actId="166"/>
          <ac:spMkLst>
            <pc:docMk/>
            <pc:sldMk cId="1181829832" sldId="651"/>
            <ac:spMk id="133" creationId="{00000000-0000-0000-0000-000000000000}"/>
          </ac:spMkLst>
        </pc:spChg>
        <pc:spChg chg="ord">
          <ac:chgData name="Siegbert Rudolph" userId="2af4d44886c067cc" providerId="LiveId" clId="{B3DF30B7-F005-4F2F-ABB3-DB024FE9B893}" dt="2023-05-20T10:33:46.027" v="3" actId="166"/>
          <ac:spMkLst>
            <pc:docMk/>
            <pc:sldMk cId="1181829832" sldId="651"/>
            <ac:spMk id="134" creationId="{00000000-0000-0000-0000-000000000000}"/>
          </ac:spMkLst>
        </pc:spChg>
        <pc:spChg chg="ord">
          <ac:chgData name="Siegbert Rudolph" userId="2af4d44886c067cc" providerId="LiveId" clId="{B3DF30B7-F005-4F2F-ABB3-DB024FE9B893}" dt="2023-05-20T10:33:46.027" v="3" actId="166"/>
          <ac:spMkLst>
            <pc:docMk/>
            <pc:sldMk cId="1181829832" sldId="651"/>
            <ac:spMk id="144" creationId="{00000000-0000-0000-0000-000000000000}"/>
          </ac:spMkLst>
        </pc:spChg>
        <pc:spChg chg="ord">
          <ac:chgData name="Siegbert Rudolph" userId="2af4d44886c067cc" providerId="LiveId" clId="{B3DF30B7-F005-4F2F-ABB3-DB024FE9B893}" dt="2023-05-20T10:33:46.027" v="3" actId="166"/>
          <ac:spMkLst>
            <pc:docMk/>
            <pc:sldMk cId="1181829832" sldId="651"/>
            <ac:spMk id="145" creationId="{00000000-0000-0000-0000-000000000000}"/>
          </ac:spMkLst>
        </pc:spChg>
        <pc:spChg chg="ord">
          <ac:chgData name="Siegbert Rudolph" userId="2af4d44886c067cc" providerId="LiveId" clId="{B3DF30B7-F005-4F2F-ABB3-DB024FE9B893}" dt="2023-05-20T10:33:46.027" v="3" actId="166"/>
          <ac:spMkLst>
            <pc:docMk/>
            <pc:sldMk cId="1181829832" sldId="651"/>
            <ac:spMk id="158" creationId="{00000000-0000-0000-0000-000000000000}"/>
          </ac:spMkLst>
        </pc:spChg>
        <pc:spChg chg="ord">
          <ac:chgData name="Siegbert Rudolph" userId="2af4d44886c067cc" providerId="LiveId" clId="{B3DF30B7-F005-4F2F-ABB3-DB024FE9B893}" dt="2023-05-20T10:33:46.027" v="3" actId="166"/>
          <ac:spMkLst>
            <pc:docMk/>
            <pc:sldMk cId="1181829832" sldId="651"/>
            <ac:spMk id="165" creationId="{00000000-0000-0000-0000-000000000000}"/>
          </ac:spMkLst>
        </pc:spChg>
        <pc:picChg chg="mod ord">
          <ac:chgData name="Siegbert Rudolph" userId="2af4d44886c067cc" providerId="LiveId" clId="{B3DF30B7-F005-4F2F-ABB3-DB024FE9B893}" dt="2023-05-20T10:33:52.929" v="5" actId="1076"/>
          <ac:picMkLst>
            <pc:docMk/>
            <pc:sldMk cId="1181829832" sldId="651"/>
            <ac:picMk id="4" creationId="{52C19473-A389-4EC0-9937-FB1CF798432C}"/>
          </ac:picMkLst>
        </pc:picChg>
      </pc:sldChg>
    </pc:docChg>
  </pc:docChgLst>
  <pc:docChgLst>
    <pc:chgData name="Siegbert Rudolph" userId="2af4d44886c067cc" providerId="LiveId" clId="{7ABCA660-A182-40F7-A160-8AEC19D5F24B}"/>
    <pc:docChg chg="custSel delSld modSld">
      <pc:chgData name="Siegbert Rudolph" userId="2af4d44886c067cc" providerId="LiveId" clId="{7ABCA660-A182-40F7-A160-8AEC19D5F24B}" dt="2021-06-19T15:24:54.378" v="89" actId="1076"/>
      <pc:docMkLst>
        <pc:docMk/>
      </pc:docMkLst>
      <pc:sldChg chg="del">
        <pc:chgData name="Siegbert Rudolph" userId="2af4d44886c067cc" providerId="LiveId" clId="{7ABCA660-A182-40F7-A160-8AEC19D5F24B}" dt="2021-06-11T16:04:56.454" v="35" actId="47"/>
        <pc:sldMkLst>
          <pc:docMk/>
          <pc:sldMk cId="0" sldId="444"/>
        </pc:sldMkLst>
      </pc:sldChg>
      <pc:sldChg chg="delSp modSp mod">
        <pc:chgData name="Siegbert Rudolph" userId="2af4d44886c067cc" providerId="LiveId" clId="{7ABCA660-A182-40F7-A160-8AEC19D5F24B}" dt="2021-06-19T15:24:54.363" v="65" actId="1076"/>
        <pc:sldMkLst>
          <pc:docMk/>
          <pc:sldMk cId="1181829832" sldId="651"/>
        </pc:sldMkLst>
        <pc:spChg chg="del">
          <ac:chgData name="Siegbert Rudolph" userId="2af4d44886c067cc" providerId="LiveId" clId="{7ABCA660-A182-40F7-A160-8AEC19D5F24B}" dt="2021-06-19T15:24:54.363" v="60" actId="478"/>
          <ac:spMkLst>
            <pc:docMk/>
            <pc:sldMk cId="1181829832" sldId="651"/>
            <ac:spMk id="3" creationId="{29C9F8E7-C738-490A-AA4F-27CFD8F784CE}"/>
          </ac:spMkLst>
        </pc:spChg>
        <pc:spChg chg="mod">
          <ac:chgData name="Siegbert Rudolph" userId="2af4d44886c067cc" providerId="LiveId" clId="{7ABCA660-A182-40F7-A160-8AEC19D5F24B}" dt="2021-06-19T15:24:54.363" v="65" actId="1076"/>
          <ac:spMkLst>
            <pc:docMk/>
            <pc:sldMk cId="1181829832" sldId="651"/>
            <ac:spMk id="5" creationId="{59EBB2A3-9AC6-4BAD-9960-04CD556F47DD}"/>
          </ac:spMkLst>
        </pc:spChg>
      </pc:sldChg>
      <pc:sldChg chg="delSp modSp mod">
        <pc:chgData name="Siegbert Rudolph" userId="2af4d44886c067cc" providerId="LiveId" clId="{7ABCA660-A182-40F7-A160-8AEC19D5F24B}" dt="2021-06-19T15:24:54.363" v="59" actId="1076"/>
        <pc:sldMkLst>
          <pc:docMk/>
          <pc:sldMk cId="182780573" sldId="652"/>
        </pc:sldMkLst>
        <pc:spChg chg="del">
          <ac:chgData name="Siegbert Rudolph" userId="2af4d44886c067cc" providerId="LiveId" clId="{7ABCA660-A182-40F7-A160-8AEC19D5F24B}" dt="2021-06-19T15:24:54.363" v="54" actId="478"/>
          <ac:spMkLst>
            <pc:docMk/>
            <pc:sldMk cId="182780573" sldId="652"/>
            <ac:spMk id="4" creationId="{5679ECA7-C87D-4E6D-9AF8-981CB8D82CD4}"/>
          </ac:spMkLst>
        </pc:spChg>
        <pc:spChg chg="mod">
          <ac:chgData name="Siegbert Rudolph" userId="2af4d44886c067cc" providerId="LiveId" clId="{7ABCA660-A182-40F7-A160-8AEC19D5F24B}" dt="2021-06-19T15:24:54.363" v="59" actId="1076"/>
          <ac:spMkLst>
            <pc:docMk/>
            <pc:sldMk cId="182780573" sldId="652"/>
            <ac:spMk id="9" creationId="{71B34D1C-4363-4A3A-92B3-820DFFAB5BBC}"/>
          </ac:spMkLst>
        </pc:spChg>
      </pc:sldChg>
      <pc:sldChg chg="delSp modSp mod">
        <pc:chgData name="Siegbert Rudolph" userId="2af4d44886c067cc" providerId="LiveId" clId="{7ABCA660-A182-40F7-A160-8AEC19D5F24B}" dt="2021-06-19T15:24:54.363" v="53" actId="1076"/>
        <pc:sldMkLst>
          <pc:docMk/>
          <pc:sldMk cId="3296220360" sldId="656"/>
        </pc:sldMkLst>
        <pc:spChg chg="del">
          <ac:chgData name="Siegbert Rudolph" userId="2af4d44886c067cc" providerId="LiveId" clId="{7ABCA660-A182-40F7-A160-8AEC19D5F24B}" dt="2021-06-19T15:24:54.347" v="48" actId="478"/>
          <ac:spMkLst>
            <pc:docMk/>
            <pc:sldMk cId="3296220360" sldId="656"/>
            <ac:spMk id="2" creationId="{8FEB5EAE-2220-43A1-8A13-DAC10727CFCA}"/>
          </ac:spMkLst>
        </pc:spChg>
        <pc:spChg chg="mod">
          <ac:chgData name="Siegbert Rudolph" userId="2af4d44886c067cc" providerId="LiveId" clId="{7ABCA660-A182-40F7-A160-8AEC19D5F24B}" dt="2021-06-19T15:24:54.363" v="53" actId="1076"/>
          <ac:spMkLst>
            <pc:docMk/>
            <pc:sldMk cId="3296220360" sldId="656"/>
            <ac:spMk id="3" creationId="{A06440E6-3C52-4FDD-B40D-CB557CCBD6CD}"/>
          </ac:spMkLst>
        </pc:spChg>
      </pc:sldChg>
      <pc:sldChg chg="delSp modSp mod">
        <pc:chgData name="Siegbert Rudolph" userId="2af4d44886c067cc" providerId="LiveId" clId="{7ABCA660-A182-40F7-A160-8AEC19D5F24B}" dt="2021-06-19T15:24:54.363" v="71" actId="1076"/>
        <pc:sldMkLst>
          <pc:docMk/>
          <pc:sldMk cId="2940952553" sldId="659"/>
        </pc:sldMkLst>
        <pc:spChg chg="del">
          <ac:chgData name="Siegbert Rudolph" userId="2af4d44886c067cc" providerId="LiveId" clId="{7ABCA660-A182-40F7-A160-8AEC19D5F24B}" dt="2021-06-19T15:24:54.363" v="66" actId="478"/>
          <ac:spMkLst>
            <pc:docMk/>
            <pc:sldMk cId="2940952553" sldId="659"/>
            <ac:spMk id="2" creationId="{DF3452F0-884C-4F50-8EA3-9A55B09A93EC}"/>
          </ac:spMkLst>
        </pc:spChg>
        <pc:spChg chg="mod">
          <ac:chgData name="Siegbert Rudolph" userId="2af4d44886c067cc" providerId="LiveId" clId="{7ABCA660-A182-40F7-A160-8AEC19D5F24B}" dt="2021-06-19T15:24:54.363" v="71" actId="1076"/>
          <ac:spMkLst>
            <pc:docMk/>
            <pc:sldMk cId="2940952553" sldId="659"/>
            <ac:spMk id="3" creationId="{A8247C0B-5757-469E-AC58-1BC3377E51D8}"/>
          </ac:spMkLst>
        </pc:spChg>
      </pc:sldChg>
      <pc:sldChg chg="delSp modSp mod">
        <pc:chgData name="Siegbert Rudolph" userId="2af4d44886c067cc" providerId="LiveId" clId="{7ABCA660-A182-40F7-A160-8AEC19D5F24B}" dt="2021-06-19T15:24:54.363" v="77" actId="1076"/>
        <pc:sldMkLst>
          <pc:docMk/>
          <pc:sldMk cId="2915127394" sldId="660"/>
        </pc:sldMkLst>
        <pc:spChg chg="del">
          <ac:chgData name="Siegbert Rudolph" userId="2af4d44886c067cc" providerId="LiveId" clId="{7ABCA660-A182-40F7-A160-8AEC19D5F24B}" dt="2021-06-19T15:24:54.363" v="72" actId="478"/>
          <ac:spMkLst>
            <pc:docMk/>
            <pc:sldMk cId="2915127394" sldId="660"/>
            <ac:spMk id="2" creationId="{18B8AD09-5183-48B2-BADE-519D65E391BA}"/>
          </ac:spMkLst>
        </pc:spChg>
        <pc:spChg chg="mod">
          <ac:chgData name="Siegbert Rudolph" userId="2af4d44886c067cc" providerId="LiveId" clId="{7ABCA660-A182-40F7-A160-8AEC19D5F24B}" dt="2021-06-19T15:24:54.363" v="77" actId="1076"/>
          <ac:spMkLst>
            <pc:docMk/>
            <pc:sldMk cId="2915127394" sldId="660"/>
            <ac:spMk id="3" creationId="{96737F5C-10C1-4C78-890A-4640FACF9BF2}"/>
          </ac:spMkLst>
        </pc:spChg>
      </pc:sldChg>
      <pc:sldChg chg="delSp modSp mod">
        <pc:chgData name="Siegbert Rudolph" userId="2af4d44886c067cc" providerId="LiveId" clId="{7ABCA660-A182-40F7-A160-8AEC19D5F24B}" dt="2021-06-19T15:24:54.378" v="83" actId="1076"/>
        <pc:sldMkLst>
          <pc:docMk/>
          <pc:sldMk cId="4246312674" sldId="663"/>
        </pc:sldMkLst>
        <pc:spChg chg="del">
          <ac:chgData name="Siegbert Rudolph" userId="2af4d44886c067cc" providerId="LiveId" clId="{7ABCA660-A182-40F7-A160-8AEC19D5F24B}" dt="2021-06-19T15:24:54.363" v="78" actId="478"/>
          <ac:spMkLst>
            <pc:docMk/>
            <pc:sldMk cId="4246312674" sldId="663"/>
            <ac:spMk id="2" creationId="{D325F28D-6D2E-4CDF-B551-756F8D561A3F}"/>
          </ac:spMkLst>
        </pc:spChg>
        <pc:spChg chg="mod">
          <ac:chgData name="Siegbert Rudolph" userId="2af4d44886c067cc" providerId="LiveId" clId="{7ABCA660-A182-40F7-A160-8AEC19D5F24B}" dt="2021-06-19T15:24:54.378" v="83" actId="1076"/>
          <ac:spMkLst>
            <pc:docMk/>
            <pc:sldMk cId="4246312674" sldId="663"/>
            <ac:spMk id="3" creationId="{0408DE77-E306-422A-95A4-57A17E7C4BDC}"/>
          </ac:spMkLst>
        </pc:spChg>
      </pc:sldChg>
      <pc:sldChg chg="delSp modSp mod">
        <pc:chgData name="Siegbert Rudolph" userId="2af4d44886c067cc" providerId="LiveId" clId="{7ABCA660-A182-40F7-A160-8AEC19D5F24B}" dt="2021-06-19T15:24:54.378" v="89" actId="1076"/>
        <pc:sldMkLst>
          <pc:docMk/>
          <pc:sldMk cId="1316436521" sldId="664"/>
        </pc:sldMkLst>
        <pc:spChg chg="del">
          <ac:chgData name="Siegbert Rudolph" userId="2af4d44886c067cc" providerId="LiveId" clId="{7ABCA660-A182-40F7-A160-8AEC19D5F24B}" dt="2021-06-19T15:24:54.378" v="84" actId="478"/>
          <ac:spMkLst>
            <pc:docMk/>
            <pc:sldMk cId="1316436521" sldId="664"/>
            <ac:spMk id="2" creationId="{7FDBB455-3CC0-4B94-BAC4-5511AE9FF691}"/>
          </ac:spMkLst>
        </pc:spChg>
        <pc:spChg chg="mod">
          <ac:chgData name="Siegbert Rudolph" userId="2af4d44886c067cc" providerId="LiveId" clId="{7ABCA660-A182-40F7-A160-8AEC19D5F24B}" dt="2021-06-19T15:24:54.378" v="89" actId="1076"/>
          <ac:spMkLst>
            <pc:docMk/>
            <pc:sldMk cId="1316436521" sldId="664"/>
            <ac:spMk id="5" creationId="{35060D35-6D3F-4E4B-A881-0561A513E636}"/>
          </ac:spMkLst>
        </pc:spChg>
      </pc:sldChg>
      <pc:sldChg chg="delSp modSp mod">
        <pc:chgData name="Siegbert Rudolph" userId="2af4d44886c067cc" providerId="LiveId" clId="{7ABCA660-A182-40F7-A160-8AEC19D5F24B}" dt="2021-06-19T15:24:54.347" v="47" actId="1076"/>
        <pc:sldMkLst>
          <pc:docMk/>
          <pc:sldMk cId="3756563933" sldId="665"/>
        </pc:sldMkLst>
        <pc:spChg chg="del">
          <ac:chgData name="Siegbert Rudolph" userId="2af4d44886c067cc" providerId="LiveId" clId="{7ABCA660-A182-40F7-A160-8AEC19D5F24B}" dt="2021-06-19T15:24:54.347" v="42" actId="478"/>
          <ac:spMkLst>
            <pc:docMk/>
            <pc:sldMk cId="3756563933" sldId="665"/>
            <ac:spMk id="2" creationId="{7577DEAE-6F03-4355-8FF4-CE8ABD6D7E55}"/>
          </ac:spMkLst>
        </pc:spChg>
        <pc:spChg chg="mod">
          <ac:chgData name="Siegbert Rudolph" userId="2af4d44886c067cc" providerId="LiveId" clId="{7ABCA660-A182-40F7-A160-8AEC19D5F24B}" dt="2021-06-19T15:24:54.347" v="47" actId="1076"/>
          <ac:spMkLst>
            <pc:docMk/>
            <pc:sldMk cId="3756563933" sldId="665"/>
            <ac:spMk id="3" creationId="{A581B239-0804-4472-9A64-79B514982244}"/>
          </ac:spMkLst>
        </pc:spChg>
      </pc:sldChg>
      <pc:sldChg chg="delSp modSp mod">
        <pc:chgData name="Siegbert Rudolph" userId="2af4d44886c067cc" providerId="LiveId" clId="{7ABCA660-A182-40F7-A160-8AEC19D5F24B}" dt="2021-06-19T15:24:54.347" v="41" actId="1076"/>
        <pc:sldMkLst>
          <pc:docMk/>
          <pc:sldMk cId="0" sldId="666"/>
        </pc:sldMkLst>
        <pc:spChg chg="mod">
          <ac:chgData name="Siegbert Rudolph" userId="2af4d44886c067cc" providerId="LiveId" clId="{7ABCA660-A182-40F7-A160-8AEC19D5F24B}" dt="2021-06-19T15:24:54.347" v="41" actId="1076"/>
          <ac:spMkLst>
            <pc:docMk/>
            <pc:sldMk cId="0" sldId="666"/>
            <ac:spMk id="2" creationId="{3F670895-7B89-4E27-95B0-2F36B403BBC4}"/>
          </ac:spMkLst>
        </pc:spChg>
        <pc:spChg chg="del">
          <ac:chgData name="Siegbert Rudolph" userId="2af4d44886c067cc" providerId="LiveId" clId="{7ABCA660-A182-40F7-A160-8AEC19D5F24B}" dt="2021-06-19T15:24:54.347" v="36" actId="478"/>
          <ac:spMkLst>
            <pc:docMk/>
            <pc:sldMk cId="0" sldId="666"/>
            <ac:spMk id="10" creationId="{B0E04CE4-6520-4E00-B5C8-6C509233B082}"/>
          </ac:spMkLst>
        </pc:spChg>
        <pc:spChg chg="mod">
          <ac:chgData name="Siegbert Rudolph" userId="2af4d44886c067cc" providerId="LiveId" clId="{7ABCA660-A182-40F7-A160-8AEC19D5F24B}" dt="2021-06-11T16:04:43.254" v="14" actId="20577"/>
          <ac:spMkLst>
            <pc:docMk/>
            <pc:sldMk cId="0" sldId="666"/>
            <ac:spMk id="21" creationId="{980E5F40-2B18-40AA-A7B3-FC504B23C467}"/>
          </ac:spMkLst>
        </pc:spChg>
        <pc:spChg chg="mod">
          <ac:chgData name="Siegbert Rudolph" userId="2af4d44886c067cc" providerId="LiveId" clId="{7ABCA660-A182-40F7-A160-8AEC19D5F24B}" dt="2021-06-11T16:04:50.878" v="34" actId="20577"/>
          <ac:spMkLst>
            <pc:docMk/>
            <pc:sldMk cId="0" sldId="666"/>
            <ac:spMk id="22" creationId="{E381FE6C-F960-41FC-9C17-55C3A7D35DFD}"/>
          </ac:spMkLst>
        </pc:spChg>
      </pc:sldChg>
    </pc:docChg>
  </pc:docChgLst>
  <pc:docChgLst>
    <pc:chgData name="Siegbert Rudolph" userId="2af4d44886c067cc" providerId="LiveId" clId="{6B8712A9-1335-4A0B-A036-60DE7C55AC7B}"/>
    <pc:docChg chg="custSel modSld">
      <pc:chgData name="Siegbert Rudolph" userId="2af4d44886c067cc" providerId="LiveId" clId="{6B8712A9-1335-4A0B-A036-60DE7C55AC7B}" dt="2021-07-05T14:52:50.372" v="53" actId="1076"/>
      <pc:docMkLst>
        <pc:docMk/>
      </pc:docMkLst>
      <pc:sldChg chg="delSp modSp mod">
        <pc:chgData name="Siegbert Rudolph" userId="2af4d44886c067cc" providerId="LiveId" clId="{6B8712A9-1335-4A0B-A036-60DE7C55AC7B}" dt="2021-07-05T14:52:50.356" v="29" actId="1076"/>
        <pc:sldMkLst>
          <pc:docMk/>
          <pc:sldMk cId="1181829832" sldId="651"/>
        </pc:sldMkLst>
        <pc:spChg chg="mod">
          <ac:chgData name="Siegbert Rudolph" userId="2af4d44886c067cc" providerId="LiveId" clId="{6B8712A9-1335-4A0B-A036-60DE7C55AC7B}" dt="2021-07-05T14:52:50.356" v="29" actId="1076"/>
          <ac:spMkLst>
            <pc:docMk/>
            <pc:sldMk cId="1181829832" sldId="651"/>
            <ac:spMk id="3" creationId="{96DD198C-8460-4151-B83F-230BCA07B73E}"/>
          </ac:spMkLst>
        </pc:spChg>
        <pc:spChg chg="del">
          <ac:chgData name="Siegbert Rudolph" userId="2af4d44886c067cc" providerId="LiveId" clId="{6B8712A9-1335-4A0B-A036-60DE7C55AC7B}" dt="2021-07-05T14:52:50.341" v="24" actId="478"/>
          <ac:spMkLst>
            <pc:docMk/>
            <pc:sldMk cId="1181829832" sldId="651"/>
            <ac:spMk id="5" creationId="{59EBB2A3-9AC6-4BAD-9960-04CD556F47DD}"/>
          </ac:spMkLst>
        </pc:spChg>
      </pc:sldChg>
      <pc:sldChg chg="delSp modSp mod">
        <pc:chgData name="Siegbert Rudolph" userId="2af4d44886c067cc" providerId="LiveId" clId="{6B8712A9-1335-4A0B-A036-60DE7C55AC7B}" dt="2021-07-05T14:52:50.341" v="23" actId="1076"/>
        <pc:sldMkLst>
          <pc:docMk/>
          <pc:sldMk cId="182780573" sldId="652"/>
        </pc:sldMkLst>
        <pc:spChg chg="mod">
          <ac:chgData name="Siegbert Rudolph" userId="2af4d44886c067cc" providerId="LiveId" clId="{6B8712A9-1335-4A0B-A036-60DE7C55AC7B}" dt="2021-07-05T14:52:50.341" v="23" actId="1076"/>
          <ac:spMkLst>
            <pc:docMk/>
            <pc:sldMk cId="182780573" sldId="652"/>
            <ac:spMk id="4" creationId="{A1A33A57-5791-43FF-A9AA-2228168BCA94}"/>
          </ac:spMkLst>
        </pc:spChg>
        <pc:spChg chg="del">
          <ac:chgData name="Siegbert Rudolph" userId="2af4d44886c067cc" providerId="LiveId" clId="{6B8712A9-1335-4A0B-A036-60DE7C55AC7B}" dt="2021-07-05T14:52:50.341" v="18" actId="478"/>
          <ac:spMkLst>
            <pc:docMk/>
            <pc:sldMk cId="182780573" sldId="652"/>
            <ac:spMk id="9" creationId="{71B34D1C-4363-4A3A-92B3-820DFFAB5BBC}"/>
          </ac:spMkLst>
        </pc:spChg>
      </pc:sldChg>
      <pc:sldChg chg="delSp modSp mod">
        <pc:chgData name="Siegbert Rudolph" userId="2af4d44886c067cc" providerId="LiveId" clId="{6B8712A9-1335-4A0B-A036-60DE7C55AC7B}" dt="2021-07-05T14:52:50.341" v="17" actId="1076"/>
        <pc:sldMkLst>
          <pc:docMk/>
          <pc:sldMk cId="3296220360" sldId="656"/>
        </pc:sldMkLst>
        <pc:spChg chg="mod">
          <ac:chgData name="Siegbert Rudolph" userId="2af4d44886c067cc" providerId="LiveId" clId="{6B8712A9-1335-4A0B-A036-60DE7C55AC7B}" dt="2021-07-05T14:52:50.341" v="17" actId="1076"/>
          <ac:spMkLst>
            <pc:docMk/>
            <pc:sldMk cId="3296220360" sldId="656"/>
            <ac:spMk id="2" creationId="{97E8B56C-EFB1-4ACE-84DE-9C5A31283AA6}"/>
          </ac:spMkLst>
        </pc:spChg>
        <pc:spChg chg="del">
          <ac:chgData name="Siegbert Rudolph" userId="2af4d44886c067cc" providerId="LiveId" clId="{6B8712A9-1335-4A0B-A036-60DE7C55AC7B}" dt="2021-07-05T14:52:50.341" v="12" actId="478"/>
          <ac:spMkLst>
            <pc:docMk/>
            <pc:sldMk cId="3296220360" sldId="656"/>
            <ac:spMk id="3" creationId="{A06440E6-3C52-4FDD-B40D-CB557CCBD6CD}"/>
          </ac:spMkLst>
        </pc:spChg>
      </pc:sldChg>
      <pc:sldChg chg="delSp modSp mod">
        <pc:chgData name="Siegbert Rudolph" userId="2af4d44886c067cc" providerId="LiveId" clId="{6B8712A9-1335-4A0B-A036-60DE7C55AC7B}" dt="2021-07-05T14:52:50.356" v="35" actId="1076"/>
        <pc:sldMkLst>
          <pc:docMk/>
          <pc:sldMk cId="2940952553" sldId="659"/>
        </pc:sldMkLst>
        <pc:spChg chg="mod">
          <ac:chgData name="Siegbert Rudolph" userId="2af4d44886c067cc" providerId="LiveId" clId="{6B8712A9-1335-4A0B-A036-60DE7C55AC7B}" dt="2021-07-05T14:52:50.356" v="35" actId="1076"/>
          <ac:spMkLst>
            <pc:docMk/>
            <pc:sldMk cId="2940952553" sldId="659"/>
            <ac:spMk id="2" creationId="{A8DC8B5F-6A14-4475-86D2-CE19FD7C654D}"/>
          </ac:spMkLst>
        </pc:spChg>
        <pc:spChg chg="del">
          <ac:chgData name="Siegbert Rudolph" userId="2af4d44886c067cc" providerId="LiveId" clId="{6B8712A9-1335-4A0B-A036-60DE7C55AC7B}" dt="2021-07-05T14:52:50.356" v="30" actId="478"/>
          <ac:spMkLst>
            <pc:docMk/>
            <pc:sldMk cId="2940952553" sldId="659"/>
            <ac:spMk id="3" creationId="{A8247C0B-5757-469E-AC58-1BC3377E51D8}"/>
          </ac:spMkLst>
        </pc:spChg>
      </pc:sldChg>
      <pc:sldChg chg="delSp modSp mod">
        <pc:chgData name="Siegbert Rudolph" userId="2af4d44886c067cc" providerId="LiveId" clId="{6B8712A9-1335-4A0B-A036-60DE7C55AC7B}" dt="2021-07-05T14:52:50.356" v="41" actId="1076"/>
        <pc:sldMkLst>
          <pc:docMk/>
          <pc:sldMk cId="2915127394" sldId="660"/>
        </pc:sldMkLst>
        <pc:spChg chg="mod">
          <ac:chgData name="Siegbert Rudolph" userId="2af4d44886c067cc" providerId="LiveId" clId="{6B8712A9-1335-4A0B-A036-60DE7C55AC7B}" dt="2021-07-05T14:52:50.356" v="41" actId="1076"/>
          <ac:spMkLst>
            <pc:docMk/>
            <pc:sldMk cId="2915127394" sldId="660"/>
            <ac:spMk id="2" creationId="{32379E32-82F0-4EFD-8DF2-FFA8333B6160}"/>
          </ac:spMkLst>
        </pc:spChg>
        <pc:spChg chg="del">
          <ac:chgData name="Siegbert Rudolph" userId="2af4d44886c067cc" providerId="LiveId" clId="{6B8712A9-1335-4A0B-A036-60DE7C55AC7B}" dt="2021-07-05T14:52:50.356" v="36" actId="478"/>
          <ac:spMkLst>
            <pc:docMk/>
            <pc:sldMk cId="2915127394" sldId="660"/>
            <ac:spMk id="3" creationId="{96737F5C-10C1-4C78-890A-4640FACF9BF2}"/>
          </ac:spMkLst>
        </pc:spChg>
      </pc:sldChg>
      <pc:sldChg chg="delSp modSp mod">
        <pc:chgData name="Siegbert Rudolph" userId="2af4d44886c067cc" providerId="LiveId" clId="{6B8712A9-1335-4A0B-A036-60DE7C55AC7B}" dt="2021-07-05T14:52:50.356" v="47" actId="1076"/>
        <pc:sldMkLst>
          <pc:docMk/>
          <pc:sldMk cId="4246312674" sldId="663"/>
        </pc:sldMkLst>
        <pc:spChg chg="mod">
          <ac:chgData name="Siegbert Rudolph" userId="2af4d44886c067cc" providerId="LiveId" clId="{6B8712A9-1335-4A0B-A036-60DE7C55AC7B}" dt="2021-07-05T14:52:50.356" v="47" actId="1076"/>
          <ac:spMkLst>
            <pc:docMk/>
            <pc:sldMk cId="4246312674" sldId="663"/>
            <ac:spMk id="2" creationId="{034CB777-9179-4BCB-B04C-2B0C3CC0BE16}"/>
          </ac:spMkLst>
        </pc:spChg>
        <pc:spChg chg="del">
          <ac:chgData name="Siegbert Rudolph" userId="2af4d44886c067cc" providerId="LiveId" clId="{6B8712A9-1335-4A0B-A036-60DE7C55AC7B}" dt="2021-07-05T14:52:50.356" v="42" actId="478"/>
          <ac:spMkLst>
            <pc:docMk/>
            <pc:sldMk cId="4246312674" sldId="663"/>
            <ac:spMk id="3" creationId="{0408DE77-E306-422A-95A4-57A17E7C4BDC}"/>
          </ac:spMkLst>
        </pc:spChg>
      </pc:sldChg>
      <pc:sldChg chg="delSp modSp mod">
        <pc:chgData name="Siegbert Rudolph" userId="2af4d44886c067cc" providerId="LiveId" clId="{6B8712A9-1335-4A0B-A036-60DE7C55AC7B}" dt="2021-07-05T14:52:50.372" v="53" actId="1076"/>
        <pc:sldMkLst>
          <pc:docMk/>
          <pc:sldMk cId="1316436521" sldId="664"/>
        </pc:sldMkLst>
        <pc:spChg chg="mod">
          <ac:chgData name="Siegbert Rudolph" userId="2af4d44886c067cc" providerId="LiveId" clId="{6B8712A9-1335-4A0B-A036-60DE7C55AC7B}" dt="2021-07-05T14:52:50.372" v="53" actId="1076"/>
          <ac:spMkLst>
            <pc:docMk/>
            <pc:sldMk cId="1316436521" sldId="664"/>
            <ac:spMk id="2" creationId="{DD26CEE2-B77D-4886-99E1-76D020945AD0}"/>
          </ac:spMkLst>
        </pc:spChg>
        <pc:spChg chg="del">
          <ac:chgData name="Siegbert Rudolph" userId="2af4d44886c067cc" providerId="LiveId" clId="{6B8712A9-1335-4A0B-A036-60DE7C55AC7B}" dt="2021-07-05T14:52:50.356" v="48" actId="478"/>
          <ac:spMkLst>
            <pc:docMk/>
            <pc:sldMk cId="1316436521" sldId="664"/>
            <ac:spMk id="5" creationId="{35060D35-6D3F-4E4B-A881-0561A513E636}"/>
          </ac:spMkLst>
        </pc:spChg>
      </pc:sldChg>
      <pc:sldChg chg="delSp modSp mod">
        <pc:chgData name="Siegbert Rudolph" userId="2af4d44886c067cc" providerId="LiveId" clId="{6B8712A9-1335-4A0B-A036-60DE7C55AC7B}" dt="2021-07-05T14:52:50.341" v="11" actId="1076"/>
        <pc:sldMkLst>
          <pc:docMk/>
          <pc:sldMk cId="3756563933" sldId="665"/>
        </pc:sldMkLst>
        <pc:spChg chg="mod">
          <ac:chgData name="Siegbert Rudolph" userId="2af4d44886c067cc" providerId="LiveId" clId="{6B8712A9-1335-4A0B-A036-60DE7C55AC7B}" dt="2021-07-05T14:52:50.341" v="11" actId="1076"/>
          <ac:spMkLst>
            <pc:docMk/>
            <pc:sldMk cId="3756563933" sldId="665"/>
            <ac:spMk id="2" creationId="{BC4E637B-F1E9-4F91-B925-5AAF825BA98C}"/>
          </ac:spMkLst>
        </pc:spChg>
        <pc:spChg chg="del">
          <ac:chgData name="Siegbert Rudolph" userId="2af4d44886c067cc" providerId="LiveId" clId="{6B8712A9-1335-4A0B-A036-60DE7C55AC7B}" dt="2021-07-05T14:52:50.341" v="6" actId="478"/>
          <ac:spMkLst>
            <pc:docMk/>
            <pc:sldMk cId="3756563933" sldId="665"/>
            <ac:spMk id="3" creationId="{A581B239-0804-4472-9A64-79B514982244}"/>
          </ac:spMkLst>
        </pc:spChg>
      </pc:sldChg>
      <pc:sldChg chg="delSp modSp mod">
        <pc:chgData name="Siegbert Rudolph" userId="2af4d44886c067cc" providerId="LiveId" clId="{6B8712A9-1335-4A0B-A036-60DE7C55AC7B}" dt="2021-07-05T14:52:50.325" v="5" actId="1076"/>
        <pc:sldMkLst>
          <pc:docMk/>
          <pc:sldMk cId="0" sldId="666"/>
        </pc:sldMkLst>
        <pc:spChg chg="del">
          <ac:chgData name="Siegbert Rudolph" userId="2af4d44886c067cc" providerId="LiveId" clId="{6B8712A9-1335-4A0B-A036-60DE7C55AC7B}" dt="2021-07-05T14:52:50.325" v="0" actId="478"/>
          <ac:spMkLst>
            <pc:docMk/>
            <pc:sldMk cId="0" sldId="666"/>
            <ac:spMk id="2" creationId="{3F670895-7B89-4E27-95B0-2F36B403BBC4}"/>
          </ac:spMkLst>
        </pc:spChg>
        <pc:spChg chg="mod">
          <ac:chgData name="Siegbert Rudolph" userId="2af4d44886c067cc" providerId="LiveId" clId="{6B8712A9-1335-4A0B-A036-60DE7C55AC7B}" dt="2021-07-05T14:52:50.325" v="5" actId="1076"/>
          <ac:spMkLst>
            <pc:docMk/>
            <pc:sldMk cId="0" sldId="666"/>
            <ac:spMk id="3" creationId="{07D1E27C-EC1F-4A84-B009-98796184B7F8}"/>
          </ac:spMkLst>
        </pc:spChg>
      </pc:sldChg>
    </pc:docChg>
  </pc:docChgLst>
  <pc:docChgLst>
    <pc:chgData name="Siegbert Rudolph" userId="2af4d44886c067cc" providerId="LiveId" clId="{BFD12772-E541-4CE6-A540-BD915CC38895}"/>
    <pc:docChg chg="custSel modSld">
      <pc:chgData name="Siegbert Rudolph" userId="2af4d44886c067cc" providerId="LiveId" clId="{BFD12772-E541-4CE6-A540-BD915CC38895}" dt="2022-07-03T13:20:08.144" v="117" actId="1076"/>
      <pc:docMkLst>
        <pc:docMk/>
      </pc:docMkLst>
      <pc:sldChg chg="delSp modSp mod">
        <pc:chgData name="Siegbert Rudolph" userId="2af4d44886c067cc" providerId="LiveId" clId="{BFD12772-E541-4CE6-A540-BD915CC38895}" dt="2022-07-03T13:20:08.128" v="105" actId="1076"/>
        <pc:sldMkLst>
          <pc:docMk/>
          <pc:sldMk cId="3567476434" sldId="605"/>
        </pc:sldMkLst>
        <pc:spChg chg="mod">
          <ac:chgData name="Siegbert Rudolph" userId="2af4d44886c067cc" providerId="LiveId" clId="{BFD12772-E541-4CE6-A540-BD915CC38895}" dt="2022-07-03T13:20:08.128" v="105" actId="1076"/>
          <ac:spMkLst>
            <pc:docMk/>
            <pc:sldMk cId="3567476434" sldId="605"/>
            <ac:spMk id="2" creationId="{E8C499A8-E0EF-91BC-914F-89B3EE665AC5}"/>
          </ac:spMkLst>
        </pc:spChg>
        <pc:spChg chg="del">
          <ac:chgData name="Siegbert Rudolph" userId="2af4d44886c067cc" providerId="LiveId" clId="{BFD12772-E541-4CE6-A540-BD915CC38895}" dt="2022-07-03T13:20:08.128" v="100" actId="478"/>
          <ac:spMkLst>
            <pc:docMk/>
            <pc:sldMk cId="3567476434" sldId="605"/>
            <ac:spMk id="3" creationId="{B9942634-95FF-464A-8609-8100199BAB47}"/>
          </ac:spMkLst>
        </pc:spChg>
      </pc:sldChg>
      <pc:sldChg chg="delSp modSp mod">
        <pc:chgData name="Siegbert Rudolph" userId="2af4d44886c067cc" providerId="LiveId" clId="{BFD12772-E541-4CE6-A540-BD915CC38895}" dt="2022-07-03T13:20:08.128" v="99" actId="1076"/>
        <pc:sldMkLst>
          <pc:docMk/>
          <pc:sldMk cId="1092787379" sldId="620"/>
        </pc:sldMkLst>
        <pc:spChg chg="mod">
          <ac:chgData name="Siegbert Rudolph" userId="2af4d44886c067cc" providerId="LiveId" clId="{BFD12772-E541-4CE6-A540-BD915CC38895}" dt="2022-07-03T13:20:08.128" v="99" actId="1076"/>
          <ac:spMkLst>
            <pc:docMk/>
            <pc:sldMk cId="1092787379" sldId="620"/>
            <ac:spMk id="2" creationId="{9EB1AD85-03D4-A815-0D90-C2B50B4EAFF3}"/>
          </ac:spMkLst>
        </pc:spChg>
        <pc:spChg chg="del">
          <ac:chgData name="Siegbert Rudolph" userId="2af4d44886c067cc" providerId="LiveId" clId="{BFD12772-E541-4CE6-A540-BD915CC38895}" dt="2022-07-03T13:20:08.128" v="94" actId="478"/>
          <ac:spMkLst>
            <pc:docMk/>
            <pc:sldMk cId="1092787379" sldId="620"/>
            <ac:spMk id="3" creationId="{2215D4B5-2FEE-416C-A493-28F6AB4EF119}"/>
          </ac:spMkLst>
        </pc:spChg>
      </pc:sldChg>
      <pc:sldChg chg="delSp modSp mod">
        <pc:chgData name="Siegbert Rudolph" userId="2af4d44886c067cc" providerId="LiveId" clId="{BFD12772-E541-4CE6-A540-BD915CC38895}" dt="2022-07-03T13:20:08.128" v="87" actId="1076"/>
        <pc:sldMkLst>
          <pc:docMk/>
          <pc:sldMk cId="1181829832" sldId="651"/>
        </pc:sldMkLst>
        <pc:spChg chg="mod">
          <ac:chgData name="Siegbert Rudolph" userId="2af4d44886c067cc" providerId="LiveId" clId="{BFD12772-E541-4CE6-A540-BD915CC38895}" dt="2022-07-03T13:20:08.128" v="87" actId="1076"/>
          <ac:spMkLst>
            <pc:docMk/>
            <pc:sldMk cId="1181829832" sldId="651"/>
            <ac:spMk id="3" creationId="{01FB4114-1801-EDFC-7CB4-4965E73A5B76}"/>
          </ac:spMkLst>
        </pc:spChg>
        <pc:spChg chg="del">
          <ac:chgData name="Siegbert Rudolph" userId="2af4d44886c067cc" providerId="LiveId" clId="{BFD12772-E541-4CE6-A540-BD915CC38895}" dt="2021-12-30T13:11:27.881" v="24" actId="478"/>
          <ac:spMkLst>
            <pc:docMk/>
            <pc:sldMk cId="1181829832" sldId="651"/>
            <ac:spMk id="3" creationId="{96DD198C-8460-4151-B83F-230BCA07B73E}"/>
          </ac:spMkLst>
        </pc:spChg>
        <pc:spChg chg="del mod">
          <ac:chgData name="Siegbert Rudolph" userId="2af4d44886c067cc" providerId="LiveId" clId="{BFD12772-E541-4CE6-A540-BD915CC38895}" dt="2022-07-03T13:20:08.113" v="82" actId="478"/>
          <ac:spMkLst>
            <pc:docMk/>
            <pc:sldMk cId="1181829832" sldId="651"/>
            <ac:spMk id="5" creationId="{F8141577-9A4C-4180-909C-75B62963F966}"/>
          </ac:spMkLst>
        </pc:spChg>
      </pc:sldChg>
      <pc:sldChg chg="delSp modSp mod">
        <pc:chgData name="Siegbert Rudolph" userId="2af4d44886c067cc" providerId="LiveId" clId="{BFD12772-E541-4CE6-A540-BD915CC38895}" dt="2022-07-03T13:20:08.113" v="81" actId="1076"/>
        <pc:sldMkLst>
          <pc:docMk/>
          <pc:sldMk cId="182780573" sldId="652"/>
        </pc:sldMkLst>
        <pc:spChg chg="del">
          <ac:chgData name="Siegbert Rudolph" userId="2af4d44886c067cc" providerId="LiveId" clId="{BFD12772-E541-4CE6-A540-BD915CC38895}" dt="2021-12-30T13:11:27.881" v="18" actId="478"/>
          <ac:spMkLst>
            <pc:docMk/>
            <pc:sldMk cId="182780573" sldId="652"/>
            <ac:spMk id="4" creationId="{A1A33A57-5791-43FF-A9AA-2228168BCA94}"/>
          </ac:spMkLst>
        </pc:spChg>
        <pc:spChg chg="mod">
          <ac:chgData name="Siegbert Rudolph" userId="2af4d44886c067cc" providerId="LiveId" clId="{BFD12772-E541-4CE6-A540-BD915CC38895}" dt="2022-07-03T13:20:08.113" v="81" actId="1076"/>
          <ac:spMkLst>
            <pc:docMk/>
            <pc:sldMk cId="182780573" sldId="652"/>
            <ac:spMk id="4" creationId="{C89CE14B-E722-858D-76EA-69A9E919E62C}"/>
          </ac:spMkLst>
        </pc:spChg>
        <pc:spChg chg="del mod">
          <ac:chgData name="Siegbert Rudolph" userId="2af4d44886c067cc" providerId="LiveId" clId="{BFD12772-E541-4CE6-A540-BD915CC38895}" dt="2022-07-03T13:20:08.113" v="76" actId="478"/>
          <ac:spMkLst>
            <pc:docMk/>
            <pc:sldMk cId="182780573" sldId="652"/>
            <ac:spMk id="9" creationId="{6728069E-5F1C-42AD-BDC5-B4D30B0EBE92}"/>
          </ac:spMkLst>
        </pc:spChg>
      </pc:sldChg>
      <pc:sldChg chg="delSp modSp mod">
        <pc:chgData name="Siegbert Rudolph" userId="2af4d44886c067cc" providerId="LiveId" clId="{BFD12772-E541-4CE6-A540-BD915CC38895}" dt="2021-12-30T13:11:27.881" v="17" actId="1076"/>
        <pc:sldMkLst>
          <pc:docMk/>
          <pc:sldMk cId="3296220360" sldId="656"/>
        </pc:sldMkLst>
        <pc:spChg chg="del">
          <ac:chgData name="Siegbert Rudolph" userId="2af4d44886c067cc" providerId="LiveId" clId="{BFD12772-E541-4CE6-A540-BD915CC38895}" dt="2021-12-30T13:11:27.881" v="12" actId="478"/>
          <ac:spMkLst>
            <pc:docMk/>
            <pc:sldMk cId="3296220360" sldId="656"/>
            <ac:spMk id="2" creationId="{97E8B56C-EFB1-4ACE-84DE-9C5A31283AA6}"/>
          </ac:spMkLst>
        </pc:spChg>
        <pc:spChg chg="mod">
          <ac:chgData name="Siegbert Rudolph" userId="2af4d44886c067cc" providerId="LiveId" clId="{BFD12772-E541-4CE6-A540-BD915CC38895}" dt="2021-12-30T13:11:27.881" v="17" actId="1076"/>
          <ac:spMkLst>
            <pc:docMk/>
            <pc:sldMk cId="3296220360" sldId="656"/>
            <ac:spMk id="3" creationId="{9F2A5585-13C9-456F-9C57-C57C68FF61E8}"/>
          </ac:spMkLst>
        </pc:spChg>
      </pc:sldChg>
      <pc:sldChg chg="delSp modSp mod">
        <pc:chgData name="Siegbert Rudolph" userId="2af4d44886c067cc" providerId="LiveId" clId="{BFD12772-E541-4CE6-A540-BD915CC38895}" dt="2021-12-30T13:11:27.897" v="35" actId="1076"/>
        <pc:sldMkLst>
          <pc:docMk/>
          <pc:sldMk cId="2940952553" sldId="659"/>
        </pc:sldMkLst>
        <pc:spChg chg="del">
          <ac:chgData name="Siegbert Rudolph" userId="2af4d44886c067cc" providerId="LiveId" clId="{BFD12772-E541-4CE6-A540-BD915CC38895}" dt="2021-12-30T13:11:27.881" v="30" actId="478"/>
          <ac:spMkLst>
            <pc:docMk/>
            <pc:sldMk cId="2940952553" sldId="659"/>
            <ac:spMk id="2" creationId="{A8DC8B5F-6A14-4475-86D2-CE19FD7C654D}"/>
          </ac:spMkLst>
        </pc:spChg>
        <pc:spChg chg="mod">
          <ac:chgData name="Siegbert Rudolph" userId="2af4d44886c067cc" providerId="LiveId" clId="{BFD12772-E541-4CE6-A540-BD915CC38895}" dt="2021-12-30T13:11:27.897" v="35" actId="1076"/>
          <ac:spMkLst>
            <pc:docMk/>
            <pc:sldMk cId="2940952553" sldId="659"/>
            <ac:spMk id="3" creationId="{6A647342-494F-4D57-BA79-5F83462DD452}"/>
          </ac:spMkLst>
        </pc:spChg>
      </pc:sldChg>
      <pc:sldChg chg="delSp modSp mod">
        <pc:chgData name="Siegbert Rudolph" userId="2af4d44886c067cc" providerId="LiveId" clId="{BFD12772-E541-4CE6-A540-BD915CC38895}" dt="2022-07-03T13:20:08.128" v="93" actId="1076"/>
        <pc:sldMkLst>
          <pc:docMk/>
          <pc:sldMk cId="2915127394" sldId="660"/>
        </pc:sldMkLst>
        <pc:spChg chg="del">
          <ac:chgData name="Siegbert Rudolph" userId="2af4d44886c067cc" providerId="LiveId" clId="{BFD12772-E541-4CE6-A540-BD915CC38895}" dt="2021-12-30T13:11:27.897" v="36" actId="478"/>
          <ac:spMkLst>
            <pc:docMk/>
            <pc:sldMk cId="2915127394" sldId="660"/>
            <ac:spMk id="2" creationId="{32379E32-82F0-4EFD-8DF2-FFA8333B6160}"/>
          </ac:spMkLst>
        </pc:spChg>
        <pc:spChg chg="mod">
          <ac:chgData name="Siegbert Rudolph" userId="2af4d44886c067cc" providerId="LiveId" clId="{BFD12772-E541-4CE6-A540-BD915CC38895}" dt="2022-07-03T13:20:08.128" v="93" actId="1076"/>
          <ac:spMkLst>
            <pc:docMk/>
            <pc:sldMk cId="2915127394" sldId="660"/>
            <ac:spMk id="2" creationId="{376F4442-937B-E00C-551A-9BF9B77E92C3}"/>
          </ac:spMkLst>
        </pc:spChg>
        <pc:spChg chg="del mod">
          <ac:chgData name="Siegbert Rudolph" userId="2af4d44886c067cc" providerId="LiveId" clId="{BFD12772-E541-4CE6-A540-BD915CC38895}" dt="2022-07-03T13:20:08.128" v="88" actId="478"/>
          <ac:spMkLst>
            <pc:docMk/>
            <pc:sldMk cId="2915127394" sldId="660"/>
            <ac:spMk id="3" creationId="{36ED66B7-A472-46E3-A86C-EEC3F9F466E3}"/>
          </ac:spMkLst>
        </pc:spChg>
      </pc:sldChg>
      <pc:sldChg chg="delSp modSp mod">
        <pc:chgData name="Siegbert Rudolph" userId="2af4d44886c067cc" providerId="LiveId" clId="{BFD12772-E541-4CE6-A540-BD915CC38895}" dt="2022-07-03T13:20:08.144" v="111" actId="1076"/>
        <pc:sldMkLst>
          <pc:docMk/>
          <pc:sldMk cId="4246312674" sldId="663"/>
        </pc:sldMkLst>
        <pc:spChg chg="del">
          <ac:chgData name="Siegbert Rudolph" userId="2af4d44886c067cc" providerId="LiveId" clId="{BFD12772-E541-4CE6-A540-BD915CC38895}" dt="2021-12-30T13:11:27.897" v="42" actId="478"/>
          <ac:spMkLst>
            <pc:docMk/>
            <pc:sldMk cId="4246312674" sldId="663"/>
            <ac:spMk id="2" creationId="{034CB777-9179-4BCB-B04C-2B0C3CC0BE16}"/>
          </ac:spMkLst>
        </pc:spChg>
        <pc:spChg chg="mod">
          <ac:chgData name="Siegbert Rudolph" userId="2af4d44886c067cc" providerId="LiveId" clId="{BFD12772-E541-4CE6-A540-BD915CC38895}" dt="2022-07-03T13:20:08.144" v="111" actId="1076"/>
          <ac:spMkLst>
            <pc:docMk/>
            <pc:sldMk cId="4246312674" sldId="663"/>
            <ac:spMk id="2" creationId="{57AC243B-8719-D883-B3AD-37EAD8D0EA8C}"/>
          </ac:spMkLst>
        </pc:spChg>
        <pc:spChg chg="del mod">
          <ac:chgData name="Siegbert Rudolph" userId="2af4d44886c067cc" providerId="LiveId" clId="{BFD12772-E541-4CE6-A540-BD915CC38895}" dt="2022-07-03T13:20:08.128" v="106" actId="478"/>
          <ac:spMkLst>
            <pc:docMk/>
            <pc:sldMk cId="4246312674" sldId="663"/>
            <ac:spMk id="3" creationId="{29D6A75A-0E1D-4872-81B9-7EE228AED371}"/>
          </ac:spMkLst>
        </pc:spChg>
      </pc:sldChg>
      <pc:sldChg chg="delSp modSp mod">
        <pc:chgData name="Siegbert Rudolph" userId="2af4d44886c067cc" providerId="LiveId" clId="{BFD12772-E541-4CE6-A540-BD915CC38895}" dt="2022-07-03T13:20:08.144" v="117" actId="1076"/>
        <pc:sldMkLst>
          <pc:docMk/>
          <pc:sldMk cId="1316436521" sldId="664"/>
        </pc:sldMkLst>
        <pc:spChg chg="mod">
          <ac:chgData name="Siegbert Rudolph" userId="2af4d44886c067cc" providerId="LiveId" clId="{BFD12772-E541-4CE6-A540-BD915CC38895}" dt="2022-07-03T13:20:08.144" v="117" actId="1076"/>
          <ac:spMkLst>
            <pc:docMk/>
            <pc:sldMk cId="1316436521" sldId="664"/>
            <ac:spMk id="2" creationId="{8B01BD87-2F67-C859-A3BE-AB165DB27ED6}"/>
          </ac:spMkLst>
        </pc:spChg>
        <pc:spChg chg="del">
          <ac:chgData name="Siegbert Rudolph" userId="2af4d44886c067cc" providerId="LiveId" clId="{BFD12772-E541-4CE6-A540-BD915CC38895}" dt="2021-12-30T13:11:27.897" v="48" actId="478"/>
          <ac:spMkLst>
            <pc:docMk/>
            <pc:sldMk cId="1316436521" sldId="664"/>
            <ac:spMk id="2" creationId="{DD26CEE2-B77D-4886-99E1-76D020945AD0}"/>
          </ac:spMkLst>
        </pc:spChg>
        <pc:spChg chg="del mod">
          <ac:chgData name="Siegbert Rudolph" userId="2af4d44886c067cc" providerId="LiveId" clId="{BFD12772-E541-4CE6-A540-BD915CC38895}" dt="2022-07-03T13:20:08.144" v="112" actId="478"/>
          <ac:spMkLst>
            <pc:docMk/>
            <pc:sldMk cId="1316436521" sldId="664"/>
            <ac:spMk id="5" creationId="{81C1C117-CDA3-452B-84C2-7A8653654BE3}"/>
          </ac:spMkLst>
        </pc:spChg>
      </pc:sldChg>
      <pc:sldChg chg="addSp delSp modSp mod delAnim modAnim">
        <pc:chgData name="Siegbert Rudolph" userId="2af4d44886c067cc" providerId="LiveId" clId="{BFD12772-E541-4CE6-A540-BD915CC38895}" dt="2022-07-03T13:20:08.113" v="69" actId="1076"/>
        <pc:sldMkLst>
          <pc:docMk/>
          <pc:sldMk cId="3756563933" sldId="665"/>
        </pc:sldMkLst>
        <pc:spChg chg="mod">
          <ac:chgData name="Siegbert Rudolph" userId="2af4d44886c067cc" providerId="LiveId" clId="{BFD12772-E541-4CE6-A540-BD915CC38895}" dt="2022-07-03T13:20:08.113" v="69" actId="1076"/>
          <ac:spMkLst>
            <pc:docMk/>
            <pc:sldMk cId="3756563933" sldId="665"/>
            <ac:spMk id="2" creationId="{0F5C8281-7D0C-DA17-1FB8-396E4B236311}"/>
          </ac:spMkLst>
        </pc:spChg>
        <pc:spChg chg="del">
          <ac:chgData name="Siegbert Rudolph" userId="2af4d44886c067cc" providerId="LiveId" clId="{BFD12772-E541-4CE6-A540-BD915CC38895}" dt="2021-12-30T13:11:27.881" v="6" actId="478"/>
          <ac:spMkLst>
            <pc:docMk/>
            <pc:sldMk cId="3756563933" sldId="665"/>
            <ac:spMk id="2" creationId="{BC4E637B-F1E9-4F91-B925-5AAF825BA98C}"/>
          </ac:spMkLst>
        </pc:spChg>
        <pc:spChg chg="del mod">
          <ac:chgData name="Siegbert Rudolph" userId="2af4d44886c067cc" providerId="LiveId" clId="{BFD12772-E541-4CE6-A540-BD915CC38895}" dt="2022-07-03T13:20:08.113" v="64" actId="478"/>
          <ac:spMkLst>
            <pc:docMk/>
            <pc:sldMk cId="3756563933" sldId="665"/>
            <ac:spMk id="3" creationId="{9049CE3C-4E30-4C43-BC01-E4BFD7063716}"/>
          </ac:spMkLst>
        </pc:spChg>
        <pc:spChg chg="del">
          <ac:chgData name="Siegbert Rudolph" userId="2af4d44886c067cc" providerId="LiveId" clId="{BFD12772-E541-4CE6-A540-BD915CC38895}" dt="2022-01-20T10:22:59.860" v="54" actId="478"/>
          <ac:spMkLst>
            <pc:docMk/>
            <pc:sldMk cId="3756563933" sldId="665"/>
            <ac:spMk id="25" creationId="{0AC32324-C68B-46E5-8D28-FC8D301030B1}"/>
          </ac:spMkLst>
        </pc:spChg>
        <pc:spChg chg="del">
          <ac:chgData name="Siegbert Rudolph" userId="2af4d44886c067cc" providerId="LiveId" clId="{BFD12772-E541-4CE6-A540-BD915CC38895}" dt="2022-01-20T10:22:59.860" v="54" actId="478"/>
          <ac:spMkLst>
            <pc:docMk/>
            <pc:sldMk cId="3756563933" sldId="665"/>
            <ac:spMk id="26" creationId="{FD0DDB39-81D4-4C7D-8EE6-45A8E74A2F65}"/>
          </ac:spMkLst>
        </pc:spChg>
        <pc:spChg chg="del">
          <ac:chgData name="Siegbert Rudolph" userId="2af4d44886c067cc" providerId="LiveId" clId="{BFD12772-E541-4CE6-A540-BD915CC38895}" dt="2022-01-20T10:22:59.860" v="54" actId="478"/>
          <ac:spMkLst>
            <pc:docMk/>
            <pc:sldMk cId="3756563933" sldId="665"/>
            <ac:spMk id="27" creationId="{0A4A1A53-188B-4FCA-B8A9-0F53B71B1FA2}"/>
          </ac:spMkLst>
        </pc:spChg>
        <pc:spChg chg="del">
          <ac:chgData name="Siegbert Rudolph" userId="2af4d44886c067cc" providerId="LiveId" clId="{BFD12772-E541-4CE6-A540-BD915CC38895}" dt="2022-01-20T10:22:59.860" v="54" actId="478"/>
          <ac:spMkLst>
            <pc:docMk/>
            <pc:sldMk cId="3756563933" sldId="665"/>
            <ac:spMk id="28" creationId="{1554783A-1F92-46A0-BF02-3F44BBA32F79}"/>
          </ac:spMkLst>
        </pc:spChg>
        <pc:spChg chg="del">
          <ac:chgData name="Siegbert Rudolph" userId="2af4d44886c067cc" providerId="LiveId" clId="{BFD12772-E541-4CE6-A540-BD915CC38895}" dt="2022-01-20T10:22:59.860" v="54" actId="478"/>
          <ac:spMkLst>
            <pc:docMk/>
            <pc:sldMk cId="3756563933" sldId="665"/>
            <ac:spMk id="29" creationId="{85F38380-DE75-4711-BFCC-32FA879C8688}"/>
          </ac:spMkLst>
        </pc:spChg>
        <pc:spChg chg="del">
          <ac:chgData name="Siegbert Rudolph" userId="2af4d44886c067cc" providerId="LiveId" clId="{BFD12772-E541-4CE6-A540-BD915CC38895}" dt="2022-01-20T10:22:59.860" v="54" actId="478"/>
          <ac:spMkLst>
            <pc:docMk/>
            <pc:sldMk cId="3756563933" sldId="665"/>
            <ac:spMk id="30" creationId="{221A4C6A-4840-4882-AD5F-4A574126F757}"/>
          </ac:spMkLst>
        </pc:spChg>
        <pc:spChg chg="del">
          <ac:chgData name="Siegbert Rudolph" userId="2af4d44886c067cc" providerId="LiveId" clId="{BFD12772-E541-4CE6-A540-BD915CC38895}" dt="2022-01-20T10:22:59.860" v="54" actId="478"/>
          <ac:spMkLst>
            <pc:docMk/>
            <pc:sldMk cId="3756563933" sldId="665"/>
            <ac:spMk id="31" creationId="{9E592F0A-C4A3-4DE4-A4C6-EF033F83ABED}"/>
          </ac:spMkLst>
        </pc:spChg>
        <pc:spChg chg="del">
          <ac:chgData name="Siegbert Rudolph" userId="2af4d44886c067cc" providerId="LiveId" clId="{BFD12772-E541-4CE6-A540-BD915CC38895}" dt="2022-01-20T10:22:59.860" v="54" actId="478"/>
          <ac:spMkLst>
            <pc:docMk/>
            <pc:sldMk cId="3756563933" sldId="665"/>
            <ac:spMk id="32" creationId="{5F3691C9-5321-4665-BD63-3E6D38A683DB}"/>
          </ac:spMkLst>
        </pc:spChg>
        <pc:spChg chg="del">
          <ac:chgData name="Siegbert Rudolph" userId="2af4d44886c067cc" providerId="LiveId" clId="{BFD12772-E541-4CE6-A540-BD915CC38895}" dt="2022-01-20T10:22:59.860" v="54" actId="478"/>
          <ac:spMkLst>
            <pc:docMk/>
            <pc:sldMk cId="3756563933" sldId="665"/>
            <ac:spMk id="33" creationId="{ED48FBEC-19D7-4B08-840B-CCC5183CA43E}"/>
          </ac:spMkLst>
        </pc:spChg>
        <pc:spChg chg="del">
          <ac:chgData name="Siegbert Rudolph" userId="2af4d44886c067cc" providerId="LiveId" clId="{BFD12772-E541-4CE6-A540-BD915CC38895}" dt="2022-01-20T10:22:59.860" v="54" actId="478"/>
          <ac:spMkLst>
            <pc:docMk/>
            <pc:sldMk cId="3756563933" sldId="665"/>
            <ac:spMk id="34" creationId="{66C58B48-FC57-47BB-A6B4-EF72E3C3A7EF}"/>
          </ac:spMkLst>
        </pc:spChg>
        <pc:spChg chg="del">
          <ac:chgData name="Siegbert Rudolph" userId="2af4d44886c067cc" providerId="LiveId" clId="{BFD12772-E541-4CE6-A540-BD915CC38895}" dt="2022-01-20T10:22:59.860" v="54" actId="478"/>
          <ac:spMkLst>
            <pc:docMk/>
            <pc:sldMk cId="3756563933" sldId="665"/>
            <ac:spMk id="35" creationId="{7E3CE933-AC6E-4C7D-9D9E-545F25119D30}"/>
          </ac:spMkLst>
        </pc:spChg>
        <pc:spChg chg="del">
          <ac:chgData name="Siegbert Rudolph" userId="2af4d44886c067cc" providerId="LiveId" clId="{BFD12772-E541-4CE6-A540-BD915CC38895}" dt="2022-01-20T10:22:59.860" v="54" actId="478"/>
          <ac:spMkLst>
            <pc:docMk/>
            <pc:sldMk cId="3756563933" sldId="665"/>
            <ac:spMk id="36" creationId="{6B26C777-E98D-4599-9522-B3B0E8018CF6}"/>
          </ac:spMkLst>
        </pc:spChg>
        <pc:spChg chg="del">
          <ac:chgData name="Siegbert Rudolph" userId="2af4d44886c067cc" providerId="LiveId" clId="{BFD12772-E541-4CE6-A540-BD915CC38895}" dt="2022-01-20T10:22:59.860" v="54" actId="478"/>
          <ac:spMkLst>
            <pc:docMk/>
            <pc:sldMk cId="3756563933" sldId="665"/>
            <ac:spMk id="39" creationId="{C48D30EB-0C24-4793-A83E-4E7D9657944F}"/>
          </ac:spMkLst>
        </pc:spChg>
        <pc:spChg chg="del">
          <ac:chgData name="Siegbert Rudolph" userId="2af4d44886c067cc" providerId="LiveId" clId="{BFD12772-E541-4CE6-A540-BD915CC38895}" dt="2022-01-20T10:22:59.860" v="54" actId="478"/>
          <ac:spMkLst>
            <pc:docMk/>
            <pc:sldMk cId="3756563933" sldId="665"/>
            <ac:spMk id="42" creationId="{BC0A5B03-645D-431D-8887-6B8200FE73AA}"/>
          </ac:spMkLst>
        </pc:spChg>
        <pc:spChg chg="del">
          <ac:chgData name="Siegbert Rudolph" userId="2af4d44886c067cc" providerId="LiveId" clId="{BFD12772-E541-4CE6-A540-BD915CC38895}" dt="2022-01-20T10:22:59.860" v="54" actId="478"/>
          <ac:spMkLst>
            <pc:docMk/>
            <pc:sldMk cId="3756563933" sldId="665"/>
            <ac:spMk id="43" creationId="{BB049E00-1BD1-4A7E-86C4-F350D35AA348}"/>
          </ac:spMkLst>
        </pc:spChg>
        <pc:spChg chg="del">
          <ac:chgData name="Siegbert Rudolph" userId="2af4d44886c067cc" providerId="LiveId" clId="{BFD12772-E541-4CE6-A540-BD915CC38895}" dt="2022-01-20T10:22:59.860" v="54" actId="478"/>
          <ac:spMkLst>
            <pc:docMk/>
            <pc:sldMk cId="3756563933" sldId="665"/>
            <ac:spMk id="44" creationId="{67E2CDA4-C3F8-4506-AAD3-FE1635D234C8}"/>
          </ac:spMkLst>
        </pc:spChg>
        <pc:spChg chg="del">
          <ac:chgData name="Siegbert Rudolph" userId="2af4d44886c067cc" providerId="LiveId" clId="{BFD12772-E541-4CE6-A540-BD915CC38895}" dt="2022-01-20T10:22:59.860" v="54" actId="478"/>
          <ac:spMkLst>
            <pc:docMk/>
            <pc:sldMk cId="3756563933" sldId="665"/>
            <ac:spMk id="45" creationId="{56ED0EA5-5105-4065-ADEF-1AA9806C0681}"/>
          </ac:spMkLst>
        </pc:spChg>
        <pc:spChg chg="del">
          <ac:chgData name="Siegbert Rudolph" userId="2af4d44886c067cc" providerId="LiveId" clId="{BFD12772-E541-4CE6-A540-BD915CC38895}" dt="2022-01-20T10:22:59.860" v="54" actId="478"/>
          <ac:spMkLst>
            <pc:docMk/>
            <pc:sldMk cId="3756563933" sldId="665"/>
            <ac:spMk id="46" creationId="{235F175F-7311-491E-986B-91F4AB13156B}"/>
          </ac:spMkLst>
        </pc:spChg>
        <pc:spChg chg="del">
          <ac:chgData name="Siegbert Rudolph" userId="2af4d44886c067cc" providerId="LiveId" clId="{BFD12772-E541-4CE6-A540-BD915CC38895}" dt="2022-01-20T10:22:59.860" v="54" actId="478"/>
          <ac:spMkLst>
            <pc:docMk/>
            <pc:sldMk cId="3756563933" sldId="665"/>
            <ac:spMk id="47" creationId="{7676410A-16B8-477B-AB86-35A6FB6D6CBD}"/>
          </ac:spMkLst>
        </pc:spChg>
        <pc:spChg chg="del">
          <ac:chgData name="Siegbert Rudolph" userId="2af4d44886c067cc" providerId="LiveId" clId="{BFD12772-E541-4CE6-A540-BD915CC38895}" dt="2022-01-20T10:22:59.860" v="54" actId="478"/>
          <ac:spMkLst>
            <pc:docMk/>
            <pc:sldMk cId="3756563933" sldId="665"/>
            <ac:spMk id="48" creationId="{5206AA39-0584-46B1-B82E-01A24A40BF71}"/>
          </ac:spMkLst>
        </pc:spChg>
        <pc:spChg chg="del">
          <ac:chgData name="Siegbert Rudolph" userId="2af4d44886c067cc" providerId="LiveId" clId="{BFD12772-E541-4CE6-A540-BD915CC38895}" dt="2022-01-20T10:22:59.860" v="54" actId="478"/>
          <ac:spMkLst>
            <pc:docMk/>
            <pc:sldMk cId="3756563933" sldId="665"/>
            <ac:spMk id="49" creationId="{D904AAA5-59E9-4E3E-8652-96DE916F1AD0}"/>
          </ac:spMkLst>
        </pc:spChg>
        <pc:spChg chg="del">
          <ac:chgData name="Siegbert Rudolph" userId="2af4d44886c067cc" providerId="LiveId" clId="{BFD12772-E541-4CE6-A540-BD915CC38895}" dt="2022-01-20T10:22:59.860" v="54" actId="478"/>
          <ac:spMkLst>
            <pc:docMk/>
            <pc:sldMk cId="3756563933" sldId="665"/>
            <ac:spMk id="50" creationId="{D6F643B5-501F-4254-B4CC-082B1F01CD69}"/>
          </ac:spMkLst>
        </pc:spChg>
        <pc:spChg chg="del">
          <ac:chgData name="Siegbert Rudolph" userId="2af4d44886c067cc" providerId="LiveId" clId="{BFD12772-E541-4CE6-A540-BD915CC38895}" dt="2022-01-20T10:22:59.860" v="54" actId="478"/>
          <ac:spMkLst>
            <pc:docMk/>
            <pc:sldMk cId="3756563933" sldId="665"/>
            <ac:spMk id="51" creationId="{52E43B53-873A-4850-9975-781617E49079}"/>
          </ac:spMkLst>
        </pc:spChg>
        <pc:spChg chg="del">
          <ac:chgData name="Siegbert Rudolph" userId="2af4d44886c067cc" providerId="LiveId" clId="{BFD12772-E541-4CE6-A540-BD915CC38895}" dt="2022-01-20T10:22:59.860" v="54" actId="478"/>
          <ac:spMkLst>
            <pc:docMk/>
            <pc:sldMk cId="3756563933" sldId="665"/>
            <ac:spMk id="52" creationId="{8C7D8A6A-28D3-457C-8662-0610411984D0}"/>
          </ac:spMkLst>
        </pc:spChg>
        <pc:spChg chg="del">
          <ac:chgData name="Siegbert Rudolph" userId="2af4d44886c067cc" providerId="LiveId" clId="{BFD12772-E541-4CE6-A540-BD915CC38895}" dt="2022-01-20T10:22:59.860" v="54" actId="478"/>
          <ac:spMkLst>
            <pc:docMk/>
            <pc:sldMk cId="3756563933" sldId="665"/>
            <ac:spMk id="53" creationId="{A5F2627C-D25E-452F-B170-31764523329A}"/>
          </ac:spMkLst>
        </pc:spChg>
        <pc:spChg chg="del">
          <ac:chgData name="Siegbert Rudolph" userId="2af4d44886c067cc" providerId="LiveId" clId="{BFD12772-E541-4CE6-A540-BD915CC38895}" dt="2022-01-20T10:22:59.860" v="54" actId="478"/>
          <ac:spMkLst>
            <pc:docMk/>
            <pc:sldMk cId="3756563933" sldId="665"/>
            <ac:spMk id="54" creationId="{98E60DE7-1541-44B7-9CCC-22E0748EB5DD}"/>
          </ac:spMkLst>
        </pc:spChg>
        <pc:spChg chg="del">
          <ac:chgData name="Siegbert Rudolph" userId="2af4d44886c067cc" providerId="LiveId" clId="{BFD12772-E541-4CE6-A540-BD915CC38895}" dt="2022-01-20T10:22:59.860" v="54" actId="478"/>
          <ac:spMkLst>
            <pc:docMk/>
            <pc:sldMk cId="3756563933" sldId="665"/>
            <ac:spMk id="55" creationId="{D1093987-E93F-4CF8-BF04-845287B5FEAE}"/>
          </ac:spMkLst>
        </pc:spChg>
        <pc:spChg chg="del">
          <ac:chgData name="Siegbert Rudolph" userId="2af4d44886c067cc" providerId="LiveId" clId="{BFD12772-E541-4CE6-A540-BD915CC38895}" dt="2022-01-20T10:22:59.860" v="54" actId="478"/>
          <ac:spMkLst>
            <pc:docMk/>
            <pc:sldMk cId="3756563933" sldId="665"/>
            <ac:spMk id="56" creationId="{8CD827BA-59CD-400E-ABE0-3D25FD8C629D}"/>
          </ac:spMkLst>
        </pc:spChg>
        <pc:spChg chg="del">
          <ac:chgData name="Siegbert Rudolph" userId="2af4d44886c067cc" providerId="LiveId" clId="{BFD12772-E541-4CE6-A540-BD915CC38895}" dt="2022-01-20T10:22:59.860" v="54" actId="478"/>
          <ac:spMkLst>
            <pc:docMk/>
            <pc:sldMk cId="3756563933" sldId="665"/>
            <ac:spMk id="57" creationId="{24107921-5503-46C3-88EE-1917BE97AA19}"/>
          </ac:spMkLst>
        </pc:spChg>
        <pc:spChg chg="del">
          <ac:chgData name="Siegbert Rudolph" userId="2af4d44886c067cc" providerId="LiveId" clId="{BFD12772-E541-4CE6-A540-BD915CC38895}" dt="2022-01-20T10:22:59.860" v="54" actId="478"/>
          <ac:spMkLst>
            <pc:docMk/>
            <pc:sldMk cId="3756563933" sldId="665"/>
            <ac:spMk id="58" creationId="{4FAB9169-3CB5-48F7-9FD9-0B71F94808A9}"/>
          </ac:spMkLst>
        </pc:spChg>
        <pc:spChg chg="add mod">
          <ac:chgData name="Siegbert Rudolph" userId="2af4d44886c067cc" providerId="LiveId" clId="{BFD12772-E541-4CE6-A540-BD915CC38895}" dt="2022-01-20T10:23:07.206" v="55"/>
          <ac:spMkLst>
            <pc:docMk/>
            <pc:sldMk cId="3756563933" sldId="665"/>
            <ac:spMk id="59" creationId="{A1DDE4D7-4249-4E88-AF4E-7C84007F9451}"/>
          </ac:spMkLst>
        </pc:spChg>
        <pc:spChg chg="add mod">
          <ac:chgData name="Siegbert Rudolph" userId="2af4d44886c067cc" providerId="LiveId" clId="{BFD12772-E541-4CE6-A540-BD915CC38895}" dt="2022-01-20T10:23:07.206" v="55"/>
          <ac:spMkLst>
            <pc:docMk/>
            <pc:sldMk cId="3756563933" sldId="665"/>
            <ac:spMk id="60" creationId="{703B4185-A445-46CD-A4B2-6578DF58D162}"/>
          </ac:spMkLst>
        </pc:spChg>
        <pc:spChg chg="add mod">
          <ac:chgData name="Siegbert Rudolph" userId="2af4d44886c067cc" providerId="LiveId" clId="{BFD12772-E541-4CE6-A540-BD915CC38895}" dt="2022-01-20T10:23:07.206" v="55"/>
          <ac:spMkLst>
            <pc:docMk/>
            <pc:sldMk cId="3756563933" sldId="665"/>
            <ac:spMk id="61" creationId="{5B8C6202-712C-4476-956E-874242D42F5A}"/>
          </ac:spMkLst>
        </pc:spChg>
        <pc:spChg chg="add mod">
          <ac:chgData name="Siegbert Rudolph" userId="2af4d44886c067cc" providerId="LiveId" clId="{BFD12772-E541-4CE6-A540-BD915CC38895}" dt="2022-01-20T10:23:07.206" v="55"/>
          <ac:spMkLst>
            <pc:docMk/>
            <pc:sldMk cId="3756563933" sldId="665"/>
            <ac:spMk id="62" creationId="{CF705B05-AFED-4E9C-B458-FE187E4C5EC1}"/>
          </ac:spMkLst>
        </pc:spChg>
        <pc:spChg chg="add mod">
          <ac:chgData name="Siegbert Rudolph" userId="2af4d44886c067cc" providerId="LiveId" clId="{BFD12772-E541-4CE6-A540-BD915CC38895}" dt="2022-01-20T10:23:07.206" v="55"/>
          <ac:spMkLst>
            <pc:docMk/>
            <pc:sldMk cId="3756563933" sldId="665"/>
            <ac:spMk id="63" creationId="{634364F7-5081-4B6D-B0C6-935434E8D0E1}"/>
          </ac:spMkLst>
        </pc:spChg>
        <pc:spChg chg="del">
          <ac:chgData name="Siegbert Rudolph" userId="2af4d44886c067cc" providerId="LiveId" clId="{BFD12772-E541-4CE6-A540-BD915CC38895}" dt="2022-01-20T10:22:59.860" v="54" actId="478"/>
          <ac:spMkLst>
            <pc:docMk/>
            <pc:sldMk cId="3756563933" sldId="665"/>
            <ac:spMk id="64" creationId="{D65F576B-6834-4788-8546-A62F75DBBEA5}"/>
          </ac:spMkLst>
        </pc:spChg>
        <pc:spChg chg="del">
          <ac:chgData name="Siegbert Rudolph" userId="2af4d44886c067cc" providerId="LiveId" clId="{BFD12772-E541-4CE6-A540-BD915CC38895}" dt="2022-01-20T10:22:59.860" v="54" actId="478"/>
          <ac:spMkLst>
            <pc:docMk/>
            <pc:sldMk cId="3756563933" sldId="665"/>
            <ac:spMk id="65" creationId="{B6EBB9DE-20A4-4603-9856-B2300E22F813}"/>
          </ac:spMkLst>
        </pc:spChg>
        <pc:spChg chg="del">
          <ac:chgData name="Siegbert Rudolph" userId="2af4d44886c067cc" providerId="LiveId" clId="{BFD12772-E541-4CE6-A540-BD915CC38895}" dt="2022-01-20T10:22:59.860" v="54" actId="478"/>
          <ac:spMkLst>
            <pc:docMk/>
            <pc:sldMk cId="3756563933" sldId="665"/>
            <ac:spMk id="66" creationId="{88E774B7-02C4-4A93-A23E-D5B48D7785C5}"/>
          </ac:spMkLst>
        </pc:spChg>
        <pc:spChg chg="del">
          <ac:chgData name="Siegbert Rudolph" userId="2af4d44886c067cc" providerId="LiveId" clId="{BFD12772-E541-4CE6-A540-BD915CC38895}" dt="2022-01-20T10:22:59.860" v="54" actId="478"/>
          <ac:spMkLst>
            <pc:docMk/>
            <pc:sldMk cId="3756563933" sldId="665"/>
            <ac:spMk id="67" creationId="{FBF02672-544A-4D12-B2A9-2D49472B8447}"/>
          </ac:spMkLst>
        </pc:spChg>
        <pc:spChg chg="del">
          <ac:chgData name="Siegbert Rudolph" userId="2af4d44886c067cc" providerId="LiveId" clId="{BFD12772-E541-4CE6-A540-BD915CC38895}" dt="2022-01-20T10:22:59.860" v="54" actId="478"/>
          <ac:spMkLst>
            <pc:docMk/>
            <pc:sldMk cId="3756563933" sldId="665"/>
            <ac:spMk id="68" creationId="{FECF306E-0BF3-45E3-9568-9049CD03D5F1}"/>
          </ac:spMkLst>
        </pc:spChg>
        <pc:spChg chg="del">
          <ac:chgData name="Siegbert Rudolph" userId="2af4d44886c067cc" providerId="LiveId" clId="{BFD12772-E541-4CE6-A540-BD915CC38895}" dt="2022-01-20T10:22:59.860" v="54" actId="478"/>
          <ac:spMkLst>
            <pc:docMk/>
            <pc:sldMk cId="3756563933" sldId="665"/>
            <ac:spMk id="69" creationId="{83712E47-ED9F-4356-9D74-246B63F93A72}"/>
          </ac:spMkLst>
        </pc:spChg>
        <pc:spChg chg="del">
          <ac:chgData name="Siegbert Rudolph" userId="2af4d44886c067cc" providerId="LiveId" clId="{BFD12772-E541-4CE6-A540-BD915CC38895}" dt="2022-01-20T10:22:59.860" v="54" actId="478"/>
          <ac:spMkLst>
            <pc:docMk/>
            <pc:sldMk cId="3756563933" sldId="665"/>
            <ac:spMk id="70" creationId="{C5ADB8C7-9CEB-4520-9CE6-857C78EF455B}"/>
          </ac:spMkLst>
        </pc:spChg>
        <pc:spChg chg="del">
          <ac:chgData name="Siegbert Rudolph" userId="2af4d44886c067cc" providerId="LiveId" clId="{BFD12772-E541-4CE6-A540-BD915CC38895}" dt="2022-01-20T10:22:59.860" v="54" actId="478"/>
          <ac:spMkLst>
            <pc:docMk/>
            <pc:sldMk cId="3756563933" sldId="665"/>
            <ac:spMk id="71" creationId="{84575DEA-9A0B-478F-B299-577A39DA7E8D}"/>
          </ac:spMkLst>
        </pc:spChg>
        <pc:spChg chg="del">
          <ac:chgData name="Siegbert Rudolph" userId="2af4d44886c067cc" providerId="LiveId" clId="{BFD12772-E541-4CE6-A540-BD915CC38895}" dt="2022-01-20T10:22:59.860" v="54" actId="478"/>
          <ac:spMkLst>
            <pc:docMk/>
            <pc:sldMk cId="3756563933" sldId="665"/>
            <ac:spMk id="72" creationId="{6F2F807E-8B20-4B8F-988A-D2FF239F9E32}"/>
          </ac:spMkLst>
        </pc:spChg>
        <pc:spChg chg="del">
          <ac:chgData name="Siegbert Rudolph" userId="2af4d44886c067cc" providerId="LiveId" clId="{BFD12772-E541-4CE6-A540-BD915CC38895}" dt="2022-01-20T10:22:59.860" v="54" actId="478"/>
          <ac:spMkLst>
            <pc:docMk/>
            <pc:sldMk cId="3756563933" sldId="665"/>
            <ac:spMk id="73" creationId="{90CF56F4-3268-4239-A8E8-8F673F8D67DB}"/>
          </ac:spMkLst>
        </pc:spChg>
        <pc:spChg chg="del">
          <ac:chgData name="Siegbert Rudolph" userId="2af4d44886c067cc" providerId="LiveId" clId="{BFD12772-E541-4CE6-A540-BD915CC38895}" dt="2022-01-20T10:22:59.860" v="54" actId="478"/>
          <ac:spMkLst>
            <pc:docMk/>
            <pc:sldMk cId="3756563933" sldId="665"/>
            <ac:spMk id="74" creationId="{31A0F989-F264-4685-915E-372E3C230FE5}"/>
          </ac:spMkLst>
        </pc:spChg>
        <pc:spChg chg="del">
          <ac:chgData name="Siegbert Rudolph" userId="2af4d44886c067cc" providerId="LiveId" clId="{BFD12772-E541-4CE6-A540-BD915CC38895}" dt="2022-01-20T10:22:59.860" v="54" actId="478"/>
          <ac:spMkLst>
            <pc:docMk/>
            <pc:sldMk cId="3756563933" sldId="665"/>
            <ac:spMk id="75" creationId="{47D6DDC2-CDF2-4EBA-93EC-B8C888CB3C32}"/>
          </ac:spMkLst>
        </pc:spChg>
        <pc:spChg chg="del">
          <ac:chgData name="Siegbert Rudolph" userId="2af4d44886c067cc" providerId="LiveId" clId="{BFD12772-E541-4CE6-A540-BD915CC38895}" dt="2022-01-20T10:22:59.860" v="54" actId="478"/>
          <ac:spMkLst>
            <pc:docMk/>
            <pc:sldMk cId="3756563933" sldId="665"/>
            <ac:spMk id="76" creationId="{DDA99AFD-8CC6-48F8-B671-FCD4038EE342}"/>
          </ac:spMkLst>
        </pc:spChg>
        <pc:spChg chg="del">
          <ac:chgData name="Siegbert Rudolph" userId="2af4d44886c067cc" providerId="LiveId" clId="{BFD12772-E541-4CE6-A540-BD915CC38895}" dt="2022-01-20T10:22:59.860" v="54" actId="478"/>
          <ac:spMkLst>
            <pc:docMk/>
            <pc:sldMk cId="3756563933" sldId="665"/>
            <ac:spMk id="77" creationId="{896AEB56-8D1B-47C2-AE99-DB52B6DDA749}"/>
          </ac:spMkLst>
        </pc:spChg>
        <pc:spChg chg="del">
          <ac:chgData name="Siegbert Rudolph" userId="2af4d44886c067cc" providerId="LiveId" clId="{BFD12772-E541-4CE6-A540-BD915CC38895}" dt="2022-01-20T10:22:59.860" v="54" actId="478"/>
          <ac:spMkLst>
            <pc:docMk/>
            <pc:sldMk cId="3756563933" sldId="665"/>
            <ac:spMk id="78" creationId="{8CD25403-DDB3-40F5-92AB-712ECA8C0EE6}"/>
          </ac:spMkLst>
        </pc:spChg>
        <pc:spChg chg="del">
          <ac:chgData name="Siegbert Rudolph" userId="2af4d44886c067cc" providerId="LiveId" clId="{BFD12772-E541-4CE6-A540-BD915CC38895}" dt="2022-01-20T10:22:59.860" v="54" actId="478"/>
          <ac:spMkLst>
            <pc:docMk/>
            <pc:sldMk cId="3756563933" sldId="665"/>
            <ac:spMk id="79" creationId="{B6A85D7D-E9D6-4D52-9D67-1CA0C4AD8731}"/>
          </ac:spMkLst>
        </pc:spChg>
        <pc:spChg chg="del">
          <ac:chgData name="Siegbert Rudolph" userId="2af4d44886c067cc" providerId="LiveId" clId="{BFD12772-E541-4CE6-A540-BD915CC38895}" dt="2022-01-20T10:22:59.860" v="54" actId="478"/>
          <ac:spMkLst>
            <pc:docMk/>
            <pc:sldMk cId="3756563933" sldId="665"/>
            <ac:spMk id="80" creationId="{1D864DD5-7F4B-4B6E-9C52-5AA52733717C}"/>
          </ac:spMkLst>
        </pc:spChg>
        <pc:spChg chg="del">
          <ac:chgData name="Siegbert Rudolph" userId="2af4d44886c067cc" providerId="LiveId" clId="{BFD12772-E541-4CE6-A540-BD915CC38895}" dt="2022-01-20T10:22:59.860" v="54" actId="478"/>
          <ac:spMkLst>
            <pc:docMk/>
            <pc:sldMk cId="3756563933" sldId="665"/>
            <ac:spMk id="81" creationId="{FDECC172-1921-4A17-897D-C937E95FA9F6}"/>
          </ac:spMkLst>
        </pc:spChg>
        <pc:spChg chg="add mod">
          <ac:chgData name="Siegbert Rudolph" userId="2af4d44886c067cc" providerId="LiveId" clId="{BFD12772-E541-4CE6-A540-BD915CC38895}" dt="2022-01-20T10:23:07.206" v="55"/>
          <ac:spMkLst>
            <pc:docMk/>
            <pc:sldMk cId="3756563933" sldId="665"/>
            <ac:spMk id="82" creationId="{BB44A90E-FAA7-4283-A663-631CA12583AC}"/>
          </ac:spMkLst>
        </pc:spChg>
        <pc:spChg chg="add mod">
          <ac:chgData name="Siegbert Rudolph" userId="2af4d44886c067cc" providerId="LiveId" clId="{BFD12772-E541-4CE6-A540-BD915CC38895}" dt="2022-01-20T10:23:07.206" v="55"/>
          <ac:spMkLst>
            <pc:docMk/>
            <pc:sldMk cId="3756563933" sldId="665"/>
            <ac:spMk id="83" creationId="{EEEF3F44-ADCA-4544-AAD5-6C3A50162564}"/>
          </ac:spMkLst>
        </pc:spChg>
        <pc:spChg chg="add mod">
          <ac:chgData name="Siegbert Rudolph" userId="2af4d44886c067cc" providerId="LiveId" clId="{BFD12772-E541-4CE6-A540-BD915CC38895}" dt="2022-01-20T10:23:07.206" v="55"/>
          <ac:spMkLst>
            <pc:docMk/>
            <pc:sldMk cId="3756563933" sldId="665"/>
            <ac:spMk id="84" creationId="{53ABF6A2-3341-4BB1-8F1A-133CE8CA3CAA}"/>
          </ac:spMkLst>
        </pc:spChg>
        <pc:spChg chg="add mod">
          <ac:chgData name="Siegbert Rudolph" userId="2af4d44886c067cc" providerId="LiveId" clId="{BFD12772-E541-4CE6-A540-BD915CC38895}" dt="2022-01-20T10:23:07.206" v="55"/>
          <ac:spMkLst>
            <pc:docMk/>
            <pc:sldMk cId="3756563933" sldId="665"/>
            <ac:spMk id="85" creationId="{73F201F6-12CE-4484-AD08-330308D1033E}"/>
          </ac:spMkLst>
        </pc:spChg>
        <pc:spChg chg="add mod">
          <ac:chgData name="Siegbert Rudolph" userId="2af4d44886c067cc" providerId="LiveId" clId="{BFD12772-E541-4CE6-A540-BD915CC38895}" dt="2022-01-20T10:23:07.206" v="55"/>
          <ac:spMkLst>
            <pc:docMk/>
            <pc:sldMk cId="3756563933" sldId="665"/>
            <ac:spMk id="86" creationId="{E4624087-55D0-4CDE-BC33-00C2BFC79597}"/>
          </ac:spMkLst>
        </pc:spChg>
        <pc:spChg chg="add mod">
          <ac:chgData name="Siegbert Rudolph" userId="2af4d44886c067cc" providerId="LiveId" clId="{BFD12772-E541-4CE6-A540-BD915CC38895}" dt="2022-01-20T10:23:07.206" v="55"/>
          <ac:spMkLst>
            <pc:docMk/>
            <pc:sldMk cId="3756563933" sldId="665"/>
            <ac:spMk id="87" creationId="{CDB0911C-4E93-4EA9-8D5A-56A6E9CC7F7C}"/>
          </ac:spMkLst>
        </pc:spChg>
        <pc:spChg chg="add mod">
          <ac:chgData name="Siegbert Rudolph" userId="2af4d44886c067cc" providerId="LiveId" clId="{BFD12772-E541-4CE6-A540-BD915CC38895}" dt="2022-01-20T10:23:07.206" v="55"/>
          <ac:spMkLst>
            <pc:docMk/>
            <pc:sldMk cId="3756563933" sldId="665"/>
            <ac:spMk id="88" creationId="{9352FB39-9B8E-4FAA-B942-20EA3320C061}"/>
          </ac:spMkLst>
        </pc:spChg>
        <pc:spChg chg="add mod">
          <ac:chgData name="Siegbert Rudolph" userId="2af4d44886c067cc" providerId="LiveId" clId="{BFD12772-E541-4CE6-A540-BD915CC38895}" dt="2022-01-20T10:23:07.206" v="55"/>
          <ac:spMkLst>
            <pc:docMk/>
            <pc:sldMk cId="3756563933" sldId="665"/>
            <ac:spMk id="89" creationId="{E1B805F7-2D34-431A-86B1-2A48C889A501}"/>
          </ac:spMkLst>
        </pc:spChg>
        <pc:spChg chg="add mod">
          <ac:chgData name="Siegbert Rudolph" userId="2af4d44886c067cc" providerId="LiveId" clId="{BFD12772-E541-4CE6-A540-BD915CC38895}" dt="2022-01-20T10:23:07.206" v="55"/>
          <ac:spMkLst>
            <pc:docMk/>
            <pc:sldMk cId="3756563933" sldId="665"/>
            <ac:spMk id="90" creationId="{80682920-0CE3-46A0-AA4F-7C53726E47F1}"/>
          </ac:spMkLst>
        </pc:spChg>
        <pc:spChg chg="add mod">
          <ac:chgData name="Siegbert Rudolph" userId="2af4d44886c067cc" providerId="LiveId" clId="{BFD12772-E541-4CE6-A540-BD915CC38895}" dt="2022-01-20T10:23:07.206" v="55"/>
          <ac:spMkLst>
            <pc:docMk/>
            <pc:sldMk cId="3756563933" sldId="665"/>
            <ac:spMk id="91" creationId="{3718797E-D906-4890-A55E-EBED44924283}"/>
          </ac:spMkLst>
        </pc:spChg>
        <pc:spChg chg="add mod">
          <ac:chgData name="Siegbert Rudolph" userId="2af4d44886c067cc" providerId="LiveId" clId="{BFD12772-E541-4CE6-A540-BD915CC38895}" dt="2022-01-20T10:23:07.206" v="55"/>
          <ac:spMkLst>
            <pc:docMk/>
            <pc:sldMk cId="3756563933" sldId="665"/>
            <ac:spMk id="92" creationId="{007CF7E2-55C0-486D-8168-3507C9BDAD9D}"/>
          </ac:spMkLst>
        </pc:spChg>
        <pc:spChg chg="add mod">
          <ac:chgData name="Siegbert Rudolph" userId="2af4d44886c067cc" providerId="LiveId" clId="{BFD12772-E541-4CE6-A540-BD915CC38895}" dt="2022-01-20T10:23:07.206" v="55"/>
          <ac:spMkLst>
            <pc:docMk/>
            <pc:sldMk cId="3756563933" sldId="665"/>
            <ac:spMk id="93" creationId="{78C7C89A-5DAE-4F8F-9E85-3B0D33A8D511}"/>
          </ac:spMkLst>
        </pc:spChg>
        <pc:spChg chg="add mod">
          <ac:chgData name="Siegbert Rudolph" userId="2af4d44886c067cc" providerId="LiveId" clId="{BFD12772-E541-4CE6-A540-BD915CC38895}" dt="2022-01-20T10:23:07.206" v="55"/>
          <ac:spMkLst>
            <pc:docMk/>
            <pc:sldMk cId="3756563933" sldId="665"/>
            <ac:spMk id="94" creationId="{5C288E2B-70F4-4C3D-8A1A-8E42F2A65077}"/>
          </ac:spMkLst>
        </pc:spChg>
        <pc:spChg chg="add mod">
          <ac:chgData name="Siegbert Rudolph" userId="2af4d44886c067cc" providerId="LiveId" clId="{BFD12772-E541-4CE6-A540-BD915CC38895}" dt="2022-01-20T10:23:07.206" v="55"/>
          <ac:spMkLst>
            <pc:docMk/>
            <pc:sldMk cId="3756563933" sldId="665"/>
            <ac:spMk id="95" creationId="{EDBE2543-D004-43C0-917B-412A47B77032}"/>
          </ac:spMkLst>
        </pc:spChg>
        <pc:spChg chg="add mod">
          <ac:chgData name="Siegbert Rudolph" userId="2af4d44886c067cc" providerId="LiveId" clId="{BFD12772-E541-4CE6-A540-BD915CC38895}" dt="2022-01-20T10:23:07.206" v="55"/>
          <ac:spMkLst>
            <pc:docMk/>
            <pc:sldMk cId="3756563933" sldId="665"/>
            <ac:spMk id="96" creationId="{4117E541-2EB0-4417-9BC2-862772017FBA}"/>
          </ac:spMkLst>
        </pc:spChg>
        <pc:spChg chg="add mod">
          <ac:chgData name="Siegbert Rudolph" userId="2af4d44886c067cc" providerId="LiveId" clId="{BFD12772-E541-4CE6-A540-BD915CC38895}" dt="2022-01-20T10:23:19.340" v="57" actId="1076"/>
          <ac:spMkLst>
            <pc:docMk/>
            <pc:sldMk cId="3756563933" sldId="665"/>
            <ac:spMk id="97" creationId="{E2D72C13-194F-4FAB-B199-6C3EA08207B4}"/>
          </ac:spMkLst>
        </pc:spChg>
        <pc:spChg chg="add mod">
          <ac:chgData name="Siegbert Rudolph" userId="2af4d44886c067cc" providerId="LiveId" clId="{BFD12772-E541-4CE6-A540-BD915CC38895}" dt="2022-01-20T10:23:19.340" v="57" actId="1076"/>
          <ac:spMkLst>
            <pc:docMk/>
            <pc:sldMk cId="3756563933" sldId="665"/>
            <ac:spMk id="98" creationId="{851D14C2-4B90-41E0-AFC6-712837785E53}"/>
          </ac:spMkLst>
        </pc:spChg>
        <pc:spChg chg="add mod">
          <ac:chgData name="Siegbert Rudolph" userId="2af4d44886c067cc" providerId="LiveId" clId="{BFD12772-E541-4CE6-A540-BD915CC38895}" dt="2022-01-20T10:23:19.340" v="57" actId="1076"/>
          <ac:spMkLst>
            <pc:docMk/>
            <pc:sldMk cId="3756563933" sldId="665"/>
            <ac:spMk id="99" creationId="{D52406DD-4D85-420F-9E4A-E1E824DAB727}"/>
          </ac:spMkLst>
        </pc:spChg>
        <pc:spChg chg="add mod">
          <ac:chgData name="Siegbert Rudolph" userId="2af4d44886c067cc" providerId="LiveId" clId="{BFD12772-E541-4CE6-A540-BD915CC38895}" dt="2022-01-20T10:23:19.340" v="57" actId="1076"/>
          <ac:spMkLst>
            <pc:docMk/>
            <pc:sldMk cId="3756563933" sldId="665"/>
            <ac:spMk id="100" creationId="{5EA51364-5C9F-402A-99F9-4367F5C43151}"/>
          </ac:spMkLst>
        </pc:spChg>
        <pc:spChg chg="add mod">
          <ac:chgData name="Siegbert Rudolph" userId="2af4d44886c067cc" providerId="LiveId" clId="{BFD12772-E541-4CE6-A540-BD915CC38895}" dt="2022-01-20T10:23:19.340" v="57" actId="1076"/>
          <ac:spMkLst>
            <pc:docMk/>
            <pc:sldMk cId="3756563933" sldId="665"/>
            <ac:spMk id="101" creationId="{DE8B187C-F372-4C84-93ED-8D5EFC228E26}"/>
          </ac:spMkLst>
        </pc:spChg>
        <pc:spChg chg="add mod">
          <ac:chgData name="Siegbert Rudolph" userId="2af4d44886c067cc" providerId="LiveId" clId="{BFD12772-E541-4CE6-A540-BD915CC38895}" dt="2022-01-20T10:23:19.340" v="57" actId="1076"/>
          <ac:spMkLst>
            <pc:docMk/>
            <pc:sldMk cId="3756563933" sldId="665"/>
            <ac:spMk id="102" creationId="{CA16142A-6498-473A-9A41-2524841B6713}"/>
          </ac:spMkLst>
        </pc:spChg>
        <pc:spChg chg="add mod">
          <ac:chgData name="Siegbert Rudolph" userId="2af4d44886c067cc" providerId="LiveId" clId="{BFD12772-E541-4CE6-A540-BD915CC38895}" dt="2022-01-20T10:23:19.340" v="57" actId="1076"/>
          <ac:spMkLst>
            <pc:docMk/>
            <pc:sldMk cId="3756563933" sldId="665"/>
            <ac:spMk id="103" creationId="{89306924-03F3-4303-B745-D80ABC588F1E}"/>
          </ac:spMkLst>
        </pc:spChg>
        <pc:spChg chg="add mod">
          <ac:chgData name="Siegbert Rudolph" userId="2af4d44886c067cc" providerId="LiveId" clId="{BFD12772-E541-4CE6-A540-BD915CC38895}" dt="2022-01-20T10:23:19.340" v="57" actId="1076"/>
          <ac:spMkLst>
            <pc:docMk/>
            <pc:sldMk cId="3756563933" sldId="665"/>
            <ac:spMk id="104" creationId="{0DEA7E6F-C9B5-41E4-B17E-3A3BB7D674B5}"/>
          </ac:spMkLst>
        </pc:spChg>
        <pc:spChg chg="add mod">
          <ac:chgData name="Siegbert Rudolph" userId="2af4d44886c067cc" providerId="LiveId" clId="{BFD12772-E541-4CE6-A540-BD915CC38895}" dt="2022-01-20T10:23:19.340" v="57" actId="1076"/>
          <ac:spMkLst>
            <pc:docMk/>
            <pc:sldMk cId="3756563933" sldId="665"/>
            <ac:spMk id="105" creationId="{F68E3D87-C9CF-40F5-A327-E8B35377C87F}"/>
          </ac:spMkLst>
        </pc:spChg>
        <pc:spChg chg="add mod">
          <ac:chgData name="Siegbert Rudolph" userId="2af4d44886c067cc" providerId="LiveId" clId="{BFD12772-E541-4CE6-A540-BD915CC38895}" dt="2022-01-20T10:23:19.340" v="57" actId="1076"/>
          <ac:spMkLst>
            <pc:docMk/>
            <pc:sldMk cId="3756563933" sldId="665"/>
            <ac:spMk id="106" creationId="{5EC8422C-A6EA-4FF8-9387-3712B3669B63}"/>
          </ac:spMkLst>
        </pc:spChg>
      </pc:sldChg>
      <pc:sldChg chg="delSp modSp mod">
        <pc:chgData name="Siegbert Rudolph" userId="2af4d44886c067cc" providerId="LiveId" clId="{BFD12772-E541-4CE6-A540-BD915CC38895}" dt="2022-07-03T13:20:08.113" v="63" actId="1076"/>
        <pc:sldMkLst>
          <pc:docMk/>
          <pc:sldMk cId="0" sldId="666"/>
        </pc:sldMkLst>
        <pc:spChg chg="del mod">
          <ac:chgData name="Siegbert Rudolph" userId="2af4d44886c067cc" providerId="LiveId" clId="{BFD12772-E541-4CE6-A540-BD915CC38895}" dt="2022-07-03T13:20:08.097" v="58" actId="478"/>
          <ac:spMkLst>
            <pc:docMk/>
            <pc:sldMk cId="0" sldId="666"/>
            <ac:spMk id="2" creationId="{270E0531-67D4-4985-91A2-9FFE801CCFF0}"/>
          </ac:spMkLst>
        </pc:spChg>
        <pc:spChg chg="del">
          <ac:chgData name="Siegbert Rudolph" userId="2af4d44886c067cc" providerId="LiveId" clId="{BFD12772-E541-4CE6-A540-BD915CC38895}" dt="2021-12-30T13:11:27.866" v="0" actId="478"/>
          <ac:spMkLst>
            <pc:docMk/>
            <pc:sldMk cId="0" sldId="666"/>
            <ac:spMk id="3" creationId="{07D1E27C-EC1F-4A84-B009-98796184B7F8}"/>
          </ac:spMkLst>
        </pc:spChg>
        <pc:spChg chg="mod">
          <ac:chgData name="Siegbert Rudolph" userId="2af4d44886c067cc" providerId="LiveId" clId="{BFD12772-E541-4CE6-A540-BD915CC38895}" dt="2022-07-03T13:20:08.113" v="63" actId="1076"/>
          <ac:spMkLst>
            <pc:docMk/>
            <pc:sldMk cId="0" sldId="666"/>
            <ac:spMk id="3" creationId="{997C9726-CE9D-A1DF-162F-F96E8C887223}"/>
          </ac:spMkLst>
        </pc:spChg>
      </pc:sldChg>
      <pc:sldChg chg="delSp modSp mod">
        <pc:chgData name="Siegbert Rudolph" userId="2af4d44886c067cc" providerId="LiveId" clId="{BFD12772-E541-4CE6-A540-BD915CC38895}" dt="2022-07-03T13:20:08.113" v="75" actId="1076"/>
        <pc:sldMkLst>
          <pc:docMk/>
          <pc:sldMk cId="3053503160" sldId="667"/>
        </pc:sldMkLst>
        <pc:spChg chg="mod">
          <ac:chgData name="Siegbert Rudolph" userId="2af4d44886c067cc" providerId="LiveId" clId="{BFD12772-E541-4CE6-A540-BD915CC38895}" dt="2022-07-03T13:20:08.113" v="75" actId="1076"/>
          <ac:spMkLst>
            <pc:docMk/>
            <pc:sldMk cId="3053503160" sldId="667"/>
            <ac:spMk id="2" creationId="{2410C28B-AC7E-9D9A-89BB-6D0962853D41}"/>
          </ac:spMkLst>
        </pc:spChg>
        <pc:spChg chg="del">
          <ac:chgData name="Siegbert Rudolph" userId="2af4d44886c067cc" providerId="LiveId" clId="{BFD12772-E541-4CE6-A540-BD915CC38895}" dt="2022-07-03T13:20:08.113" v="70" actId="478"/>
          <ac:spMkLst>
            <pc:docMk/>
            <pc:sldMk cId="3053503160" sldId="667"/>
            <ac:spMk id="3" creationId="{9049CE3C-4E30-4C43-BC01-E4BFD7063716}"/>
          </ac:spMkLst>
        </pc:spChg>
      </pc:sldChg>
    </pc:docChg>
  </pc:docChgLst>
  <pc:docChgLst>
    <pc:chgData name="Siegbert Rudolph" userId="2af4d44886c067cc" providerId="LiveId" clId="{F5483B70-8839-4509-9F20-9B4248646C45}"/>
    <pc:docChg chg="custSel modSld">
      <pc:chgData name="Siegbert Rudolph" userId="2af4d44886c067cc" providerId="LiveId" clId="{F5483B70-8839-4509-9F20-9B4248646C45}" dt="2024-03-26T16:39:45.549" v="59" actId="1076"/>
      <pc:docMkLst>
        <pc:docMk/>
      </pc:docMkLst>
      <pc:sldChg chg="delSp modSp mod">
        <pc:chgData name="Siegbert Rudolph" userId="2af4d44886c067cc" providerId="LiveId" clId="{F5483B70-8839-4509-9F20-9B4248646C45}" dt="2024-03-26T16:39:45.534" v="47" actId="1076"/>
        <pc:sldMkLst>
          <pc:docMk/>
          <pc:sldMk cId="3567476434" sldId="605"/>
        </pc:sldMkLst>
        <pc:spChg chg="del">
          <ac:chgData name="Siegbert Rudolph" userId="2af4d44886c067cc" providerId="LiveId" clId="{F5483B70-8839-4509-9F20-9B4248646C45}" dt="2024-03-26T16:39:45.534" v="42" actId="478"/>
          <ac:spMkLst>
            <pc:docMk/>
            <pc:sldMk cId="3567476434" sldId="605"/>
            <ac:spMk id="2" creationId="{E8C499A8-E0EF-91BC-914F-89B3EE665AC5}"/>
          </ac:spMkLst>
        </pc:spChg>
        <pc:spChg chg="mod">
          <ac:chgData name="Siegbert Rudolph" userId="2af4d44886c067cc" providerId="LiveId" clId="{F5483B70-8839-4509-9F20-9B4248646C45}" dt="2024-03-26T16:39:45.534" v="47" actId="1076"/>
          <ac:spMkLst>
            <pc:docMk/>
            <pc:sldMk cId="3567476434" sldId="605"/>
            <ac:spMk id="3" creationId="{19C28032-41C9-95EB-ED1F-D22F92AC576B}"/>
          </ac:spMkLst>
        </pc:spChg>
      </pc:sldChg>
      <pc:sldChg chg="delSp modSp mod">
        <pc:chgData name="Siegbert Rudolph" userId="2af4d44886c067cc" providerId="LiveId" clId="{F5483B70-8839-4509-9F20-9B4248646C45}" dt="2024-03-26T16:39:45.534" v="41" actId="1076"/>
        <pc:sldMkLst>
          <pc:docMk/>
          <pc:sldMk cId="1092787379" sldId="620"/>
        </pc:sldMkLst>
        <pc:spChg chg="del">
          <ac:chgData name="Siegbert Rudolph" userId="2af4d44886c067cc" providerId="LiveId" clId="{F5483B70-8839-4509-9F20-9B4248646C45}" dt="2024-03-26T16:39:45.534" v="36" actId="478"/>
          <ac:spMkLst>
            <pc:docMk/>
            <pc:sldMk cId="1092787379" sldId="620"/>
            <ac:spMk id="2" creationId="{9EB1AD85-03D4-A815-0D90-C2B50B4EAFF3}"/>
          </ac:spMkLst>
        </pc:spChg>
        <pc:spChg chg="mod">
          <ac:chgData name="Siegbert Rudolph" userId="2af4d44886c067cc" providerId="LiveId" clId="{F5483B70-8839-4509-9F20-9B4248646C45}" dt="2024-03-26T16:39:45.534" v="41" actId="1076"/>
          <ac:spMkLst>
            <pc:docMk/>
            <pc:sldMk cId="1092787379" sldId="620"/>
            <ac:spMk id="3" creationId="{1B83521A-8239-C799-D644-A6E37D690159}"/>
          </ac:spMkLst>
        </pc:spChg>
      </pc:sldChg>
      <pc:sldChg chg="delSp modSp mod">
        <pc:chgData name="Siegbert Rudolph" userId="2af4d44886c067cc" providerId="LiveId" clId="{F5483B70-8839-4509-9F20-9B4248646C45}" dt="2024-03-26T16:39:45.518" v="29" actId="1076"/>
        <pc:sldMkLst>
          <pc:docMk/>
          <pc:sldMk cId="1181829832" sldId="651"/>
        </pc:sldMkLst>
        <pc:spChg chg="del">
          <ac:chgData name="Siegbert Rudolph" userId="2af4d44886c067cc" providerId="LiveId" clId="{F5483B70-8839-4509-9F20-9B4248646C45}" dt="2024-03-26T16:39:45.518" v="24" actId="478"/>
          <ac:spMkLst>
            <pc:docMk/>
            <pc:sldMk cId="1181829832" sldId="651"/>
            <ac:spMk id="3" creationId="{01FB4114-1801-EDFC-7CB4-4965E73A5B76}"/>
          </ac:spMkLst>
        </pc:spChg>
        <pc:spChg chg="mod">
          <ac:chgData name="Siegbert Rudolph" userId="2af4d44886c067cc" providerId="LiveId" clId="{F5483B70-8839-4509-9F20-9B4248646C45}" dt="2024-03-26T16:39:45.518" v="29" actId="1076"/>
          <ac:spMkLst>
            <pc:docMk/>
            <pc:sldMk cId="1181829832" sldId="651"/>
            <ac:spMk id="7" creationId="{4F2BBA30-6710-5C2A-F194-6361C90B10B7}"/>
          </ac:spMkLst>
        </pc:spChg>
      </pc:sldChg>
      <pc:sldChg chg="delSp modSp mod">
        <pc:chgData name="Siegbert Rudolph" userId="2af4d44886c067cc" providerId="LiveId" clId="{F5483B70-8839-4509-9F20-9B4248646C45}" dt="2024-03-26T16:39:45.518" v="23" actId="1076"/>
        <pc:sldMkLst>
          <pc:docMk/>
          <pc:sldMk cId="182780573" sldId="652"/>
        </pc:sldMkLst>
        <pc:spChg chg="del">
          <ac:chgData name="Siegbert Rudolph" userId="2af4d44886c067cc" providerId="LiveId" clId="{F5483B70-8839-4509-9F20-9B4248646C45}" dt="2024-03-26T16:39:45.518" v="18" actId="478"/>
          <ac:spMkLst>
            <pc:docMk/>
            <pc:sldMk cId="182780573" sldId="652"/>
            <ac:spMk id="4" creationId="{C89CE14B-E722-858D-76EA-69A9E919E62C}"/>
          </ac:spMkLst>
        </pc:spChg>
        <pc:spChg chg="mod">
          <ac:chgData name="Siegbert Rudolph" userId="2af4d44886c067cc" providerId="LiveId" clId="{F5483B70-8839-4509-9F20-9B4248646C45}" dt="2024-03-26T16:39:45.518" v="23" actId="1076"/>
          <ac:spMkLst>
            <pc:docMk/>
            <pc:sldMk cId="182780573" sldId="652"/>
            <ac:spMk id="5" creationId="{C4D4EAA0-8357-E212-BD76-8732C4C23F9A}"/>
          </ac:spMkLst>
        </pc:spChg>
      </pc:sldChg>
      <pc:sldChg chg="delSp modSp mod">
        <pc:chgData name="Siegbert Rudolph" userId="2af4d44886c067cc" providerId="LiveId" clId="{F5483B70-8839-4509-9F20-9B4248646C45}" dt="2024-03-26T16:39:45.534" v="35" actId="1076"/>
        <pc:sldMkLst>
          <pc:docMk/>
          <pc:sldMk cId="2915127394" sldId="660"/>
        </pc:sldMkLst>
        <pc:spChg chg="del">
          <ac:chgData name="Siegbert Rudolph" userId="2af4d44886c067cc" providerId="LiveId" clId="{F5483B70-8839-4509-9F20-9B4248646C45}" dt="2024-03-26T16:39:45.534" v="30" actId="478"/>
          <ac:spMkLst>
            <pc:docMk/>
            <pc:sldMk cId="2915127394" sldId="660"/>
            <ac:spMk id="2" creationId="{376F4442-937B-E00C-551A-9BF9B77E92C3}"/>
          </ac:spMkLst>
        </pc:spChg>
        <pc:spChg chg="mod">
          <ac:chgData name="Siegbert Rudolph" userId="2af4d44886c067cc" providerId="LiveId" clId="{F5483B70-8839-4509-9F20-9B4248646C45}" dt="2024-03-26T16:39:45.534" v="35" actId="1076"/>
          <ac:spMkLst>
            <pc:docMk/>
            <pc:sldMk cId="2915127394" sldId="660"/>
            <ac:spMk id="3" creationId="{C9DC6841-1173-7A9E-DE46-4A7CD2A15612}"/>
          </ac:spMkLst>
        </pc:spChg>
      </pc:sldChg>
      <pc:sldChg chg="delSp modSp mod">
        <pc:chgData name="Siegbert Rudolph" userId="2af4d44886c067cc" providerId="LiveId" clId="{F5483B70-8839-4509-9F20-9B4248646C45}" dt="2024-03-26T16:39:45.549" v="53" actId="1076"/>
        <pc:sldMkLst>
          <pc:docMk/>
          <pc:sldMk cId="4246312674" sldId="663"/>
        </pc:sldMkLst>
        <pc:spChg chg="del">
          <ac:chgData name="Siegbert Rudolph" userId="2af4d44886c067cc" providerId="LiveId" clId="{F5483B70-8839-4509-9F20-9B4248646C45}" dt="2024-03-26T16:39:45.534" v="48" actId="478"/>
          <ac:spMkLst>
            <pc:docMk/>
            <pc:sldMk cId="4246312674" sldId="663"/>
            <ac:spMk id="2" creationId="{57AC243B-8719-D883-B3AD-37EAD8D0EA8C}"/>
          </ac:spMkLst>
        </pc:spChg>
        <pc:spChg chg="mod">
          <ac:chgData name="Siegbert Rudolph" userId="2af4d44886c067cc" providerId="LiveId" clId="{F5483B70-8839-4509-9F20-9B4248646C45}" dt="2024-03-26T16:39:45.549" v="53" actId="1076"/>
          <ac:spMkLst>
            <pc:docMk/>
            <pc:sldMk cId="4246312674" sldId="663"/>
            <ac:spMk id="3" creationId="{A6BC6E23-2B9C-A0D9-FF71-592E9D264797}"/>
          </ac:spMkLst>
        </pc:spChg>
      </pc:sldChg>
      <pc:sldChg chg="delSp modSp mod">
        <pc:chgData name="Siegbert Rudolph" userId="2af4d44886c067cc" providerId="LiveId" clId="{F5483B70-8839-4509-9F20-9B4248646C45}" dt="2024-03-26T16:39:45.549" v="59" actId="1076"/>
        <pc:sldMkLst>
          <pc:docMk/>
          <pc:sldMk cId="1316436521" sldId="664"/>
        </pc:sldMkLst>
        <pc:spChg chg="del">
          <ac:chgData name="Siegbert Rudolph" userId="2af4d44886c067cc" providerId="LiveId" clId="{F5483B70-8839-4509-9F20-9B4248646C45}" dt="2024-03-26T16:39:45.549" v="54" actId="478"/>
          <ac:spMkLst>
            <pc:docMk/>
            <pc:sldMk cId="1316436521" sldId="664"/>
            <ac:spMk id="2" creationId="{8B01BD87-2F67-C859-A3BE-AB165DB27ED6}"/>
          </ac:spMkLst>
        </pc:spChg>
        <pc:spChg chg="mod">
          <ac:chgData name="Siegbert Rudolph" userId="2af4d44886c067cc" providerId="LiveId" clId="{F5483B70-8839-4509-9F20-9B4248646C45}" dt="2024-03-26T16:39:45.549" v="59" actId="1076"/>
          <ac:spMkLst>
            <pc:docMk/>
            <pc:sldMk cId="1316436521" sldId="664"/>
            <ac:spMk id="5" creationId="{920C11FA-B026-A730-A774-19713426CC34}"/>
          </ac:spMkLst>
        </pc:spChg>
      </pc:sldChg>
      <pc:sldChg chg="delSp modSp mod">
        <pc:chgData name="Siegbert Rudolph" userId="2af4d44886c067cc" providerId="LiveId" clId="{F5483B70-8839-4509-9F20-9B4248646C45}" dt="2024-03-26T16:39:45.502" v="11" actId="1076"/>
        <pc:sldMkLst>
          <pc:docMk/>
          <pc:sldMk cId="3756563933" sldId="665"/>
        </pc:sldMkLst>
        <pc:spChg chg="del">
          <ac:chgData name="Siegbert Rudolph" userId="2af4d44886c067cc" providerId="LiveId" clId="{F5483B70-8839-4509-9F20-9B4248646C45}" dt="2024-03-26T16:39:45.502" v="6" actId="478"/>
          <ac:spMkLst>
            <pc:docMk/>
            <pc:sldMk cId="3756563933" sldId="665"/>
            <ac:spMk id="2" creationId="{0F5C8281-7D0C-DA17-1FB8-396E4B236311}"/>
          </ac:spMkLst>
        </pc:spChg>
        <pc:spChg chg="mod">
          <ac:chgData name="Siegbert Rudolph" userId="2af4d44886c067cc" providerId="LiveId" clId="{F5483B70-8839-4509-9F20-9B4248646C45}" dt="2024-03-26T16:39:45.502" v="11" actId="1076"/>
          <ac:spMkLst>
            <pc:docMk/>
            <pc:sldMk cId="3756563933" sldId="665"/>
            <ac:spMk id="3" creationId="{B3899031-2638-9F85-AABF-0684B8365EA8}"/>
          </ac:spMkLst>
        </pc:spChg>
      </pc:sldChg>
      <pc:sldChg chg="delSp modSp mod">
        <pc:chgData name="Siegbert Rudolph" userId="2af4d44886c067cc" providerId="LiveId" clId="{F5483B70-8839-4509-9F20-9B4248646C45}" dt="2024-03-26T16:39:45.502" v="5" actId="1076"/>
        <pc:sldMkLst>
          <pc:docMk/>
          <pc:sldMk cId="0" sldId="666"/>
        </pc:sldMkLst>
        <pc:spChg chg="mod">
          <ac:chgData name="Siegbert Rudolph" userId="2af4d44886c067cc" providerId="LiveId" clId="{F5483B70-8839-4509-9F20-9B4248646C45}" dt="2024-03-26T16:39:45.502" v="5" actId="1076"/>
          <ac:spMkLst>
            <pc:docMk/>
            <pc:sldMk cId="0" sldId="666"/>
            <ac:spMk id="2" creationId="{47AC0B14-8CEC-E101-98E5-C1DBF2A2554B}"/>
          </ac:spMkLst>
        </pc:spChg>
        <pc:spChg chg="del">
          <ac:chgData name="Siegbert Rudolph" userId="2af4d44886c067cc" providerId="LiveId" clId="{F5483B70-8839-4509-9F20-9B4248646C45}" dt="2024-03-26T16:39:45.502" v="0" actId="478"/>
          <ac:spMkLst>
            <pc:docMk/>
            <pc:sldMk cId="0" sldId="666"/>
            <ac:spMk id="3" creationId="{997C9726-CE9D-A1DF-162F-F96E8C887223}"/>
          </ac:spMkLst>
        </pc:spChg>
      </pc:sldChg>
      <pc:sldChg chg="delSp modSp mod">
        <pc:chgData name="Siegbert Rudolph" userId="2af4d44886c067cc" providerId="LiveId" clId="{F5483B70-8839-4509-9F20-9B4248646C45}" dt="2024-03-26T16:39:45.518" v="17" actId="1076"/>
        <pc:sldMkLst>
          <pc:docMk/>
          <pc:sldMk cId="3053503160" sldId="667"/>
        </pc:sldMkLst>
        <pc:spChg chg="del">
          <ac:chgData name="Siegbert Rudolph" userId="2af4d44886c067cc" providerId="LiveId" clId="{F5483B70-8839-4509-9F20-9B4248646C45}" dt="2024-03-26T16:39:45.502" v="12" actId="478"/>
          <ac:spMkLst>
            <pc:docMk/>
            <pc:sldMk cId="3053503160" sldId="667"/>
            <ac:spMk id="2" creationId="{2410C28B-AC7E-9D9A-89BB-6D0962853D41}"/>
          </ac:spMkLst>
        </pc:spChg>
        <pc:spChg chg="mod">
          <ac:chgData name="Siegbert Rudolph" userId="2af4d44886c067cc" providerId="LiveId" clId="{F5483B70-8839-4509-9F20-9B4248646C45}" dt="2024-03-26T16:39:45.518" v="17" actId="1076"/>
          <ac:spMkLst>
            <pc:docMk/>
            <pc:sldMk cId="3053503160" sldId="667"/>
            <ac:spMk id="3" creationId="{CC185AB6-C912-365E-2D0E-7D8967FB524B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4890388-E142-486A-9A35-B82F9143B759}" type="datetimeFigureOut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6125"/>
            <a:ext cx="4960938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pitchFamily="34" charset="0"/>
              </a:defRPr>
            </a:lvl1pPr>
          </a:lstStyle>
          <a:p>
            <a:pPr>
              <a:defRPr/>
            </a:pPr>
            <a:fld id="{0F261D31-D41E-4D5E-85A8-04A1FDF90B04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312394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66750" y="4778375"/>
            <a:ext cx="5335588" cy="39084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F261D31-D41E-4D5E-85A8-04A1FDF90B04}" type="slidenum">
              <a:rPr lang="de-DE" smtClean="0"/>
              <a:pPr>
                <a:defRPr/>
              </a:pPr>
              <a:t>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082202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DF2CF2C-273C-40B2-B53C-2AC34149DBEF}" type="datetime1">
              <a:rPr lang="de-DE"/>
              <a:pPr>
                <a:defRPr/>
              </a:pPr>
              <a:t>26.03.2024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479F28-82AF-427D-8B64-48F6915DBF4D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58582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0EA19D5-F4F9-47F3-9303-47AF9D3E18A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619805-E83E-40B6-8134-F5B69DFEF128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30986093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56AECD-2E98-49F6-B984-6FE3DB6E8C32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2825982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418254-2394-4DF7-B4FA-6A6AAD487F76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96023935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A50D23-A557-47E4-849D-4B4CA3D818C0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69879098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506E7D-359B-49B7-A14E-5FCFABF123E2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03730910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0ECF16-8174-4E48-939B-17B4A7BC4A71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95235947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9B7806-72DC-47CA-B8AD-66CB8B6BB5C9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72850895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5797550" y="141288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E0494A-53A9-4CA6-80B2-9A714DCA6CE8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73508242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877563-B364-445F-9D42-2CB34E2253CB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8082926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dirty="0"/>
              <a:t>Bild  durch  Klicken  auf  Symbol 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C677A9-331F-4823-8B3F-F5CC31BCF9DA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642543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C678A4-1863-4C51-938D-0298273FC1E6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72368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593039D-D6AC-4370-B55C-8466119F8A53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AD9BAC-7650-45AB-B4C4-7E4539DFCDD4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49504240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C1134F-C922-47BD-91DA-D6816551AE28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195326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C5636-D9E0-4DF9-8A98-DF40A3C32D4E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5C9702-96DA-4123-80B2-C175AA516EF2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220750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B13B5-4488-4200-BEF0-56A85EA0F7ED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FE7D4-B6AF-41CE-B9E1-933E34E9BBA6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888532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7602C3-5C02-47AE-993D-24947A06D9DC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22DBC1-B71A-43A0-9608-F477DE346DDA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210712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F9DB3-BE94-402B-B33B-6188C34B44F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3067F0-5754-424E-9D98-80FF899FF552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364403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AD44A-B7AD-4328-B227-BFE2192A381B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D2FEB4-7148-402D-A6E3-34AFF3F8374A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799639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B1CA1-9E51-480A-A07A-0E7D8584C895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18A62-6F58-4796-844A-1DE78E7B08B1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878929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CE5D90-020C-4691-B4AA-2B2F98DF81A4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F58E6B-F8B9-4C44-9A54-2ABEFBCAF653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747218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8AB3F1-6151-49F2-930C-B8E038924B4C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4ADD19-B194-4F04-82D6-0605551CC20E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85247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03B3AB6-9B05-46E4-8C65-8BC766D53494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E2F111-4AE5-4140-A155-23AE83E96F7B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638939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E42D4-3034-4FE5-80B3-5473AF5D48F7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E31098-89E9-4B77-B0EA-A04DD1C1697C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769795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5C7B1-5D8D-4B98-90C5-090B1BB35B9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E98A2F-A915-47DD-935F-2D0977E48139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141814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83C879-DCE9-4DA1-888C-FED4E28B739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4498E-F697-46D5-A634-5D669FDFCB90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0716178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CD9BF0-2A07-4E25-BC99-9A6D1FEBCA4B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29461-5362-4DE6-86B4-14C181C0718A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63656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9CE0F1-DA2B-4525-BBBF-E45DB459B25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E45B7A-6455-4EA0-BFE3-AB17A7D6363B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6867429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DDC7D-8035-48FE-ACC9-596FE5DDFBF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E0C238-4593-438D-A7A1-949D7A05CA32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3522902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5220DE-EED3-44F7-B1BF-2301256A44C7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F9593-0ADA-4B15-B31C-4160C9F679BA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1427432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1BFA1-5F37-478E-B8F9-1A44198778EA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4A5CC5-8774-4A5A-8686-958EA7333D0A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7857796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40B614-8E5C-4F77-BC15-F48B870A82C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43A889-7975-4D34-A6C1-BDF28DA09C94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2325083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C322E4-1D8B-4885-8EAA-2E1E9D7D833C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FC710F-E9F2-4BA2-9316-CC915B1162EE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78408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BE3F047-9485-4576-A6B2-F17CB32536C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15780-1A1B-4EDB-BE57-B8F0D1258550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5004728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00FDC2-F274-4CF1-B0C5-84AFE602835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48505-4B2D-4178-B894-17A1B3FA0E52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6537110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75C483-569A-477A-8E1C-E0BF9864C651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1A441C-38D3-448A-8CF9-AC5A0796F393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8912850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6DCF26-836A-4976-A17C-EEE5B272D79A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781BA-EC12-459D-B450-9A9237DFC3A3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7386467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1553F8-7055-45F5-B276-B318B72EE1D5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EBBCE3-A541-428A-BE62-B9EB655C70FD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6403997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B60B53-AD61-40DB-92B9-80997BD69F3B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76890-D58D-4D77-ABDC-0CAF59B57598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2998274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A4BB6-0A96-4679-87E7-7A40DB629942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15191B-E4FE-48D8-A236-4DCEFAD19D15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5877068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C1E920-9389-4CD6-9DC6-6666ACEA92F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208FD-A59C-44B2-B893-4D8B97E1B4A0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8334281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47D9D2-6CD1-45D4-998A-24C649EAF81D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C11508-8875-4999-BD75-C13839066609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46068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956178-5F9F-44AC-9413-92404CA4E581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C2EB19-B0AF-44E6-8560-17516E557898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825867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4A675-217C-4492-B706-92ACA8BABB46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B61B64-5F88-4809-87E9-D4072AB61975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26174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7872046-142C-4537-8C8A-E50EF74A6B4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AEBC2-1699-411A-9B0D-ECC311F34E85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644018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E6E744-B780-442C-9424-DA4D4ED607FA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407E-DD7A-4A98-82F9-251228E315E1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0025440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B106CD-E8F1-4701-9FB9-341D8845F3CB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0A0FCC-4E16-4041-9471-E3D3105CC00E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493402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79E16B-293E-43BA-8D08-693653BE69B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946EB-9C3F-429B-AA59-23056508277F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1999064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170EB-6975-44CA-A302-7C3AD0D4A98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9A403-2D7F-4220-B450-8DB2F388C67F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0514210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96E15F-20E6-4F16-B3C7-B774968DBB0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28291-B488-42AB-BCDB-A3C5B209229D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9753889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7FFA3A-8CC1-4463-85A4-B033C391805D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87EAA-F6A1-494E-B8A9-0B9344523759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7306906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ECC376-5B09-4C09-B192-165559B6D80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1BCFC2-1E78-41F3-9E46-FAD61E693D0C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3781693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E34A23-ED6F-4DB9-A18B-0D059A488D3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4BEF6-E827-4C63-85BF-5326D25BFFA9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4949159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2AC109-B690-4A42-AA67-B777BF266CF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AF3C3-452A-455B-A8E8-BDFE55150CB1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6554647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8EBF0A-E659-4940-A848-7E9FB3A0B28D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1D38EA-60FD-41C7-A7D4-2A87AE83BD27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06953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29D0E6E-A700-4648-896A-91ABA2546D4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6512F3-4665-4A61-91C9-D57CC374CDCF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4867214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3897B7-3410-4068-804D-4923B18B8C0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4D5311-C5FD-462B-AC2B-E56E6162C355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8253539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6E97E-8A43-42C0-BEEE-83F0D3C90964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218D8D-85D7-41BD-97BB-77CFC0679349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0458137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958B45-6C50-4722-BA48-156C26E02D32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63C1E-5E4D-44D1-9DA1-3991D98C8C4C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753166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3AC28-D511-4804-BDE7-071A20CC873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C3342-E34D-4A61-8702-1173E89F7986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0306672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EA19B-56DD-4323-A74C-F5039E58DE4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B90D9D-EAAD-4C08-895F-F7B506DAF909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6671757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0D9F3-6DB6-40D7-BFA7-7B3867C7B61C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9516FB-C372-498B-8199-665BEE245E2C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3635831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55507C-13E3-485D-AE0A-344B7A2998EC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938FA5-6918-4088-9CDF-164FCDABC198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75308597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C62057-A3B4-438C-9459-24769B7EEDC2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F8B720-27BA-4555-829F-02A03FF9A9E6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96509479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C3D2D-EDDD-4E89-8169-F591664DF67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55DA7E-DF07-498D-8238-20027BAED430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97219666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E07D9A-3A92-4219-AD30-815279F10761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537D1C-76BF-4E86-AB49-C1AC7431582F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24922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05EE883-50B8-4ACD-BF13-6AEA3D4E452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40D012-93CD-4046-AEF2-C20A877591A0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8519477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85BBD7-7F6C-4384-A7CD-1BDCF8DC051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CFD601-93BB-468E-8314-FDBEE656D867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10002481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7B89E1-DFE8-4310-AE92-20AEEBC1B4F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6F9643-44C3-467C-8E77-9EF1F9964122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31932031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B8CE02-24D5-481E-9EBB-2A29BA0E97AC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CDBF26-7EF5-458A-8536-B007702566F3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85929321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B42CEE-4D0F-4646-A100-CE86DF41C1AE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7B02C-E4E8-4C67-9DF2-07D89F147DE8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41700546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A95A5-19E5-4312-B003-EC46CC806B7D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50E79-CA75-405C-A677-DBB2F58C8420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4132131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5262C-6149-4623-9522-7E932FCBD093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98F2B0-6039-4534-BCE4-954A2F5E4215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1531556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0B9FD3-5C9B-4F79-A472-C313218FD22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10D10E-A5F0-4173-8445-D6E1ABEFDE1D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23685055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30B86D-3D81-4ADE-AA8A-834AFBCCE6DE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DF69F-863D-49B0-A143-F4B7FA61F393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34341946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8D0C07-1F04-4B67-928E-7D713A595525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F85986-35F2-46CF-9599-CAF50CE527A1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42090918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5A9FBE-D85A-4880-ACFC-F51F670A4D6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8B4F40-B29A-4947-9B4A-3A4681D19627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95215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A7BA-E402-4949-AA07-1536DC71DFD2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6A7758-FF3D-4B32-8BA3-E0DA71DC0474}" type="datetime1">
              <a:rPr lang="de-DE" smtClean="0"/>
              <a:pPr>
                <a:defRPr/>
              </a:pPr>
              <a:t>26.03.2024</a:t>
            </a:fld>
            <a:endParaRPr lang="de-DE" dirty="0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948064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5CB07F-C3B9-4404-9085-FE38671D1E9A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97327-9B86-481D-A896-F82E9FAFA673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81243777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ED0616-1371-40D0-BF0A-AE2F0478261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90E14A-91A1-4A68-A7E0-2CCD002D82CA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320026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1D5060-09BB-40A9-8382-AEF4131E2F17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D683B5-C6F3-4B7A-B3A1-BF2BB2589D35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90493073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13DEA-4188-4B3F-AE6B-B78254CBDBE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093C7-C21B-460F-8B21-7A57A62EB261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51422590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FFB8A8-EE9B-4381-AB83-A7D603A03E26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31833E-FE1F-4DC9-BB2C-0EE5F874A950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8139121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9BA04-F045-46B9-87AE-7F1D0084EAAA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BE42F-8A13-4D68-BBB1-5D2DC06043B1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43843458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19581-0461-4ED7-AA79-C069BE59B5FE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AC3561-2FCF-44D9-8DBA-951082F8D280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08324711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D54146-41D1-4BAB-9BC4-7E9F833E9431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DED25A-DD8A-4D41-BE4E-12C87D04FF52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7601209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DF2CF2C-273C-40B2-B53C-2AC34149DBEF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479F28-82AF-427D-8B64-48F6915DBF4D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57607277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03B3AB6-9B05-46E4-8C65-8BC766D53494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E2F111-4AE5-4140-A155-23AE83E96F7B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6306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F7060B0-0A14-4256-8510-48FE7BC45DD3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2FCB4-31EF-4641-AFAC-A3C15AF44E32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8554738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BE3F047-9485-4576-A6B2-F17CB32536C0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15780-1A1B-4EDB-BE57-B8F0D1258550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46885836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7872046-142C-4537-8C8A-E50EF74A6B49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AEBC2-1699-411A-9B0D-ECC311F34E85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55283406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29D0E6E-A700-4648-896A-91ABA2546D48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6512F3-4665-4A61-91C9-D57CC374CDCF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4542812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05EE883-50B8-4ACD-BF13-6AEA3D4E4528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40D012-93CD-4046-AEF2-C20A877591A0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78000542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A7BA-E402-4949-AA07-1536DC71DFD2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6A7758-FF3D-4B32-8BA3-E0DA71DC0474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2344328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F7060B0-0A14-4256-8510-48FE7BC45DD3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2FCB4-31EF-4641-AFAC-A3C15AF44E32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80266716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dirty="0"/>
              <a:t>Bild  durch  Klicken  auf  Symbol 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9F0CFF9-3187-4C3A-9B87-233579BBA120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065AE-2A1C-4D94-97A8-C7D957384204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29741390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0EA19D5-F4F9-47F3-9303-47AF9D3E18A8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619805-E83E-40B6-8134-F5B69DFEF128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21131105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593039D-D6AC-4370-B55C-8466119F8A53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AD9BAC-7650-45AB-B4C4-7E4539DFCDD4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55882830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DF2CF2C-273C-40B2-B53C-2AC34149DBEF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479F28-82AF-427D-8B64-48F6915DBF4D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84708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dirty="0"/>
              <a:t>Bild  durch  Klicken  auf  Symbol 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9F0CFF9-3187-4C3A-9B87-233579BBA12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065AE-2A1C-4D94-97A8-C7D957384204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60087278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03B3AB6-9B05-46E4-8C65-8BC766D53494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E2F111-4AE5-4140-A155-23AE83E96F7B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96339020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BE3F047-9485-4576-A6B2-F17CB32536C0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15780-1A1B-4EDB-BE57-B8F0D1258550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60913856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7872046-142C-4537-8C8A-E50EF74A6B49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AEBC2-1699-411A-9B0D-ECC311F34E85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28507170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29D0E6E-A700-4648-896A-91ABA2546D48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6512F3-4665-4A61-91C9-D57CC374CDCF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28026186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05EE883-50B8-4ACD-BF13-6AEA3D4E4528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40D012-93CD-4046-AEF2-C20A877591A0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16756804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A7BA-E402-4949-AA07-1536DC71DFD2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6A7758-FF3D-4B32-8BA3-E0DA71DC0474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4918098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F7060B0-0A14-4256-8510-48FE7BC45DD3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2FCB4-31EF-4641-AFAC-A3C15AF44E32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11239376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9F0CFF9-3187-4C3A-9B87-233579BBA120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065AE-2A1C-4D94-97A8-C7D957384204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33307551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0EA19D5-F4F9-47F3-9303-47AF9D3E18A8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619805-E83E-40B6-8134-F5B69DFEF128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14708444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593039D-D6AC-4370-B55C-8466119F8A53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AD9BAC-7650-45AB-B4C4-7E4539DFCDD4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50304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5822950" y="133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800">
                <a:solidFill>
                  <a:srgbClr val="898989"/>
                </a:solidFill>
                <a:latin typeface="Trebuchet MS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E332194-AFF1-4B43-8F03-4E170F069353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1027" name="Textfeld 6"/>
          <p:cNvSpPr txBox="1">
            <a:spLocks noChangeArrowheads="1"/>
          </p:cNvSpPr>
          <p:nvPr/>
        </p:nvSpPr>
        <p:spPr bwMode="auto">
          <a:xfrm>
            <a:off x="179388" y="179388"/>
            <a:ext cx="1187450" cy="33813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600" dirty="0">
                <a:latin typeface="Trebuchet MS" pitchFamily="34" charset="0"/>
              </a:rPr>
              <a:t>Übungsart:</a:t>
            </a:r>
          </a:p>
        </p:txBody>
      </p:sp>
      <p:sp>
        <p:nvSpPr>
          <p:cNvPr id="1028" name="Textfeld 7"/>
          <p:cNvSpPr txBox="1">
            <a:spLocks noChangeArrowheads="1"/>
          </p:cNvSpPr>
          <p:nvPr/>
        </p:nvSpPr>
        <p:spPr bwMode="auto">
          <a:xfrm>
            <a:off x="7180263" y="196850"/>
            <a:ext cx="1447832" cy="80021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000" b="1" dirty="0">
                <a:latin typeface="Trebuchet MS" pitchFamily="34" charset="0"/>
              </a:rPr>
              <a:t>Seite:</a:t>
            </a:r>
          </a:p>
          <a:p>
            <a:pPr>
              <a:defRPr/>
            </a:pPr>
            <a:endParaRPr lang="de-DE" sz="1200" dirty="0">
              <a:latin typeface="Trebuchet MS" pitchFamily="34" charset="0"/>
            </a:endParaRPr>
          </a:p>
          <a:p>
            <a:pPr>
              <a:defRPr/>
            </a:pPr>
            <a:r>
              <a:rPr lang="de-DE" sz="1200" b="1" dirty="0">
                <a:latin typeface="Trebuchet MS" pitchFamily="34" charset="0"/>
              </a:rPr>
              <a:t>Bearbeitet  von:  </a:t>
            </a:r>
          </a:p>
          <a:p>
            <a:pPr>
              <a:defRPr/>
            </a:pPr>
            <a:r>
              <a:rPr lang="de-DE" sz="1200" b="1" dirty="0">
                <a:latin typeface="Trebuchet MS" pitchFamily="34" charset="0"/>
              </a:rPr>
              <a:t>Siegbert  Rudolph</a:t>
            </a:r>
          </a:p>
        </p:txBody>
      </p:sp>
      <p:cxnSp>
        <p:nvCxnSpPr>
          <p:cNvPr id="9" name="Gerade Verbindung 8"/>
          <p:cNvCxnSpPr/>
          <p:nvPr/>
        </p:nvCxnSpPr>
        <p:spPr>
          <a:xfrm>
            <a:off x="250825" y="981075"/>
            <a:ext cx="8281988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0" name="Grafik 9" descr="lesekoch_logo_mit_Hintergrund-1.jpg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50" y="6353175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Textfeld 10"/>
          <p:cNvSpPr txBox="1">
            <a:spLocks noChangeArrowheads="1"/>
          </p:cNvSpPr>
          <p:nvPr/>
        </p:nvSpPr>
        <p:spPr bwMode="auto">
          <a:xfrm>
            <a:off x="1250950" y="6584950"/>
            <a:ext cx="1423988" cy="230188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900" dirty="0">
                <a:latin typeface="Trebuchet MS" pitchFamily="34" charset="0"/>
              </a:rPr>
              <a:t>Lesemotivationstraining</a:t>
            </a:r>
          </a:p>
        </p:txBody>
      </p:sp>
      <p:sp>
        <p:nvSpPr>
          <p:cNvPr id="1032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dirty="0"/>
              <a:t>Titelmasterformat durch Klicken bearbeiten</a:t>
            </a:r>
          </a:p>
        </p:txBody>
      </p:sp>
      <p:sp>
        <p:nvSpPr>
          <p:cNvPr id="103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dirty="0"/>
              <a:t>Textmasterformat bearbeiten</a:t>
            </a:r>
          </a:p>
          <a:p>
            <a:pPr lvl="1"/>
            <a:r>
              <a:rPr lang="de-DE" altLang="de-DE" dirty="0"/>
              <a:t>Zweite Ebene</a:t>
            </a:r>
          </a:p>
          <a:p>
            <a:pPr lvl="2"/>
            <a:r>
              <a:rPr lang="de-DE" altLang="de-DE" dirty="0"/>
              <a:t>Dritte Ebene</a:t>
            </a:r>
          </a:p>
          <a:p>
            <a:pPr lvl="3"/>
            <a:r>
              <a:rPr lang="de-DE" altLang="de-DE" dirty="0"/>
              <a:t>Vierte Ebene</a:t>
            </a:r>
          </a:p>
          <a:p>
            <a:pPr lvl="4"/>
            <a:r>
              <a:rPr lang="de-DE" alt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schemeClr val="tx1">
                    <a:tint val="75000"/>
                  </a:schemeClr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13C2D63B-52DA-48D2-A871-2AC9A06B23DD}" type="datetime1">
              <a:rPr lang="de-DE" smtClean="0"/>
              <a:pPr>
                <a:defRPr/>
              </a:pPr>
              <a:t>26.03.2024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  <a:cs typeface="Arial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35" r:id="rId1"/>
    <p:sldLayoutId id="2147486536" r:id="rId2"/>
    <p:sldLayoutId id="2147486537" r:id="rId3"/>
    <p:sldLayoutId id="2147486538" r:id="rId4"/>
    <p:sldLayoutId id="2147486539" r:id="rId5"/>
    <p:sldLayoutId id="2147486540" r:id="rId6"/>
    <p:sldLayoutId id="2147486468" r:id="rId7"/>
    <p:sldLayoutId id="2147486541" r:id="rId8"/>
    <p:sldLayoutId id="2147486542" r:id="rId9"/>
    <p:sldLayoutId id="2147486543" r:id="rId10"/>
    <p:sldLayoutId id="214748654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5822950" y="133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800">
                <a:solidFill>
                  <a:srgbClr val="898989"/>
                </a:solidFill>
                <a:latin typeface="Trebuchet MS" pitchFamily="34" charset="0"/>
                <a:cs typeface="Arial" charset="0"/>
              </a:defRPr>
            </a:lvl1pPr>
          </a:lstStyle>
          <a:p>
            <a:pPr>
              <a:defRPr/>
            </a:pPr>
            <a:fld id="{D545C9BC-C7D9-4AC9-BE71-B6071182B505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1027" name="Textfeld 6"/>
          <p:cNvSpPr txBox="1">
            <a:spLocks noChangeArrowheads="1"/>
          </p:cNvSpPr>
          <p:nvPr/>
        </p:nvSpPr>
        <p:spPr bwMode="auto">
          <a:xfrm>
            <a:off x="179388" y="179388"/>
            <a:ext cx="1189037" cy="83185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600" dirty="0">
                <a:solidFill>
                  <a:prstClr val="black"/>
                </a:solidFill>
                <a:latin typeface="Trebuchet MS" pitchFamily="34" charset="0"/>
              </a:rPr>
              <a:t>Übungsart:</a:t>
            </a:r>
          </a:p>
          <a:p>
            <a:pPr>
              <a:defRPr/>
            </a:pPr>
            <a:r>
              <a:rPr lang="de-DE" sz="1600" dirty="0">
                <a:solidFill>
                  <a:prstClr val="black"/>
                </a:solidFill>
                <a:latin typeface="Trebuchet MS" pitchFamily="34" charset="0"/>
              </a:rPr>
              <a:t>Titel:  </a:t>
            </a:r>
          </a:p>
          <a:p>
            <a:pPr>
              <a:defRPr/>
            </a:pPr>
            <a:r>
              <a:rPr lang="de-DE" sz="1600" dirty="0">
                <a:solidFill>
                  <a:prstClr val="black"/>
                </a:solidFill>
                <a:latin typeface="Trebuchet MS" pitchFamily="34" charset="0"/>
              </a:rPr>
              <a:t>Quelle:  </a:t>
            </a:r>
          </a:p>
        </p:txBody>
      </p:sp>
      <p:sp>
        <p:nvSpPr>
          <p:cNvPr id="1028" name="Textfeld 7"/>
          <p:cNvSpPr txBox="1">
            <a:spLocks noChangeArrowheads="1"/>
          </p:cNvSpPr>
          <p:nvPr/>
        </p:nvSpPr>
        <p:spPr bwMode="auto">
          <a:xfrm>
            <a:off x="7180263" y="196850"/>
            <a:ext cx="1513556" cy="80021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000" b="1" dirty="0">
                <a:solidFill>
                  <a:prstClr val="black"/>
                </a:solidFill>
                <a:latin typeface="Trebuchet MS" pitchFamily="34" charset="0"/>
              </a:rPr>
              <a:t>Seite:</a:t>
            </a:r>
          </a:p>
          <a:p>
            <a:pPr>
              <a:defRPr/>
            </a:pPr>
            <a:endParaRPr lang="de-DE" sz="1200" dirty="0">
              <a:solidFill>
                <a:prstClr val="black"/>
              </a:solidFill>
              <a:latin typeface="Trebuchet MS" pitchFamily="34" charset="0"/>
            </a:endParaRPr>
          </a:p>
          <a:p>
            <a:pPr>
              <a:defRPr/>
            </a:pPr>
            <a:r>
              <a:rPr lang="de-DE" sz="1200" b="1" dirty="0">
                <a:solidFill>
                  <a:prstClr val="black"/>
                </a:solidFill>
                <a:latin typeface="Trebuchet MS" pitchFamily="34" charset="0"/>
              </a:rPr>
              <a:t>Bearbeitet  von:  </a:t>
            </a:r>
          </a:p>
          <a:p>
            <a:pPr>
              <a:defRPr/>
            </a:pPr>
            <a:r>
              <a:rPr lang="de-DE" sz="1200" b="1" dirty="0">
                <a:solidFill>
                  <a:prstClr val="black"/>
                </a:solidFill>
                <a:latin typeface="Trebuchet MS" pitchFamily="34" charset="0"/>
              </a:rPr>
              <a:t>Siegbert  Rudolph</a:t>
            </a:r>
          </a:p>
        </p:txBody>
      </p:sp>
      <p:cxnSp>
        <p:nvCxnSpPr>
          <p:cNvPr id="9" name="Gerade Verbindung 8"/>
          <p:cNvCxnSpPr/>
          <p:nvPr/>
        </p:nvCxnSpPr>
        <p:spPr>
          <a:xfrm>
            <a:off x="250825" y="981075"/>
            <a:ext cx="8281988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0" name="Grafik 9" descr="lesekoch_logo_mit_Hintergrund-1.jp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60350" y="6353175"/>
            <a:ext cx="10175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1" name="Textfeld 10"/>
          <p:cNvSpPr txBox="1">
            <a:spLocks noChangeArrowheads="1"/>
          </p:cNvSpPr>
          <p:nvPr/>
        </p:nvSpPr>
        <p:spPr bwMode="auto">
          <a:xfrm>
            <a:off x="1250950" y="6584950"/>
            <a:ext cx="1423788" cy="230832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900" dirty="0">
                <a:solidFill>
                  <a:prstClr val="black"/>
                </a:solidFill>
                <a:latin typeface="Trebuchet MS" pitchFamily="34" charset="0"/>
              </a:rPr>
              <a:t>Lesemotivationstraining</a:t>
            </a:r>
          </a:p>
        </p:txBody>
      </p:sp>
    </p:spTree>
    <p:extLst>
      <p:ext uri="{BB962C8B-B14F-4D97-AF65-F5344CB8AC3E}">
        <p14:creationId xmlns:p14="http://schemas.microsoft.com/office/powerpoint/2010/main" val="1065070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594" r:id="rId1"/>
    <p:sldLayoutId id="2147486595" r:id="rId2"/>
    <p:sldLayoutId id="2147486596" r:id="rId3"/>
    <p:sldLayoutId id="2147486597" r:id="rId4"/>
    <p:sldLayoutId id="2147486598" r:id="rId5"/>
    <p:sldLayoutId id="2147486599" r:id="rId6"/>
    <p:sldLayoutId id="2147486600" r:id="rId7"/>
    <p:sldLayoutId id="2147486601" r:id="rId8"/>
    <p:sldLayoutId id="2147486602" r:id="rId9"/>
    <p:sldLayoutId id="2147486603" r:id="rId10"/>
    <p:sldLayoutId id="214748660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205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0FDFD83-B327-4CE9-967F-633DC993C34D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3FB691F5-B9D6-4015-BA22-92EB8E0C8340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69" r:id="rId1"/>
    <p:sldLayoutId id="2147486470" r:id="rId2"/>
    <p:sldLayoutId id="2147486471" r:id="rId3"/>
    <p:sldLayoutId id="2147486472" r:id="rId4"/>
    <p:sldLayoutId id="2147486473" r:id="rId5"/>
    <p:sldLayoutId id="2147486474" r:id="rId6"/>
    <p:sldLayoutId id="2147486475" r:id="rId7"/>
    <p:sldLayoutId id="2147486476" r:id="rId8"/>
    <p:sldLayoutId id="2147486477" r:id="rId9"/>
    <p:sldLayoutId id="2147486478" r:id="rId10"/>
    <p:sldLayoutId id="214748647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307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E4D25FE-6116-4786-BF95-9085D1D45A51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47A83ADA-95F7-4A56-9BBA-405099FD334F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80" r:id="rId1"/>
    <p:sldLayoutId id="2147486481" r:id="rId2"/>
    <p:sldLayoutId id="2147486482" r:id="rId3"/>
    <p:sldLayoutId id="2147486483" r:id="rId4"/>
    <p:sldLayoutId id="2147486484" r:id="rId5"/>
    <p:sldLayoutId id="2147486485" r:id="rId6"/>
    <p:sldLayoutId id="2147486486" r:id="rId7"/>
    <p:sldLayoutId id="2147486487" r:id="rId8"/>
    <p:sldLayoutId id="2147486488" r:id="rId9"/>
    <p:sldLayoutId id="2147486489" r:id="rId10"/>
    <p:sldLayoutId id="214748649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4099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5CE99BF-5649-4C31-9973-21C21CA27A4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2804F15B-0C8C-4A88-A00D-34B62FDBFF49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91" r:id="rId1"/>
    <p:sldLayoutId id="2147486492" r:id="rId2"/>
    <p:sldLayoutId id="2147486493" r:id="rId3"/>
    <p:sldLayoutId id="2147486494" r:id="rId4"/>
    <p:sldLayoutId id="2147486495" r:id="rId5"/>
    <p:sldLayoutId id="2147486496" r:id="rId6"/>
    <p:sldLayoutId id="2147486497" r:id="rId7"/>
    <p:sldLayoutId id="2147486498" r:id="rId8"/>
    <p:sldLayoutId id="2147486499" r:id="rId9"/>
    <p:sldLayoutId id="2147486500" r:id="rId10"/>
    <p:sldLayoutId id="214748650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512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B474A22-6DC3-4EFD-9028-97240753486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E713E413-FD60-4C92-993A-223DA805B1A8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02" r:id="rId1"/>
    <p:sldLayoutId id="2147486503" r:id="rId2"/>
    <p:sldLayoutId id="2147486504" r:id="rId3"/>
    <p:sldLayoutId id="2147486505" r:id="rId4"/>
    <p:sldLayoutId id="2147486506" r:id="rId5"/>
    <p:sldLayoutId id="2147486507" r:id="rId6"/>
    <p:sldLayoutId id="2147486508" r:id="rId7"/>
    <p:sldLayoutId id="2147486509" r:id="rId8"/>
    <p:sldLayoutId id="2147486510" r:id="rId9"/>
    <p:sldLayoutId id="2147486511" r:id="rId10"/>
    <p:sldLayoutId id="214748651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614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E5E5DA1-B5E4-436A-8E1E-B86D81DF06EE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3EAC2A5C-309C-464E-A174-FF189516B5E0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13" r:id="rId1"/>
    <p:sldLayoutId id="2147486514" r:id="rId2"/>
    <p:sldLayoutId id="2147486515" r:id="rId3"/>
    <p:sldLayoutId id="2147486516" r:id="rId4"/>
    <p:sldLayoutId id="2147486517" r:id="rId5"/>
    <p:sldLayoutId id="2147486518" r:id="rId6"/>
    <p:sldLayoutId id="2147486519" r:id="rId7"/>
    <p:sldLayoutId id="2147486520" r:id="rId8"/>
    <p:sldLayoutId id="2147486521" r:id="rId9"/>
    <p:sldLayoutId id="2147486522" r:id="rId10"/>
    <p:sldLayoutId id="214748652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717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6D2AAF1-9ADB-4B22-BDAE-F09D272D1F67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55663F3A-39C7-4BCA-A7D8-5DAF0BC34916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24" r:id="rId1"/>
    <p:sldLayoutId id="2147486525" r:id="rId2"/>
    <p:sldLayoutId id="2147486526" r:id="rId3"/>
    <p:sldLayoutId id="2147486527" r:id="rId4"/>
    <p:sldLayoutId id="2147486528" r:id="rId5"/>
    <p:sldLayoutId id="2147486529" r:id="rId6"/>
    <p:sldLayoutId id="2147486530" r:id="rId7"/>
    <p:sldLayoutId id="2147486531" r:id="rId8"/>
    <p:sldLayoutId id="2147486532" r:id="rId9"/>
    <p:sldLayoutId id="2147486533" r:id="rId10"/>
    <p:sldLayoutId id="214748653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5822950" y="133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800">
                <a:solidFill>
                  <a:srgbClr val="898989"/>
                </a:solidFill>
                <a:latin typeface="Trebuchet MS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E332194-AFF1-4B43-8F03-4E170F069353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1027" name="Textfeld 6"/>
          <p:cNvSpPr txBox="1">
            <a:spLocks noChangeArrowheads="1"/>
          </p:cNvSpPr>
          <p:nvPr/>
        </p:nvSpPr>
        <p:spPr bwMode="auto">
          <a:xfrm>
            <a:off x="179388" y="179388"/>
            <a:ext cx="1187450" cy="33813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600" dirty="0">
                <a:solidFill>
                  <a:prstClr val="black"/>
                </a:solidFill>
                <a:latin typeface="Trebuchet MS" pitchFamily="34" charset="0"/>
              </a:rPr>
              <a:t>Übungsart:</a:t>
            </a:r>
          </a:p>
        </p:txBody>
      </p:sp>
      <p:sp>
        <p:nvSpPr>
          <p:cNvPr id="1028" name="Textfeld 7"/>
          <p:cNvSpPr txBox="1">
            <a:spLocks noChangeArrowheads="1"/>
          </p:cNvSpPr>
          <p:nvPr/>
        </p:nvSpPr>
        <p:spPr bwMode="auto">
          <a:xfrm>
            <a:off x="7180263" y="196850"/>
            <a:ext cx="1447832" cy="80021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000" b="1" dirty="0">
                <a:solidFill>
                  <a:prstClr val="black"/>
                </a:solidFill>
                <a:latin typeface="Trebuchet MS" pitchFamily="34" charset="0"/>
              </a:rPr>
              <a:t>Seite:</a:t>
            </a:r>
          </a:p>
          <a:p>
            <a:pPr>
              <a:defRPr/>
            </a:pPr>
            <a:endParaRPr lang="de-DE" sz="1200" dirty="0">
              <a:solidFill>
                <a:prstClr val="black"/>
              </a:solidFill>
              <a:latin typeface="Trebuchet MS" pitchFamily="34" charset="0"/>
            </a:endParaRPr>
          </a:p>
          <a:p>
            <a:pPr>
              <a:defRPr/>
            </a:pPr>
            <a:r>
              <a:rPr lang="de-DE" sz="1200" b="1" dirty="0">
                <a:solidFill>
                  <a:prstClr val="black"/>
                </a:solidFill>
                <a:latin typeface="Trebuchet MS" pitchFamily="34" charset="0"/>
              </a:rPr>
              <a:t>Bearbeitet  von:  </a:t>
            </a:r>
          </a:p>
          <a:p>
            <a:pPr>
              <a:defRPr/>
            </a:pPr>
            <a:r>
              <a:rPr lang="de-DE" sz="1200" b="1" dirty="0">
                <a:solidFill>
                  <a:prstClr val="black"/>
                </a:solidFill>
                <a:latin typeface="Trebuchet MS" pitchFamily="34" charset="0"/>
              </a:rPr>
              <a:t>Siegbert  Rudolph</a:t>
            </a:r>
          </a:p>
        </p:txBody>
      </p:sp>
      <p:cxnSp>
        <p:nvCxnSpPr>
          <p:cNvPr id="9" name="Gerade Verbindung 8"/>
          <p:cNvCxnSpPr/>
          <p:nvPr/>
        </p:nvCxnSpPr>
        <p:spPr>
          <a:xfrm>
            <a:off x="250825" y="981075"/>
            <a:ext cx="8281988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0" name="Grafik 9" descr="lesekoch_logo_mit_Hintergrund-1.jpg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50" y="6353175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Textfeld 10"/>
          <p:cNvSpPr txBox="1">
            <a:spLocks noChangeArrowheads="1"/>
          </p:cNvSpPr>
          <p:nvPr/>
        </p:nvSpPr>
        <p:spPr bwMode="auto">
          <a:xfrm>
            <a:off x="1250950" y="6584950"/>
            <a:ext cx="1423988" cy="230188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900" dirty="0">
                <a:solidFill>
                  <a:prstClr val="black"/>
                </a:solidFill>
                <a:latin typeface="Trebuchet MS" pitchFamily="34" charset="0"/>
              </a:rPr>
              <a:t>Lesemotivationstraining</a:t>
            </a:r>
          </a:p>
        </p:txBody>
      </p:sp>
      <p:sp>
        <p:nvSpPr>
          <p:cNvPr id="1032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103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schemeClr val="tx1">
                    <a:tint val="75000"/>
                  </a:schemeClr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13C2D63B-52DA-48D2-A871-2AC9A06B23DD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  <a:cs typeface="Arial" pitchFamily="34" charset="0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3317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546" r:id="rId1"/>
    <p:sldLayoutId id="2147486547" r:id="rId2"/>
    <p:sldLayoutId id="2147486548" r:id="rId3"/>
    <p:sldLayoutId id="2147486549" r:id="rId4"/>
    <p:sldLayoutId id="2147486550" r:id="rId5"/>
    <p:sldLayoutId id="2147486551" r:id="rId6"/>
    <p:sldLayoutId id="2147486552" r:id="rId7"/>
    <p:sldLayoutId id="2147486553" r:id="rId8"/>
    <p:sldLayoutId id="2147486554" r:id="rId9"/>
    <p:sldLayoutId id="2147486555" r:id="rId10"/>
    <p:sldLayoutId id="2147486556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5822950" y="133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800">
                <a:solidFill>
                  <a:srgbClr val="898989"/>
                </a:solidFill>
                <a:latin typeface="Trebuchet MS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E332194-AFF1-4B43-8F03-4E170F069353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1027" name="Textfeld 6"/>
          <p:cNvSpPr txBox="1">
            <a:spLocks noChangeArrowheads="1"/>
          </p:cNvSpPr>
          <p:nvPr/>
        </p:nvSpPr>
        <p:spPr bwMode="auto">
          <a:xfrm>
            <a:off x="179388" y="179388"/>
            <a:ext cx="1187450" cy="33813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600" dirty="0">
                <a:solidFill>
                  <a:prstClr val="black"/>
                </a:solidFill>
                <a:latin typeface="Trebuchet MS" pitchFamily="34" charset="0"/>
              </a:rPr>
              <a:t>Übungsart:</a:t>
            </a:r>
          </a:p>
        </p:txBody>
      </p:sp>
      <p:sp>
        <p:nvSpPr>
          <p:cNvPr id="1028" name="Textfeld 7"/>
          <p:cNvSpPr txBox="1">
            <a:spLocks noChangeArrowheads="1"/>
          </p:cNvSpPr>
          <p:nvPr/>
        </p:nvSpPr>
        <p:spPr bwMode="auto">
          <a:xfrm>
            <a:off x="7180263" y="196850"/>
            <a:ext cx="1447832" cy="80021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000" b="1" dirty="0">
                <a:solidFill>
                  <a:prstClr val="black"/>
                </a:solidFill>
                <a:latin typeface="Trebuchet MS" pitchFamily="34" charset="0"/>
              </a:rPr>
              <a:t>Seite:</a:t>
            </a:r>
          </a:p>
          <a:p>
            <a:pPr>
              <a:defRPr/>
            </a:pPr>
            <a:endParaRPr lang="de-DE" sz="1200" dirty="0">
              <a:solidFill>
                <a:prstClr val="black"/>
              </a:solidFill>
              <a:latin typeface="Trebuchet MS" pitchFamily="34" charset="0"/>
            </a:endParaRPr>
          </a:p>
          <a:p>
            <a:pPr>
              <a:defRPr/>
            </a:pPr>
            <a:r>
              <a:rPr lang="de-DE" sz="1200" b="1">
                <a:solidFill>
                  <a:prstClr val="black"/>
                </a:solidFill>
                <a:latin typeface="Trebuchet MS" pitchFamily="34" charset="0"/>
              </a:rPr>
              <a:t>Bearbeitet von: </a:t>
            </a:r>
            <a:endParaRPr lang="de-DE" sz="1200" b="1" dirty="0">
              <a:solidFill>
                <a:prstClr val="black"/>
              </a:solidFill>
              <a:latin typeface="Trebuchet MS" pitchFamily="34" charset="0"/>
            </a:endParaRPr>
          </a:p>
          <a:p>
            <a:pPr>
              <a:defRPr/>
            </a:pPr>
            <a:r>
              <a:rPr lang="de-DE" sz="1200" b="1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  <a:endParaRPr lang="de-DE" sz="1200" b="1" dirty="0">
              <a:solidFill>
                <a:prstClr val="black"/>
              </a:solidFill>
              <a:latin typeface="Trebuchet MS" pitchFamily="34" charset="0"/>
            </a:endParaRPr>
          </a:p>
        </p:txBody>
      </p:sp>
      <p:cxnSp>
        <p:nvCxnSpPr>
          <p:cNvPr id="9" name="Gerade Verbindung 8"/>
          <p:cNvCxnSpPr/>
          <p:nvPr/>
        </p:nvCxnSpPr>
        <p:spPr>
          <a:xfrm>
            <a:off x="250825" y="981075"/>
            <a:ext cx="8281988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0" name="Grafik 9" descr="lesekoch_logo_mit_Hintergrund-1.jpg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50" y="6353175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Textfeld 10"/>
          <p:cNvSpPr txBox="1">
            <a:spLocks noChangeArrowheads="1"/>
          </p:cNvSpPr>
          <p:nvPr/>
        </p:nvSpPr>
        <p:spPr bwMode="auto">
          <a:xfrm>
            <a:off x="1250950" y="6584950"/>
            <a:ext cx="1423988" cy="230188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900" dirty="0">
                <a:solidFill>
                  <a:prstClr val="black"/>
                </a:solidFill>
                <a:latin typeface="Trebuchet MS" pitchFamily="34" charset="0"/>
              </a:rPr>
              <a:t>Lesemotivationstraining</a:t>
            </a:r>
          </a:p>
        </p:txBody>
      </p:sp>
      <p:sp>
        <p:nvSpPr>
          <p:cNvPr id="1032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103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schemeClr val="tx1">
                    <a:tint val="75000"/>
                  </a:schemeClr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13C2D63B-52DA-48D2-A871-2AC9A06B23DD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  <a:cs typeface="Arial" pitchFamily="34" charset="0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4367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570" r:id="rId1"/>
    <p:sldLayoutId id="2147486571" r:id="rId2"/>
    <p:sldLayoutId id="2147486572" r:id="rId3"/>
    <p:sldLayoutId id="2147486573" r:id="rId4"/>
    <p:sldLayoutId id="2147486574" r:id="rId5"/>
    <p:sldLayoutId id="2147486575" r:id="rId6"/>
    <p:sldLayoutId id="2147486576" r:id="rId7"/>
    <p:sldLayoutId id="2147486577" r:id="rId8"/>
    <p:sldLayoutId id="2147486578" r:id="rId9"/>
    <p:sldLayoutId id="2147486579" r:id="rId10"/>
    <p:sldLayoutId id="214748658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0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bumerang-projekt.levinpfeiffer.com/grafik/fakes/2.jpg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Textfeld 5"/>
          <p:cNvSpPr txBox="1">
            <a:spLocks noChangeArrowheads="1"/>
          </p:cNvSpPr>
          <p:nvPr/>
        </p:nvSpPr>
        <p:spPr bwMode="auto">
          <a:xfrm>
            <a:off x="260350" y="219075"/>
            <a:ext cx="1071563" cy="7080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2000" dirty="0">
                <a:solidFill>
                  <a:schemeClr val="bg1"/>
                </a:solidFill>
                <a:latin typeface="Trebuchet MS" pitchFamily="34" charset="0"/>
              </a:rPr>
              <a:t>Titel:</a:t>
            </a:r>
          </a:p>
          <a:p>
            <a:r>
              <a:rPr lang="de-DE" sz="2000" dirty="0">
                <a:solidFill>
                  <a:schemeClr val="bg1"/>
                </a:solidFill>
                <a:latin typeface="Trebuchet MS" pitchFamily="34" charset="0"/>
              </a:rPr>
              <a:t>Quelle:</a:t>
            </a:r>
          </a:p>
        </p:txBody>
      </p:sp>
      <p:sp>
        <p:nvSpPr>
          <p:cNvPr id="15" name="Foliennummernplatzhalter 27"/>
          <p:cNvSpPr>
            <a:spLocks noGrp="1"/>
          </p:cNvSpPr>
          <p:nvPr>
            <p:ph type="sldNum" sz="quarter" idx="12"/>
          </p:nvPr>
        </p:nvSpPr>
        <p:spPr>
          <a:xfrm>
            <a:off x="5822950" y="133350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1</a:t>
            </a:fld>
            <a:endParaRPr lang="de-DE" dirty="0"/>
          </a:p>
        </p:txBody>
      </p:sp>
      <p:pic>
        <p:nvPicPr>
          <p:cNvPr id="25" name="Grafik 24" descr="Stoppuhr aus Fotolia klei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607488" y="133883"/>
            <a:ext cx="403130" cy="428331"/>
          </a:xfrm>
          <a:prstGeom prst="rect">
            <a:avLst/>
          </a:prstGeom>
          <a:ln w="12700">
            <a:solidFill>
              <a:srgbClr val="FF0000"/>
            </a:solidFill>
          </a:ln>
        </p:spPr>
      </p:pic>
      <p:sp>
        <p:nvSpPr>
          <p:cNvPr id="26" name="Interaktive Schaltfläche: Anpassen 25">
            <a:hlinkClick r:id="" action="ppaction://macro?name=Speed_Click" highlightClick="1"/>
          </p:cNvPr>
          <p:cNvSpPr/>
          <p:nvPr/>
        </p:nvSpPr>
        <p:spPr>
          <a:xfrm>
            <a:off x="8607488" y="139285"/>
            <a:ext cx="403130" cy="428331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7" name="shpLesekochValidCheck" descr="lesekoch_logo_mit_Hintergrund-1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109" y="139285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shpChangeAufblitztime" descr="1">
            <a:hlinkClick r:id="" action="ppaction://macro?name=Aufblitzzeit_Aendern" highlightClick="1"/>
          </p:cNvPr>
          <p:cNvSpPr/>
          <p:nvPr/>
        </p:nvSpPr>
        <p:spPr>
          <a:xfrm>
            <a:off x="8082123" y="153975"/>
            <a:ext cx="467992" cy="410357"/>
          </a:xfrm>
          <a:prstGeom prst="actionButtonBlank">
            <a:avLst/>
          </a:prstGeom>
          <a:blipFill>
            <a:blip r:embed="rId4"/>
            <a:stretch>
              <a:fillRect/>
            </a:stretch>
          </a:blipFill>
          <a:ln w="19050">
            <a:solidFill>
              <a:srgbClr val="FF434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Rechteck 12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2F9445FE-2466-4F0A-8827-5FAB81FFF6F1}"/>
              </a:ext>
            </a:extLst>
          </p:cNvPr>
          <p:cNvSpPr/>
          <p:nvPr/>
        </p:nvSpPr>
        <p:spPr>
          <a:xfrm>
            <a:off x="755967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/>
              <a:t>Nächste Seite</a:t>
            </a:r>
            <a:endParaRPr lang="de-DE" sz="1400" dirty="0"/>
          </a:p>
        </p:txBody>
      </p:sp>
      <p:sp>
        <p:nvSpPr>
          <p:cNvPr id="19" name="Textfeld 4">
            <a:extLst>
              <a:ext uri="{FF2B5EF4-FFF2-40B4-BE49-F238E27FC236}">
                <a16:creationId xmlns:a16="http://schemas.microsoft.com/office/drawing/2014/main" id="{CFF76DCE-12E6-4DA4-B9F0-AC122A89F0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8687" y="1844675"/>
            <a:ext cx="1856663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2000" b="1" dirty="0">
                <a:solidFill>
                  <a:prstClr val="black"/>
                </a:solidFill>
                <a:latin typeface="Trebuchet MS" pitchFamily="34" charset="0"/>
              </a:rPr>
              <a:t>Übungsart:</a:t>
            </a:r>
          </a:p>
          <a:p>
            <a:pPr algn="r"/>
            <a:r>
              <a:rPr lang="de-DE" sz="2000" b="1" dirty="0">
                <a:solidFill>
                  <a:prstClr val="black"/>
                </a:solidFill>
                <a:latin typeface="Trebuchet MS" pitchFamily="34" charset="0"/>
              </a:rPr>
              <a:t>Titel:</a:t>
            </a:r>
          </a:p>
          <a:p>
            <a:pPr algn="r"/>
            <a:endParaRPr lang="de-DE" sz="20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2000" b="1" dirty="0">
                <a:solidFill>
                  <a:prstClr val="black"/>
                </a:solidFill>
                <a:latin typeface="Trebuchet MS" pitchFamily="34" charset="0"/>
              </a:rPr>
              <a:t>Quelle:</a:t>
            </a:r>
          </a:p>
          <a:p>
            <a:pPr algn="r"/>
            <a:r>
              <a:rPr lang="de-DE" sz="2000" b="1" dirty="0">
                <a:solidFill>
                  <a:prstClr val="black"/>
                </a:solidFill>
                <a:latin typeface="Trebuchet MS" pitchFamily="34" charset="0"/>
              </a:rPr>
              <a:t>Leseübungen:</a:t>
            </a:r>
          </a:p>
        </p:txBody>
      </p:sp>
      <p:sp>
        <p:nvSpPr>
          <p:cNvPr id="21" name="Textfeld 10">
            <a:extLst>
              <a:ext uri="{FF2B5EF4-FFF2-40B4-BE49-F238E27FC236}">
                <a16:creationId xmlns:a16="http://schemas.microsoft.com/office/drawing/2014/main" id="{980E5F40-2B18-40AA-A7B3-FC504B23C4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7517" y="1844824"/>
            <a:ext cx="2327881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2000" b="1" dirty="0">
                <a:solidFill>
                  <a:prstClr val="black"/>
                </a:solidFill>
                <a:latin typeface="Trebuchet MS" pitchFamily="34" charset="0"/>
              </a:rPr>
              <a:t>Gedicht</a:t>
            </a:r>
          </a:p>
          <a:p>
            <a:r>
              <a:rPr lang="de-DE" sz="3600" b="1" dirty="0">
                <a:solidFill>
                  <a:prstClr val="black"/>
                </a:solidFill>
                <a:latin typeface="Trebuchet MS" pitchFamily="34" charset="0"/>
              </a:rPr>
              <a:t>Bumerang</a:t>
            </a:r>
          </a:p>
        </p:txBody>
      </p:sp>
      <p:sp>
        <p:nvSpPr>
          <p:cNvPr id="22" name="Textfeld 12">
            <a:extLst>
              <a:ext uri="{FF2B5EF4-FFF2-40B4-BE49-F238E27FC236}">
                <a16:creationId xmlns:a16="http://schemas.microsoft.com/office/drawing/2014/main" id="{E381FE6C-F960-41FC-9C17-55C3A7D35D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2279" y="2776290"/>
            <a:ext cx="252184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2000" b="1" dirty="0">
                <a:solidFill>
                  <a:prstClr val="black"/>
                </a:solidFill>
                <a:latin typeface="Trebuchet MS" pitchFamily="34" charset="0"/>
              </a:rPr>
              <a:t>Joachim Ringelnatz</a:t>
            </a:r>
          </a:p>
          <a:p>
            <a:r>
              <a:rPr lang="de-DE" sz="20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66FCE740-DB54-42FA-AD8C-BF7EF7FD05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208" y="4393466"/>
            <a:ext cx="4947060" cy="1323439"/>
          </a:xfrm>
          <a:prstGeom prst="rect">
            <a:avLst/>
          </a:prstGeom>
          <a:noFill/>
          <a:ln w="12700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16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Bedienungshinweise:</a:t>
            </a:r>
          </a:p>
          <a:p>
            <a:pPr>
              <a:defRPr/>
            </a:pPr>
            <a:r>
              <a:rPr lang="de-DE" sz="16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Mit einem Klick geht es immer einen Schritt weiter.</a:t>
            </a:r>
          </a:p>
          <a:p>
            <a:pPr>
              <a:defRPr/>
            </a:pPr>
            <a:r>
              <a:rPr lang="de-DE" sz="16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Die Buttons sind für Sprünge auf bestimmte Seiten.</a:t>
            </a:r>
          </a:p>
          <a:p>
            <a:pPr>
              <a:defRPr/>
            </a:pPr>
            <a:r>
              <a:rPr lang="de-DE" sz="1600" dirty="0">
                <a:solidFill>
                  <a:srgbClr val="FF0000"/>
                </a:solidFill>
                <a:latin typeface="Trebuchet MS" pitchFamily="34" charset="0"/>
              </a:rPr>
              <a:t>Präsentation starten: F5</a:t>
            </a:r>
          </a:p>
          <a:p>
            <a:pPr>
              <a:defRPr/>
            </a:pPr>
            <a:r>
              <a:rPr lang="de-DE" sz="1600" dirty="0">
                <a:solidFill>
                  <a:srgbClr val="FF0000"/>
                </a:solidFill>
                <a:latin typeface="Trebuchet MS" pitchFamily="34" charset="0"/>
              </a:rPr>
              <a:t>Präsentation verlassen: ESC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47AC0B14-8CEC-E101-98E5-C1DBF2A2554B}"/>
              </a:ext>
            </a:extLst>
          </p:cNvPr>
          <p:cNvSpPr txBox="1"/>
          <p:nvPr/>
        </p:nvSpPr>
        <p:spPr>
          <a:xfrm>
            <a:off x="190500" y="6724134"/>
            <a:ext cx="3754554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Übungsdateien\Klasse 3 aufwärts\Texte\Bumerang - Gedicht.pptx - Seite 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 descr="Smiley böse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14675" y="2022475"/>
            <a:ext cx="2825750" cy="188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Grafik 3" descr="Smiley gut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67100" y="1916113"/>
            <a:ext cx="2141538" cy="217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feld 6"/>
          <p:cNvSpPr txBox="1">
            <a:spLocks noChangeArrowheads="1"/>
          </p:cNvSpPr>
          <p:nvPr/>
        </p:nvSpPr>
        <p:spPr bwMode="auto">
          <a:xfrm>
            <a:off x="536421" y="4076700"/>
            <a:ext cx="804258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de-DE" sz="4000" dirty="0">
                <a:solidFill>
                  <a:prstClr val="black"/>
                </a:solidFill>
                <a:latin typeface="Trebuchet MS" pitchFamily="34" charset="0"/>
                <a:cs typeface="Arial" pitchFamily="34" charset="0"/>
              </a:rPr>
              <a:t>Hurra,  wieder  ein  Stück  weiter!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E0494A-53A9-4CA6-80B2-9A714DCA6CE8}" type="slidenum">
              <a:rPr lang="de-DE" smtClean="0"/>
              <a:pPr>
                <a:defRPr/>
              </a:pPr>
              <a:t>10</a:t>
            </a:fld>
            <a:endParaRPr lang="de-DE" dirty="0"/>
          </a:p>
        </p:txBody>
      </p:sp>
      <p:sp>
        <p:nvSpPr>
          <p:cNvPr id="13" name="Rechteck 12"/>
          <p:cNvSpPr/>
          <p:nvPr/>
        </p:nvSpPr>
        <p:spPr>
          <a:xfrm>
            <a:off x="6173788" y="6470650"/>
            <a:ext cx="1368425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4" name="Rechteck 13">
            <a:hlinkClick r:id="" action="ppaction://hlinkshowjump?jump=previousslide"/>
          </p:cNvPr>
          <p:cNvSpPr/>
          <p:nvPr/>
        </p:nvSpPr>
        <p:spPr>
          <a:xfrm>
            <a:off x="5945188" y="6470650"/>
            <a:ext cx="1512887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Vorherige Seite</a:t>
            </a:r>
            <a:endParaRPr kumimoji="0" lang="de-DE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0" name="Textfeld 2">
            <a:extLst>
              <a:ext uri="{FF2B5EF4-FFF2-40B4-BE49-F238E27FC236}">
                <a16:creationId xmlns:a16="http://schemas.microsoft.com/office/drawing/2014/main" id="{5E175935-2094-4838-82E7-F1C0502211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067" y="179388"/>
            <a:ext cx="2688557" cy="76944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itchFamily="34" charset="0"/>
                <a:cs typeface="Arial" pitchFamily="34" charset="0"/>
              </a:rPr>
              <a:t>Üben macht gescheit!</a:t>
            </a:r>
          </a:p>
          <a:p>
            <a:pPr eaLnBrk="0" hangingPunct="0"/>
            <a:endParaRPr lang="de-DE" sz="2400" dirty="0">
              <a:solidFill>
                <a:prstClr val="black"/>
              </a:solidFill>
              <a:latin typeface="Trebuchet MS" pitchFamily="34" charset="0"/>
              <a:cs typeface="Arial" pitchFamily="34" charset="0"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920C11FA-B026-A730-A774-19713426CC34}"/>
              </a:ext>
            </a:extLst>
          </p:cNvPr>
          <p:cNvSpPr txBox="1"/>
          <p:nvPr/>
        </p:nvSpPr>
        <p:spPr>
          <a:xfrm>
            <a:off x="190500" y="6724134"/>
            <a:ext cx="3794629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Übungsdateien\Klasse 3 aufwärts\Texte\Bumerang - Gedicht.pptx - Seite 10</a:t>
            </a:r>
          </a:p>
        </p:txBody>
      </p:sp>
    </p:spTree>
    <p:extLst>
      <p:ext uri="{BB962C8B-B14F-4D97-AF65-F5344CB8AC3E}">
        <p14:creationId xmlns:p14="http://schemas.microsoft.com/office/powerpoint/2010/main" val="1316436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feld 36"/>
          <p:cNvSpPr txBox="1">
            <a:spLocks noChangeArrowheads="1"/>
          </p:cNvSpPr>
          <p:nvPr/>
        </p:nvSpPr>
        <p:spPr bwMode="auto">
          <a:xfrm>
            <a:off x="190500" y="149921"/>
            <a:ext cx="1818126" cy="4001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latin typeface="Trebuchet MS" pitchFamily="34" charset="0"/>
              </a:rPr>
              <a:t>Silbenhammer</a:t>
            </a:r>
          </a:p>
        </p:txBody>
      </p:sp>
      <p:sp>
        <p:nvSpPr>
          <p:cNvPr id="26629" name="Textfeld 66"/>
          <p:cNvSpPr txBox="1">
            <a:spLocks noChangeArrowheads="1"/>
          </p:cNvSpPr>
          <p:nvPr/>
        </p:nvSpPr>
        <p:spPr bwMode="auto">
          <a:xfrm>
            <a:off x="260350" y="465138"/>
            <a:ext cx="684213" cy="4619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200" dirty="0">
                <a:solidFill>
                  <a:schemeClr val="bg1"/>
                </a:solidFill>
                <a:latin typeface="Trebuchet MS" pitchFamily="34" charset="0"/>
              </a:rPr>
              <a:t>Titel: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1200" dirty="0">
                <a:solidFill>
                  <a:schemeClr val="bg1"/>
                </a:solidFill>
                <a:latin typeface="Trebuchet MS" pitchFamily="34" charset="0"/>
              </a:rPr>
              <a:t>Quelle:</a:t>
            </a:r>
          </a:p>
        </p:txBody>
      </p:sp>
      <p:sp>
        <p:nvSpPr>
          <p:cNvPr id="26702" name="Foliennummernplatzhalter 27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7D34CA9E-2338-4789-A2F3-2DF9E0A1BE7C}" type="slidenum">
              <a:rPr lang="de-DE" altLang="de-DE" sz="800" smtClean="0">
                <a:solidFill>
                  <a:srgbClr val="898989"/>
                </a:solidFill>
                <a:latin typeface="Trebuchet MS" pitchFamily="34" charset="0"/>
                <a:cs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de-DE" altLang="de-DE" sz="800" dirty="0">
              <a:solidFill>
                <a:srgbClr val="898989"/>
              </a:solidFill>
              <a:latin typeface="Trebuchet MS" pitchFamily="34" charset="0"/>
              <a:cs typeface="Arial" charset="0"/>
            </a:endParaRPr>
          </a:p>
        </p:txBody>
      </p:sp>
      <p:sp>
        <p:nvSpPr>
          <p:cNvPr id="37" name="Rechteck 36"/>
          <p:cNvSpPr/>
          <p:nvPr/>
        </p:nvSpPr>
        <p:spPr>
          <a:xfrm>
            <a:off x="7667625" y="6469063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38" name="Rechteck 37">
            <a:hlinkClick r:id="" action="ppaction://hlinkshowjump?jump=nextslide"/>
          </p:cNvPr>
          <p:cNvSpPr/>
          <p:nvPr/>
        </p:nvSpPr>
        <p:spPr>
          <a:xfrm>
            <a:off x="7559675" y="6470650"/>
            <a:ext cx="1512888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Nächste Seite</a:t>
            </a:r>
            <a:endParaRPr kumimoji="0" lang="de-DE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40" name="Rechteck 39"/>
          <p:cNvSpPr/>
          <p:nvPr/>
        </p:nvSpPr>
        <p:spPr>
          <a:xfrm>
            <a:off x="6173788" y="6470650"/>
            <a:ext cx="1368425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41" name="Rechteck 40">
            <a:hlinkClick r:id="" action="ppaction://hlinkshowjump?jump=previousslide"/>
          </p:cNvPr>
          <p:cNvSpPr/>
          <p:nvPr/>
        </p:nvSpPr>
        <p:spPr>
          <a:xfrm>
            <a:off x="5945188" y="6470650"/>
            <a:ext cx="1512887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Vorherige Seite</a:t>
            </a:r>
            <a:endParaRPr kumimoji="0" lang="de-DE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59" name="Textfeld 58" descr="SILBELAST/FIRST|">
            <a:extLst>
              <a:ext uri="{FF2B5EF4-FFF2-40B4-BE49-F238E27FC236}">
                <a16:creationId xmlns:a16="http://schemas.microsoft.com/office/drawing/2014/main" id="{A1DDE4D7-4249-4E88-AF4E-7C84007F9451}"/>
              </a:ext>
            </a:extLst>
          </p:cNvPr>
          <p:cNvSpPr txBox="1"/>
          <p:nvPr/>
        </p:nvSpPr>
        <p:spPr>
          <a:xfrm>
            <a:off x="381000" y="1124744"/>
            <a:ext cx="58381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365691"/>
                </a:solidFill>
                <a:latin typeface="Trebuchet MS" panose="020B0603020202020204" pitchFamily="34" charset="0"/>
              </a:rPr>
              <a:t>Bu</a:t>
            </a:r>
          </a:p>
        </p:txBody>
      </p:sp>
      <p:sp>
        <p:nvSpPr>
          <p:cNvPr id="60" name="Ellipse 59">
            <a:extLst>
              <a:ext uri="{FF2B5EF4-FFF2-40B4-BE49-F238E27FC236}">
                <a16:creationId xmlns:a16="http://schemas.microsoft.com/office/drawing/2014/main" id="{703B4185-A445-46CD-A4B2-6578DF58D162}"/>
              </a:ext>
            </a:extLst>
          </p:cNvPr>
          <p:cNvSpPr/>
          <p:nvPr/>
        </p:nvSpPr>
        <p:spPr>
          <a:xfrm>
            <a:off x="228600" y="1310154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1" name="Textfeld 60" descr="BACK">
            <a:extLst>
              <a:ext uri="{FF2B5EF4-FFF2-40B4-BE49-F238E27FC236}">
                <a16:creationId xmlns:a16="http://schemas.microsoft.com/office/drawing/2014/main" id="{5B8C6202-712C-4476-956E-874242D42F5A}"/>
              </a:ext>
            </a:extLst>
          </p:cNvPr>
          <p:cNvSpPr txBox="1"/>
          <p:nvPr/>
        </p:nvSpPr>
        <p:spPr>
          <a:xfrm>
            <a:off x="825114" y="1124744"/>
            <a:ext cx="678391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D9D9D9"/>
                </a:solidFill>
                <a:latin typeface="Trebuchet MS" panose="020B0603020202020204" pitchFamily="34" charset="0"/>
              </a:rPr>
              <a:t>me</a:t>
            </a:r>
          </a:p>
        </p:txBody>
      </p:sp>
      <p:sp>
        <p:nvSpPr>
          <p:cNvPr id="62" name="Textfeld 61" descr="BACK">
            <a:extLst>
              <a:ext uri="{FF2B5EF4-FFF2-40B4-BE49-F238E27FC236}">
                <a16:creationId xmlns:a16="http://schemas.microsoft.com/office/drawing/2014/main" id="{CF705B05-AFED-4E9C-B458-FE187E4C5EC1}"/>
              </a:ext>
            </a:extLst>
          </p:cNvPr>
          <p:cNvSpPr txBox="1"/>
          <p:nvPr/>
        </p:nvSpPr>
        <p:spPr>
          <a:xfrm>
            <a:off x="1363805" y="1124744"/>
            <a:ext cx="888385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D9D9D9"/>
                </a:solidFill>
                <a:latin typeface="Trebuchet MS" panose="020B0603020202020204" pitchFamily="34" charset="0"/>
              </a:rPr>
              <a:t>rang</a:t>
            </a:r>
          </a:p>
        </p:txBody>
      </p:sp>
      <p:sp>
        <p:nvSpPr>
          <p:cNvPr id="63" name="Textfeld 62" descr="SILBE|_">
            <a:extLst>
              <a:ext uri="{FF2B5EF4-FFF2-40B4-BE49-F238E27FC236}">
                <a16:creationId xmlns:a16="http://schemas.microsoft.com/office/drawing/2014/main" id="{634364F7-5081-4B6D-B0C6-935434E8D0E1}"/>
              </a:ext>
            </a:extLst>
          </p:cNvPr>
          <p:cNvSpPr txBox="1"/>
          <p:nvPr/>
        </p:nvSpPr>
        <p:spPr>
          <a:xfrm>
            <a:off x="381000" y="1569244"/>
            <a:ext cx="58381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365691"/>
                </a:solidFill>
                <a:latin typeface="Trebuchet MS" panose="020B0603020202020204" pitchFamily="34" charset="0"/>
              </a:rPr>
              <a:t>Bu</a:t>
            </a:r>
          </a:p>
        </p:txBody>
      </p:sp>
      <p:sp>
        <p:nvSpPr>
          <p:cNvPr id="82" name="Textfeld 81" descr="SILBELAST|">
            <a:extLst>
              <a:ext uri="{FF2B5EF4-FFF2-40B4-BE49-F238E27FC236}">
                <a16:creationId xmlns:a16="http://schemas.microsoft.com/office/drawing/2014/main" id="{BB44A90E-FAA7-4283-A663-631CA12583AC}"/>
              </a:ext>
            </a:extLst>
          </p:cNvPr>
          <p:cNvSpPr txBox="1"/>
          <p:nvPr/>
        </p:nvSpPr>
        <p:spPr>
          <a:xfrm>
            <a:off x="825114" y="1569244"/>
            <a:ext cx="678391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FF0000"/>
                </a:solidFill>
                <a:latin typeface="Trebuchet MS" panose="020B0603020202020204" pitchFamily="34" charset="0"/>
              </a:rPr>
              <a:t>me</a:t>
            </a:r>
          </a:p>
        </p:txBody>
      </p:sp>
      <p:sp>
        <p:nvSpPr>
          <p:cNvPr id="83" name="Textfeld 82" descr="BACK">
            <a:extLst>
              <a:ext uri="{FF2B5EF4-FFF2-40B4-BE49-F238E27FC236}">
                <a16:creationId xmlns:a16="http://schemas.microsoft.com/office/drawing/2014/main" id="{EEEF3F44-ADCA-4544-AAD5-6C3A50162564}"/>
              </a:ext>
            </a:extLst>
          </p:cNvPr>
          <p:cNvSpPr txBox="1"/>
          <p:nvPr/>
        </p:nvSpPr>
        <p:spPr>
          <a:xfrm>
            <a:off x="1363805" y="1569244"/>
            <a:ext cx="888385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D9D9D9"/>
                </a:solidFill>
                <a:latin typeface="Trebuchet MS" panose="020B0603020202020204" pitchFamily="34" charset="0"/>
              </a:rPr>
              <a:t>rang</a:t>
            </a:r>
          </a:p>
        </p:txBody>
      </p:sp>
      <p:sp>
        <p:nvSpPr>
          <p:cNvPr id="84" name="Textfeld 83" descr="SILBE|_">
            <a:extLst>
              <a:ext uri="{FF2B5EF4-FFF2-40B4-BE49-F238E27FC236}">
                <a16:creationId xmlns:a16="http://schemas.microsoft.com/office/drawing/2014/main" id="{53ABF6A2-3341-4BB1-8F1A-133CE8CA3CAA}"/>
              </a:ext>
            </a:extLst>
          </p:cNvPr>
          <p:cNvSpPr txBox="1"/>
          <p:nvPr/>
        </p:nvSpPr>
        <p:spPr>
          <a:xfrm>
            <a:off x="381000" y="2013744"/>
            <a:ext cx="58381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365691"/>
                </a:solidFill>
                <a:latin typeface="Trebuchet MS" panose="020B0603020202020204" pitchFamily="34" charset="0"/>
              </a:rPr>
              <a:t>Bu</a:t>
            </a:r>
          </a:p>
        </p:txBody>
      </p:sp>
      <p:sp>
        <p:nvSpPr>
          <p:cNvPr id="85" name="Textfeld 84" descr="SILBE|">
            <a:extLst>
              <a:ext uri="{FF2B5EF4-FFF2-40B4-BE49-F238E27FC236}">
                <a16:creationId xmlns:a16="http://schemas.microsoft.com/office/drawing/2014/main" id="{73F201F6-12CE-4484-AD08-330308D1033E}"/>
              </a:ext>
            </a:extLst>
          </p:cNvPr>
          <p:cNvSpPr txBox="1"/>
          <p:nvPr/>
        </p:nvSpPr>
        <p:spPr>
          <a:xfrm>
            <a:off x="825114" y="2013744"/>
            <a:ext cx="678391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FF0000"/>
                </a:solidFill>
                <a:latin typeface="Trebuchet MS" panose="020B0603020202020204" pitchFamily="34" charset="0"/>
              </a:rPr>
              <a:t>me</a:t>
            </a:r>
          </a:p>
        </p:txBody>
      </p:sp>
      <p:sp>
        <p:nvSpPr>
          <p:cNvPr id="86" name="Textfeld 85" descr="SILBELAST|">
            <a:extLst>
              <a:ext uri="{FF2B5EF4-FFF2-40B4-BE49-F238E27FC236}">
                <a16:creationId xmlns:a16="http://schemas.microsoft.com/office/drawing/2014/main" id="{E4624087-55D0-4CDE-BC33-00C2BFC79597}"/>
              </a:ext>
            </a:extLst>
          </p:cNvPr>
          <p:cNvSpPr txBox="1"/>
          <p:nvPr/>
        </p:nvSpPr>
        <p:spPr>
          <a:xfrm>
            <a:off x="1363805" y="2013744"/>
            <a:ext cx="140615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365691"/>
                </a:solidFill>
                <a:latin typeface="Trebuchet MS" panose="020B0603020202020204" pitchFamily="34" charset="0"/>
              </a:rPr>
              <a:t>rang  </a:t>
            </a:r>
            <a:r>
              <a:rPr lang="de-DE" sz="2800">
                <a:solidFill>
                  <a:srgbClr val="365691"/>
                </a:solidFill>
                <a:latin typeface="Wingdings" panose="05000000000000000000" pitchFamily="2" charset="2"/>
              </a:rPr>
              <a:t>J</a:t>
            </a:r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EFAC3126-BFFA-F9AC-6120-F42921FD29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3813" y="1159279"/>
            <a:ext cx="2121071" cy="43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>
              <a:defRPr/>
            </a:pPr>
            <a:r>
              <a:rPr lang="de-DE" sz="22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Ein </a:t>
            </a:r>
            <a:r>
              <a:rPr lang="de-DE" sz="2200" dirty="0">
                <a:solidFill>
                  <a:schemeClr val="bg1">
                    <a:lumMod val="50000"/>
                  </a:schemeClr>
                </a:solidFill>
                <a:latin typeface="Trebuchet MS" pitchFamily="34" charset="0"/>
              </a:rPr>
              <a:t> </a:t>
            </a:r>
            <a:r>
              <a:rPr lang="de-DE" sz="22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Bu</a:t>
            </a:r>
            <a:r>
              <a:rPr lang="de-DE" sz="2200" dirty="0">
                <a:solidFill>
                  <a:srgbClr val="FF0000"/>
                </a:solidFill>
                <a:latin typeface="Trebuchet MS" pitchFamily="34" charset="0"/>
              </a:rPr>
              <a:t>me</a:t>
            </a:r>
            <a:r>
              <a:rPr lang="de-DE" sz="22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rang</a:t>
            </a:r>
          </a:p>
        </p:txBody>
      </p:sp>
      <p:sp>
        <p:nvSpPr>
          <p:cNvPr id="43" name="Textfeld 42">
            <a:extLst>
              <a:ext uri="{FF2B5EF4-FFF2-40B4-BE49-F238E27FC236}">
                <a16:creationId xmlns:a16="http://schemas.microsoft.com/office/drawing/2014/main" id="{9AA7F9CB-3B72-0855-6922-4B4D2A899F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3813" y="1522749"/>
            <a:ext cx="1151255" cy="43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de-DE" sz="22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ist  ein</a:t>
            </a:r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CA78ECC6-6B69-3D18-18B8-0711FAD5F0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3813" y="1886219"/>
            <a:ext cx="1616126" cy="43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de-DE" sz="22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Sport</a:t>
            </a:r>
            <a:r>
              <a:rPr lang="de-DE" sz="2200" dirty="0">
                <a:solidFill>
                  <a:srgbClr val="FF0000"/>
                </a:solidFill>
                <a:latin typeface="Trebuchet MS" pitchFamily="34" charset="0"/>
              </a:rPr>
              <a:t>ge</a:t>
            </a:r>
            <a:r>
              <a:rPr lang="de-DE" sz="22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rät</a:t>
            </a:r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98ED7FF1-38F9-2EEF-31C9-7E2B56EEF0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3813" y="2613159"/>
            <a:ext cx="1713909" cy="43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de-DE" sz="22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das</a:t>
            </a:r>
            <a:r>
              <a:rPr lang="de-DE" sz="2200" dirty="0">
                <a:latin typeface="Trebuchet MS" pitchFamily="34" charset="0"/>
              </a:rPr>
              <a:t>  </a:t>
            </a:r>
            <a:r>
              <a:rPr lang="de-DE" sz="22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wie</a:t>
            </a:r>
            <a:r>
              <a:rPr lang="de-DE" sz="2200" dirty="0">
                <a:solidFill>
                  <a:srgbClr val="FF0000"/>
                </a:solidFill>
                <a:latin typeface="Trebuchet MS" pitchFamily="34" charset="0"/>
              </a:rPr>
              <a:t>der</a:t>
            </a:r>
          </a:p>
        </p:txBody>
      </p:sp>
      <p:sp>
        <p:nvSpPr>
          <p:cNvPr id="46" name="Textfeld 45">
            <a:extLst>
              <a:ext uri="{FF2B5EF4-FFF2-40B4-BE49-F238E27FC236}">
                <a16:creationId xmlns:a16="http://schemas.microsoft.com/office/drawing/2014/main" id="{B145E772-F01C-D168-12B9-0D6E69122A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3813" y="2976629"/>
            <a:ext cx="1824388" cy="43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de-DE" sz="22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zum </a:t>
            </a:r>
            <a:r>
              <a:rPr lang="de-DE" sz="2200" dirty="0">
                <a:latin typeface="Trebuchet MS" pitchFamily="34" charset="0"/>
              </a:rPr>
              <a:t> </a:t>
            </a:r>
            <a:r>
              <a:rPr lang="de-DE" sz="22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Wer</a:t>
            </a:r>
            <a:r>
              <a:rPr lang="de-DE" sz="2200" dirty="0">
                <a:solidFill>
                  <a:srgbClr val="FF0000"/>
                </a:solidFill>
                <a:latin typeface="Trebuchet MS" pitchFamily="34" charset="0"/>
              </a:rPr>
              <a:t>fer</a:t>
            </a:r>
          </a:p>
        </p:txBody>
      </p:sp>
      <p:sp>
        <p:nvSpPr>
          <p:cNvPr id="47" name="Textfeld 46">
            <a:extLst>
              <a:ext uri="{FF2B5EF4-FFF2-40B4-BE49-F238E27FC236}">
                <a16:creationId xmlns:a16="http://schemas.microsoft.com/office/drawing/2014/main" id="{31C4D2C2-3855-03C0-BF38-0A699F1FF7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3813" y="3340100"/>
            <a:ext cx="2098629" cy="43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de-DE" sz="22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zu</a:t>
            </a:r>
            <a:r>
              <a:rPr lang="de-DE" sz="2200" dirty="0">
                <a:solidFill>
                  <a:srgbClr val="FF0000"/>
                </a:solidFill>
                <a:latin typeface="Trebuchet MS" pitchFamily="34" charset="0"/>
              </a:rPr>
              <a:t>rück</a:t>
            </a:r>
            <a:r>
              <a:rPr lang="de-DE" sz="22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kommt.</a:t>
            </a:r>
          </a:p>
        </p:txBody>
      </p:sp>
      <p:sp>
        <p:nvSpPr>
          <p:cNvPr id="48" name="Textfeld 47">
            <a:extLst>
              <a:ext uri="{FF2B5EF4-FFF2-40B4-BE49-F238E27FC236}">
                <a16:creationId xmlns:a16="http://schemas.microsoft.com/office/drawing/2014/main" id="{9FCD7BE0-5015-ED6A-E05D-C03096CFEB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3813" y="2249689"/>
            <a:ext cx="1960643" cy="43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de-DE" sz="22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zum</a:t>
            </a:r>
            <a:r>
              <a:rPr lang="de-DE" sz="2200" dirty="0">
                <a:latin typeface="Trebuchet MS" pitchFamily="34" charset="0"/>
              </a:rPr>
              <a:t>  </a:t>
            </a:r>
            <a:r>
              <a:rPr lang="de-DE" sz="22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Wer</a:t>
            </a:r>
            <a:r>
              <a:rPr lang="de-DE" sz="2200" dirty="0">
                <a:solidFill>
                  <a:srgbClr val="FF0000"/>
                </a:solidFill>
                <a:latin typeface="Trebuchet MS" pitchFamily="34" charset="0"/>
              </a:rPr>
              <a:t>fen</a:t>
            </a:r>
            <a:r>
              <a:rPr lang="de-DE" sz="2200" dirty="0">
                <a:latin typeface="Trebuchet MS" pitchFamily="34" charset="0"/>
              </a:rPr>
              <a:t>,</a:t>
            </a:r>
          </a:p>
        </p:txBody>
      </p:sp>
      <p:sp>
        <p:nvSpPr>
          <p:cNvPr id="49" name="Textfeld 48">
            <a:extLst>
              <a:ext uri="{FF2B5EF4-FFF2-40B4-BE49-F238E27FC236}">
                <a16:creationId xmlns:a16="http://schemas.microsoft.com/office/drawing/2014/main" id="{BE8DD394-F460-D7EB-AA93-C907785E22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5521" y="4005064"/>
            <a:ext cx="1596762" cy="43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>
              <a:defRPr/>
            </a:pPr>
            <a:r>
              <a:rPr lang="de-DE" sz="22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Wenn man</a:t>
            </a:r>
          </a:p>
        </p:txBody>
      </p:sp>
      <p:sp>
        <p:nvSpPr>
          <p:cNvPr id="50" name="Textfeld 49">
            <a:extLst>
              <a:ext uri="{FF2B5EF4-FFF2-40B4-BE49-F238E27FC236}">
                <a16:creationId xmlns:a16="http://schemas.microsoft.com/office/drawing/2014/main" id="{EFE2C2AB-2BDE-01B1-CD9E-86CDB5BDA2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9195" y="4005639"/>
            <a:ext cx="5563165" cy="43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r>
              <a:rPr lang="de-DE" sz="22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jemanden einen Vorwurf macht,</a:t>
            </a:r>
          </a:p>
        </p:txBody>
      </p:sp>
      <p:sp>
        <p:nvSpPr>
          <p:cNvPr id="51" name="Textfeld 50">
            <a:extLst>
              <a:ext uri="{FF2B5EF4-FFF2-40B4-BE49-F238E27FC236}">
                <a16:creationId xmlns:a16="http://schemas.microsoft.com/office/drawing/2014/main" id="{00BD295E-1BBE-C0F7-A913-7895E7A65C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9283" y="4416258"/>
            <a:ext cx="2568310" cy="43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de-DE" sz="22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und dieser kann  </a:t>
            </a:r>
          </a:p>
        </p:txBody>
      </p:sp>
      <p:sp>
        <p:nvSpPr>
          <p:cNvPr id="52" name="Textfeld 51">
            <a:extLst>
              <a:ext uri="{FF2B5EF4-FFF2-40B4-BE49-F238E27FC236}">
                <a16:creationId xmlns:a16="http://schemas.microsoft.com/office/drawing/2014/main" id="{9E98CAC5-0FB4-A4B2-AB4D-6A0508E3CD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7824" y="4439130"/>
            <a:ext cx="6192122" cy="43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de-DE" sz="22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mit einem noch größerem Vorwurf kontern,</a:t>
            </a:r>
          </a:p>
        </p:txBody>
      </p:sp>
      <p:sp>
        <p:nvSpPr>
          <p:cNvPr id="53" name="Textfeld 52">
            <a:extLst>
              <a:ext uri="{FF2B5EF4-FFF2-40B4-BE49-F238E27FC236}">
                <a16:creationId xmlns:a16="http://schemas.microsoft.com/office/drawing/2014/main" id="{8E2CA5FA-33E7-8594-3EC9-050D1F37CE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9283" y="4857138"/>
            <a:ext cx="3401871" cy="43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de-DE" sz="22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dann spricht man auch</a:t>
            </a:r>
          </a:p>
        </p:txBody>
      </p:sp>
      <p:sp>
        <p:nvSpPr>
          <p:cNvPr id="54" name="Textfeld 53">
            <a:extLst>
              <a:ext uri="{FF2B5EF4-FFF2-40B4-BE49-F238E27FC236}">
                <a16:creationId xmlns:a16="http://schemas.microsoft.com/office/drawing/2014/main" id="{707AAE22-C0C4-5C5A-787D-C637588FEA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920" y="4857138"/>
            <a:ext cx="3272027" cy="43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de-DE" sz="22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von  einem Bumerang.</a:t>
            </a:r>
          </a:p>
        </p:txBody>
      </p:sp>
      <p:sp>
        <p:nvSpPr>
          <p:cNvPr id="55" name="Textfeld 54">
            <a:extLst>
              <a:ext uri="{FF2B5EF4-FFF2-40B4-BE49-F238E27FC236}">
                <a16:creationId xmlns:a16="http://schemas.microsoft.com/office/drawing/2014/main" id="{533669EF-AD52-C34E-3DEA-8253FC6B71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5521" y="5517184"/>
            <a:ext cx="6109214" cy="43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de-DE" sz="22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Ein Bumerang kommt zum Werfer zurück.</a:t>
            </a:r>
          </a:p>
        </p:txBody>
      </p:sp>
      <p:pic>
        <p:nvPicPr>
          <p:cNvPr id="56" name="Picture 20" descr="Vollbild anzeigen">
            <a:hlinkClick r:id="rId2"/>
            <a:extLst>
              <a:ext uri="{FF2B5EF4-FFF2-40B4-BE49-F238E27FC236}">
                <a16:creationId xmlns:a16="http://schemas.microsoft.com/office/drawing/2014/main" id="{F848204C-A829-9822-0E91-06587AF091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01631" y="1890332"/>
            <a:ext cx="2090516" cy="106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7" name="Ellipse 56">
            <a:extLst>
              <a:ext uri="{FF2B5EF4-FFF2-40B4-BE49-F238E27FC236}">
                <a16:creationId xmlns:a16="http://schemas.microsoft.com/office/drawing/2014/main" id="{6D7C5954-984C-A38C-AC38-CCDF24872E33}"/>
              </a:ext>
            </a:extLst>
          </p:cNvPr>
          <p:cNvSpPr/>
          <p:nvPr/>
        </p:nvSpPr>
        <p:spPr>
          <a:xfrm>
            <a:off x="3567191" y="1296192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58" name="Ellipse 57">
            <a:extLst>
              <a:ext uri="{FF2B5EF4-FFF2-40B4-BE49-F238E27FC236}">
                <a16:creationId xmlns:a16="http://schemas.microsoft.com/office/drawing/2014/main" id="{D91FA8CF-D093-C0C2-7BC0-00A9CBB29958}"/>
              </a:ext>
            </a:extLst>
          </p:cNvPr>
          <p:cNvSpPr/>
          <p:nvPr/>
        </p:nvSpPr>
        <p:spPr>
          <a:xfrm>
            <a:off x="252661" y="4118614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64" name="Ellipse 63">
            <a:extLst>
              <a:ext uri="{FF2B5EF4-FFF2-40B4-BE49-F238E27FC236}">
                <a16:creationId xmlns:a16="http://schemas.microsoft.com/office/drawing/2014/main" id="{AD013C21-587C-CCC2-45B4-6C84775237D4}"/>
              </a:ext>
            </a:extLst>
          </p:cNvPr>
          <p:cNvSpPr/>
          <p:nvPr/>
        </p:nvSpPr>
        <p:spPr>
          <a:xfrm>
            <a:off x="252661" y="5625143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B3899031-2638-9F85-AABF-0684B8365EA8}"/>
              </a:ext>
            </a:extLst>
          </p:cNvPr>
          <p:cNvSpPr txBox="1"/>
          <p:nvPr/>
        </p:nvSpPr>
        <p:spPr>
          <a:xfrm>
            <a:off x="190500" y="6724134"/>
            <a:ext cx="3754554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Übungsdateien\Klasse 3 aufwärts\Texte\Bumerang - Gedicht.pptx - Seite 2</a:t>
            </a:r>
          </a:p>
        </p:txBody>
      </p:sp>
    </p:spTree>
    <p:extLst>
      <p:ext uri="{BB962C8B-B14F-4D97-AF65-F5344CB8AC3E}">
        <p14:creationId xmlns:p14="http://schemas.microsoft.com/office/powerpoint/2010/main" val="3756563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utoUpdateAnimBg="0"/>
      <p:bldP spid="61" grpId="0" autoUpdateAnimBg="0"/>
      <p:bldP spid="62" grpId="0" autoUpdateAnimBg="0"/>
      <p:bldP spid="63" grpId="0" autoUpdateAnimBg="0"/>
      <p:bldP spid="82" grpId="0" autoUpdateAnimBg="0"/>
      <p:bldP spid="83" grpId="0" autoUpdateAnimBg="0"/>
      <p:bldP spid="84" grpId="0" autoUpdateAnimBg="0"/>
      <p:bldP spid="85" grpId="0" autoUpdateAnimBg="0"/>
      <p:bldP spid="86" grpId="0" autoUpdateAnimBg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feld 36"/>
          <p:cNvSpPr txBox="1">
            <a:spLocks noChangeArrowheads="1"/>
          </p:cNvSpPr>
          <p:nvPr/>
        </p:nvSpPr>
        <p:spPr bwMode="auto">
          <a:xfrm>
            <a:off x="190500" y="149921"/>
            <a:ext cx="1818126" cy="4001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latin typeface="Trebuchet MS" pitchFamily="34" charset="0"/>
              </a:rPr>
              <a:t>Silbenhammer</a:t>
            </a:r>
          </a:p>
        </p:txBody>
      </p:sp>
      <p:sp>
        <p:nvSpPr>
          <p:cNvPr id="26629" name="Textfeld 66"/>
          <p:cNvSpPr txBox="1">
            <a:spLocks noChangeArrowheads="1"/>
          </p:cNvSpPr>
          <p:nvPr/>
        </p:nvSpPr>
        <p:spPr bwMode="auto">
          <a:xfrm>
            <a:off x="260350" y="465138"/>
            <a:ext cx="684213" cy="4619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200" dirty="0">
                <a:solidFill>
                  <a:schemeClr val="bg1"/>
                </a:solidFill>
                <a:latin typeface="Trebuchet MS" pitchFamily="34" charset="0"/>
              </a:rPr>
              <a:t>Titel: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1200" dirty="0">
                <a:solidFill>
                  <a:schemeClr val="bg1"/>
                </a:solidFill>
                <a:latin typeface="Trebuchet MS" pitchFamily="34" charset="0"/>
              </a:rPr>
              <a:t>Quelle:</a:t>
            </a:r>
          </a:p>
        </p:txBody>
      </p:sp>
      <p:sp>
        <p:nvSpPr>
          <p:cNvPr id="26702" name="Foliennummernplatzhalter 27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7D34CA9E-2338-4789-A2F3-2DF9E0A1BE7C}" type="slidenum">
              <a:rPr lang="de-DE" altLang="de-DE" sz="800" smtClean="0">
                <a:solidFill>
                  <a:srgbClr val="898989"/>
                </a:solidFill>
                <a:latin typeface="Trebuchet MS" pitchFamily="34" charset="0"/>
                <a:cs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de-DE" altLang="de-DE" sz="800" dirty="0">
              <a:solidFill>
                <a:srgbClr val="898989"/>
              </a:solidFill>
              <a:latin typeface="Trebuchet MS" pitchFamily="34" charset="0"/>
              <a:cs typeface="Arial" charset="0"/>
            </a:endParaRPr>
          </a:p>
        </p:txBody>
      </p:sp>
      <p:sp>
        <p:nvSpPr>
          <p:cNvPr id="37" name="Rechteck 36"/>
          <p:cNvSpPr/>
          <p:nvPr/>
        </p:nvSpPr>
        <p:spPr>
          <a:xfrm>
            <a:off x="7667625" y="6469063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38" name="Rechteck 37">
            <a:hlinkClick r:id="" action="ppaction://hlinkshowjump?jump=nextslide"/>
          </p:cNvPr>
          <p:cNvSpPr/>
          <p:nvPr/>
        </p:nvSpPr>
        <p:spPr>
          <a:xfrm>
            <a:off x="7559675" y="6470650"/>
            <a:ext cx="1512888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Nächste Seite</a:t>
            </a:r>
            <a:endParaRPr kumimoji="0" lang="de-DE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40" name="Rechteck 39"/>
          <p:cNvSpPr/>
          <p:nvPr/>
        </p:nvSpPr>
        <p:spPr>
          <a:xfrm>
            <a:off x="6173788" y="6470650"/>
            <a:ext cx="1368425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41" name="Rechteck 40">
            <a:hlinkClick r:id="" action="ppaction://hlinkshowjump?jump=previousslide"/>
          </p:cNvPr>
          <p:cNvSpPr/>
          <p:nvPr/>
        </p:nvSpPr>
        <p:spPr>
          <a:xfrm>
            <a:off x="5945188" y="6470650"/>
            <a:ext cx="1512887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Vorherige Seite</a:t>
            </a:r>
            <a:endParaRPr kumimoji="0" lang="de-DE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87" name="Textfeld 86" descr="SILBELAST/FIRST|">
            <a:extLst>
              <a:ext uri="{FF2B5EF4-FFF2-40B4-BE49-F238E27FC236}">
                <a16:creationId xmlns:a16="http://schemas.microsoft.com/office/drawing/2014/main" id="{CDB0911C-4E93-4EA9-8D5A-56A6E9CC7F7C}"/>
              </a:ext>
            </a:extLst>
          </p:cNvPr>
          <p:cNvSpPr txBox="1"/>
          <p:nvPr/>
        </p:nvSpPr>
        <p:spPr>
          <a:xfrm>
            <a:off x="3317321" y="1422187"/>
            <a:ext cx="864339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dirty="0" err="1">
                <a:solidFill>
                  <a:srgbClr val="365691"/>
                </a:solidFill>
                <a:latin typeface="Trebuchet MS" panose="020B0603020202020204" pitchFamily="34" charset="0"/>
              </a:rPr>
              <a:t>stun</a:t>
            </a:r>
            <a:endParaRPr lang="de-DE" sz="2800" dirty="0">
              <a:solidFill>
                <a:srgbClr val="365691"/>
              </a:solidFill>
              <a:latin typeface="Trebuchet MS" panose="020B0603020202020204" pitchFamily="34" charset="0"/>
            </a:endParaRPr>
          </a:p>
        </p:txBody>
      </p:sp>
      <p:sp>
        <p:nvSpPr>
          <p:cNvPr id="88" name="Ellipse 87">
            <a:extLst>
              <a:ext uri="{FF2B5EF4-FFF2-40B4-BE49-F238E27FC236}">
                <a16:creationId xmlns:a16="http://schemas.microsoft.com/office/drawing/2014/main" id="{9352FB39-9B8E-4FAA-B942-20EA3320C061}"/>
              </a:ext>
            </a:extLst>
          </p:cNvPr>
          <p:cNvSpPr/>
          <p:nvPr/>
        </p:nvSpPr>
        <p:spPr>
          <a:xfrm>
            <a:off x="3164921" y="1607597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9" name="Textfeld 88" descr="BACK">
            <a:extLst>
              <a:ext uri="{FF2B5EF4-FFF2-40B4-BE49-F238E27FC236}">
                <a16:creationId xmlns:a16="http://schemas.microsoft.com/office/drawing/2014/main" id="{E1B805F7-2D34-431A-86B1-2A48C889A501}"/>
              </a:ext>
            </a:extLst>
          </p:cNvPr>
          <p:cNvSpPr txBox="1"/>
          <p:nvPr/>
        </p:nvSpPr>
        <p:spPr>
          <a:xfrm>
            <a:off x="4023058" y="1422187"/>
            <a:ext cx="776175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D9D9D9"/>
                </a:solidFill>
                <a:latin typeface="Trebuchet MS" panose="020B0603020202020204" pitchFamily="34" charset="0"/>
              </a:rPr>
              <a:t>den</a:t>
            </a:r>
          </a:p>
        </p:txBody>
      </p:sp>
      <p:sp>
        <p:nvSpPr>
          <p:cNvPr id="90" name="Textfeld 89" descr="BACK">
            <a:extLst>
              <a:ext uri="{FF2B5EF4-FFF2-40B4-BE49-F238E27FC236}">
                <a16:creationId xmlns:a16="http://schemas.microsoft.com/office/drawing/2014/main" id="{80682920-0CE3-46A0-AA4F-7C53726E47F1}"/>
              </a:ext>
            </a:extLst>
          </p:cNvPr>
          <p:cNvSpPr txBox="1"/>
          <p:nvPr/>
        </p:nvSpPr>
        <p:spPr>
          <a:xfrm>
            <a:off x="4659533" y="1422187"/>
            <a:ext cx="854721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D9D9D9"/>
                </a:solidFill>
                <a:latin typeface="Trebuchet MS" panose="020B0603020202020204" pitchFamily="34" charset="0"/>
              </a:rPr>
              <a:t>lang</a:t>
            </a:r>
          </a:p>
        </p:txBody>
      </p:sp>
      <p:sp>
        <p:nvSpPr>
          <p:cNvPr id="91" name="Textfeld 90" descr="SILBE|_">
            <a:extLst>
              <a:ext uri="{FF2B5EF4-FFF2-40B4-BE49-F238E27FC236}">
                <a16:creationId xmlns:a16="http://schemas.microsoft.com/office/drawing/2014/main" id="{3718797E-D906-4890-A55E-EBED44924283}"/>
              </a:ext>
            </a:extLst>
          </p:cNvPr>
          <p:cNvSpPr txBox="1"/>
          <p:nvPr/>
        </p:nvSpPr>
        <p:spPr>
          <a:xfrm>
            <a:off x="3317321" y="1866687"/>
            <a:ext cx="864339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dirty="0" err="1">
                <a:solidFill>
                  <a:srgbClr val="365691"/>
                </a:solidFill>
                <a:latin typeface="Trebuchet MS" panose="020B0603020202020204" pitchFamily="34" charset="0"/>
              </a:rPr>
              <a:t>stun</a:t>
            </a:r>
            <a:endParaRPr lang="de-DE" sz="2800" dirty="0">
              <a:solidFill>
                <a:srgbClr val="365691"/>
              </a:solidFill>
              <a:latin typeface="Trebuchet MS" panose="020B0603020202020204" pitchFamily="34" charset="0"/>
            </a:endParaRPr>
          </a:p>
        </p:txBody>
      </p:sp>
      <p:sp>
        <p:nvSpPr>
          <p:cNvPr id="92" name="Textfeld 91" descr="SILBELAST|">
            <a:extLst>
              <a:ext uri="{FF2B5EF4-FFF2-40B4-BE49-F238E27FC236}">
                <a16:creationId xmlns:a16="http://schemas.microsoft.com/office/drawing/2014/main" id="{007CF7E2-55C0-486D-8168-3507C9BDAD9D}"/>
              </a:ext>
            </a:extLst>
          </p:cNvPr>
          <p:cNvSpPr txBox="1"/>
          <p:nvPr/>
        </p:nvSpPr>
        <p:spPr>
          <a:xfrm>
            <a:off x="4023058" y="1866687"/>
            <a:ext cx="776175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FF0000"/>
                </a:solidFill>
                <a:latin typeface="Trebuchet MS" panose="020B0603020202020204" pitchFamily="34" charset="0"/>
              </a:rPr>
              <a:t>den</a:t>
            </a:r>
          </a:p>
        </p:txBody>
      </p:sp>
      <p:sp>
        <p:nvSpPr>
          <p:cNvPr id="93" name="Textfeld 92" descr="BACK">
            <a:extLst>
              <a:ext uri="{FF2B5EF4-FFF2-40B4-BE49-F238E27FC236}">
                <a16:creationId xmlns:a16="http://schemas.microsoft.com/office/drawing/2014/main" id="{78C7C89A-5DAE-4F8F-9E85-3B0D33A8D511}"/>
              </a:ext>
            </a:extLst>
          </p:cNvPr>
          <p:cNvSpPr txBox="1"/>
          <p:nvPr/>
        </p:nvSpPr>
        <p:spPr>
          <a:xfrm>
            <a:off x="4659533" y="1866687"/>
            <a:ext cx="854721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D9D9D9"/>
                </a:solidFill>
                <a:latin typeface="Trebuchet MS" panose="020B0603020202020204" pitchFamily="34" charset="0"/>
              </a:rPr>
              <a:t>lang</a:t>
            </a:r>
          </a:p>
        </p:txBody>
      </p:sp>
      <p:sp>
        <p:nvSpPr>
          <p:cNvPr id="94" name="Textfeld 93" descr="SILBE|_">
            <a:extLst>
              <a:ext uri="{FF2B5EF4-FFF2-40B4-BE49-F238E27FC236}">
                <a16:creationId xmlns:a16="http://schemas.microsoft.com/office/drawing/2014/main" id="{5C288E2B-70F4-4C3D-8A1A-8E42F2A65077}"/>
              </a:ext>
            </a:extLst>
          </p:cNvPr>
          <p:cNvSpPr txBox="1"/>
          <p:nvPr/>
        </p:nvSpPr>
        <p:spPr>
          <a:xfrm>
            <a:off x="3317321" y="2311187"/>
            <a:ext cx="864339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dirty="0" err="1">
                <a:solidFill>
                  <a:srgbClr val="365691"/>
                </a:solidFill>
                <a:latin typeface="Trebuchet MS" panose="020B0603020202020204" pitchFamily="34" charset="0"/>
              </a:rPr>
              <a:t>stun</a:t>
            </a:r>
            <a:endParaRPr lang="de-DE" sz="2800" dirty="0">
              <a:solidFill>
                <a:srgbClr val="365691"/>
              </a:solidFill>
              <a:latin typeface="Trebuchet MS" panose="020B0603020202020204" pitchFamily="34" charset="0"/>
            </a:endParaRPr>
          </a:p>
        </p:txBody>
      </p:sp>
      <p:sp>
        <p:nvSpPr>
          <p:cNvPr id="95" name="Textfeld 94" descr="SILBE|">
            <a:extLst>
              <a:ext uri="{FF2B5EF4-FFF2-40B4-BE49-F238E27FC236}">
                <a16:creationId xmlns:a16="http://schemas.microsoft.com/office/drawing/2014/main" id="{EDBE2543-D004-43C0-917B-412A47B77032}"/>
              </a:ext>
            </a:extLst>
          </p:cNvPr>
          <p:cNvSpPr txBox="1"/>
          <p:nvPr/>
        </p:nvSpPr>
        <p:spPr>
          <a:xfrm>
            <a:off x="4023058" y="2311187"/>
            <a:ext cx="776175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FF0000"/>
                </a:solidFill>
                <a:latin typeface="Trebuchet MS" panose="020B0603020202020204" pitchFamily="34" charset="0"/>
              </a:rPr>
              <a:t>den</a:t>
            </a:r>
          </a:p>
        </p:txBody>
      </p:sp>
      <p:sp>
        <p:nvSpPr>
          <p:cNvPr id="96" name="Textfeld 95" descr="SILBELAST|">
            <a:extLst>
              <a:ext uri="{FF2B5EF4-FFF2-40B4-BE49-F238E27FC236}">
                <a16:creationId xmlns:a16="http://schemas.microsoft.com/office/drawing/2014/main" id="{4117E541-2EB0-4417-9BC2-862772017FBA}"/>
              </a:ext>
            </a:extLst>
          </p:cNvPr>
          <p:cNvSpPr txBox="1"/>
          <p:nvPr/>
        </p:nvSpPr>
        <p:spPr>
          <a:xfrm>
            <a:off x="4659533" y="2311187"/>
            <a:ext cx="1372492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365691"/>
                </a:solidFill>
                <a:latin typeface="Trebuchet MS" panose="020B0603020202020204" pitchFamily="34" charset="0"/>
              </a:rPr>
              <a:t>lang  </a:t>
            </a:r>
            <a:r>
              <a:rPr lang="de-DE" sz="2800">
                <a:solidFill>
                  <a:srgbClr val="365691"/>
                </a:solidFill>
                <a:latin typeface="Wingdings" panose="05000000000000000000" pitchFamily="2" charset="2"/>
              </a:rPr>
              <a:t>J</a:t>
            </a:r>
          </a:p>
        </p:txBody>
      </p:sp>
      <p:sp>
        <p:nvSpPr>
          <p:cNvPr id="97" name="Textfeld 96" descr="SILBELAST/FIRST|">
            <a:extLst>
              <a:ext uri="{FF2B5EF4-FFF2-40B4-BE49-F238E27FC236}">
                <a16:creationId xmlns:a16="http://schemas.microsoft.com/office/drawing/2014/main" id="{E2D72C13-194F-4FAB-B199-6C3EA08207B4}"/>
              </a:ext>
            </a:extLst>
          </p:cNvPr>
          <p:cNvSpPr txBox="1"/>
          <p:nvPr/>
        </p:nvSpPr>
        <p:spPr>
          <a:xfrm>
            <a:off x="3317321" y="3530919"/>
            <a:ext cx="780983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365691"/>
                </a:solidFill>
                <a:latin typeface="Trebuchet MS" panose="020B0603020202020204" pitchFamily="34" charset="0"/>
              </a:rPr>
              <a:t>Pub</a:t>
            </a:r>
          </a:p>
        </p:txBody>
      </p:sp>
      <p:sp>
        <p:nvSpPr>
          <p:cNvPr id="98" name="Ellipse 97">
            <a:extLst>
              <a:ext uri="{FF2B5EF4-FFF2-40B4-BE49-F238E27FC236}">
                <a16:creationId xmlns:a16="http://schemas.microsoft.com/office/drawing/2014/main" id="{851D14C2-4B90-41E0-AFC6-712837785E53}"/>
              </a:ext>
            </a:extLst>
          </p:cNvPr>
          <p:cNvSpPr/>
          <p:nvPr/>
        </p:nvSpPr>
        <p:spPr>
          <a:xfrm>
            <a:off x="3164921" y="3716329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9" name="Textfeld 98" descr="BACK">
            <a:extLst>
              <a:ext uri="{FF2B5EF4-FFF2-40B4-BE49-F238E27FC236}">
                <a16:creationId xmlns:a16="http://schemas.microsoft.com/office/drawing/2014/main" id="{D52406DD-4D85-420F-9E4A-E1E824DAB727}"/>
              </a:ext>
            </a:extLst>
          </p:cNvPr>
          <p:cNvSpPr txBox="1"/>
          <p:nvPr/>
        </p:nvSpPr>
        <p:spPr>
          <a:xfrm>
            <a:off x="3958604" y="3530919"/>
            <a:ext cx="393056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D9D9D9"/>
                </a:solidFill>
                <a:latin typeface="Trebuchet MS" panose="020B0603020202020204" pitchFamily="34" charset="0"/>
              </a:rPr>
              <a:t>li</a:t>
            </a:r>
          </a:p>
        </p:txBody>
      </p:sp>
      <p:sp>
        <p:nvSpPr>
          <p:cNvPr id="100" name="Textfeld 99" descr="BACK">
            <a:extLst>
              <a:ext uri="{FF2B5EF4-FFF2-40B4-BE49-F238E27FC236}">
                <a16:creationId xmlns:a16="http://schemas.microsoft.com/office/drawing/2014/main" id="{5EA51364-5C9F-402A-99F9-4367F5C43151}"/>
              </a:ext>
            </a:extLst>
          </p:cNvPr>
          <p:cNvSpPr txBox="1"/>
          <p:nvPr/>
        </p:nvSpPr>
        <p:spPr>
          <a:xfrm>
            <a:off x="4211960" y="3530919"/>
            <a:ext cx="859531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D9D9D9"/>
                </a:solidFill>
                <a:latin typeface="Trebuchet MS" panose="020B0603020202020204" pitchFamily="34" charset="0"/>
              </a:rPr>
              <a:t>kum</a:t>
            </a:r>
          </a:p>
        </p:txBody>
      </p:sp>
      <p:sp>
        <p:nvSpPr>
          <p:cNvPr id="101" name="Textfeld 100" descr="SILBE|_">
            <a:extLst>
              <a:ext uri="{FF2B5EF4-FFF2-40B4-BE49-F238E27FC236}">
                <a16:creationId xmlns:a16="http://schemas.microsoft.com/office/drawing/2014/main" id="{DE8B187C-F372-4C84-93ED-8D5EFC228E26}"/>
              </a:ext>
            </a:extLst>
          </p:cNvPr>
          <p:cNvSpPr txBox="1"/>
          <p:nvPr/>
        </p:nvSpPr>
        <p:spPr>
          <a:xfrm>
            <a:off x="3317321" y="3975419"/>
            <a:ext cx="780983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365691"/>
                </a:solidFill>
                <a:latin typeface="Trebuchet MS" panose="020B0603020202020204" pitchFamily="34" charset="0"/>
              </a:rPr>
              <a:t>Pub</a:t>
            </a:r>
          </a:p>
        </p:txBody>
      </p:sp>
      <p:sp>
        <p:nvSpPr>
          <p:cNvPr id="102" name="Textfeld 101" descr="SILBELAST|">
            <a:extLst>
              <a:ext uri="{FF2B5EF4-FFF2-40B4-BE49-F238E27FC236}">
                <a16:creationId xmlns:a16="http://schemas.microsoft.com/office/drawing/2014/main" id="{CA16142A-6498-473A-9A41-2524841B6713}"/>
              </a:ext>
            </a:extLst>
          </p:cNvPr>
          <p:cNvSpPr txBox="1"/>
          <p:nvPr/>
        </p:nvSpPr>
        <p:spPr>
          <a:xfrm>
            <a:off x="3958604" y="3975419"/>
            <a:ext cx="393056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FF0000"/>
                </a:solidFill>
                <a:latin typeface="Trebuchet MS" panose="020B0603020202020204" pitchFamily="34" charset="0"/>
              </a:rPr>
              <a:t>li</a:t>
            </a:r>
          </a:p>
        </p:txBody>
      </p:sp>
      <p:sp>
        <p:nvSpPr>
          <p:cNvPr id="103" name="Textfeld 102" descr="BACK">
            <a:extLst>
              <a:ext uri="{FF2B5EF4-FFF2-40B4-BE49-F238E27FC236}">
                <a16:creationId xmlns:a16="http://schemas.microsoft.com/office/drawing/2014/main" id="{89306924-03F3-4303-B745-D80ABC588F1E}"/>
              </a:ext>
            </a:extLst>
          </p:cNvPr>
          <p:cNvSpPr txBox="1"/>
          <p:nvPr/>
        </p:nvSpPr>
        <p:spPr>
          <a:xfrm>
            <a:off x="4211960" y="3975419"/>
            <a:ext cx="859531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D9D9D9"/>
                </a:solidFill>
                <a:latin typeface="Trebuchet MS" panose="020B0603020202020204" pitchFamily="34" charset="0"/>
              </a:rPr>
              <a:t>kum</a:t>
            </a:r>
          </a:p>
        </p:txBody>
      </p:sp>
      <p:sp>
        <p:nvSpPr>
          <p:cNvPr id="104" name="Textfeld 103" descr="SILBE|_">
            <a:extLst>
              <a:ext uri="{FF2B5EF4-FFF2-40B4-BE49-F238E27FC236}">
                <a16:creationId xmlns:a16="http://schemas.microsoft.com/office/drawing/2014/main" id="{0DEA7E6F-C9B5-41E4-B17E-3A3BB7D674B5}"/>
              </a:ext>
            </a:extLst>
          </p:cNvPr>
          <p:cNvSpPr txBox="1"/>
          <p:nvPr/>
        </p:nvSpPr>
        <p:spPr>
          <a:xfrm>
            <a:off x="3317321" y="4419919"/>
            <a:ext cx="780983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365691"/>
                </a:solidFill>
                <a:latin typeface="Trebuchet MS" panose="020B0603020202020204" pitchFamily="34" charset="0"/>
              </a:rPr>
              <a:t>Pub</a:t>
            </a:r>
          </a:p>
        </p:txBody>
      </p:sp>
      <p:sp>
        <p:nvSpPr>
          <p:cNvPr id="105" name="Textfeld 104" descr="SILBE|">
            <a:extLst>
              <a:ext uri="{FF2B5EF4-FFF2-40B4-BE49-F238E27FC236}">
                <a16:creationId xmlns:a16="http://schemas.microsoft.com/office/drawing/2014/main" id="{F68E3D87-C9CF-40F5-A327-E8B35377C87F}"/>
              </a:ext>
            </a:extLst>
          </p:cNvPr>
          <p:cNvSpPr txBox="1"/>
          <p:nvPr/>
        </p:nvSpPr>
        <p:spPr>
          <a:xfrm>
            <a:off x="3958604" y="4419919"/>
            <a:ext cx="393056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FF0000"/>
                </a:solidFill>
                <a:latin typeface="Trebuchet MS" panose="020B0603020202020204" pitchFamily="34" charset="0"/>
              </a:rPr>
              <a:t>li</a:t>
            </a:r>
          </a:p>
        </p:txBody>
      </p:sp>
      <p:sp>
        <p:nvSpPr>
          <p:cNvPr id="106" name="Textfeld 105" descr="SILBELAST|">
            <a:extLst>
              <a:ext uri="{FF2B5EF4-FFF2-40B4-BE49-F238E27FC236}">
                <a16:creationId xmlns:a16="http://schemas.microsoft.com/office/drawing/2014/main" id="{5EC8422C-A6EA-4FF8-9387-3712B3669B63}"/>
              </a:ext>
            </a:extLst>
          </p:cNvPr>
          <p:cNvSpPr txBox="1"/>
          <p:nvPr/>
        </p:nvSpPr>
        <p:spPr>
          <a:xfrm>
            <a:off x="4211960" y="4419919"/>
            <a:ext cx="1377300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365691"/>
                </a:solidFill>
                <a:latin typeface="Trebuchet MS" panose="020B0603020202020204" pitchFamily="34" charset="0"/>
              </a:rPr>
              <a:t>kum  </a:t>
            </a:r>
            <a:r>
              <a:rPr lang="de-DE" sz="2800">
                <a:solidFill>
                  <a:srgbClr val="365691"/>
                </a:solidFill>
                <a:latin typeface="Wingdings" panose="05000000000000000000" pitchFamily="2" charset="2"/>
              </a:rPr>
              <a:t>J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CC185AB6-C912-365E-2D0E-7D8967FB524B}"/>
              </a:ext>
            </a:extLst>
          </p:cNvPr>
          <p:cNvSpPr txBox="1"/>
          <p:nvPr/>
        </p:nvSpPr>
        <p:spPr>
          <a:xfrm>
            <a:off x="190500" y="6724134"/>
            <a:ext cx="3754554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Übungsdateien\Klasse 3 aufwärts\Texte\Bumerang - Gedicht.pptx - Seite 3</a:t>
            </a:r>
          </a:p>
        </p:txBody>
      </p:sp>
    </p:spTree>
    <p:extLst>
      <p:ext uri="{BB962C8B-B14F-4D97-AF65-F5344CB8AC3E}">
        <p14:creationId xmlns:p14="http://schemas.microsoft.com/office/powerpoint/2010/main" val="3053503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" grpId="0" autoUpdateAnimBg="0"/>
      <p:bldP spid="89" grpId="0" autoUpdateAnimBg="0"/>
      <p:bldP spid="90" grpId="0" autoUpdateAnimBg="0"/>
      <p:bldP spid="91" grpId="0" autoUpdateAnimBg="0"/>
      <p:bldP spid="92" grpId="0" autoUpdateAnimBg="0"/>
      <p:bldP spid="93" grpId="0" autoUpdateAnimBg="0"/>
      <p:bldP spid="94" grpId="0" autoUpdateAnimBg="0"/>
      <p:bldP spid="95" grpId="0" autoUpdateAnimBg="0"/>
      <p:bldP spid="96" grpId="0" autoUpdateAnimBg="0"/>
      <p:bldP spid="97" grpId="0" autoUpdateAnimBg="0"/>
      <p:bldP spid="99" grpId="0" autoUpdateAnimBg="0"/>
      <p:bldP spid="100" grpId="0" autoUpdateAnimBg="0"/>
      <p:bldP spid="101" grpId="0" autoUpdateAnimBg="0"/>
      <p:bldP spid="102" grpId="0" autoUpdateAnimBg="0"/>
      <p:bldP spid="103" grpId="0" autoUpdateAnimBg="0"/>
      <p:bldP spid="104" grpId="0" autoUpdateAnimBg="0"/>
      <p:bldP spid="105" grpId="0" autoUpdateAnimBg="0"/>
      <p:bldP spid="106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293A7BA-E402-4949-AA07-1536DC71DFD2}" type="slidenum">
              <a:rPr lang="de-DE" smtClean="0"/>
              <a:pPr>
                <a:defRPr/>
              </a:pPr>
              <a:t>4</a:t>
            </a:fld>
            <a:endParaRPr lang="de-DE" dirty="0"/>
          </a:p>
        </p:txBody>
      </p:sp>
      <p:sp>
        <p:nvSpPr>
          <p:cNvPr id="3" name="Rechteck 2"/>
          <p:cNvSpPr/>
          <p:nvPr/>
        </p:nvSpPr>
        <p:spPr>
          <a:xfrm>
            <a:off x="579457" y="1014115"/>
            <a:ext cx="2698542" cy="436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de-DE" sz="22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Bu</a:t>
            </a:r>
            <a:r>
              <a:rPr lang="de-DE" sz="22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me</a:t>
            </a:r>
            <a:r>
              <a:rPr lang="de-DE" sz="22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rang</a:t>
            </a:r>
            <a:endParaRPr lang="de-DE" sz="2200" dirty="0">
              <a:solidFill>
                <a:prstClr val="black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Rechteck 19"/>
          <p:cNvSpPr/>
          <p:nvPr/>
        </p:nvSpPr>
        <p:spPr>
          <a:xfrm>
            <a:off x="5115960" y="2242059"/>
            <a:ext cx="3704512" cy="436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lnSpc>
                <a:spcPct val="107000"/>
              </a:lnSpc>
              <a:spcAft>
                <a:spcPts val="0"/>
              </a:spcAft>
            </a:pPr>
            <a:r>
              <a:rPr lang="de-DE" sz="22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bang. breit. lang. klang.</a:t>
            </a:r>
            <a:endParaRPr lang="de-DE" sz="2200" dirty="0">
              <a:solidFill>
                <a:prstClr val="black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feld 36"/>
          <p:cNvSpPr txBox="1">
            <a:spLocks noChangeArrowheads="1"/>
          </p:cNvSpPr>
          <p:nvPr/>
        </p:nvSpPr>
        <p:spPr bwMode="auto">
          <a:xfrm>
            <a:off x="179512" y="179388"/>
            <a:ext cx="4201791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Gedicht – Reimwort zuordnen!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b="1" dirty="0">
                <a:solidFill>
                  <a:srgbClr val="FF0000"/>
                </a:solidFill>
                <a:latin typeface="Trebuchet MS" pitchFamily="34" charset="0"/>
              </a:rPr>
              <a:t>Bitte auf die Reimwörter klicken!</a:t>
            </a:r>
          </a:p>
        </p:txBody>
      </p:sp>
      <p:sp>
        <p:nvSpPr>
          <p:cNvPr id="60" name="Rechteck 59"/>
          <p:cNvSpPr/>
          <p:nvPr/>
        </p:nvSpPr>
        <p:spPr>
          <a:xfrm>
            <a:off x="579456" y="1772816"/>
            <a:ext cx="3992544" cy="436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de-DE" sz="22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War ein</a:t>
            </a:r>
            <a:r>
              <a:rPr lang="de-DE" sz="22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mal</a:t>
            </a:r>
            <a:r>
              <a:rPr lang="de-DE" sz="22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 ein Bu</a:t>
            </a:r>
            <a:r>
              <a:rPr lang="de-DE" sz="22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me</a:t>
            </a:r>
            <a:r>
              <a:rPr lang="de-DE" sz="22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rang,</a:t>
            </a:r>
            <a:endParaRPr lang="de-DE" sz="2200" dirty="0">
              <a:solidFill>
                <a:prstClr val="black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" name="Rechteck 60"/>
          <p:cNvSpPr/>
          <p:nvPr/>
        </p:nvSpPr>
        <p:spPr>
          <a:xfrm>
            <a:off x="579457" y="2219227"/>
            <a:ext cx="3128447" cy="436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de-DE" sz="22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war ein We</a:t>
            </a:r>
            <a:r>
              <a:rPr lang="de-DE" sz="22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ni</a:t>
            </a:r>
            <a:r>
              <a:rPr lang="de-DE" sz="22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ges zu …</a:t>
            </a:r>
            <a:endParaRPr lang="de-DE" sz="2200" dirty="0">
              <a:solidFill>
                <a:prstClr val="black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Rechteck 61"/>
          <p:cNvSpPr/>
          <p:nvPr/>
        </p:nvSpPr>
        <p:spPr>
          <a:xfrm>
            <a:off x="579456" y="3962753"/>
            <a:ext cx="4208571" cy="436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de-DE" sz="22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Pub</a:t>
            </a:r>
            <a:r>
              <a:rPr lang="de-DE" sz="22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li</a:t>
            </a:r>
            <a:r>
              <a:rPr lang="de-DE" sz="22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kum noch stun</a:t>
            </a:r>
            <a:r>
              <a:rPr lang="de-DE" sz="22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den</a:t>
            </a:r>
            <a:r>
              <a:rPr lang="de-DE" sz="22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lang</a:t>
            </a:r>
            <a:endParaRPr lang="de-DE" sz="2200" dirty="0">
              <a:solidFill>
                <a:prstClr val="black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" name="Rechteck 63"/>
          <p:cNvSpPr/>
          <p:nvPr/>
        </p:nvSpPr>
        <p:spPr>
          <a:xfrm>
            <a:off x="579456" y="4394409"/>
            <a:ext cx="3776519" cy="436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de-DE" sz="2200" spc="10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war</a:t>
            </a:r>
            <a:r>
              <a:rPr lang="de-DE" sz="2200" spc="10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te</a:t>
            </a:r>
            <a:r>
              <a:rPr lang="de-DE" sz="2200" spc="10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te auf …</a:t>
            </a:r>
            <a:endParaRPr lang="de-DE" sz="2200">
              <a:solidFill>
                <a:prstClr val="black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9" name="Rechteck 68"/>
          <p:cNvSpPr/>
          <p:nvPr/>
        </p:nvSpPr>
        <p:spPr>
          <a:xfrm>
            <a:off x="579456" y="2838003"/>
            <a:ext cx="3704512" cy="436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de-DE" sz="22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Bu</a:t>
            </a:r>
            <a:r>
              <a:rPr lang="de-DE" sz="22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me</a:t>
            </a:r>
            <a:r>
              <a:rPr lang="de-DE" sz="22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rang flog ein Stück,</a:t>
            </a:r>
            <a:endParaRPr lang="de-DE" sz="2200" dirty="0">
              <a:solidFill>
                <a:prstClr val="black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0" name="Rechteck 69"/>
          <p:cNvSpPr/>
          <p:nvPr/>
        </p:nvSpPr>
        <p:spPr>
          <a:xfrm>
            <a:off x="579457" y="3292366"/>
            <a:ext cx="3488488" cy="436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de-DE" sz="22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a</a:t>
            </a:r>
            <a:r>
              <a:rPr lang="de-DE" sz="22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ber</a:t>
            </a:r>
            <a:r>
              <a:rPr lang="de-DE" sz="22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 kam nie mehr …</a:t>
            </a:r>
            <a:endParaRPr lang="de-DE" sz="2200" dirty="0">
              <a:solidFill>
                <a:prstClr val="black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3344241" y="2221543"/>
            <a:ext cx="878767" cy="430887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de-DE" sz="22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lang.</a:t>
            </a:r>
            <a:endParaRPr lang="de-DE" sz="2200" b="1" dirty="0">
              <a:solidFill>
                <a:srgbClr val="FF0000"/>
              </a:solidFill>
              <a:latin typeface="Trebuchet MS" pitchFamily="34" charset="0"/>
              <a:cs typeface="Arial" pitchFamily="34" charset="0"/>
            </a:endParaRPr>
          </a:p>
        </p:txBody>
      </p:sp>
      <p:sp>
        <p:nvSpPr>
          <p:cNvPr id="41" name="Rechteck 40"/>
          <p:cNvSpPr/>
          <p:nvPr/>
        </p:nvSpPr>
        <p:spPr>
          <a:xfrm>
            <a:off x="7092280" y="2276871"/>
            <a:ext cx="648072" cy="37036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200" b="1">
              <a:solidFill>
                <a:prstClr val="white"/>
              </a:solidFill>
            </a:endParaRPr>
          </a:p>
        </p:txBody>
      </p:sp>
      <p:sp>
        <p:nvSpPr>
          <p:cNvPr id="91" name="Rechteck 90"/>
          <p:cNvSpPr/>
          <p:nvPr/>
        </p:nvSpPr>
        <p:spPr>
          <a:xfrm>
            <a:off x="4788027" y="3270568"/>
            <a:ext cx="4032445" cy="436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lnSpc>
                <a:spcPct val="107000"/>
              </a:lnSpc>
              <a:spcAft>
                <a:spcPts val="0"/>
              </a:spcAft>
            </a:pPr>
            <a:r>
              <a:rPr lang="de-DE" sz="22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nach Hau</a:t>
            </a:r>
            <a:r>
              <a:rPr lang="de-DE" sz="22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se.</a:t>
            </a:r>
            <a:r>
              <a:rPr lang="de-DE" sz="22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 vor</a:t>
            </a:r>
            <a:r>
              <a:rPr lang="de-DE" sz="22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bei.</a:t>
            </a:r>
            <a:r>
              <a:rPr lang="de-DE" sz="22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 zu</a:t>
            </a:r>
            <a:r>
              <a:rPr lang="de-DE" sz="22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rück</a:t>
            </a:r>
            <a:r>
              <a:rPr lang="de-DE" sz="22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.</a:t>
            </a:r>
            <a:endParaRPr lang="de-DE" sz="2200" dirty="0">
              <a:solidFill>
                <a:prstClr val="black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4" name="Rechteck 93"/>
          <p:cNvSpPr/>
          <p:nvPr/>
        </p:nvSpPr>
        <p:spPr>
          <a:xfrm>
            <a:off x="7740352" y="3305380"/>
            <a:ext cx="900757" cy="37036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200" b="1">
              <a:solidFill>
                <a:prstClr val="white"/>
              </a:solidFill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3287801" y="3292366"/>
            <a:ext cx="1212191" cy="43653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lvl="0" algn="r">
              <a:lnSpc>
                <a:spcPct val="107000"/>
              </a:lnSpc>
              <a:spcAft>
                <a:spcPts val="0"/>
              </a:spcAft>
            </a:pPr>
            <a:r>
              <a:rPr lang="de-DE" sz="22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zu</a:t>
            </a:r>
            <a:r>
              <a:rPr lang="de-DE" sz="22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rück</a:t>
            </a:r>
            <a:r>
              <a:rPr lang="de-DE" sz="22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.</a:t>
            </a:r>
            <a:endParaRPr lang="de-DE" sz="2200" dirty="0">
              <a:solidFill>
                <a:prstClr val="black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2338110" y="4394409"/>
            <a:ext cx="1657826" cy="43653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</a:pPr>
            <a:r>
              <a:rPr lang="de-DE" sz="22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Bu</a:t>
            </a:r>
            <a:r>
              <a:rPr lang="de-DE" sz="22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me</a:t>
            </a:r>
            <a:r>
              <a:rPr lang="de-DE" sz="22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rang.</a:t>
            </a:r>
            <a:endParaRPr lang="de-DE" sz="2200" dirty="0">
              <a:solidFill>
                <a:prstClr val="black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5" name="Rechteck 94"/>
          <p:cNvSpPr/>
          <p:nvPr/>
        </p:nvSpPr>
        <p:spPr>
          <a:xfrm>
            <a:off x="4611901" y="4350688"/>
            <a:ext cx="4208571" cy="436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lnSpc>
                <a:spcPct val="107000"/>
              </a:lnSpc>
              <a:spcAft>
                <a:spcPts val="0"/>
              </a:spcAft>
            </a:pPr>
            <a:r>
              <a:rPr lang="de-DE" sz="22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ihn. Bu</a:t>
            </a:r>
            <a:r>
              <a:rPr lang="de-DE" sz="22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me</a:t>
            </a:r>
            <a:r>
              <a:rPr lang="de-DE" sz="22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rang. Kun</a:t>
            </a:r>
            <a:r>
              <a:rPr lang="de-DE" sz="22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den</a:t>
            </a:r>
            <a:r>
              <a:rPr lang="de-DE" sz="22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fang.</a:t>
            </a:r>
            <a:endParaRPr lang="de-DE" sz="2200" dirty="0">
              <a:solidFill>
                <a:prstClr val="black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8" name="Rechteck 97"/>
          <p:cNvSpPr/>
          <p:nvPr/>
        </p:nvSpPr>
        <p:spPr>
          <a:xfrm>
            <a:off x="5508104" y="4355852"/>
            <a:ext cx="1385830" cy="44373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200" b="1">
              <a:solidFill>
                <a:prstClr val="white"/>
              </a:solidFill>
            </a:endParaRPr>
          </a:p>
        </p:txBody>
      </p:sp>
      <p:sp>
        <p:nvSpPr>
          <p:cNvPr id="44" name="Rechteck 43"/>
          <p:cNvSpPr/>
          <p:nvPr/>
        </p:nvSpPr>
        <p:spPr>
          <a:xfrm>
            <a:off x="7667625" y="6469063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45" name="Rechteck 44">
            <a:hlinkClick r:id="" action="ppaction://hlinkshowjump?jump=nextslide"/>
          </p:cNvPr>
          <p:cNvSpPr/>
          <p:nvPr/>
        </p:nvSpPr>
        <p:spPr>
          <a:xfrm>
            <a:off x="7559675" y="6470650"/>
            <a:ext cx="1512888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>
                <a:solidFill>
                  <a:prstClr val="black"/>
                </a:solidFill>
              </a:rPr>
              <a:t>Nächste Seite</a:t>
            </a:r>
            <a:endParaRPr lang="de-DE" sz="1400" dirty="0">
              <a:solidFill>
                <a:prstClr val="black"/>
              </a:solidFill>
            </a:endParaRPr>
          </a:p>
        </p:txBody>
      </p:sp>
      <p:sp>
        <p:nvSpPr>
          <p:cNvPr id="52" name="Rechteck 51"/>
          <p:cNvSpPr/>
          <p:nvPr/>
        </p:nvSpPr>
        <p:spPr>
          <a:xfrm>
            <a:off x="6173788" y="6470650"/>
            <a:ext cx="1368425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53" name="Rechteck 52">
            <a:hlinkClick r:id="" action="ppaction://hlinkshowjump?jump=previousslide"/>
          </p:cNvPr>
          <p:cNvSpPr/>
          <p:nvPr/>
        </p:nvSpPr>
        <p:spPr>
          <a:xfrm>
            <a:off x="5945188" y="6470650"/>
            <a:ext cx="1512887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>
                <a:solidFill>
                  <a:prstClr val="black"/>
                </a:solidFill>
              </a:rPr>
              <a:t>Vorherige Seite</a:t>
            </a:r>
            <a:endParaRPr lang="de-DE" sz="1400" dirty="0">
              <a:solidFill>
                <a:prstClr val="black"/>
              </a:solidFill>
            </a:endParaRPr>
          </a:p>
        </p:txBody>
      </p:sp>
      <p:sp>
        <p:nvSpPr>
          <p:cNvPr id="72" name="Ellipse 71"/>
          <p:cNvSpPr/>
          <p:nvPr/>
        </p:nvSpPr>
        <p:spPr>
          <a:xfrm>
            <a:off x="252661" y="1126363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73" name="Ellipse 72"/>
          <p:cNvSpPr/>
          <p:nvPr/>
        </p:nvSpPr>
        <p:spPr>
          <a:xfrm>
            <a:off x="252661" y="1882437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74" name="Ellipse 73"/>
          <p:cNvSpPr/>
          <p:nvPr/>
        </p:nvSpPr>
        <p:spPr>
          <a:xfrm>
            <a:off x="252661" y="2327011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75" name="Ellipse 74"/>
          <p:cNvSpPr/>
          <p:nvPr/>
        </p:nvSpPr>
        <p:spPr>
          <a:xfrm>
            <a:off x="252661" y="2944747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76" name="Ellipse 75"/>
          <p:cNvSpPr/>
          <p:nvPr/>
        </p:nvSpPr>
        <p:spPr>
          <a:xfrm>
            <a:off x="252661" y="3398070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77" name="Ellipse 76"/>
          <p:cNvSpPr/>
          <p:nvPr/>
        </p:nvSpPr>
        <p:spPr>
          <a:xfrm>
            <a:off x="252661" y="4065830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78" name="Ellipse 77"/>
          <p:cNvSpPr/>
          <p:nvPr/>
        </p:nvSpPr>
        <p:spPr>
          <a:xfrm>
            <a:off x="252661" y="4506810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C4D4EAA0-8357-E212-BD76-8732C4C23F9A}"/>
              </a:ext>
            </a:extLst>
          </p:cNvPr>
          <p:cNvSpPr txBox="1"/>
          <p:nvPr/>
        </p:nvSpPr>
        <p:spPr>
          <a:xfrm>
            <a:off x="190500" y="6724134"/>
            <a:ext cx="3754554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Übungsdateien\Klasse 3 aufwärts\Texte\Bumerang - Gedicht.pptx - Seite 4</a:t>
            </a:r>
          </a:p>
        </p:txBody>
      </p:sp>
    </p:spTree>
    <p:extLst>
      <p:ext uri="{BB962C8B-B14F-4D97-AF65-F5344CB8AC3E}">
        <p14:creationId xmlns:p14="http://schemas.microsoft.com/office/powerpoint/2010/main" val="182780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8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293A7BA-E402-4949-AA07-1536DC71DFD2}" type="slidenum">
              <a:rPr lang="de-DE" smtClean="0">
                <a:solidFill>
                  <a:srgbClr val="000000"/>
                </a:solidFill>
              </a:rPr>
              <a:pPr>
                <a:defRPr/>
              </a:pPr>
              <a:t>5</a:t>
            </a:fld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33" name="Textfeld 36"/>
          <p:cNvSpPr txBox="1">
            <a:spLocks noChangeArrowheads="1"/>
          </p:cNvSpPr>
          <p:nvPr/>
        </p:nvSpPr>
        <p:spPr bwMode="auto">
          <a:xfrm>
            <a:off x="179512" y="179388"/>
            <a:ext cx="5435270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Du bist der Lehrer – korrigiere die Fehler!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b="1" dirty="0">
                <a:solidFill>
                  <a:srgbClr val="FF0000"/>
                </a:solidFill>
                <a:latin typeface="Trebuchet MS" pitchFamily="34" charset="0"/>
              </a:rPr>
              <a:t>Bitte auf ganz genau auf die Fehler klicken!</a:t>
            </a:r>
            <a:endParaRPr lang="de-DE" altLang="de-DE" sz="2000" b="1" dirty="0">
              <a:solidFill>
                <a:srgbClr val="1F497D">
                  <a:lumMod val="60000"/>
                  <a:lumOff val="40000"/>
                </a:srgbClr>
              </a:solidFill>
              <a:latin typeface="Trebuchet MS" pitchFamily="34" charset="0"/>
            </a:endParaRPr>
          </a:p>
        </p:txBody>
      </p:sp>
      <p:sp>
        <p:nvSpPr>
          <p:cNvPr id="83" name="Rechteck 82"/>
          <p:cNvSpPr/>
          <p:nvPr/>
        </p:nvSpPr>
        <p:spPr>
          <a:xfrm>
            <a:off x="7667625" y="6469063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85" name="Rechteck 84">
            <a:hlinkClick r:id="" action="ppaction://hlinkshowjump?jump=nextslide"/>
          </p:cNvPr>
          <p:cNvSpPr/>
          <p:nvPr/>
        </p:nvSpPr>
        <p:spPr>
          <a:xfrm>
            <a:off x="7559675" y="6470650"/>
            <a:ext cx="1512888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>
                <a:solidFill>
                  <a:prstClr val="black"/>
                </a:solidFill>
              </a:rPr>
              <a:t>Nächste Seite</a:t>
            </a:r>
            <a:endParaRPr lang="de-DE" sz="1400" dirty="0">
              <a:solidFill>
                <a:prstClr val="black"/>
              </a:solidFill>
            </a:endParaRPr>
          </a:p>
        </p:txBody>
      </p:sp>
      <p:sp>
        <p:nvSpPr>
          <p:cNvPr id="84" name="Rechteck 83"/>
          <p:cNvSpPr/>
          <p:nvPr/>
        </p:nvSpPr>
        <p:spPr>
          <a:xfrm>
            <a:off x="6173788" y="6470650"/>
            <a:ext cx="1368425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86" name="Rechteck 85">
            <a:hlinkClick r:id="" action="ppaction://hlinkshowjump?jump=previousslide"/>
          </p:cNvPr>
          <p:cNvSpPr/>
          <p:nvPr/>
        </p:nvSpPr>
        <p:spPr>
          <a:xfrm>
            <a:off x="5945188" y="6470650"/>
            <a:ext cx="1512887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>
                <a:solidFill>
                  <a:prstClr val="black"/>
                </a:solidFill>
              </a:rPr>
              <a:t>Vorherige Seite</a:t>
            </a:r>
            <a:endParaRPr lang="de-DE" sz="1400" dirty="0">
              <a:solidFill>
                <a:prstClr val="black"/>
              </a:solidFill>
            </a:endParaRPr>
          </a:p>
        </p:txBody>
      </p:sp>
      <p:sp>
        <p:nvSpPr>
          <p:cNvPr id="131" name="Textfeld 130"/>
          <p:cNvSpPr txBox="1">
            <a:spLocks noChangeArrowheads="1"/>
          </p:cNvSpPr>
          <p:nvPr/>
        </p:nvSpPr>
        <p:spPr bwMode="auto">
          <a:xfrm>
            <a:off x="350669" y="1249295"/>
            <a:ext cx="6638227" cy="1338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900"/>
              </a:spcBef>
              <a:buFontTx/>
              <a:buNone/>
            </a:pPr>
            <a:r>
              <a:rPr lang="de-DE" altLang="de-DE" sz="2200" dirty="0">
                <a:solidFill>
                  <a:prstClr val="black"/>
                </a:solidFill>
                <a:latin typeface="Trebuchet MS" pitchFamily="34" charset="0"/>
              </a:rPr>
              <a:t>Ein Bumerang ist ein Wurfgerat.</a:t>
            </a:r>
          </a:p>
          <a:p>
            <a:pPr>
              <a:spcBef>
                <a:spcPts val="900"/>
              </a:spcBef>
              <a:buFontTx/>
              <a:buNone/>
            </a:pPr>
            <a:r>
              <a:rPr lang="de-DE" altLang="de-DE" sz="2200" dirty="0">
                <a:solidFill>
                  <a:prstClr val="black"/>
                </a:solidFill>
                <a:latin typeface="Trebuchet MS" pitchFamily="34" charset="0"/>
              </a:rPr>
              <a:t>Wenn man einen Bumerang </a:t>
            </a:r>
            <a:r>
              <a:rPr lang="de-DE" altLang="de-DE" sz="2200" dirty="0" err="1">
                <a:solidFill>
                  <a:prstClr val="black"/>
                </a:solidFill>
                <a:latin typeface="Trebuchet MS" pitchFamily="34" charset="0"/>
              </a:rPr>
              <a:t>wift</a:t>
            </a:r>
            <a:r>
              <a:rPr lang="de-DE" altLang="de-DE" sz="2200" dirty="0">
                <a:solidFill>
                  <a:prstClr val="black"/>
                </a:solidFill>
                <a:latin typeface="Trebuchet MS" pitchFamily="34" charset="0"/>
              </a:rPr>
              <a:t>, kommt er zurück.</a:t>
            </a:r>
          </a:p>
          <a:p>
            <a:pPr>
              <a:spcBef>
                <a:spcPts val="900"/>
              </a:spcBef>
              <a:buFontTx/>
              <a:buNone/>
            </a:pPr>
            <a:r>
              <a:rPr lang="de-DE" altLang="de-DE" sz="2200" dirty="0">
                <a:solidFill>
                  <a:prstClr val="black"/>
                </a:solidFill>
                <a:latin typeface="Trebuchet MS" pitchFamily="34" charset="0"/>
              </a:rPr>
              <a:t>Ein Bumerang ist </a:t>
            </a:r>
            <a:r>
              <a:rPr lang="de-DE" altLang="de-DE" sz="2200" dirty="0" err="1">
                <a:solidFill>
                  <a:prstClr val="black"/>
                </a:solidFill>
                <a:latin typeface="Trebuchet MS" pitchFamily="34" charset="0"/>
              </a:rPr>
              <a:t>gefahrlich</a:t>
            </a:r>
            <a:r>
              <a:rPr lang="de-DE" altLang="de-DE" sz="2200" dirty="0">
                <a:solidFill>
                  <a:prstClr val="black"/>
                </a:solidFill>
                <a:latin typeface="Trebuchet MS" pitchFamily="34" charset="0"/>
              </a:rPr>
              <a:t>.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9EB959F2-2204-71D1-CF30-8C8A155794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1824" y="6320933"/>
            <a:ext cx="1296144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5D9D029D-45F2-0407-22E4-6F931FB1D1D6}"/>
              </a:ext>
            </a:extLst>
          </p:cNvPr>
          <p:cNvSpPr/>
          <p:nvPr/>
        </p:nvSpPr>
        <p:spPr>
          <a:xfrm>
            <a:off x="214771" y="1298957"/>
            <a:ext cx="7510399" cy="165118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33" name="Textfeld 132"/>
          <p:cNvSpPr txBox="1">
            <a:spLocks noChangeArrowheads="1"/>
          </p:cNvSpPr>
          <p:nvPr/>
        </p:nvSpPr>
        <p:spPr bwMode="auto">
          <a:xfrm>
            <a:off x="3069653" y="1260334"/>
            <a:ext cx="1564532" cy="430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ts val="600"/>
              </a:spcBef>
              <a:buFontTx/>
              <a:buNone/>
            </a:pPr>
            <a:r>
              <a:rPr lang="de-DE" altLang="de-DE" sz="2200" spc="-1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Wurfgerät.  </a:t>
            </a:r>
          </a:p>
        </p:txBody>
      </p:sp>
      <p:sp>
        <p:nvSpPr>
          <p:cNvPr id="134" name="Textfeld 133"/>
          <p:cNvSpPr txBox="1">
            <a:spLocks noChangeArrowheads="1"/>
          </p:cNvSpPr>
          <p:nvPr/>
        </p:nvSpPr>
        <p:spPr bwMode="auto">
          <a:xfrm>
            <a:off x="3844493" y="1700808"/>
            <a:ext cx="761747" cy="4001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ts val="600"/>
              </a:spcBef>
              <a:buFontTx/>
              <a:buNone/>
            </a:pPr>
            <a:r>
              <a:rPr lang="de-DE" altLang="de-DE" sz="2000" spc="-1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wirft,</a:t>
            </a:r>
          </a:p>
        </p:txBody>
      </p:sp>
      <p:sp>
        <p:nvSpPr>
          <p:cNvPr id="158" name="Textfeld 157"/>
          <p:cNvSpPr txBox="1">
            <a:spLocks noChangeArrowheads="1"/>
          </p:cNvSpPr>
          <p:nvPr/>
        </p:nvSpPr>
        <p:spPr bwMode="auto">
          <a:xfrm>
            <a:off x="2491021" y="2131367"/>
            <a:ext cx="1558440" cy="430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ts val="600"/>
              </a:spcBef>
              <a:buFontTx/>
              <a:buNone/>
            </a:pPr>
            <a:r>
              <a:rPr lang="de-DE" altLang="de-DE" sz="2200" spc="-1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gefährlich.  </a:t>
            </a:r>
          </a:p>
        </p:txBody>
      </p:sp>
      <p:sp>
        <p:nvSpPr>
          <p:cNvPr id="144" name="Rechteck 143"/>
          <p:cNvSpPr/>
          <p:nvPr/>
        </p:nvSpPr>
        <p:spPr>
          <a:xfrm>
            <a:off x="3995935" y="1259173"/>
            <a:ext cx="288033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200">
              <a:solidFill>
                <a:prstClr val="white"/>
              </a:solidFill>
            </a:endParaRPr>
          </a:p>
        </p:txBody>
      </p:sp>
      <p:sp>
        <p:nvSpPr>
          <p:cNvPr id="145" name="Rechteck 144"/>
          <p:cNvSpPr/>
          <p:nvPr/>
        </p:nvSpPr>
        <p:spPr>
          <a:xfrm>
            <a:off x="3995935" y="1763229"/>
            <a:ext cx="288033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200">
              <a:solidFill>
                <a:prstClr val="white"/>
              </a:solidFill>
            </a:endParaRPr>
          </a:p>
        </p:txBody>
      </p:sp>
      <p:sp>
        <p:nvSpPr>
          <p:cNvPr id="165" name="Rechteck 164"/>
          <p:cNvSpPr/>
          <p:nvPr/>
        </p:nvSpPr>
        <p:spPr>
          <a:xfrm>
            <a:off x="2915816" y="2184312"/>
            <a:ext cx="288032" cy="33906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200">
              <a:solidFill>
                <a:prstClr val="white"/>
              </a:solidFill>
            </a:endParaRP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52C19473-A389-4EC0-9937-FB1CF79843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771" y="1208016"/>
            <a:ext cx="6912132" cy="1562803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4F2BBA30-6710-5C2A-F194-6361C90B10B7}"/>
              </a:ext>
            </a:extLst>
          </p:cNvPr>
          <p:cNvSpPr txBox="1"/>
          <p:nvPr/>
        </p:nvSpPr>
        <p:spPr>
          <a:xfrm>
            <a:off x="190500" y="6724134"/>
            <a:ext cx="3754554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Übungsdateien\Klasse 3 aufwärts\Texte\Bumerang - Gedicht.pptx - Seite 5</a:t>
            </a:r>
          </a:p>
        </p:txBody>
      </p:sp>
    </p:spTree>
    <p:extLst>
      <p:ext uri="{BB962C8B-B14F-4D97-AF65-F5344CB8AC3E}">
        <p14:creationId xmlns:p14="http://schemas.microsoft.com/office/powerpoint/2010/main" val="1181829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4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1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5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5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33" grpId="0" animBg="1"/>
      <p:bldP spid="134" grpId="0" animBg="1"/>
      <p:bldP spid="15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feld 2"/>
          <p:cNvSpPr txBox="1">
            <a:spLocks noChangeArrowheads="1"/>
          </p:cNvSpPr>
          <p:nvPr/>
        </p:nvSpPr>
        <p:spPr bwMode="auto">
          <a:xfrm>
            <a:off x="201464" y="179388"/>
            <a:ext cx="1585690" cy="40011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itchFamily="34" charset="0"/>
                <a:cs typeface="Arial" pitchFamily="34" charset="0"/>
              </a:rPr>
              <a:t>Lesequatsch</a:t>
            </a:r>
          </a:p>
        </p:txBody>
      </p:sp>
      <p:sp>
        <p:nvSpPr>
          <p:cNvPr id="32772" name="Textfeld 8"/>
          <p:cNvSpPr txBox="1">
            <a:spLocks noChangeArrowheads="1"/>
          </p:cNvSpPr>
          <p:nvPr/>
        </p:nvSpPr>
        <p:spPr bwMode="auto">
          <a:xfrm>
            <a:off x="260350" y="483426"/>
            <a:ext cx="684803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1200" dirty="0">
                <a:solidFill>
                  <a:prstClr val="white"/>
                </a:solidFill>
                <a:latin typeface="Trebuchet MS" pitchFamily="34" charset="0"/>
                <a:cs typeface="Arial" pitchFamily="34" charset="0"/>
              </a:rPr>
              <a:t>Titel:</a:t>
            </a:r>
          </a:p>
          <a:p>
            <a:pPr eaLnBrk="0" hangingPunct="0"/>
            <a:r>
              <a:rPr lang="de-DE" sz="1200" dirty="0">
                <a:solidFill>
                  <a:prstClr val="white"/>
                </a:solidFill>
                <a:latin typeface="Trebuchet MS" pitchFamily="34" charset="0"/>
                <a:cs typeface="Arial" pitchFamily="34" charset="0"/>
              </a:rPr>
              <a:t>Quelle:</a:t>
            </a:r>
          </a:p>
        </p:txBody>
      </p:sp>
      <p:sp>
        <p:nvSpPr>
          <p:cNvPr id="36" name="Textfeld 35"/>
          <p:cNvSpPr txBox="1">
            <a:spLocks noChangeArrowheads="1"/>
          </p:cNvSpPr>
          <p:nvPr/>
        </p:nvSpPr>
        <p:spPr bwMode="auto">
          <a:xfrm>
            <a:off x="854028" y="1556792"/>
            <a:ext cx="4791696" cy="20615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lnSpc>
                <a:spcPct val="150000"/>
              </a:lnSpc>
            </a:pPr>
            <a:r>
              <a:rPr lang="de-DE" sz="22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Mir wird immer angst und bang,</a:t>
            </a:r>
          </a:p>
          <a:p>
            <a:pPr eaLnBrk="0" hangingPunct="0">
              <a:lnSpc>
                <a:spcPct val="150000"/>
              </a:lnSpc>
            </a:pPr>
            <a:r>
              <a:rPr lang="de-DE" sz="22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sehe ich einen Bumerang.</a:t>
            </a:r>
          </a:p>
          <a:p>
            <a:pPr eaLnBrk="0" hangingPunct="0">
              <a:lnSpc>
                <a:spcPct val="150000"/>
              </a:lnSpc>
            </a:pPr>
            <a:r>
              <a:rPr lang="de-DE" sz="22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Ihn wegzuwerfen, bringt kein Glück,</a:t>
            </a:r>
          </a:p>
          <a:p>
            <a:pPr eaLnBrk="0" hangingPunct="0">
              <a:lnSpc>
                <a:spcPct val="150000"/>
              </a:lnSpc>
            </a:pPr>
            <a:r>
              <a:rPr lang="de-DE" sz="22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denn er kommt bestimmt zurück. </a:t>
            </a:r>
          </a:p>
        </p:txBody>
      </p:sp>
      <p:sp>
        <p:nvSpPr>
          <p:cNvPr id="55" name="Foliennummernplatzhalter 5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E0494A-53A9-4CA6-80B2-9A714DCA6CE8}" type="slidenum">
              <a:rPr lang="de-DE" smtClean="0"/>
              <a:pPr>
                <a:defRPr/>
              </a:pPr>
              <a:t>6</a:t>
            </a:fld>
            <a:endParaRPr lang="de-DE" dirty="0"/>
          </a:p>
        </p:txBody>
      </p:sp>
      <p:sp>
        <p:nvSpPr>
          <p:cNvPr id="11" name="Rechteck 10"/>
          <p:cNvSpPr/>
          <p:nvPr/>
        </p:nvSpPr>
        <p:spPr>
          <a:xfrm>
            <a:off x="7667625" y="6469063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2" name="Rechteck 11">
            <a:hlinkClick r:id="" action="ppaction://hlinkshowjump?jump=nextslide"/>
          </p:cNvPr>
          <p:cNvSpPr/>
          <p:nvPr/>
        </p:nvSpPr>
        <p:spPr>
          <a:xfrm>
            <a:off x="7559675" y="6470650"/>
            <a:ext cx="1512888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Nächste Seite</a:t>
            </a:r>
            <a:endParaRPr kumimoji="0" lang="de-DE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4" name="Rechteck 13"/>
          <p:cNvSpPr/>
          <p:nvPr/>
        </p:nvSpPr>
        <p:spPr>
          <a:xfrm>
            <a:off x="6173788" y="6470650"/>
            <a:ext cx="1368425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5" name="Rechteck 14">
            <a:hlinkClick r:id="" action="ppaction://hlinkshowjump?jump=previousslide"/>
          </p:cNvPr>
          <p:cNvSpPr/>
          <p:nvPr/>
        </p:nvSpPr>
        <p:spPr>
          <a:xfrm>
            <a:off x="5945188" y="6470650"/>
            <a:ext cx="1512887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Vorherige Seite</a:t>
            </a:r>
            <a:endParaRPr kumimoji="0" lang="de-DE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638E29A0-5171-FFB4-F4FF-9C571F5445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7457" y="4029881"/>
            <a:ext cx="7726773" cy="43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Bumerang   </a:t>
            </a:r>
            <a:r>
              <a:rPr lang="de-DE" sz="2200" dirty="0" err="1">
                <a:latin typeface="Trebuchet MS" pitchFamily="34" charset="0"/>
              </a:rPr>
              <a:t>Bamerung</a:t>
            </a:r>
            <a:r>
              <a:rPr lang="de-DE" sz="2200" dirty="0">
                <a:latin typeface="Trebuchet MS" pitchFamily="34" charset="0"/>
              </a:rPr>
              <a:t>   </a:t>
            </a:r>
            <a:r>
              <a:rPr lang="de-DE" sz="2200" dirty="0" err="1">
                <a:latin typeface="Trebuchet MS" pitchFamily="34" charset="0"/>
              </a:rPr>
              <a:t>Bemerong</a:t>
            </a:r>
            <a:r>
              <a:rPr lang="de-DE" sz="2200" dirty="0">
                <a:latin typeface="Trebuchet MS" pitchFamily="34" charset="0"/>
              </a:rPr>
              <a:t>   </a:t>
            </a:r>
            <a:r>
              <a:rPr lang="de-DE" sz="2200" dirty="0" err="1">
                <a:latin typeface="Trebuchet MS" pitchFamily="34" charset="0"/>
              </a:rPr>
              <a:t>Bimereng</a:t>
            </a:r>
            <a:r>
              <a:rPr lang="de-DE" sz="2200" dirty="0">
                <a:latin typeface="Trebuchet MS" pitchFamily="34" charset="0"/>
              </a:rPr>
              <a:t>   </a:t>
            </a:r>
            <a:r>
              <a:rPr lang="de-DE" sz="2200" dirty="0" err="1">
                <a:latin typeface="Trebuchet MS" pitchFamily="34" charset="0"/>
              </a:rPr>
              <a:t>Bomerang</a:t>
            </a:r>
            <a:r>
              <a:rPr lang="de-DE" sz="2200" dirty="0">
                <a:latin typeface="Trebuchet MS" pitchFamily="34" charset="0"/>
              </a:rPr>
              <a:t> </a:t>
            </a:r>
            <a:r>
              <a:rPr lang="de-DE" sz="2200" dirty="0"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sz="2200" dirty="0">
              <a:latin typeface="Trebuchet MS" pitchFamily="34" charset="0"/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C9DC6841-1173-7A9E-DE46-4A7CD2A15612}"/>
              </a:ext>
            </a:extLst>
          </p:cNvPr>
          <p:cNvSpPr txBox="1"/>
          <p:nvPr/>
        </p:nvSpPr>
        <p:spPr>
          <a:xfrm>
            <a:off x="190500" y="6724134"/>
            <a:ext cx="3754554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Übungsdateien\Klasse 3 aufwärts\Texte\Bumerang - Gedicht.pptx - Seite 6</a:t>
            </a:r>
          </a:p>
        </p:txBody>
      </p:sp>
    </p:spTree>
    <p:extLst>
      <p:ext uri="{BB962C8B-B14F-4D97-AF65-F5344CB8AC3E}">
        <p14:creationId xmlns:p14="http://schemas.microsoft.com/office/powerpoint/2010/main" val="2915127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feld 2"/>
          <p:cNvSpPr txBox="1">
            <a:spLocks noChangeArrowheads="1"/>
          </p:cNvSpPr>
          <p:nvPr/>
        </p:nvSpPr>
        <p:spPr bwMode="auto">
          <a:xfrm>
            <a:off x="179512" y="179388"/>
            <a:ext cx="2400016" cy="4001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Spezielle Übungen</a:t>
            </a:r>
          </a:p>
        </p:txBody>
      </p:sp>
      <p:sp>
        <p:nvSpPr>
          <p:cNvPr id="9" name="Textfeld 8"/>
          <p:cNvSpPr txBox="1">
            <a:spLocks noChangeArrowheads="1"/>
          </p:cNvSpPr>
          <p:nvPr/>
        </p:nvSpPr>
        <p:spPr bwMode="auto">
          <a:xfrm>
            <a:off x="395536" y="1052513"/>
            <a:ext cx="2392001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200" b="1" i="1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Wörterschlange!</a:t>
            </a:r>
          </a:p>
        </p:txBody>
      </p:sp>
      <p:sp>
        <p:nvSpPr>
          <p:cNvPr id="22" name="Textfeld 21"/>
          <p:cNvSpPr txBox="1">
            <a:spLocks noChangeArrowheads="1"/>
          </p:cNvSpPr>
          <p:nvPr/>
        </p:nvSpPr>
        <p:spPr bwMode="auto">
          <a:xfrm>
            <a:off x="395536" y="1454532"/>
            <a:ext cx="6495561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200" dirty="0" err="1">
                <a:solidFill>
                  <a:prstClr val="black"/>
                </a:solidFill>
                <a:latin typeface="Trebuchet MS" pitchFamily="34" charset="0"/>
              </a:rPr>
              <a:t>EinguterBumerangkommtimmerzumWerferzurück</a:t>
            </a:r>
            <a:r>
              <a:rPr lang="de-DE" altLang="de-DE" sz="2200" dirty="0">
                <a:solidFill>
                  <a:prstClr val="black"/>
                </a:solidFill>
                <a:latin typeface="Trebuchet MS" pitchFamily="34" charset="0"/>
              </a:rPr>
              <a:t>.</a:t>
            </a:r>
          </a:p>
        </p:txBody>
      </p:sp>
      <p:sp>
        <p:nvSpPr>
          <p:cNvPr id="35" name="Ellipse 34"/>
          <p:cNvSpPr/>
          <p:nvPr/>
        </p:nvSpPr>
        <p:spPr>
          <a:xfrm>
            <a:off x="251520" y="1607219"/>
            <a:ext cx="142875" cy="144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42" name="Ellipse 41"/>
          <p:cNvSpPr/>
          <p:nvPr/>
        </p:nvSpPr>
        <p:spPr>
          <a:xfrm>
            <a:off x="251520" y="1623094"/>
            <a:ext cx="142875" cy="14446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38974" name="Foliennummernplatzhalter 27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564535E2-B50C-469D-A05F-1D662AFF0BA1}" type="slidenum">
              <a:rPr lang="de-DE" altLang="de-DE" sz="800" smtClean="0">
                <a:solidFill>
                  <a:srgbClr val="898989"/>
                </a:solidFill>
                <a:latin typeface="Trebuchet MS" pitchFamily="34" charset="0"/>
                <a:cs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7</a:t>
            </a:fld>
            <a:endParaRPr lang="de-DE" altLang="de-DE" sz="800">
              <a:solidFill>
                <a:srgbClr val="898989"/>
              </a:solidFill>
              <a:latin typeface="Trebuchet MS" pitchFamily="34" charset="0"/>
              <a:cs typeface="Arial" charset="0"/>
            </a:endParaRPr>
          </a:p>
        </p:txBody>
      </p:sp>
      <p:sp>
        <p:nvSpPr>
          <p:cNvPr id="65" name="Rechteck 64"/>
          <p:cNvSpPr/>
          <p:nvPr/>
        </p:nvSpPr>
        <p:spPr>
          <a:xfrm>
            <a:off x="7667625" y="6469063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66" name="Rechteck 65">
            <a:hlinkClick r:id="" action="ppaction://hlinkshowjump?jump=nextslide"/>
          </p:cNvPr>
          <p:cNvSpPr/>
          <p:nvPr/>
        </p:nvSpPr>
        <p:spPr>
          <a:xfrm>
            <a:off x="7559675" y="6470650"/>
            <a:ext cx="1512888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>
                <a:solidFill>
                  <a:prstClr val="black"/>
                </a:solidFill>
              </a:rPr>
              <a:t>Nächste Seite</a:t>
            </a:r>
            <a:endParaRPr lang="de-DE" sz="1400" dirty="0">
              <a:solidFill>
                <a:prstClr val="black"/>
              </a:solidFill>
            </a:endParaRPr>
          </a:p>
        </p:txBody>
      </p:sp>
      <p:sp>
        <p:nvSpPr>
          <p:cNvPr id="68" name="Rechteck 67"/>
          <p:cNvSpPr/>
          <p:nvPr/>
        </p:nvSpPr>
        <p:spPr>
          <a:xfrm>
            <a:off x="6173788" y="6470650"/>
            <a:ext cx="1368425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69" name="Rechteck 68">
            <a:hlinkClick r:id="" action="ppaction://hlinkshowjump?jump=previousslide"/>
          </p:cNvPr>
          <p:cNvSpPr/>
          <p:nvPr/>
        </p:nvSpPr>
        <p:spPr>
          <a:xfrm>
            <a:off x="5945188" y="6470650"/>
            <a:ext cx="1512887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>
                <a:solidFill>
                  <a:prstClr val="black"/>
                </a:solidFill>
              </a:rPr>
              <a:t>Vorherige Seite</a:t>
            </a:r>
            <a:endParaRPr lang="de-DE" sz="1400" dirty="0">
              <a:solidFill>
                <a:prstClr val="black"/>
              </a:solidFill>
            </a:endParaRP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38E53BEB-1EE5-42B2-9B8B-46AFC01701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536" y="3070451"/>
            <a:ext cx="329769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200" b="1" i="1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Lesen wie ein Detektiv!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E9BC0BC5-FA2B-47EB-8F44-63919E6A270F}"/>
              </a:ext>
            </a:extLst>
          </p:cNvPr>
          <p:cNvSpPr txBox="1">
            <a:spLocks noChangeArrowheads="1"/>
          </p:cNvSpPr>
          <p:nvPr/>
        </p:nvSpPr>
        <p:spPr bwMode="auto">
          <a:xfrm rot="10800000">
            <a:off x="211132" y="3574176"/>
            <a:ext cx="8582671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200" dirty="0">
                <a:solidFill>
                  <a:prstClr val="black"/>
                </a:solidFill>
                <a:latin typeface="Trebuchet MS" pitchFamily="34" charset="0"/>
              </a:rPr>
              <a:t>Der Bumerang, der ein bisschen zu lang war, kam nie </a:t>
            </a:r>
            <a:r>
              <a:rPr lang="de-DE" altLang="de-DE" sz="2200" dirty="0" err="1">
                <a:solidFill>
                  <a:prstClr val="black"/>
                </a:solidFill>
                <a:latin typeface="Trebuchet MS" pitchFamily="34" charset="0"/>
              </a:rPr>
              <a:t>mer</a:t>
            </a:r>
            <a:r>
              <a:rPr lang="de-DE" altLang="de-DE" sz="2200" dirty="0">
                <a:solidFill>
                  <a:prstClr val="black"/>
                </a:solidFill>
                <a:latin typeface="Trebuchet MS" pitchFamily="34" charset="0"/>
              </a:rPr>
              <a:t> zurück.</a:t>
            </a:r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C5AF3D0E-360E-452E-8556-DACE5A8BCFC9}"/>
              </a:ext>
            </a:extLst>
          </p:cNvPr>
          <p:cNvSpPr/>
          <p:nvPr/>
        </p:nvSpPr>
        <p:spPr>
          <a:xfrm>
            <a:off x="250379" y="3689616"/>
            <a:ext cx="142875" cy="144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0" name="Ellipse 19">
            <a:extLst>
              <a:ext uri="{FF2B5EF4-FFF2-40B4-BE49-F238E27FC236}">
                <a16:creationId xmlns:a16="http://schemas.microsoft.com/office/drawing/2014/main" id="{FE7B9363-E48E-4C17-9345-901F3B99AB59}"/>
              </a:ext>
            </a:extLst>
          </p:cNvPr>
          <p:cNvSpPr/>
          <p:nvPr/>
        </p:nvSpPr>
        <p:spPr>
          <a:xfrm>
            <a:off x="250379" y="3705491"/>
            <a:ext cx="142875" cy="14446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8B6E6F33-C684-436B-A36B-ECCF299E43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536" y="2060848"/>
            <a:ext cx="3842719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200" b="1" i="1" dirty="0" err="1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Lies</a:t>
            </a:r>
            <a:r>
              <a:rPr lang="de-DE" altLang="de-DE" sz="2200" b="1" i="1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 die Wörter von hinten!</a:t>
            </a: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E5B686E1-2CF3-4D4B-8DBA-92A725972B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4395" y="2494057"/>
            <a:ext cx="103746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200" dirty="0">
                <a:solidFill>
                  <a:prstClr val="black"/>
                </a:solidFill>
                <a:latin typeface="Trebuchet MS" pitchFamily="34" charset="0"/>
              </a:rPr>
              <a:t>einmal</a:t>
            </a:r>
          </a:p>
        </p:txBody>
      </p:sp>
      <p:sp>
        <p:nvSpPr>
          <p:cNvPr id="27" name="Ellipse 26">
            <a:extLst>
              <a:ext uri="{FF2B5EF4-FFF2-40B4-BE49-F238E27FC236}">
                <a16:creationId xmlns:a16="http://schemas.microsoft.com/office/drawing/2014/main" id="{763FDA6D-D7C9-4E6B-ACCD-8F5A8609C47A}"/>
              </a:ext>
            </a:extLst>
          </p:cNvPr>
          <p:cNvSpPr/>
          <p:nvPr/>
        </p:nvSpPr>
        <p:spPr>
          <a:xfrm>
            <a:off x="250379" y="2609166"/>
            <a:ext cx="142875" cy="144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8" name="Ellipse 27">
            <a:extLst>
              <a:ext uri="{FF2B5EF4-FFF2-40B4-BE49-F238E27FC236}">
                <a16:creationId xmlns:a16="http://schemas.microsoft.com/office/drawing/2014/main" id="{451BA970-F6C5-4AE2-A4D9-66839AD10B7C}"/>
              </a:ext>
            </a:extLst>
          </p:cNvPr>
          <p:cNvSpPr/>
          <p:nvPr/>
        </p:nvSpPr>
        <p:spPr>
          <a:xfrm>
            <a:off x="250379" y="2625041"/>
            <a:ext cx="142875" cy="14446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70C2DAC1-0C26-31C5-4E1E-E6E605AEFB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004" y="4221088"/>
            <a:ext cx="199926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200" b="1" i="1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Schüttelsätze</a:t>
            </a:r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C216DCE0-B2A7-B61F-E43C-B2D7FA8475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004" y="5000052"/>
            <a:ext cx="702628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200" dirty="0">
                <a:solidFill>
                  <a:prstClr val="black"/>
                </a:solidFill>
                <a:latin typeface="Trebuchet MS" pitchFamily="34" charset="0"/>
              </a:rPr>
              <a:t>Publikum auf das den wartete Bumerang stundenlang.</a:t>
            </a:r>
          </a:p>
        </p:txBody>
      </p:sp>
      <p:sp>
        <p:nvSpPr>
          <p:cNvPr id="31" name="Textfeld 30">
            <a:extLst>
              <a:ext uri="{FF2B5EF4-FFF2-40B4-BE49-F238E27FC236}">
                <a16:creationId xmlns:a16="http://schemas.microsoft.com/office/drawing/2014/main" id="{9B243EBD-36E0-8FEB-08D3-E1F0BF5415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004" y="4623107"/>
            <a:ext cx="702628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200" dirty="0">
                <a:solidFill>
                  <a:prstClr val="black"/>
                </a:solidFill>
                <a:latin typeface="Trebuchet MS" pitchFamily="34" charset="0"/>
              </a:rPr>
              <a:t>Bumerang den auf Publikum das </a:t>
            </a:r>
            <a:r>
              <a:rPr lang="de-DE" altLang="de-DE" sz="2200">
                <a:solidFill>
                  <a:prstClr val="black"/>
                </a:solidFill>
                <a:latin typeface="Trebuchet MS" pitchFamily="34" charset="0"/>
              </a:rPr>
              <a:t>wartete stundenlang.</a:t>
            </a:r>
            <a:endParaRPr lang="de-DE" altLang="de-DE" sz="22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32" name="Ellipse 31">
            <a:extLst>
              <a:ext uri="{FF2B5EF4-FFF2-40B4-BE49-F238E27FC236}">
                <a16:creationId xmlns:a16="http://schemas.microsoft.com/office/drawing/2014/main" id="{0DEAA49C-59F3-7FCF-8AFA-865A016ED07D}"/>
              </a:ext>
            </a:extLst>
          </p:cNvPr>
          <p:cNvSpPr/>
          <p:nvPr/>
        </p:nvSpPr>
        <p:spPr>
          <a:xfrm>
            <a:off x="280988" y="4775794"/>
            <a:ext cx="142875" cy="144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33" name="Ellipse 32">
            <a:extLst>
              <a:ext uri="{FF2B5EF4-FFF2-40B4-BE49-F238E27FC236}">
                <a16:creationId xmlns:a16="http://schemas.microsoft.com/office/drawing/2014/main" id="{EF8CE07C-C736-54B1-B6F9-B98FF4A5E793}"/>
              </a:ext>
            </a:extLst>
          </p:cNvPr>
          <p:cNvSpPr/>
          <p:nvPr/>
        </p:nvSpPr>
        <p:spPr>
          <a:xfrm>
            <a:off x="280988" y="5165439"/>
            <a:ext cx="142875" cy="144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34" name="Ellipse 33">
            <a:extLst>
              <a:ext uri="{FF2B5EF4-FFF2-40B4-BE49-F238E27FC236}">
                <a16:creationId xmlns:a16="http://schemas.microsoft.com/office/drawing/2014/main" id="{DDA236F4-2891-4608-C3DC-8EC9BCC91247}"/>
              </a:ext>
            </a:extLst>
          </p:cNvPr>
          <p:cNvSpPr/>
          <p:nvPr/>
        </p:nvSpPr>
        <p:spPr>
          <a:xfrm>
            <a:off x="280988" y="4791669"/>
            <a:ext cx="142875" cy="14446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37" name="Ellipse 36">
            <a:extLst>
              <a:ext uri="{FF2B5EF4-FFF2-40B4-BE49-F238E27FC236}">
                <a16:creationId xmlns:a16="http://schemas.microsoft.com/office/drawing/2014/main" id="{C381A63B-F502-BF1E-DFF8-3A7932580428}"/>
              </a:ext>
            </a:extLst>
          </p:cNvPr>
          <p:cNvSpPr/>
          <p:nvPr/>
        </p:nvSpPr>
        <p:spPr>
          <a:xfrm>
            <a:off x="280988" y="5165439"/>
            <a:ext cx="142875" cy="14446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39" name="Textfeld 38">
            <a:extLst>
              <a:ext uri="{FF2B5EF4-FFF2-40B4-BE49-F238E27FC236}">
                <a16:creationId xmlns:a16="http://schemas.microsoft.com/office/drawing/2014/main" id="{2259697F-E4CB-B225-71F0-E6106EA65B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366" y="5405396"/>
            <a:ext cx="704872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200" dirty="0">
                <a:solidFill>
                  <a:prstClr val="black"/>
                </a:solidFill>
                <a:latin typeface="Trebuchet MS" pitchFamily="34" charset="0"/>
              </a:rPr>
              <a:t>Stundenlang wartete das Publikum auf den Bumerang.</a:t>
            </a:r>
          </a:p>
        </p:txBody>
      </p:sp>
      <p:sp>
        <p:nvSpPr>
          <p:cNvPr id="40" name="Ellipse 39">
            <a:extLst>
              <a:ext uri="{FF2B5EF4-FFF2-40B4-BE49-F238E27FC236}">
                <a16:creationId xmlns:a16="http://schemas.microsoft.com/office/drawing/2014/main" id="{82673F79-1D48-94AC-2148-C3A6DF8DE728}"/>
              </a:ext>
            </a:extLst>
          </p:cNvPr>
          <p:cNvSpPr/>
          <p:nvPr/>
        </p:nvSpPr>
        <p:spPr>
          <a:xfrm>
            <a:off x="275350" y="5570783"/>
            <a:ext cx="142875" cy="144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41" name="Ellipse 40">
            <a:extLst>
              <a:ext uri="{FF2B5EF4-FFF2-40B4-BE49-F238E27FC236}">
                <a16:creationId xmlns:a16="http://schemas.microsoft.com/office/drawing/2014/main" id="{C275666C-26FA-41AC-C123-FCA00E047A91}"/>
              </a:ext>
            </a:extLst>
          </p:cNvPr>
          <p:cNvSpPr/>
          <p:nvPr/>
        </p:nvSpPr>
        <p:spPr>
          <a:xfrm>
            <a:off x="275350" y="5570783"/>
            <a:ext cx="142875" cy="14446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8839246B-9811-3980-6E2D-77CA312338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9390" y="2494057"/>
            <a:ext cx="120885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200" dirty="0">
                <a:solidFill>
                  <a:prstClr val="black"/>
                </a:solidFill>
                <a:latin typeface="Trebuchet MS" pitchFamily="34" charset="0"/>
              </a:rPr>
              <a:t>Weniges</a:t>
            </a:r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489BA753-4D80-5A09-0EB6-4FF305B4B3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75779" y="2494057"/>
            <a:ext cx="134684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200" dirty="0">
                <a:solidFill>
                  <a:prstClr val="black"/>
                </a:solidFill>
                <a:latin typeface="Trebuchet MS" pitchFamily="34" charset="0"/>
              </a:rPr>
              <a:t>Publikum</a:t>
            </a:r>
          </a:p>
        </p:txBody>
      </p:sp>
      <p:sp>
        <p:nvSpPr>
          <p:cNvPr id="46" name="Textfeld 45">
            <a:extLst>
              <a:ext uri="{FF2B5EF4-FFF2-40B4-BE49-F238E27FC236}">
                <a16:creationId xmlns:a16="http://schemas.microsoft.com/office/drawing/2014/main" id="{F9ED8ED1-6D79-D9E6-6302-8D65EC8E37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40155" y="2509228"/>
            <a:ext cx="118333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200" dirty="0">
                <a:solidFill>
                  <a:prstClr val="black"/>
                </a:solidFill>
                <a:latin typeface="Trebuchet MS" pitchFamily="34" charset="0"/>
              </a:rPr>
              <a:t>wartete</a:t>
            </a:r>
          </a:p>
        </p:txBody>
      </p:sp>
      <p:sp>
        <p:nvSpPr>
          <p:cNvPr id="47" name="Textfeld 46">
            <a:extLst>
              <a:ext uri="{FF2B5EF4-FFF2-40B4-BE49-F238E27FC236}">
                <a16:creationId xmlns:a16="http://schemas.microsoft.com/office/drawing/2014/main" id="{7E0B0A60-BD54-2D75-D417-197FBC6AFF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41023" y="2509228"/>
            <a:ext cx="143821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200" dirty="0">
                <a:solidFill>
                  <a:prstClr val="black"/>
                </a:solidFill>
                <a:latin typeface="Trebuchet MS" pitchFamily="34" charset="0"/>
              </a:rPr>
              <a:t>Bumerang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1B83521A-8239-C799-D644-A6E37D690159}"/>
              </a:ext>
            </a:extLst>
          </p:cNvPr>
          <p:cNvSpPr txBox="1"/>
          <p:nvPr/>
        </p:nvSpPr>
        <p:spPr>
          <a:xfrm>
            <a:off x="190500" y="6724134"/>
            <a:ext cx="3754554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Übungsdateien\Klasse 3 aufwärts\Texte\Bumerang - Gedicht.pptx - Seite 7</a:t>
            </a:r>
          </a:p>
        </p:txBody>
      </p:sp>
    </p:spTree>
    <p:extLst>
      <p:ext uri="{BB962C8B-B14F-4D97-AF65-F5344CB8AC3E}">
        <p14:creationId xmlns:p14="http://schemas.microsoft.com/office/powerpoint/2010/main" val="1092787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18" grpId="0"/>
      <p:bldP spid="26" grpId="0"/>
      <p:bldP spid="30" grpId="0"/>
      <p:bldP spid="31" grpId="0"/>
      <p:bldP spid="39" grpId="0"/>
      <p:bldP spid="44" grpId="0"/>
      <p:bldP spid="45" grpId="0"/>
      <p:bldP spid="46" grpId="0"/>
      <p:bldP spid="4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7" name="Textfeld 36"/>
          <p:cNvSpPr txBox="1">
            <a:spLocks noChangeArrowheads="1"/>
          </p:cNvSpPr>
          <p:nvPr/>
        </p:nvSpPr>
        <p:spPr bwMode="auto">
          <a:xfrm>
            <a:off x="179512" y="179388"/>
            <a:ext cx="2640466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Wörterassoziationen</a:t>
            </a:r>
          </a:p>
        </p:txBody>
      </p:sp>
      <p:sp>
        <p:nvSpPr>
          <p:cNvPr id="28681" name="Foliennummernplatzhalter 27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61E79F86-1CA3-465B-B09C-EF81C558E144}" type="slidenum">
              <a:rPr lang="de-DE" altLang="de-DE" sz="800" smtClean="0">
                <a:solidFill>
                  <a:srgbClr val="898989"/>
                </a:solidFill>
                <a:latin typeface="Trebuchet MS" pitchFamily="34" charset="0"/>
                <a:cs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8</a:t>
            </a:fld>
            <a:endParaRPr lang="de-DE" altLang="de-DE" sz="800">
              <a:solidFill>
                <a:srgbClr val="898989"/>
              </a:solidFill>
              <a:latin typeface="Trebuchet MS" pitchFamily="34" charset="0"/>
              <a:cs typeface="Arial" charset="0"/>
            </a:endParaRPr>
          </a:p>
        </p:txBody>
      </p:sp>
      <p:sp>
        <p:nvSpPr>
          <p:cNvPr id="51" name="Ellipse 50"/>
          <p:cNvSpPr/>
          <p:nvPr/>
        </p:nvSpPr>
        <p:spPr>
          <a:xfrm>
            <a:off x="245619" y="1305802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58" name="Ellipse 57"/>
          <p:cNvSpPr/>
          <p:nvPr/>
        </p:nvSpPr>
        <p:spPr>
          <a:xfrm>
            <a:off x="245291" y="1827743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68" name="Textfeld 66"/>
          <p:cNvSpPr txBox="1">
            <a:spLocks noChangeArrowheads="1"/>
          </p:cNvSpPr>
          <p:nvPr/>
        </p:nvSpPr>
        <p:spPr bwMode="auto">
          <a:xfrm>
            <a:off x="260350" y="465137"/>
            <a:ext cx="711250" cy="486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200" dirty="0">
                <a:solidFill>
                  <a:prstClr val="white"/>
                </a:solidFill>
                <a:latin typeface="Trebuchet MS" pitchFamily="34" charset="0"/>
              </a:rPr>
              <a:t>Titel: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1200" dirty="0">
                <a:solidFill>
                  <a:prstClr val="white"/>
                </a:solidFill>
                <a:latin typeface="Trebuchet MS" pitchFamily="34" charset="0"/>
              </a:rPr>
              <a:t>Quelle:</a:t>
            </a:r>
          </a:p>
        </p:txBody>
      </p:sp>
      <p:sp>
        <p:nvSpPr>
          <p:cNvPr id="74" name="Rechteck 73"/>
          <p:cNvSpPr/>
          <p:nvPr/>
        </p:nvSpPr>
        <p:spPr>
          <a:xfrm>
            <a:off x="7667625" y="6469063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75" name="Rechteck 74">
            <a:hlinkClick r:id="" action="ppaction://hlinkshowjump?jump=nextslide"/>
          </p:cNvPr>
          <p:cNvSpPr/>
          <p:nvPr/>
        </p:nvSpPr>
        <p:spPr>
          <a:xfrm>
            <a:off x="7559675" y="6470650"/>
            <a:ext cx="1512888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>
                <a:solidFill>
                  <a:prstClr val="black"/>
                </a:solidFill>
              </a:rPr>
              <a:t>Nächste Seite</a:t>
            </a:r>
            <a:endParaRPr lang="de-DE" sz="1400" dirty="0">
              <a:solidFill>
                <a:prstClr val="black"/>
              </a:solidFill>
            </a:endParaRPr>
          </a:p>
        </p:txBody>
      </p:sp>
      <p:sp>
        <p:nvSpPr>
          <p:cNvPr id="77" name="Rechteck 76"/>
          <p:cNvSpPr/>
          <p:nvPr/>
        </p:nvSpPr>
        <p:spPr>
          <a:xfrm>
            <a:off x="6173788" y="6470650"/>
            <a:ext cx="1368425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78" name="Rechteck 77">
            <a:hlinkClick r:id="" action="ppaction://hlinkshowjump?jump=previousslide"/>
          </p:cNvPr>
          <p:cNvSpPr/>
          <p:nvPr/>
        </p:nvSpPr>
        <p:spPr>
          <a:xfrm>
            <a:off x="5945188" y="6470650"/>
            <a:ext cx="1512887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>
                <a:solidFill>
                  <a:prstClr val="black"/>
                </a:solidFill>
              </a:rPr>
              <a:t>Vorherige Seite</a:t>
            </a:r>
            <a:endParaRPr lang="de-DE" sz="1400" dirty="0">
              <a:solidFill>
                <a:prstClr val="black"/>
              </a:solidFill>
            </a:endParaRPr>
          </a:p>
        </p:txBody>
      </p:sp>
      <p:pic>
        <p:nvPicPr>
          <p:cNvPr id="46" name="shpAniSpeed" descr="Zeichenweise,0.3,0">
            <a:extLst>
              <a:ext uri="{FF2B5EF4-FFF2-40B4-BE49-F238E27FC236}">
                <a16:creationId xmlns:a16="http://schemas.microsoft.com/office/drawing/2014/main" id="{03BFF5E9-6D4A-3902-B396-FB927D2BF09E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676456" y="116632"/>
            <a:ext cx="317460" cy="355556"/>
          </a:xfrm>
          <a:prstGeom prst="rect">
            <a:avLst/>
          </a:prstGeom>
        </p:spPr>
      </p:pic>
      <p:sp>
        <p:nvSpPr>
          <p:cNvPr id="53" name="Interaktive Schaltfläche: Anpassen 9">
            <a:hlinkClick r:id="" action="ppaction://macro?name=Speed_Click" highlightClick="1"/>
            <a:extLst>
              <a:ext uri="{FF2B5EF4-FFF2-40B4-BE49-F238E27FC236}">
                <a16:creationId xmlns:a16="http://schemas.microsoft.com/office/drawing/2014/main" id="{E16F658E-627F-BC4B-308D-1D1BA6C7BC62}"/>
              </a:ext>
            </a:extLst>
          </p:cNvPr>
          <p:cNvSpPr/>
          <p:nvPr/>
        </p:nvSpPr>
        <p:spPr>
          <a:xfrm>
            <a:off x="8676456" y="121116"/>
            <a:ext cx="317460" cy="355556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0" name="Textfeld 59">
            <a:extLst>
              <a:ext uri="{FF2B5EF4-FFF2-40B4-BE49-F238E27FC236}">
                <a16:creationId xmlns:a16="http://schemas.microsoft.com/office/drawing/2014/main" id="{355348DC-98C2-F2DD-5A46-7199C51847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544" y="1106002"/>
            <a:ext cx="96051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Glück</a:t>
            </a:r>
          </a:p>
        </p:txBody>
      </p:sp>
      <p:sp>
        <p:nvSpPr>
          <p:cNvPr id="65" name="Textfeld 64">
            <a:extLst>
              <a:ext uri="{FF2B5EF4-FFF2-40B4-BE49-F238E27FC236}">
                <a16:creationId xmlns:a16="http://schemas.microsoft.com/office/drawing/2014/main" id="{729CCAD1-6CB5-24BF-F7E4-9F3F359D19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2591" y="1106002"/>
            <a:ext cx="9300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Stück</a:t>
            </a:r>
          </a:p>
        </p:txBody>
      </p:sp>
      <p:sp>
        <p:nvSpPr>
          <p:cNvPr id="66" name="Textfeld 65">
            <a:extLst>
              <a:ext uri="{FF2B5EF4-FFF2-40B4-BE49-F238E27FC236}">
                <a16:creationId xmlns:a16="http://schemas.microsoft.com/office/drawing/2014/main" id="{A74326BE-C2C7-AAC9-D587-C1A6F2974C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7182" y="1106002"/>
            <a:ext cx="92685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Stock</a:t>
            </a:r>
          </a:p>
        </p:txBody>
      </p:sp>
      <p:sp>
        <p:nvSpPr>
          <p:cNvPr id="67" name="Textfeld 66">
            <a:extLst>
              <a:ext uri="{FF2B5EF4-FFF2-40B4-BE49-F238E27FC236}">
                <a16:creationId xmlns:a16="http://schemas.microsoft.com/office/drawing/2014/main" id="{2BA44DAA-228B-ACF9-A6FB-11ED7113FF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8567" y="1106002"/>
            <a:ext cx="83227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Bock</a:t>
            </a:r>
          </a:p>
        </p:txBody>
      </p:sp>
      <p:sp>
        <p:nvSpPr>
          <p:cNvPr id="69" name="Textfeld 68">
            <a:extLst>
              <a:ext uri="{FF2B5EF4-FFF2-40B4-BE49-F238E27FC236}">
                <a16:creationId xmlns:a16="http://schemas.microsoft.com/office/drawing/2014/main" id="{73E8CA82-224A-DDF9-CFC1-F1C07D1DBA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75374" y="1106002"/>
            <a:ext cx="92365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Block</a:t>
            </a:r>
          </a:p>
        </p:txBody>
      </p:sp>
      <p:sp>
        <p:nvSpPr>
          <p:cNvPr id="70" name="Textfeld 69">
            <a:extLst>
              <a:ext uri="{FF2B5EF4-FFF2-40B4-BE49-F238E27FC236}">
                <a16:creationId xmlns:a16="http://schemas.microsoft.com/office/drawing/2014/main" id="{133F82C6-F24B-40B3-F7AB-DE891E0D0F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3553" y="1106002"/>
            <a:ext cx="84670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Blick</a:t>
            </a:r>
          </a:p>
        </p:txBody>
      </p:sp>
      <p:sp>
        <p:nvSpPr>
          <p:cNvPr id="71" name="Textfeld 70">
            <a:extLst>
              <a:ext uri="{FF2B5EF4-FFF2-40B4-BE49-F238E27FC236}">
                <a16:creationId xmlns:a16="http://schemas.microsoft.com/office/drawing/2014/main" id="{CAA1494D-158A-8744-9530-C36C33ED62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74788" y="1106002"/>
            <a:ext cx="84991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Klick</a:t>
            </a:r>
          </a:p>
        </p:txBody>
      </p:sp>
      <p:sp>
        <p:nvSpPr>
          <p:cNvPr id="72" name="Textfeld 71">
            <a:extLst>
              <a:ext uri="{FF2B5EF4-FFF2-40B4-BE49-F238E27FC236}">
                <a16:creationId xmlns:a16="http://schemas.microsoft.com/office/drawing/2014/main" id="{3308EB99-6BC6-4EAF-9C73-B4ADCF2C07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89229" y="1106002"/>
            <a:ext cx="74892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Kick</a:t>
            </a:r>
          </a:p>
        </p:txBody>
      </p:sp>
      <p:sp>
        <p:nvSpPr>
          <p:cNvPr id="73" name="Textfeld 72">
            <a:extLst>
              <a:ext uri="{FF2B5EF4-FFF2-40B4-BE49-F238E27FC236}">
                <a16:creationId xmlns:a16="http://schemas.microsoft.com/office/drawing/2014/main" id="{BBB85355-09EA-B41F-B0F5-E99ED83D19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2682" y="1106002"/>
            <a:ext cx="74578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Tick</a:t>
            </a:r>
          </a:p>
        </p:txBody>
      </p:sp>
      <p:sp>
        <p:nvSpPr>
          <p:cNvPr id="76" name="Textfeld 75">
            <a:extLst>
              <a:ext uri="{FF2B5EF4-FFF2-40B4-BE49-F238E27FC236}">
                <a16:creationId xmlns:a16="http://schemas.microsoft.com/office/drawing/2014/main" id="{D559702B-1C82-C56A-FBDB-F76F2283A7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544" y="1689285"/>
            <a:ext cx="76014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lang</a:t>
            </a:r>
          </a:p>
        </p:txBody>
      </p:sp>
      <p:sp>
        <p:nvSpPr>
          <p:cNvPr id="79" name="Textfeld 78">
            <a:extLst>
              <a:ext uri="{FF2B5EF4-FFF2-40B4-BE49-F238E27FC236}">
                <a16:creationId xmlns:a16="http://schemas.microsoft.com/office/drawing/2014/main" id="{EC29FB44-3BB4-30EB-BE1A-CD2AF36C4C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1965" y="1689285"/>
            <a:ext cx="83067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Fang</a:t>
            </a:r>
          </a:p>
        </p:txBody>
      </p:sp>
      <p:sp>
        <p:nvSpPr>
          <p:cNvPr id="80" name="Textfeld 79">
            <a:extLst>
              <a:ext uri="{FF2B5EF4-FFF2-40B4-BE49-F238E27FC236}">
                <a16:creationId xmlns:a16="http://schemas.microsoft.com/office/drawing/2014/main" id="{6BA49DF9-748A-E010-2636-A82AFFA48F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6919" y="1689285"/>
            <a:ext cx="106792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Zwang</a:t>
            </a:r>
          </a:p>
        </p:txBody>
      </p:sp>
      <p:sp>
        <p:nvSpPr>
          <p:cNvPr id="81" name="Textfeld 80">
            <a:extLst>
              <a:ext uri="{FF2B5EF4-FFF2-40B4-BE49-F238E27FC236}">
                <a16:creationId xmlns:a16="http://schemas.microsoft.com/office/drawing/2014/main" id="{6FD1C159-91BB-6EDF-BE47-D30D55C46C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9117" y="1689285"/>
            <a:ext cx="84029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bang</a:t>
            </a:r>
          </a:p>
        </p:txBody>
      </p:sp>
      <p:sp>
        <p:nvSpPr>
          <p:cNvPr id="82" name="Textfeld 81">
            <a:extLst>
              <a:ext uri="{FF2B5EF4-FFF2-40B4-BE49-F238E27FC236}">
                <a16:creationId xmlns:a16="http://schemas.microsoft.com/office/drawing/2014/main" id="{D4EFF763-A53B-DB3C-4206-D0B9073E7A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23689" y="1689285"/>
            <a:ext cx="8771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Gang</a:t>
            </a:r>
          </a:p>
        </p:txBody>
      </p:sp>
      <p:sp>
        <p:nvSpPr>
          <p:cNvPr id="83" name="Textfeld 82">
            <a:extLst>
              <a:ext uri="{FF2B5EF4-FFF2-40B4-BE49-F238E27FC236}">
                <a16:creationId xmlns:a16="http://schemas.microsoft.com/office/drawing/2014/main" id="{AAA50B78-A5E4-717A-9151-0AD18CDF3D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65129" y="1689285"/>
            <a:ext cx="87075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Hang</a:t>
            </a:r>
          </a:p>
        </p:txBody>
      </p:sp>
      <p:sp>
        <p:nvSpPr>
          <p:cNvPr id="84" name="Textfeld 83">
            <a:extLst>
              <a:ext uri="{FF2B5EF4-FFF2-40B4-BE49-F238E27FC236}">
                <a16:creationId xmlns:a16="http://schemas.microsoft.com/office/drawing/2014/main" id="{1A877763-0775-11AB-E29B-9601395CDB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00155" y="1689285"/>
            <a:ext cx="8483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Rang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19C28032-41C9-95EB-ED1F-D22F92AC576B}"/>
              </a:ext>
            </a:extLst>
          </p:cNvPr>
          <p:cNvSpPr txBox="1"/>
          <p:nvPr/>
        </p:nvSpPr>
        <p:spPr>
          <a:xfrm>
            <a:off x="190500" y="6724134"/>
            <a:ext cx="3754554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Übungsdateien\Klasse 3 aufwärts\Texte\Bumerang - Gedicht.pptx - Seite 8</a:t>
            </a:r>
          </a:p>
        </p:txBody>
      </p:sp>
    </p:spTree>
    <p:extLst>
      <p:ext uri="{BB962C8B-B14F-4D97-AF65-F5344CB8AC3E}">
        <p14:creationId xmlns:p14="http://schemas.microsoft.com/office/powerpoint/2010/main" val="3567476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  <p:bldP spid="65" grpId="0"/>
      <p:bldP spid="66" grpId="0"/>
      <p:bldP spid="67" grpId="0"/>
      <p:bldP spid="69" grpId="0"/>
      <p:bldP spid="70" grpId="0"/>
      <p:bldP spid="71" grpId="0"/>
      <p:bldP spid="72" grpId="0"/>
      <p:bldP spid="73" grpId="0"/>
      <p:bldP spid="76" grpId="0"/>
      <p:bldP spid="79" grpId="0"/>
      <p:bldP spid="80" grpId="0"/>
      <p:bldP spid="81" grpId="0"/>
      <p:bldP spid="82" grpId="0"/>
      <p:bldP spid="83" grpId="0"/>
      <p:bldP spid="8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feld 2"/>
          <p:cNvSpPr txBox="1">
            <a:spLocks noChangeArrowheads="1"/>
          </p:cNvSpPr>
          <p:nvPr/>
        </p:nvSpPr>
        <p:spPr bwMode="auto">
          <a:xfrm>
            <a:off x="220067" y="179388"/>
            <a:ext cx="1770036" cy="76944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itchFamily="34" charset="0"/>
                <a:cs typeface="Arial" pitchFamily="34" charset="0"/>
              </a:rPr>
              <a:t>Lesepyramide</a:t>
            </a:r>
          </a:p>
          <a:p>
            <a:pPr eaLnBrk="0" hangingPunct="0"/>
            <a:endParaRPr lang="de-DE" sz="2400" dirty="0">
              <a:solidFill>
                <a:prstClr val="black"/>
              </a:solidFill>
              <a:latin typeface="Trebuchet MS" pitchFamily="34" charset="0"/>
              <a:cs typeface="Arial" pitchFamily="34" charset="0"/>
            </a:endParaRPr>
          </a:p>
        </p:txBody>
      </p:sp>
      <p:sp>
        <p:nvSpPr>
          <p:cNvPr id="22" name="Foliennummernplatzhalter 2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E0494A-53A9-4CA6-80B2-9A714DCA6CE8}" type="slidenum">
              <a:rPr lang="de-DE" smtClean="0"/>
              <a:pPr>
                <a:defRPr/>
              </a:pPr>
              <a:t>9</a:t>
            </a:fld>
            <a:endParaRPr lang="de-DE" dirty="0"/>
          </a:p>
        </p:txBody>
      </p:sp>
      <p:sp>
        <p:nvSpPr>
          <p:cNvPr id="13" name="Textfeld 12"/>
          <p:cNvSpPr txBox="1">
            <a:spLocks noChangeArrowheads="1"/>
          </p:cNvSpPr>
          <p:nvPr/>
        </p:nvSpPr>
        <p:spPr bwMode="auto">
          <a:xfrm>
            <a:off x="3516069" y="1035050"/>
            <a:ext cx="1907895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de-DE" sz="2200" dirty="0">
                <a:latin typeface="Trebuchet MS" pitchFamily="34" charset="0"/>
              </a:rPr>
              <a:t>Ein Bumerang</a:t>
            </a:r>
          </a:p>
        </p:txBody>
      </p:sp>
      <p:sp>
        <p:nvSpPr>
          <p:cNvPr id="14" name="Textfeld 13"/>
          <p:cNvSpPr txBox="1">
            <a:spLocks noChangeArrowheads="1"/>
          </p:cNvSpPr>
          <p:nvPr/>
        </p:nvSpPr>
        <p:spPr bwMode="auto">
          <a:xfrm>
            <a:off x="3041582" y="1636806"/>
            <a:ext cx="2856872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de-DE" sz="2200" dirty="0">
                <a:latin typeface="Trebuchet MS" pitchFamily="34" charset="0"/>
              </a:rPr>
              <a:t>Ein Bumerang ist ein</a:t>
            </a:r>
          </a:p>
        </p:txBody>
      </p:sp>
      <p:sp>
        <p:nvSpPr>
          <p:cNvPr id="15" name="Textfeld 14"/>
          <p:cNvSpPr txBox="1">
            <a:spLocks noChangeArrowheads="1"/>
          </p:cNvSpPr>
          <p:nvPr/>
        </p:nvSpPr>
        <p:spPr bwMode="auto">
          <a:xfrm>
            <a:off x="2334658" y="2238562"/>
            <a:ext cx="427072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de-DE" sz="2200" dirty="0">
                <a:latin typeface="Trebuchet MS" pitchFamily="34" charset="0"/>
              </a:rPr>
              <a:t>Ein Bumerang ist ein Sportgerät</a:t>
            </a:r>
          </a:p>
        </p:txBody>
      </p:sp>
      <p:sp>
        <p:nvSpPr>
          <p:cNvPr id="16" name="Textfeld 15"/>
          <p:cNvSpPr txBox="1">
            <a:spLocks noChangeArrowheads="1"/>
          </p:cNvSpPr>
          <p:nvPr/>
        </p:nvSpPr>
        <p:spPr bwMode="auto">
          <a:xfrm>
            <a:off x="191571" y="2840318"/>
            <a:ext cx="8556893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de-DE" sz="2200" dirty="0">
                <a:latin typeface="Trebuchet MS" pitchFamily="34" charset="0"/>
              </a:rPr>
              <a:t>Ein Sportgerät, das nach dem Werfen zum Werfer zurückkehrt,  </a:t>
            </a:r>
          </a:p>
          <a:p>
            <a:pPr algn="ctr"/>
            <a:r>
              <a:rPr lang="de-DE" sz="2200" dirty="0">
                <a:latin typeface="Trebuchet MS" pitchFamily="34" charset="0"/>
              </a:rPr>
              <a:t>heißt Bumerang.</a:t>
            </a:r>
          </a:p>
        </p:txBody>
      </p:sp>
      <p:sp>
        <p:nvSpPr>
          <p:cNvPr id="17" name="Textfeld 16"/>
          <p:cNvSpPr txBox="1">
            <a:spLocks noChangeArrowheads="1"/>
          </p:cNvSpPr>
          <p:nvPr/>
        </p:nvSpPr>
        <p:spPr bwMode="auto">
          <a:xfrm>
            <a:off x="1363240" y="3749850"/>
            <a:ext cx="6213559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de-DE" sz="2200" dirty="0">
                <a:latin typeface="Trebuchet MS" pitchFamily="34" charset="0"/>
              </a:rPr>
              <a:t>Das Sportgerät Bumerang stammt ursprünglich  </a:t>
            </a:r>
          </a:p>
        </p:txBody>
      </p:sp>
      <p:sp>
        <p:nvSpPr>
          <p:cNvPr id="18" name="Textfeld 17"/>
          <p:cNvSpPr txBox="1">
            <a:spLocks noChangeArrowheads="1"/>
          </p:cNvSpPr>
          <p:nvPr/>
        </p:nvSpPr>
        <p:spPr bwMode="auto">
          <a:xfrm>
            <a:off x="230496" y="4351606"/>
            <a:ext cx="8479052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de-DE" sz="2200" dirty="0">
                <a:latin typeface="Trebuchet MS" pitchFamily="34" charset="0"/>
              </a:rPr>
              <a:t>Ursprünglich stammt der Bumerang, ein Sportgerät aus Australien</a:t>
            </a:r>
          </a:p>
        </p:txBody>
      </p:sp>
      <p:sp>
        <p:nvSpPr>
          <p:cNvPr id="19" name="Textfeld 18"/>
          <p:cNvSpPr txBox="1">
            <a:spLocks noChangeArrowheads="1"/>
          </p:cNvSpPr>
          <p:nvPr/>
        </p:nvSpPr>
        <p:spPr bwMode="auto">
          <a:xfrm>
            <a:off x="1240387" y="4953362"/>
            <a:ext cx="6459268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de-DE" sz="2200" dirty="0">
                <a:latin typeface="Trebuchet MS" pitchFamily="34" charset="0"/>
              </a:rPr>
              <a:t>In Australien war der Bumerang kein Sportgerät, </a:t>
            </a:r>
          </a:p>
          <a:p>
            <a:pPr algn="ctr"/>
            <a:r>
              <a:rPr lang="de-DE" sz="2200" dirty="0">
                <a:latin typeface="Trebuchet MS" pitchFamily="34" charset="0"/>
              </a:rPr>
              <a:t>sondern eine Wurfwaffe.</a:t>
            </a:r>
          </a:p>
          <a:p>
            <a:pPr algn="ctr"/>
            <a:r>
              <a:rPr lang="de-DE" sz="2200" dirty="0"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sz="2200" dirty="0">
              <a:latin typeface="Trebuchet MS" pitchFamily="34" charset="0"/>
            </a:endParaRPr>
          </a:p>
        </p:txBody>
      </p:sp>
      <p:sp>
        <p:nvSpPr>
          <p:cNvPr id="21" name="Rechteck 20"/>
          <p:cNvSpPr/>
          <p:nvPr/>
        </p:nvSpPr>
        <p:spPr>
          <a:xfrm>
            <a:off x="7667625" y="6469063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3" name="Rechteck 22">
            <a:hlinkClick r:id="" action="ppaction://hlinkshowjump?jump=nextslide"/>
          </p:cNvPr>
          <p:cNvSpPr/>
          <p:nvPr/>
        </p:nvSpPr>
        <p:spPr>
          <a:xfrm>
            <a:off x="7559675" y="6470650"/>
            <a:ext cx="1512888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Nächste Seite</a:t>
            </a:r>
            <a:endParaRPr kumimoji="0" lang="de-DE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5" name="Rechteck 24"/>
          <p:cNvSpPr/>
          <p:nvPr/>
        </p:nvSpPr>
        <p:spPr>
          <a:xfrm>
            <a:off x="6173788" y="6470650"/>
            <a:ext cx="1368425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6" name="Rechteck 25">
            <a:hlinkClick r:id="" action="ppaction://hlinkshowjump?jump=previousslide"/>
          </p:cNvPr>
          <p:cNvSpPr/>
          <p:nvPr/>
        </p:nvSpPr>
        <p:spPr>
          <a:xfrm>
            <a:off x="5945188" y="6470650"/>
            <a:ext cx="1512887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Vorherige Seite</a:t>
            </a:r>
            <a:endParaRPr kumimoji="0" lang="de-DE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A6BC6E23-2B9C-A0D9-FF71-592E9D264797}"/>
              </a:ext>
            </a:extLst>
          </p:cNvPr>
          <p:cNvSpPr txBox="1"/>
          <p:nvPr/>
        </p:nvSpPr>
        <p:spPr>
          <a:xfrm>
            <a:off x="190500" y="6724134"/>
            <a:ext cx="3754554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Übungsdateien\Klasse 3 aufwärts\Texte\Bumerang - Gedicht.pptx - Seite 9</a:t>
            </a:r>
          </a:p>
        </p:txBody>
      </p:sp>
    </p:spTree>
    <p:extLst>
      <p:ext uri="{BB962C8B-B14F-4D97-AF65-F5344CB8AC3E}">
        <p14:creationId xmlns:p14="http://schemas.microsoft.com/office/powerpoint/2010/main" val="4246312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theme/theme1.xml><?xml version="1.0" encoding="utf-8"?>
<a:theme xmlns:a="http://schemas.openxmlformats.org/drawingml/2006/main" name="Z2 Lesekoch Mastervorlag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1_Z2 Lesekoch Mastervorlag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5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2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2_Z2 Lesekoch Mastervorlag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3_Z2 Lesekoch Mastervorlag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Z2 Lesekoch Mastervorlage</Template>
  <TotalTime>0</TotalTime>
  <Words>724</Words>
  <Application>Microsoft Office PowerPoint</Application>
  <PresentationFormat>Bildschirmpräsentation (4:3)</PresentationFormat>
  <Paragraphs>181</Paragraphs>
  <Slides>10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10</vt:i4>
      </vt:variant>
      <vt:variant>
        <vt:lpstr>Folientitel</vt:lpstr>
      </vt:variant>
      <vt:variant>
        <vt:i4>10</vt:i4>
      </vt:variant>
    </vt:vector>
  </HeadingPairs>
  <TitlesOfParts>
    <vt:vector size="25" baseType="lpstr">
      <vt:lpstr>Arial</vt:lpstr>
      <vt:lpstr>Calibri</vt:lpstr>
      <vt:lpstr>Times New Roman</vt:lpstr>
      <vt:lpstr>Trebuchet MS</vt:lpstr>
      <vt:lpstr>Wingdings</vt:lpstr>
      <vt:lpstr>Z2 Lesekoch Mastervorlage</vt:lpstr>
      <vt:lpstr>5_Benutzerdefiniertes Design</vt:lpstr>
      <vt:lpstr>4_Benutzerdefiniertes Design</vt:lpstr>
      <vt:lpstr>3_Benutzerdefiniertes Design</vt:lpstr>
      <vt:lpstr>2_Benutzerdefiniertes Design</vt:lpstr>
      <vt:lpstr>1_Benutzerdefiniertes Design</vt:lpstr>
      <vt:lpstr>Benutzerdefiniertes Design</vt:lpstr>
      <vt:lpstr>2_Z2 Lesekoch Mastervorlage</vt:lpstr>
      <vt:lpstr>3_Z2 Lesekoch Mastervorlage</vt:lpstr>
      <vt:lpstr>1_Z2 Lesekoch Mastervorlage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Rudolph</dc:creator>
  <cp:lastModifiedBy>Siegbert Rudolph</cp:lastModifiedBy>
  <cp:revision>1052</cp:revision>
  <dcterms:created xsi:type="dcterms:W3CDTF">2012-08-26T07:44:46Z</dcterms:created>
  <dcterms:modified xsi:type="dcterms:W3CDTF">2024-03-26T16:39:45Z</dcterms:modified>
</cp:coreProperties>
</file>