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  <p:sldMasterId id="2147486569" r:id="rId9"/>
  </p:sldMasterIdLst>
  <p:notesMasterIdLst>
    <p:notesMasterId r:id="rId22"/>
  </p:notesMasterIdLst>
  <p:sldIdLst>
    <p:sldId id="444" r:id="rId10"/>
    <p:sldId id="664" r:id="rId11"/>
    <p:sldId id="665" r:id="rId12"/>
    <p:sldId id="666" r:id="rId13"/>
    <p:sldId id="593" r:id="rId14"/>
    <p:sldId id="667" r:id="rId15"/>
    <p:sldId id="669" r:id="rId16"/>
    <p:sldId id="607" r:id="rId17"/>
    <p:sldId id="671" r:id="rId18"/>
    <p:sldId id="673" r:id="rId19"/>
    <p:sldId id="672" r:id="rId20"/>
    <p:sldId id="670" r:id="rId21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62" autoAdjust="0"/>
    <p:restoredTop sz="94692" autoAdjust="0"/>
  </p:normalViewPr>
  <p:slideViewPr>
    <p:cSldViewPr>
      <p:cViewPr varScale="1">
        <p:scale>
          <a:sx n="87" d="100"/>
          <a:sy n="87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93E76AB-1973-4D4B-A1FE-949AF4BA2874}"/>
    <pc:docChg chg="custSel modSld">
      <pc:chgData name="Siegbert Rudolph" userId="2af4d44886c067cc" providerId="LiveId" clId="{C93E76AB-1973-4D4B-A1FE-949AF4BA2874}" dt="2020-10-30T16:30:16.802" v="54" actId="22"/>
      <pc:docMkLst>
        <pc:docMk/>
      </pc:docMkLst>
      <pc:sldChg chg="delSp modSp mod">
        <pc:chgData name="Siegbert Rudolph" userId="2af4d44886c067cc" providerId="LiveId" clId="{C93E76AB-1973-4D4B-A1FE-949AF4BA2874}" dt="2020-10-30T15:55:18.402" v="52" actId="20577"/>
        <pc:sldMkLst>
          <pc:docMk/>
          <pc:sldMk cId="0" sldId="444"/>
        </pc:sldMkLst>
        <pc:spChg chg="mod">
          <ac:chgData name="Siegbert Rudolph" userId="2af4d44886c067cc" providerId="LiveId" clId="{C93E76AB-1973-4D4B-A1FE-949AF4BA2874}" dt="2020-10-17T13:01:32.514" v="5" actId="1076"/>
          <ac:spMkLst>
            <pc:docMk/>
            <pc:sldMk cId="0" sldId="444"/>
            <ac:spMk id="2" creationId="{BF1F6F4A-9205-41AD-9741-14E92DFC25A7}"/>
          </ac:spMkLst>
        </pc:spChg>
        <pc:spChg chg="del">
          <ac:chgData name="Siegbert Rudolph" userId="2af4d44886c067cc" providerId="LiveId" clId="{C93E76AB-1973-4D4B-A1FE-949AF4BA2874}" dt="2020-10-17T13:01:32.504" v="0" actId="478"/>
          <ac:spMkLst>
            <pc:docMk/>
            <pc:sldMk cId="0" sldId="444"/>
            <ac:spMk id="3" creationId="{523E8CC8-7BF4-4CEF-A8FF-7A9A05E41A77}"/>
          </ac:spMkLst>
        </pc:spChg>
        <pc:spChg chg="mod">
          <ac:chgData name="Siegbert Rudolph" userId="2af4d44886c067cc" providerId="LiveId" clId="{C93E76AB-1973-4D4B-A1FE-949AF4BA2874}" dt="2020-10-30T15:55:14.594" v="51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C93E76AB-1973-4D4B-A1FE-949AF4BA2874}" dt="2020-10-30T15:55:09.945" v="50" actId="255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C93E76AB-1973-4D4B-A1FE-949AF4BA2874}" dt="2020-10-30T15:55:18.402" v="52" actId="20577"/>
          <ac:spMkLst>
            <pc:docMk/>
            <pc:sldMk cId="0" sldId="444"/>
            <ac:spMk id="27" creationId="{00000000-0000-0000-0000-000000000000}"/>
          </ac:spMkLst>
        </pc:spChg>
      </pc:sldChg>
      <pc:sldChg chg="addSp delSp modSp mod">
        <pc:chgData name="Siegbert Rudolph" userId="2af4d44886c067cc" providerId="LiveId" clId="{C93E76AB-1973-4D4B-A1FE-949AF4BA2874}" dt="2020-10-30T16:30:16.802" v="54" actId="22"/>
        <pc:sldMkLst>
          <pc:docMk/>
          <pc:sldMk cId="0" sldId="593"/>
        </pc:sldMkLst>
        <pc:spChg chg="mod">
          <ac:chgData name="Siegbert Rudolph" userId="2af4d44886c067cc" providerId="LiveId" clId="{C93E76AB-1973-4D4B-A1FE-949AF4BA2874}" dt="2020-10-17T13:01:32.534" v="31" actId="1076"/>
          <ac:spMkLst>
            <pc:docMk/>
            <pc:sldMk cId="0" sldId="593"/>
            <ac:spMk id="2" creationId="{F12D5297-EEF7-4936-A318-19E4A381A8C0}"/>
          </ac:spMkLst>
        </pc:spChg>
        <pc:spChg chg="del">
          <ac:chgData name="Siegbert Rudolph" userId="2af4d44886c067cc" providerId="LiveId" clId="{C93E76AB-1973-4D4B-A1FE-949AF4BA2874}" dt="2020-10-17T13:01:32.530" v="26" actId="478"/>
          <ac:spMkLst>
            <pc:docMk/>
            <pc:sldMk cId="0" sldId="593"/>
            <ac:spMk id="3" creationId="{5D0B86EF-C6A6-45F4-86AB-A911B4E58266}"/>
          </ac:spMkLst>
        </pc:spChg>
        <pc:spChg chg="add">
          <ac:chgData name="Siegbert Rudolph" userId="2af4d44886c067cc" providerId="LiveId" clId="{C93E76AB-1973-4D4B-A1FE-949AF4BA2874}" dt="2020-10-30T16:30:16.802" v="54" actId="22"/>
          <ac:spMkLst>
            <pc:docMk/>
            <pc:sldMk cId="0" sldId="593"/>
            <ac:spMk id="3" creationId="{CA49F9CC-EAF0-41B7-8676-77D8955BE4BC}"/>
          </ac:spMkLst>
        </pc:spChg>
        <pc:spChg chg="add">
          <ac:chgData name="Siegbert Rudolph" userId="2af4d44886c067cc" providerId="LiveId" clId="{C93E76AB-1973-4D4B-A1FE-949AF4BA2874}" dt="2020-10-30T16:30:16.802" v="54" actId="22"/>
          <ac:spMkLst>
            <pc:docMk/>
            <pc:sldMk cId="0" sldId="593"/>
            <ac:spMk id="4" creationId="{2D3AA37F-EE57-4EC3-BCD1-23432143A8F1}"/>
          </ac:spMkLst>
        </pc:spChg>
        <pc:spChg chg="add">
          <ac:chgData name="Siegbert Rudolph" userId="2af4d44886c067cc" providerId="LiveId" clId="{C93E76AB-1973-4D4B-A1FE-949AF4BA2874}" dt="2020-10-30T16:30:16.802" v="54" actId="22"/>
          <ac:spMkLst>
            <pc:docMk/>
            <pc:sldMk cId="0" sldId="593"/>
            <ac:spMk id="5" creationId="{83288F98-544F-49A7-9542-368255AE2AF7}"/>
          </ac:spMkLst>
        </pc:spChg>
        <pc:spChg chg="add">
          <ac:chgData name="Siegbert Rudolph" userId="2af4d44886c067cc" providerId="LiveId" clId="{C93E76AB-1973-4D4B-A1FE-949AF4BA2874}" dt="2020-10-30T16:30:16.802" v="54" actId="22"/>
          <ac:spMkLst>
            <pc:docMk/>
            <pc:sldMk cId="0" sldId="593"/>
            <ac:spMk id="6" creationId="{11A55856-8AC4-4D4E-8646-827534C0CD01}"/>
          </ac:spMkLst>
        </pc:spChg>
        <pc:spChg chg="del">
          <ac:chgData name="Siegbert Rudolph" userId="2af4d44886c067cc" providerId="LiveId" clId="{C93E76AB-1973-4D4B-A1FE-949AF4BA2874}" dt="2020-10-17T13:01:32.529" v="24" actId="478"/>
          <ac:spMkLst>
            <pc:docMk/>
            <pc:sldMk cId="0" sldId="593"/>
            <ac:spMk id="73" creationId="{00000000-0000-0000-0000-000000000000}"/>
          </ac:spMkLst>
        </pc:spChg>
        <pc:spChg chg="del">
          <ac:chgData name="Siegbert Rudolph" userId="2af4d44886c067cc" providerId="LiveId" clId="{C93E76AB-1973-4D4B-A1FE-949AF4BA2874}" dt="2020-10-30T16:30:14.708" v="53" actId="478"/>
          <ac:spMkLst>
            <pc:docMk/>
            <pc:sldMk cId="0" sldId="593"/>
            <ac:spMk id="74" creationId="{00000000-0000-0000-0000-000000000000}"/>
          </ac:spMkLst>
        </pc:spChg>
        <pc:spChg chg="del">
          <ac:chgData name="Siegbert Rudolph" userId="2af4d44886c067cc" providerId="LiveId" clId="{C93E76AB-1973-4D4B-A1FE-949AF4BA2874}" dt="2020-10-17T13:01:32.530" v="25" actId="478"/>
          <ac:spMkLst>
            <pc:docMk/>
            <pc:sldMk cId="0" sldId="593"/>
            <ac:spMk id="75" creationId="{00000000-0000-0000-0000-000000000000}"/>
          </ac:spMkLst>
        </pc:spChg>
        <pc:spChg chg="del">
          <ac:chgData name="Siegbert Rudolph" userId="2af4d44886c067cc" providerId="LiveId" clId="{C93E76AB-1973-4D4B-A1FE-949AF4BA2874}" dt="2020-10-30T16:30:14.708" v="53" actId="478"/>
          <ac:spMkLst>
            <pc:docMk/>
            <pc:sldMk cId="0" sldId="593"/>
            <ac:spMk id="76" creationId="{00000000-0000-0000-0000-000000000000}"/>
          </ac:spMkLst>
        </pc:spChg>
      </pc:sldChg>
      <pc:sldChg chg="delSp modSp mod">
        <pc:chgData name="Siegbert Rudolph" userId="2af4d44886c067cc" providerId="LiveId" clId="{C93E76AB-1973-4D4B-A1FE-949AF4BA2874}" dt="2020-10-17T13:01:32.550" v="49" actId="1076"/>
        <pc:sldMkLst>
          <pc:docMk/>
          <pc:sldMk cId="1647492060" sldId="607"/>
        </pc:sldMkLst>
        <pc:spChg chg="mod">
          <ac:chgData name="Siegbert Rudolph" userId="2af4d44886c067cc" providerId="LiveId" clId="{C93E76AB-1973-4D4B-A1FE-949AF4BA2874}" dt="2020-10-17T13:01:32.550" v="49" actId="1076"/>
          <ac:spMkLst>
            <pc:docMk/>
            <pc:sldMk cId="1647492060" sldId="607"/>
            <ac:spMk id="2" creationId="{35B07908-E40E-4EC7-A9D4-E425B1970DF7}"/>
          </ac:spMkLst>
        </pc:spChg>
        <pc:spChg chg="del">
          <ac:chgData name="Siegbert Rudolph" userId="2af4d44886c067cc" providerId="LiveId" clId="{C93E76AB-1973-4D4B-A1FE-949AF4BA2874}" dt="2020-10-17T13:01:32.546" v="44" actId="478"/>
          <ac:spMkLst>
            <pc:docMk/>
            <pc:sldMk cId="1647492060" sldId="607"/>
            <ac:spMk id="5" creationId="{8863B9D7-9F66-4B06-9E79-5637A6551EEA}"/>
          </ac:spMkLst>
        </pc:spChg>
      </pc:sldChg>
      <pc:sldChg chg="delSp modSp mod">
        <pc:chgData name="Siegbert Rudolph" userId="2af4d44886c067cc" providerId="LiveId" clId="{C93E76AB-1973-4D4B-A1FE-949AF4BA2874}" dt="2020-10-17T13:01:32.519" v="11" actId="1076"/>
        <pc:sldMkLst>
          <pc:docMk/>
          <pc:sldMk cId="2644811451" sldId="664"/>
        </pc:sldMkLst>
        <pc:spChg chg="mod">
          <ac:chgData name="Siegbert Rudolph" userId="2af4d44886c067cc" providerId="LiveId" clId="{C93E76AB-1973-4D4B-A1FE-949AF4BA2874}" dt="2020-10-17T13:01:32.519" v="11" actId="1076"/>
          <ac:spMkLst>
            <pc:docMk/>
            <pc:sldMk cId="2644811451" sldId="664"/>
            <ac:spMk id="5" creationId="{60DCD296-87B5-4EA4-8DC0-1222F1B97A56}"/>
          </ac:spMkLst>
        </pc:spChg>
        <pc:spChg chg="del">
          <ac:chgData name="Siegbert Rudolph" userId="2af4d44886c067cc" providerId="LiveId" clId="{C93E76AB-1973-4D4B-A1FE-949AF4BA2874}" dt="2020-10-17T13:01:32.515" v="6" actId="478"/>
          <ac:spMkLst>
            <pc:docMk/>
            <pc:sldMk cId="2644811451" sldId="664"/>
            <ac:spMk id="7" creationId="{FFAF2DD2-D5ED-413A-8DE7-6575E9245015}"/>
          </ac:spMkLst>
        </pc:spChg>
      </pc:sldChg>
      <pc:sldChg chg="delSp modSp mod">
        <pc:chgData name="Siegbert Rudolph" userId="2af4d44886c067cc" providerId="LiveId" clId="{C93E76AB-1973-4D4B-A1FE-949AF4BA2874}" dt="2020-10-17T13:01:32.524" v="17" actId="1076"/>
        <pc:sldMkLst>
          <pc:docMk/>
          <pc:sldMk cId="3326300593" sldId="665"/>
        </pc:sldMkLst>
        <pc:spChg chg="mod">
          <ac:chgData name="Siegbert Rudolph" userId="2af4d44886c067cc" providerId="LiveId" clId="{C93E76AB-1973-4D4B-A1FE-949AF4BA2874}" dt="2020-10-17T13:01:32.524" v="17" actId="1076"/>
          <ac:spMkLst>
            <pc:docMk/>
            <pc:sldMk cId="3326300593" sldId="665"/>
            <ac:spMk id="3" creationId="{E6FAE93E-6B08-4E6D-BEF1-1D87192353ED}"/>
          </ac:spMkLst>
        </pc:spChg>
        <pc:spChg chg="del">
          <ac:chgData name="Siegbert Rudolph" userId="2af4d44886c067cc" providerId="LiveId" clId="{C93E76AB-1973-4D4B-A1FE-949AF4BA2874}" dt="2020-10-17T13:01:32.520" v="12" actId="478"/>
          <ac:spMkLst>
            <pc:docMk/>
            <pc:sldMk cId="3326300593" sldId="665"/>
            <ac:spMk id="6" creationId="{F9039A1D-A867-4828-8E6F-3FCDB63E6DCA}"/>
          </ac:spMkLst>
        </pc:spChg>
      </pc:sldChg>
      <pc:sldChg chg="delSp modSp mod">
        <pc:chgData name="Siegbert Rudolph" userId="2af4d44886c067cc" providerId="LiveId" clId="{C93E76AB-1973-4D4B-A1FE-949AF4BA2874}" dt="2020-10-17T13:01:32.529" v="23" actId="1076"/>
        <pc:sldMkLst>
          <pc:docMk/>
          <pc:sldMk cId="1746237116" sldId="666"/>
        </pc:sldMkLst>
        <pc:spChg chg="mod">
          <ac:chgData name="Siegbert Rudolph" userId="2af4d44886c067cc" providerId="LiveId" clId="{C93E76AB-1973-4D4B-A1FE-949AF4BA2874}" dt="2020-10-17T13:01:32.529" v="23" actId="1076"/>
          <ac:spMkLst>
            <pc:docMk/>
            <pc:sldMk cId="1746237116" sldId="666"/>
            <ac:spMk id="3" creationId="{BEE554BC-6BB1-4F0F-8859-FDA20570A6E7}"/>
          </ac:spMkLst>
        </pc:spChg>
        <pc:spChg chg="del">
          <ac:chgData name="Siegbert Rudolph" userId="2af4d44886c067cc" providerId="LiveId" clId="{C93E76AB-1973-4D4B-A1FE-949AF4BA2874}" dt="2020-10-17T13:01:32.525" v="18" actId="478"/>
          <ac:spMkLst>
            <pc:docMk/>
            <pc:sldMk cId="1746237116" sldId="666"/>
            <ac:spMk id="6" creationId="{69DF186D-FBB4-44E7-8044-987FAEC24C55}"/>
          </ac:spMkLst>
        </pc:spChg>
      </pc:sldChg>
      <pc:sldChg chg="delSp modSp mod">
        <pc:chgData name="Siegbert Rudolph" userId="2af4d44886c067cc" providerId="LiveId" clId="{C93E76AB-1973-4D4B-A1FE-949AF4BA2874}" dt="2020-10-17T13:01:32.540" v="37" actId="1076"/>
        <pc:sldMkLst>
          <pc:docMk/>
          <pc:sldMk cId="3004879261" sldId="667"/>
        </pc:sldMkLst>
        <pc:spChg chg="mod">
          <ac:chgData name="Siegbert Rudolph" userId="2af4d44886c067cc" providerId="LiveId" clId="{C93E76AB-1973-4D4B-A1FE-949AF4BA2874}" dt="2020-10-17T13:01:32.540" v="37" actId="1076"/>
          <ac:spMkLst>
            <pc:docMk/>
            <pc:sldMk cId="3004879261" sldId="667"/>
            <ac:spMk id="2" creationId="{91668DB5-7632-4E13-B511-2AF429412F9B}"/>
          </ac:spMkLst>
        </pc:spChg>
        <pc:spChg chg="del">
          <ac:chgData name="Siegbert Rudolph" userId="2af4d44886c067cc" providerId="LiveId" clId="{C93E76AB-1973-4D4B-A1FE-949AF4BA2874}" dt="2020-10-17T13:01:32.535" v="32" actId="478"/>
          <ac:spMkLst>
            <pc:docMk/>
            <pc:sldMk cId="3004879261" sldId="667"/>
            <ac:spMk id="3" creationId="{5D0B86EF-C6A6-45F4-86AB-A911B4E58266}"/>
          </ac:spMkLst>
        </pc:spChg>
      </pc:sldChg>
      <pc:sldChg chg="delSp modSp mod">
        <pc:chgData name="Siegbert Rudolph" userId="2af4d44886c067cc" providerId="LiveId" clId="{C93E76AB-1973-4D4B-A1FE-949AF4BA2874}" dt="2020-10-17T13:01:32.545" v="43" actId="1076"/>
        <pc:sldMkLst>
          <pc:docMk/>
          <pc:sldMk cId="1873054296" sldId="669"/>
        </pc:sldMkLst>
        <pc:spChg chg="mod">
          <ac:chgData name="Siegbert Rudolph" userId="2af4d44886c067cc" providerId="LiveId" clId="{C93E76AB-1973-4D4B-A1FE-949AF4BA2874}" dt="2020-10-17T13:01:32.545" v="43" actId="1076"/>
          <ac:spMkLst>
            <pc:docMk/>
            <pc:sldMk cId="1873054296" sldId="669"/>
            <ac:spMk id="2" creationId="{2F278A5E-3319-4C13-9895-61934686D7E7}"/>
          </ac:spMkLst>
        </pc:spChg>
        <pc:spChg chg="del">
          <ac:chgData name="Siegbert Rudolph" userId="2af4d44886c067cc" providerId="LiveId" clId="{C93E76AB-1973-4D4B-A1FE-949AF4BA2874}" dt="2020-10-17T13:01:32.540" v="38" actId="478"/>
          <ac:spMkLst>
            <pc:docMk/>
            <pc:sldMk cId="1873054296" sldId="669"/>
            <ac:spMk id="3" creationId="{5D0B86EF-C6A6-45F4-86AB-A911B4E58266}"/>
          </ac:spMkLst>
        </pc:spChg>
      </pc:sldChg>
    </pc:docChg>
  </pc:docChgLst>
  <pc:docChgLst>
    <pc:chgData name="Siegbert Rudolph" userId="2af4d44886c067cc" providerId="LiveId" clId="{752BD3B5-7BCA-4B70-AA03-AB0F0CE5C779}"/>
    <pc:docChg chg="undo custSel addSld delSld modSld">
      <pc:chgData name="Siegbert Rudolph" userId="2af4d44886c067cc" providerId="LiveId" clId="{752BD3B5-7BCA-4B70-AA03-AB0F0CE5C779}" dt="2021-01-02T14:51:19.650" v="233" actId="478"/>
      <pc:docMkLst>
        <pc:docMk/>
      </pc:docMkLst>
      <pc:sldChg chg="addSp delSp modSp mod modTransition delAnim modAnim">
        <pc:chgData name="Siegbert Rudolph" userId="2af4d44886c067cc" providerId="LiveId" clId="{752BD3B5-7BCA-4B70-AA03-AB0F0CE5C779}" dt="2021-01-02T14:47:44.514" v="213" actId="1076"/>
        <pc:sldMkLst>
          <pc:docMk/>
          <pc:sldMk cId="2644811451" sldId="664"/>
        </pc:sldMkLst>
        <pc:spChg chg="mod">
          <ac:chgData name="Siegbert Rudolph" userId="2af4d44886c067cc" providerId="LiveId" clId="{752BD3B5-7BCA-4B70-AA03-AB0F0CE5C779}" dt="2021-01-02T14:37:57.264" v="15" actId="1038"/>
          <ac:spMkLst>
            <pc:docMk/>
            <pc:sldMk cId="2644811451" sldId="664"/>
            <ac:spMk id="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11.338" v="79" actId="1038"/>
          <ac:spMkLst>
            <pc:docMk/>
            <pc:sldMk cId="2644811451" sldId="664"/>
            <ac:spMk id="4" creationId="{152FC630-834C-4567-AB19-FA57D9518492}"/>
          </ac:spMkLst>
        </pc:spChg>
        <pc:spChg chg="mod">
          <ac:chgData name="Siegbert Rudolph" userId="2af4d44886c067cc" providerId="LiveId" clId="{752BD3B5-7BCA-4B70-AA03-AB0F0CE5C779}" dt="2021-01-02T14:40:43.724" v="83" actId="255"/>
          <ac:spMkLst>
            <pc:docMk/>
            <pc:sldMk cId="2644811451" sldId="664"/>
            <ac:spMk id="3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8:14.948" v="24" actId="1038"/>
          <ac:spMkLst>
            <pc:docMk/>
            <pc:sldMk cId="2644811451" sldId="664"/>
            <ac:spMk id="5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8:26.165" v="32" actId="1038"/>
          <ac:spMkLst>
            <pc:docMk/>
            <pc:sldMk cId="2644811451" sldId="664"/>
            <ac:spMk id="5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25.528" v="71" actId="14100"/>
          <ac:spMkLst>
            <pc:docMk/>
            <pc:sldMk cId="2644811451" sldId="664"/>
            <ac:spMk id="5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02.469" v="59" actId="1038"/>
          <ac:spMkLst>
            <pc:docMk/>
            <pc:sldMk cId="2644811451" sldId="664"/>
            <ac:spMk id="5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10.249" v="65" actId="1038"/>
          <ac:spMkLst>
            <pc:docMk/>
            <pc:sldMk cId="2644811451" sldId="664"/>
            <ac:spMk id="5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16.030" v="69" actId="1038"/>
          <ac:spMkLst>
            <pc:docMk/>
            <pc:sldMk cId="2644811451" sldId="664"/>
            <ac:spMk id="6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7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7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8:14.948" v="24" actId="1038"/>
          <ac:spMkLst>
            <pc:docMk/>
            <pc:sldMk cId="2644811451" sldId="664"/>
            <ac:spMk id="7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8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8:26.165" v="32" actId="1038"/>
          <ac:spMkLst>
            <pc:docMk/>
            <pc:sldMk cId="2644811451" sldId="664"/>
            <ac:spMk id="8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8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8:37.865" v="40" actId="1038"/>
          <ac:spMkLst>
            <pc:docMk/>
            <pc:sldMk cId="2644811451" sldId="664"/>
            <ac:spMk id="9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41.346" v="4" actId="255"/>
          <ac:spMkLst>
            <pc:docMk/>
            <pc:sldMk cId="2644811451" sldId="664"/>
            <ac:spMk id="9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10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02.469" v="59" actId="1038"/>
          <ac:spMkLst>
            <pc:docMk/>
            <pc:sldMk cId="2644811451" sldId="664"/>
            <ac:spMk id="10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10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10.249" v="65" actId="1038"/>
          <ac:spMkLst>
            <pc:docMk/>
            <pc:sldMk cId="2644811451" sldId="664"/>
            <ac:spMk id="10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10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9:16.030" v="69" actId="1038"/>
          <ac:spMkLst>
            <pc:docMk/>
            <pc:sldMk cId="2644811451" sldId="664"/>
            <ac:spMk id="11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0:01.367" v="77" actId="207"/>
          <ac:spMkLst>
            <pc:docMk/>
            <pc:sldMk cId="2644811451" sldId="664"/>
            <ac:spMk id="13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37:57.264" v="15" actId="1038"/>
          <ac:spMkLst>
            <pc:docMk/>
            <pc:sldMk cId="2644811451" sldId="664"/>
            <ac:spMk id="144" creationId="{00000000-0000-0000-0000-000000000000}"/>
          </ac:spMkLst>
        </pc:spChg>
        <pc:picChg chg="del mod">
          <ac:chgData name="Siegbert Rudolph" userId="2af4d44886c067cc" providerId="LiveId" clId="{752BD3B5-7BCA-4B70-AA03-AB0F0CE5C779}" dt="2021-01-02T14:37:14.445" v="2" actId="478"/>
          <ac:picMkLst>
            <pc:docMk/>
            <pc:sldMk cId="2644811451" sldId="664"/>
            <ac:picMk id="6" creationId="{DFA99872-54EE-4240-8B58-5F55B09DDD2E}"/>
          </ac:picMkLst>
        </pc:picChg>
        <pc:picChg chg="add mod">
          <ac:chgData name="Siegbert Rudolph" userId="2af4d44886c067cc" providerId="LiveId" clId="{752BD3B5-7BCA-4B70-AA03-AB0F0CE5C779}" dt="2021-01-02T14:47:44.514" v="213" actId="1076"/>
          <ac:picMkLst>
            <pc:docMk/>
            <pc:sldMk cId="2644811451" sldId="664"/>
            <ac:picMk id="7" creationId="{CE00ED2C-9A12-4919-AA6F-D84219570FB2}"/>
          </ac:picMkLst>
        </pc:picChg>
      </pc:sldChg>
      <pc:sldChg chg="addSp delSp modSp mod delAnim modAnim">
        <pc:chgData name="Siegbert Rudolph" userId="2af4d44886c067cc" providerId="LiveId" clId="{752BD3B5-7BCA-4B70-AA03-AB0F0CE5C779}" dt="2021-01-02T14:50:59.603" v="232" actId="478"/>
        <pc:sldMkLst>
          <pc:docMk/>
          <pc:sldMk cId="3326300593" sldId="665"/>
        </pc:sldMkLst>
        <pc:spChg chg="mod">
          <ac:chgData name="Siegbert Rudolph" userId="2af4d44886c067cc" providerId="LiveId" clId="{752BD3B5-7BCA-4B70-AA03-AB0F0CE5C779}" dt="2021-01-02T14:43:50.286" v="131" actId="1076"/>
          <ac:spMkLst>
            <pc:docMk/>
            <pc:sldMk cId="3326300593" sldId="665"/>
            <ac:spMk id="3" creationId="{E6FAE93E-6B08-4E6D-BEF1-1D87192353ED}"/>
          </ac:spMkLst>
        </pc:spChg>
        <pc:spChg chg="del">
          <ac:chgData name="Siegbert Rudolph" userId="2af4d44886c067cc" providerId="LiveId" clId="{752BD3B5-7BCA-4B70-AA03-AB0F0CE5C779}" dt="2021-01-02T14:40:52.832" v="84" actId="478"/>
          <ac:spMkLst>
            <pc:docMk/>
            <pc:sldMk cId="3326300593" sldId="665"/>
            <ac:spMk id="33" creationId="{00000000-0000-0000-0000-000000000000}"/>
          </ac:spMkLst>
        </pc:spChg>
        <pc:spChg chg="del mod">
          <ac:chgData name="Siegbert Rudolph" userId="2af4d44886c067cc" providerId="LiveId" clId="{752BD3B5-7BCA-4B70-AA03-AB0F0CE5C779}" dt="2021-01-02T14:50:59.603" v="232" actId="478"/>
          <ac:spMkLst>
            <pc:docMk/>
            <pc:sldMk cId="3326300593" sldId="665"/>
            <ac:spMk id="45" creationId="{9593E010-DD2C-40BF-AB16-8754019C5704}"/>
          </ac:spMkLst>
        </pc:spChg>
        <pc:spChg chg="add mod">
          <ac:chgData name="Siegbert Rudolph" userId="2af4d44886c067cc" providerId="LiveId" clId="{752BD3B5-7BCA-4B70-AA03-AB0F0CE5C779}" dt="2021-01-02T14:40:54.207" v="85"/>
          <ac:spMkLst>
            <pc:docMk/>
            <pc:sldMk cId="3326300593" sldId="665"/>
            <ac:spMk id="46" creationId="{3CF277FB-A711-4EE5-B640-FB7177D8730C}"/>
          </ac:spMkLst>
        </pc:spChg>
        <pc:spChg chg="mod">
          <ac:chgData name="Siegbert Rudolph" userId="2af4d44886c067cc" providerId="LiveId" clId="{752BD3B5-7BCA-4B70-AA03-AB0F0CE5C779}" dt="2021-01-02T14:42:52.641" v="100" actId="1036"/>
          <ac:spMkLst>
            <pc:docMk/>
            <pc:sldMk cId="3326300593" sldId="665"/>
            <ac:spMk id="5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18.542" v="119" actId="14100"/>
          <ac:spMkLst>
            <pc:docMk/>
            <pc:sldMk cId="3326300593" sldId="665"/>
            <ac:spMk id="5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35.898" v="127" actId="1037"/>
          <ac:spMkLst>
            <pc:docMk/>
            <pc:sldMk cId="3326300593" sldId="665"/>
            <ac:spMk id="5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54.207" v="132" actId="14100"/>
          <ac:spMkLst>
            <pc:docMk/>
            <pc:sldMk cId="3326300593" sldId="665"/>
            <ac:spMk id="5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13.579" v="144" actId="14100"/>
          <ac:spMkLst>
            <pc:docMk/>
            <pc:sldMk cId="3326300593" sldId="665"/>
            <ac:spMk id="5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24.546" v="149" actId="14100"/>
          <ac:spMkLst>
            <pc:docMk/>
            <pc:sldMk cId="3326300593" sldId="665"/>
            <ac:spMk id="5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35.809" v="157" actId="14100"/>
          <ac:spMkLst>
            <pc:docMk/>
            <pc:sldMk cId="3326300593" sldId="665"/>
            <ac:spMk id="5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2:34.941" v="94" actId="14100"/>
          <ac:spMkLst>
            <pc:docMk/>
            <pc:sldMk cId="3326300593" sldId="665"/>
            <ac:spMk id="5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02.577" v="105" actId="1038"/>
          <ac:spMkLst>
            <pc:docMk/>
            <pc:sldMk cId="3326300593" sldId="665"/>
            <ac:spMk id="6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6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7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7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7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7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11.559" v="118" actId="1038"/>
          <ac:spMkLst>
            <pc:docMk/>
            <pc:sldMk cId="3326300593" sldId="665"/>
            <ac:spMk id="7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8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27.867" v="124" actId="1038"/>
          <ac:spMkLst>
            <pc:docMk/>
            <pc:sldMk cId="3326300593" sldId="665"/>
            <ac:spMk id="8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8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3:42.084" v="129" actId="1038"/>
          <ac:spMkLst>
            <pc:docMk/>
            <pc:sldMk cId="3326300593" sldId="665"/>
            <ac:spMk id="9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10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07.876" v="143" actId="1037"/>
          <ac:spMkLst>
            <pc:docMk/>
            <pc:sldMk cId="3326300593" sldId="665"/>
            <ac:spMk id="10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10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24.546" v="149" actId="14100"/>
          <ac:spMkLst>
            <pc:docMk/>
            <pc:sldMk cId="3326300593" sldId="665"/>
            <ac:spMk id="10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10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4:35.809" v="157" actId="14100"/>
          <ac:spMkLst>
            <pc:docMk/>
            <pc:sldMk cId="3326300593" sldId="665"/>
            <ac:spMk id="11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1:57.221" v="92" actId="255"/>
          <ac:spMkLst>
            <pc:docMk/>
            <pc:sldMk cId="3326300593" sldId="665"/>
            <ac:spMk id="13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2:52.641" v="100" actId="1036"/>
          <ac:spMkLst>
            <pc:docMk/>
            <pc:sldMk cId="3326300593" sldId="665"/>
            <ac:spMk id="144" creationId="{00000000-0000-0000-0000-000000000000}"/>
          </ac:spMkLst>
        </pc:spChg>
        <pc:picChg chg="add mod">
          <ac:chgData name="Siegbert Rudolph" userId="2af4d44886c067cc" providerId="LiveId" clId="{752BD3B5-7BCA-4B70-AA03-AB0F0CE5C779}" dt="2021-01-02T14:48:58.499" v="221" actId="1076"/>
          <ac:picMkLst>
            <pc:docMk/>
            <pc:sldMk cId="3326300593" sldId="665"/>
            <ac:picMk id="4" creationId="{8868714A-0EBA-4D74-A925-7ED8CEDB1C57}"/>
          </ac:picMkLst>
        </pc:picChg>
        <pc:picChg chg="del mod">
          <ac:chgData name="Siegbert Rudolph" userId="2af4d44886c067cc" providerId="LiveId" clId="{752BD3B5-7BCA-4B70-AA03-AB0F0CE5C779}" dt="2021-01-02T14:41:40.597" v="89" actId="478"/>
          <ac:picMkLst>
            <pc:docMk/>
            <pc:sldMk cId="3326300593" sldId="665"/>
            <ac:picMk id="5" creationId="{907D7FE7-9FE5-4808-AD17-BFE15659BA48}"/>
          </ac:picMkLst>
        </pc:picChg>
      </pc:sldChg>
      <pc:sldChg chg="addSp delSp modSp mod delAnim modAnim">
        <pc:chgData name="Siegbert Rudolph" userId="2af4d44886c067cc" providerId="LiveId" clId="{752BD3B5-7BCA-4B70-AA03-AB0F0CE5C779}" dt="2021-01-02T14:51:19.650" v="233" actId="478"/>
        <pc:sldMkLst>
          <pc:docMk/>
          <pc:sldMk cId="1746237116" sldId="666"/>
        </pc:sldMkLst>
        <pc:spChg chg="del">
          <ac:chgData name="Siegbert Rudolph" userId="2af4d44886c067cc" providerId="LiveId" clId="{752BD3B5-7BCA-4B70-AA03-AB0F0CE5C779}" dt="2021-01-02T14:40:57.003" v="86" actId="478"/>
          <ac:spMkLst>
            <pc:docMk/>
            <pc:sldMk cId="1746237116" sldId="666"/>
            <ac:spMk id="33" creationId="{00000000-0000-0000-0000-000000000000}"/>
          </ac:spMkLst>
        </pc:spChg>
        <pc:spChg chg="del mod">
          <ac:chgData name="Siegbert Rudolph" userId="2af4d44886c067cc" providerId="LiveId" clId="{752BD3B5-7BCA-4B70-AA03-AB0F0CE5C779}" dt="2021-01-02T14:51:19.650" v="233" actId="478"/>
          <ac:spMkLst>
            <pc:docMk/>
            <pc:sldMk cId="1746237116" sldId="666"/>
            <ac:spMk id="37" creationId="{E18C1BF3-37DF-40F1-A1B3-D09551CB66A9}"/>
          </ac:spMkLst>
        </pc:spChg>
        <pc:spChg chg="add mod">
          <ac:chgData name="Siegbert Rudolph" userId="2af4d44886c067cc" providerId="LiveId" clId="{752BD3B5-7BCA-4B70-AA03-AB0F0CE5C779}" dt="2021-01-02T14:40:58.159" v="87"/>
          <ac:spMkLst>
            <pc:docMk/>
            <pc:sldMk cId="1746237116" sldId="666"/>
            <ac:spMk id="38" creationId="{FD20BB25-87FB-4477-87CF-83E3ED26E595}"/>
          </ac:spMkLst>
        </pc:spChg>
        <pc:spChg chg="mod">
          <ac:chgData name="Siegbert Rudolph" userId="2af4d44886c067cc" providerId="LiveId" clId="{752BD3B5-7BCA-4B70-AA03-AB0F0CE5C779}" dt="2021-01-02T14:45:31.176" v="175" actId="14100"/>
          <ac:spMkLst>
            <pc:docMk/>
            <pc:sldMk cId="1746237116" sldId="666"/>
            <ac:spMk id="4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41.987" v="182" actId="14100"/>
          <ac:spMkLst>
            <pc:docMk/>
            <pc:sldMk cId="1746237116" sldId="666"/>
            <ac:spMk id="4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09.372" v="192" actId="1037"/>
          <ac:spMkLst>
            <pc:docMk/>
            <pc:sldMk cId="1746237116" sldId="666"/>
            <ac:spMk id="4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20.369" v="199" actId="14100"/>
          <ac:spMkLst>
            <pc:docMk/>
            <pc:sldMk cId="1746237116" sldId="666"/>
            <ac:spMk id="4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27.946" v="203" actId="1037"/>
          <ac:spMkLst>
            <pc:docMk/>
            <pc:sldMk cId="1746237116" sldId="666"/>
            <ac:spMk id="4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10.719" v="161" actId="255"/>
          <ac:spMkLst>
            <pc:docMk/>
            <pc:sldMk cId="1746237116" sldId="666"/>
            <ac:spMk id="7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10.719" v="161" actId="255"/>
          <ac:spMkLst>
            <pc:docMk/>
            <pc:sldMk cId="1746237116" sldId="666"/>
            <ac:spMk id="7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51" v="183" actId="14100"/>
          <ac:spMkLst>
            <pc:docMk/>
            <pc:sldMk cId="1746237116" sldId="666"/>
            <ac:spMk id="7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10.719" v="161" actId="255"/>
          <ac:spMkLst>
            <pc:docMk/>
            <pc:sldMk cId="1746237116" sldId="666"/>
            <ac:spMk id="74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10.719" v="161" actId="255"/>
          <ac:spMkLst>
            <pc:docMk/>
            <pc:sldMk cId="1746237116" sldId="666"/>
            <ac:spMk id="75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23.302" v="170" actId="1038"/>
          <ac:spMkLst>
            <pc:docMk/>
            <pc:sldMk cId="1746237116" sldId="666"/>
            <ac:spMk id="76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41.987" v="182" actId="14100"/>
          <ac:spMkLst>
            <pc:docMk/>
            <pc:sldMk cId="1746237116" sldId="666"/>
            <ac:spMk id="79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23.302" v="170" actId="1038"/>
          <ac:spMkLst>
            <pc:docMk/>
            <pc:sldMk cId="1746237116" sldId="666"/>
            <ac:spMk id="8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03.404" v="190" actId="1037"/>
          <ac:spMkLst>
            <pc:docMk/>
            <pc:sldMk cId="1746237116" sldId="666"/>
            <ac:spMk id="87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23.302" v="170" actId="1038"/>
          <ac:spMkLst>
            <pc:docMk/>
            <pc:sldMk cId="1746237116" sldId="666"/>
            <ac:spMk id="88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20.369" v="199" actId="14100"/>
          <ac:spMkLst>
            <pc:docMk/>
            <pc:sldMk cId="1746237116" sldId="666"/>
            <ac:spMk id="91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10.719" v="161" actId="255"/>
          <ac:spMkLst>
            <pc:docMk/>
            <pc:sldMk cId="1746237116" sldId="666"/>
            <ac:spMk id="92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23.302" v="170" actId="1038"/>
          <ac:spMkLst>
            <pc:docMk/>
            <pc:sldMk cId="1746237116" sldId="666"/>
            <ac:spMk id="100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6:27.946" v="203" actId="1037"/>
          <ac:spMkLst>
            <pc:docMk/>
            <pc:sldMk cId="1746237116" sldId="666"/>
            <ac:spMk id="10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23.302" v="170" actId="1038"/>
          <ac:spMkLst>
            <pc:docMk/>
            <pc:sldMk cId="1746237116" sldId="666"/>
            <ac:spMk id="133" creationId="{00000000-0000-0000-0000-000000000000}"/>
          </ac:spMkLst>
        </pc:spChg>
        <pc:spChg chg="mod">
          <ac:chgData name="Siegbert Rudolph" userId="2af4d44886c067cc" providerId="LiveId" clId="{752BD3B5-7BCA-4B70-AA03-AB0F0CE5C779}" dt="2021-01-02T14:45:31.176" v="175" actId="14100"/>
          <ac:spMkLst>
            <pc:docMk/>
            <pc:sldMk cId="1746237116" sldId="666"/>
            <ac:spMk id="144" creationId="{00000000-0000-0000-0000-000000000000}"/>
          </ac:spMkLst>
        </pc:spChg>
        <pc:picChg chg="add mod">
          <ac:chgData name="Siegbert Rudolph" userId="2af4d44886c067cc" providerId="LiveId" clId="{752BD3B5-7BCA-4B70-AA03-AB0F0CE5C779}" dt="2021-01-02T14:49:39.100" v="228" actId="1076"/>
          <ac:picMkLst>
            <pc:docMk/>
            <pc:sldMk cId="1746237116" sldId="666"/>
            <ac:picMk id="4" creationId="{5666605C-F092-40BB-8C37-6F44602D4AA0}"/>
          </ac:picMkLst>
        </pc:picChg>
        <pc:picChg chg="del">
          <ac:chgData name="Siegbert Rudolph" userId="2af4d44886c067cc" providerId="LiveId" clId="{752BD3B5-7BCA-4B70-AA03-AB0F0CE5C779}" dt="2021-01-02T14:45:02.696" v="160" actId="478"/>
          <ac:picMkLst>
            <pc:docMk/>
            <pc:sldMk cId="1746237116" sldId="666"/>
            <ac:picMk id="5" creationId="{7B24196B-F0FE-4378-96EA-77CFA2122E37}"/>
          </ac:picMkLst>
        </pc:picChg>
      </pc:sldChg>
      <pc:sldChg chg="delSp add del mod delAnim">
        <pc:chgData name="Siegbert Rudolph" userId="2af4d44886c067cc" providerId="LiveId" clId="{752BD3B5-7BCA-4B70-AA03-AB0F0CE5C779}" dt="2021-01-02T14:49:02.935" v="222" actId="47"/>
        <pc:sldMkLst>
          <pc:docMk/>
          <pc:sldMk cId="31913167" sldId="670"/>
        </pc:sldMkLst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2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4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5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5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7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79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8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8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8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91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0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0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04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0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0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11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3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8:03.947" v="216" actId="478"/>
          <ac:spMkLst>
            <pc:docMk/>
            <pc:sldMk cId="31913167" sldId="670"/>
            <ac:spMk id="144" creationId="{00000000-0000-0000-0000-000000000000}"/>
          </ac:spMkLst>
        </pc:spChg>
      </pc:sldChg>
      <pc:sldChg chg="delSp add del mod delAnim">
        <pc:chgData name="Siegbert Rudolph" userId="2af4d44886c067cc" providerId="LiveId" clId="{752BD3B5-7BCA-4B70-AA03-AB0F0CE5C779}" dt="2021-01-02T14:47:49.075" v="214" actId="47"/>
        <pc:sldMkLst>
          <pc:docMk/>
          <pc:sldMk cId="1169990350" sldId="670"/>
        </pc:sldMkLst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55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5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5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5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59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6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7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79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8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8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8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91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0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0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04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0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0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11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3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6:54.631" v="207" actId="478"/>
          <ac:spMkLst>
            <pc:docMk/>
            <pc:sldMk cId="1169990350" sldId="670"/>
            <ac:spMk id="144" creationId="{00000000-0000-0000-0000-000000000000}"/>
          </ac:spMkLst>
        </pc:spChg>
      </pc:sldChg>
      <pc:sldChg chg="delSp modSp add del mod delAnim">
        <pc:chgData name="Siegbert Rudolph" userId="2af4d44886c067cc" providerId="LiveId" clId="{752BD3B5-7BCA-4B70-AA03-AB0F0CE5C779}" dt="2021-01-02T14:50:00.786" v="231" actId="47"/>
        <pc:sldMkLst>
          <pc:docMk/>
          <pc:sldMk cId="1498451328" sldId="670"/>
        </pc:sldMkLst>
        <pc:spChg chg="mod">
          <ac:chgData name="Siegbert Rudolph" userId="2af4d44886c067cc" providerId="LiveId" clId="{752BD3B5-7BCA-4B70-AA03-AB0F0CE5C779}" dt="2021-01-02T14:49:19.635" v="225" actId="14100"/>
          <ac:spMkLst>
            <pc:docMk/>
            <pc:sldMk cId="1498451328" sldId="670"/>
            <ac:spMk id="37" creationId="{E18C1BF3-37DF-40F1-A1B3-D09551CB66A9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42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4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44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45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4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76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79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8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87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88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91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100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10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133" creationId="{00000000-0000-0000-0000-000000000000}"/>
          </ac:spMkLst>
        </pc:spChg>
        <pc:spChg chg="del">
          <ac:chgData name="Siegbert Rudolph" userId="2af4d44886c067cc" providerId="LiveId" clId="{752BD3B5-7BCA-4B70-AA03-AB0F0CE5C779}" dt="2021-01-02T14:49:11.433" v="224" actId="478"/>
          <ac:spMkLst>
            <pc:docMk/>
            <pc:sldMk cId="1498451328" sldId="670"/>
            <ac:spMk id="144" creationId="{00000000-0000-0000-0000-000000000000}"/>
          </ac:spMkLst>
        </pc:spChg>
      </pc:sldChg>
    </pc:docChg>
  </pc:docChgLst>
  <pc:docChgLst>
    <pc:chgData name="Siegbert Rudolph" userId="2af4d44886c067cc" providerId="LiveId" clId="{CEF4A322-3C09-4672-8672-37771E8D4D86}"/>
    <pc:docChg chg="custSel modSld">
      <pc:chgData name="Siegbert Rudolph" userId="2af4d44886c067cc" providerId="LiveId" clId="{CEF4A322-3C09-4672-8672-37771E8D4D86}" dt="2021-06-19T15:24:05.171" v="47" actId="1076"/>
      <pc:docMkLst>
        <pc:docMk/>
      </pc:docMkLst>
      <pc:sldChg chg="delSp modSp mod">
        <pc:chgData name="Siegbert Rudolph" userId="2af4d44886c067cc" providerId="LiveId" clId="{CEF4A322-3C09-4672-8672-37771E8D4D86}" dt="2021-06-19T15:24:05.140" v="5" actId="1076"/>
        <pc:sldMkLst>
          <pc:docMk/>
          <pc:sldMk cId="0" sldId="444"/>
        </pc:sldMkLst>
        <pc:spChg chg="mod">
          <ac:chgData name="Siegbert Rudolph" userId="2af4d44886c067cc" providerId="LiveId" clId="{CEF4A322-3C09-4672-8672-37771E8D4D86}" dt="2021-06-19T15:24:05.140" v="5" actId="1076"/>
          <ac:spMkLst>
            <pc:docMk/>
            <pc:sldMk cId="0" sldId="444"/>
            <ac:spMk id="2" creationId="{6FD7BC0B-EA27-455D-8802-1009280ADD8E}"/>
          </ac:spMkLst>
        </pc:spChg>
        <pc:spChg chg="del">
          <ac:chgData name="Siegbert Rudolph" userId="2af4d44886c067cc" providerId="LiveId" clId="{CEF4A322-3C09-4672-8672-37771E8D4D86}" dt="2021-06-19T15:24:05.140" v="0" actId="478"/>
          <ac:spMkLst>
            <pc:docMk/>
            <pc:sldMk cId="0" sldId="444"/>
            <ac:spMk id="3" creationId="{AE0695EE-B9B2-43AF-BA98-6F156E77DF58}"/>
          </ac:spMkLst>
        </pc:spChg>
      </pc:sldChg>
      <pc:sldChg chg="delSp modSp mod">
        <pc:chgData name="Siegbert Rudolph" userId="2af4d44886c067cc" providerId="LiveId" clId="{CEF4A322-3C09-4672-8672-37771E8D4D86}" dt="2021-06-19T15:24:05.155" v="29" actId="1076"/>
        <pc:sldMkLst>
          <pc:docMk/>
          <pc:sldMk cId="0" sldId="593"/>
        </pc:sldMkLst>
        <pc:spChg chg="mod">
          <ac:chgData name="Siegbert Rudolph" userId="2af4d44886c067cc" providerId="LiveId" clId="{CEF4A322-3C09-4672-8672-37771E8D4D86}" dt="2021-06-19T15:24:05.155" v="29" actId="1076"/>
          <ac:spMkLst>
            <pc:docMk/>
            <pc:sldMk cId="0" sldId="593"/>
            <ac:spMk id="2" creationId="{4B368B96-2503-4EB9-B3D5-DAE60D5F08E8}"/>
          </ac:spMkLst>
        </pc:spChg>
        <pc:spChg chg="del">
          <ac:chgData name="Siegbert Rudolph" userId="2af4d44886c067cc" providerId="LiveId" clId="{CEF4A322-3C09-4672-8672-37771E8D4D86}" dt="2021-06-19T15:24:05.155" v="24" actId="478"/>
          <ac:spMkLst>
            <pc:docMk/>
            <pc:sldMk cId="0" sldId="593"/>
            <ac:spMk id="7" creationId="{AC165A84-A252-43F2-AEC3-D702E9D50779}"/>
          </ac:spMkLst>
        </pc:spChg>
      </pc:sldChg>
      <pc:sldChg chg="delSp modSp mod">
        <pc:chgData name="Siegbert Rudolph" userId="2af4d44886c067cc" providerId="LiveId" clId="{CEF4A322-3C09-4672-8672-37771E8D4D86}" dt="2021-06-19T15:24:05.171" v="47" actId="1076"/>
        <pc:sldMkLst>
          <pc:docMk/>
          <pc:sldMk cId="1647492060" sldId="607"/>
        </pc:sldMkLst>
        <pc:spChg chg="mod">
          <ac:chgData name="Siegbert Rudolph" userId="2af4d44886c067cc" providerId="LiveId" clId="{CEF4A322-3C09-4672-8672-37771E8D4D86}" dt="2021-06-19T15:24:05.171" v="47" actId="1076"/>
          <ac:spMkLst>
            <pc:docMk/>
            <pc:sldMk cId="1647492060" sldId="607"/>
            <ac:spMk id="2" creationId="{814FDAE0-E6B3-4FA1-A45D-E9D89957C31F}"/>
          </ac:spMkLst>
        </pc:spChg>
        <pc:spChg chg="del">
          <ac:chgData name="Siegbert Rudolph" userId="2af4d44886c067cc" providerId="LiveId" clId="{CEF4A322-3C09-4672-8672-37771E8D4D86}" dt="2021-06-19T15:24:05.171" v="42" actId="478"/>
          <ac:spMkLst>
            <pc:docMk/>
            <pc:sldMk cId="1647492060" sldId="607"/>
            <ac:spMk id="5" creationId="{9BDE0BF5-7912-4562-BE1B-DE2BF5031EFB}"/>
          </ac:spMkLst>
        </pc:spChg>
      </pc:sldChg>
      <pc:sldChg chg="delSp modSp mod">
        <pc:chgData name="Siegbert Rudolph" userId="2af4d44886c067cc" providerId="LiveId" clId="{CEF4A322-3C09-4672-8672-37771E8D4D86}" dt="2021-06-19T15:24:05.155" v="11" actId="1076"/>
        <pc:sldMkLst>
          <pc:docMk/>
          <pc:sldMk cId="2644811451" sldId="664"/>
        </pc:sldMkLst>
        <pc:spChg chg="mod">
          <ac:chgData name="Siegbert Rudolph" userId="2af4d44886c067cc" providerId="LiveId" clId="{CEF4A322-3C09-4672-8672-37771E8D4D86}" dt="2021-06-19T15:24:05.155" v="11" actId="1076"/>
          <ac:spMkLst>
            <pc:docMk/>
            <pc:sldMk cId="2644811451" sldId="664"/>
            <ac:spMk id="5" creationId="{97E5454F-1BB1-418B-A6A8-712A6FEECD31}"/>
          </ac:spMkLst>
        </pc:spChg>
        <pc:spChg chg="del">
          <ac:chgData name="Siegbert Rudolph" userId="2af4d44886c067cc" providerId="LiveId" clId="{CEF4A322-3C09-4672-8672-37771E8D4D86}" dt="2021-06-19T15:24:05.140" v="6" actId="478"/>
          <ac:spMkLst>
            <pc:docMk/>
            <pc:sldMk cId="2644811451" sldId="664"/>
            <ac:spMk id="6" creationId="{F9D9A097-2656-4C56-AAA8-C10C60965B71}"/>
          </ac:spMkLst>
        </pc:spChg>
      </pc:sldChg>
      <pc:sldChg chg="delSp modSp mod">
        <pc:chgData name="Siegbert Rudolph" userId="2af4d44886c067cc" providerId="LiveId" clId="{CEF4A322-3C09-4672-8672-37771E8D4D86}" dt="2021-06-19T15:24:05.155" v="17" actId="1076"/>
        <pc:sldMkLst>
          <pc:docMk/>
          <pc:sldMk cId="3326300593" sldId="665"/>
        </pc:sldMkLst>
        <pc:spChg chg="mod">
          <ac:chgData name="Siegbert Rudolph" userId="2af4d44886c067cc" providerId="LiveId" clId="{CEF4A322-3C09-4672-8672-37771E8D4D86}" dt="2021-06-19T15:24:05.155" v="17" actId="1076"/>
          <ac:spMkLst>
            <pc:docMk/>
            <pc:sldMk cId="3326300593" sldId="665"/>
            <ac:spMk id="3" creationId="{94F4AF75-29AF-4440-B764-1332BA76A0D6}"/>
          </ac:spMkLst>
        </pc:spChg>
        <pc:spChg chg="del">
          <ac:chgData name="Siegbert Rudolph" userId="2af4d44886c067cc" providerId="LiveId" clId="{CEF4A322-3C09-4672-8672-37771E8D4D86}" dt="2021-06-19T15:24:05.155" v="12" actId="478"/>
          <ac:spMkLst>
            <pc:docMk/>
            <pc:sldMk cId="3326300593" sldId="665"/>
            <ac:spMk id="5" creationId="{AC1BB265-D6F8-4F3A-8402-00676D2B316B}"/>
          </ac:spMkLst>
        </pc:spChg>
      </pc:sldChg>
      <pc:sldChg chg="delSp modSp mod">
        <pc:chgData name="Siegbert Rudolph" userId="2af4d44886c067cc" providerId="LiveId" clId="{CEF4A322-3C09-4672-8672-37771E8D4D86}" dt="2021-06-19T15:24:05.155" v="23" actId="1076"/>
        <pc:sldMkLst>
          <pc:docMk/>
          <pc:sldMk cId="1746237116" sldId="666"/>
        </pc:sldMkLst>
        <pc:spChg chg="mod">
          <ac:chgData name="Siegbert Rudolph" userId="2af4d44886c067cc" providerId="LiveId" clId="{CEF4A322-3C09-4672-8672-37771E8D4D86}" dt="2021-06-19T15:24:05.155" v="23" actId="1076"/>
          <ac:spMkLst>
            <pc:docMk/>
            <pc:sldMk cId="1746237116" sldId="666"/>
            <ac:spMk id="3" creationId="{1AB1A88C-BE5E-4444-B463-69003D0D1631}"/>
          </ac:spMkLst>
        </pc:spChg>
        <pc:spChg chg="del">
          <ac:chgData name="Siegbert Rudolph" userId="2af4d44886c067cc" providerId="LiveId" clId="{CEF4A322-3C09-4672-8672-37771E8D4D86}" dt="2021-06-19T15:24:05.155" v="18" actId="478"/>
          <ac:spMkLst>
            <pc:docMk/>
            <pc:sldMk cId="1746237116" sldId="666"/>
            <ac:spMk id="5" creationId="{D8726E9C-72E5-4EAB-92F5-FAD494725ABD}"/>
          </ac:spMkLst>
        </pc:spChg>
      </pc:sldChg>
      <pc:sldChg chg="delSp modSp mod">
        <pc:chgData name="Siegbert Rudolph" userId="2af4d44886c067cc" providerId="LiveId" clId="{CEF4A322-3C09-4672-8672-37771E8D4D86}" dt="2021-06-19T15:24:05.171" v="35" actId="1076"/>
        <pc:sldMkLst>
          <pc:docMk/>
          <pc:sldMk cId="3004879261" sldId="667"/>
        </pc:sldMkLst>
        <pc:spChg chg="mod">
          <ac:chgData name="Siegbert Rudolph" userId="2af4d44886c067cc" providerId="LiveId" clId="{CEF4A322-3C09-4672-8672-37771E8D4D86}" dt="2021-06-19T15:24:05.171" v="35" actId="1076"/>
          <ac:spMkLst>
            <pc:docMk/>
            <pc:sldMk cId="3004879261" sldId="667"/>
            <ac:spMk id="2" creationId="{18357EF7-0031-44DE-9B07-DB52AD1D0561}"/>
          </ac:spMkLst>
        </pc:spChg>
        <pc:spChg chg="del">
          <ac:chgData name="Siegbert Rudolph" userId="2af4d44886c067cc" providerId="LiveId" clId="{CEF4A322-3C09-4672-8672-37771E8D4D86}" dt="2021-06-19T15:24:05.155" v="30" actId="478"/>
          <ac:spMkLst>
            <pc:docMk/>
            <pc:sldMk cId="3004879261" sldId="667"/>
            <ac:spMk id="3" creationId="{2A2AF47D-AFAA-4F87-950C-3FA4A59397FE}"/>
          </ac:spMkLst>
        </pc:spChg>
      </pc:sldChg>
      <pc:sldChg chg="delSp modSp mod">
        <pc:chgData name="Siegbert Rudolph" userId="2af4d44886c067cc" providerId="LiveId" clId="{CEF4A322-3C09-4672-8672-37771E8D4D86}" dt="2021-06-19T15:24:05.171" v="41" actId="1076"/>
        <pc:sldMkLst>
          <pc:docMk/>
          <pc:sldMk cId="1873054296" sldId="669"/>
        </pc:sldMkLst>
        <pc:spChg chg="mod">
          <ac:chgData name="Siegbert Rudolph" userId="2af4d44886c067cc" providerId="LiveId" clId="{CEF4A322-3C09-4672-8672-37771E8D4D86}" dt="2021-06-19T15:24:05.171" v="41" actId="1076"/>
          <ac:spMkLst>
            <pc:docMk/>
            <pc:sldMk cId="1873054296" sldId="669"/>
            <ac:spMk id="2" creationId="{D36140B4-7431-40CA-AFC5-4C8CE91D86C2}"/>
          </ac:spMkLst>
        </pc:spChg>
        <pc:spChg chg="del">
          <ac:chgData name="Siegbert Rudolph" userId="2af4d44886c067cc" providerId="LiveId" clId="{CEF4A322-3C09-4672-8672-37771E8D4D86}" dt="2021-06-19T15:24:05.171" v="36" actId="478"/>
          <ac:spMkLst>
            <pc:docMk/>
            <pc:sldMk cId="1873054296" sldId="669"/>
            <ac:spMk id="3" creationId="{89B15F17-6A95-4734-A956-4118EEBC5230}"/>
          </ac:spMkLst>
        </pc:spChg>
      </pc:sldChg>
    </pc:docChg>
  </pc:docChgLst>
  <pc:docChgLst>
    <pc:chgData name="Siegbert Rudolph" userId="2af4d44886c067cc" providerId="LiveId" clId="{16D54D0B-62E1-4097-AE26-3C2C07B0712F}"/>
    <pc:docChg chg="modSld">
      <pc:chgData name="Siegbert Rudolph" userId="2af4d44886c067cc" providerId="LiveId" clId="{16D54D0B-62E1-4097-AE26-3C2C07B0712F}" dt="2020-08-03T08:33:46.136" v="14" actId="20577"/>
      <pc:docMkLst>
        <pc:docMk/>
      </pc:docMkLst>
      <pc:sldChg chg="modSp mod">
        <pc:chgData name="Siegbert Rudolph" userId="2af4d44886c067cc" providerId="LiveId" clId="{16D54D0B-62E1-4097-AE26-3C2C07B0712F}" dt="2020-08-03T08:33:46.136" v="14" actId="20577"/>
        <pc:sldMkLst>
          <pc:docMk/>
          <pc:sldMk cId="0" sldId="444"/>
        </pc:sldMkLst>
        <pc:spChg chg="mod">
          <ac:chgData name="Siegbert Rudolph" userId="2af4d44886c067cc" providerId="LiveId" clId="{16D54D0B-62E1-4097-AE26-3C2C07B0712F}" dt="2020-08-03T08:33:46.136" v="14" actId="20577"/>
          <ac:spMkLst>
            <pc:docMk/>
            <pc:sldMk cId="0" sldId="444"/>
            <ac:spMk id="11" creationId="{00000000-0000-0000-0000-000000000000}"/>
          </ac:spMkLst>
        </pc:spChg>
      </pc:sldChg>
      <pc:sldChg chg="addSp modSp mod modAnim">
        <pc:chgData name="Siegbert Rudolph" userId="2af4d44886c067cc" providerId="LiveId" clId="{16D54D0B-62E1-4097-AE26-3C2C07B0712F}" dt="2020-08-01T12:55:56.334" v="9"/>
        <pc:sldMkLst>
          <pc:docMk/>
          <pc:sldMk cId="2644811451" sldId="664"/>
        </pc:sldMkLst>
        <pc:spChg chg="add mod">
          <ac:chgData name="Siegbert Rudolph" userId="2af4d44886c067cc" providerId="LiveId" clId="{16D54D0B-62E1-4097-AE26-3C2C07B0712F}" dt="2020-08-01T12:55:33.159" v="6" actId="2085"/>
          <ac:spMkLst>
            <pc:docMk/>
            <pc:sldMk cId="2644811451" sldId="664"/>
            <ac:spMk id="4" creationId="{152FC630-834C-4567-AB19-FA57D9518492}"/>
          </ac:spMkLst>
        </pc:spChg>
        <pc:picChg chg="mod">
          <ac:chgData name="Siegbert Rudolph" userId="2af4d44886c067cc" providerId="LiveId" clId="{16D54D0B-62E1-4097-AE26-3C2C07B0712F}" dt="2020-08-01T12:55:06.100" v="0" actId="1076"/>
          <ac:picMkLst>
            <pc:docMk/>
            <pc:sldMk cId="2644811451" sldId="664"/>
            <ac:picMk id="6" creationId="{DFA99872-54EE-4240-8B58-5F55B09DDD2E}"/>
          </ac:picMkLst>
        </pc:picChg>
      </pc:sldChg>
      <pc:sldChg chg="addSp modSp modAnim">
        <pc:chgData name="Siegbert Rudolph" userId="2af4d44886c067cc" providerId="LiveId" clId="{16D54D0B-62E1-4097-AE26-3C2C07B0712F}" dt="2020-08-01T12:56:16.800" v="11"/>
        <pc:sldMkLst>
          <pc:docMk/>
          <pc:sldMk cId="3326300593" sldId="665"/>
        </pc:sldMkLst>
        <pc:spChg chg="add mod">
          <ac:chgData name="Siegbert Rudolph" userId="2af4d44886c067cc" providerId="LiveId" clId="{16D54D0B-62E1-4097-AE26-3C2C07B0712F}" dt="2020-08-01T12:56:04.800" v="10"/>
          <ac:spMkLst>
            <pc:docMk/>
            <pc:sldMk cId="3326300593" sldId="665"/>
            <ac:spMk id="45" creationId="{9593E010-DD2C-40BF-AB16-8754019C5704}"/>
          </ac:spMkLst>
        </pc:spChg>
      </pc:sldChg>
      <pc:sldChg chg="addSp modSp modAnim">
        <pc:chgData name="Siegbert Rudolph" userId="2af4d44886c067cc" providerId="LiveId" clId="{16D54D0B-62E1-4097-AE26-3C2C07B0712F}" dt="2020-08-01T12:56:25.391" v="13"/>
        <pc:sldMkLst>
          <pc:docMk/>
          <pc:sldMk cId="1746237116" sldId="666"/>
        </pc:sldMkLst>
        <pc:spChg chg="add mod">
          <ac:chgData name="Siegbert Rudolph" userId="2af4d44886c067cc" providerId="LiveId" clId="{16D54D0B-62E1-4097-AE26-3C2C07B0712F}" dt="2020-08-01T12:56:22.682" v="12"/>
          <ac:spMkLst>
            <pc:docMk/>
            <pc:sldMk cId="1746237116" sldId="666"/>
            <ac:spMk id="37" creationId="{E18C1BF3-37DF-40F1-A1B3-D09551CB66A9}"/>
          </ac:spMkLst>
        </pc:spChg>
      </pc:sldChg>
    </pc:docChg>
  </pc:docChgLst>
  <pc:docChgLst>
    <pc:chgData name="Siegbert Rudolph" userId="2af4d44886c067cc" providerId="LiveId" clId="{9B4223E8-354C-480C-A6B2-D218C3627C3C}"/>
    <pc:docChg chg="addSld delSld modSld">
      <pc:chgData name="Siegbert Rudolph" userId="2af4d44886c067cc" providerId="LiveId" clId="{9B4223E8-354C-480C-A6B2-D218C3627C3C}" dt="2023-03-02T11:53:28.508" v="5" actId="207"/>
      <pc:docMkLst>
        <pc:docMk/>
      </pc:docMkLst>
      <pc:sldChg chg="modSp mod">
        <pc:chgData name="Siegbert Rudolph" userId="2af4d44886c067cc" providerId="LiveId" clId="{9B4223E8-354C-480C-A6B2-D218C3627C3C}" dt="2023-03-02T11:53:09.764" v="2" actId="1076"/>
        <pc:sldMkLst>
          <pc:docMk/>
          <pc:sldMk cId="2644811451" sldId="664"/>
        </pc:sldMkLst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5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5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5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5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59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6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7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7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79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8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8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8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9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0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0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0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0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0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1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3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2:37.773" v="1" actId="207"/>
          <ac:spMkLst>
            <pc:docMk/>
            <pc:sldMk cId="2644811451" sldId="664"/>
            <ac:spMk id="144" creationId="{00000000-0000-0000-0000-000000000000}"/>
          </ac:spMkLst>
        </pc:spChg>
        <pc:picChg chg="mod">
          <ac:chgData name="Siegbert Rudolph" userId="2af4d44886c067cc" providerId="LiveId" clId="{9B4223E8-354C-480C-A6B2-D218C3627C3C}" dt="2023-03-02T11:53:09.764" v="2" actId="1076"/>
          <ac:picMkLst>
            <pc:docMk/>
            <pc:sldMk cId="2644811451" sldId="664"/>
            <ac:picMk id="6" creationId="{980D5F0D-A936-47F5-A52F-228C50547385}"/>
          </ac:picMkLst>
        </pc:picChg>
      </pc:sldChg>
      <pc:sldChg chg="modSp">
        <pc:chgData name="Siegbert Rudolph" userId="2af4d44886c067cc" providerId="LiveId" clId="{9B4223E8-354C-480C-A6B2-D218C3627C3C}" dt="2023-03-02T11:53:19.798" v="4" actId="207"/>
        <pc:sldMkLst>
          <pc:docMk/>
          <pc:sldMk cId="3326300593" sldId="665"/>
        </pc:sldMkLst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59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6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7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79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8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8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8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9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0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0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0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0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0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1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3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19.798" v="4" actId="207"/>
          <ac:spMkLst>
            <pc:docMk/>
            <pc:sldMk cId="3326300593" sldId="665"/>
            <ac:spMk id="144" creationId="{00000000-0000-0000-0000-000000000000}"/>
          </ac:spMkLst>
        </pc:spChg>
      </pc:sldChg>
      <pc:sldChg chg="modSp">
        <pc:chgData name="Siegbert Rudolph" userId="2af4d44886c067cc" providerId="LiveId" clId="{9B4223E8-354C-480C-A6B2-D218C3627C3C}" dt="2023-03-02T11:53:28.508" v="5" actId="207"/>
        <pc:sldMkLst>
          <pc:docMk/>
          <pc:sldMk cId="1746237116" sldId="666"/>
        </pc:sldMkLst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4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4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4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4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4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4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5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6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79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8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87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88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91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92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100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10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133" creationId="{00000000-0000-0000-0000-000000000000}"/>
          </ac:spMkLst>
        </pc:spChg>
        <pc:spChg chg="mod">
          <ac:chgData name="Siegbert Rudolph" userId="2af4d44886c067cc" providerId="LiveId" clId="{9B4223E8-354C-480C-A6B2-D218C3627C3C}" dt="2023-03-02T11:53:28.508" v="5" actId="207"/>
          <ac:spMkLst>
            <pc:docMk/>
            <pc:sldMk cId="1746237116" sldId="666"/>
            <ac:spMk id="144" creationId="{00000000-0000-0000-0000-000000000000}"/>
          </ac:spMkLst>
        </pc:spChg>
      </pc:sldChg>
      <pc:sldChg chg="add del">
        <pc:chgData name="Siegbert Rudolph" userId="2af4d44886c067cc" providerId="LiveId" clId="{9B4223E8-354C-480C-A6B2-D218C3627C3C}" dt="2023-03-02T11:53:13.248" v="3" actId="47"/>
        <pc:sldMkLst>
          <pc:docMk/>
          <pc:sldMk cId="455016325" sldId="671"/>
        </pc:sldMkLst>
      </pc:sldChg>
    </pc:docChg>
  </pc:docChgLst>
  <pc:docChgLst>
    <pc:chgData name="Siegbert Rudolph" userId="2af4d44886c067cc" providerId="LiveId" clId="{8497609D-F743-4B62-99AE-59442C79E39C}"/>
    <pc:docChg chg="custSel addSld delSld modSld">
      <pc:chgData name="Siegbert Rudolph" userId="2af4d44886c067cc" providerId="LiveId" clId="{8497609D-F743-4B62-99AE-59442C79E39C}" dt="2021-10-15T12:36:57.226" v="248"/>
      <pc:docMkLst>
        <pc:docMk/>
      </pc:docMkLst>
      <pc:sldChg chg="addSp modSp mod">
        <pc:chgData name="Siegbert Rudolph" userId="2af4d44886c067cc" providerId="LiveId" clId="{8497609D-F743-4B62-99AE-59442C79E39C}" dt="2021-10-15T12:24:05.372" v="1" actId="1076"/>
        <pc:sldMkLst>
          <pc:docMk/>
          <pc:sldMk cId="0" sldId="444"/>
        </pc:sldMkLst>
        <pc:spChg chg="add mod">
          <ac:chgData name="Siegbert Rudolph" userId="2af4d44886c067cc" providerId="LiveId" clId="{8497609D-F743-4B62-99AE-59442C79E39C}" dt="2021-10-15T12:24:05.372" v="1" actId="1076"/>
          <ac:spMkLst>
            <pc:docMk/>
            <pc:sldMk cId="0" sldId="444"/>
            <ac:spMk id="13" creationId="{DF17D2C4-AD27-44EA-BAF3-D6BF33196423}"/>
          </ac:spMkLst>
        </pc:spChg>
      </pc:sldChg>
      <pc:sldChg chg="addSp delSp modSp mod delAnim modAnim">
        <pc:chgData name="Siegbert Rudolph" userId="2af4d44886c067cc" providerId="LiveId" clId="{8497609D-F743-4B62-99AE-59442C79E39C}" dt="2021-10-15T12:36:08.808" v="244"/>
        <pc:sldMkLst>
          <pc:docMk/>
          <pc:sldMk cId="2644811451" sldId="664"/>
        </pc:sldMkLst>
        <pc:spChg chg="del">
          <ac:chgData name="Siegbert Rudolph" userId="2af4d44886c067cc" providerId="LiveId" clId="{8497609D-F743-4B62-99AE-59442C79E39C}" dt="2021-10-15T12:32:43.165" v="170" actId="478"/>
          <ac:spMkLst>
            <pc:docMk/>
            <pc:sldMk cId="2644811451" sldId="664"/>
            <ac:spMk id="4" creationId="{152FC630-834C-4567-AB19-FA57D9518492}"/>
          </ac:spMkLst>
        </pc:spChg>
        <pc:spChg chg="mod">
          <ac:chgData name="Siegbert Rudolph" userId="2af4d44886c067cc" providerId="LiveId" clId="{8497609D-F743-4B62-99AE-59442C79E39C}" dt="2021-10-15T12:25:03.167" v="6" actId="108"/>
          <ac:spMkLst>
            <pc:docMk/>
            <pc:sldMk cId="2644811451" sldId="664"/>
            <ac:spMk id="93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5:09.035" v="7" actId="108"/>
          <ac:spMkLst>
            <pc:docMk/>
            <pc:sldMk cId="2644811451" sldId="664"/>
            <ac:spMk id="94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5:29.484" v="8" actId="108"/>
          <ac:spMkLst>
            <pc:docMk/>
            <pc:sldMk cId="2644811451" sldId="664"/>
            <ac:spMk id="98" creationId="{00000000-0000-0000-0000-000000000000}"/>
          </ac:spMkLst>
        </pc:spChg>
        <pc:picChg chg="add mod">
          <ac:chgData name="Siegbert Rudolph" userId="2af4d44886c067cc" providerId="LiveId" clId="{8497609D-F743-4B62-99AE-59442C79E39C}" dt="2021-10-15T12:34:04.720" v="191" actId="1076"/>
          <ac:picMkLst>
            <pc:docMk/>
            <pc:sldMk cId="2644811451" sldId="664"/>
            <ac:picMk id="6" creationId="{980D5F0D-A936-47F5-A52F-228C50547385}"/>
          </ac:picMkLst>
        </pc:picChg>
        <pc:picChg chg="del mod">
          <ac:chgData name="Siegbert Rudolph" userId="2af4d44886c067cc" providerId="LiveId" clId="{8497609D-F743-4B62-99AE-59442C79E39C}" dt="2021-10-15T12:31:24.246" v="164" actId="478"/>
          <ac:picMkLst>
            <pc:docMk/>
            <pc:sldMk cId="2644811451" sldId="664"/>
            <ac:picMk id="7" creationId="{CE00ED2C-9A12-4919-AA6F-D84219570FB2}"/>
          </ac:picMkLst>
        </pc:picChg>
      </pc:sldChg>
      <pc:sldChg chg="addSp delSp modSp mod delAnim modAnim">
        <pc:chgData name="Siegbert Rudolph" userId="2af4d44886c067cc" providerId="LiveId" clId="{8497609D-F743-4B62-99AE-59442C79E39C}" dt="2021-10-15T12:36:42.194" v="246"/>
        <pc:sldMkLst>
          <pc:docMk/>
          <pc:sldMk cId="3326300593" sldId="665"/>
        </pc:sldMkLst>
        <pc:spChg chg="mod">
          <ac:chgData name="Siegbert Rudolph" userId="2af4d44886c067cc" providerId="LiveId" clId="{8497609D-F743-4B62-99AE-59442C79E39C}" dt="2021-10-15T12:27:02.225" v="72" actId="1038"/>
          <ac:spMkLst>
            <pc:docMk/>
            <pc:sldMk cId="3326300593" sldId="665"/>
            <ac:spMk id="56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6:13.565" v="9" actId="207"/>
          <ac:spMkLst>
            <pc:docMk/>
            <pc:sldMk cId="3326300593" sldId="665"/>
            <ac:spMk id="62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7:10.889" v="73" actId="108"/>
          <ac:spMkLst>
            <pc:docMk/>
            <pc:sldMk cId="3326300593" sldId="665"/>
            <ac:spMk id="63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7:31.902" v="74" actId="207"/>
          <ac:spMkLst>
            <pc:docMk/>
            <pc:sldMk cId="3326300593" sldId="665"/>
            <ac:spMk id="64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6:53.487" v="50" actId="1037"/>
          <ac:spMkLst>
            <pc:docMk/>
            <pc:sldMk cId="3326300593" sldId="665"/>
            <ac:spMk id="103" creationId="{00000000-0000-0000-0000-000000000000}"/>
          </ac:spMkLst>
        </pc:spChg>
        <pc:picChg chg="del mod">
          <ac:chgData name="Siegbert Rudolph" userId="2af4d44886c067cc" providerId="LiveId" clId="{8497609D-F743-4B62-99AE-59442C79E39C}" dt="2021-10-15T12:31:26.287" v="165" actId="478"/>
          <ac:picMkLst>
            <pc:docMk/>
            <pc:sldMk cId="3326300593" sldId="665"/>
            <ac:picMk id="4" creationId="{8868714A-0EBA-4D74-A925-7ED8CEDB1C57}"/>
          </ac:picMkLst>
        </pc:picChg>
        <pc:picChg chg="add mod">
          <ac:chgData name="Siegbert Rudolph" userId="2af4d44886c067cc" providerId="LiveId" clId="{8497609D-F743-4B62-99AE-59442C79E39C}" dt="2021-10-15T12:34:45.739" v="217" actId="1076"/>
          <ac:picMkLst>
            <pc:docMk/>
            <pc:sldMk cId="3326300593" sldId="665"/>
            <ac:picMk id="5" creationId="{9D00593F-97BE-4C13-AAE7-99C66CAB2F26}"/>
          </ac:picMkLst>
        </pc:picChg>
      </pc:sldChg>
      <pc:sldChg chg="addSp delSp modSp mod delAnim modAnim">
        <pc:chgData name="Siegbert Rudolph" userId="2af4d44886c067cc" providerId="LiveId" clId="{8497609D-F743-4B62-99AE-59442C79E39C}" dt="2021-10-15T12:36:57.226" v="248"/>
        <pc:sldMkLst>
          <pc:docMk/>
          <pc:sldMk cId="1746237116" sldId="666"/>
        </pc:sldMkLst>
        <pc:spChg chg="mod">
          <ac:chgData name="Siegbert Rudolph" userId="2af4d44886c067cc" providerId="LiveId" clId="{8497609D-F743-4B62-99AE-59442C79E39C}" dt="2021-10-15T12:28:07.711" v="133" actId="1037"/>
          <ac:spMkLst>
            <pc:docMk/>
            <pc:sldMk cId="1746237116" sldId="666"/>
            <ac:spMk id="42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01.025" v="114" actId="207"/>
          <ac:spMkLst>
            <pc:docMk/>
            <pc:sldMk cId="1746237116" sldId="666"/>
            <ac:spMk id="71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28.002" v="156" actId="207"/>
          <ac:spMkLst>
            <pc:docMk/>
            <pc:sldMk cId="1746237116" sldId="666"/>
            <ac:spMk id="72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39.992" v="157" actId="108"/>
          <ac:spMkLst>
            <pc:docMk/>
            <pc:sldMk cId="1746237116" sldId="666"/>
            <ac:spMk id="73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51.838" v="158" actId="108"/>
          <ac:spMkLst>
            <pc:docMk/>
            <pc:sldMk cId="1746237116" sldId="666"/>
            <ac:spMk id="75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57.238" v="159" actId="108"/>
          <ac:spMkLst>
            <pc:docMk/>
            <pc:sldMk cId="1746237116" sldId="666"/>
            <ac:spMk id="92" creationId="{00000000-0000-0000-0000-000000000000}"/>
          </ac:spMkLst>
        </pc:spChg>
        <pc:spChg chg="mod">
          <ac:chgData name="Siegbert Rudolph" userId="2af4d44886c067cc" providerId="LiveId" clId="{8497609D-F743-4B62-99AE-59442C79E39C}" dt="2021-10-15T12:28:10.849" v="153" actId="1037"/>
          <ac:spMkLst>
            <pc:docMk/>
            <pc:sldMk cId="1746237116" sldId="666"/>
            <ac:spMk id="144" creationId="{00000000-0000-0000-0000-000000000000}"/>
          </ac:spMkLst>
        </pc:spChg>
        <pc:picChg chg="del mod">
          <ac:chgData name="Siegbert Rudolph" userId="2af4d44886c067cc" providerId="LiveId" clId="{8497609D-F743-4B62-99AE-59442C79E39C}" dt="2021-10-15T12:31:28.515" v="166" actId="478"/>
          <ac:picMkLst>
            <pc:docMk/>
            <pc:sldMk cId="1746237116" sldId="666"/>
            <ac:picMk id="4" creationId="{5666605C-F092-40BB-8C37-6F44602D4AA0}"/>
          </ac:picMkLst>
        </pc:picChg>
        <pc:picChg chg="add mod">
          <ac:chgData name="Siegbert Rudolph" userId="2af4d44886c067cc" providerId="LiveId" clId="{8497609D-F743-4B62-99AE-59442C79E39C}" dt="2021-10-15T12:35:30.305" v="239" actId="1076"/>
          <ac:picMkLst>
            <pc:docMk/>
            <pc:sldMk cId="1746237116" sldId="666"/>
            <ac:picMk id="5" creationId="{0C284760-28CB-4942-81F5-AF2ABB79FC31}"/>
          </ac:picMkLst>
        </pc:picChg>
      </pc:sldChg>
      <pc:sldChg chg="delSp add del mod delAnim">
        <pc:chgData name="Siegbert Rudolph" userId="2af4d44886c067cc" providerId="LiveId" clId="{8497609D-F743-4B62-99AE-59442C79E39C}" dt="2021-10-15T12:33:05.417" v="171" actId="47"/>
        <pc:sldMkLst>
          <pc:docMk/>
          <pc:sldMk cId="514619517" sldId="670"/>
        </pc:sldMkLst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5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5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5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5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5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6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7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7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7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8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8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8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9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9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0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0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0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0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0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1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3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3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3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3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3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3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4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34.754" v="169" actId="21"/>
          <ac:spMkLst>
            <pc:docMk/>
            <pc:sldMk cId="514619517" sldId="670"/>
            <ac:spMk id="14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2:12.924" v="168" actId="478"/>
          <ac:spMkLst>
            <pc:docMk/>
            <pc:sldMk cId="514619517" sldId="670"/>
            <ac:spMk id="144" creationId="{00000000-0000-0000-0000-000000000000}"/>
          </ac:spMkLst>
        </pc:spChg>
      </pc:sldChg>
      <pc:sldChg chg="addSp delSp modSp add del mod delAnim modAnim">
        <pc:chgData name="Siegbert Rudolph" userId="2af4d44886c067cc" providerId="LiveId" clId="{8497609D-F743-4B62-99AE-59442C79E39C}" dt="2021-10-15T12:35:34.604" v="241" actId="47"/>
        <pc:sldMkLst>
          <pc:docMk/>
          <pc:sldMk cId="1859980041" sldId="670"/>
        </pc:sldMkLst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3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55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56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57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58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59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60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75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76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79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80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87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88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91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2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3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4" creationId="{00000000-0000-0000-0000-000000000000}"/>
          </ac:spMkLst>
        </pc:spChg>
        <pc:spChg chg="add del mod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5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6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7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99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00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03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04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07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08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1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3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32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3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3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3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3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4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3:51.332" v="188" actId="21"/>
          <ac:spMkLst>
            <pc:docMk/>
            <pc:sldMk cId="1859980041" sldId="670"/>
            <ac:spMk id="141" creationId="{00000000-0000-0000-0000-000000000000}"/>
          </ac:spMkLst>
        </pc:spChg>
        <pc:spChg chg="add del">
          <ac:chgData name="Siegbert Rudolph" userId="2af4d44886c067cc" providerId="LiveId" clId="{8497609D-F743-4B62-99AE-59442C79E39C}" dt="2021-10-15T12:33:29.394" v="175" actId="478"/>
          <ac:spMkLst>
            <pc:docMk/>
            <pc:sldMk cId="1859980041" sldId="670"/>
            <ac:spMk id="144" creationId="{00000000-0000-0000-0000-000000000000}"/>
          </ac:spMkLst>
        </pc:spChg>
      </pc:sldChg>
      <pc:sldChg chg="delSp modSp add del mod delAnim">
        <pc:chgData name="Siegbert Rudolph" userId="2af4d44886c067cc" providerId="LiveId" clId="{8497609D-F743-4B62-99AE-59442C79E39C}" dt="2021-10-15T12:35:35.735" v="242" actId="47"/>
        <pc:sldMkLst>
          <pc:docMk/>
          <pc:sldMk cId="3172505210" sldId="671"/>
        </pc:sldMkLst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5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5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3" creationId="{00000000-0000-0000-0000-000000000000}"/>
          </ac:spMkLst>
        </pc:spChg>
        <pc:spChg chg="del mod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6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7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7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35.805" v="214" actId="21"/>
          <ac:spMkLst>
            <pc:docMk/>
            <pc:sldMk cId="3172505210" sldId="671"/>
            <ac:spMk id="7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7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7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8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8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8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9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0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0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0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0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0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1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3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23.757" v="193" actId="478"/>
          <ac:spMkLst>
            <pc:docMk/>
            <pc:sldMk cId="3172505210" sldId="671"/>
            <ac:spMk id="144" creationId="{00000000-0000-0000-0000-000000000000}"/>
          </ac:spMkLst>
        </pc:spChg>
      </pc:sldChg>
      <pc:sldChg chg="delSp modSp add del mod delAnim">
        <pc:chgData name="Siegbert Rudolph" userId="2af4d44886c067cc" providerId="LiveId" clId="{8497609D-F743-4B62-99AE-59442C79E39C}" dt="2021-10-15T12:35:32.565" v="240" actId="47"/>
        <pc:sldMkLst>
          <pc:docMk/>
          <pc:sldMk cId="2475085594" sldId="672"/>
        </pc:sldMkLst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4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4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4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4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4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7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7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73" creationId="{00000000-0000-0000-0000-000000000000}"/>
          </ac:spMkLst>
        </pc:spChg>
        <pc:spChg chg="del mod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7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7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7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79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8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8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8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91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2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4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5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6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7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5:08.819" v="234" actId="21"/>
          <ac:spMkLst>
            <pc:docMk/>
            <pc:sldMk cId="2475085594" sldId="672"/>
            <ac:spMk id="98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100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10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133" creationId="{00000000-0000-0000-0000-000000000000}"/>
          </ac:spMkLst>
        </pc:spChg>
        <pc:spChg chg="del">
          <ac:chgData name="Siegbert Rudolph" userId="2af4d44886c067cc" providerId="LiveId" clId="{8497609D-F743-4B62-99AE-59442C79E39C}" dt="2021-10-15T12:34:56.772" v="219" actId="478"/>
          <ac:spMkLst>
            <pc:docMk/>
            <pc:sldMk cId="2475085594" sldId="672"/>
            <ac:spMk id="144" creationId="{00000000-0000-0000-0000-000000000000}"/>
          </ac:spMkLst>
        </pc:spChg>
      </pc:sldChg>
    </pc:docChg>
  </pc:docChgLst>
  <pc:docChgLst>
    <pc:chgData name="Siegbert Rudolph" userId="2af4d44886c067cc" providerId="LiveId" clId="{8DC5CD4D-0F20-42F9-AA35-62085930C389}"/>
    <pc:docChg chg="addSld delSld modSld">
      <pc:chgData name="Siegbert Rudolph" userId="2af4d44886c067cc" providerId="LiveId" clId="{8DC5CD4D-0F20-42F9-AA35-62085930C389}" dt="2022-06-15T11:07:27.048" v="3"/>
      <pc:docMkLst>
        <pc:docMk/>
      </pc:docMkLst>
      <pc:sldChg chg="addSp new">
        <pc:chgData name="Siegbert Rudolph" userId="2af4d44886c067cc" providerId="LiveId" clId="{8DC5CD4D-0F20-42F9-AA35-62085930C389}" dt="2022-06-15T11:07:27.048" v="3"/>
        <pc:sldMkLst>
          <pc:docMk/>
          <pc:sldMk cId="4136703072" sldId="670"/>
        </pc:sldMkLst>
        <pc:picChg chg="add">
          <ac:chgData name="Siegbert Rudolph" userId="2af4d44886c067cc" providerId="LiveId" clId="{8DC5CD4D-0F20-42F9-AA35-62085930C389}" dt="2022-06-15T11:07:27.048" v="3"/>
          <ac:picMkLst>
            <pc:docMk/>
            <pc:sldMk cId="4136703072" sldId="670"/>
            <ac:picMk id="3" creationId="{CFAFFDB7-5EB3-0A76-40CF-4B460347BAB7}"/>
          </ac:picMkLst>
        </pc:picChg>
      </pc:sldChg>
      <pc:sldChg chg="add del">
        <pc:chgData name="Siegbert Rudolph" userId="2af4d44886c067cc" providerId="LiveId" clId="{8DC5CD4D-0F20-42F9-AA35-62085930C389}" dt="2022-06-15T11:07:14.622" v="2" actId="47"/>
        <pc:sldMkLst>
          <pc:docMk/>
          <pc:sldMk cId="532234909" sldId="671"/>
        </pc:sldMkLst>
      </pc:sldChg>
    </pc:docChg>
  </pc:docChgLst>
  <pc:docChgLst>
    <pc:chgData name="Siegbert Rudolph" userId="2af4d44886c067cc" providerId="LiveId" clId="{683ED9DE-6FFA-40D7-98BD-8E7841B43451}"/>
    <pc:docChg chg="custSel modSld">
      <pc:chgData name="Siegbert Rudolph" userId="2af4d44886c067cc" providerId="LiveId" clId="{683ED9DE-6FFA-40D7-98BD-8E7841B43451}" dt="2022-07-03T13:17:50.491" v="52" actId="1076"/>
      <pc:docMkLst>
        <pc:docMk/>
      </pc:docMkLst>
      <pc:sldChg chg="delSp modSp mod">
        <pc:chgData name="Siegbert Rudolph" userId="2af4d44886c067cc" providerId="LiveId" clId="{683ED9DE-6FFA-40D7-98BD-8E7841B43451}" dt="2022-07-03T13:17:50.460" v="5" actId="1076"/>
        <pc:sldMkLst>
          <pc:docMk/>
          <pc:sldMk cId="0" sldId="444"/>
        </pc:sldMkLst>
        <pc:spChg chg="del">
          <ac:chgData name="Siegbert Rudolph" userId="2af4d44886c067cc" providerId="LiveId" clId="{683ED9DE-6FFA-40D7-98BD-8E7841B43451}" dt="2022-07-03T13:17:50.444" v="0" actId="478"/>
          <ac:spMkLst>
            <pc:docMk/>
            <pc:sldMk cId="0" sldId="444"/>
            <ac:spMk id="2" creationId="{6FD7BC0B-EA27-455D-8802-1009280ADD8E}"/>
          </ac:spMkLst>
        </pc:spChg>
        <pc:spChg chg="mod">
          <ac:chgData name="Siegbert Rudolph" userId="2af4d44886c067cc" providerId="LiveId" clId="{683ED9DE-6FFA-40D7-98BD-8E7841B43451}" dt="2022-07-03T13:17:50.460" v="5" actId="1076"/>
          <ac:spMkLst>
            <pc:docMk/>
            <pc:sldMk cId="0" sldId="444"/>
            <ac:spMk id="3" creationId="{A778D577-3CA9-620D-B290-102D300CEC41}"/>
          </ac:spMkLst>
        </pc:spChg>
      </pc:sldChg>
      <pc:sldChg chg="delSp modSp mod">
        <pc:chgData name="Siegbert Rudolph" userId="2af4d44886c067cc" providerId="LiveId" clId="{683ED9DE-6FFA-40D7-98BD-8E7841B43451}" dt="2022-07-03T13:17:50.475" v="29" actId="1076"/>
        <pc:sldMkLst>
          <pc:docMk/>
          <pc:sldMk cId="0" sldId="593"/>
        </pc:sldMkLst>
        <pc:spChg chg="del">
          <ac:chgData name="Siegbert Rudolph" userId="2af4d44886c067cc" providerId="LiveId" clId="{683ED9DE-6FFA-40D7-98BD-8E7841B43451}" dt="2022-07-03T13:17:50.475" v="24" actId="478"/>
          <ac:spMkLst>
            <pc:docMk/>
            <pc:sldMk cId="0" sldId="593"/>
            <ac:spMk id="2" creationId="{4B368B96-2503-4EB9-B3D5-DAE60D5F08E8}"/>
          </ac:spMkLst>
        </pc:spChg>
        <pc:spChg chg="mod">
          <ac:chgData name="Siegbert Rudolph" userId="2af4d44886c067cc" providerId="LiveId" clId="{683ED9DE-6FFA-40D7-98BD-8E7841B43451}" dt="2022-07-03T13:17:50.475" v="29" actId="1076"/>
          <ac:spMkLst>
            <pc:docMk/>
            <pc:sldMk cId="0" sldId="593"/>
            <ac:spMk id="7" creationId="{F61EF235-CDBD-00A3-46F9-72D399C4915F}"/>
          </ac:spMkLst>
        </pc:spChg>
      </pc:sldChg>
      <pc:sldChg chg="delSp modSp mod">
        <pc:chgData name="Siegbert Rudolph" userId="2af4d44886c067cc" providerId="LiveId" clId="{683ED9DE-6FFA-40D7-98BD-8E7841B43451}" dt="2022-07-03T13:17:50.491" v="47" actId="1076"/>
        <pc:sldMkLst>
          <pc:docMk/>
          <pc:sldMk cId="1647492060" sldId="607"/>
        </pc:sldMkLst>
        <pc:spChg chg="del">
          <ac:chgData name="Siegbert Rudolph" userId="2af4d44886c067cc" providerId="LiveId" clId="{683ED9DE-6FFA-40D7-98BD-8E7841B43451}" dt="2022-07-03T13:17:50.475" v="42" actId="478"/>
          <ac:spMkLst>
            <pc:docMk/>
            <pc:sldMk cId="1647492060" sldId="607"/>
            <ac:spMk id="2" creationId="{814FDAE0-E6B3-4FA1-A45D-E9D89957C31F}"/>
          </ac:spMkLst>
        </pc:spChg>
        <pc:spChg chg="mod">
          <ac:chgData name="Siegbert Rudolph" userId="2af4d44886c067cc" providerId="LiveId" clId="{683ED9DE-6FFA-40D7-98BD-8E7841B43451}" dt="2022-07-03T13:17:50.491" v="47" actId="1076"/>
          <ac:spMkLst>
            <pc:docMk/>
            <pc:sldMk cId="1647492060" sldId="607"/>
            <ac:spMk id="5" creationId="{69D548E8-007A-960D-4C8C-346FFEC421B7}"/>
          </ac:spMkLst>
        </pc:spChg>
      </pc:sldChg>
      <pc:sldChg chg="delSp modSp mod">
        <pc:chgData name="Siegbert Rudolph" userId="2af4d44886c067cc" providerId="LiveId" clId="{683ED9DE-6FFA-40D7-98BD-8E7841B43451}" dt="2022-07-03T13:17:50.460" v="11" actId="1076"/>
        <pc:sldMkLst>
          <pc:docMk/>
          <pc:sldMk cId="2644811451" sldId="664"/>
        </pc:sldMkLst>
        <pc:spChg chg="mod">
          <ac:chgData name="Siegbert Rudolph" userId="2af4d44886c067cc" providerId="LiveId" clId="{683ED9DE-6FFA-40D7-98BD-8E7841B43451}" dt="2022-07-03T13:17:50.460" v="11" actId="1076"/>
          <ac:spMkLst>
            <pc:docMk/>
            <pc:sldMk cId="2644811451" sldId="664"/>
            <ac:spMk id="4" creationId="{9343E9EF-788B-DA46-A425-8DD36202562C}"/>
          </ac:spMkLst>
        </pc:spChg>
        <pc:spChg chg="del">
          <ac:chgData name="Siegbert Rudolph" userId="2af4d44886c067cc" providerId="LiveId" clId="{683ED9DE-6FFA-40D7-98BD-8E7841B43451}" dt="2022-07-03T13:17:50.460" v="6" actId="478"/>
          <ac:spMkLst>
            <pc:docMk/>
            <pc:sldMk cId="2644811451" sldId="664"/>
            <ac:spMk id="5" creationId="{97E5454F-1BB1-418B-A6A8-712A6FEECD31}"/>
          </ac:spMkLst>
        </pc:spChg>
      </pc:sldChg>
      <pc:sldChg chg="delSp modSp mod">
        <pc:chgData name="Siegbert Rudolph" userId="2af4d44886c067cc" providerId="LiveId" clId="{683ED9DE-6FFA-40D7-98BD-8E7841B43451}" dt="2022-07-03T13:17:50.460" v="17" actId="1076"/>
        <pc:sldMkLst>
          <pc:docMk/>
          <pc:sldMk cId="3326300593" sldId="665"/>
        </pc:sldMkLst>
        <pc:spChg chg="del">
          <ac:chgData name="Siegbert Rudolph" userId="2af4d44886c067cc" providerId="LiveId" clId="{683ED9DE-6FFA-40D7-98BD-8E7841B43451}" dt="2022-07-03T13:17:50.460" v="12" actId="478"/>
          <ac:spMkLst>
            <pc:docMk/>
            <pc:sldMk cId="3326300593" sldId="665"/>
            <ac:spMk id="3" creationId="{94F4AF75-29AF-4440-B764-1332BA76A0D6}"/>
          </ac:spMkLst>
        </pc:spChg>
        <pc:spChg chg="mod">
          <ac:chgData name="Siegbert Rudolph" userId="2af4d44886c067cc" providerId="LiveId" clId="{683ED9DE-6FFA-40D7-98BD-8E7841B43451}" dt="2022-07-03T13:17:50.460" v="17" actId="1076"/>
          <ac:spMkLst>
            <pc:docMk/>
            <pc:sldMk cId="3326300593" sldId="665"/>
            <ac:spMk id="4" creationId="{43A01DF0-706E-FF6D-97C0-5CE6180DEE00}"/>
          </ac:spMkLst>
        </pc:spChg>
      </pc:sldChg>
      <pc:sldChg chg="delSp modSp mod">
        <pc:chgData name="Siegbert Rudolph" userId="2af4d44886c067cc" providerId="LiveId" clId="{683ED9DE-6FFA-40D7-98BD-8E7841B43451}" dt="2022-07-03T13:17:50.475" v="23" actId="1076"/>
        <pc:sldMkLst>
          <pc:docMk/>
          <pc:sldMk cId="1746237116" sldId="666"/>
        </pc:sldMkLst>
        <pc:spChg chg="del">
          <ac:chgData name="Siegbert Rudolph" userId="2af4d44886c067cc" providerId="LiveId" clId="{683ED9DE-6FFA-40D7-98BD-8E7841B43451}" dt="2022-07-03T13:17:50.460" v="18" actId="478"/>
          <ac:spMkLst>
            <pc:docMk/>
            <pc:sldMk cId="1746237116" sldId="666"/>
            <ac:spMk id="3" creationId="{1AB1A88C-BE5E-4444-B463-69003D0D1631}"/>
          </ac:spMkLst>
        </pc:spChg>
        <pc:spChg chg="mod">
          <ac:chgData name="Siegbert Rudolph" userId="2af4d44886c067cc" providerId="LiveId" clId="{683ED9DE-6FFA-40D7-98BD-8E7841B43451}" dt="2022-07-03T13:17:50.475" v="23" actId="1076"/>
          <ac:spMkLst>
            <pc:docMk/>
            <pc:sldMk cId="1746237116" sldId="666"/>
            <ac:spMk id="4" creationId="{6CB0E1CC-B95A-7D25-EFA5-6D6673C50EF6}"/>
          </ac:spMkLst>
        </pc:spChg>
      </pc:sldChg>
      <pc:sldChg chg="delSp modSp mod">
        <pc:chgData name="Siegbert Rudolph" userId="2af4d44886c067cc" providerId="LiveId" clId="{683ED9DE-6FFA-40D7-98BD-8E7841B43451}" dt="2022-07-03T13:17:50.475" v="35" actId="1076"/>
        <pc:sldMkLst>
          <pc:docMk/>
          <pc:sldMk cId="3004879261" sldId="667"/>
        </pc:sldMkLst>
        <pc:spChg chg="del">
          <ac:chgData name="Siegbert Rudolph" userId="2af4d44886c067cc" providerId="LiveId" clId="{683ED9DE-6FFA-40D7-98BD-8E7841B43451}" dt="2022-07-03T13:17:50.475" v="30" actId="478"/>
          <ac:spMkLst>
            <pc:docMk/>
            <pc:sldMk cId="3004879261" sldId="667"/>
            <ac:spMk id="2" creationId="{18357EF7-0031-44DE-9B07-DB52AD1D0561}"/>
          </ac:spMkLst>
        </pc:spChg>
        <pc:spChg chg="mod">
          <ac:chgData name="Siegbert Rudolph" userId="2af4d44886c067cc" providerId="LiveId" clId="{683ED9DE-6FFA-40D7-98BD-8E7841B43451}" dt="2022-07-03T13:17:50.475" v="35" actId="1076"/>
          <ac:spMkLst>
            <pc:docMk/>
            <pc:sldMk cId="3004879261" sldId="667"/>
            <ac:spMk id="3" creationId="{83409835-FFAC-8078-0BAB-D7E74327EEB2}"/>
          </ac:spMkLst>
        </pc:spChg>
      </pc:sldChg>
      <pc:sldChg chg="delSp modSp mod">
        <pc:chgData name="Siegbert Rudolph" userId="2af4d44886c067cc" providerId="LiveId" clId="{683ED9DE-6FFA-40D7-98BD-8E7841B43451}" dt="2022-07-03T13:17:50.475" v="41" actId="1076"/>
        <pc:sldMkLst>
          <pc:docMk/>
          <pc:sldMk cId="1873054296" sldId="669"/>
        </pc:sldMkLst>
        <pc:spChg chg="del">
          <ac:chgData name="Siegbert Rudolph" userId="2af4d44886c067cc" providerId="LiveId" clId="{683ED9DE-6FFA-40D7-98BD-8E7841B43451}" dt="2022-07-03T13:17:50.475" v="36" actId="478"/>
          <ac:spMkLst>
            <pc:docMk/>
            <pc:sldMk cId="1873054296" sldId="669"/>
            <ac:spMk id="2" creationId="{D36140B4-7431-40CA-AFC5-4C8CE91D86C2}"/>
          </ac:spMkLst>
        </pc:spChg>
        <pc:spChg chg="mod">
          <ac:chgData name="Siegbert Rudolph" userId="2af4d44886c067cc" providerId="LiveId" clId="{683ED9DE-6FFA-40D7-98BD-8E7841B43451}" dt="2022-07-03T13:17:50.475" v="41" actId="1076"/>
          <ac:spMkLst>
            <pc:docMk/>
            <pc:sldMk cId="1873054296" sldId="669"/>
            <ac:spMk id="3" creationId="{1E5E2CCE-9EBD-C79D-2EBF-F0180401CE64}"/>
          </ac:spMkLst>
        </pc:spChg>
      </pc:sldChg>
      <pc:sldChg chg="modSp mod">
        <pc:chgData name="Siegbert Rudolph" userId="2af4d44886c067cc" providerId="LiveId" clId="{683ED9DE-6FFA-40D7-98BD-8E7841B43451}" dt="2022-07-03T13:17:50.491" v="52" actId="1076"/>
        <pc:sldMkLst>
          <pc:docMk/>
          <pc:sldMk cId="4136703072" sldId="670"/>
        </pc:sldMkLst>
        <pc:spChg chg="mod">
          <ac:chgData name="Siegbert Rudolph" userId="2af4d44886c067cc" providerId="LiveId" clId="{683ED9DE-6FFA-40D7-98BD-8E7841B43451}" dt="2022-07-03T13:17:50.491" v="52" actId="1076"/>
          <ac:spMkLst>
            <pc:docMk/>
            <pc:sldMk cId="4136703072" sldId="670"/>
            <ac:spMk id="4" creationId="{15924BFD-5E47-7FDF-9CCB-EDBD08D67577}"/>
          </ac:spMkLst>
        </pc:spChg>
      </pc:sldChg>
    </pc:docChg>
  </pc:docChgLst>
  <pc:docChgLst>
    <pc:chgData name="Siegbert Rudolph" userId="2af4d44886c067cc" providerId="LiveId" clId="{44E19E6D-E17E-4EAE-B14F-E8563EE2CC21}"/>
    <pc:docChg chg="undo custSel modSld">
      <pc:chgData name="Siegbert Rudolph" userId="2af4d44886c067cc" providerId="LiveId" clId="{44E19E6D-E17E-4EAE-B14F-E8563EE2CC21}" dt="2023-05-20T09:01:23.275" v="109" actId="1076"/>
      <pc:docMkLst>
        <pc:docMk/>
      </pc:docMkLst>
      <pc:sldChg chg="addSp delSp modSp mod delAnim modAnim">
        <pc:chgData name="Siegbert Rudolph" userId="2af4d44886c067cc" providerId="LiveId" clId="{44E19E6D-E17E-4EAE-B14F-E8563EE2CC21}" dt="2023-05-20T09:00:21.776" v="81" actId="1076"/>
        <pc:sldMkLst>
          <pc:docMk/>
          <pc:sldMk cId="2644811451" sldId="664"/>
        </pc:sldMkLst>
        <pc:spChg chg="mod ord">
          <ac:chgData name="Siegbert Rudolph" userId="2af4d44886c067cc" providerId="LiveId" clId="{44E19E6D-E17E-4EAE-B14F-E8563EE2CC21}" dt="2023-05-20T07:50:19.938" v="53" actId="1076"/>
          <ac:spMkLst>
            <pc:docMk/>
            <pc:sldMk cId="2644811451" sldId="664"/>
            <ac:spMk id="3" creationId="{00000000-0000-0000-0000-000000000000}"/>
          </ac:spMkLst>
        </pc:spChg>
        <pc:spChg chg="add del mod">
          <ac:chgData name="Siegbert Rudolph" userId="2af4d44886c067cc" providerId="LiveId" clId="{44E19E6D-E17E-4EAE-B14F-E8563EE2CC21}" dt="2023-05-20T06:08:59.791" v="2" actId="478"/>
          <ac:spMkLst>
            <pc:docMk/>
            <pc:sldMk cId="2644811451" sldId="664"/>
            <ac:spMk id="5" creationId="{6DC3D5B5-8910-A31A-D52D-652FFDC962BC}"/>
          </ac:spMkLst>
        </pc:spChg>
        <pc:spChg chg="add del mod">
          <ac:chgData name="Siegbert Rudolph" userId="2af4d44886c067cc" providerId="LiveId" clId="{44E19E6D-E17E-4EAE-B14F-E8563EE2CC21}" dt="2023-05-20T06:08:52.260" v="1" actId="478"/>
          <ac:spMkLst>
            <pc:docMk/>
            <pc:sldMk cId="2644811451" sldId="664"/>
            <ac:spMk id="7" creationId="{8870C25C-1C0E-859F-1E0F-E246C3926325}"/>
          </ac:spMkLst>
        </pc:spChg>
        <pc:spChg chg="add mod 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8" creationId="{80621883-2E1E-5B91-6C6C-3D521E41ED31}"/>
          </ac:spMkLst>
        </pc:spChg>
        <pc:spChg chg="add mod ord">
          <ac:chgData name="Siegbert Rudolph" userId="2af4d44886c067cc" providerId="LiveId" clId="{44E19E6D-E17E-4EAE-B14F-E8563EE2CC21}" dt="2023-05-20T07:51:14.419" v="63" actId="1036"/>
          <ac:spMkLst>
            <pc:docMk/>
            <pc:sldMk cId="2644811451" sldId="664"/>
            <ac:spMk id="9" creationId="{E9E00C2C-1684-CC9E-D6B8-ECAE56DE683B}"/>
          </ac:spMkLst>
        </pc:spChg>
        <pc:spChg chg="mod ord">
          <ac:chgData name="Siegbert Rudolph" userId="2af4d44886c067cc" providerId="LiveId" clId="{44E19E6D-E17E-4EAE-B14F-E8563EE2CC21}" dt="2023-05-20T07:51:10.861" v="59" actId="1076"/>
          <ac:spMkLst>
            <pc:docMk/>
            <pc:sldMk cId="2644811451" sldId="664"/>
            <ac:spMk id="55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56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57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5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59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60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00.571" v="69" actId="20577"/>
          <ac:spMkLst>
            <pc:docMk/>
            <pc:sldMk cId="2644811451" sldId="664"/>
            <ac:spMk id="76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7:51:04.103" v="58" actId="1076"/>
          <ac:spMkLst>
            <pc:docMk/>
            <pc:sldMk cId="2644811451" sldId="664"/>
            <ac:spMk id="79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03.221" v="71" actId="20577"/>
          <ac:spMkLst>
            <pc:docMk/>
            <pc:sldMk cId="2644811451" sldId="664"/>
            <ac:spMk id="8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87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06.067" v="73" actId="20577"/>
          <ac:spMkLst>
            <pc:docMk/>
            <pc:sldMk cId="2644811451" sldId="664"/>
            <ac:spMk id="8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91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08.456" v="75" actId="20577"/>
          <ac:spMkLst>
            <pc:docMk/>
            <pc:sldMk cId="2644811451" sldId="664"/>
            <ac:spMk id="10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103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10.830" v="77" actId="20577"/>
          <ac:spMkLst>
            <pc:docMk/>
            <pc:sldMk cId="2644811451" sldId="664"/>
            <ac:spMk id="104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107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18.489" v="80" actId="207"/>
          <ac:spMkLst>
            <pc:docMk/>
            <pc:sldMk cId="2644811451" sldId="664"/>
            <ac:spMk id="10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111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8:59:57.423" v="67" actId="20577"/>
          <ac:spMkLst>
            <pc:docMk/>
            <pc:sldMk cId="2644811451" sldId="664"/>
            <ac:spMk id="133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2:50.075" v="23" actId="166"/>
          <ac:spMkLst>
            <pc:docMk/>
            <pc:sldMk cId="2644811451" sldId="664"/>
            <ac:spMk id="144" creationId="{00000000-0000-0000-0000-000000000000}"/>
          </ac:spMkLst>
        </pc:spChg>
        <pc:picChg chg="mod ord">
          <ac:chgData name="Siegbert Rudolph" userId="2af4d44886c067cc" providerId="LiveId" clId="{44E19E6D-E17E-4EAE-B14F-E8563EE2CC21}" dt="2023-05-20T09:00:21.776" v="81" actId="1076"/>
          <ac:picMkLst>
            <pc:docMk/>
            <pc:sldMk cId="2644811451" sldId="664"/>
            <ac:picMk id="6" creationId="{980D5F0D-A936-47F5-A52F-228C50547385}"/>
          </ac:picMkLst>
        </pc:picChg>
      </pc:sldChg>
      <pc:sldChg chg="addSp modSp mod modAnim">
        <pc:chgData name="Siegbert Rudolph" userId="2af4d44886c067cc" providerId="LiveId" clId="{44E19E6D-E17E-4EAE-B14F-E8563EE2CC21}" dt="2023-05-20T09:00:54.179" v="96" actId="1076"/>
        <pc:sldMkLst>
          <pc:docMk/>
          <pc:sldMk cId="3326300593" sldId="665"/>
        </pc:sldMkLst>
        <pc:spChg chg="add mod 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3" creationId="{5D0FA0E9-1B69-07F9-A2F9-A81748BA9438}"/>
          </ac:spMkLst>
        </pc:spChg>
        <pc:spChg chg="add mod ord">
          <ac:chgData name="Siegbert Rudolph" userId="2af4d44886c067cc" providerId="LiveId" clId="{44E19E6D-E17E-4EAE-B14F-E8563EE2CC21}" dt="2023-05-20T06:13:47.221" v="32" actId="14100"/>
          <ac:spMkLst>
            <pc:docMk/>
            <pc:sldMk cId="3326300593" sldId="665"/>
            <ac:spMk id="6" creationId="{CFD3574E-EF1F-A0FB-9262-A1AB32AD4912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2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3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4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5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6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7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58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34.233" v="86" actId="20577"/>
          <ac:spMkLst>
            <pc:docMk/>
            <pc:sldMk cId="3326300593" sldId="665"/>
            <ac:spMk id="76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79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37.793" v="88" actId="20577"/>
          <ac:spMkLst>
            <pc:docMk/>
            <pc:sldMk cId="3326300593" sldId="665"/>
            <ac:spMk id="8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87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40.519" v="90" actId="20577"/>
          <ac:spMkLst>
            <pc:docMk/>
            <pc:sldMk cId="3326300593" sldId="665"/>
            <ac:spMk id="8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91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43.412" v="92" actId="20577"/>
          <ac:spMkLst>
            <pc:docMk/>
            <pc:sldMk cId="3326300593" sldId="665"/>
            <ac:spMk id="10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103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50.262" v="95" actId="207"/>
          <ac:spMkLst>
            <pc:docMk/>
            <pc:sldMk cId="3326300593" sldId="665"/>
            <ac:spMk id="104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107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10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111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0:30.752" v="84" actId="20577"/>
          <ac:spMkLst>
            <pc:docMk/>
            <pc:sldMk cId="3326300593" sldId="665"/>
            <ac:spMk id="133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4:16.517" v="33" actId="166"/>
          <ac:spMkLst>
            <pc:docMk/>
            <pc:sldMk cId="3326300593" sldId="665"/>
            <ac:spMk id="144" creationId="{00000000-0000-0000-0000-000000000000}"/>
          </ac:spMkLst>
        </pc:spChg>
        <pc:picChg chg="mod ord">
          <ac:chgData name="Siegbert Rudolph" userId="2af4d44886c067cc" providerId="LiveId" clId="{44E19E6D-E17E-4EAE-B14F-E8563EE2CC21}" dt="2023-05-20T09:00:54.179" v="96" actId="1076"/>
          <ac:picMkLst>
            <pc:docMk/>
            <pc:sldMk cId="3326300593" sldId="665"/>
            <ac:picMk id="5" creationId="{9D00593F-97BE-4C13-AAE7-99C66CAB2F26}"/>
          </ac:picMkLst>
        </pc:picChg>
      </pc:sldChg>
      <pc:sldChg chg="addSp delSp modSp mod delAnim modAnim">
        <pc:chgData name="Siegbert Rudolph" userId="2af4d44886c067cc" providerId="LiveId" clId="{44E19E6D-E17E-4EAE-B14F-E8563EE2CC21}" dt="2023-05-20T09:01:23.275" v="109" actId="1076"/>
        <pc:sldMkLst>
          <pc:docMk/>
          <pc:sldMk cId="1746237116" sldId="666"/>
        </pc:sldMkLst>
        <pc:spChg chg="add del mod">
          <ac:chgData name="Siegbert Rudolph" userId="2af4d44886c067cc" providerId="LiveId" clId="{44E19E6D-E17E-4EAE-B14F-E8563EE2CC21}" dt="2023-05-20T06:15:36.759" v="40" actId="478"/>
          <ac:spMkLst>
            <pc:docMk/>
            <pc:sldMk cId="1746237116" sldId="666"/>
            <ac:spMk id="3" creationId="{9BC7515C-4DD4-DA81-6609-3C3C51D4BB8D}"/>
          </ac:spMkLst>
        </pc:spChg>
        <pc:spChg chg="add del mod">
          <ac:chgData name="Siegbert Rudolph" userId="2af4d44886c067cc" providerId="LiveId" clId="{44E19E6D-E17E-4EAE-B14F-E8563EE2CC21}" dt="2023-05-20T06:15:34.505" v="39" actId="478"/>
          <ac:spMkLst>
            <pc:docMk/>
            <pc:sldMk cId="1746237116" sldId="666"/>
            <ac:spMk id="6" creationId="{F30DA533-CAB9-4A45-7442-9676EB20F2D7}"/>
          </ac:spMkLst>
        </pc:spChg>
        <pc:spChg chg="add mod">
          <ac:chgData name="Siegbert Rudolph" userId="2af4d44886c067cc" providerId="LiveId" clId="{44E19E6D-E17E-4EAE-B14F-E8563EE2CC21}" dt="2023-05-20T06:15:42.529" v="42"/>
          <ac:spMkLst>
            <pc:docMk/>
            <pc:sldMk cId="1746237116" sldId="666"/>
            <ac:spMk id="7" creationId="{6E60B492-8E31-90E8-8457-96519FD58032}"/>
          </ac:spMkLst>
        </pc:spChg>
        <pc:spChg chg="add mod">
          <ac:chgData name="Siegbert Rudolph" userId="2af4d44886c067cc" providerId="LiveId" clId="{44E19E6D-E17E-4EAE-B14F-E8563EE2CC21}" dt="2023-05-20T06:15:50.486" v="43" actId="14100"/>
          <ac:spMkLst>
            <pc:docMk/>
            <pc:sldMk cId="1746237116" sldId="666"/>
            <ac:spMk id="8" creationId="{0FD743B3-4EA9-C1A9-10FF-D7F75DCF7CD1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42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43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44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45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46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1:06.483" v="101" actId="20577"/>
          <ac:spMkLst>
            <pc:docMk/>
            <pc:sldMk cId="1746237116" sldId="666"/>
            <ac:spMk id="76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79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1:09.139" v="103" actId="20577"/>
          <ac:spMkLst>
            <pc:docMk/>
            <pc:sldMk cId="1746237116" sldId="666"/>
            <ac:spMk id="8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87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1:11.941" v="105" actId="20577"/>
          <ac:spMkLst>
            <pc:docMk/>
            <pc:sldMk cId="1746237116" sldId="666"/>
            <ac:spMk id="88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91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1:18.877" v="108" actId="207"/>
          <ac:spMkLst>
            <pc:docMk/>
            <pc:sldMk cId="1746237116" sldId="666"/>
            <ac:spMk id="100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103" creationId="{00000000-0000-0000-0000-000000000000}"/>
          </ac:spMkLst>
        </pc:spChg>
        <pc:spChg chg="mod ord">
          <ac:chgData name="Siegbert Rudolph" userId="2af4d44886c067cc" providerId="LiveId" clId="{44E19E6D-E17E-4EAE-B14F-E8563EE2CC21}" dt="2023-05-20T09:01:01.922" v="99" actId="20577"/>
          <ac:spMkLst>
            <pc:docMk/>
            <pc:sldMk cId="1746237116" sldId="666"/>
            <ac:spMk id="133" creationId="{00000000-0000-0000-0000-000000000000}"/>
          </ac:spMkLst>
        </pc:spChg>
        <pc:spChg chg="ord">
          <ac:chgData name="Siegbert Rudolph" userId="2af4d44886c067cc" providerId="LiveId" clId="{44E19E6D-E17E-4EAE-B14F-E8563EE2CC21}" dt="2023-05-20T06:15:59.489" v="44" actId="166"/>
          <ac:spMkLst>
            <pc:docMk/>
            <pc:sldMk cId="1746237116" sldId="666"/>
            <ac:spMk id="144" creationId="{00000000-0000-0000-0000-000000000000}"/>
          </ac:spMkLst>
        </pc:spChg>
        <pc:picChg chg="mod ord">
          <ac:chgData name="Siegbert Rudolph" userId="2af4d44886c067cc" providerId="LiveId" clId="{44E19E6D-E17E-4EAE-B14F-E8563EE2CC21}" dt="2023-05-20T09:01:23.275" v="109" actId="1076"/>
          <ac:picMkLst>
            <pc:docMk/>
            <pc:sldMk cId="1746237116" sldId="666"/>
            <ac:picMk id="5" creationId="{0C284760-28CB-4942-81F5-AF2ABB79FC31}"/>
          </ac:picMkLst>
        </pc:picChg>
      </pc:sldChg>
    </pc:docChg>
  </pc:docChgLst>
  <pc:docChgLst>
    <pc:chgData name="Siegbert Rudolph" userId="2af4d44886c067cc" providerId="LiveId" clId="{E2899115-9632-4F87-A408-A92DCCD0EE6B}"/>
    <pc:docChg chg="undo custSel addSld delSld modSld">
      <pc:chgData name="Siegbert Rudolph" userId="2af4d44886c067cc" providerId="LiveId" clId="{E2899115-9632-4F87-A408-A92DCCD0EE6B}" dt="2024-03-03T16:37:43.139" v="18"/>
      <pc:docMkLst>
        <pc:docMk/>
      </pc:docMkLst>
      <pc:sldChg chg="modSp mod">
        <pc:chgData name="Siegbert Rudolph" userId="2af4d44886c067cc" providerId="LiveId" clId="{E2899115-9632-4F87-A408-A92DCCD0EE6B}" dt="2024-03-03T16:36:11.247" v="1" actId="1076"/>
        <pc:sldMkLst>
          <pc:docMk/>
          <pc:sldMk cId="2644811451" sldId="664"/>
        </pc:sldMkLst>
        <pc:picChg chg="mod">
          <ac:chgData name="Siegbert Rudolph" userId="2af4d44886c067cc" providerId="LiveId" clId="{E2899115-9632-4F87-A408-A92DCCD0EE6B}" dt="2024-03-03T16:36:11.247" v="1" actId="1076"/>
          <ac:picMkLst>
            <pc:docMk/>
            <pc:sldMk cId="2644811451" sldId="664"/>
            <ac:picMk id="6" creationId="{980D5F0D-A936-47F5-A52F-228C50547385}"/>
          </ac:picMkLst>
        </pc:picChg>
      </pc:sldChg>
      <pc:sldChg chg="del">
        <pc:chgData name="Siegbert Rudolph" userId="2af4d44886c067cc" providerId="LiveId" clId="{E2899115-9632-4F87-A408-A92DCCD0EE6B}" dt="2024-03-03T16:36:29.351" v="2" actId="47"/>
        <pc:sldMkLst>
          <pc:docMk/>
          <pc:sldMk cId="3137459059" sldId="671"/>
        </pc:sldMkLst>
      </pc:sldChg>
      <pc:sldChg chg="addSp delSp modSp add mod delAnim">
        <pc:chgData name="Siegbert Rudolph" userId="2af4d44886c067cc" providerId="LiveId" clId="{E2899115-9632-4F87-A408-A92DCCD0EE6B}" dt="2024-03-03T16:37:25.687" v="12" actId="14100"/>
        <pc:sldMkLst>
          <pc:docMk/>
          <pc:sldMk cId="4272611713" sldId="671"/>
        </pc:sldMkLst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3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8" creationId="{80621883-2E1E-5B91-6C6C-3D521E41ED31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55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56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57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58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59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60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76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79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80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87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88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91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00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03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04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07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08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11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33" creationId="{00000000-0000-0000-0000-000000000000}"/>
          </ac:spMkLst>
        </pc:spChg>
        <pc:spChg chg="del">
          <ac:chgData name="Siegbert Rudolph" userId="2af4d44886c067cc" providerId="LiveId" clId="{E2899115-9632-4F87-A408-A92DCCD0EE6B}" dt="2024-03-03T16:37:06.493" v="7" actId="478"/>
          <ac:spMkLst>
            <pc:docMk/>
            <pc:sldMk cId="4272611713" sldId="671"/>
            <ac:spMk id="144" creationId="{00000000-0000-0000-0000-000000000000}"/>
          </ac:spMkLst>
        </pc:spChg>
        <pc:picChg chg="del">
          <ac:chgData name="Siegbert Rudolph" userId="2af4d44886c067cc" providerId="LiveId" clId="{E2899115-9632-4F87-A408-A92DCCD0EE6B}" dt="2024-03-03T16:36:41.382" v="5" actId="478"/>
          <ac:picMkLst>
            <pc:docMk/>
            <pc:sldMk cId="4272611713" sldId="671"/>
            <ac:picMk id="6" creationId="{980D5F0D-A936-47F5-A52F-228C50547385}"/>
          </ac:picMkLst>
        </pc:picChg>
        <pc:picChg chg="add mod">
          <ac:chgData name="Siegbert Rudolph" userId="2af4d44886c067cc" providerId="LiveId" clId="{E2899115-9632-4F87-A408-A92DCCD0EE6B}" dt="2024-03-03T16:37:25.687" v="12" actId="14100"/>
          <ac:picMkLst>
            <pc:docMk/>
            <pc:sldMk cId="4272611713" sldId="671"/>
            <ac:picMk id="7" creationId="{E1ECA76E-29F4-946B-6996-64F754685156}"/>
          </ac:picMkLst>
        </pc:picChg>
      </pc:sldChg>
      <pc:sldChg chg="add">
        <pc:chgData name="Siegbert Rudolph" userId="2af4d44886c067cc" providerId="LiveId" clId="{E2899115-9632-4F87-A408-A92DCCD0EE6B}" dt="2024-03-03T16:36:38.557" v="4" actId="2890"/>
        <pc:sldMkLst>
          <pc:docMk/>
          <pc:sldMk cId="4020555445" sldId="672"/>
        </pc:sldMkLst>
      </pc:sldChg>
      <pc:sldChg chg="addSp delSp modSp add mod">
        <pc:chgData name="Siegbert Rudolph" userId="2af4d44886c067cc" providerId="LiveId" clId="{E2899115-9632-4F87-A408-A92DCCD0EE6B}" dt="2024-03-03T16:37:43.139" v="18"/>
        <pc:sldMkLst>
          <pc:docMk/>
          <pc:sldMk cId="2168483289" sldId="673"/>
        </pc:sldMkLst>
        <pc:picChg chg="add del mod">
          <ac:chgData name="Siegbert Rudolph" userId="2af4d44886c067cc" providerId="LiveId" clId="{E2899115-9632-4F87-A408-A92DCCD0EE6B}" dt="2024-03-03T16:37:33.942" v="17" actId="478"/>
          <ac:picMkLst>
            <pc:docMk/>
            <pc:sldMk cId="2168483289" sldId="673"/>
            <ac:picMk id="6" creationId="{0CA76694-14C3-D9EC-5E62-8A7A4C88DB1C}"/>
          </ac:picMkLst>
        </pc:picChg>
        <pc:picChg chg="add mod">
          <ac:chgData name="Siegbert Rudolph" userId="2af4d44886c067cc" providerId="LiveId" clId="{E2899115-9632-4F87-A408-A92DCCD0EE6B}" dt="2024-03-03T16:37:43.139" v="18"/>
          <ac:picMkLst>
            <pc:docMk/>
            <pc:sldMk cId="2168483289" sldId="673"/>
            <ac:picMk id="7" creationId="{650ABE2D-DBDE-923C-019E-82447DD6C035}"/>
          </ac:picMkLst>
        </pc:picChg>
      </pc:sldChg>
    </pc:docChg>
  </pc:docChgLst>
  <pc:docChgLst>
    <pc:chgData name="Siegbert Rudolph" userId="2af4d44886c067cc" providerId="LiveId" clId="{C860DC13-2EC8-4189-B46B-184308EA9F2C}"/>
    <pc:docChg chg="custSel modSld">
      <pc:chgData name="Siegbert Rudolph" userId="2af4d44886c067cc" providerId="LiveId" clId="{C860DC13-2EC8-4189-B46B-184308EA9F2C}" dt="2024-03-26T16:37:57.362" v="71" actId="1076"/>
      <pc:docMkLst>
        <pc:docMk/>
      </pc:docMkLst>
      <pc:sldChg chg="delSp modSp mod">
        <pc:chgData name="Siegbert Rudolph" userId="2af4d44886c067cc" providerId="LiveId" clId="{C860DC13-2EC8-4189-B46B-184308EA9F2C}" dt="2024-03-26T16:37:57.284" v="5" actId="1076"/>
        <pc:sldMkLst>
          <pc:docMk/>
          <pc:sldMk cId="0" sldId="444"/>
        </pc:sldMkLst>
        <pc:spChg chg="mod">
          <ac:chgData name="Siegbert Rudolph" userId="2af4d44886c067cc" providerId="LiveId" clId="{C860DC13-2EC8-4189-B46B-184308EA9F2C}" dt="2024-03-26T16:37:57.284" v="5" actId="1076"/>
          <ac:spMkLst>
            <pc:docMk/>
            <pc:sldMk cId="0" sldId="444"/>
            <ac:spMk id="2" creationId="{7C68E198-288E-E41E-4648-6857383F35BC}"/>
          </ac:spMkLst>
        </pc:spChg>
        <pc:spChg chg="del">
          <ac:chgData name="Siegbert Rudolph" userId="2af4d44886c067cc" providerId="LiveId" clId="{C860DC13-2EC8-4189-B46B-184308EA9F2C}" dt="2024-03-26T16:37:57.284" v="0" actId="478"/>
          <ac:spMkLst>
            <pc:docMk/>
            <pc:sldMk cId="0" sldId="444"/>
            <ac:spMk id="3" creationId="{A778D577-3CA9-620D-B290-102D300CEC41}"/>
          </ac:spMkLst>
        </pc:spChg>
      </pc:sldChg>
      <pc:sldChg chg="delSp modSp mod">
        <pc:chgData name="Siegbert Rudolph" userId="2af4d44886c067cc" providerId="LiveId" clId="{C860DC13-2EC8-4189-B46B-184308EA9F2C}" dt="2024-03-26T16:37:57.315" v="29" actId="1076"/>
        <pc:sldMkLst>
          <pc:docMk/>
          <pc:sldMk cId="0" sldId="593"/>
        </pc:sldMkLst>
        <pc:spChg chg="mod">
          <ac:chgData name="Siegbert Rudolph" userId="2af4d44886c067cc" providerId="LiveId" clId="{C860DC13-2EC8-4189-B46B-184308EA9F2C}" dt="2024-03-26T16:37:57.315" v="29" actId="1076"/>
          <ac:spMkLst>
            <pc:docMk/>
            <pc:sldMk cId="0" sldId="593"/>
            <ac:spMk id="2" creationId="{E6F025E5-DCCF-1AAA-0169-C3051BAEDE42}"/>
          </ac:spMkLst>
        </pc:spChg>
        <pc:spChg chg="del">
          <ac:chgData name="Siegbert Rudolph" userId="2af4d44886c067cc" providerId="LiveId" clId="{C860DC13-2EC8-4189-B46B-184308EA9F2C}" dt="2024-03-26T16:37:57.299" v="24" actId="478"/>
          <ac:spMkLst>
            <pc:docMk/>
            <pc:sldMk cId="0" sldId="593"/>
            <ac:spMk id="7" creationId="{F61EF235-CDBD-00A3-46F9-72D399C4915F}"/>
          </ac:spMkLst>
        </pc:spChg>
      </pc:sldChg>
      <pc:sldChg chg="delSp modSp mod">
        <pc:chgData name="Siegbert Rudolph" userId="2af4d44886c067cc" providerId="LiveId" clId="{C860DC13-2EC8-4189-B46B-184308EA9F2C}" dt="2024-03-26T16:37:57.330" v="47" actId="1076"/>
        <pc:sldMkLst>
          <pc:docMk/>
          <pc:sldMk cId="1647492060" sldId="607"/>
        </pc:sldMkLst>
        <pc:spChg chg="mod">
          <ac:chgData name="Siegbert Rudolph" userId="2af4d44886c067cc" providerId="LiveId" clId="{C860DC13-2EC8-4189-B46B-184308EA9F2C}" dt="2024-03-26T16:37:57.330" v="47" actId="1076"/>
          <ac:spMkLst>
            <pc:docMk/>
            <pc:sldMk cId="1647492060" sldId="607"/>
            <ac:spMk id="2" creationId="{34E01086-9961-D910-69BE-E5D9C5FB012B}"/>
          </ac:spMkLst>
        </pc:spChg>
        <pc:spChg chg="del">
          <ac:chgData name="Siegbert Rudolph" userId="2af4d44886c067cc" providerId="LiveId" clId="{C860DC13-2EC8-4189-B46B-184308EA9F2C}" dt="2024-03-26T16:37:57.330" v="42" actId="478"/>
          <ac:spMkLst>
            <pc:docMk/>
            <pc:sldMk cId="1647492060" sldId="607"/>
            <ac:spMk id="5" creationId="{69D548E8-007A-960D-4C8C-346FFEC421B7}"/>
          </ac:spMkLst>
        </pc:spChg>
      </pc:sldChg>
      <pc:sldChg chg="delSp modSp mod">
        <pc:chgData name="Siegbert Rudolph" userId="2af4d44886c067cc" providerId="LiveId" clId="{C860DC13-2EC8-4189-B46B-184308EA9F2C}" dt="2024-03-26T16:37:57.299" v="11" actId="1076"/>
        <pc:sldMkLst>
          <pc:docMk/>
          <pc:sldMk cId="2644811451" sldId="664"/>
        </pc:sldMkLst>
        <pc:spChg chg="del">
          <ac:chgData name="Siegbert Rudolph" userId="2af4d44886c067cc" providerId="LiveId" clId="{C860DC13-2EC8-4189-B46B-184308EA9F2C}" dt="2024-03-26T16:37:57.284" v="6" actId="478"/>
          <ac:spMkLst>
            <pc:docMk/>
            <pc:sldMk cId="2644811451" sldId="664"/>
            <ac:spMk id="4" creationId="{9343E9EF-788B-DA46-A425-8DD36202562C}"/>
          </ac:spMkLst>
        </pc:spChg>
        <pc:spChg chg="mod">
          <ac:chgData name="Siegbert Rudolph" userId="2af4d44886c067cc" providerId="LiveId" clId="{C860DC13-2EC8-4189-B46B-184308EA9F2C}" dt="2024-03-26T16:37:57.299" v="11" actId="1076"/>
          <ac:spMkLst>
            <pc:docMk/>
            <pc:sldMk cId="2644811451" sldId="664"/>
            <ac:spMk id="5" creationId="{311F1B35-E1EC-C944-1A70-F61859CDE384}"/>
          </ac:spMkLst>
        </pc:spChg>
      </pc:sldChg>
      <pc:sldChg chg="delSp modSp mod">
        <pc:chgData name="Siegbert Rudolph" userId="2af4d44886c067cc" providerId="LiveId" clId="{C860DC13-2EC8-4189-B46B-184308EA9F2C}" dt="2024-03-26T16:37:57.299" v="17" actId="1076"/>
        <pc:sldMkLst>
          <pc:docMk/>
          <pc:sldMk cId="3326300593" sldId="665"/>
        </pc:sldMkLst>
        <pc:spChg chg="del">
          <ac:chgData name="Siegbert Rudolph" userId="2af4d44886c067cc" providerId="LiveId" clId="{C860DC13-2EC8-4189-B46B-184308EA9F2C}" dt="2024-03-26T16:37:57.299" v="12" actId="478"/>
          <ac:spMkLst>
            <pc:docMk/>
            <pc:sldMk cId="3326300593" sldId="665"/>
            <ac:spMk id="4" creationId="{43A01DF0-706E-FF6D-97C0-5CE6180DEE00}"/>
          </ac:spMkLst>
        </pc:spChg>
        <pc:spChg chg="mod">
          <ac:chgData name="Siegbert Rudolph" userId="2af4d44886c067cc" providerId="LiveId" clId="{C860DC13-2EC8-4189-B46B-184308EA9F2C}" dt="2024-03-26T16:37:57.299" v="17" actId="1076"/>
          <ac:spMkLst>
            <pc:docMk/>
            <pc:sldMk cId="3326300593" sldId="665"/>
            <ac:spMk id="7" creationId="{5D468240-D4C6-9439-433C-C899ACA20AE9}"/>
          </ac:spMkLst>
        </pc:spChg>
      </pc:sldChg>
      <pc:sldChg chg="delSp modSp mod">
        <pc:chgData name="Siegbert Rudolph" userId="2af4d44886c067cc" providerId="LiveId" clId="{C860DC13-2EC8-4189-B46B-184308EA9F2C}" dt="2024-03-26T16:37:57.299" v="23" actId="1076"/>
        <pc:sldMkLst>
          <pc:docMk/>
          <pc:sldMk cId="1746237116" sldId="666"/>
        </pc:sldMkLst>
        <pc:spChg chg="mod">
          <ac:chgData name="Siegbert Rudolph" userId="2af4d44886c067cc" providerId="LiveId" clId="{C860DC13-2EC8-4189-B46B-184308EA9F2C}" dt="2024-03-26T16:37:57.299" v="23" actId="1076"/>
          <ac:spMkLst>
            <pc:docMk/>
            <pc:sldMk cId="1746237116" sldId="666"/>
            <ac:spMk id="3" creationId="{849EED89-8DD6-0BDF-9D36-721302FC87AD}"/>
          </ac:spMkLst>
        </pc:spChg>
        <pc:spChg chg="del">
          <ac:chgData name="Siegbert Rudolph" userId="2af4d44886c067cc" providerId="LiveId" clId="{C860DC13-2EC8-4189-B46B-184308EA9F2C}" dt="2024-03-26T16:37:57.299" v="18" actId="478"/>
          <ac:spMkLst>
            <pc:docMk/>
            <pc:sldMk cId="1746237116" sldId="666"/>
            <ac:spMk id="4" creationId="{6CB0E1CC-B95A-7D25-EFA5-6D6673C50EF6}"/>
          </ac:spMkLst>
        </pc:spChg>
      </pc:sldChg>
      <pc:sldChg chg="delSp modSp mod">
        <pc:chgData name="Siegbert Rudolph" userId="2af4d44886c067cc" providerId="LiveId" clId="{C860DC13-2EC8-4189-B46B-184308EA9F2C}" dt="2024-03-26T16:37:57.315" v="35" actId="1076"/>
        <pc:sldMkLst>
          <pc:docMk/>
          <pc:sldMk cId="3004879261" sldId="667"/>
        </pc:sldMkLst>
        <pc:spChg chg="mod">
          <ac:chgData name="Siegbert Rudolph" userId="2af4d44886c067cc" providerId="LiveId" clId="{C860DC13-2EC8-4189-B46B-184308EA9F2C}" dt="2024-03-26T16:37:57.315" v="35" actId="1076"/>
          <ac:spMkLst>
            <pc:docMk/>
            <pc:sldMk cId="3004879261" sldId="667"/>
            <ac:spMk id="2" creationId="{2D2098FD-34C1-B2D6-C697-E1C6FFD95F62}"/>
          </ac:spMkLst>
        </pc:spChg>
        <pc:spChg chg="del">
          <ac:chgData name="Siegbert Rudolph" userId="2af4d44886c067cc" providerId="LiveId" clId="{C860DC13-2EC8-4189-B46B-184308EA9F2C}" dt="2024-03-26T16:37:57.315" v="30" actId="478"/>
          <ac:spMkLst>
            <pc:docMk/>
            <pc:sldMk cId="3004879261" sldId="667"/>
            <ac:spMk id="3" creationId="{83409835-FFAC-8078-0BAB-D7E74327EEB2}"/>
          </ac:spMkLst>
        </pc:spChg>
      </pc:sldChg>
      <pc:sldChg chg="delSp modSp mod">
        <pc:chgData name="Siegbert Rudolph" userId="2af4d44886c067cc" providerId="LiveId" clId="{C860DC13-2EC8-4189-B46B-184308EA9F2C}" dt="2024-03-26T16:37:57.330" v="41" actId="1076"/>
        <pc:sldMkLst>
          <pc:docMk/>
          <pc:sldMk cId="1873054296" sldId="669"/>
        </pc:sldMkLst>
        <pc:spChg chg="mod">
          <ac:chgData name="Siegbert Rudolph" userId="2af4d44886c067cc" providerId="LiveId" clId="{C860DC13-2EC8-4189-B46B-184308EA9F2C}" dt="2024-03-26T16:37:57.330" v="41" actId="1076"/>
          <ac:spMkLst>
            <pc:docMk/>
            <pc:sldMk cId="1873054296" sldId="669"/>
            <ac:spMk id="2" creationId="{E6F192A2-BF7F-0C46-D59F-E46A5E173B02}"/>
          </ac:spMkLst>
        </pc:spChg>
        <pc:spChg chg="del">
          <ac:chgData name="Siegbert Rudolph" userId="2af4d44886c067cc" providerId="LiveId" clId="{C860DC13-2EC8-4189-B46B-184308EA9F2C}" dt="2024-03-26T16:37:57.315" v="36" actId="478"/>
          <ac:spMkLst>
            <pc:docMk/>
            <pc:sldMk cId="1873054296" sldId="669"/>
            <ac:spMk id="3" creationId="{1E5E2CCE-9EBD-C79D-2EBF-F0180401CE64}"/>
          </ac:spMkLst>
        </pc:spChg>
      </pc:sldChg>
      <pc:sldChg chg="delSp modSp mod">
        <pc:chgData name="Siegbert Rudolph" userId="2af4d44886c067cc" providerId="LiveId" clId="{C860DC13-2EC8-4189-B46B-184308EA9F2C}" dt="2024-03-26T16:37:57.362" v="71" actId="1076"/>
        <pc:sldMkLst>
          <pc:docMk/>
          <pc:sldMk cId="4136703072" sldId="670"/>
        </pc:sldMkLst>
        <pc:spChg chg="del">
          <ac:chgData name="Siegbert Rudolph" userId="2af4d44886c067cc" providerId="LiveId" clId="{C860DC13-2EC8-4189-B46B-184308EA9F2C}" dt="2024-03-26T16:37:57.346" v="66" actId="478"/>
          <ac:spMkLst>
            <pc:docMk/>
            <pc:sldMk cId="4136703072" sldId="670"/>
            <ac:spMk id="4" creationId="{15924BFD-5E47-7FDF-9CCB-EDBD08D67577}"/>
          </ac:spMkLst>
        </pc:spChg>
        <pc:spChg chg="mod">
          <ac:chgData name="Siegbert Rudolph" userId="2af4d44886c067cc" providerId="LiveId" clId="{C860DC13-2EC8-4189-B46B-184308EA9F2C}" dt="2024-03-26T16:37:57.362" v="71" actId="1076"/>
          <ac:spMkLst>
            <pc:docMk/>
            <pc:sldMk cId="4136703072" sldId="670"/>
            <ac:spMk id="5" creationId="{385D5CDD-E8A0-683B-5BB1-801B625815DD}"/>
          </ac:spMkLst>
        </pc:spChg>
      </pc:sldChg>
      <pc:sldChg chg="delSp modSp mod">
        <pc:chgData name="Siegbert Rudolph" userId="2af4d44886c067cc" providerId="LiveId" clId="{C860DC13-2EC8-4189-B46B-184308EA9F2C}" dt="2024-03-26T16:37:57.330" v="53" actId="1076"/>
        <pc:sldMkLst>
          <pc:docMk/>
          <pc:sldMk cId="4272611713" sldId="671"/>
        </pc:sldMkLst>
        <pc:spChg chg="mod">
          <ac:chgData name="Siegbert Rudolph" userId="2af4d44886c067cc" providerId="LiveId" clId="{C860DC13-2EC8-4189-B46B-184308EA9F2C}" dt="2024-03-26T16:37:57.330" v="53" actId="1076"/>
          <ac:spMkLst>
            <pc:docMk/>
            <pc:sldMk cId="4272611713" sldId="671"/>
            <ac:spMk id="3" creationId="{262963BB-36A1-DB49-447B-12EAFBE63F24}"/>
          </ac:spMkLst>
        </pc:spChg>
        <pc:spChg chg="del">
          <ac:chgData name="Siegbert Rudolph" userId="2af4d44886c067cc" providerId="LiveId" clId="{C860DC13-2EC8-4189-B46B-184308EA9F2C}" dt="2024-03-26T16:37:57.330" v="48" actId="478"/>
          <ac:spMkLst>
            <pc:docMk/>
            <pc:sldMk cId="4272611713" sldId="671"/>
            <ac:spMk id="4" creationId="{9343E9EF-788B-DA46-A425-8DD36202562C}"/>
          </ac:spMkLst>
        </pc:spChg>
      </pc:sldChg>
      <pc:sldChg chg="delSp modSp mod">
        <pc:chgData name="Siegbert Rudolph" userId="2af4d44886c067cc" providerId="LiveId" clId="{C860DC13-2EC8-4189-B46B-184308EA9F2C}" dt="2024-03-26T16:37:57.346" v="65" actId="1076"/>
        <pc:sldMkLst>
          <pc:docMk/>
          <pc:sldMk cId="4020555445" sldId="672"/>
        </pc:sldMkLst>
        <pc:spChg chg="del">
          <ac:chgData name="Siegbert Rudolph" userId="2af4d44886c067cc" providerId="LiveId" clId="{C860DC13-2EC8-4189-B46B-184308EA9F2C}" dt="2024-03-26T16:37:57.346" v="60" actId="478"/>
          <ac:spMkLst>
            <pc:docMk/>
            <pc:sldMk cId="4020555445" sldId="672"/>
            <ac:spMk id="4" creationId="{9343E9EF-788B-DA46-A425-8DD36202562C}"/>
          </ac:spMkLst>
        </pc:spChg>
        <pc:spChg chg="mod">
          <ac:chgData name="Siegbert Rudolph" userId="2af4d44886c067cc" providerId="LiveId" clId="{C860DC13-2EC8-4189-B46B-184308EA9F2C}" dt="2024-03-26T16:37:57.346" v="65" actId="1076"/>
          <ac:spMkLst>
            <pc:docMk/>
            <pc:sldMk cId="4020555445" sldId="672"/>
            <ac:spMk id="5" creationId="{3FD89E15-258B-F392-709F-1A388D5D2BBA}"/>
          </ac:spMkLst>
        </pc:spChg>
      </pc:sldChg>
      <pc:sldChg chg="delSp modSp mod">
        <pc:chgData name="Siegbert Rudolph" userId="2af4d44886c067cc" providerId="LiveId" clId="{C860DC13-2EC8-4189-B46B-184308EA9F2C}" dt="2024-03-26T16:37:57.346" v="59" actId="1076"/>
        <pc:sldMkLst>
          <pc:docMk/>
          <pc:sldMk cId="2168483289" sldId="673"/>
        </pc:sldMkLst>
        <pc:spChg chg="del">
          <ac:chgData name="Siegbert Rudolph" userId="2af4d44886c067cc" providerId="LiveId" clId="{C860DC13-2EC8-4189-B46B-184308EA9F2C}" dt="2024-03-26T16:37:57.330" v="54" actId="478"/>
          <ac:spMkLst>
            <pc:docMk/>
            <pc:sldMk cId="2168483289" sldId="673"/>
            <ac:spMk id="4" creationId="{9343E9EF-788B-DA46-A425-8DD36202562C}"/>
          </ac:spMkLst>
        </pc:spChg>
        <pc:spChg chg="mod">
          <ac:chgData name="Siegbert Rudolph" userId="2af4d44886c067cc" providerId="LiveId" clId="{C860DC13-2EC8-4189-B46B-184308EA9F2C}" dt="2024-03-26T16:37:57.346" v="59" actId="1076"/>
          <ac:spMkLst>
            <pc:docMk/>
            <pc:sldMk cId="2168483289" sldId="673"/>
            <ac:spMk id="5" creationId="{A78C036D-979C-8445-B9C9-B9B0123B3EEA}"/>
          </ac:spMkLst>
        </pc:spChg>
      </pc:sldChg>
    </pc:docChg>
  </pc:docChgLst>
  <pc:docChgLst>
    <pc:chgData name="Siegbert Rudolph" userId="2af4d44886c067cc" providerId="LiveId" clId="{CCD44C99-B742-4D89-8DF5-7A5B9B5EB126}"/>
    <pc:docChg chg="custSel modSld">
      <pc:chgData name="Siegbert Rudolph" userId="2af4d44886c067cc" providerId="LiveId" clId="{CCD44C99-B742-4D89-8DF5-7A5B9B5EB126}" dt="2021-04-30T15:13:15.443" v="47" actId="1076"/>
      <pc:docMkLst>
        <pc:docMk/>
      </pc:docMkLst>
      <pc:sldChg chg="delSp modSp mod">
        <pc:chgData name="Siegbert Rudolph" userId="2af4d44886c067cc" providerId="LiveId" clId="{CCD44C99-B742-4D89-8DF5-7A5B9B5EB126}" dt="2021-04-30T15:13:15.408" v="5" actId="1076"/>
        <pc:sldMkLst>
          <pc:docMk/>
          <pc:sldMk cId="0" sldId="444"/>
        </pc:sldMkLst>
        <pc:spChg chg="del">
          <ac:chgData name="Siegbert Rudolph" userId="2af4d44886c067cc" providerId="LiveId" clId="{CCD44C99-B742-4D89-8DF5-7A5B9B5EB126}" dt="2021-04-30T15:13:15.399" v="0" actId="478"/>
          <ac:spMkLst>
            <pc:docMk/>
            <pc:sldMk cId="0" sldId="444"/>
            <ac:spMk id="2" creationId="{BF1F6F4A-9205-41AD-9741-14E92DFC25A7}"/>
          </ac:spMkLst>
        </pc:spChg>
        <pc:spChg chg="mod">
          <ac:chgData name="Siegbert Rudolph" userId="2af4d44886c067cc" providerId="LiveId" clId="{CCD44C99-B742-4D89-8DF5-7A5B9B5EB126}" dt="2021-04-30T15:13:15.408" v="5" actId="1076"/>
          <ac:spMkLst>
            <pc:docMk/>
            <pc:sldMk cId="0" sldId="444"/>
            <ac:spMk id="3" creationId="{AE0695EE-B9B2-43AF-BA98-6F156E77DF58}"/>
          </ac:spMkLst>
        </pc:spChg>
      </pc:sldChg>
      <pc:sldChg chg="delSp modSp mod">
        <pc:chgData name="Siegbert Rudolph" userId="2af4d44886c067cc" providerId="LiveId" clId="{CCD44C99-B742-4D89-8DF5-7A5B9B5EB126}" dt="2021-04-30T15:13:15.427" v="29" actId="1076"/>
        <pc:sldMkLst>
          <pc:docMk/>
          <pc:sldMk cId="0" sldId="593"/>
        </pc:sldMkLst>
        <pc:spChg chg="del">
          <ac:chgData name="Siegbert Rudolph" userId="2af4d44886c067cc" providerId="LiveId" clId="{CCD44C99-B742-4D89-8DF5-7A5B9B5EB126}" dt="2021-04-30T15:13:15.423" v="24" actId="478"/>
          <ac:spMkLst>
            <pc:docMk/>
            <pc:sldMk cId="0" sldId="593"/>
            <ac:spMk id="2" creationId="{F12D5297-EEF7-4936-A318-19E4A381A8C0}"/>
          </ac:spMkLst>
        </pc:spChg>
        <pc:spChg chg="mod">
          <ac:chgData name="Siegbert Rudolph" userId="2af4d44886c067cc" providerId="LiveId" clId="{CCD44C99-B742-4D89-8DF5-7A5B9B5EB126}" dt="2021-04-30T15:13:15.427" v="29" actId="1076"/>
          <ac:spMkLst>
            <pc:docMk/>
            <pc:sldMk cId="0" sldId="593"/>
            <ac:spMk id="7" creationId="{AC165A84-A252-43F2-AEC3-D702E9D50779}"/>
          </ac:spMkLst>
        </pc:spChg>
      </pc:sldChg>
      <pc:sldChg chg="delSp modSp mod">
        <pc:chgData name="Siegbert Rudolph" userId="2af4d44886c067cc" providerId="LiveId" clId="{CCD44C99-B742-4D89-8DF5-7A5B9B5EB126}" dt="2021-04-30T15:13:15.443" v="47" actId="1076"/>
        <pc:sldMkLst>
          <pc:docMk/>
          <pc:sldMk cId="1647492060" sldId="607"/>
        </pc:sldMkLst>
        <pc:spChg chg="del">
          <ac:chgData name="Siegbert Rudolph" userId="2af4d44886c067cc" providerId="LiveId" clId="{CCD44C99-B742-4D89-8DF5-7A5B9B5EB126}" dt="2021-04-30T15:13:15.439" v="42" actId="478"/>
          <ac:spMkLst>
            <pc:docMk/>
            <pc:sldMk cId="1647492060" sldId="607"/>
            <ac:spMk id="2" creationId="{35B07908-E40E-4EC7-A9D4-E425B1970DF7}"/>
          </ac:spMkLst>
        </pc:spChg>
        <pc:spChg chg="mod">
          <ac:chgData name="Siegbert Rudolph" userId="2af4d44886c067cc" providerId="LiveId" clId="{CCD44C99-B742-4D89-8DF5-7A5B9B5EB126}" dt="2021-04-30T15:13:15.443" v="47" actId="1076"/>
          <ac:spMkLst>
            <pc:docMk/>
            <pc:sldMk cId="1647492060" sldId="607"/>
            <ac:spMk id="5" creationId="{9BDE0BF5-7912-4562-BE1B-DE2BF5031EFB}"/>
          </ac:spMkLst>
        </pc:spChg>
      </pc:sldChg>
      <pc:sldChg chg="delSp modSp mod">
        <pc:chgData name="Siegbert Rudolph" userId="2af4d44886c067cc" providerId="LiveId" clId="{CCD44C99-B742-4D89-8DF5-7A5B9B5EB126}" dt="2021-04-30T15:13:15.414" v="11" actId="1076"/>
        <pc:sldMkLst>
          <pc:docMk/>
          <pc:sldMk cId="2644811451" sldId="664"/>
        </pc:sldMkLst>
        <pc:spChg chg="del">
          <ac:chgData name="Siegbert Rudolph" userId="2af4d44886c067cc" providerId="LiveId" clId="{CCD44C99-B742-4D89-8DF5-7A5B9B5EB126}" dt="2021-04-30T15:13:15.409" v="6" actId="478"/>
          <ac:spMkLst>
            <pc:docMk/>
            <pc:sldMk cId="2644811451" sldId="664"/>
            <ac:spMk id="5" creationId="{60DCD296-87B5-4EA4-8DC0-1222F1B97A56}"/>
          </ac:spMkLst>
        </pc:spChg>
        <pc:spChg chg="mod">
          <ac:chgData name="Siegbert Rudolph" userId="2af4d44886c067cc" providerId="LiveId" clId="{CCD44C99-B742-4D89-8DF5-7A5B9B5EB126}" dt="2021-04-30T15:13:15.414" v="11" actId="1076"/>
          <ac:spMkLst>
            <pc:docMk/>
            <pc:sldMk cId="2644811451" sldId="664"/>
            <ac:spMk id="6" creationId="{F9D9A097-2656-4C56-AAA8-C10C60965B71}"/>
          </ac:spMkLst>
        </pc:spChg>
      </pc:sldChg>
      <pc:sldChg chg="delSp modSp mod">
        <pc:chgData name="Siegbert Rudolph" userId="2af4d44886c067cc" providerId="LiveId" clId="{CCD44C99-B742-4D89-8DF5-7A5B9B5EB126}" dt="2021-04-30T15:13:15.418" v="17" actId="1076"/>
        <pc:sldMkLst>
          <pc:docMk/>
          <pc:sldMk cId="3326300593" sldId="665"/>
        </pc:sldMkLst>
        <pc:spChg chg="del">
          <ac:chgData name="Siegbert Rudolph" userId="2af4d44886c067cc" providerId="LiveId" clId="{CCD44C99-B742-4D89-8DF5-7A5B9B5EB126}" dt="2021-04-30T15:13:15.414" v="12" actId="478"/>
          <ac:spMkLst>
            <pc:docMk/>
            <pc:sldMk cId="3326300593" sldId="665"/>
            <ac:spMk id="3" creationId="{E6FAE93E-6B08-4E6D-BEF1-1D87192353ED}"/>
          </ac:spMkLst>
        </pc:spChg>
        <pc:spChg chg="mod">
          <ac:chgData name="Siegbert Rudolph" userId="2af4d44886c067cc" providerId="LiveId" clId="{CCD44C99-B742-4D89-8DF5-7A5B9B5EB126}" dt="2021-04-30T15:13:15.418" v="17" actId="1076"/>
          <ac:spMkLst>
            <pc:docMk/>
            <pc:sldMk cId="3326300593" sldId="665"/>
            <ac:spMk id="5" creationId="{AC1BB265-D6F8-4F3A-8402-00676D2B316B}"/>
          </ac:spMkLst>
        </pc:spChg>
      </pc:sldChg>
      <pc:sldChg chg="delSp modSp mod">
        <pc:chgData name="Siegbert Rudolph" userId="2af4d44886c067cc" providerId="LiveId" clId="{CCD44C99-B742-4D89-8DF5-7A5B9B5EB126}" dt="2021-04-30T15:13:15.423" v="23" actId="1076"/>
        <pc:sldMkLst>
          <pc:docMk/>
          <pc:sldMk cId="1746237116" sldId="666"/>
        </pc:sldMkLst>
        <pc:spChg chg="del">
          <ac:chgData name="Siegbert Rudolph" userId="2af4d44886c067cc" providerId="LiveId" clId="{CCD44C99-B742-4D89-8DF5-7A5B9B5EB126}" dt="2021-04-30T15:13:15.418" v="18" actId="478"/>
          <ac:spMkLst>
            <pc:docMk/>
            <pc:sldMk cId="1746237116" sldId="666"/>
            <ac:spMk id="3" creationId="{BEE554BC-6BB1-4F0F-8859-FDA20570A6E7}"/>
          </ac:spMkLst>
        </pc:spChg>
        <pc:spChg chg="mod">
          <ac:chgData name="Siegbert Rudolph" userId="2af4d44886c067cc" providerId="LiveId" clId="{CCD44C99-B742-4D89-8DF5-7A5B9B5EB126}" dt="2021-04-30T15:13:15.423" v="23" actId="1076"/>
          <ac:spMkLst>
            <pc:docMk/>
            <pc:sldMk cId="1746237116" sldId="666"/>
            <ac:spMk id="5" creationId="{D8726E9C-72E5-4EAB-92F5-FAD494725ABD}"/>
          </ac:spMkLst>
        </pc:spChg>
      </pc:sldChg>
      <pc:sldChg chg="delSp modSp mod">
        <pc:chgData name="Siegbert Rudolph" userId="2af4d44886c067cc" providerId="LiveId" clId="{CCD44C99-B742-4D89-8DF5-7A5B9B5EB126}" dt="2021-04-30T15:13:15.433" v="35" actId="1076"/>
        <pc:sldMkLst>
          <pc:docMk/>
          <pc:sldMk cId="3004879261" sldId="667"/>
        </pc:sldMkLst>
        <pc:spChg chg="del">
          <ac:chgData name="Siegbert Rudolph" userId="2af4d44886c067cc" providerId="LiveId" clId="{CCD44C99-B742-4D89-8DF5-7A5B9B5EB126}" dt="2021-04-30T15:13:15.428" v="30" actId="478"/>
          <ac:spMkLst>
            <pc:docMk/>
            <pc:sldMk cId="3004879261" sldId="667"/>
            <ac:spMk id="2" creationId="{91668DB5-7632-4E13-B511-2AF429412F9B}"/>
          </ac:spMkLst>
        </pc:spChg>
        <pc:spChg chg="mod">
          <ac:chgData name="Siegbert Rudolph" userId="2af4d44886c067cc" providerId="LiveId" clId="{CCD44C99-B742-4D89-8DF5-7A5B9B5EB126}" dt="2021-04-30T15:13:15.433" v="35" actId="1076"/>
          <ac:spMkLst>
            <pc:docMk/>
            <pc:sldMk cId="3004879261" sldId="667"/>
            <ac:spMk id="3" creationId="{2A2AF47D-AFAA-4F87-950C-3FA4A59397FE}"/>
          </ac:spMkLst>
        </pc:spChg>
      </pc:sldChg>
      <pc:sldChg chg="delSp modSp mod">
        <pc:chgData name="Siegbert Rudolph" userId="2af4d44886c067cc" providerId="LiveId" clId="{CCD44C99-B742-4D89-8DF5-7A5B9B5EB126}" dt="2021-04-30T15:13:15.439" v="41" actId="1076"/>
        <pc:sldMkLst>
          <pc:docMk/>
          <pc:sldMk cId="1873054296" sldId="669"/>
        </pc:sldMkLst>
        <pc:spChg chg="del">
          <ac:chgData name="Siegbert Rudolph" userId="2af4d44886c067cc" providerId="LiveId" clId="{CCD44C99-B742-4D89-8DF5-7A5B9B5EB126}" dt="2021-04-30T15:13:15.433" v="36" actId="478"/>
          <ac:spMkLst>
            <pc:docMk/>
            <pc:sldMk cId="1873054296" sldId="669"/>
            <ac:spMk id="2" creationId="{2F278A5E-3319-4C13-9895-61934686D7E7}"/>
          </ac:spMkLst>
        </pc:spChg>
        <pc:spChg chg="mod">
          <ac:chgData name="Siegbert Rudolph" userId="2af4d44886c067cc" providerId="LiveId" clId="{CCD44C99-B742-4D89-8DF5-7A5B9B5EB126}" dt="2021-04-30T15:13:15.439" v="41" actId="1076"/>
          <ac:spMkLst>
            <pc:docMk/>
            <pc:sldMk cId="1873054296" sldId="669"/>
            <ac:spMk id="3" creationId="{89B15F17-6A95-4734-A956-4118EEBC52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92580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Das Bauchweh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683552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Nasrin Siege </a:t>
            </a:r>
            <a:r>
              <a:rPr lang="de-DE" altLang="de-DE" sz="1400" b="1" dirty="0">
                <a:solidFill>
                  <a:prstClr val="black"/>
                </a:solidFill>
                <a:latin typeface="Trebuchet MS" pitchFamily="34" charset="0"/>
              </a:rPr>
              <a:t>aus Kompetenztests für den Deutschunterricht 3./4. Klasse,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				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Persen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</a:rPr>
              <a:t>Bedienung: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Präsentationsmodus 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starten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weiter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Bei Fragen auf die Lösungen klicken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Beenden: </a:t>
            </a:r>
            <a:r>
              <a:rPr lang="de-DE" sz="1400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Escape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-Taste drücken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F17D2C4-AD27-44EA-BAF3-D6BF33196423}"/>
              </a:ext>
            </a:extLst>
          </p:cNvPr>
          <p:cNvSpPr/>
          <p:nvPr/>
        </p:nvSpPr>
        <p:spPr>
          <a:xfrm>
            <a:off x="2227263" y="3856395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C68E198-288E-E41E-4648-6857383F35BC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621883-2E1E-5B91-6C6C-3D521E41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588918" y="1979548"/>
            <a:ext cx="150073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288160" y="2033153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741012" y="2520180"/>
            <a:ext cx="135806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/>
          <p:cNvSpPr/>
          <p:nvPr/>
        </p:nvSpPr>
        <p:spPr>
          <a:xfrm>
            <a:off x="1441604" y="2359016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98107" y="3410564"/>
            <a:ext cx="120097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4812161" y="3405970"/>
            <a:ext cx="8060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695" y="3920853"/>
            <a:ext cx="122180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/>
          <p:cNvSpPr/>
          <p:nvPr/>
        </p:nvSpPr>
        <p:spPr>
          <a:xfrm>
            <a:off x="6481867" y="3923469"/>
            <a:ext cx="12584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119119" y="4499828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1643809" y="4481053"/>
            <a:ext cx="4460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168621" y="5075892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169939" y="506432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8327319" y="5651956"/>
            <a:ext cx="77777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7</a:t>
            </a:r>
            <a:r>
              <a:rPr lang="de-DE" altLang="de-DE" sz="2000" dirty="0">
                <a:latin typeface="Trebuchet MS" pitchFamily="34" charset="0"/>
              </a:rPr>
              <a:t>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293143" y="5638014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Rechteck: abgerundete Ecken 2"/>
          <p:cNvSpPr/>
          <p:nvPr/>
        </p:nvSpPr>
        <p:spPr>
          <a:xfrm>
            <a:off x="4307174" y="2102973"/>
            <a:ext cx="687187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356003" y="2577680"/>
            <a:ext cx="87070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4812161" y="3417638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6422403" y="3938213"/>
            <a:ext cx="138618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1643809" y="4498810"/>
            <a:ext cx="44601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3180500" y="5085221"/>
            <a:ext cx="70952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266000" y="5660082"/>
            <a:ext cx="53120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50ABE2D-DBDE-923C-019E-82447DD6C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73492"/>
            <a:ext cx="1034180" cy="40689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78C036D-979C-8445-B9C9-B9B0123B3EEA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216848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621883-2E1E-5B91-6C6C-3D521E41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588918" y="1979548"/>
            <a:ext cx="150073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288160" y="2033153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741012" y="2520180"/>
            <a:ext cx="135806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/>
          <p:cNvSpPr/>
          <p:nvPr/>
        </p:nvSpPr>
        <p:spPr>
          <a:xfrm>
            <a:off x="1441604" y="2359016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98107" y="3410564"/>
            <a:ext cx="120097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4812161" y="3405970"/>
            <a:ext cx="8060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695" y="3920853"/>
            <a:ext cx="122180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/>
          <p:cNvSpPr/>
          <p:nvPr/>
        </p:nvSpPr>
        <p:spPr>
          <a:xfrm>
            <a:off x="6481867" y="3923469"/>
            <a:ext cx="12584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119119" y="4499828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1643809" y="4481053"/>
            <a:ext cx="4460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168621" y="5075892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169939" y="506432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8327319" y="5651956"/>
            <a:ext cx="77777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7</a:t>
            </a:r>
            <a:r>
              <a:rPr lang="de-DE" altLang="de-DE" sz="2000" dirty="0">
                <a:latin typeface="Trebuchet MS" pitchFamily="34" charset="0"/>
              </a:rPr>
              <a:t>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293143" y="5638014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Rechteck: abgerundete Ecken 2"/>
          <p:cNvSpPr/>
          <p:nvPr/>
        </p:nvSpPr>
        <p:spPr>
          <a:xfrm>
            <a:off x="4307174" y="2102973"/>
            <a:ext cx="687187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356003" y="2577680"/>
            <a:ext cx="87070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4812161" y="3417638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6422403" y="3938213"/>
            <a:ext cx="138618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1643809" y="4498810"/>
            <a:ext cx="44601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3180500" y="5085221"/>
            <a:ext cx="70952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266000" y="5660082"/>
            <a:ext cx="53120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0D5F0D-A936-47F5-A52F-228C50547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0" y="1037391"/>
            <a:ext cx="8955800" cy="50235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FD89E15-258B-F392-709F-1A388D5D2BBA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402055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798044D-5EB7-17DE-3309-8A2752B18D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FAFFDB7-5EB3-0A76-40CF-4B460347B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802" y="1714351"/>
            <a:ext cx="4572396" cy="342929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85D5CDD-E8A0-683B-5BB1-801B625815DD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413670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621883-2E1E-5B91-6C6C-3D521E41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588918" y="1979548"/>
            <a:ext cx="150073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288160" y="2033153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741012" y="2520180"/>
            <a:ext cx="135806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/>
          <p:cNvSpPr/>
          <p:nvPr/>
        </p:nvSpPr>
        <p:spPr>
          <a:xfrm>
            <a:off x="1441604" y="2359016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98107" y="3410564"/>
            <a:ext cx="120097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4812161" y="3405970"/>
            <a:ext cx="8060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695" y="3920853"/>
            <a:ext cx="122180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/>
          <p:cNvSpPr/>
          <p:nvPr/>
        </p:nvSpPr>
        <p:spPr>
          <a:xfrm>
            <a:off x="6481867" y="3923469"/>
            <a:ext cx="12584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119119" y="4499828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1643809" y="4481053"/>
            <a:ext cx="4460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168621" y="5075892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169939" y="506432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8327319" y="5651956"/>
            <a:ext cx="77777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7</a:t>
            </a:r>
            <a:r>
              <a:rPr lang="de-DE" altLang="de-DE" sz="2000" dirty="0">
                <a:latin typeface="Trebuchet MS" pitchFamily="34" charset="0"/>
              </a:rPr>
              <a:t>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293143" y="5638014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Rechteck: abgerundete Ecken 2"/>
          <p:cNvSpPr/>
          <p:nvPr/>
        </p:nvSpPr>
        <p:spPr>
          <a:xfrm>
            <a:off x="4307174" y="2102973"/>
            <a:ext cx="687187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356003" y="2577680"/>
            <a:ext cx="87070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4812161" y="3417638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6422403" y="3938213"/>
            <a:ext cx="138618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1643809" y="4498810"/>
            <a:ext cx="44601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3180500" y="5085221"/>
            <a:ext cx="70952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266000" y="5660082"/>
            <a:ext cx="53120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0D5F0D-A936-47F5-A52F-228C50547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0" y="1037391"/>
            <a:ext cx="8955800" cy="50235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11F1B35-E1EC-C944-1A70-F61859CDE384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6448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412749" y="1061021"/>
            <a:ext cx="4735315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schon lieber Bauchweh,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weil ich keine Arbeit schreibe.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423863" y="1863420"/>
            <a:ext cx="5338321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"Ja, aber ich hab' wirklich Bauchweh!",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geschrieben.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423863" y="2752272"/>
            <a:ext cx="6526146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 hat sie mir keine Entschuldigung geschrieben. 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423863" y="3285820"/>
            <a:ext cx="4801314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bin schnell zur Schule gegangen.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423863" y="3789040"/>
            <a:ext cx="6420347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 gesagt, dass ich zu Hause ge</a:t>
            </a:r>
            <a:r>
              <a:rPr lang="de-DE" sz="2000" spc="100" dirty="0">
                <a:latin typeface="Trebuchet MS" panose="020B0603020202020204" pitchFamily="34" charset="0"/>
              </a:rPr>
              <a:t>h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 soll,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sie hat mir eine Sup</a:t>
            </a:r>
            <a:r>
              <a:rPr lang="de-DE" sz="2000" spc="100" dirty="0">
                <a:latin typeface="Trebuchet MS" panose="020B0603020202020204" pitchFamily="34" charset="0"/>
              </a:rPr>
              <a:t>p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gemacht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mit mir Diktat geübt.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feld 63"/>
          <p:cNvSpPr txBox="1">
            <a:spLocks noChangeArrowheads="1"/>
          </p:cNvSpPr>
          <p:nvPr/>
        </p:nvSpPr>
        <p:spPr bwMode="auto">
          <a:xfrm>
            <a:off x="423863" y="4994987"/>
            <a:ext cx="6906314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am nächsten Abend zur Schule gegangen bin,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hab' ich kein Bauchweh mehr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/>
          <p:cNvSpPr txBox="1">
            <a:spLocks noChangeArrowheads="1"/>
          </p:cNvSpPr>
          <p:nvPr/>
        </p:nvSpPr>
        <p:spPr bwMode="auto">
          <a:xfrm>
            <a:off x="423863" y="5848616"/>
            <a:ext cx="4995278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Lehrer war auch gesund gewesen.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251520" y="1198371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251520" y="1997201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8" name="Ellipse 67"/>
          <p:cNvSpPr/>
          <p:nvPr/>
        </p:nvSpPr>
        <p:spPr>
          <a:xfrm>
            <a:off x="251520" y="288724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51520" y="3420398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251520" y="3921635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251520" y="5126196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251520" y="597943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46" name="Textfeld 36">
            <a:extLst>
              <a:ext uri="{FF2B5EF4-FFF2-40B4-BE49-F238E27FC236}">
                <a16:creationId xmlns:a16="http://schemas.microsoft.com/office/drawing/2014/main" id="{3CF277FB-A711-4EE5-B640-FB7177D8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FD3574E-EF1F-A0FB-9262-A1AB32AD4912}"/>
              </a:ext>
            </a:extLst>
          </p:cNvPr>
          <p:cNvSpPr/>
          <p:nvPr/>
        </p:nvSpPr>
        <p:spPr>
          <a:xfrm>
            <a:off x="467544" y="1094088"/>
            <a:ext cx="669333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6830238" y="1430916"/>
            <a:ext cx="161134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irgendeine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1522264" y="1446889"/>
            <a:ext cx="79208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318964" y="2267580"/>
            <a:ext cx="1132041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gesagt</a:t>
            </a:r>
          </a:p>
        </p:txBody>
      </p:sp>
      <p:sp>
        <p:nvSpPr>
          <p:cNvPr id="79" name="Rechteck 78"/>
          <p:cNvSpPr/>
          <p:nvPr/>
        </p:nvSpPr>
        <p:spPr>
          <a:xfrm>
            <a:off x="3928120" y="2303463"/>
            <a:ext cx="158417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562620" y="2771636"/>
            <a:ext cx="88838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eine</a:t>
            </a:r>
          </a:p>
        </p:txBody>
      </p:sp>
      <p:sp>
        <p:nvSpPr>
          <p:cNvPr id="87" name="Rechteck 86"/>
          <p:cNvSpPr/>
          <p:nvPr/>
        </p:nvSpPr>
        <p:spPr>
          <a:xfrm>
            <a:off x="2305845" y="2767042"/>
            <a:ext cx="79208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483882" y="3291069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nicht</a:t>
            </a:r>
          </a:p>
        </p:txBody>
      </p:sp>
      <p:sp>
        <p:nvSpPr>
          <p:cNvPr id="91" name="Rechteck 90"/>
          <p:cNvSpPr/>
          <p:nvPr/>
        </p:nvSpPr>
        <p:spPr>
          <a:xfrm>
            <a:off x="1475656" y="3293685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7198536" y="3812702"/>
            <a:ext cx="1249061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bleiben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5148064" y="3791941"/>
            <a:ext cx="93101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7233612" y="5003884"/>
            <a:ext cx="122341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6</a:t>
            </a:r>
            <a:r>
              <a:rPr lang="de-DE" altLang="de-DE" sz="2000" dirty="0">
                <a:latin typeface="Trebuchet MS" pitchFamily="34" charset="0"/>
              </a:rPr>
              <a:t> Morgen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045869" y="4992319"/>
            <a:ext cx="912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7639171" y="5867980"/>
            <a:ext cx="817853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krank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3143277" y="5854038"/>
            <a:ext cx="92366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2" name="Rechteck: abgerundete Ecken 51"/>
          <p:cNvSpPr/>
          <p:nvPr/>
        </p:nvSpPr>
        <p:spPr>
          <a:xfrm>
            <a:off x="1551286" y="1480207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3" name="Rechteck: abgerundete Ecken 52"/>
          <p:cNvSpPr/>
          <p:nvPr/>
        </p:nvSpPr>
        <p:spPr>
          <a:xfrm>
            <a:off x="3928120" y="2297531"/>
            <a:ext cx="1512168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4" name="Rechteck: abgerundete Ecken 53"/>
          <p:cNvSpPr/>
          <p:nvPr/>
        </p:nvSpPr>
        <p:spPr>
          <a:xfrm>
            <a:off x="2345634" y="2786253"/>
            <a:ext cx="726898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403648" y="3314960"/>
            <a:ext cx="936105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5170466" y="3825765"/>
            <a:ext cx="78274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3064264" y="5000782"/>
            <a:ext cx="863855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3136430" y="5885381"/>
            <a:ext cx="93151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0FA0E9-1B69-07F9-A2F9-A81748BA9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D00593F-97BE-4C13-AAE7-99C66CAB2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35" y="998201"/>
            <a:ext cx="8888738" cy="53222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D468240-D4C6-9439-433C-C899ACA20AE9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32630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feld 70"/>
          <p:cNvSpPr txBox="1">
            <a:spLocks noChangeArrowheads="1"/>
          </p:cNvSpPr>
          <p:nvPr/>
        </p:nvSpPr>
        <p:spPr bwMode="auto">
          <a:xfrm>
            <a:off x="412750" y="1183518"/>
            <a:ext cx="4886274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auch Bauchweh genommen.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423863" y="1744160"/>
            <a:ext cx="5487400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sagte, er hät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etwas Gutes gegessen.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feld 72"/>
          <p:cNvSpPr txBox="1">
            <a:spLocks noChangeArrowheads="1"/>
          </p:cNvSpPr>
          <p:nvPr/>
        </p:nvSpPr>
        <p:spPr bwMode="auto">
          <a:xfrm>
            <a:off x="423863" y="2348880"/>
            <a:ext cx="7034212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hat er die Arbeit mit uns al</a:t>
            </a:r>
            <a:r>
              <a:rPr lang="de-DE" sz="2000" spc="100" dirty="0">
                <a:latin typeface="Trebuchet MS" panose="020B0603020202020204" pitchFamily="34" charset="0"/>
              </a:rPr>
              <a:t>l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 nachgeschrieben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ich habe nur viele Fehler gemacht.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423863" y="3321560"/>
            <a:ext cx="74705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Seitdem habe ich kein Bauchweh mehr nach einer Arbeit.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23863" y="3904400"/>
            <a:ext cx="65389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sagt, kein Bauchweh muss man mal haben.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4480464"/>
            <a:ext cx="4043094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Man muss nur wis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en, warum.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251520" y="1300608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251520" y="1857681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251520" y="24349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251520" y="3440075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251520" y="4017331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51520" y="4591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38" name="Textfeld 36">
            <a:extLst>
              <a:ext uri="{FF2B5EF4-FFF2-40B4-BE49-F238E27FC236}">
                <a16:creationId xmlns:a16="http://schemas.microsoft.com/office/drawing/2014/main" id="{FD20BB25-87FB-4477-87CF-83E3ED26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E60B492-8E31-90E8-8457-96519FD58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FD743B3-4EA9-C1A9-10FF-D7F75DCF7CD1}"/>
              </a:ext>
            </a:extLst>
          </p:cNvPr>
          <p:cNvSpPr/>
          <p:nvPr/>
        </p:nvSpPr>
        <p:spPr>
          <a:xfrm>
            <a:off x="190501" y="1124744"/>
            <a:ext cx="7489676" cy="38347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835908" y="1197158"/>
            <a:ext cx="118173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gehabt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3491880" y="1187731"/>
            <a:ext cx="166111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415729" y="1775033"/>
            <a:ext cx="161134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Schlechtes</a:t>
            </a:r>
          </a:p>
        </p:txBody>
      </p:sp>
      <p:sp>
        <p:nvSpPr>
          <p:cNvPr id="79" name="Rechteck 78"/>
          <p:cNvSpPr/>
          <p:nvPr/>
        </p:nvSpPr>
        <p:spPr>
          <a:xfrm>
            <a:off x="3543387" y="1772816"/>
            <a:ext cx="85904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19687" y="2699628"/>
            <a:ext cx="120738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wenige</a:t>
            </a:r>
          </a:p>
        </p:txBody>
      </p:sp>
      <p:sp>
        <p:nvSpPr>
          <p:cNvPr id="87" name="Rechteck 86"/>
          <p:cNvSpPr/>
          <p:nvPr/>
        </p:nvSpPr>
        <p:spPr>
          <a:xfrm>
            <a:off x="2646958" y="2771341"/>
            <a:ext cx="75001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8277955" y="3338704"/>
            <a:ext cx="758541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vor</a:t>
            </a:r>
          </a:p>
        </p:txBody>
      </p:sp>
      <p:sp>
        <p:nvSpPr>
          <p:cNvPr id="91" name="Rechteck 90"/>
          <p:cNvSpPr/>
          <p:nvPr/>
        </p:nvSpPr>
        <p:spPr>
          <a:xfrm>
            <a:off x="5364088" y="3341320"/>
            <a:ext cx="8166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087186" y="3951831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5</a:t>
            </a:r>
            <a:r>
              <a:rPr lang="de-DE" altLang="de-DE" sz="2000" dirty="0">
                <a:latin typeface="Trebuchet MS" pitchFamily="34" charset="0"/>
              </a:rPr>
              <a:t> auch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2051720" y="3933056"/>
            <a:ext cx="648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42" name="Rechteck: abgerundete Ecken 41"/>
          <p:cNvSpPr/>
          <p:nvPr/>
        </p:nvSpPr>
        <p:spPr>
          <a:xfrm>
            <a:off x="3563888" y="1226916"/>
            <a:ext cx="145156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43" name="Rechteck: abgerundete Ecken 42"/>
          <p:cNvSpPr/>
          <p:nvPr/>
        </p:nvSpPr>
        <p:spPr>
          <a:xfrm>
            <a:off x="3610639" y="1769483"/>
            <a:ext cx="78230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44" name="Rechteck: abgerundete Ecken 43"/>
          <p:cNvSpPr/>
          <p:nvPr/>
        </p:nvSpPr>
        <p:spPr>
          <a:xfrm>
            <a:off x="2669632" y="2809831"/>
            <a:ext cx="72484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45" name="Rechteck: abgerundete Ecken 44"/>
          <p:cNvSpPr/>
          <p:nvPr/>
        </p:nvSpPr>
        <p:spPr>
          <a:xfrm>
            <a:off x="5379854" y="3362595"/>
            <a:ext cx="70431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46" name="Rechteck: abgerundete Ecken 45"/>
          <p:cNvSpPr/>
          <p:nvPr/>
        </p:nvSpPr>
        <p:spPr>
          <a:xfrm>
            <a:off x="2088749" y="3929449"/>
            <a:ext cx="61104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C284760-28CB-4942-81F5-AF2ABB79F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54" y="1109963"/>
            <a:ext cx="8913124" cy="383471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49EED89-8DD6-0BDF-9D36-721302FC87AD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74623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3" grpId="0"/>
      <p:bldP spid="76" grpId="0"/>
      <p:bldP spid="80" grpId="0"/>
      <p:bldP spid="88" grpId="0"/>
      <p:bldP spid="100" grpId="0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3C05CF3-F145-4342-B8D4-0F07CD90E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5273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09F7F6C-69A4-4B37-8D48-4A8BA274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501516"/>
            <a:ext cx="4091185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wir an dem Tag,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schreiben sollten.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5B6E83DB-687E-4EEF-AEE1-26F1D615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983975"/>
            <a:ext cx="6280887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morgens aufwachte,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hatte ich schon ein leises Grummeln im Magen.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15687A3-718B-46FC-A67B-6EDCE6E1A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773937"/>
            <a:ext cx="4637808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gesagt.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9D005978-96D9-4C16-967C-2725535E6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563899"/>
            <a:ext cx="4549900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 sie mich gefragt.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CE8E065E-5E66-4815-ABBF-3B6F2ED5F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353863"/>
            <a:ext cx="4883068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nicht lügen,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höchstens mal ein bisschen flunkern.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1A121B53-CE33-4A76-9A87-959E481B625B}"/>
              </a:ext>
            </a:extLst>
          </p:cNvPr>
          <p:cNvSpPr/>
          <p:nvPr/>
        </p:nvSpPr>
        <p:spPr>
          <a:xfrm>
            <a:off x="251520" y="1173829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927CD85C-19C3-40B3-80EC-7935F456F122}"/>
              </a:ext>
            </a:extLst>
          </p:cNvPr>
          <p:cNvSpPr/>
          <p:nvPr/>
        </p:nvSpPr>
        <p:spPr>
          <a:xfrm>
            <a:off x="251520" y="1640832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0C69285C-E7EA-4465-B1D7-C4DCFB7FF894}"/>
              </a:ext>
            </a:extLst>
          </p:cNvPr>
          <p:cNvSpPr/>
          <p:nvPr/>
        </p:nvSpPr>
        <p:spPr>
          <a:xfrm>
            <a:off x="251520" y="310442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E0342391-EDC2-4183-8B53-ED422ABC2362}"/>
              </a:ext>
            </a:extLst>
          </p:cNvPr>
          <p:cNvSpPr/>
          <p:nvPr/>
        </p:nvSpPr>
        <p:spPr>
          <a:xfrm>
            <a:off x="251520" y="388466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1FDC1295-B3F2-4474-B254-7737EA8DB8F5}"/>
              </a:ext>
            </a:extLst>
          </p:cNvPr>
          <p:cNvSpPr/>
          <p:nvPr/>
        </p:nvSpPr>
        <p:spPr>
          <a:xfrm>
            <a:off x="251520" y="4689232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4E65EBC-2A4D-4786-ABB7-F29CDDAB9AD7}"/>
              </a:ext>
            </a:extLst>
          </p:cNvPr>
          <p:cNvSpPr/>
          <p:nvPr/>
        </p:nvSpPr>
        <p:spPr>
          <a:xfrm>
            <a:off x="251520" y="5492773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A49F9CC-EAF0-41B7-8676-77D8955BE4BC}"/>
              </a:ext>
            </a:extLst>
          </p:cNvPr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" name="Rechteck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D3AA37F-EE57-4EC3-BCD1-23432143A8F1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3288F98-544F-49A7-9542-368255AE2AF7}"/>
              </a:ext>
            </a:extLst>
          </p:cNvPr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" name="Rechteck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1A55856-8AC4-4D4E-8646-827534C0CD01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F025E5-DCCF-1AAA-0169-C3051BAEDE4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9241B91-1F6D-4E7D-AF3C-7F44AB43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49" y="2067766"/>
            <a:ext cx="5006392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schon lieber Bauchweh,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weil ich irgendeine Arbeit schreibe.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A0088C9-E37F-4452-A80A-3BBFEA09C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903027"/>
            <a:ext cx="5245347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"Ja, aber ich hab' wirklich Bauchweh!",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gesagt.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09E5C2D-1957-4477-A6FC-4AC1C4873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738288"/>
            <a:ext cx="6526146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 hat sie mir eine Entschuldigung geschrieben.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9CB475F-58E0-4788-97AA-3D47A918A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232367"/>
            <a:ext cx="4556055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bin nicht zur Schule gegangen.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DC3C473-FB50-4E2C-8777-14BD1B296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726449"/>
            <a:ext cx="4834978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Mutter hat gesagt,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dass ich zu Hause bleiben soll,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sie hat mir eine Suppe gemacht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mit mir Diktat geübt.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EE68EDD-DDFD-4CEC-9A3D-01E70ED73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079608"/>
            <a:ext cx="6700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auch schon wieder Bauchweh.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7E351A3-DCA3-4B24-BEB7-3A6FAE0B4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573687"/>
            <a:ext cx="393569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lasse ich das lieber sein.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78C441A-6CB7-4A57-B2B2-B384B7A9499C}"/>
              </a:ext>
            </a:extLst>
          </p:cNvPr>
          <p:cNvSpPr/>
          <p:nvPr/>
        </p:nvSpPr>
        <p:spPr>
          <a:xfrm>
            <a:off x="251520" y="1173829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802C3773-BFC7-4240-876D-CE16CAE85CC5}"/>
              </a:ext>
            </a:extLst>
          </p:cNvPr>
          <p:cNvSpPr/>
          <p:nvPr/>
        </p:nvSpPr>
        <p:spPr>
          <a:xfrm>
            <a:off x="251520" y="1725829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A1D0EDE2-9A4C-4325-B18D-554FEA8F2313}"/>
              </a:ext>
            </a:extLst>
          </p:cNvPr>
          <p:cNvSpPr/>
          <p:nvPr/>
        </p:nvSpPr>
        <p:spPr>
          <a:xfrm>
            <a:off x="251520" y="2204680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C1BB9E18-5E9F-45CB-9A26-BF83A84733B5}"/>
              </a:ext>
            </a:extLst>
          </p:cNvPr>
          <p:cNvSpPr/>
          <p:nvPr/>
        </p:nvSpPr>
        <p:spPr>
          <a:xfrm>
            <a:off x="251520" y="3056928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D8824DBF-A563-4FA2-B2BA-7003AA229C70}"/>
              </a:ext>
            </a:extLst>
          </p:cNvPr>
          <p:cNvSpPr/>
          <p:nvPr/>
        </p:nvSpPr>
        <p:spPr>
          <a:xfrm>
            <a:off x="251520" y="384901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2B1D04C5-FC01-4D18-8013-1F8E46E5B903}"/>
              </a:ext>
            </a:extLst>
          </p:cNvPr>
          <p:cNvSpPr/>
          <p:nvPr/>
        </p:nvSpPr>
        <p:spPr>
          <a:xfrm>
            <a:off x="251520" y="4365104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25660C71-53B7-45BB-B2CA-37B7C5C643EA}"/>
              </a:ext>
            </a:extLst>
          </p:cNvPr>
          <p:cNvSpPr/>
          <p:nvPr/>
        </p:nvSpPr>
        <p:spPr>
          <a:xfrm>
            <a:off x="251520" y="4857128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2098FD-34C1-B2D6-C697-E1C6FFD95F6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00487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A64220E-A5AF-4E06-ACBD-DAC775FC9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052736"/>
            <a:ext cx="4926349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am nächsten Morgen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zur Schule gegangen bin,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hab' ich kein Bauchweh mehr gehabt.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F6D1785-47DB-40D5-A7AA-1EC5DE153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139336"/>
            <a:ext cx="4822154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Lehrer war auch krank gewesen.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5231499-9E48-44C8-A893-9934E3377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538505"/>
            <a:ext cx="430598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hatte auch Bauchweh gehabt.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2800AE0-4CF8-480E-860B-39218733A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937674"/>
            <a:ext cx="4887877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sagte,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hätte etwas Schlechtes gegessen.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5D39263-D12C-4DD9-A75E-5B63F3E0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678025"/>
            <a:ext cx="7135812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hat er die Arbeit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mit uns allen nachgeschrieben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ich habe nur wenige Fehler gemacht.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0209C72-C475-4F1F-94A3-130EAEC6A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764625"/>
            <a:ext cx="727981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Seitdem habe ich kein Bauchweh mehr vor einer Arbeit.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57A3CE1-3E26-429F-9A10-410CD9A8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163794"/>
            <a:ext cx="4950394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  <a:buFontTx/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Mutter sagt, </a:t>
            </a:r>
          </a:p>
          <a:p>
            <a:pPr>
              <a:spcBef>
                <a:spcPts val="0"/>
              </a:spcBef>
              <a:spcAft>
                <a:spcPts val="300"/>
              </a:spcAft>
              <a:buFontTx/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auch Bauchweh muss man mal haben.</a:t>
            </a:r>
            <a:endParaRPr lang="de-DE" altLang="de-DE" sz="20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7A3039E-1052-498C-856E-54E0F1F43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904144"/>
            <a:ext cx="4043094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Man muss nur wissen, warum. </a:t>
            </a:r>
            <a:endParaRPr lang="de-DE" sz="20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27A80BA-A35F-4F1B-92EB-380BB6DF39CF}"/>
              </a:ext>
            </a:extLst>
          </p:cNvPr>
          <p:cNvSpPr/>
          <p:nvPr/>
        </p:nvSpPr>
        <p:spPr>
          <a:xfrm>
            <a:off x="251520" y="1173829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1CB386-AA2B-4112-9744-72B2C64C2032}"/>
              </a:ext>
            </a:extLst>
          </p:cNvPr>
          <p:cNvSpPr/>
          <p:nvPr/>
        </p:nvSpPr>
        <p:spPr>
          <a:xfrm>
            <a:off x="251520" y="2254133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F746464-6CE9-4C81-9AE4-8B3453B93D90}"/>
              </a:ext>
            </a:extLst>
          </p:cNvPr>
          <p:cNvSpPr/>
          <p:nvPr/>
        </p:nvSpPr>
        <p:spPr>
          <a:xfrm>
            <a:off x="251520" y="266097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7695485-51B0-42B5-90BA-96177E9321AD}"/>
              </a:ext>
            </a:extLst>
          </p:cNvPr>
          <p:cNvSpPr/>
          <p:nvPr/>
        </p:nvSpPr>
        <p:spPr>
          <a:xfrm>
            <a:off x="251520" y="3068960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9AAF948-E118-4699-A1E3-4958FBA86852}"/>
              </a:ext>
            </a:extLst>
          </p:cNvPr>
          <p:cNvSpPr/>
          <p:nvPr/>
        </p:nvSpPr>
        <p:spPr>
          <a:xfrm>
            <a:off x="251520" y="3789040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5D7EEFE4-0A7B-4A8C-BB07-C155CA909E96}"/>
              </a:ext>
            </a:extLst>
          </p:cNvPr>
          <p:cNvSpPr/>
          <p:nvPr/>
        </p:nvSpPr>
        <p:spPr>
          <a:xfrm>
            <a:off x="251520" y="4894365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392CA90-802D-4D1F-A645-0398485CCB14}"/>
              </a:ext>
            </a:extLst>
          </p:cNvPr>
          <p:cNvSpPr/>
          <p:nvPr/>
        </p:nvSpPr>
        <p:spPr>
          <a:xfrm>
            <a:off x="251520" y="5290317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200881-5474-4771-92ED-E4B3287A062C}"/>
              </a:ext>
            </a:extLst>
          </p:cNvPr>
          <p:cNvSpPr/>
          <p:nvPr/>
        </p:nvSpPr>
        <p:spPr>
          <a:xfrm>
            <a:off x="251520" y="6032874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F192A2-BF7F-0C46-D59F-E46A5E173B0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87305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Textfeld 4">
            <a:extLst>
              <a:ext uri="{FF2B5EF4-FFF2-40B4-BE49-F238E27FC236}">
                <a16:creationId xmlns:a16="http://schemas.microsoft.com/office/drawing/2014/main" id="{CCFAA86C-A04B-4C9C-B206-8EE8F0F06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4E01086-9961-D910-69BE-E5D9C5FB012B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7" name="Grafik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E1ECA76E-29F4-946B-6996-64F754685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73492"/>
            <a:ext cx="1034180" cy="40689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62963BB-36A1-DB49-447B-12EAFBE63F24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27261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1410</Words>
  <Application>Microsoft Office PowerPoint</Application>
  <PresentationFormat>Bildschirmpräsentation (4:3)</PresentationFormat>
  <Paragraphs>216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12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3_Z2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1081</cp:revision>
  <cp:lastPrinted>2020-10-30T16:31:24Z</cp:lastPrinted>
  <dcterms:created xsi:type="dcterms:W3CDTF">2012-08-26T07:44:46Z</dcterms:created>
  <dcterms:modified xsi:type="dcterms:W3CDTF">2024-03-26T16:37:57Z</dcterms:modified>
</cp:coreProperties>
</file>