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9"/>
  </p:notesMasterIdLst>
  <p:sldIdLst>
    <p:sldId id="444" r:id="rId8"/>
    <p:sldId id="586" r:id="rId9"/>
    <p:sldId id="456" r:id="rId10"/>
    <p:sldId id="598" r:id="rId11"/>
    <p:sldId id="628" r:id="rId12"/>
    <p:sldId id="643" r:id="rId13"/>
    <p:sldId id="644" r:id="rId14"/>
    <p:sldId id="645" r:id="rId15"/>
    <p:sldId id="646" r:id="rId16"/>
    <p:sldId id="647" r:id="rId17"/>
    <p:sldId id="619" r:id="rId18"/>
  </p:sldIdLst>
  <p:sldSz cx="9144000" cy="6858000" type="screen4x3"/>
  <p:notesSz cx="6735763" cy="98663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00F62F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3" autoAdjust="0"/>
    <p:restoredTop sz="94692" autoAdjust="0"/>
  </p:normalViewPr>
  <p:slideViewPr>
    <p:cSldViewPr>
      <p:cViewPr varScale="1">
        <p:scale>
          <a:sx n="89" d="100"/>
          <a:sy n="89" d="100"/>
        </p:scale>
        <p:origin x="178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ED8104EE-D0F6-4DBE-9E2C-864B2DB9B616}"/>
    <pc:docChg chg="undo redo custSel addSld delSld modSld">
      <pc:chgData name="Siegbert Rudolph" userId="2af4d44886c067cc" providerId="LiveId" clId="{ED8104EE-D0F6-4DBE-9E2C-864B2DB9B616}" dt="2021-10-15T14:00:58.323" v="470" actId="108"/>
      <pc:docMkLst>
        <pc:docMk/>
      </pc:docMkLst>
      <pc:sldChg chg="addSp modSp mod">
        <pc:chgData name="Siegbert Rudolph" userId="2af4d44886c067cc" providerId="LiveId" clId="{ED8104EE-D0F6-4DBE-9E2C-864B2DB9B616}" dt="2021-10-15T12:29:54.766" v="2" actId="1076"/>
        <pc:sldMkLst>
          <pc:docMk/>
          <pc:sldMk cId="0" sldId="444"/>
        </pc:sldMkLst>
        <pc:spChg chg="add mod">
          <ac:chgData name="Siegbert Rudolph" userId="2af4d44886c067cc" providerId="LiveId" clId="{ED8104EE-D0F6-4DBE-9E2C-864B2DB9B616}" dt="2021-10-15T12:29:51.220" v="1" actId="1076"/>
          <ac:spMkLst>
            <pc:docMk/>
            <pc:sldMk cId="0" sldId="444"/>
            <ac:spMk id="11" creationId="{CE53E899-51A1-41D2-AA90-80F8053DA54E}"/>
          </ac:spMkLst>
        </pc:spChg>
        <pc:spChg chg="mod">
          <ac:chgData name="Siegbert Rudolph" userId="2af4d44886c067cc" providerId="LiveId" clId="{ED8104EE-D0F6-4DBE-9E2C-864B2DB9B616}" dt="2021-10-15T12:29:54.766" v="2" actId="1076"/>
          <ac:spMkLst>
            <pc:docMk/>
            <pc:sldMk cId="0" sldId="444"/>
            <ac:spMk id="22" creationId="{00000000-0000-0000-0000-000000000000}"/>
          </ac:spMkLst>
        </pc:spChg>
      </pc:sldChg>
      <pc:sldChg chg="addSp delSp modSp mod delAnim modAnim">
        <pc:chgData name="Siegbert Rudolph" userId="2af4d44886c067cc" providerId="LiveId" clId="{ED8104EE-D0F6-4DBE-9E2C-864B2DB9B616}" dt="2021-10-15T13:59:29.155" v="462" actId="1038"/>
        <pc:sldMkLst>
          <pc:docMk/>
          <pc:sldMk cId="2002025253" sldId="456"/>
        </pc:sldMkLst>
        <pc:spChg chg="mod">
          <ac:chgData name="Siegbert Rudolph" userId="2af4d44886c067cc" providerId="LiveId" clId="{ED8104EE-D0F6-4DBE-9E2C-864B2DB9B616}" dt="2021-10-15T13:59:29.155" v="462" actId="1038"/>
          <ac:spMkLst>
            <pc:docMk/>
            <pc:sldMk cId="2002025253" sldId="456"/>
            <ac:spMk id="2" creationId="{00000000-0000-0000-0000-000000000000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8" creationId="{DD93202D-019C-4A68-AFC0-2CD5D832BB5D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26" creationId="{F63F64B7-CC99-436E-B727-EFE546DAB057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30" creationId="{642C05FA-94C0-4CC0-B94F-5D491DBFE835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31" creationId="{0E504805-ABDD-4972-B5FC-C7D5FA3CF7D8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32" creationId="{A1597814-2A6D-42C1-BBFF-744B98E4C08E}"/>
          </ac:spMkLst>
        </pc:spChg>
        <pc:spChg chg="mod">
          <ac:chgData name="Siegbert Rudolph" userId="2af4d44886c067cc" providerId="LiveId" clId="{ED8104EE-D0F6-4DBE-9E2C-864B2DB9B616}" dt="2021-10-15T13:48:07.219" v="282" actId="167"/>
          <ac:spMkLst>
            <pc:docMk/>
            <pc:sldMk cId="2002025253" sldId="456"/>
            <ac:spMk id="33" creationId="{00000000-0000-0000-0000-000000000000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34" creationId="{272F982B-AEF0-4138-9957-658E07DDC937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35" creationId="{BBD72B83-A2AB-4468-B512-187E8405D1B1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36" creationId="{CAA73446-80BC-4D93-99FE-D856DC668265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37" creationId="{4481BF73-CFAA-48DA-B223-2920CCC46823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38" creationId="{DC77E01A-2141-4ED6-A730-3148BA3355D4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39" creationId="{61D557D6-99B5-4933-B984-7E617B07361F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40" creationId="{C65921B8-0B19-4C19-BB8E-6B743695CCF6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41" creationId="{EFDF2DD7-3CA4-4E2D-96CA-37637854CA7B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42" creationId="{0E2B4083-9D10-449F-B2A8-31D5D070235F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43" creationId="{23659C55-E29F-4A43-A95E-FA68FA6B1E40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44" creationId="{9C7D2DF6-6A6E-4B30-B6B8-C795BA879E03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45" creationId="{030B0FA8-D17E-480A-994A-28C6E2F5BE91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46" creationId="{6C6E556B-71D3-4B98-BA72-02A76F84F511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47" creationId="{3454C0D2-83A9-4ACC-9B5D-B5462D31859C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48" creationId="{D7395340-0AF4-4195-987D-DE900CC9D672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49" creationId="{ED837349-6C4D-4F14-9E9D-7AB260DECD29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50" creationId="{A338B442-F816-4541-AD19-766F59DC94B1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51" creationId="{1807E75D-6C00-4500-9B55-BBB5586EA40A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61" creationId="{C311451A-25A8-417B-A930-422AEB671F75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62" creationId="{43238D6E-7D05-473A-81E2-47D875F257AA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63" creationId="{7262DB67-5286-4CAB-9B64-BCC47228851C}"/>
          </ac:spMkLst>
        </pc:spChg>
        <pc:spChg chg="mod">
          <ac:chgData name="Siegbert Rudolph" userId="2af4d44886c067cc" providerId="LiveId" clId="{ED8104EE-D0F6-4DBE-9E2C-864B2DB9B616}" dt="2021-10-15T13:55:16.052" v="402" actId="1036"/>
          <ac:spMkLst>
            <pc:docMk/>
            <pc:sldMk cId="2002025253" sldId="456"/>
            <ac:spMk id="145" creationId="{00000000-0000-0000-0000-000000000000}"/>
          </ac:spMkLst>
        </pc:spChg>
        <pc:picChg chg="add del mod ord">
          <ac:chgData name="Siegbert Rudolph" userId="2af4d44886c067cc" providerId="LiveId" clId="{ED8104EE-D0F6-4DBE-9E2C-864B2DB9B616}" dt="2021-10-15T13:51:57.304" v="307" actId="478"/>
          <ac:picMkLst>
            <pc:docMk/>
            <pc:sldMk cId="2002025253" sldId="456"/>
            <ac:picMk id="4" creationId="{7349A034-3EDA-49F9-9319-B9D61EB7A453}"/>
          </ac:picMkLst>
        </pc:picChg>
        <pc:picChg chg="mod">
          <ac:chgData name="Siegbert Rudolph" userId="2af4d44886c067cc" providerId="LiveId" clId="{ED8104EE-D0F6-4DBE-9E2C-864B2DB9B616}" dt="2021-10-15T13:59:29.155" v="462" actId="1038"/>
          <ac:picMkLst>
            <pc:docMk/>
            <pc:sldMk cId="2002025253" sldId="456"/>
            <ac:picMk id="5" creationId="{F9C10D3B-B86A-4DFE-A926-CB139C992879}"/>
          </ac:picMkLst>
        </pc:picChg>
        <pc:picChg chg="add del mod">
          <ac:chgData name="Siegbert Rudolph" userId="2af4d44886c067cc" providerId="LiveId" clId="{ED8104EE-D0F6-4DBE-9E2C-864B2DB9B616}" dt="2021-10-15T13:44:39.777" v="232"/>
          <ac:picMkLst>
            <pc:docMk/>
            <pc:sldMk cId="2002025253" sldId="456"/>
            <ac:picMk id="6" creationId="{3F92C978-1EB8-4546-860A-F5BC6E6EFD4B}"/>
          </ac:picMkLst>
        </pc:picChg>
        <pc:picChg chg="add del mod modCrop">
          <ac:chgData name="Siegbert Rudolph" userId="2af4d44886c067cc" providerId="LiveId" clId="{ED8104EE-D0F6-4DBE-9E2C-864B2DB9B616}" dt="2021-10-15T13:51:55.642" v="306" actId="478"/>
          <ac:picMkLst>
            <pc:docMk/>
            <pc:sldMk cId="2002025253" sldId="456"/>
            <ac:picMk id="7" creationId="{FD233AA4-062E-4645-9968-F3F868A37860}"/>
          </ac:picMkLst>
        </pc:picChg>
        <pc:picChg chg="del mod ord">
          <ac:chgData name="Siegbert Rudolph" userId="2af4d44886c067cc" providerId="LiveId" clId="{ED8104EE-D0F6-4DBE-9E2C-864B2DB9B616}" dt="2021-10-15T13:42:56.442" v="199" actId="478"/>
          <ac:picMkLst>
            <pc:docMk/>
            <pc:sldMk cId="2002025253" sldId="456"/>
            <ac:picMk id="9" creationId="{B0E178D7-448C-457A-A24C-BDA523C3D305}"/>
          </ac:picMkLst>
        </pc:picChg>
        <pc:picChg chg="del mod">
          <ac:chgData name="Siegbert Rudolph" userId="2af4d44886c067cc" providerId="LiveId" clId="{ED8104EE-D0F6-4DBE-9E2C-864B2DB9B616}" dt="2021-10-15T13:47:12.542" v="278" actId="478"/>
          <ac:picMkLst>
            <pc:docMk/>
            <pc:sldMk cId="2002025253" sldId="456"/>
            <ac:picMk id="10" creationId="{72956A6E-7980-4CBC-9CCF-D498093139A6}"/>
          </ac:picMkLst>
        </pc:picChg>
        <pc:picChg chg="add mod ord modCrop">
          <ac:chgData name="Siegbert Rudolph" userId="2af4d44886c067cc" providerId="LiveId" clId="{ED8104EE-D0F6-4DBE-9E2C-864B2DB9B616}" dt="2021-10-15T13:58:05.705" v="437" actId="167"/>
          <ac:picMkLst>
            <pc:docMk/>
            <pc:sldMk cId="2002025253" sldId="456"/>
            <ac:picMk id="11" creationId="{E4F6AE6F-2CB7-4089-9334-B48AEA994A5D}"/>
          </ac:picMkLst>
        </pc:picChg>
        <pc:picChg chg="add mod">
          <ac:chgData name="Siegbert Rudolph" userId="2af4d44886c067cc" providerId="LiveId" clId="{ED8104EE-D0F6-4DBE-9E2C-864B2DB9B616}" dt="2021-10-15T13:59:08.617" v="442" actId="1036"/>
          <ac:picMkLst>
            <pc:docMk/>
            <pc:sldMk cId="2002025253" sldId="456"/>
            <ac:picMk id="12" creationId="{912AD48A-C1F0-48CD-90D4-1A213D5C61D5}"/>
          </ac:picMkLst>
        </pc:picChg>
        <pc:picChg chg="add mod">
          <ac:chgData name="Siegbert Rudolph" userId="2af4d44886c067cc" providerId="LiveId" clId="{ED8104EE-D0F6-4DBE-9E2C-864B2DB9B616}" dt="2021-10-15T13:59:29.155" v="462" actId="1038"/>
          <ac:picMkLst>
            <pc:docMk/>
            <pc:sldMk cId="2002025253" sldId="456"/>
            <ac:picMk id="52" creationId="{EC1031A7-E4CB-4EED-9D10-EECEE4C8694F}"/>
          </ac:picMkLst>
        </pc:picChg>
        <pc:picChg chg="mod">
          <ac:chgData name="Siegbert Rudolph" userId="2af4d44886c067cc" providerId="LiveId" clId="{ED8104EE-D0F6-4DBE-9E2C-864B2DB9B616}" dt="2021-10-15T13:59:29.155" v="462" actId="1038"/>
          <ac:picMkLst>
            <pc:docMk/>
            <pc:sldMk cId="2002025253" sldId="456"/>
            <ac:picMk id="64" creationId="{2BDF0412-C3AD-449E-BD2E-FEBAFB746507}"/>
          </ac:picMkLst>
        </pc:picChg>
      </pc:sldChg>
      <pc:sldChg chg="modSp">
        <pc:chgData name="Siegbert Rudolph" userId="2af4d44886c067cc" providerId="LiveId" clId="{ED8104EE-D0F6-4DBE-9E2C-864B2DB9B616}" dt="2021-10-15T12:30:22.055" v="4" actId="207"/>
        <pc:sldMkLst>
          <pc:docMk/>
          <pc:sldMk cId="0" sldId="586"/>
        </pc:sldMkLst>
        <pc:spChg chg="mod">
          <ac:chgData name="Siegbert Rudolph" userId="2af4d44886c067cc" providerId="LiveId" clId="{ED8104EE-D0F6-4DBE-9E2C-864B2DB9B616}" dt="2021-10-15T12:30:11.056" v="3" actId="20577"/>
          <ac:spMkLst>
            <pc:docMk/>
            <pc:sldMk cId="0" sldId="586"/>
            <ac:spMk id="128" creationId="{00000000-0000-0000-0000-000000000000}"/>
          </ac:spMkLst>
        </pc:spChg>
        <pc:spChg chg="mod">
          <ac:chgData name="Siegbert Rudolph" userId="2af4d44886c067cc" providerId="LiveId" clId="{ED8104EE-D0F6-4DBE-9E2C-864B2DB9B616}" dt="2021-10-15T12:30:22.055" v="4" actId="207"/>
          <ac:spMkLst>
            <pc:docMk/>
            <pc:sldMk cId="0" sldId="586"/>
            <ac:spMk id="129" creationId="{00000000-0000-0000-0000-000000000000}"/>
          </ac:spMkLst>
        </pc:spChg>
      </pc:sldChg>
      <pc:sldChg chg="modSp mod">
        <pc:chgData name="Siegbert Rudolph" userId="2af4d44886c067cc" providerId="LiveId" clId="{ED8104EE-D0F6-4DBE-9E2C-864B2DB9B616}" dt="2021-10-15T14:00:13.960" v="465" actId="207"/>
        <pc:sldMkLst>
          <pc:docMk/>
          <pc:sldMk cId="3573295748" sldId="643"/>
        </pc:sldMkLst>
        <pc:spChg chg="mod">
          <ac:chgData name="Siegbert Rudolph" userId="2af4d44886c067cc" providerId="LiveId" clId="{ED8104EE-D0F6-4DBE-9E2C-864B2DB9B616}" dt="2021-10-15T14:00:13.960" v="465" actId="207"/>
          <ac:spMkLst>
            <pc:docMk/>
            <pc:sldMk cId="3573295748" sldId="643"/>
            <ac:spMk id="16" creationId="{02EF975F-C3DD-4FFA-ACCD-8E936FCEAB48}"/>
          </ac:spMkLst>
        </pc:spChg>
      </pc:sldChg>
      <pc:sldChg chg="modSp mod">
        <pc:chgData name="Siegbert Rudolph" userId="2af4d44886c067cc" providerId="LiveId" clId="{ED8104EE-D0F6-4DBE-9E2C-864B2DB9B616}" dt="2021-10-15T14:00:33.198" v="466" actId="108"/>
        <pc:sldMkLst>
          <pc:docMk/>
          <pc:sldMk cId="1850894979" sldId="645"/>
        </pc:sldMkLst>
        <pc:spChg chg="mod">
          <ac:chgData name="Siegbert Rudolph" userId="2af4d44886c067cc" providerId="LiveId" clId="{ED8104EE-D0F6-4DBE-9E2C-864B2DB9B616}" dt="2021-10-15T14:00:33.198" v="466" actId="108"/>
          <ac:spMkLst>
            <pc:docMk/>
            <pc:sldMk cId="1850894979" sldId="645"/>
            <ac:spMk id="17" creationId="{FF338FA3-4A3B-45A1-BF44-B07F1BEFA6AC}"/>
          </ac:spMkLst>
        </pc:spChg>
      </pc:sldChg>
      <pc:sldChg chg="modSp mod">
        <pc:chgData name="Siegbert Rudolph" userId="2af4d44886c067cc" providerId="LiveId" clId="{ED8104EE-D0F6-4DBE-9E2C-864B2DB9B616}" dt="2021-10-15T14:00:46.583" v="468" actId="108"/>
        <pc:sldMkLst>
          <pc:docMk/>
          <pc:sldMk cId="4255786105" sldId="646"/>
        </pc:sldMkLst>
        <pc:spChg chg="mod">
          <ac:chgData name="Siegbert Rudolph" userId="2af4d44886c067cc" providerId="LiveId" clId="{ED8104EE-D0F6-4DBE-9E2C-864B2DB9B616}" dt="2021-10-15T14:00:46.583" v="468" actId="108"/>
          <ac:spMkLst>
            <pc:docMk/>
            <pc:sldMk cId="4255786105" sldId="646"/>
            <ac:spMk id="17" creationId="{C2C59EE8-B259-4AE0-981D-E7FBEA6EC02C}"/>
          </ac:spMkLst>
        </pc:spChg>
      </pc:sldChg>
      <pc:sldChg chg="modSp mod">
        <pc:chgData name="Siegbert Rudolph" userId="2af4d44886c067cc" providerId="LiveId" clId="{ED8104EE-D0F6-4DBE-9E2C-864B2DB9B616}" dt="2021-10-15T14:00:58.323" v="470" actId="108"/>
        <pc:sldMkLst>
          <pc:docMk/>
          <pc:sldMk cId="4029453713" sldId="647"/>
        </pc:sldMkLst>
        <pc:spChg chg="mod">
          <ac:chgData name="Siegbert Rudolph" userId="2af4d44886c067cc" providerId="LiveId" clId="{ED8104EE-D0F6-4DBE-9E2C-864B2DB9B616}" dt="2021-10-15T14:00:58.323" v="470" actId="108"/>
          <ac:spMkLst>
            <pc:docMk/>
            <pc:sldMk cId="4029453713" sldId="647"/>
            <ac:spMk id="17" creationId="{897A56E8-18AA-4DC0-B7D8-68E5749AAFC9}"/>
          </ac:spMkLst>
        </pc:spChg>
      </pc:sldChg>
      <pc:sldChg chg="addSp delSp modSp add del mod delAnim">
        <pc:chgData name="Siegbert Rudolph" userId="2af4d44886c067cc" providerId="LiveId" clId="{ED8104EE-D0F6-4DBE-9E2C-864B2DB9B616}" dt="2021-10-15T13:49:07.567" v="285" actId="47"/>
        <pc:sldMkLst>
          <pc:docMk/>
          <pc:sldMk cId="201280375" sldId="648"/>
        </pc:sldMkLst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8" creationId="{DD93202D-019C-4A68-AFC0-2CD5D832BB5D}"/>
          </ac:spMkLst>
        </pc:spChg>
        <pc:spChg chg="del">
          <ac:chgData name="Siegbert Rudolph" userId="2af4d44886c067cc" providerId="LiveId" clId="{ED8104EE-D0F6-4DBE-9E2C-864B2DB9B616}" dt="2021-10-15T13:36:26.324" v="99" actId="478"/>
          <ac:spMkLst>
            <pc:docMk/>
            <pc:sldMk cId="201280375" sldId="648"/>
            <ac:spMk id="26" creationId="{F63F64B7-CC99-436E-B727-EFE546DAB057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30" creationId="{642C05FA-94C0-4CC0-B94F-5D491DBFE835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31" creationId="{0E504805-ABDD-4972-B5FC-C7D5FA3CF7D8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32" creationId="{A1597814-2A6D-42C1-BBFF-744B98E4C08E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34" creationId="{272F982B-AEF0-4138-9957-658E07DDC937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35" creationId="{BBD72B83-A2AB-4468-B512-187E8405D1B1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36" creationId="{CAA73446-80BC-4D93-99FE-D856DC668265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37" creationId="{4481BF73-CFAA-48DA-B223-2920CCC46823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38" creationId="{DC77E01A-2141-4ED6-A730-3148BA3355D4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39" creationId="{61D557D6-99B5-4933-B984-7E617B07361F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40" creationId="{C65921B8-0B19-4C19-BB8E-6B743695CCF6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41" creationId="{EFDF2DD7-3CA4-4E2D-96CA-37637854CA7B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42" creationId="{0E2B4083-9D10-449F-B2A8-31D5D070235F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43" creationId="{23659C55-E29F-4A43-A95E-FA68FA6B1E40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44" creationId="{9C7D2DF6-6A6E-4B30-B6B8-C795BA879E03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45" creationId="{030B0FA8-D17E-480A-994A-28C6E2F5BE91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46" creationId="{6C6E556B-71D3-4B98-BA72-02A76F84F511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47" creationId="{3454C0D2-83A9-4ACC-9B5D-B5462D31859C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48" creationId="{D7395340-0AF4-4195-987D-DE900CC9D672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49" creationId="{ED837349-6C4D-4F14-9E9D-7AB260DECD29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50" creationId="{A338B442-F816-4541-AD19-766F59DC94B1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51" creationId="{1807E75D-6C00-4500-9B55-BBB5586EA40A}"/>
          </ac:spMkLst>
        </pc:spChg>
        <pc:spChg chg="add del mod">
          <ac:chgData name="Siegbert Rudolph" userId="2af4d44886c067cc" providerId="LiveId" clId="{ED8104EE-D0F6-4DBE-9E2C-864B2DB9B616}" dt="2021-10-15T13:44:53.069" v="234" actId="21"/>
          <ac:spMkLst>
            <pc:docMk/>
            <pc:sldMk cId="201280375" sldId="648"/>
            <ac:spMk id="52" creationId="{BF946D4E-2CEF-45EA-98A9-9D5306E836A0}"/>
          </ac:spMkLst>
        </pc:spChg>
        <pc:spChg chg="add del mod">
          <ac:chgData name="Siegbert Rudolph" userId="2af4d44886c067cc" providerId="LiveId" clId="{ED8104EE-D0F6-4DBE-9E2C-864B2DB9B616}" dt="2021-10-15T13:44:53.069" v="234" actId="21"/>
          <ac:spMkLst>
            <pc:docMk/>
            <pc:sldMk cId="201280375" sldId="648"/>
            <ac:spMk id="53" creationId="{CBF77DC3-A73D-487B-9637-FA8F1BF5EF07}"/>
          </ac:spMkLst>
        </pc:spChg>
        <pc:spChg chg="add del mod">
          <ac:chgData name="Siegbert Rudolph" userId="2af4d44886c067cc" providerId="LiveId" clId="{ED8104EE-D0F6-4DBE-9E2C-864B2DB9B616}" dt="2021-10-15T13:44:53.069" v="234" actId="21"/>
          <ac:spMkLst>
            <pc:docMk/>
            <pc:sldMk cId="201280375" sldId="648"/>
            <ac:spMk id="54" creationId="{004363EE-FE44-4D5C-A42C-22FF620930CE}"/>
          </ac:spMkLst>
        </pc:spChg>
        <pc:spChg chg="add del mod">
          <ac:chgData name="Siegbert Rudolph" userId="2af4d44886c067cc" providerId="LiveId" clId="{ED8104EE-D0F6-4DBE-9E2C-864B2DB9B616}" dt="2021-10-15T13:44:53.069" v="234" actId="21"/>
          <ac:spMkLst>
            <pc:docMk/>
            <pc:sldMk cId="201280375" sldId="648"/>
            <ac:spMk id="55" creationId="{3E0E5106-4323-434F-AC2A-90535AE3F48A}"/>
          </ac:spMkLst>
        </pc:spChg>
        <pc:spChg chg="add del mod">
          <ac:chgData name="Siegbert Rudolph" userId="2af4d44886c067cc" providerId="LiveId" clId="{ED8104EE-D0F6-4DBE-9E2C-864B2DB9B616}" dt="2021-10-15T13:44:53.069" v="234" actId="21"/>
          <ac:spMkLst>
            <pc:docMk/>
            <pc:sldMk cId="201280375" sldId="648"/>
            <ac:spMk id="56" creationId="{67F62BB7-5200-4313-BD64-CBC33DBD8527}"/>
          </ac:spMkLst>
        </pc:spChg>
        <pc:spChg chg="add del mod">
          <ac:chgData name="Siegbert Rudolph" userId="2af4d44886c067cc" providerId="LiveId" clId="{ED8104EE-D0F6-4DBE-9E2C-864B2DB9B616}" dt="2021-10-15T13:44:53.069" v="234" actId="21"/>
          <ac:spMkLst>
            <pc:docMk/>
            <pc:sldMk cId="201280375" sldId="648"/>
            <ac:spMk id="57" creationId="{675323B6-C67D-4AD0-ADFC-701E74E6BA83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61" creationId="{C311451A-25A8-417B-A930-422AEB671F75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62" creationId="{43238D6E-7D05-473A-81E2-47D875F257AA}"/>
          </ac:spMkLst>
        </pc:spChg>
        <pc:spChg chg="del">
          <ac:chgData name="Siegbert Rudolph" userId="2af4d44886c067cc" providerId="LiveId" clId="{ED8104EE-D0F6-4DBE-9E2C-864B2DB9B616}" dt="2021-10-15T13:36:23.833" v="98" actId="478"/>
          <ac:spMkLst>
            <pc:docMk/>
            <pc:sldMk cId="201280375" sldId="648"/>
            <ac:spMk id="63" creationId="{7262DB67-5286-4CAB-9B64-BCC47228851C}"/>
          </ac:spMkLst>
        </pc:spChg>
        <pc:spChg chg="del">
          <ac:chgData name="Siegbert Rudolph" userId="2af4d44886c067cc" providerId="LiveId" clId="{ED8104EE-D0F6-4DBE-9E2C-864B2DB9B616}" dt="2021-10-15T13:36:26.324" v="99" actId="478"/>
          <ac:spMkLst>
            <pc:docMk/>
            <pc:sldMk cId="201280375" sldId="648"/>
            <ac:spMk id="145" creationId="{00000000-0000-0000-0000-000000000000}"/>
          </ac:spMkLst>
        </pc:spChg>
        <pc:picChg chg="del">
          <ac:chgData name="Siegbert Rudolph" userId="2af4d44886c067cc" providerId="LiveId" clId="{ED8104EE-D0F6-4DBE-9E2C-864B2DB9B616}" dt="2021-10-15T13:44:53.069" v="234" actId="21"/>
          <ac:picMkLst>
            <pc:docMk/>
            <pc:sldMk cId="201280375" sldId="648"/>
            <ac:picMk id="5" creationId="{F9C10D3B-B86A-4DFE-A926-CB139C992879}"/>
          </ac:picMkLst>
        </pc:picChg>
        <pc:picChg chg="add del">
          <ac:chgData name="Siegbert Rudolph" userId="2af4d44886c067cc" providerId="LiveId" clId="{ED8104EE-D0F6-4DBE-9E2C-864B2DB9B616}" dt="2021-10-15T13:44:53.069" v="234" actId="21"/>
          <ac:picMkLst>
            <pc:docMk/>
            <pc:sldMk cId="201280375" sldId="648"/>
            <ac:picMk id="9" creationId="{B0E178D7-448C-457A-A24C-BDA523C3D305}"/>
          </ac:picMkLst>
        </pc:picChg>
        <pc:picChg chg="mod">
          <ac:chgData name="Siegbert Rudolph" userId="2af4d44886c067cc" providerId="LiveId" clId="{ED8104EE-D0F6-4DBE-9E2C-864B2DB9B616}" dt="2021-10-15T13:42:45.474" v="198" actId="1076"/>
          <ac:picMkLst>
            <pc:docMk/>
            <pc:sldMk cId="201280375" sldId="648"/>
            <ac:picMk id="10" creationId="{72956A6E-7980-4CBC-9CCF-D498093139A6}"/>
          </ac:picMkLst>
        </pc:picChg>
        <pc:picChg chg="del">
          <ac:chgData name="Siegbert Rudolph" userId="2af4d44886c067cc" providerId="LiveId" clId="{ED8104EE-D0F6-4DBE-9E2C-864B2DB9B616}" dt="2021-10-15T13:44:53.069" v="234" actId="21"/>
          <ac:picMkLst>
            <pc:docMk/>
            <pc:sldMk cId="201280375" sldId="648"/>
            <ac:picMk id="64" creationId="{2BDF0412-C3AD-449E-BD2E-FEBAFB746507}"/>
          </ac:picMkLst>
        </pc:picChg>
      </pc:sldChg>
      <pc:sldChg chg="addSp delSp modSp add del mod delAnim">
        <pc:chgData name="Siegbert Rudolph" userId="2af4d44886c067cc" providerId="LiveId" clId="{ED8104EE-D0F6-4DBE-9E2C-864B2DB9B616}" dt="2021-10-15T13:59:51.598" v="463" actId="47"/>
        <pc:sldMkLst>
          <pc:docMk/>
          <pc:sldMk cId="2545788795" sldId="648"/>
        </pc:sldMkLst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8" creationId="{DD93202D-019C-4A68-AFC0-2CD5D832BB5D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26" creationId="{F63F64B7-CC99-436E-B727-EFE546DAB057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30" creationId="{642C05FA-94C0-4CC0-B94F-5D491DBFE835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31" creationId="{0E504805-ABDD-4972-B5FC-C7D5FA3CF7D8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32" creationId="{A1597814-2A6D-42C1-BBFF-744B98E4C08E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34" creationId="{272F982B-AEF0-4138-9957-658E07DDC937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35" creationId="{BBD72B83-A2AB-4468-B512-187E8405D1B1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36" creationId="{CAA73446-80BC-4D93-99FE-D856DC668265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37" creationId="{4481BF73-CFAA-48DA-B223-2920CCC46823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38" creationId="{DC77E01A-2141-4ED6-A730-3148BA3355D4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39" creationId="{61D557D6-99B5-4933-B984-7E617B07361F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40" creationId="{C65921B8-0B19-4C19-BB8E-6B743695CCF6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41" creationId="{EFDF2DD7-3CA4-4E2D-96CA-37637854CA7B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42" creationId="{0E2B4083-9D10-449F-B2A8-31D5D070235F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43" creationId="{23659C55-E29F-4A43-A95E-FA68FA6B1E40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44" creationId="{9C7D2DF6-6A6E-4B30-B6B8-C795BA879E03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45" creationId="{030B0FA8-D17E-480A-994A-28C6E2F5BE91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46" creationId="{6C6E556B-71D3-4B98-BA72-02A76F84F511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47" creationId="{3454C0D2-83A9-4ACC-9B5D-B5462D31859C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48" creationId="{D7395340-0AF4-4195-987D-DE900CC9D672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49" creationId="{ED837349-6C4D-4F14-9E9D-7AB260DECD29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50" creationId="{A338B442-F816-4541-AD19-766F59DC94B1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51" creationId="{1807E75D-6C00-4500-9B55-BBB5586EA40A}"/>
          </ac:spMkLst>
        </pc:spChg>
        <pc:spChg chg="add del mod">
          <ac:chgData name="Siegbert Rudolph" userId="2af4d44886c067cc" providerId="LiveId" clId="{ED8104EE-D0F6-4DBE-9E2C-864B2DB9B616}" dt="2021-10-15T13:52:31.938" v="329" actId="21"/>
          <ac:spMkLst>
            <pc:docMk/>
            <pc:sldMk cId="2545788795" sldId="648"/>
            <ac:spMk id="53" creationId="{0DB1582E-5DB1-4D4F-A820-47968A9B497E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61" creationId="{C311451A-25A8-417B-A930-422AEB671F75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62" creationId="{43238D6E-7D05-473A-81E2-47D875F257AA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63" creationId="{7262DB67-5286-4CAB-9B64-BCC47228851C}"/>
          </ac:spMkLst>
        </pc:spChg>
        <pc:spChg chg="del">
          <ac:chgData name="Siegbert Rudolph" userId="2af4d44886c067cc" providerId="LiveId" clId="{ED8104EE-D0F6-4DBE-9E2C-864B2DB9B616}" dt="2021-10-15T13:50:09.623" v="292" actId="478"/>
          <ac:spMkLst>
            <pc:docMk/>
            <pc:sldMk cId="2545788795" sldId="648"/>
            <ac:spMk id="145" creationId="{00000000-0000-0000-0000-000000000000}"/>
          </ac:spMkLst>
        </pc:spChg>
        <pc:picChg chg="del">
          <ac:chgData name="Siegbert Rudolph" userId="2af4d44886c067cc" providerId="LiveId" clId="{ED8104EE-D0F6-4DBE-9E2C-864B2DB9B616}" dt="2021-10-15T13:50:09.623" v="292" actId="478"/>
          <ac:picMkLst>
            <pc:docMk/>
            <pc:sldMk cId="2545788795" sldId="648"/>
            <ac:picMk id="4" creationId="{7349A034-3EDA-49F9-9319-B9D61EB7A453}"/>
          </ac:picMkLst>
        </pc:picChg>
        <pc:picChg chg="del mod">
          <ac:chgData name="Siegbert Rudolph" userId="2af4d44886c067cc" providerId="LiveId" clId="{ED8104EE-D0F6-4DBE-9E2C-864B2DB9B616}" dt="2021-10-15T13:52:31.938" v="329" actId="21"/>
          <ac:picMkLst>
            <pc:docMk/>
            <pc:sldMk cId="2545788795" sldId="648"/>
            <ac:picMk id="7" creationId="{FD233AA4-062E-4645-9968-F3F868A37860}"/>
          </ac:picMkLst>
        </pc:picChg>
        <pc:picChg chg="del">
          <ac:chgData name="Siegbert Rudolph" userId="2af4d44886c067cc" providerId="LiveId" clId="{ED8104EE-D0F6-4DBE-9E2C-864B2DB9B616}" dt="2021-10-15T13:50:13.482" v="294" actId="478"/>
          <ac:picMkLst>
            <pc:docMk/>
            <pc:sldMk cId="2545788795" sldId="648"/>
            <ac:picMk id="52" creationId="{EC1031A7-E4CB-4EED-9D10-EECEE4C8694F}"/>
          </ac:picMkLst>
        </pc:picChg>
      </pc:sldChg>
    </pc:docChg>
  </pc:docChgLst>
  <pc:docChgLst>
    <pc:chgData name="Siegbert Rudolph" userId="2af4d44886c067cc" providerId="LiveId" clId="{E3D43F94-309F-4018-85E7-058F56CAF23A}"/>
    <pc:docChg chg="custSel modSld">
      <pc:chgData name="Siegbert Rudolph" userId="2af4d44886c067cc" providerId="LiveId" clId="{E3D43F94-309F-4018-85E7-058F56CAF23A}" dt="2024-03-26T16:38:01.579" v="65" actId="1076"/>
      <pc:docMkLst>
        <pc:docMk/>
      </pc:docMkLst>
      <pc:sldChg chg="delSp modSp mod">
        <pc:chgData name="Siegbert Rudolph" userId="2af4d44886c067cc" providerId="LiveId" clId="{E3D43F94-309F-4018-85E7-058F56CAF23A}" dt="2024-03-26T16:38:01.517" v="5" actId="1076"/>
        <pc:sldMkLst>
          <pc:docMk/>
          <pc:sldMk cId="0" sldId="444"/>
        </pc:sldMkLst>
        <pc:spChg chg="del">
          <ac:chgData name="Siegbert Rudolph" userId="2af4d44886c067cc" providerId="LiveId" clId="{E3D43F94-309F-4018-85E7-058F56CAF23A}" dt="2024-03-26T16:38:01.501" v="0" actId="478"/>
          <ac:spMkLst>
            <pc:docMk/>
            <pc:sldMk cId="0" sldId="444"/>
            <ac:spMk id="2" creationId="{5DCB6FE2-1998-9B1A-0B33-55976E049BFB}"/>
          </ac:spMkLst>
        </pc:spChg>
        <pc:spChg chg="mod">
          <ac:chgData name="Siegbert Rudolph" userId="2af4d44886c067cc" providerId="LiveId" clId="{E3D43F94-309F-4018-85E7-058F56CAF23A}" dt="2024-03-26T16:38:01.517" v="5" actId="1076"/>
          <ac:spMkLst>
            <pc:docMk/>
            <pc:sldMk cId="0" sldId="444"/>
            <ac:spMk id="3" creationId="{6F619EEB-4B06-0A1C-CC88-AA24DB13A79C}"/>
          </ac:spMkLst>
        </pc:spChg>
      </pc:sldChg>
      <pc:sldChg chg="delSp modSp mod">
        <pc:chgData name="Siegbert Rudolph" userId="2af4d44886c067cc" providerId="LiveId" clId="{E3D43F94-309F-4018-85E7-058F56CAF23A}" dt="2024-03-26T16:38:01.533" v="17" actId="1076"/>
        <pc:sldMkLst>
          <pc:docMk/>
          <pc:sldMk cId="2002025253" sldId="456"/>
        </pc:sldMkLst>
        <pc:spChg chg="del">
          <ac:chgData name="Siegbert Rudolph" userId="2af4d44886c067cc" providerId="LiveId" clId="{E3D43F94-309F-4018-85E7-058F56CAF23A}" dt="2024-03-26T16:38:01.517" v="12" actId="478"/>
          <ac:spMkLst>
            <pc:docMk/>
            <pc:sldMk cId="2002025253" sldId="456"/>
            <ac:spMk id="3" creationId="{FE8B296D-78EE-D5CF-A48D-2D39EE03A13A}"/>
          </ac:spMkLst>
        </pc:spChg>
        <pc:spChg chg="mod">
          <ac:chgData name="Siegbert Rudolph" userId="2af4d44886c067cc" providerId="LiveId" clId="{E3D43F94-309F-4018-85E7-058F56CAF23A}" dt="2024-03-26T16:38:01.533" v="17" actId="1076"/>
          <ac:spMkLst>
            <pc:docMk/>
            <pc:sldMk cId="2002025253" sldId="456"/>
            <ac:spMk id="9" creationId="{0517A94A-158D-F044-493E-3F521C3DD1AE}"/>
          </ac:spMkLst>
        </pc:spChg>
      </pc:sldChg>
      <pc:sldChg chg="delSp modSp mod">
        <pc:chgData name="Siegbert Rudolph" userId="2af4d44886c067cc" providerId="LiveId" clId="{E3D43F94-309F-4018-85E7-058F56CAF23A}" dt="2024-03-26T16:38:01.517" v="11" actId="1076"/>
        <pc:sldMkLst>
          <pc:docMk/>
          <pc:sldMk cId="0" sldId="586"/>
        </pc:sldMkLst>
        <pc:spChg chg="del">
          <ac:chgData name="Siegbert Rudolph" userId="2af4d44886c067cc" providerId="LiveId" clId="{E3D43F94-309F-4018-85E7-058F56CAF23A}" dt="2024-03-26T16:38:01.517" v="6" actId="478"/>
          <ac:spMkLst>
            <pc:docMk/>
            <pc:sldMk cId="0" sldId="586"/>
            <ac:spMk id="2" creationId="{EFD6CE8F-165E-2889-9833-B9749D5E3D8B}"/>
          </ac:spMkLst>
        </pc:spChg>
        <pc:spChg chg="mod">
          <ac:chgData name="Siegbert Rudolph" userId="2af4d44886c067cc" providerId="LiveId" clId="{E3D43F94-309F-4018-85E7-058F56CAF23A}" dt="2024-03-26T16:38:01.517" v="11" actId="1076"/>
          <ac:spMkLst>
            <pc:docMk/>
            <pc:sldMk cId="0" sldId="586"/>
            <ac:spMk id="3" creationId="{7B774A45-59F6-9DA6-7F36-18E414E2E018}"/>
          </ac:spMkLst>
        </pc:spChg>
      </pc:sldChg>
      <pc:sldChg chg="delSp modSp mod">
        <pc:chgData name="Siegbert Rudolph" userId="2af4d44886c067cc" providerId="LiveId" clId="{E3D43F94-309F-4018-85E7-058F56CAF23A}" dt="2024-03-26T16:38:01.533" v="23" actId="1076"/>
        <pc:sldMkLst>
          <pc:docMk/>
          <pc:sldMk cId="0" sldId="598"/>
        </pc:sldMkLst>
        <pc:spChg chg="mod">
          <ac:chgData name="Siegbert Rudolph" userId="2af4d44886c067cc" providerId="LiveId" clId="{E3D43F94-309F-4018-85E7-058F56CAF23A}" dt="2024-03-26T16:38:01.533" v="23" actId="1076"/>
          <ac:spMkLst>
            <pc:docMk/>
            <pc:sldMk cId="0" sldId="598"/>
            <ac:spMk id="2" creationId="{2BF1055A-8013-4EB6-155A-3584DE7CC9A7}"/>
          </ac:spMkLst>
        </pc:spChg>
        <pc:spChg chg="del">
          <ac:chgData name="Siegbert Rudolph" userId="2af4d44886c067cc" providerId="LiveId" clId="{E3D43F94-309F-4018-85E7-058F56CAF23A}" dt="2024-03-26T16:38:01.533" v="18" actId="478"/>
          <ac:spMkLst>
            <pc:docMk/>
            <pc:sldMk cId="0" sldId="598"/>
            <ac:spMk id="3" creationId="{89FB8867-E9C5-3B07-C69B-414F0B1D8BA6}"/>
          </ac:spMkLst>
        </pc:spChg>
      </pc:sldChg>
      <pc:sldChg chg="delSp modSp mod">
        <pc:chgData name="Siegbert Rudolph" userId="2af4d44886c067cc" providerId="LiveId" clId="{E3D43F94-309F-4018-85E7-058F56CAF23A}" dt="2024-03-26T16:38:01.579" v="65" actId="1076"/>
        <pc:sldMkLst>
          <pc:docMk/>
          <pc:sldMk cId="0" sldId="619"/>
        </pc:sldMkLst>
        <pc:spChg chg="del">
          <ac:chgData name="Siegbert Rudolph" userId="2af4d44886c067cc" providerId="LiveId" clId="{E3D43F94-309F-4018-85E7-058F56CAF23A}" dt="2024-03-26T16:38:01.564" v="60" actId="478"/>
          <ac:spMkLst>
            <pc:docMk/>
            <pc:sldMk cId="0" sldId="619"/>
            <ac:spMk id="2" creationId="{1E0C0AB5-2FE8-DCDB-1C88-15AE6AF87ED0}"/>
          </ac:spMkLst>
        </pc:spChg>
        <pc:spChg chg="mod">
          <ac:chgData name="Siegbert Rudolph" userId="2af4d44886c067cc" providerId="LiveId" clId="{E3D43F94-309F-4018-85E7-058F56CAF23A}" dt="2024-03-26T16:38:01.579" v="65" actId="1076"/>
          <ac:spMkLst>
            <pc:docMk/>
            <pc:sldMk cId="0" sldId="619"/>
            <ac:spMk id="5" creationId="{2E946980-6157-78CC-2CC1-38160192B009}"/>
          </ac:spMkLst>
        </pc:spChg>
      </pc:sldChg>
      <pc:sldChg chg="delSp modSp mod">
        <pc:chgData name="Siegbert Rudolph" userId="2af4d44886c067cc" providerId="LiveId" clId="{E3D43F94-309F-4018-85E7-058F56CAF23A}" dt="2024-03-26T16:38:01.533" v="29" actId="1076"/>
        <pc:sldMkLst>
          <pc:docMk/>
          <pc:sldMk cId="0" sldId="628"/>
        </pc:sldMkLst>
        <pc:spChg chg="del">
          <ac:chgData name="Siegbert Rudolph" userId="2af4d44886c067cc" providerId="LiveId" clId="{E3D43F94-309F-4018-85E7-058F56CAF23A}" dt="2024-03-26T16:38:01.533" v="24" actId="478"/>
          <ac:spMkLst>
            <pc:docMk/>
            <pc:sldMk cId="0" sldId="628"/>
            <ac:spMk id="2" creationId="{85BE653D-E1DD-B637-A5BA-9ACFAD1273CB}"/>
          </ac:spMkLst>
        </pc:spChg>
        <pc:spChg chg="mod">
          <ac:chgData name="Siegbert Rudolph" userId="2af4d44886c067cc" providerId="LiveId" clId="{E3D43F94-309F-4018-85E7-058F56CAF23A}" dt="2024-03-26T16:38:01.533" v="29" actId="1076"/>
          <ac:spMkLst>
            <pc:docMk/>
            <pc:sldMk cId="0" sldId="628"/>
            <ac:spMk id="3" creationId="{8B4E1530-7EAA-9D22-D588-454DEDE5BD08}"/>
          </ac:spMkLst>
        </pc:spChg>
      </pc:sldChg>
      <pc:sldChg chg="delSp modSp mod">
        <pc:chgData name="Siegbert Rudolph" userId="2af4d44886c067cc" providerId="LiveId" clId="{E3D43F94-309F-4018-85E7-058F56CAF23A}" dt="2024-03-26T16:38:01.548" v="35" actId="1076"/>
        <pc:sldMkLst>
          <pc:docMk/>
          <pc:sldMk cId="3573295748" sldId="643"/>
        </pc:sldMkLst>
        <pc:spChg chg="del">
          <ac:chgData name="Siegbert Rudolph" userId="2af4d44886c067cc" providerId="LiveId" clId="{E3D43F94-309F-4018-85E7-058F56CAF23A}" dt="2024-03-26T16:38:01.533" v="30" actId="478"/>
          <ac:spMkLst>
            <pc:docMk/>
            <pc:sldMk cId="3573295748" sldId="643"/>
            <ac:spMk id="4" creationId="{13646171-353B-DFA5-3BF4-E7CEE2F7BBF7}"/>
          </ac:spMkLst>
        </pc:spChg>
        <pc:spChg chg="mod">
          <ac:chgData name="Siegbert Rudolph" userId="2af4d44886c067cc" providerId="LiveId" clId="{E3D43F94-309F-4018-85E7-058F56CAF23A}" dt="2024-03-26T16:38:01.548" v="35" actId="1076"/>
          <ac:spMkLst>
            <pc:docMk/>
            <pc:sldMk cId="3573295748" sldId="643"/>
            <ac:spMk id="7" creationId="{8C8B5DE6-C897-7648-7B1E-9FE3D74542DC}"/>
          </ac:spMkLst>
        </pc:spChg>
      </pc:sldChg>
      <pc:sldChg chg="delSp modSp mod">
        <pc:chgData name="Siegbert Rudolph" userId="2af4d44886c067cc" providerId="LiveId" clId="{E3D43F94-309F-4018-85E7-058F56CAF23A}" dt="2024-03-26T16:38:01.548" v="41" actId="1076"/>
        <pc:sldMkLst>
          <pc:docMk/>
          <pc:sldMk cId="1510294899" sldId="644"/>
        </pc:sldMkLst>
        <pc:spChg chg="del">
          <ac:chgData name="Siegbert Rudolph" userId="2af4d44886c067cc" providerId="LiveId" clId="{E3D43F94-309F-4018-85E7-058F56CAF23A}" dt="2024-03-26T16:38:01.548" v="36" actId="478"/>
          <ac:spMkLst>
            <pc:docMk/>
            <pc:sldMk cId="1510294899" sldId="644"/>
            <ac:spMk id="4" creationId="{592FDB61-C4EE-6491-AA03-11548C5939BE}"/>
          </ac:spMkLst>
        </pc:spChg>
        <pc:spChg chg="mod">
          <ac:chgData name="Siegbert Rudolph" userId="2af4d44886c067cc" providerId="LiveId" clId="{E3D43F94-309F-4018-85E7-058F56CAF23A}" dt="2024-03-26T16:38:01.548" v="41" actId="1076"/>
          <ac:spMkLst>
            <pc:docMk/>
            <pc:sldMk cId="1510294899" sldId="644"/>
            <ac:spMk id="7" creationId="{A960928A-7E7E-C92C-5DA3-A13AFABAD861}"/>
          </ac:spMkLst>
        </pc:spChg>
      </pc:sldChg>
      <pc:sldChg chg="delSp modSp mod">
        <pc:chgData name="Siegbert Rudolph" userId="2af4d44886c067cc" providerId="LiveId" clId="{E3D43F94-309F-4018-85E7-058F56CAF23A}" dt="2024-03-26T16:38:01.548" v="47" actId="1076"/>
        <pc:sldMkLst>
          <pc:docMk/>
          <pc:sldMk cId="1850894979" sldId="645"/>
        </pc:sldMkLst>
        <pc:spChg chg="del">
          <ac:chgData name="Siegbert Rudolph" userId="2af4d44886c067cc" providerId="LiveId" clId="{E3D43F94-309F-4018-85E7-058F56CAF23A}" dt="2024-03-26T16:38:01.548" v="42" actId="478"/>
          <ac:spMkLst>
            <pc:docMk/>
            <pc:sldMk cId="1850894979" sldId="645"/>
            <ac:spMk id="4" creationId="{0DD535EE-14C4-968A-21F1-30291FDB1733}"/>
          </ac:spMkLst>
        </pc:spChg>
        <pc:spChg chg="mod">
          <ac:chgData name="Siegbert Rudolph" userId="2af4d44886c067cc" providerId="LiveId" clId="{E3D43F94-309F-4018-85E7-058F56CAF23A}" dt="2024-03-26T16:38:01.548" v="47" actId="1076"/>
          <ac:spMkLst>
            <pc:docMk/>
            <pc:sldMk cId="1850894979" sldId="645"/>
            <ac:spMk id="7" creationId="{CE23EE78-FF42-BC28-B8B9-05D887AB1E77}"/>
          </ac:spMkLst>
        </pc:spChg>
      </pc:sldChg>
      <pc:sldChg chg="delSp modSp mod">
        <pc:chgData name="Siegbert Rudolph" userId="2af4d44886c067cc" providerId="LiveId" clId="{E3D43F94-309F-4018-85E7-058F56CAF23A}" dt="2024-03-26T16:38:01.564" v="53" actId="1076"/>
        <pc:sldMkLst>
          <pc:docMk/>
          <pc:sldMk cId="4255786105" sldId="646"/>
        </pc:sldMkLst>
        <pc:spChg chg="del">
          <ac:chgData name="Siegbert Rudolph" userId="2af4d44886c067cc" providerId="LiveId" clId="{E3D43F94-309F-4018-85E7-058F56CAF23A}" dt="2024-03-26T16:38:01.548" v="48" actId="478"/>
          <ac:spMkLst>
            <pc:docMk/>
            <pc:sldMk cId="4255786105" sldId="646"/>
            <ac:spMk id="4" creationId="{16015184-14A5-5998-FF07-DF10E39DF157}"/>
          </ac:spMkLst>
        </pc:spChg>
        <pc:spChg chg="mod">
          <ac:chgData name="Siegbert Rudolph" userId="2af4d44886c067cc" providerId="LiveId" clId="{E3D43F94-309F-4018-85E7-058F56CAF23A}" dt="2024-03-26T16:38:01.564" v="53" actId="1076"/>
          <ac:spMkLst>
            <pc:docMk/>
            <pc:sldMk cId="4255786105" sldId="646"/>
            <ac:spMk id="7" creationId="{91F56A9E-8F83-D2C3-C31C-60DA3C1C61C3}"/>
          </ac:spMkLst>
        </pc:spChg>
      </pc:sldChg>
      <pc:sldChg chg="delSp modSp mod">
        <pc:chgData name="Siegbert Rudolph" userId="2af4d44886c067cc" providerId="LiveId" clId="{E3D43F94-309F-4018-85E7-058F56CAF23A}" dt="2024-03-26T16:38:01.564" v="59" actId="1076"/>
        <pc:sldMkLst>
          <pc:docMk/>
          <pc:sldMk cId="4029453713" sldId="647"/>
        </pc:sldMkLst>
        <pc:spChg chg="del">
          <ac:chgData name="Siegbert Rudolph" userId="2af4d44886c067cc" providerId="LiveId" clId="{E3D43F94-309F-4018-85E7-058F56CAF23A}" dt="2024-03-26T16:38:01.564" v="54" actId="478"/>
          <ac:spMkLst>
            <pc:docMk/>
            <pc:sldMk cId="4029453713" sldId="647"/>
            <ac:spMk id="4" creationId="{E449FA4C-76EE-4A41-6D2F-6436EE5FCFE9}"/>
          </ac:spMkLst>
        </pc:spChg>
        <pc:spChg chg="mod">
          <ac:chgData name="Siegbert Rudolph" userId="2af4d44886c067cc" providerId="LiveId" clId="{E3D43F94-309F-4018-85E7-058F56CAF23A}" dt="2024-03-26T16:38:01.564" v="59" actId="1076"/>
          <ac:spMkLst>
            <pc:docMk/>
            <pc:sldMk cId="4029453713" sldId="647"/>
            <ac:spMk id="7" creationId="{02D040B3-E597-DE6B-9A6D-6B5C91474399}"/>
          </ac:spMkLst>
        </pc:spChg>
      </pc:sldChg>
    </pc:docChg>
  </pc:docChgLst>
  <pc:docChgLst>
    <pc:chgData name="Siegbert Rudolph" userId="2af4d44886c067cc" providerId="LiveId" clId="{A647DD3D-FF5C-4FBB-83AE-C8455798B298}"/>
    <pc:docChg chg="custSel modSld">
      <pc:chgData name="Siegbert Rudolph" userId="2af4d44886c067cc" providerId="LiveId" clId="{A647DD3D-FF5C-4FBB-83AE-C8455798B298}" dt="2021-06-19T15:24:07.967" v="65" actId="1076"/>
      <pc:docMkLst>
        <pc:docMk/>
      </pc:docMkLst>
      <pc:sldChg chg="delSp modSp mod">
        <pc:chgData name="Siegbert Rudolph" userId="2af4d44886c067cc" providerId="LiveId" clId="{A647DD3D-FF5C-4FBB-83AE-C8455798B298}" dt="2021-06-19T15:24:07.936" v="5" actId="1076"/>
        <pc:sldMkLst>
          <pc:docMk/>
          <pc:sldMk cId="0" sldId="444"/>
        </pc:sldMkLst>
        <pc:spChg chg="mod">
          <ac:chgData name="Siegbert Rudolph" userId="2af4d44886c067cc" providerId="LiveId" clId="{A647DD3D-FF5C-4FBB-83AE-C8455798B298}" dt="2021-06-19T15:24:07.936" v="5" actId="1076"/>
          <ac:spMkLst>
            <pc:docMk/>
            <pc:sldMk cId="0" sldId="444"/>
            <ac:spMk id="2" creationId="{B3E20D91-1F36-48FF-BCEA-855AA112EA6D}"/>
          </ac:spMkLst>
        </pc:spChg>
        <pc:spChg chg="del">
          <ac:chgData name="Siegbert Rudolph" userId="2af4d44886c067cc" providerId="LiveId" clId="{A647DD3D-FF5C-4FBB-83AE-C8455798B298}" dt="2021-06-19T15:24:07.920" v="0" actId="478"/>
          <ac:spMkLst>
            <pc:docMk/>
            <pc:sldMk cId="0" sldId="444"/>
            <ac:spMk id="3" creationId="{57EBB625-186E-4C15-A7F5-FDB08E6DEFAE}"/>
          </ac:spMkLst>
        </pc:spChg>
      </pc:sldChg>
      <pc:sldChg chg="delSp modSp mod">
        <pc:chgData name="Siegbert Rudolph" userId="2af4d44886c067cc" providerId="LiveId" clId="{A647DD3D-FF5C-4FBB-83AE-C8455798B298}" dt="2021-06-19T15:24:07.936" v="17" actId="1076"/>
        <pc:sldMkLst>
          <pc:docMk/>
          <pc:sldMk cId="2002025253" sldId="456"/>
        </pc:sldMkLst>
        <pc:spChg chg="mod">
          <ac:chgData name="Siegbert Rudolph" userId="2af4d44886c067cc" providerId="LiveId" clId="{A647DD3D-FF5C-4FBB-83AE-C8455798B298}" dt="2021-06-19T15:24:07.936" v="17" actId="1076"/>
          <ac:spMkLst>
            <pc:docMk/>
            <pc:sldMk cId="2002025253" sldId="456"/>
            <ac:spMk id="3" creationId="{8E278389-5A65-4AD1-AE13-4B1507409CF7}"/>
          </ac:spMkLst>
        </pc:spChg>
        <pc:spChg chg="del">
          <ac:chgData name="Siegbert Rudolph" userId="2af4d44886c067cc" providerId="LiveId" clId="{A647DD3D-FF5C-4FBB-83AE-C8455798B298}" dt="2021-06-19T15:24:07.936" v="12" actId="478"/>
          <ac:spMkLst>
            <pc:docMk/>
            <pc:sldMk cId="2002025253" sldId="456"/>
            <ac:spMk id="4" creationId="{56EC0D60-A56D-451A-9360-1BCD6643FC65}"/>
          </ac:spMkLst>
        </pc:spChg>
      </pc:sldChg>
      <pc:sldChg chg="delSp modSp mod">
        <pc:chgData name="Siegbert Rudolph" userId="2af4d44886c067cc" providerId="LiveId" clId="{A647DD3D-FF5C-4FBB-83AE-C8455798B298}" dt="2021-06-19T15:24:07.936" v="11" actId="1076"/>
        <pc:sldMkLst>
          <pc:docMk/>
          <pc:sldMk cId="0" sldId="586"/>
        </pc:sldMkLst>
        <pc:spChg chg="mod">
          <ac:chgData name="Siegbert Rudolph" userId="2af4d44886c067cc" providerId="LiveId" clId="{A647DD3D-FF5C-4FBB-83AE-C8455798B298}" dt="2021-06-19T15:24:07.936" v="11" actId="1076"/>
          <ac:spMkLst>
            <pc:docMk/>
            <pc:sldMk cId="0" sldId="586"/>
            <ac:spMk id="2" creationId="{E4E6757B-68A6-4E5E-BF59-BF188F8831D0}"/>
          </ac:spMkLst>
        </pc:spChg>
        <pc:spChg chg="del">
          <ac:chgData name="Siegbert Rudolph" userId="2af4d44886c067cc" providerId="LiveId" clId="{A647DD3D-FF5C-4FBB-83AE-C8455798B298}" dt="2021-06-19T15:24:07.936" v="6" actId="478"/>
          <ac:spMkLst>
            <pc:docMk/>
            <pc:sldMk cId="0" sldId="586"/>
            <ac:spMk id="3" creationId="{609EF063-D64C-4424-8605-425DFA1186C2}"/>
          </ac:spMkLst>
        </pc:spChg>
      </pc:sldChg>
      <pc:sldChg chg="delSp modSp mod">
        <pc:chgData name="Siegbert Rudolph" userId="2af4d44886c067cc" providerId="LiveId" clId="{A647DD3D-FF5C-4FBB-83AE-C8455798B298}" dt="2021-06-19T15:24:07.936" v="23" actId="1076"/>
        <pc:sldMkLst>
          <pc:docMk/>
          <pc:sldMk cId="0" sldId="598"/>
        </pc:sldMkLst>
        <pc:spChg chg="del">
          <ac:chgData name="Siegbert Rudolph" userId="2af4d44886c067cc" providerId="LiveId" clId="{A647DD3D-FF5C-4FBB-83AE-C8455798B298}" dt="2021-06-19T15:24:07.936" v="18" actId="478"/>
          <ac:spMkLst>
            <pc:docMk/>
            <pc:sldMk cId="0" sldId="598"/>
            <ac:spMk id="2" creationId="{CA1B64E3-7190-4F36-9227-D1A0D1C1616C}"/>
          </ac:spMkLst>
        </pc:spChg>
        <pc:spChg chg="mod">
          <ac:chgData name="Siegbert Rudolph" userId="2af4d44886c067cc" providerId="LiveId" clId="{A647DD3D-FF5C-4FBB-83AE-C8455798B298}" dt="2021-06-19T15:24:07.936" v="23" actId="1076"/>
          <ac:spMkLst>
            <pc:docMk/>
            <pc:sldMk cId="0" sldId="598"/>
            <ac:spMk id="3" creationId="{B71BF1F1-7FF1-4533-AB97-AC6D38E708A6}"/>
          </ac:spMkLst>
        </pc:spChg>
      </pc:sldChg>
      <pc:sldChg chg="delSp modSp mod">
        <pc:chgData name="Siegbert Rudolph" userId="2af4d44886c067cc" providerId="LiveId" clId="{A647DD3D-FF5C-4FBB-83AE-C8455798B298}" dt="2021-06-19T15:24:07.967" v="65" actId="1076"/>
        <pc:sldMkLst>
          <pc:docMk/>
          <pc:sldMk cId="0" sldId="619"/>
        </pc:sldMkLst>
        <pc:spChg chg="mod">
          <ac:chgData name="Siegbert Rudolph" userId="2af4d44886c067cc" providerId="LiveId" clId="{A647DD3D-FF5C-4FBB-83AE-C8455798B298}" dt="2021-06-19T15:24:07.967" v="65" actId="1076"/>
          <ac:spMkLst>
            <pc:docMk/>
            <pc:sldMk cId="0" sldId="619"/>
            <ac:spMk id="2" creationId="{A81B2CCC-38CA-4276-BC88-FB2BFB1B24D7}"/>
          </ac:spMkLst>
        </pc:spChg>
        <pc:spChg chg="del">
          <ac:chgData name="Siegbert Rudolph" userId="2af4d44886c067cc" providerId="LiveId" clId="{A647DD3D-FF5C-4FBB-83AE-C8455798B298}" dt="2021-06-19T15:24:07.967" v="60" actId="478"/>
          <ac:spMkLst>
            <pc:docMk/>
            <pc:sldMk cId="0" sldId="619"/>
            <ac:spMk id="5" creationId="{AE1B77A6-0A4D-48A9-997D-3C0559F2EDE7}"/>
          </ac:spMkLst>
        </pc:spChg>
      </pc:sldChg>
      <pc:sldChg chg="delSp modSp mod">
        <pc:chgData name="Siegbert Rudolph" userId="2af4d44886c067cc" providerId="LiveId" clId="{A647DD3D-FF5C-4FBB-83AE-C8455798B298}" dt="2021-06-19T15:24:07.952" v="29" actId="1076"/>
        <pc:sldMkLst>
          <pc:docMk/>
          <pc:sldMk cId="0" sldId="628"/>
        </pc:sldMkLst>
        <pc:spChg chg="mod">
          <ac:chgData name="Siegbert Rudolph" userId="2af4d44886c067cc" providerId="LiveId" clId="{A647DD3D-FF5C-4FBB-83AE-C8455798B298}" dt="2021-06-19T15:24:07.952" v="29" actId="1076"/>
          <ac:spMkLst>
            <pc:docMk/>
            <pc:sldMk cId="0" sldId="628"/>
            <ac:spMk id="2" creationId="{BB7C8297-1FEF-4C19-A1F0-DD9EBA86E274}"/>
          </ac:spMkLst>
        </pc:spChg>
        <pc:spChg chg="del">
          <ac:chgData name="Siegbert Rudolph" userId="2af4d44886c067cc" providerId="LiveId" clId="{A647DD3D-FF5C-4FBB-83AE-C8455798B298}" dt="2021-06-19T15:24:07.936" v="24" actId="478"/>
          <ac:spMkLst>
            <pc:docMk/>
            <pc:sldMk cId="0" sldId="628"/>
            <ac:spMk id="3" creationId="{D8A41CAD-1058-4FC8-B07A-F88552971E10}"/>
          </ac:spMkLst>
        </pc:spChg>
      </pc:sldChg>
      <pc:sldChg chg="delSp modSp mod">
        <pc:chgData name="Siegbert Rudolph" userId="2af4d44886c067cc" providerId="LiveId" clId="{A647DD3D-FF5C-4FBB-83AE-C8455798B298}" dt="2021-06-19T15:24:07.952" v="35" actId="1076"/>
        <pc:sldMkLst>
          <pc:docMk/>
          <pc:sldMk cId="3573295748" sldId="643"/>
        </pc:sldMkLst>
        <pc:spChg chg="mod">
          <ac:chgData name="Siegbert Rudolph" userId="2af4d44886c067cc" providerId="LiveId" clId="{A647DD3D-FF5C-4FBB-83AE-C8455798B298}" dt="2021-06-19T15:24:07.952" v="35" actId="1076"/>
          <ac:spMkLst>
            <pc:docMk/>
            <pc:sldMk cId="3573295748" sldId="643"/>
            <ac:spMk id="4" creationId="{868C23AD-8BB0-4D3A-AA4F-DFCC1FA15156}"/>
          </ac:spMkLst>
        </pc:spChg>
        <pc:spChg chg="del">
          <ac:chgData name="Siegbert Rudolph" userId="2af4d44886c067cc" providerId="LiveId" clId="{A647DD3D-FF5C-4FBB-83AE-C8455798B298}" dt="2021-06-19T15:24:07.952" v="30" actId="478"/>
          <ac:spMkLst>
            <pc:docMk/>
            <pc:sldMk cId="3573295748" sldId="643"/>
            <ac:spMk id="5" creationId="{473AC335-B2D7-4E69-A733-E04599C2B307}"/>
          </ac:spMkLst>
        </pc:spChg>
      </pc:sldChg>
      <pc:sldChg chg="delSp modSp mod">
        <pc:chgData name="Siegbert Rudolph" userId="2af4d44886c067cc" providerId="LiveId" clId="{A647DD3D-FF5C-4FBB-83AE-C8455798B298}" dt="2021-06-19T15:24:07.952" v="41" actId="1076"/>
        <pc:sldMkLst>
          <pc:docMk/>
          <pc:sldMk cId="1510294899" sldId="644"/>
        </pc:sldMkLst>
        <pc:spChg chg="mod">
          <ac:chgData name="Siegbert Rudolph" userId="2af4d44886c067cc" providerId="LiveId" clId="{A647DD3D-FF5C-4FBB-83AE-C8455798B298}" dt="2021-06-19T15:24:07.952" v="41" actId="1076"/>
          <ac:spMkLst>
            <pc:docMk/>
            <pc:sldMk cId="1510294899" sldId="644"/>
            <ac:spMk id="4" creationId="{7753F3BF-040E-494D-8F50-F738F908D459}"/>
          </ac:spMkLst>
        </pc:spChg>
        <pc:spChg chg="del">
          <ac:chgData name="Siegbert Rudolph" userId="2af4d44886c067cc" providerId="LiveId" clId="{A647DD3D-FF5C-4FBB-83AE-C8455798B298}" dt="2021-06-19T15:24:07.952" v="36" actId="478"/>
          <ac:spMkLst>
            <pc:docMk/>
            <pc:sldMk cId="1510294899" sldId="644"/>
            <ac:spMk id="5" creationId="{30A775BB-13E0-406C-A65E-E122E60274A9}"/>
          </ac:spMkLst>
        </pc:spChg>
      </pc:sldChg>
      <pc:sldChg chg="delSp modSp mod">
        <pc:chgData name="Siegbert Rudolph" userId="2af4d44886c067cc" providerId="LiveId" clId="{A647DD3D-FF5C-4FBB-83AE-C8455798B298}" dt="2021-06-19T15:24:07.952" v="47" actId="1076"/>
        <pc:sldMkLst>
          <pc:docMk/>
          <pc:sldMk cId="1850894979" sldId="645"/>
        </pc:sldMkLst>
        <pc:spChg chg="mod">
          <ac:chgData name="Siegbert Rudolph" userId="2af4d44886c067cc" providerId="LiveId" clId="{A647DD3D-FF5C-4FBB-83AE-C8455798B298}" dt="2021-06-19T15:24:07.952" v="47" actId="1076"/>
          <ac:spMkLst>
            <pc:docMk/>
            <pc:sldMk cId="1850894979" sldId="645"/>
            <ac:spMk id="4" creationId="{896A3C49-A064-4334-8F26-FE1896D85596}"/>
          </ac:spMkLst>
        </pc:spChg>
        <pc:spChg chg="del">
          <ac:chgData name="Siegbert Rudolph" userId="2af4d44886c067cc" providerId="LiveId" clId="{A647DD3D-FF5C-4FBB-83AE-C8455798B298}" dt="2021-06-19T15:24:07.952" v="42" actId="478"/>
          <ac:spMkLst>
            <pc:docMk/>
            <pc:sldMk cId="1850894979" sldId="645"/>
            <ac:spMk id="5" creationId="{0CE0AEED-40CB-441D-A3A2-BF88A23B1793}"/>
          </ac:spMkLst>
        </pc:spChg>
      </pc:sldChg>
      <pc:sldChg chg="delSp modSp mod">
        <pc:chgData name="Siegbert Rudolph" userId="2af4d44886c067cc" providerId="LiveId" clId="{A647DD3D-FF5C-4FBB-83AE-C8455798B298}" dt="2021-06-19T15:24:07.967" v="53" actId="1076"/>
        <pc:sldMkLst>
          <pc:docMk/>
          <pc:sldMk cId="4255786105" sldId="646"/>
        </pc:sldMkLst>
        <pc:spChg chg="mod">
          <ac:chgData name="Siegbert Rudolph" userId="2af4d44886c067cc" providerId="LiveId" clId="{A647DD3D-FF5C-4FBB-83AE-C8455798B298}" dt="2021-06-19T15:24:07.967" v="53" actId="1076"/>
          <ac:spMkLst>
            <pc:docMk/>
            <pc:sldMk cId="4255786105" sldId="646"/>
            <ac:spMk id="4" creationId="{410CC3A9-8158-4EF7-B1C6-DAAA30FEFDF4}"/>
          </ac:spMkLst>
        </pc:spChg>
        <pc:spChg chg="del">
          <ac:chgData name="Siegbert Rudolph" userId="2af4d44886c067cc" providerId="LiveId" clId="{A647DD3D-FF5C-4FBB-83AE-C8455798B298}" dt="2021-06-19T15:24:07.952" v="48" actId="478"/>
          <ac:spMkLst>
            <pc:docMk/>
            <pc:sldMk cId="4255786105" sldId="646"/>
            <ac:spMk id="5" creationId="{C0FF8117-D86A-49DA-9C59-0D4895DE12C4}"/>
          </ac:spMkLst>
        </pc:spChg>
      </pc:sldChg>
      <pc:sldChg chg="delSp modSp mod">
        <pc:chgData name="Siegbert Rudolph" userId="2af4d44886c067cc" providerId="LiveId" clId="{A647DD3D-FF5C-4FBB-83AE-C8455798B298}" dt="2021-06-19T15:24:07.967" v="59" actId="1076"/>
        <pc:sldMkLst>
          <pc:docMk/>
          <pc:sldMk cId="4029453713" sldId="647"/>
        </pc:sldMkLst>
        <pc:spChg chg="mod">
          <ac:chgData name="Siegbert Rudolph" userId="2af4d44886c067cc" providerId="LiveId" clId="{A647DD3D-FF5C-4FBB-83AE-C8455798B298}" dt="2021-06-19T15:24:07.967" v="59" actId="1076"/>
          <ac:spMkLst>
            <pc:docMk/>
            <pc:sldMk cId="4029453713" sldId="647"/>
            <ac:spMk id="4" creationId="{AC01F12F-2DC7-4345-AD63-66CD61171805}"/>
          </ac:spMkLst>
        </pc:spChg>
        <pc:spChg chg="del">
          <ac:chgData name="Siegbert Rudolph" userId="2af4d44886c067cc" providerId="LiveId" clId="{A647DD3D-FF5C-4FBB-83AE-C8455798B298}" dt="2021-06-19T15:24:07.967" v="54" actId="478"/>
          <ac:spMkLst>
            <pc:docMk/>
            <pc:sldMk cId="4029453713" sldId="647"/>
            <ac:spMk id="5" creationId="{7BDAA779-212B-4691-BC14-FB69950450E4}"/>
          </ac:spMkLst>
        </pc:spChg>
      </pc:sldChg>
    </pc:docChg>
  </pc:docChgLst>
  <pc:docChgLst>
    <pc:chgData name="Siegbert Rudolph" userId="2af4d44886c067cc" providerId="LiveId" clId="{EE472921-AC9C-4DEC-ABCA-2074341475D0}"/>
    <pc:docChg chg="custSel modSld">
      <pc:chgData name="Siegbert Rudolph" userId="2af4d44886c067cc" providerId="LiveId" clId="{EE472921-AC9C-4DEC-ABCA-2074341475D0}" dt="2022-10-17T10:26:40.064" v="65" actId="1076"/>
      <pc:docMkLst>
        <pc:docMk/>
      </pc:docMkLst>
      <pc:sldChg chg="delSp modSp mod">
        <pc:chgData name="Siegbert Rudolph" userId="2af4d44886c067cc" providerId="LiveId" clId="{EE472921-AC9C-4DEC-ABCA-2074341475D0}" dt="2022-10-17T10:26:40.017" v="5" actId="1076"/>
        <pc:sldMkLst>
          <pc:docMk/>
          <pc:sldMk cId="0" sldId="444"/>
        </pc:sldMkLst>
        <pc:spChg chg="mod">
          <ac:chgData name="Siegbert Rudolph" userId="2af4d44886c067cc" providerId="LiveId" clId="{EE472921-AC9C-4DEC-ABCA-2074341475D0}" dt="2022-10-17T10:26:40.017" v="5" actId="1076"/>
          <ac:spMkLst>
            <pc:docMk/>
            <pc:sldMk cId="0" sldId="444"/>
            <ac:spMk id="2" creationId="{5DCB6FE2-1998-9B1A-0B33-55976E049BFB}"/>
          </ac:spMkLst>
        </pc:spChg>
        <pc:spChg chg="del">
          <ac:chgData name="Siegbert Rudolph" userId="2af4d44886c067cc" providerId="LiveId" clId="{EE472921-AC9C-4DEC-ABCA-2074341475D0}" dt="2022-10-17T10:26:40.002" v="0" actId="478"/>
          <ac:spMkLst>
            <pc:docMk/>
            <pc:sldMk cId="0" sldId="444"/>
            <ac:spMk id="3" creationId="{CA49EB8F-0A50-AAE9-B5DD-C664DCB70C44}"/>
          </ac:spMkLst>
        </pc:spChg>
      </pc:sldChg>
      <pc:sldChg chg="delSp modSp mod">
        <pc:chgData name="Siegbert Rudolph" userId="2af4d44886c067cc" providerId="LiveId" clId="{EE472921-AC9C-4DEC-ABCA-2074341475D0}" dt="2022-10-17T10:26:40.017" v="17" actId="1076"/>
        <pc:sldMkLst>
          <pc:docMk/>
          <pc:sldMk cId="2002025253" sldId="456"/>
        </pc:sldMkLst>
        <pc:spChg chg="mod">
          <ac:chgData name="Siegbert Rudolph" userId="2af4d44886c067cc" providerId="LiveId" clId="{EE472921-AC9C-4DEC-ABCA-2074341475D0}" dt="2022-10-17T10:26:40.017" v="17" actId="1076"/>
          <ac:spMkLst>
            <pc:docMk/>
            <pc:sldMk cId="2002025253" sldId="456"/>
            <ac:spMk id="3" creationId="{FE8B296D-78EE-D5CF-A48D-2D39EE03A13A}"/>
          </ac:spMkLst>
        </pc:spChg>
        <pc:spChg chg="del">
          <ac:chgData name="Siegbert Rudolph" userId="2af4d44886c067cc" providerId="LiveId" clId="{EE472921-AC9C-4DEC-ABCA-2074341475D0}" dt="2022-10-17T10:26:40.017" v="12" actId="478"/>
          <ac:spMkLst>
            <pc:docMk/>
            <pc:sldMk cId="2002025253" sldId="456"/>
            <ac:spMk id="4" creationId="{7030FC77-A543-788F-D39C-CC7F765604EE}"/>
          </ac:spMkLst>
        </pc:spChg>
      </pc:sldChg>
      <pc:sldChg chg="delSp modSp mod">
        <pc:chgData name="Siegbert Rudolph" userId="2af4d44886c067cc" providerId="LiveId" clId="{EE472921-AC9C-4DEC-ABCA-2074341475D0}" dt="2022-10-17T10:26:40.017" v="11" actId="1076"/>
        <pc:sldMkLst>
          <pc:docMk/>
          <pc:sldMk cId="0" sldId="586"/>
        </pc:sldMkLst>
        <pc:spChg chg="mod">
          <ac:chgData name="Siegbert Rudolph" userId="2af4d44886c067cc" providerId="LiveId" clId="{EE472921-AC9C-4DEC-ABCA-2074341475D0}" dt="2022-10-17T10:26:40.017" v="11" actId="1076"/>
          <ac:spMkLst>
            <pc:docMk/>
            <pc:sldMk cId="0" sldId="586"/>
            <ac:spMk id="2" creationId="{EFD6CE8F-165E-2889-9833-B9749D5E3D8B}"/>
          </ac:spMkLst>
        </pc:spChg>
        <pc:spChg chg="del">
          <ac:chgData name="Siegbert Rudolph" userId="2af4d44886c067cc" providerId="LiveId" clId="{EE472921-AC9C-4DEC-ABCA-2074341475D0}" dt="2022-10-17T10:26:40.017" v="6" actId="478"/>
          <ac:spMkLst>
            <pc:docMk/>
            <pc:sldMk cId="0" sldId="586"/>
            <ac:spMk id="3" creationId="{534E2AEB-A8AB-7491-A648-12AB2A6641C6}"/>
          </ac:spMkLst>
        </pc:spChg>
      </pc:sldChg>
      <pc:sldChg chg="delSp modSp mod">
        <pc:chgData name="Siegbert Rudolph" userId="2af4d44886c067cc" providerId="LiveId" clId="{EE472921-AC9C-4DEC-ABCA-2074341475D0}" dt="2022-10-17T10:26:40.033" v="23" actId="1076"/>
        <pc:sldMkLst>
          <pc:docMk/>
          <pc:sldMk cId="0" sldId="598"/>
        </pc:sldMkLst>
        <pc:spChg chg="del">
          <ac:chgData name="Siegbert Rudolph" userId="2af4d44886c067cc" providerId="LiveId" clId="{EE472921-AC9C-4DEC-ABCA-2074341475D0}" dt="2022-10-17T10:26:40.017" v="18" actId="478"/>
          <ac:spMkLst>
            <pc:docMk/>
            <pc:sldMk cId="0" sldId="598"/>
            <ac:spMk id="2" creationId="{6B2E59CB-EC2F-8614-A88A-9E7FA10A8BBE}"/>
          </ac:spMkLst>
        </pc:spChg>
        <pc:spChg chg="mod">
          <ac:chgData name="Siegbert Rudolph" userId="2af4d44886c067cc" providerId="LiveId" clId="{EE472921-AC9C-4DEC-ABCA-2074341475D0}" dt="2022-10-17T10:26:40.033" v="23" actId="1076"/>
          <ac:spMkLst>
            <pc:docMk/>
            <pc:sldMk cId="0" sldId="598"/>
            <ac:spMk id="3" creationId="{89FB8867-E9C5-3B07-C69B-414F0B1D8BA6}"/>
          </ac:spMkLst>
        </pc:spChg>
      </pc:sldChg>
      <pc:sldChg chg="delSp modSp mod">
        <pc:chgData name="Siegbert Rudolph" userId="2af4d44886c067cc" providerId="LiveId" clId="{EE472921-AC9C-4DEC-ABCA-2074341475D0}" dt="2022-10-17T10:26:40.064" v="65" actId="1076"/>
        <pc:sldMkLst>
          <pc:docMk/>
          <pc:sldMk cId="0" sldId="619"/>
        </pc:sldMkLst>
        <pc:spChg chg="mod">
          <ac:chgData name="Siegbert Rudolph" userId="2af4d44886c067cc" providerId="LiveId" clId="{EE472921-AC9C-4DEC-ABCA-2074341475D0}" dt="2022-10-17T10:26:40.064" v="65" actId="1076"/>
          <ac:spMkLst>
            <pc:docMk/>
            <pc:sldMk cId="0" sldId="619"/>
            <ac:spMk id="2" creationId="{1E0C0AB5-2FE8-DCDB-1C88-15AE6AF87ED0}"/>
          </ac:spMkLst>
        </pc:spChg>
        <pc:spChg chg="del">
          <ac:chgData name="Siegbert Rudolph" userId="2af4d44886c067cc" providerId="LiveId" clId="{EE472921-AC9C-4DEC-ABCA-2074341475D0}" dt="2022-10-17T10:26:40.048" v="60" actId="478"/>
          <ac:spMkLst>
            <pc:docMk/>
            <pc:sldMk cId="0" sldId="619"/>
            <ac:spMk id="5" creationId="{1F372F39-93EE-D517-1D93-4D95C8ED6BE5}"/>
          </ac:spMkLst>
        </pc:spChg>
      </pc:sldChg>
      <pc:sldChg chg="delSp modSp mod">
        <pc:chgData name="Siegbert Rudolph" userId="2af4d44886c067cc" providerId="LiveId" clId="{EE472921-AC9C-4DEC-ABCA-2074341475D0}" dt="2022-10-17T10:26:40.033" v="29" actId="1076"/>
        <pc:sldMkLst>
          <pc:docMk/>
          <pc:sldMk cId="0" sldId="628"/>
        </pc:sldMkLst>
        <pc:spChg chg="mod">
          <ac:chgData name="Siegbert Rudolph" userId="2af4d44886c067cc" providerId="LiveId" clId="{EE472921-AC9C-4DEC-ABCA-2074341475D0}" dt="2022-10-17T10:26:40.033" v="29" actId="1076"/>
          <ac:spMkLst>
            <pc:docMk/>
            <pc:sldMk cId="0" sldId="628"/>
            <ac:spMk id="2" creationId="{85BE653D-E1DD-B637-A5BA-9ACFAD1273CB}"/>
          </ac:spMkLst>
        </pc:spChg>
        <pc:spChg chg="del">
          <ac:chgData name="Siegbert Rudolph" userId="2af4d44886c067cc" providerId="LiveId" clId="{EE472921-AC9C-4DEC-ABCA-2074341475D0}" dt="2022-10-17T10:26:40.033" v="24" actId="478"/>
          <ac:spMkLst>
            <pc:docMk/>
            <pc:sldMk cId="0" sldId="628"/>
            <ac:spMk id="3" creationId="{350868EA-0DAB-4D32-64C7-92306EE3298D}"/>
          </ac:spMkLst>
        </pc:spChg>
      </pc:sldChg>
      <pc:sldChg chg="delSp modSp mod">
        <pc:chgData name="Siegbert Rudolph" userId="2af4d44886c067cc" providerId="LiveId" clId="{EE472921-AC9C-4DEC-ABCA-2074341475D0}" dt="2022-10-17T10:26:40.033" v="35" actId="1076"/>
        <pc:sldMkLst>
          <pc:docMk/>
          <pc:sldMk cId="3573295748" sldId="643"/>
        </pc:sldMkLst>
        <pc:spChg chg="mod">
          <ac:chgData name="Siegbert Rudolph" userId="2af4d44886c067cc" providerId="LiveId" clId="{EE472921-AC9C-4DEC-ABCA-2074341475D0}" dt="2022-10-17T10:26:40.033" v="35" actId="1076"/>
          <ac:spMkLst>
            <pc:docMk/>
            <pc:sldMk cId="3573295748" sldId="643"/>
            <ac:spMk id="4" creationId="{13646171-353B-DFA5-3BF4-E7CEE2F7BBF7}"/>
          </ac:spMkLst>
        </pc:spChg>
        <pc:spChg chg="del">
          <ac:chgData name="Siegbert Rudolph" userId="2af4d44886c067cc" providerId="LiveId" clId="{EE472921-AC9C-4DEC-ABCA-2074341475D0}" dt="2022-10-17T10:26:40.033" v="30" actId="478"/>
          <ac:spMkLst>
            <pc:docMk/>
            <pc:sldMk cId="3573295748" sldId="643"/>
            <ac:spMk id="5" creationId="{187F21FA-DC71-F933-E7E1-E6E958BDC65C}"/>
          </ac:spMkLst>
        </pc:spChg>
      </pc:sldChg>
      <pc:sldChg chg="delSp modSp mod">
        <pc:chgData name="Siegbert Rudolph" userId="2af4d44886c067cc" providerId="LiveId" clId="{EE472921-AC9C-4DEC-ABCA-2074341475D0}" dt="2022-10-17T10:26:40.033" v="41" actId="1076"/>
        <pc:sldMkLst>
          <pc:docMk/>
          <pc:sldMk cId="1510294899" sldId="644"/>
        </pc:sldMkLst>
        <pc:spChg chg="mod">
          <ac:chgData name="Siegbert Rudolph" userId="2af4d44886c067cc" providerId="LiveId" clId="{EE472921-AC9C-4DEC-ABCA-2074341475D0}" dt="2022-10-17T10:26:40.033" v="41" actId="1076"/>
          <ac:spMkLst>
            <pc:docMk/>
            <pc:sldMk cId="1510294899" sldId="644"/>
            <ac:spMk id="4" creationId="{592FDB61-C4EE-6491-AA03-11548C5939BE}"/>
          </ac:spMkLst>
        </pc:spChg>
        <pc:spChg chg="del">
          <ac:chgData name="Siegbert Rudolph" userId="2af4d44886c067cc" providerId="LiveId" clId="{EE472921-AC9C-4DEC-ABCA-2074341475D0}" dt="2022-10-17T10:26:40.033" v="36" actId="478"/>
          <ac:spMkLst>
            <pc:docMk/>
            <pc:sldMk cId="1510294899" sldId="644"/>
            <ac:spMk id="5" creationId="{C4DBF788-7D0C-6209-802E-7AB6C16BFB4C}"/>
          </ac:spMkLst>
        </pc:spChg>
      </pc:sldChg>
      <pc:sldChg chg="delSp modSp mod">
        <pc:chgData name="Siegbert Rudolph" userId="2af4d44886c067cc" providerId="LiveId" clId="{EE472921-AC9C-4DEC-ABCA-2074341475D0}" dt="2022-10-17T10:26:40.048" v="47" actId="1076"/>
        <pc:sldMkLst>
          <pc:docMk/>
          <pc:sldMk cId="1850894979" sldId="645"/>
        </pc:sldMkLst>
        <pc:spChg chg="mod">
          <ac:chgData name="Siegbert Rudolph" userId="2af4d44886c067cc" providerId="LiveId" clId="{EE472921-AC9C-4DEC-ABCA-2074341475D0}" dt="2022-10-17T10:26:40.048" v="47" actId="1076"/>
          <ac:spMkLst>
            <pc:docMk/>
            <pc:sldMk cId="1850894979" sldId="645"/>
            <ac:spMk id="4" creationId="{0DD535EE-14C4-968A-21F1-30291FDB1733}"/>
          </ac:spMkLst>
        </pc:spChg>
        <pc:spChg chg="del">
          <ac:chgData name="Siegbert Rudolph" userId="2af4d44886c067cc" providerId="LiveId" clId="{EE472921-AC9C-4DEC-ABCA-2074341475D0}" dt="2022-10-17T10:26:40.033" v="42" actId="478"/>
          <ac:spMkLst>
            <pc:docMk/>
            <pc:sldMk cId="1850894979" sldId="645"/>
            <ac:spMk id="5" creationId="{7D19EB2D-298A-2BE7-F69C-FA359CD0A33B}"/>
          </ac:spMkLst>
        </pc:spChg>
      </pc:sldChg>
      <pc:sldChg chg="delSp modSp mod">
        <pc:chgData name="Siegbert Rudolph" userId="2af4d44886c067cc" providerId="LiveId" clId="{EE472921-AC9C-4DEC-ABCA-2074341475D0}" dt="2022-10-17T10:26:40.048" v="53" actId="1076"/>
        <pc:sldMkLst>
          <pc:docMk/>
          <pc:sldMk cId="4255786105" sldId="646"/>
        </pc:sldMkLst>
        <pc:spChg chg="mod">
          <ac:chgData name="Siegbert Rudolph" userId="2af4d44886c067cc" providerId="LiveId" clId="{EE472921-AC9C-4DEC-ABCA-2074341475D0}" dt="2022-10-17T10:26:40.048" v="53" actId="1076"/>
          <ac:spMkLst>
            <pc:docMk/>
            <pc:sldMk cId="4255786105" sldId="646"/>
            <ac:spMk id="4" creationId="{16015184-14A5-5998-FF07-DF10E39DF157}"/>
          </ac:spMkLst>
        </pc:spChg>
        <pc:spChg chg="del">
          <ac:chgData name="Siegbert Rudolph" userId="2af4d44886c067cc" providerId="LiveId" clId="{EE472921-AC9C-4DEC-ABCA-2074341475D0}" dt="2022-10-17T10:26:40.048" v="48" actId="478"/>
          <ac:spMkLst>
            <pc:docMk/>
            <pc:sldMk cId="4255786105" sldId="646"/>
            <ac:spMk id="5" creationId="{07715FE6-C908-FA91-DA2F-AD9EABD9FE36}"/>
          </ac:spMkLst>
        </pc:spChg>
      </pc:sldChg>
      <pc:sldChg chg="delSp modSp mod">
        <pc:chgData name="Siegbert Rudolph" userId="2af4d44886c067cc" providerId="LiveId" clId="{EE472921-AC9C-4DEC-ABCA-2074341475D0}" dt="2022-10-17T10:26:40.048" v="59" actId="1076"/>
        <pc:sldMkLst>
          <pc:docMk/>
          <pc:sldMk cId="4029453713" sldId="647"/>
        </pc:sldMkLst>
        <pc:spChg chg="mod">
          <ac:chgData name="Siegbert Rudolph" userId="2af4d44886c067cc" providerId="LiveId" clId="{EE472921-AC9C-4DEC-ABCA-2074341475D0}" dt="2022-10-17T10:26:40.048" v="59" actId="1076"/>
          <ac:spMkLst>
            <pc:docMk/>
            <pc:sldMk cId="4029453713" sldId="647"/>
            <ac:spMk id="4" creationId="{E449FA4C-76EE-4A41-6D2F-6436EE5FCFE9}"/>
          </ac:spMkLst>
        </pc:spChg>
        <pc:spChg chg="del">
          <ac:chgData name="Siegbert Rudolph" userId="2af4d44886c067cc" providerId="LiveId" clId="{EE472921-AC9C-4DEC-ABCA-2074341475D0}" dt="2022-10-17T10:26:40.048" v="54" actId="478"/>
          <ac:spMkLst>
            <pc:docMk/>
            <pc:sldMk cId="4029453713" sldId="647"/>
            <ac:spMk id="5" creationId="{57706811-7CC5-70DB-18BD-AB3A44C6D8A0}"/>
          </ac:spMkLst>
        </pc:spChg>
      </pc:sldChg>
    </pc:docChg>
  </pc:docChgLst>
  <pc:docChgLst>
    <pc:chgData name="Siegbert Rudolph" userId="2af4d44886c067cc" providerId="LiveId" clId="{0D7753AA-40AB-4090-80E1-FA3DDB14462D}"/>
    <pc:docChg chg="custSel addSld delSld modSld">
      <pc:chgData name="Siegbert Rudolph" userId="2af4d44886c067cc" providerId="LiveId" clId="{0D7753AA-40AB-4090-80E1-FA3DDB14462D}" dt="2020-08-02T07:34:33.093" v="1097" actId="20577"/>
      <pc:docMkLst>
        <pc:docMk/>
      </pc:docMkLst>
      <pc:sldChg chg="modSp mod">
        <pc:chgData name="Siegbert Rudolph" userId="2af4d44886c067cc" providerId="LiveId" clId="{0D7753AA-40AB-4090-80E1-FA3DDB14462D}" dt="2020-08-02T07:34:33.093" v="1097" actId="20577"/>
        <pc:sldMkLst>
          <pc:docMk/>
          <pc:sldMk cId="0" sldId="444"/>
        </pc:sldMkLst>
        <pc:spChg chg="mod">
          <ac:chgData name="Siegbert Rudolph" userId="2af4d44886c067cc" providerId="LiveId" clId="{0D7753AA-40AB-4090-80E1-FA3DDB14462D}" dt="2020-08-02T07:34:33.093" v="1097" actId="20577"/>
          <ac:spMkLst>
            <pc:docMk/>
            <pc:sldMk cId="0" sldId="444"/>
            <ac:spMk id="20" creationId="{00000000-0000-0000-0000-000000000000}"/>
          </ac:spMkLst>
        </pc:spChg>
        <pc:spChg chg="mod">
          <ac:chgData name="Siegbert Rudolph" userId="2af4d44886c067cc" providerId="LiveId" clId="{0D7753AA-40AB-4090-80E1-FA3DDB14462D}" dt="2020-08-01T12:42:38.095" v="1037" actId="20577"/>
          <ac:spMkLst>
            <pc:docMk/>
            <pc:sldMk cId="0" sldId="444"/>
            <ac:spMk id="19458" creationId="{00000000-0000-0000-0000-000000000000}"/>
          </ac:spMkLst>
        </pc:spChg>
      </pc:sldChg>
      <pc:sldChg chg="addSp delSp modSp mod delAnim modAnim">
        <pc:chgData name="Siegbert Rudolph" userId="2af4d44886c067cc" providerId="LiveId" clId="{0D7753AA-40AB-4090-80E1-FA3DDB14462D}" dt="2020-08-01T12:26:44.009" v="334"/>
        <pc:sldMkLst>
          <pc:docMk/>
          <pc:sldMk cId="2002025253" sldId="456"/>
        </pc:sldMkLst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8" creationId="{DD93202D-019C-4A68-AFC0-2CD5D832BB5D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26" creationId="{F63F64B7-CC99-436E-B727-EFE546DAB057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30" creationId="{642C05FA-94C0-4CC0-B94F-5D491DBFE835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31" creationId="{0E504805-ABDD-4972-B5FC-C7D5FA3CF7D8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32" creationId="{A1597814-2A6D-42C1-BBFF-744B98E4C08E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34" creationId="{272F982B-AEF0-4138-9957-658E07DDC937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35" creationId="{BBD72B83-A2AB-4468-B512-187E8405D1B1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36" creationId="{CAA73446-80BC-4D93-99FE-D856DC668265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37" creationId="{4481BF73-CFAA-48DA-B223-2920CCC46823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38" creationId="{DC77E01A-2141-4ED6-A730-3148BA3355D4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39" creationId="{61D557D6-99B5-4933-B984-7E617B07361F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40" creationId="{C65921B8-0B19-4C19-BB8E-6B743695CCF6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41" creationId="{EFDF2DD7-3CA4-4E2D-96CA-37637854CA7B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42" creationId="{0E2B4083-9D10-449F-B2A8-31D5D070235F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43" creationId="{23659C55-E29F-4A43-A95E-FA68FA6B1E40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44" creationId="{9C7D2DF6-6A6E-4B30-B6B8-C795BA879E03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45" creationId="{030B0FA8-D17E-480A-994A-28C6E2F5BE91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46" creationId="{6C6E556B-71D3-4B98-BA72-02A76F84F511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47" creationId="{3454C0D2-83A9-4ACC-9B5D-B5462D31859C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48" creationId="{D7395340-0AF4-4195-987D-DE900CC9D672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49" creationId="{ED837349-6C4D-4F14-9E9D-7AB260DECD29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50" creationId="{A338B442-F816-4541-AD19-766F59DC94B1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51" creationId="{1807E75D-6C00-4500-9B55-BBB5586EA40A}"/>
          </ac:spMkLst>
        </pc:spChg>
        <pc:spChg chg="add del mod">
          <ac:chgData name="Siegbert Rudolph" userId="2af4d44886c067cc" providerId="LiveId" clId="{0D7753AA-40AB-4090-80E1-FA3DDB14462D}" dt="2020-08-01T12:17:50.983" v="85" actId="478"/>
          <ac:spMkLst>
            <pc:docMk/>
            <pc:sldMk cId="2002025253" sldId="456"/>
            <ac:spMk id="53" creationId="{C8587013-E4F0-4B78-80A2-17583388AF31}"/>
          </ac:spMkLst>
        </pc:spChg>
        <pc:spChg chg="add del mod">
          <ac:chgData name="Siegbert Rudolph" userId="2af4d44886c067cc" providerId="LiveId" clId="{0D7753AA-40AB-4090-80E1-FA3DDB14462D}" dt="2020-08-01T12:17:48.697" v="84" actId="478"/>
          <ac:spMkLst>
            <pc:docMk/>
            <pc:sldMk cId="2002025253" sldId="456"/>
            <ac:spMk id="54" creationId="{DCD0B8B7-A790-4A1F-8A7E-3064E4BA798E}"/>
          </ac:spMkLst>
        </pc:spChg>
        <pc:spChg chg="add del mod">
          <ac:chgData name="Siegbert Rudolph" userId="2af4d44886c067cc" providerId="LiveId" clId="{0D7753AA-40AB-4090-80E1-FA3DDB14462D}" dt="2020-08-01T12:17:46.903" v="83" actId="478"/>
          <ac:spMkLst>
            <pc:docMk/>
            <pc:sldMk cId="2002025253" sldId="456"/>
            <ac:spMk id="55" creationId="{0072D7F7-BF22-4F24-8004-3EC79BFF6F0B}"/>
          </ac:spMkLst>
        </pc:spChg>
        <pc:spChg chg="add del mod">
          <ac:chgData name="Siegbert Rudolph" userId="2af4d44886c067cc" providerId="LiveId" clId="{0D7753AA-40AB-4090-80E1-FA3DDB14462D}" dt="2020-08-01T12:17:44.277" v="81" actId="478"/>
          <ac:spMkLst>
            <pc:docMk/>
            <pc:sldMk cId="2002025253" sldId="456"/>
            <ac:spMk id="56" creationId="{21AEE50C-AD82-4C4E-8307-D3A29D64C84A}"/>
          </ac:spMkLst>
        </pc:spChg>
        <pc:spChg chg="add del mod">
          <ac:chgData name="Siegbert Rudolph" userId="2af4d44886c067cc" providerId="LiveId" clId="{0D7753AA-40AB-4090-80E1-FA3DDB14462D}" dt="2020-08-01T12:17:45.999" v="82" actId="478"/>
          <ac:spMkLst>
            <pc:docMk/>
            <pc:sldMk cId="2002025253" sldId="456"/>
            <ac:spMk id="57" creationId="{4FF0E193-A8D5-4DCA-A2CD-7779998CD446}"/>
          </ac:spMkLst>
        </pc:spChg>
        <pc:spChg chg="add del mod">
          <ac:chgData name="Siegbert Rudolph" userId="2af4d44886c067cc" providerId="LiveId" clId="{0D7753AA-40AB-4090-80E1-FA3DDB14462D}" dt="2020-08-01T12:17:42.432" v="80" actId="478"/>
          <ac:spMkLst>
            <pc:docMk/>
            <pc:sldMk cId="2002025253" sldId="456"/>
            <ac:spMk id="58" creationId="{DBC91F13-2EE8-4D6E-BB63-767B589B6A41}"/>
          </ac:spMkLst>
        </pc:spChg>
        <pc:spChg chg="add del mod">
          <ac:chgData name="Siegbert Rudolph" userId="2af4d44886c067cc" providerId="LiveId" clId="{0D7753AA-40AB-4090-80E1-FA3DDB14462D}" dt="2020-08-01T12:17:52.885" v="86" actId="478"/>
          <ac:spMkLst>
            <pc:docMk/>
            <pc:sldMk cId="2002025253" sldId="456"/>
            <ac:spMk id="59" creationId="{7BDC3FE5-606D-489C-8CCD-E5C05E6E155E}"/>
          </ac:spMkLst>
        </pc:spChg>
        <pc:spChg chg="add del mod">
          <ac:chgData name="Siegbert Rudolph" userId="2af4d44886c067cc" providerId="LiveId" clId="{0D7753AA-40AB-4090-80E1-FA3DDB14462D}" dt="2020-08-01T12:17:54.439" v="87" actId="478"/>
          <ac:spMkLst>
            <pc:docMk/>
            <pc:sldMk cId="2002025253" sldId="456"/>
            <ac:spMk id="60" creationId="{AFB13CAA-FA59-4974-9964-82EA02EC7CBA}"/>
          </ac:spMkLst>
        </pc:spChg>
        <pc:spChg chg="add 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61" creationId="{C311451A-25A8-417B-A930-422AEB671F75}"/>
          </ac:spMkLst>
        </pc:spChg>
        <pc:spChg chg="add 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62" creationId="{43238D6E-7D05-473A-81E2-47D875F257AA}"/>
          </ac:spMkLst>
        </pc:spChg>
        <pc:spChg chg="add 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63" creationId="{7262DB67-5286-4CAB-9B64-BCC47228851C}"/>
          </ac:spMkLst>
        </pc:spChg>
        <pc:spChg chg="del mod">
          <ac:chgData name="Siegbert Rudolph" userId="2af4d44886c067cc" providerId="LiveId" clId="{0D7753AA-40AB-4090-80E1-FA3DDB14462D}" dt="2020-08-01T12:11:55.526" v="7" actId="478"/>
          <ac:spMkLst>
            <pc:docMk/>
            <pc:sldMk cId="2002025253" sldId="456"/>
            <ac:spMk id="131" creationId="{00000000-0000-0000-0000-000000000000}"/>
          </ac:spMkLst>
        </pc:spChg>
        <pc:spChg chg="mod">
          <ac:chgData name="Siegbert Rudolph" userId="2af4d44886c067cc" providerId="LiveId" clId="{0D7753AA-40AB-4090-80E1-FA3DDB14462D}" dt="2020-08-01T12:25:08.444" v="317" actId="1035"/>
          <ac:spMkLst>
            <pc:docMk/>
            <pc:sldMk cId="2002025253" sldId="456"/>
            <ac:spMk id="145" creationId="{00000000-0000-0000-0000-000000000000}"/>
          </ac:spMkLst>
        </pc:spChg>
        <pc:picChg chg="del">
          <ac:chgData name="Siegbert Rudolph" userId="2af4d44886c067cc" providerId="LiveId" clId="{0D7753AA-40AB-4090-80E1-FA3DDB14462D}" dt="2020-08-01T12:11:17.051" v="3" actId="478"/>
          <ac:picMkLst>
            <pc:docMk/>
            <pc:sldMk cId="2002025253" sldId="456"/>
            <ac:picMk id="3" creationId="{1D31C866-97DD-4FF0-9C80-EFB788F6A521}"/>
          </ac:picMkLst>
        </pc:picChg>
        <pc:picChg chg="add mod">
          <ac:chgData name="Siegbert Rudolph" userId="2af4d44886c067cc" providerId="LiveId" clId="{0D7753AA-40AB-4090-80E1-FA3DDB14462D}" dt="2020-08-01T12:11:22.322" v="5" actId="1076"/>
          <ac:picMkLst>
            <pc:docMk/>
            <pc:sldMk cId="2002025253" sldId="456"/>
            <ac:picMk id="5" creationId="{F9C10D3B-B86A-4DFE-A926-CB139C992879}"/>
          </ac:picMkLst>
        </pc:picChg>
        <pc:picChg chg="del">
          <ac:chgData name="Siegbert Rudolph" userId="2af4d44886c067cc" providerId="LiveId" clId="{0D7753AA-40AB-4090-80E1-FA3DDB14462D}" dt="2020-08-01T12:10:50.500" v="0" actId="478"/>
          <ac:picMkLst>
            <pc:docMk/>
            <pc:sldMk cId="2002025253" sldId="456"/>
            <ac:picMk id="6" creationId="{82A68C87-2087-4916-99F7-0EFC171AA98D}"/>
          </ac:picMkLst>
        </pc:picChg>
        <pc:picChg chg="add del mod">
          <ac:chgData name="Siegbert Rudolph" userId="2af4d44886c067cc" providerId="LiveId" clId="{0D7753AA-40AB-4090-80E1-FA3DDB14462D}" dt="2020-08-01T12:16:22.845" v="61" actId="478"/>
          <ac:picMkLst>
            <pc:docMk/>
            <pc:sldMk cId="2002025253" sldId="456"/>
            <ac:picMk id="7" creationId="{6B18A37E-2190-4A48-940F-A898AB8C7F45}"/>
          </ac:picMkLst>
        </pc:picChg>
        <pc:picChg chg="add mod ord">
          <ac:chgData name="Siegbert Rudolph" userId="2af4d44886c067cc" providerId="LiveId" clId="{0D7753AA-40AB-4090-80E1-FA3DDB14462D}" dt="2020-08-01T12:25:08.444" v="317" actId="1035"/>
          <ac:picMkLst>
            <pc:docMk/>
            <pc:sldMk cId="2002025253" sldId="456"/>
            <ac:picMk id="9" creationId="{B0E178D7-448C-457A-A24C-BDA523C3D305}"/>
          </ac:picMkLst>
        </pc:picChg>
        <pc:picChg chg="add mod modCrop">
          <ac:chgData name="Siegbert Rudolph" userId="2af4d44886c067cc" providerId="LiveId" clId="{0D7753AA-40AB-4090-80E1-FA3DDB14462D}" dt="2020-08-01T12:26:05.554" v="327" actId="1035"/>
          <ac:picMkLst>
            <pc:docMk/>
            <pc:sldMk cId="2002025253" sldId="456"/>
            <ac:picMk id="10" creationId="{72956A6E-7980-4CBC-9CCF-D498093139A6}"/>
          </ac:picMkLst>
        </pc:picChg>
        <pc:picChg chg="del">
          <ac:chgData name="Siegbert Rudolph" userId="2af4d44886c067cc" providerId="LiveId" clId="{0D7753AA-40AB-4090-80E1-FA3DDB14462D}" dt="2020-08-01T12:11:18.714" v="4" actId="478"/>
          <ac:picMkLst>
            <pc:docMk/>
            <pc:sldMk cId="2002025253" sldId="456"/>
            <ac:picMk id="52" creationId="{4A06FCB8-DBF0-4184-B8D0-08D3AA4B72D0}"/>
          </ac:picMkLst>
        </pc:picChg>
        <pc:picChg chg="add mod">
          <ac:chgData name="Siegbert Rudolph" userId="2af4d44886c067cc" providerId="LiveId" clId="{0D7753AA-40AB-4090-80E1-FA3DDB14462D}" dt="2020-08-01T12:26:16.237" v="329" actId="1076"/>
          <ac:picMkLst>
            <pc:docMk/>
            <pc:sldMk cId="2002025253" sldId="456"/>
            <ac:picMk id="64" creationId="{2BDF0412-C3AD-449E-BD2E-FEBAFB746507}"/>
          </ac:picMkLst>
        </pc:picChg>
      </pc:sldChg>
      <pc:sldChg chg="del">
        <pc:chgData name="Siegbert Rudolph" userId="2af4d44886c067cc" providerId="LiveId" clId="{0D7753AA-40AB-4090-80E1-FA3DDB14462D}" dt="2020-08-01T12:42:07.141" v="1003" actId="47"/>
        <pc:sldMkLst>
          <pc:docMk/>
          <pc:sldMk cId="0" sldId="587"/>
        </pc:sldMkLst>
      </pc:sldChg>
      <pc:sldChg chg="delSp modSp del modAnim">
        <pc:chgData name="Siegbert Rudolph" userId="2af4d44886c067cc" providerId="LiveId" clId="{0D7753AA-40AB-4090-80E1-FA3DDB14462D}" dt="2020-08-01T12:29:03.422" v="342" actId="47"/>
        <pc:sldMkLst>
          <pc:docMk/>
          <pc:sldMk cId="0" sldId="593"/>
        </pc:sldMkLst>
        <pc:spChg chg="del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13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14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16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17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19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20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22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24" creationId="{00000000-0000-0000-0000-000000000000}"/>
          </ac:spMkLst>
        </pc:spChg>
        <pc:spChg chg="del mod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26" creationId="{00000000-0000-0000-0000-000000000000}"/>
          </ac:spMkLst>
        </pc:spChg>
        <pc:spChg chg="del mod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27" creationId="{00000000-0000-0000-0000-000000000000}"/>
          </ac:spMkLst>
        </pc:spChg>
        <pc:spChg chg="del mod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29" creationId="{00000000-0000-0000-0000-000000000000}"/>
          </ac:spMkLst>
        </pc:spChg>
        <pc:spChg chg="del mod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30" creationId="{00000000-0000-0000-0000-000000000000}"/>
          </ac:spMkLst>
        </pc:spChg>
        <pc:spChg chg="del mod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32" creationId="{00000000-0000-0000-0000-000000000000}"/>
          </ac:spMkLst>
        </pc:spChg>
        <pc:spChg chg="del mod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33" creationId="{00000000-0000-0000-0000-000000000000}"/>
          </ac:spMkLst>
        </pc:spChg>
        <pc:spChg chg="del mod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36" creationId="{00000000-0000-0000-0000-000000000000}"/>
          </ac:spMkLst>
        </pc:spChg>
        <pc:spChg chg="del mod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38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40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41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43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44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46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47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49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49.090" v="340" actId="21"/>
          <ac:spMkLst>
            <pc:docMk/>
            <pc:sldMk cId="0" sldId="593"/>
            <ac:spMk id="51" creationId="{00000000-0000-0000-0000-000000000000}"/>
          </ac:spMkLst>
        </pc:spChg>
      </pc:sldChg>
      <pc:sldChg chg="addSp modSp mod">
        <pc:chgData name="Siegbert Rudolph" userId="2af4d44886c067cc" providerId="LiveId" clId="{0D7753AA-40AB-4090-80E1-FA3DDB14462D}" dt="2020-08-01T12:42:20.646" v="1024" actId="20577"/>
        <pc:sldMkLst>
          <pc:docMk/>
          <pc:sldMk cId="0" sldId="619"/>
        </pc:sldMkLst>
        <pc:spChg chg="add mod">
          <ac:chgData name="Siegbert Rudolph" userId="2af4d44886c067cc" providerId="LiveId" clId="{0D7753AA-40AB-4090-80E1-FA3DDB14462D}" dt="2020-08-01T12:42:20.646" v="1024" actId="20577"/>
          <ac:spMkLst>
            <pc:docMk/>
            <pc:sldMk cId="0" sldId="619"/>
            <ac:spMk id="9" creationId="{E45B3FCF-575F-46EE-B702-AD7B91587F43}"/>
          </ac:spMkLst>
        </pc:spChg>
      </pc:sldChg>
      <pc:sldChg chg="del">
        <pc:chgData name="Siegbert Rudolph" userId="2af4d44886c067cc" providerId="LiveId" clId="{0D7753AA-40AB-4090-80E1-FA3DDB14462D}" dt="2020-08-01T12:27:37.923" v="336" actId="47"/>
        <pc:sldMkLst>
          <pc:docMk/>
          <pc:sldMk cId="2475544602" sldId="621"/>
        </pc:sldMkLst>
      </pc:sldChg>
      <pc:sldChg chg="delSp modSp del">
        <pc:chgData name="Siegbert Rudolph" userId="2af4d44886c067cc" providerId="LiveId" clId="{0D7753AA-40AB-4090-80E1-FA3DDB14462D}" dt="2020-08-01T12:31:48.129" v="476" actId="47"/>
        <pc:sldMkLst>
          <pc:docMk/>
          <pc:sldMk cId="816447876" sldId="623"/>
        </pc:sldMkLst>
        <pc:spChg chg="del">
          <ac:chgData name="Siegbert Rudolph" userId="2af4d44886c067cc" providerId="LiveId" clId="{0D7753AA-40AB-4090-80E1-FA3DDB14462D}" dt="2020-08-01T12:30:05.632" v="349" actId="21"/>
          <ac:spMkLst>
            <pc:docMk/>
            <pc:sldMk cId="816447876" sldId="623"/>
            <ac:spMk id="3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0:05.632" v="349" actId="21"/>
          <ac:spMkLst>
            <pc:docMk/>
            <pc:sldMk cId="816447876" sldId="623"/>
            <ac:spMk id="4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0:05.632" v="349" actId="21"/>
          <ac:spMkLst>
            <pc:docMk/>
            <pc:sldMk cId="816447876" sldId="623"/>
            <ac:spMk id="5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0:05.632" v="349" actId="21"/>
          <ac:spMkLst>
            <pc:docMk/>
            <pc:sldMk cId="816447876" sldId="623"/>
            <ac:spMk id="6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0:05.632" v="349" actId="21"/>
          <ac:spMkLst>
            <pc:docMk/>
            <pc:sldMk cId="816447876" sldId="623"/>
            <ac:spMk id="7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0:05.632" v="349" actId="21"/>
          <ac:spMkLst>
            <pc:docMk/>
            <pc:sldMk cId="816447876" sldId="623"/>
            <ac:spMk id="8" creationId="{00000000-0000-0000-0000-000000000000}"/>
          </ac:spMkLst>
        </pc:spChg>
        <pc:spChg chg="del mod">
          <ac:chgData name="Siegbert Rudolph" userId="2af4d44886c067cc" providerId="LiveId" clId="{0D7753AA-40AB-4090-80E1-FA3DDB14462D}" dt="2020-08-01T12:29:45.838" v="345" actId="21"/>
          <ac:spMkLst>
            <pc:docMk/>
            <pc:sldMk cId="816447876" sldId="623"/>
            <ac:spMk id="26" creationId="{00000000-0000-0000-0000-000000000000}"/>
          </ac:spMkLst>
        </pc:spChg>
      </pc:sldChg>
      <pc:sldChg chg="delSp del">
        <pc:chgData name="Siegbert Rudolph" userId="2af4d44886c067cc" providerId="LiveId" clId="{0D7753AA-40AB-4090-80E1-FA3DDB14462D}" dt="2020-08-01T12:34:24.079" v="563" actId="47"/>
        <pc:sldMkLst>
          <pc:docMk/>
          <pc:sldMk cId="2934859808" sldId="624"/>
        </pc:sldMkLst>
        <pc:spChg chg="del">
          <ac:chgData name="Siegbert Rudolph" userId="2af4d44886c067cc" providerId="LiveId" clId="{0D7753AA-40AB-4090-80E1-FA3DDB14462D}" dt="2020-08-01T12:32:46.764" v="488" actId="21"/>
          <ac:spMkLst>
            <pc:docMk/>
            <pc:sldMk cId="2934859808" sldId="624"/>
            <ac:spMk id="3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2:46.764" v="488" actId="21"/>
          <ac:spMkLst>
            <pc:docMk/>
            <pc:sldMk cId="2934859808" sldId="624"/>
            <ac:spMk id="4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2:46.764" v="488" actId="21"/>
          <ac:spMkLst>
            <pc:docMk/>
            <pc:sldMk cId="2934859808" sldId="624"/>
            <ac:spMk id="5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2:46.764" v="488" actId="21"/>
          <ac:spMkLst>
            <pc:docMk/>
            <pc:sldMk cId="2934859808" sldId="624"/>
            <ac:spMk id="6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2:46.764" v="488" actId="21"/>
          <ac:spMkLst>
            <pc:docMk/>
            <pc:sldMk cId="2934859808" sldId="624"/>
            <ac:spMk id="7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2:03.454" v="479" actId="21"/>
          <ac:spMkLst>
            <pc:docMk/>
            <pc:sldMk cId="2934859808" sldId="624"/>
            <ac:spMk id="29" creationId="{00000000-0000-0000-0000-000000000000}"/>
          </ac:spMkLst>
        </pc:spChg>
      </pc:sldChg>
      <pc:sldChg chg="delSp del">
        <pc:chgData name="Siegbert Rudolph" userId="2af4d44886c067cc" providerId="LiveId" clId="{0D7753AA-40AB-4090-80E1-FA3DDB14462D}" dt="2020-08-01T12:36:52.825" v="674" actId="47"/>
        <pc:sldMkLst>
          <pc:docMk/>
          <pc:sldMk cId="123148271" sldId="625"/>
        </pc:sldMkLst>
        <pc:spChg chg="del">
          <ac:chgData name="Siegbert Rudolph" userId="2af4d44886c067cc" providerId="LiveId" clId="{0D7753AA-40AB-4090-80E1-FA3DDB14462D}" dt="2020-08-01T12:35:15.102" v="574" actId="21"/>
          <ac:spMkLst>
            <pc:docMk/>
            <pc:sldMk cId="123148271" sldId="625"/>
            <ac:spMk id="8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5:15.102" v="574" actId="21"/>
          <ac:spMkLst>
            <pc:docMk/>
            <pc:sldMk cId="123148271" sldId="625"/>
            <ac:spMk id="9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5:15.102" v="574" actId="21"/>
          <ac:spMkLst>
            <pc:docMk/>
            <pc:sldMk cId="123148271" sldId="625"/>
            <ac:spMk id="10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4:37.202" v="564" actId="21"/>
          <ac:spMkLst>
            <pc:docMk/>
            <pc:sldMk cId="123148271" sldId="625"/>
            <ac:spMk id="30" creationId="{00000000-0000-0000-0000-000000000000}"/>
          </ac:spMkLst>
        </pc:spChg>
      </pc:sldChg>
      <pc:sldChg chg="delSp del">
        <pc:chgData name="Siegbert Rudolph" userId="2af4d44886c067cc" providerId="LiveId" clId="{0D7753AA-40AB-4090-80E1-FA3DDB14462D}" dt="2020-08-01T12:39:39.183" v="856" actId="47"/>
        <pc:sldMkLst>
          <pc:docMk/>
          <pc:sldMk cId="434778889" sldId="626"/>
        </pc:sldMkLst>
        <pc:spChg chg="del">
          <ac:chgData name="Siegbert Rudolph" userId="2af4d44886c067cc" providerId="LiveId" clId="{0D7753AA-40AB-4090-80E1-FA3DDB14462D}" dt="2020-08-01T12:37:37.527" v="685" actId="21"/>
          <ac:spMkLst>
            <pc:docMk/>
            <pc:sldMk cId="434778889" sldId="626"/>
            <ac:spMk id="4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7:37.527" v="685" actId="21"/>
          <ac:spMkLst>
            <pc:docMk/>
            <pc:sldMk cId="434778889" sldId="626"/>
            <ac:spMk id="5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7:37.527" v="685" actId="21"/>
          <ac:spMkLst>
            <pc:docMk/>
            <pc:sldMk cId="434778889" sldId="626"/>
            <ac:spMk id="6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7:37.527" v="685" actId="21"/>
          <ac:spMkLst>
            <pc:docMk/>
            <pc:sldMk cId="434778889" sldId="626"/>
            <ac:spMk id="12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7:37.527" v="685" actId="21"/>
          <ac:spMkLst>
            <pc:docMk/>
            <pc:sldMk cId="434778889" sldId="626"/>
            <ac:spMk id="13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7:37.527" v="685" actId="21"/>
          <ac:spMkLst>
            <pc:docMk/>
            <pc:sldMk cId="434778889" sldId="626"/>
            <ac:spMk id="14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7:37.527" v="685" actId="21"/>
          <ac:spMkLst>
            <pc:docMk/>
            <pc:sldMk cId="434778889" sldId="626"/>
            <ac:spMk id="15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7:37.527" v="685" actId="21"/>
          <ac:spMkLst>
            <pc:docMk/>
            <pc:sldMk cId="434778889" sldId="626"/>
            <ac:spMk id="16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37:05.484" v="675" actId="21"/>
          <ac:spMkLst>
            <pc:docMk/>
            <pc:sldMk cId="434778889" sldId="626"/>
            <ac:spMk id="23" creationId="{00000000-0000-0000-0000-000000000000}"/>
          </ac:spMkLst>
        </pc:spChg>
      </pc:sldChg>
      <pc:sldChg chg="delSp del">
        <pc:chgData name="Siegbert Rudolph" userId="2af4d44886c067cc" providerId="LiveId" clId="{0D7753AA-40AB-4090-80E1-FA3DDB14462D}" dt="2020-08-01T12:42:00.553" v="1002" actId="47"/>
        <pc:sldMkLst>
          <pc:docMk/>
          <pc:sldMk cId="3040266584" sldId="627"/>
        </pc:sldMkLst>
        <pc:spChg chg="del">
          <ac:chgData name="Siegbert Rudolph" userId="2af4d44886c067cc" providerId="LiveId" clId="{0D7753AA-40AB-4090-80E1-FA3DDB14462D}" dt="2020-08-01T12:39:55.173" v="857" actId="21"/>
          <ac:spMkLst>
            <pc:docMk/>
            <pc:sldMk cId="3040266584" sldId="627"/>
            <ac:spMk id="12" creationId="{00000000-0000-0000-0000-000000000000}"/>
          </ac:spMkLst>
        </pc:spChg>
      </pc:sldChg>
      <pc:sldChg chg="addSp delSp modSp modAnim">
        <pc:chgData name="Siegbert Rudolph" userId="2af4d44886c067cc" providerId="LiveId" clId="{0D7753AA-40AB-4090-80E1-FA3DDB14462D}" dt="2020-08-01T12:44:47.057" v="1055"/>
        <pc:sldMkLst>
          <pc:docMk/>
          <pc:sldMk cId="0" sldId="628"/>
        </pc:sldMkLst>
        <pc:spChg chg="del">
          <ac:chgData name="Siegbert Rudolph" userId="2af4d44886c067cc" providerId="LiveId" clId="{0D7753AA-40AB-4090-80E1-FA3DDB14462D}" dt="2020-08-01T12:28:13.685" v="337" actId="478"/>
          <ac:spMkLst>
            <pc:docMk/>
            <pc:sldMk cId="0" sldId="628"/>
            <ac:spMk id="13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13.685" v="337" actId="478"/>
          <ac:spMkLst>
            <pc:docMk/>
            <pc:sldMk cId="0" sldId="628"/>
            <ac:spMk id="14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13.685" v="337" actId="478"/>
          <ac:spMkLst>
            <pc:docMk/>
            <pc:sldMk cId="0" sldId="628"/>
            <ac:spMk id="15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13.685" v="337" actId="478"/>
          <ac:spMkLst>
            <pc:docMk/>
            <pc:sldMk cId="0" sldId="628"/>
            <ac:spMk id="16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13.685" v="337" actId="478"/>
          <ac:spMkLst>
            <pc:docMk/>
            <pc:sldMk cId="0" sldId="628"/>
            <ac:spMk id="17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13.685" v="337" actId="478"/>
          <ac:spMkLst>
            <pc:docMk/>
            <pc:sldMk cId="0" sldId="628"/>
            <ac:spMk id="18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13.685" v="337" actId="478"/>
          <ac:spMkLst>
            <pc:docMk/>
            <pc:sldMk cId="0" sldId="628"/>
            <ac:spMk id="19" creationId="{00000000-0000-0000-0000-000000000000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23" creationId="{35A64378-90C0-43FB-AA36-5A331DDD58A4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24" creationId="{52DCC167-4151-46B0-8BEA-20E160902A67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25" creationId="{55453A5D-3769-4D65-B917-CA632912D9F0}"/>
          </ac:spMkLst>
        </pc:spChg>
        <pc:spChg chg="del">
          <ac:chgData name="Siegbert Rudolph" userId="2af4d44886c067cc" providerId="LiveId" clId="{0D7753AA-40AB-4090-80E1-FA3DDB14462D}" dt="2020-08-01T12:28:13.685" v="337" actId="478"/>
          <ac:spMkLst>
            <pc:docMk/>
            <pc:sldMk cId="0" sldId="628"/>
            <ac:spMk id="26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13.685" v="337" actId="478"/>
          <ac:spMkLst>
            <pc:docMk/>
            <pc:sldMk cId="0" sldId="628"/>
            <ac:spMk id="27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13.685" v="337" actId="478"/>
          <ac:spMkLst>
            <pc:docMk/>
            <pc:sldMk cId="0" sldId="628"/>
            <ac:spMk id="28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13.685" v="337" actId="478"/>
          <ac:spMkLst>
            <pc:docMk/>
            <pc:sldMk cId="0" sldId="628"/>
            <ac:spMk id="29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13.685" v="337" actId="478"/>
          <ac:spMkLst>
            <pc:docMk/>
            <pc:sldMk cId="0" sldId="628"/>
            <ac:spMk id="30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13.685" v="337" actId="478"/>
          <ac:spMkLst>
            <pc:docMk/>
            <pc:sldMk cId="0" sldId="628"/>
            <ac:spMk id="31" creationId="{00000000-0000-0000-0000-000000000000}"/>
          </ac:spMkLst>
        </pc:spChg>
        <pc:spChg chg="del">
          <ac:chgData name="Siegbert Rudolph" userId="2af4d44886c067cc" providerId="LiveId" clId="{0D7753AA-40AB-4090-80E1-FA3DDB14462D}" dt="2020-08-01T12:28:13.685" v="337" actId="478"/>
          <ac:spMkLst>
            <pc:docMk/>
            <pc:sldMk cId="0" sldId="628"/>
            <ac:spMk id="32" creationId="{00000000-0000-0000-0000-000000000000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33" creationId="{32CAF39B-C568-4E10-8A00-9178718DFCB1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34" creationId="{91353890-8D3B-403F-AE14-8BAC7831E993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35" creationId="{7A7BCF4D-2E99-41A8-B18F-84CC12B935B7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36" creationId="{411806F2-D96A-4ACB-8298-E8E4051C76D6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37" creationId="{5B065CE7-6E4E-4B26-8D65-F2C628C82975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38" creationId="{E13F91F0-56AA-4C80-B4AA-6AC129D01560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39" creationId="{3C3208A9-3B23-469B-9D10-2145DDA1A6AE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40" creationId="{6D8AF42A-F2F3-4845-9F4E-F1AFD066E1D4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41" creationId="{74D771AD-ACC3-4D8D-A9F0-E94F219AEE80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42" creationId="{E2EB4DEE-3AE7-4987-86F0-21A318CFF1F1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43" creationId="{96277960-196A-4CA4-86DE-1BFFF111B5D5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44" creationId="{E3ADE457-9779-4AAA-A591-D923E7B0DE11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45" creationId="{9AB0F7BD-9A41-4F57-944D-D0E1233F4672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46" creationId="{0E5155CE-EAA5-451D-88A9-09736649FE9C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47" creationId="{AE529267-5A15-45F7-8A7D-D7CFC455AC59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48" creationId="{48B7FFC3-BEE8-4D90-8A68-8F3A0A92774C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49" creationId="{C88EA90E-E120-4FFA-ABF6-CE7ABC670CDE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50" creationId="{8BDF57A9-9B92-45CB-A94D-67A99FBF398C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51" creationId="{EE507209-93A3-4B09-8A72-340F98C28657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52" creationId="{1F01CDDB-7230-4540-BD3D-47D8799EBFA1}"/>
          </ac:spMkLst>
        </pc:spChg>
        <pc:spChg chg="add mod">
          <ac:chgData name="Siegbert Rudolph" userId="2af4d44886c067cc" providerId="LiveId" clId="{0D7753AA-40AB-4090-80E1-FA3DDB14462D}" dt="2020-08-01T12:28:51.584" v="341"/>
          <ac:spMkLst>
            <pc:docMk/>
            <pc:sldMk cId="0" sldId="628"/>
            <ac:spMk id="53" creationId="{ADF02F36-79EF-459C-9EC1-8C584D6B4270}"/>
          </ac:spMkLst>
        </pc:spChg>
      </pc:sldChg>
      <pc:sldChg chg="addSp modSp new del modAnim">
        <pc:chgData name="Siegbert Rudolph" userId="2af4d44886c067cc" providerId="LiveId" clId="{0D7753AA-40AB-4090-80E1-FA3DDB14462D}" dt="2020-08-01T12:27:36.589" v="335" actId="47"/>
        <pc:sldMkLst>
          <pc:docMk/>
          <pc:sldMk cId="557124006" sldId="628"/>
        </pc:sldMkLst>
        <pc:spChg chg="add mod">
          <ac:chgData name="Siegbert Rudolph" userId="2af4d44886c067cc" providerId="LiveId" clId="{0D7753AA-40AB-4090-80E1-FA3DDB14462D}" dt="2020-08-01T12:12:11.281" v="10" actId="255"/>
          <ac:spMkLst>
            <pc:docMk/>
            <pc:sldMk cId="557124006" sldId="628"/>
            <ac:spMk id="3" creationId="{71FE422C-6903-43D5-A469-AA54ECDFB0F5}"/>
          </ac:spMkLst>
        </pc:spChg>
        <pc:spChg chg="add mod">
          <ac:chgData name="Siegbert Rudolph" userId="2af4d44886c067cc" providerId="LiveId" clId="{0D7753AA-40AB-4090-80E1-FA3DDB14462D}" dt="2020-08-01T12:17:18.329" v="79" actId="20577"/>
          <ac:spMkLst>
            <pc:docMk/>
            <pc:sldMk cId="557124006" sldId="628"/>
            <ac:spMk id="4" creationId="{21E6D259-F4BC-4573-8FE9-E283DF4643E2}"/>
          </ac:spMkLst>
        </pc:spChg>
        <pc:spChg chg="add mod">
          <ac:chgData name="Siegbert Rudolph" userId="2af4d44886c067cc" providerId="LiveId" clId="{0D7753AA-40AB-4090-80E1-FA3DDB14462D}" dt="2020-08-01T12:14:29.133" v="26" actId="108"/>
          <ac:spMkLst>
            <pc:docMk/>
            <pc:sldMk cId="557124006" sldId="628"/>
            <ac:spMk id="5" creationId="{F1DE606F-6A18-448B-ABD2-B32B71441E34}"/>
          </ac:spMkLst>
        </pc:spChg>
        <pc:spChg chg="add mod">
          <ac:chgData name="Siegbert Rudolph" userId="2af4d44886c067cc" providerId="LiveId" clId="{0D7753AA-40AB-4090-80E1-FA3DDB14462D}" dt="2020-08-01T12:14:50.554" v="32" actId="20577"/>
          <ac:spMkLst>
            <pc:docMk/>
            <pc:sldMk cId="557124006" sldId="628"/>
            <ac:spMk id="6" creationId="{7261DECF-ED13-42DB-B0EA-F6F0EC47237B}"/>
          </ac:spMkLst>
        </pc:spChg>
        <pc:spChg chg="add mod">
          <ac:chgData name="Siegbert Rudolph" userId="2af4d44886c067cc" providerId="LiveId" clId="{0D7753AA-40AB-4090-80E1-FA3DDB14462D}" dt="2020-08-01T12:15:07.949" v="35" actId="20577"/>
          <ac:spMkLst>
            <pc:docMk/>
            <pc:sldMk cId="557124006" sldId="628"/>
            <ac:spMk id="7" creationId="{E598CA34-CADF-4BD6-9F0C-56E61C3F0B2A}"/>
          </ac:spMkLst>
        </pc:spChg>
        <pc:spChg chg="add mod">
          <ac:chgData name="Siegbert Rudolph" userId="2af4d44886c067cc" providerId="LiveId" clId="{0D7753AA-40AB-4090-80E1-FA3DDB14462D}" dt="2020-08-01T12:15:38.699" v="54" actId="20577"/>
          <ac:spMkLst>
            <pc:docMk/>
            <pc:sldMk cId="557124006" sldId="628"/>
            <ac:spMk id="8" creationId="{9B177765-AAFD-480C-A20F-B6197EBF4F0B}"/>
          </ac:spMkLst>
        </pc:spChg>
        <pc:spChg chg="add mod">
          <ac:chgData name="Siegbert Rudolph" userId="2af4d44886c067cc" providerId="LiveId" clId="{0D7753AA-40AB-4090-80E1-FA3DDB14462D}" dt="2020-08-01T12:15:55.888" v="57" actId="20577"/>
          <ac:spMkLst>
            <pc:docMk/>
            <pc:sldMk cId="557124006" sldId="628"/>
            <ac:spMk id="9" creationId="{BC3050C6-9458-4ED4-A09D-6A0BFC319E36}"/>
          </ac:spMkLst>
        </pc:spChg>
        <pc:spChg chg="add mod">
          <ac:chgData name="Siegbert Rudolph" userId="2af4d44886c067cc" providerId="LiveId" clId="{0D7753AA-40AB-4090-80E1-FA3DDB14462D}" dt="2020-08-01T12:16:12.801" v="60" actId="20577"/>
          <ac:spMkLst>
            <pc:docMk/>
            <pc:sldMk cId="557124006" sldId="628"/>
            <ac:spMk id="10" creationId="{098B273F-3B74-4E0C-8E06-6000275FADD4}"/>
          </ac:spMkLst>
        </pc:spChg>
      </pc:sldChg>
      <pc:sldChg chg="addSp delSp modSp mod">
        <pc:chgData name="Siegbert Rudolph" userId="2af4d44886c067cc" providerId="LiveId" clId="{0D7753AA-40AB-4090-80E1-FA3DDB14462D}" dt="2020-08-01T12:33:47.094" v="559" actId="1076"/>
        <pc:sldMkLst>
          <pc:docMk/>
          <pc:sldMk cId="3573295748" sldId="643"/>
        </pc:sldMkLst>
        <pc:spChg chg="mod">
          <ac:chgData name="Siegbert Rudolph" userId="2af4d44886c067cc" providerId="LiveId" clId="{0D7753AA-40AB-4090-80E1-FA3DDB14462D}" dt="2020-08-01T12:33:44.668" v="558" actId="20577"/>
          <ac:spMkLst>
            <pc:docMk/>
            <pc:sldMk cId="3573295748" sldId="643"/>
            <ac:spMk id="14" creationId="{28FD6BA7-3E09-44B0-AAF2-E931C7D1657E}"/>
          </ac:spMkLst>
        </pc:spChg>
        <pc:spChg chg="mod">
          <ac:chgData name="Siegbert Rudolph" userId="2af4d44886c067cc" providerId="LiveId" clId="{0D7753AA-40AB-4090-80E1-FA3DDB14462D}" dt="2020-08-01T12:33:47.094" v="559" actId="1076"/>
          <ac:spMkLst>
            <pc:docMk/>
            <pc:sldMk cId="3573295748" sldId="643"/>
            <ac:spMk id="15" creationId="{866DF651-1855-4609-BAF2-8939C3303644}"/>
          </ac:spMkLst>
        </pc:spChg>
        <pc:spChg chg="add mod">
          <ac:chgData name="Siegbert Rudolph" userId="2af4d44886c067cc" providerId="LiveId" clId="{0D7753AA-40AB-4090-80E1-FA3DDB14462D}" dt="2020-08-01T12:29:54.042" v="348" actId="1076"/>
          <ac:spMkLst>
            <pc:docMk/>
            <pc:sldMk cId="3573295748" sldId="643"/>
            <ac:spMk id="16" creationId="{02EF975F-C3DD-4FFA-ACCD-8E936FCEAB48}"/>
          </ac:spMkLst>
        </pc:spChg>
        <pc:spChg chg="del">
          <ac:chgData name="Siegbert Rudolph" userId="2af4d44886c067cc" providerId="LiveId" clId="{0D7753AA-40AB-4090-80E1-FA3DDB14462D}" dt="2020-08-01T12:29:49.533" v="346" actId="478"/>
          <ac:spMkLst>
            <pc:docMk/>
            <pc:sldMk cId="3573295748" sldId="643"/>
            <ac:spMk id="17" creationId="{0F1A6425-6FCA-4472-9870-A9D0B0FD44B6}"/>
          </ac:spMkLst>
        </pc:spChg>
        <pc:spChg chg="mod">
          <ac:chgData name="Siegbert Rudolph" userId="2af4d44886c067cc" providerId="LiveId" clId="{0D7753AA-40AB-4090-80E1-FA3DDB14462D}" dt="2020-08-01T12:31:34.703" v="473" actId="1035"/>
          <ac:spMkLst>
            <pc:docMk/>
            <pc:sldMk cId="3573295748" sldId="643"/>
            <ac:spMk id="18" creationId="{4FF59E14-3C10-449A-AC7D-38A6B2CEF41B}"/>
          </ac:spMkLst>
        </pc:spChg>
        <pc:spChg chg="mod">
          <ac:chgData name="Siegbert Rudolph" userId="2af4d44886c067cc" providerId="LiveId" clId="{0D7753AA-40AB-4090-80E1-FA3DDB14462D}" dt="2020-08-01T12:31:31.219" v="464" actId="1035"/>
          <ac:spMkLst>
            <pc:docMk/>
            <pc:sldMk cId="3573295748" sldId="643"/>
            <ac:spMk id="19" creationId="{1826D843-913C-41C1-A2BE-3E5C2B3EF64D}"/>
          </ac:spMkLst>
        </pc:spChg>
        <pc:spChg chg="add del mod">
          <ac:chgData name="Siegbert Rudolph" userId="2af4d44886c067cc" providerId="LiveId" clId="{0D7753AA-40AB-4090-80E1-FA3DDB14462D}" dt="2020-08-01T12:31:42.654" v="475" actId="478"/>
          <ac:spMkLst>
            <pc:docMk/>
            <pc:sldMk cId="3573295748" sldId="643"/>
            <ac:spMk id="20" creationId="{BCD0AC63-8056-4958-9195-4549DEDBB3D3}"/>
          </ac:spMkLst>
        </pc:spChg>
        <pc:spChg chg="mod">
          <ac:chgData name="Siegbert Rudolph" userId="2af4d44886c067cc" providerId="LiveId" clId="{0D7753AA-40AB-4090-80E1-FA3DDB14462D}" dt="2020-08-01T12:31:26.813" v="456" actId="1076"/>
          <ac:spMkLst>
            <pc:docMk/>
            <pc:sldMk cId="3573295748" sldId="643"/>
            <ac:spMk id="21" creationId="{02EAC25C-1C58-41B8-A5E1-8233649A4770}"/>
          </ac:spMkLst>
        </pc:spChg>
        <pc:spChg chg="add del mod">
          <ac:chgData name="Siegbert Rudolph" userId="2af4d44886c067cc" providerId="LiveId" clId="{0D7753AA-40AB-4090-80E1-FA3DDB14462D}" dt="2020-08-01T12:31:42.654" v="475" actId="478"/>
          <ac:spMkLst>
            <pc:docMk/>
            <pc:sldMk cId="3573295748" sldId="643"/>
            <ac:spMk id="24" creationId="{E0A7F27C-29E3-4AC0-9B56-1B8BD0C688E1}"/>
          </ac:spMkLst>
        </pc:spChg>
        <pc:spChg chg="add del mod">
          <ac:chgData name="Siegbert Rudolph" userId="2af4d44886c067cc" providerId="LiveId" clId="{0D7753AA-40AB-4090-80E1-FA3DDB14462D}" dt="2020-08-01T12:31:42.654" v="475" actId="478"/>
          <ac:spMkLst>
            <pc:docMk/>
            <pc:sldMk cId="3573295748" sldId="643"/>
            <ac:spMk id="25" creationId="{68DDF545-3441-4576-8DED-A2737B3C2527}"/>
          </ac:spMkLst>
        </pc:spChg>
        <pc:spChg chg="add del mod">
          <ac:chgData name="Siegbert Rudolph" userId="2af4d44886c067cc" providerId="LiveId" clId="{0D7753AA-40AB-4090-80E1-FA3DDB14462D}" dt="2020-08-01T12:31:42.654" v="475" actId="478"/>
          <ac:spMkLst>
            <pc:docMk/>
            <pc:sldMk cId="3573295748" sldId="643"/>
            <ac:spMk id="26" creationId="{2110CEF6-A56F-4FCF-8185-39F8C39A65BE}"/>
          </ac:spMkLst>
        </pc:spChg>
        <pc:spChg chg="add del mod">
          <ac:chgData name="Siegbert Rudolph" userId="2af4d44886c067cc" providerId="LiveId" clId="{0D7753AA-40AB-4090-80E1-FA3DDB14462D}" dt="2020-08-01T12:31:42.654" v="475" actId="478"/>
          <ac:spMkLst>
            <pc:docMk/>
            <pc:sldMk cId="3573295748" sldId="643"/>
            <ac:spMk id="27" creationId="{F03C8394-A004-46EA-8BC2-6C504F748C83}"/>
          </ac:spMkLst>
        </pc:spChg>
        <pc:spChg chg="add del mod">
          <ac:chgData name="Siegbert Rudolph" userId="2af4d44886c067cc" providerId="LiveId" clId="{0D7753AA-40AB-4090-80E1-FA3DDB14462D}" dt="2020-08-01T12:31:42.654" v="475" actId="478"/>
          <ac:spMkLst>
            <pc:docMk/>
            <pc:sldMk cId="3573295748" sldId="643"/>
            <ac:spMk id="28" creationId="{453FD4A1-2905-4921-920D-FC8F40ED7B4C}"/>
          </ac:spMkLst>
        </pc:spChg>
      </pc:sldChg>
      <pc:sldChg chg="addSp delSp modSp add mod modAnim">
        <pc:chgData name="Siegbert Rudolph" userId="2af4d44886c067cc" providerId="LiveId" clId="{0D7753AA-40AB-4090-80E1-FA3DDB14462D}" dt="2020-08-01T12:34:10.549" v="562" actId="478"/>
        <pc:sldMkLst>
          <pc:docMk/>
          <pc:sldMk cId="1510294899" sldId="644"/>
        </pc:sldMkLst>
        <pc:spChg chg="del">
          <ac:chgData name="Siegbert Rudolph" userId="2af4d44886c067cc" providerId="LiveId" clId="{0D7753AA-40AB-4090-80E1-FA3DDB14462D}" dt="2020-08-01T12:34:00.777" v="560" actId="478"/>
          <ac:spMkLst>
            <pc:docMk/>
            <pc:sldMk cId="1510294899" sldId="644"/>
            <ac:spMk id="11" creationId="{35F207E1-5A3C-4E0D-AC50-D045A97C0E15}"/>
          </ac:spMkLst>
        </pc:spChg>
        <pc:spChg chg="del">
          <ac:chgData name="Siegbert Rudolph" userId="2af4d44886c067cc" providerId="LiveId" clId="{0D7753AA-40AB-4090-80E1-FA3DDB14462D}" dt="2020-08-01T12:34:00.777" v="560" actId="478"/>
          <ac:spMkLst>
            <pc:docMk/>
            <pc:sldMk cId="1510294899" sldId="644"/>
            <ac:spMk id="12" creationId="{709C7F3F-021E-4F95-B163-E05E061E6AE1}"/>
          </ac:spMkLst>
        </pc:spChg>
        <pc:spChg chg="mod">
          <ac:chgData name="Siegbert Rudolph" userId="2af4d44886c067cc" providerId="LiveId" clId="{0D7753AA-40AB-4090-80E1-FA3DDB14462D}" dt="2020-08-01T12:33:32.348" v="554" actId="20577"/>
          <ac:spMkLst>
            <pc:docMk/>
            <pc:sldMk cId="1510294899" sldId="644"/>
            <ac:spMk id="14" creationId="{28FD6BA7-3E09-44B0-AAF2-E931C7D1657E}"/>
          </ac:spMkLst>
        </pc:spChg>
        <pc:spChg chg="mod">
          <ac:chgData name="Siegbert Rudolph" userId="2af4d44886c067cc" providerId="LiveId" clId="{0D7753AA-40AB-4090-80E1-FA3DDB14462D}" dt="2020-08-01T12:34:06.048" v="561" actId="1076"/>
          <ac:spMkLst>
            <pc:docMk/>
            <pc:sldMk cId="1510294899" sldId="644"/>
            <ac:spMk id="15" creationId="{866DF651-1855-4609-BAF2-8939C3303644}"/>
          </ac:spMkLst>
        </pc:spChg>
        <pc:spChg chg="del">
          <ac:chgData name="Siegbert Rudolph" userId="2af4d44886c067cc" providerId="LiveId" clId="{0D7753AA-40AB-4090-80E1-FA3DDB14462D}" dt="2020-08-01T12:31:55.834" v="478" actId="478"/>
          <ac:spMkLst>
            <pc:docMk/>
            <pc:sldMk cId="1510294899" sldId="644"/>
            <ac:spMk id="16" creationId="{02EF975F-C3DD-4FFA-ACCD-8E936FCEAB48}"/>
          </ac:spMkLst>
        </pc:spChg>
        <pc:spChg chg="add mod">
          <ac:chgData name="Siegbert Rudolph" userId="2af4d44886c067cc" providerId="LiveId" clId="{0D7753AA-40AB-4090-80E1-FA3DDB14462D}" dt="2020-08-01T12:32:24.356" v="487" actId="6549"/>
          <ac:spMkLst>
            <pc:docMk/>
            <pc:sldMk cId="1510294899" sldId="644"/>
            <ac:spMk id="17" creationId="{64E24F8B-1A89-4F4F-A270-27AB38BB5A1E}"/>
          </ac:spMkLst>
        </pc:spChg>
        <pc:spChg chg="mod">
          <ac:chgData name="Siegbert Rudolph" userId="2af4d44886c067cc" providerId="LiveId" clId="{0D7753AA-40AB-4090-80E1-FA3DDB14462D}" dt="2020-08-01T12:33:37.349" v="556" actId="20577"/>
          <ac:spMkLst>
            <pc:docMk/>
            <pc:sldMk cId="1510294899" sldId="644"/>
            <ac:spMk id="19" creationId="{1826D843-913C-41C1-A2BE-3E5C2B3EF64D}"/>
          </ac:spMkLst>
        </pc:spChg>
        <pc:spChg chg="add del mod">
          <ac:chgData name="Siegbert Rudolph" userId="2af4d44886c067cc" providerId="LiveId" clId="{0D7753AA-40AB-4090-80E1-FA3DDB14462D}" dt="2020-08-01T12:34:10.549" v="562" actId="478"/>
          <ac:spMkLst>
            <pc:docMk/>
            <pc:sldMk cId="1510294899" sldId="644"/>
            <ac:spMk id="20" creationId="{E1C2A378-9EF1-4D90-86F2-FD5AB8C22AB9}"/>
          </ac:spMkLst>
        </pc:spChg>
        <pc:spChg chg="mod">
          <ac:chgData name="Siegbert Rudolph" userId="2af4d44886c067cc" providerId="LiveId" clId="{0D7753AA-40AB-4090-80E1-FA3DDB14462D}" dt="2020-08-01T12:33:10.652" v="549" actId="20577"/>
          <ac:spMkLst>
            <pc:docMk/>
            <pc:sldMk cId="1510294899" sldId="644"/>
            <ac:spMk id="21" creationId="{02EAC25C-1C58-41B8-A5E1-8233649A4770}"/>
          </ac:spMkLst>
        </pc:spChg>
        <pc:spChg chg="add del mod">
          <ac:chgData name="Siegbert Rudolph" userId="2af4d44886c067cc" providerId="LiveId" clId="{0D7753AA-40AB-4090-80E1-FA3DDB14462D}" dt="2020-08-01T12:34:10.549" v="562" actId="478"/>
          <ac:spMkLst>
            <pc:docMk/>
            <pc:sldMk cId="1510294899" sldId="644"/>
            <ac:spMk id="24" creationId="{796ECC63-4C62-4769-84D8-A9455337A9CB}"/>
          </ac:spMkLst>
        </pc:spChg>
        <pc:spChg chg="add del mod">
          <ac:chgData name="Siegbert Rudolph" userId="2af4d44886c067cc" providerId="LiveId" clId="{0D7753AA-40AB-4090-80E1-FA3DDB14462D}" dt="2020-08-01T12:34:10.549" v="562" actId="478"/>
          <ac:spMkLst>
            <pc:docMk/>
            <pc:sldMk cId="1510294899" sldId="644"/>
            <ac:spMk id="25" creationId="{2CF914EC-BB36-40FA-B3BE-A3BD94324B3E}"/>
          </ac:spMkLst>
        </pc:spChg>
        <pc:spChg chg="add del mod">
          <ac:chgData name="Siegbert Rudolph" userId="2af4d44886c067cc" providerId="LiveId" clId="{0D7753AA-40AB-4090-80E1-FA3DDB14462D}" dt="2020-08-01T12:34:10.549" v="562" actId="478"/>
          <ac:spMkLst>
            <pc:docMk/>
            <pc:sldMk cId="1510294899" sldId="644"/>
            <ac:spMk id="26" creationId="{9B7661E2-D977-4DAB-B4FA-43F585F57C7B}"/>
          </ac:spMkLst>
        </pc:spChg>
        <pc:spChg chg="add del mod">
          <ac:chgData name="Siegbert Rudolph" userId="2af4d44886c067cc" providerId="LiveId" clId="{0D7753AA-40AB-4090-80E1-FA3DDB14462D}" dt="2020-08-01T12:34:10.549" v="562" actId="478"/>
          <ac:spMkLst>
            <pc:docMk/>
            <pc:sldMk cId="1510294899" sldId="644"/>
            <ac:spMk id="27" creationId="{6C3D9EAF-B33C-4A2E-BFC7-21E5970366D8}"/>
          </ac:spMkLst>
        </pc:spChg>
      </pc:sldChg>
      <pc:sldChg chg="addSp delSp modSp mod modAnim">
        <pc:chgData name="Siegbert Rudolph" userId="2af4d44886c067cc" providerId="LiveId" clId="{0D7753AA-40AB-4090-80E1-FA3DDB14462D}" dt="2020-08-01T12:36:50.053" v="673" actId="478"/>
        <pc:sldMkLst>
          <pc:docMk/>
          <pc:sldMk cId="1850894979" sldId="645"/>
        </pc:sldMkLst>
        <pc:spChg chg="mod">
          <ac:chgData name="Siegbert Rudolph" userId="2af4d44886c067cc" providerId="LiveId" clId="{0D7753AA-40AB-4090-80E1-FA3DDB14462D}" dt="2020-08-01T12:36:47.018" v="672" actId="1076"/>
          <ac:spMkLst>
            <pc:docMk/>
            <pc:sldMk cId="1850894979" sldId="645"/>
            <ac:spMk id="15" creationId="{866DF651-1855-4609-BAF2-8939C3303644}"/>
          </ac:spMkLst>
        </pc:spChg>
        <pc:spChg chg="del">
          <ac:chgData name="Siegbert Rudolph" userId="2af4d44886c067cc" providerId="LiveId" clId="{0D7753AA-40AB-4090-80E1-FA3DDB14462D}" dt="2020-08-01T12:34:41.604" v="565" actId="478"/>
          <ac:spMkLst>
            <pc:docMk/>
            <pc:sldMk cId="1850894979" sldId="645"/>
            <ac:spMk id="16" creationId="{02EF975F-C3DD-4FFA-ACCD-8E936FCEAB48}"/>
          </ac:spMkLst>
        </pc:spChg>
        <pc:spChg chg="add mod">
          <ac:chgData name="Siegbert Rudolph" userId="2af4d44886c067cc" providerId="LiveId" clId="{0D7753AA-40AB-4090-80E1-FA3DDB14462D}" dt="2020-08-01T12:35:00.014" v="572" actId="6549"/>
          <ac:spMkLst>
            <pc:docMk/>
            <pc:sldMk cId="1850894979" sldId="645"/>
            <ac:spMk id="17" creationId="{FF338FA3-4A3B-45A1-BF44-B07F1BEFA6AC}"/>
          </ac:spMkLst>
        </pc:spChg>
        <pc:spChg chg="del">
          <ac:chgData name="Siegbert Rudolph" userId="2af4d44886c067cc" providerId="LiveId" clId="{0D7753AA-40AB-4090-80E1-FA3DDB14462D}" dt="2020-08-01T12:36:44.053" v="671" actId="478"/>
          <ac:spMkLst>
            <pc:docMk/>
            <pc:sldMk cId="1850894979" sldId="645"/>
            <ac:spMk id="18" creationId="{4FF59E14-3C10-449A-AC7D-38A6B2CEF41B}"/>
          </ac:spMkLst>
        </pc:spChg>
        <pc:spChg chg="del">
          <ac:chgData name="Siegbert Rudolph" userId="2af4d44886c067cc" providerId="LiveId" clId="{0D7753AA-40AB-4090-80E1-FA3DDB14462D}" dt="2020-08-01T12:36:44.053" v="671" actId="478"/>
          <ac:spMkLst>
            <pc:docMk/>
            <pc:sldMk cId="1850894979" sldId="645"/>
            <ac:spMk id="19" creationId="{1826D843-913C-41C1-A2BE-3E5C2B3EF64D}"/>
          </ac:spMkLst>
        </pc:spChg>
        <pc:spChg chg="add del mod">
          <ac:chgData name="Siegbert Rudolph" userId="2af4d44886c067cc" providerId="LiveId" clId="{0D7753AA-40AB-4090-80E1-FA3DDB14462D}" dt="2020-08-01T12:36:50.053" v="673" actId="478"/>
          <ac:spMkLst>
            <pc:docMk/>
            <pc:sldMk cId="1850894979" sldId="645"/>
            <ac:spMk id="20" creationId="{2FC8534E-CB26-4192-9542-00DA328C53C5}"/>
          </ac:spMkLst>
        </pc:spChg>
        <pc:spChg chg="mod">
          <ac:chgData name="Siegbert Rudolph" userId="2af4d44886c067cc" providerId="LiveId" clId="{0D7753AA-40AB-4090-80E1-FA3DDB14462D}" dt="2020-08-01T12:35:38.623" v="670" actId="6549"/>
          <ac:spMkLst>
            <pc:docMk/>
            <pc:sldMk cId="1850894979" sldId="645"/>
            <ac:spMk id="21" creationId="{02EAC25C-1C58-41B8-A5E1-8233649A4770}"/>
          </ac:spMkLst>
        </pc:spChg>
        <pc:spChg chg="add del mod">
          <ac:chgData name="Siegbert Rudolph" userId="2af4d44886c067cc" providerId="LiveId" clId="{0D7753AA-40AB-4090-80E1-FA3DDB14462D}" dt="2020-08-01T12:36:50.053" v="673" actId="478"/>
          <ac:spMkLst>
            <pc:docMk/>
            <pc:sldMk cId="1850894979" sldId="645"/>
            <ac:spMk id="24" creationId="{3CBBC5C3-7E66-4CAD-83D6-6D46151B35DE}"/>
          </ac:spMkLst>
        </pc:spChg>
        <pc:spChg chg="add del mod">
          <ac:chgData name="Siegbert Rudolph" userId="2af4d44886c067cc" providerId="LiveId" clId="{0D7753AA-40AB-4090-80E1-FA3DDB14462D}" dt="2020-08-01T12:36:50.053" v="673" actId="478"/>
          <ac:spMkLst>
            <pc:docMk/>
            <pc:sldMk cId="1850894979" sldId="645"/>
            <ac:spMk id="25" creationId="{CC1FC9B7-AB79-4829-A472-91BED2A32474}"/>
          </ac:spMkLst>
        </pc:spChg>
      </pc:sldChg>
      <pc:sldChg chg="addSp delSp modSp mod modAnim">
        <pc:chgData name="Siegbert Rudolph" userId="2af4d44886c067cc" providerId="LiveId" clId="{0D7753AA-40AB-4090-80E1-FA3DDB14462D}" dt="2020-08-01T12:46:03.262" v="1079" actId="1076"/>
        <pc:sldMkLst>
          <pc:docMk/>
          <pc:sldMk cId="4255786105" sldId="646"/>
        </pc:sldMkLst>
        <pc:spChg chg="mod">
          <ac:chgData name="Siegbert Rudolph" userId="2af4d44886c067cc" providerId="LiveId" clId="{0D7753AA-40AB-4090-80E1-FA3DDB14462D}" dt="2020-08-01T12:38:31.599" v="840" actId="1035"/>
          <ac:spMkLst>
            <pc:docMk/>
            <pc:sldMk cId="4255786105" sldId="646"/>
            <ac:spMk id="11" creationId="{35F207E1-5A3C-4E0D-AC50-D045A97C0E15}"/>
          </ac:spMkLst>
        </pc:spChg>
        <pc:spChg chg="mod">
          <ac:chgData name="Siegbert Rudolph" userId="2af4d44886c067cc" providerId="LiveId" clId="{0D7753AA-40AB-4090-80E1-FA3DDB14462D}" dt="2020-08-01T12:45:54.622" v="1075" actId="20577"/>
          <ac:spMkLst>
            <pc:docMk/>
            <pc:sldMk cId="4255786105" sldId="646"/>
            <ac:spMk id="12" creationId="{709C7F3F-021E-4F95-B163-E05E061E6AE1}"/>
          </ac:spMkLst>
        </pc:spChg>
        <pc:spChg chg="mod">
          <ac:chgData name="Siegbert Rudolph" userId="2af4d44886c067cc" providerId="LiveId" clId="{0D7753AA-40AB-4090-80E1-FA3DDB14462D}" dt="2020-08-01T12:45:37.563" v="1064" actId="1036"/>
          <ac:spMkLst>
            <pc:docMk/>
            <pc:sldMk cId="4255786105" sldId="646"/>
            <ac:spMk id="13" creationId="{7B18CBD2-265B-452D-9359-A72459DE44D9}"/>
          </ac:spMkLst>
        </pc:spChg>
        <pc:spChg chg="mod">
          <ac:chgData name="Siegbert Rudolph" userId="2af4d44886c067cc" providerId="LiveId" clId="{0D7753AA-40AB-4090-80E1-FA3DDB14462D}" dt="2020-08-01T12:45:57.112" v="1076" actId="20577"/>
          <ac:spMkLst>
            <pc:docMk/>
            <pc:sldMk cId="4255786105" sldId="646"/>
            <ac:spMk id="14" creationId="{28FD6BA7-3E09-44B0-AAF2-E931C7D1657E}"/>
          </ac:spMkLst>
        </pc:spChg>
        <pc:spChg chg="mod ord">
          <ac:chgData name="Siegbert Rudolph" userId="2af4d44886c067cc" providerId="LiveId" clId="{0D7753AA-40AB-4090-80E1-FA3DDB14462D}" dt="2020-08-01T12:46:03.262" v="1079" actId="1076"/>
          <ac:spMkLst>
            <pc:docMk/>
            <pc:sldMk cId="4255786105" sldId="646"/>
            <ac:spMk id="15" creationId="{866DF651-1855-4609-BAF2-8939C3303644}"/>
          </ac:spMkLst>
        </pc:spChg>
        <pc:spChg chg="del">
          <ac:chgData name="Siegbert Rudolph" userId="2af4d44886c067cc" providerId="LiveId" clId="{0D7753AA-40AB-4090-80E1-FA3DDB14462D}" dt="2020-08-01T12:37:08.405" v="676" actId="478"/>
          <ac:spMkLst>
            <pc:docMk/>
            <pc:sldMk cId="4255786105" sldId="646"/>
            <ac:spMk id="16" creationId="{02EF975F-C3DD-4FFA-ACCD-8E936FCEAB48}"/>
          </ac:spMkLst>
        </pc:spChg>
        <pc:spChg chg="add mod">
          <ac:chgData name="Siegbert Rudolph" userId="2af4d44886c067cc" providerId="LiveId" clId="{0D7753AA-40AB-4090-80E1-FA3DDB14462D}" dt="2020-08-01T12:37:27.629" v="683" actId="14100"/>
          <ac:spMkLst>
            <pc:docMk/>
            <pc:sldMk cId="4255786105" sldId="646"/>
            <ac:spMk id="17" creationId="{C2C59EE8-B259-4AE0-981D-E7FBEA6EC02C}"/>
          </ac:spMkLst>
        </pc:spChg>
        <pc:spChg chg="mod">
          <ac:chgData name="Siegbert Rudolph" userId="2af4d44886c067cc" providerId="LiveId" clId="{0D7753AA-40AB-4090-80E1-FA3DDB14462D}" dt="2020-08-01T12:45:37.563" v="1064" actId="1036"/>
          <ac:spMkLst>
            <pc:docMk/>
            <pc:sldMk cId="4255786105" sldId="646"/>
            <ac:spMk id="18" creationId="{4FF59E14-3C10-449A-AC7D-38A6B2CEF41B}"/>
          </ac:spMkLst>
        </pc:spChg>
        <pc:spChg chg="mod">
          <ac:chgData name="Siegbert Rudolph" userId="2af4d44886c067cc" providerId="LiveId" clId="{0D7753AA-40AB-4090-80E1-FA3DDB14462D}" dt="2020-08-01T12:45:59.094" v="1077" actId="20577"/>
          <ac:spMkLst>
            <pc:docMk/>
            <pc:sldMk cId="4255786105" sldId="646"/>
            <ac:spMk id="19" creationId="{1826D843-913C-41C1-A2BE-3E5C2B3EF64D}"/>
          </ac:spMkLst>
        </pc:spChg>
        <pc:spChg chg="add del mod">
          <ac:chgData name="Siegbert Rudolph" userId="2af4d44886c067cc" providerId="LiveId" clId="{0D7753AA-40AB-4090-80E1-FA3DDB14462D}" dt="2020-08-01T12:38:17.583" v="830" actId="478"/>
          <ac:spMkLst>
            <pc:docMk/>
            <pc:sldMk cId="4255786105" sldId="646"/>
            <ac:spMk id="20" creationId="{45462753-AA51-4403-AE78-5A9394FB580A}"/>
          </ac:spMkLst>
        </pc:spChg>
        <pc:spChg chg="mod">
          <ac:chgData name="Siegbert Rudolph" userId="2af4d44886c067cc" providerId="LiveId" clId="{0D7753AA-40AB-4090-80E1-FA3DDB14462D}" dt="2020-08-01T12:38:26.720" v="831" actId="1076"/>
          <ac:spMkLst>
            <pc:docMk/>
            <pc:sldMk cId="4255786105" sldId="646"/>
            <ac:spMk id="21" creationId="{02EAC25C-1C58-41B8-A5E1-8233649A4770}"/>
          </ac:spMkLst>
        </pc:spChg>
        <pc:spChg chg="add del mod">
          <ac:chgData name="Siegbert Rudolph" userId="2af4d44886c067cc" providerId="LiveId" clId="{0D7753AA-40AB-4090-80E1-FA3DDB14462D}" dt="2020-08-01T12:38:17.583" v="830" actId="478"/>
          <ac:spMkLst>
            <pc:docMk/>
            <pc:sldMk cId="4255786105" sldId="646"/>
            <ac:spMk id="24" creationId="{C06DAE61-CE39-4227-B0D6-CE9201E81702}"/>
          </ac:spMkLst>
        </pc:spChg>
        <pc:spChg chg="add del mod">
          <ac:chgData name="Siegbert Rudolph" userId="2af4d44886c067cc" providerId="LiveId" clId="{0D7753AA-40AB-4090-80E1-FA3DDB14462D}" dt="2020-08-01T12:38:17.583" v="830" actId="478"/>
          <ac:spMkLst>
            <pc:docMk/>
            <pc:sldMk cId="4255786105" sldId="646"/>
            <ac:spMk id="25" creationId="{E1F59B3A-E094-4712-BDBB-2C76997980E9}"/>
          </ac:spMkLst>
        </pc:spChg>
        <pc:spChg chg="add del mod">
          <ac:chgData name="Siegbert Rudolph" userId="2af4d44886c067cc" providerId="LiveId" clId="{0D7753AA-40AB-4090-80E1-FA3DDB14462D}" dt="2020-08-01T12:38:17.583" v="830" actId="478"/>
          <ac:spMkLst>
            <pc:docMk/>
            <pc:sldMk cId="4255786105" sldId="646"/>
            <ac:spMk id="26" creationId="{72BD4FFC-8BF8-4F89-AC6A-685FA788F7D5}"/>
          </ac:spMkLst>
        </pc:spChg>
        <pc:spChg chg="add del mod">
          <ac:chgData name="Siegbert Rudolph" userId="2af4d44886c067cc" providerId="LiveId" clId="{0D7753AA-40AB-4090-80E1-FA3DDB14462D}" dt="2020-08-01T12:38:17.583" v="830" actId="478"/>
          <ac:spMkLst>
            <pc:docMk/>
            <pc:sldMk cId="4255786105" sldId="646"/>
            <ac:spMk id="27" creationId="{2B09F10A-B059-4371-8665-07A04AED3B68}"/>
          </ac:spMkLst>
        </pc:spChg>
        <pc:spChg chg="add del mod">
          <ac:chgData name="Siegbert Rudolph" userId="2af4d44886c067cc" providerId="LiveId" clId="{0D7753AA-40AB-4090-80E1-FA3DDB14462D}" dt="2020-08-01T12:38:17.583" v="830" actId="478"/>
          <ac:spMkLst>
            <pc:docMk/>
            <pc:sldMk cId="4255786105" sldId="646"/>
            <ac:spMk id="28" creationId="{DD8ABAF4-CA3A-4C01-8545-65053AD7F3B7}"/>
          </ac:spMkLst>
        </pc:spChg>
        <pc:spChg chg="add del mod">
          <ac:chgData name="Siegbert Rudolph" userId="2af4d44886c067cc" providerId="LiveId" clId="{0D7753AA-40AB-4090-80E1-FA3DDB14462D}" dt="2020-08-01T12:38:17.583" v="830" actId="478"/>
          <ac:spMkLst>
            <pc:docMk/>
            <pc:sldMk cId="4255786105" sldId="646"/>
            <ac:spMk id="29" creationId="{8BB5DF6F-BB79-4BBF-B8BC-AD36C10B122F}"/>
          </ac:spMkLst>
        </pc:spChg>
        <pc:spChg chg="add del mod">
          <ac:chgData name="Siegbert Rudolph" userId="2af4d44886c067cc" providerId="LiveId" clId="{0D7753AA-40AB-4090-80E1-FA3DDB14462D}" dt="2020-08-01T12:38:17.583" v="830" actId="478"/>
          <ac:spMkLst>
            <pc:docMk/>
            <pc:sldMk cId="4255786105" sldId="646"/>
            <ac:spMk id="30" creationId="{623A0699-5CA8-47F9-A060-4A0F46F28DDC}"/>
          </ac:spMkLst>
        </pc:spChg>
        <pc:spChg chg="add mod">
          <ac:chgData name="Siegbert Rudolph" userId="2af4d44886c067cc" providerId="LiveId" clId="{0D7753AA-40AB-4090-80E1-FA3DDB14462D}" dt="2020-08-01T12:45:45.231" v="1073" actId="1036"/>
          <ac:spMkLst>
            <pc:docMk/>
            <pc:sldMk cId="4255786105" sldId="646"/>
            <ac:spMk id="31" creationId="{026B255C-63B8-4A0C-ABB8-AC366E83369B}"/>
          </ac:spMkLst>
        </pc:spChg>
        <pc:spChg chg="add mod">
          <ac:chgData name="Siegbert Rudolph" userId="2af4d44886c067cc" providerId="LiveId" clId="{0D7753AA-40AB-4090-80E1-FA3DDB14462D}" dt="2020-08-01T12:46:01.004" v="1078" actId="20577"/>
          <ac:spMkLst>
            <pc:docMk/>
            <pc:sldMk cId="4255786105" sldId="646"/>
            <ac:spMk id="32" creationId="{EA8849C8-5BB9-4200-804D-D86A62354C3C}"/>
          </ac:spMkLst>
        </pc:spChg>
        <pc:spChg chg="add del mod">
          <ac:chgData name="Siegbert Rudolph" userId="2af4d44886c067cc" providerId="LiveId" clId="{0D7753AA-40AB-4090-80E1-FA3DDB14462D}" dt="2020-08-01T12:45:30.443" v="1056" actId="478"/>
          <ac:spMkLst>
            <pc:docMk/>
            <pc:sldMk cId="4255786105" sldId="646"/>
            <ac:spMk id="33" creationId="{B5E0A4A4-E64C-4655-A11F-F587C9136969}"/>
          </ac:spMkLst>
        </pc:spChg>
        <pc:spChg chg="add del mod">
          <ac:chgData name="Siegbert Rudolph" userId="2af4d44886c067cc" providerId="LiveId" clId="{0D7753AA-40AB-4090-80E1-FA3DDB14462D}" dt="2020-08-01T12:45:30.443" v="1056" actId="478"/>
          <ac:spMkLst>
            <pc:docMk/>
            <pc:sldMk cId="4255786105" sldId="646"/>
            <ac:spMk id="34" creationId="{0FBDD7C4-EFA9-4E93-9687-73DE1CE43E9B}"/>
          </ac:spMkLst>
        </pc:spChg>
      </pc:sldChg>
      <pc:sldChg chg="addSp delSp modSp mod">
        <pc:chgData name="Siegbert Rudolph" userId="2af4d44886c067cc" providerId="LiveId" clId="{0D7753AA-40AB-4090-80E1-FA3DDB14462D}" dt="2020-08-01T12:41:57.725" v="1001" actId="478"/>
        <pc:sldMkLst>
          <pc:docMk/>
          <pc:sldMk cId="4029453713" sldId="647"/>
        </pc:sldMkLst>
        <pc:spChg chg="mod">
          <ac:chgData name="Siegbert Rudolph" userId="2af4d44886c067cc" providerId="LiveId" clId="{0D7753AA-40AB-4090-80E1-FA3DDB14462D}" dt="2020-08-01T12:41:53.881" v="1000" actId="1076"/>
          <ac:spMkLst>
            <pc:docMk/>
            <pc:sldMk cId="4029453713" sldId="647"/>
            <ac:spMk id="15" creationId="{866DF651-1855-4609-BAF2-8939C3303644}"/>
          </ac:spMkLst>
        </pc:spChg>
        <pc:spChg chg="del">
          <ac:chgData name="Siegbert Rudolph" userId="2af4d44886c067cc" providerId="LiveId" clId="{0D7753AA-40AB-4090-80E1-FA3DDB14462D}" dt="2020-08-01T12:39:58.625" v="858" actId="478"/>
          <ac:spMkLst>
            <pc:docMk/>
            <pc:sldMk cId="4029453713" sldId="647"/>
            <ac:spMk id="16" creationId="{02EF975F-C3DD-4FFA-ACCD-8E936FCEAB48}"/>
          </ac:spMkLst>
        </pc:spChg>
        <pc:spChg chg="add mod">
          <ac:chgData name="Siegbert Rudolph" userId="2af4d44886c067cc" providerId="LiveId" clId="{0D7753AA-40AB-4090-80E1-FA3DDB14462D}" dt="2020-08-01T12:40:12.089" v="861" actId="255"/>
          <ac:spMkLst>
            <pc:docMk/>
            <pc:sldMk cId="4029453713" sldId="647"/>
            <ac:spMk id="17" creationId="{897A56E8-18AA-4DC0-B7D8-68E5749AAFC9}"/>
          </ac:spMkLst>
        </pc:spChg>
        <pc:spChg chg="add del mod">
          <ac:chgData name="Siegbert Rudolph" userId="2af4d44886c067cc" providerId="LiveId" clId="{0D7753AA-40AB-4090-80E1-FA3DDB14462D}" dt="2020-08-01T12:41:57.725" v="1001" actId="478"/>
          <ac:spMkLst>
            <pc:docMk/>
            <pc:sldMk cId="4029453713" sldId="647"/>
            <ac:spMk id="20" creationId="{BA2AF760-C5D0-4DB6-A62E-264A8C34D738}"/>
          </ac:spMkLst>
        </pc:spChg>
        <pc:spChg chg="mod">
          <ac:chgData name="Siegbert Rudolph" userId="2af4d44886c067cc" providerId="LiveId" clId="{0D7753AA-40AB-4090-80E1-FA3DDB14462D}" dt="2020-08-01T12:41:43.693" v="998" actId="20577"/>
          <ac:spMkLst>
            <pc:docMk/>
            <pc:sldMk cId="4029453713" sldId="647"/>
            <ac:spMk id="21" creationId="{02EAC25C-1C58-41B8-A5E1-8233649A4770}"/>
          </ac:spMkLst>
        </pc:spChg>
        <pc:spChg chg="add del mod">
          <ac:chgData name="Siegbert Rudolph" userId="2af4d44886c067cc" providerId="LiveId" clId="{0D7753AA-40AB-4090-80E1-FA3DDB14462D}" dt="2020-08-01T12:41:57.725" v="1001" actId="478"/>
          <ac:spMkLst>
            <pc:docMk/>
            <pc:sldMk cId="4029453713" sldId="647"/>
            <ac:spMk id="24" creationId="{56006ADF-3BB9-42BC-A837-4B9F61661DFC}"/>
          </ac:spMkLst>
        </pc:spChg>
        <pc:spChg chg="add del mod">
          <ac:chgData name="Siegbert Rudolph" userId="2af4d44886c067cc" providerId="LiveId" clId="{0D7753AA-40AB-4090-80E1-FA3DDB14462D}" dt="2020-08-01T12:41:57.725" v="1001" actId="478"/>
          <ac:spMkLst>
            <pc:docMk/>
            <pc:sldMk cId="4029453713" sldId="647"/>
            <ac:spMk id="25" creationId="{60478BE5-69C4-461E-A6D5-4A3D9AF0644D}"/>
          </ac:spMkLst>
        </pc:spChg>
        <pc:spChg chg="add del mod">
          <ac:chgData name="Siegbert Rudolph" userId="2af4d44886c067cc" providerId="LiveId" clId="{0D7753AA-40AB-4090-80E1-FA3DDB14462D}" dt="2020-08-01T12:41:57.725" v="1001" actId="478"/>
          <ac:spMkLst>
            <pc:docMk/>
            <pc:sldMk cId="4029453713" sldId="647"/>
            <ac:spMk id="26" creationId="{AB58562C-7056-4EA0-82E5-48252581013D}"/>
          </ac:spMkLst>
        </pc:spChg>
      </pc:sldChg>
    </pc:docChg>
  </pc:docChgLst>
  <pc:docChgLst>
    <pc:chgData name="Siegbert Rudolph" userId="2af4d44886c067cc" providerId="LiveId" clId="{1B7D4CBE-6820-4BA4-9E3B-D4457E886F58}"/>
    <pc:docChg chg="undo custSel modSld">
      <pc:chgData name="Siegbert Rudolph" userId="2af4d44886c067cc" providerId="LiveId" clId="{1B7D4CBE-6820-4BA4-9E3B-D4457E886F58}" dt="2022-04-03T16:28:22.394" v="10" actId="166"/>
      <pc:docMkLst>
        <pc:docMk/>
      </pc:docMkLst>
      <pc:sldChg chg="modSp mod">
        <pc:chgData name="Siegbert Rudolph" userId="2af4d44886c067cc" providerId="LiveId" clId="{1B7D4CBE-6820-4BA4-9E3B-D4457E886F58}" dt="2022-04-03T15:26:28.581" v="0" actId="20577"/>
        <pc:sldMkLst>
          <pc:docMk/>
          <pc:sldMk cId="2002025253" sldId="456"/>
        </pc:sldMkLst>
        <pc:spChg chg="mod">
          <ac:chgData name="Siegbert Rudolph" userId="2af4d44886c067cc" providerId="LiveId" clId="{1B7D4CBE-6820-4BA4-9E3B-D4457E886F58}" dt="2022-04-03T15:26:28.581" v="0" actId="20577"/>
          <ac:spMkLst>
            <pc:docMk/>
            <pc:sldMk cId="2002025253" sldId="456"/>
            <ac:spMk id="54" creationId="{457DB30D-EA90-44EF-87D6-A658D37B3F68}"/>
          </ac:spMkLst>
        </pc:spChg>
      </pc:sldChg>
      <pc:sldChg chg="addSp delSp modSp mod modAnim">
        <pc:chgData name="Siegbert Rudolph" userId="2af4d44886c067cc" providerId="LiveId" clId="{1B7D4CBE-6820-4BA4-9E3B-D4457E886F58}" dt="2022-04-03T16:28:22.394" v="10" actId="166"/>
        <pc:sldMkLst>
          <pc:docMk/>
          <pc:sldMk cId="0" sldId="598"/>
        </pc:sldMkLst>
        <pc:spChg chg="del">
          <ac:chgData name="Siegbert Rudolph" userId="2af4d44886c067cc" providerId="LiveId" clId="{1B7D4CBE-6820-4BA4-9E3B-D4457E886F58}" dt="2022-04-03T16:27:39.593" v="5" actId="478"/>
          <ac:spMkLst>
            <pc:docMk/>
            <pc:sldMk cId="0" sldId="598"/>
            <ac:spMk id="51" creationId="{00000000-0000-0000-0000-000000000000}"/>
          </ac:spMkLst>
        </pc:spChg>
        <pc:spChg chg="del ord">
          <ac:chgData name="Siegbert Rudolph" userId="2af4d44886c067cc" providerId="LiveId" clId="{1B7D4CBE-6820-4BA4-9E3B-D4457E886F58}" dt="2022-04-03T16:28:16.677" v="9" actId="478"/>
          <ac:spMkLst>
            <pc:docMk/>
            <pc:sldMk cId="0" sldId="598"/>
            <ac:spMk id="52" creationId="{00000000-0000-0000-0000-000000000000}"/>
          </ac:spMkLst>
        </pc:spChg>
        <pc:spChg chg="ord">
          <ac:chgData name="Siegbert Rudolph" userId="2af4d44886c067cc" providerId="LiveId" clId="{1B7D4CBE-6820-4BA4-9E3B-D4457E886F58}" dt="2022-04-03T16:28:22.394" v="10" actId="166"/>
          <ac:spMkLst>
            <pc:docMk/>
            <pc:sldMk cId="0" sldId="598"/>
            <ac:spMk id="53" creationId="{00000000-0000-0000-0000-000000000000}"/>
          </ac:spMkLst>
        </pc:spChg>
        <pc:spChg chg="add del ord">
          <ac:chgData name="Siegbert Rudolph" userId="2af4d44886c067cc" providerId="LiveId" clId="{1B7D4CBE-6820-4BA4-9E3B-D4457E886F58}" dt="2022-04-03T16:28:22.394" v="10" actId="166"/>
          <ac:spMkLst>
            <pc:docMk/>
            <pc:sldMk cId="0" sldId="598"/>
            <ac:spMk id="54" creationId="{00000000-0000-0000-0000-000000000000}"/>
          </ac:spMkLst>
        </pc:spChg>
      </pc:sldChg>
      <pc:sldChg chg="modSp mod">
        <pc:chgData name="Siegbert Rudolph" userId="2af4d44886c067cc" providerId="LiveId" clId="{1B7D4CBE-6820-4BA4-9E3B-D4457E886F58}" dt="2022-04-03T16:25:48.163" v="3" actId="14100"/>
        <pc:sldMkLst>
          <pc:docMk/>
          <pc:sldMk cId="4029453713" sldId="647"/>
        </pc:sldMkLst>
        <pc:spChg chg="mod">
          <ac:chgData name="Siegbert Rudolph" userId="2af4d44886c067cc" providerId="LiveId" clId="{1B7D4CBE-6820-4BA4-9E3B-D4457E886F58}" dt="2022-04-03T16:25:38.913" v="1" actId="14100"/>
          <ac:spMkLst>
            <pc:docMk/>
            <pc:sldMk cId="4029453713" sldId="647"/>
            <ac:spMk id="11" creationId="{35F207E1-5A3C-4E0D-AC50-D045A97C0E15}"/>
          </ac:spMkLst>
        </pc:spChg>
        <pc:spChg chg="mod">
          <ac:chgData name="Siegbert Rudolph" userId="2af4d44886c067cc" providerId="LiveId" clId="{1B7D4CBE-6820-4BA4-9E3B-D4457E886F58}" dt="2022-04-03T16:25:48.163" v="3" actId="14100"/>
          <ac:spMkLst>
            <pc:docMk/>
            <pc:sldMk cId="4029453713" sldId="647"/>
            <ac:spMk id="13" creationId="{7B18CBD2-265B-452D-9359-A72459DE44D9}"/>
          </ac:spMkLst>
        </pc:spChg>
        <pc:spChg chg="mod">
          <ac:chgData name="Siegbert Rudolph" userId="2af4d44886c067cc" providerId="LiveId" clId="{1B7D4CBE-6820-4BA4-9E3B-D4457E886F58}" dt="2022-04-03T16:25:45.710" v="2" actId="14100"/>
          <ac:spMkLst>
            <pc:docMk/>
            <pc:sldMk cId="4029453713" sldId="647"/>
            <ac:spMk id="18" creationId="{4FF59E14-3C10-449A-AC7D-38A6B2CEF41B}"/>
          </ac:spMkLst>
        </pc:spChg>
      </pc:sldChg>
    </pc:docChg>
  </pc:docChgLst>
  <pc:docChgLst>
    <pc:chgData name="Siegbert Rudolph" userId="2af4d44886c067cc" providerId="LiveId" clId="{3B3D5879-B218-4B4B-BD49-C72C4CC4166D}"/>
    <pc:docChg chg="modSld">
      <pc:chgData name="Siegbert Rudolph" userId="2af4d44886c067cc" providerId="LiveId" clId="{3B3D5879-B218-4B4B-BD49-C72C4CC4166D}" dt="2023-05-20T09:01:41.243" v="206" actId="207"/>
      <pc:docMkLst>
        <pc:docMk/>
      </pc:docMkLst>
      <pc:sldChg chg="addSp modSp mod modAnim">
        <pc:chgData name="Siegbert Rudolph" userId="2af4d44886c067cc" providerId="LiveId" clId="{3B3D5879-B218-4B4B-BD49-C72C4CC4166D}" dt="2023-05-20T09:01:41.243" v="206" actId="207"/>
        <pc:sldMkLst>
          <pc:docMk/>
          <pc:sldMk cId="2002025253" sldId="456"/>
        </pc:sldMkLst>
        <pc:spChg chg="add mod 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4" creationId="{8B97A95E-1287-EBF2-8AE8-F27684B17FEC}"/>
          </ac:spMkLst>
        </pc:spChg>
        <pc:spChg chg="add mod">
          <ac:chgData name="Siegbert Rudolph" userId="2af4d44886c067cc" providerId="LiveId" clId="{3B3D5879-B218-4B4B-BD49-C72C4CC4166D}" dt="2023-05-20T06:16:46.490" v="1"/>
          <ac:spMkLst>
            <pc:docMk/>
            <pc:sldMk cId="2002025253" sldId="456"/>
            <ac:spMk id="7" creationId="{35CB767D-6B1E-BBDE-E95C-78F5236DB0F8}"/>
          </ac:spMkLst>
        </pc:spChg>
        <pc:spChg chg="mod ord">
          <ac:chgData name="Siegbert Rudolph" userId="2af4d44886c067cc" providerId="LiveId" clId="{3B3D5879-B218-4B4B-BD49-C72C4CC4166D}" dt="2023-05-20T07:52:39.685" v="70" actId="20577"/>
          <ac:spMkLst>
            <pc:docMk/>
            <pc:sldMk cId="2002025253" sldId="456"/>
            <ac:spMk id="8" creationId="{DD93202D-019C-4A68-AFC0-2CD5D832BB5D}"/>
          </ac:spMkLst>
        </pc:spChg>
        <pc:spChg chg="ord">
          <ac:chgData name="Siegbert Rudolph" userId="2af4d44886c067cc" providerId="LiveId" clId="{3B3D5879-B218-4B4B-BD49-C72C4CC4166D}" dt="2023-05-20T06:19:23.301" v="21" actId="166"/>
          <ac:spMkLst>
            <pc:docMk/>
            <pc:sldMk cId="2002025253" sldId="456"/>
            <ac:spMk id="26" creationId="{F63F64B7-CC99-436E-B727-EFE546DAB057}"/>
          </ac:spMkLst>
        </pc:spChg>
        <pc:spChg chg="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30" creationId="{642C05FA-94C0-4CC0-B94F-5D491DBFE835}"/>
          </ac:spMkLst>
        </pc:spChg>
        <pc:spChg chg="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31" creationId="{0E504805-ABDD-4972-B5FC-C7D5FA3CF7D8}"/>
          </ac:spMkLst>
        </pc:spChg>
        <pc:spChg chg="mod ord">
          <ac:chgData name="Siegbert Rudolph" userId="2af4d44886c067cc" providerId="LiveId" clId="{3B3D5879-B218-4B4B-BD49-C72C4CC4166D}" dt="2023-05-20T07:52:46.823" v="73" actId="14100"/>
          <ac:spMkLst>
            <pc:docMk/>
            <pc:sldMk cId="2002025253" sldId="456"/>
            <ac:spMk id="32" creationId="{A1597814-2A6D-42C1-BBFF-744B98E4C08E}"/>
          </ac:spMkLst>
        </pc:spChg>
        <pc:spChg chg="mod">
          <ac:chgData name="Siegbert Rudolph" userId="2af4d44886c067cc" providerId="LiveId" clId="{3B3D5879-B218-4B4B-BD49-C72C4CC4166D}" dt="2023-05-20T07:55:39.664" v="205" actId="6549"/>
          <ac:spMkLst>
            <pc:docMk/>
            <pc:sldMk cId="2002025253" sldId="456"/>
            <ac:spMk id="33" creationId="{00000000-0000-0000-0000-000000000000}"/>
          </ac:spMkLst>
        </pc:spChg>
        <pc:spChg chg="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34" creationId="{272F982B-AEF0-4138-9957-658E07DDC937}"/>
          </ac:spMkLst>
        </pc:spChg>
        <pc:spChg chg="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35" creationId="{BBD72B83-A2AB-4468-B512-187E8405D1B1}"/>
          </ac:spMkLst>
        </pc:spChg>
        <pc:spChg chg="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36" creationId="{CAA73446-80BC-4D93-99FE-D856DC668265}"/>
          </ac:spMkLst>
        </pc:spChg>
        <pc:spChg chg="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37" creationId="{4481BF73-CFAA-48DA-B223-2920CCC46823}"/>
          </ac:spMkLst>
        </pc:spChg>
        <pc:spChg chg="mod ord">
          <ac:chgData name="Siegbert Rudolph" userId="2af4d44886c067cc" providerId="LiveId" clId="{3B3D5879-B218-4B4B-BD49-C72C4CC4166D}" dt="2023-05-20T07:53:14.639" v="84" actId="20577"/>
          <ac:spMkLst>
            <pc:docMk/>
            <pc:sldMk cId="2002025253" sldId="456"/>
            <ac:spMk id="38" creationId="{DC77E01A-2141-4ED6-A730-3148BA3355D4}"/>
          </ac:spMkLst>
        </pc:spChg>
        <pc:spChg chg="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39" creationId="{61D557D6-99B5-4933-B984-7E617B07361F}"/>
          </ac:spMkLst>
        </pc:spChg>
        <pc:spChg chg="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40" creationId="{C65921B8-0B19-4C19-BB8E-6B743695CCF6}"/>
          </ac:spMkLst>
        </pc:spChg>
        <pc:spChg chg="mod ord">
          <ac:chgData name="Siegbert Rudolph" userId="2af4d44886c067cc" providerId="LiveId" clId="{3B3D5879-B218-4B4B-BD49-C72C4CC4166D}" dt="2023-05-20T07:53:20.619" v="87" actId="14100"/>
          <ac:spMkLst>
            <pc:docMk/>
            <pc:sldMk cId="2002025253" sldId="456"/>
            <ac:spMk id="41" creationId="{EFDF2DD7-3CA4-4E2D-96CA-37637854CA7B}"/>
          </ac:spMkLst>
        </pc:spChg>
        <pc:spChg chg="mod ord">
          <ac:chgData name="Siegbert Rudolph" userId="2af4d44886c067cc" providerId="LiveId" clId="{3B3D5879-B218-4B4B-BD49-C72C4CC4166D}" dt="2023-05-20T07:52:51.739" v="75" actId="20577"/>
          <ac:spMkLst>
            <pc:docMk/>
            <pc:sldMk cId="2002025253" sldId="456"/>
            <ac:spMk id="42" creationId="{0E2B4083-9D10-449F-B2A8-31D5D070235F}"/>
          </ac:spMkLst>
        </pc:spChg>
        <pc:spChg chg="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43" creationId="{23659C55-E29F-4A43-A95E-FA68FA6B1E40}"/>
          </ac:spMkLst>
        </pc:spChg>
        <pc:spChg chg="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44" creationId="{9C7D2DF6-6A6E-4B30-B6B8-C795BA879E03}"/>
          </ac:spMkLst>
        </pc:spChg>
        <pc:spChg chg="mod ord">
          <ac:chgData name="Siegbert Rudolph" userId="2af4d44886c067cc" providerId="LiveId" clId="{3B3D5879-B218-4B4B-BD49-C72C4CC4166D}" dt="2023-05-20T07:53:00.326" v="78" actId="14100"/>
          <ac:spMkLst>
            <pc:docMk/>
            <pc:sldMk cId="2002025253" sldId="456"/>
            <ac:spMk id="45" creationId="{030B0FA8-D17E-480A-994A-28C6E2F5BE91}"/>
          </ac:spMkLst>
        </pc:spChg>
        <pc:spChg chg="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46" creationId="{6C6E556B-71D3-4B98-BA72-02A76F84F511}"/>
          </ac:spMkLst>
        </pc:spChg>
        <pc:spChg chg="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47" creationId="{3454C0D2-83A9-4ACC-9B5D-B5462D31859C}"/>
          </ac:spMkLst>
        </pc:spChg>
        <pc:spChg chg="mod ord">
          <ac:chgData name="Siegbert Rudolph" userId="2af4d44886c067cc" providerId="LiveId" clId="{3B3D5879-B218-4B4B-BD49-C72C4CC4166D}" dt="2023-05-20T07:53:05.529" v="80" actId="20577"/>
          <ac:spMkLst>
            <pc:docMk/>
            <pc:sldMk cId="2002025253" sldId="456"/>
            <ac:spMk id="48" creationId="{D7395340-0AF4-4195-987D-DE900CC9D672}"/>
          </ac:spMkLst>
        </pc:spChg>
        <pc:spChg chg="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49" creationId="{ED837349-6C4D-4F14-9E9D-7AB260DECD29}"/>
          </ac:spMkLst>
        </pc:spChg>
        <pc:spChg chg="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50" creationId="{A338B442-F816-4541-AD19-766F59DC94B1}"/>
          </ac:spMkLst>
        </pc:spChg>
        <pc:spChg chg="mod ord">
          <ac:chgData name="Siegbert Rudolph" userId="2af4d44886c067cc" providerId="LiveId" clId="{3B3D5879-B218-4B4B-BD49-C72C4CC4166D}" dt="2023-05-20T07:53:11.225" v="82" actId="20577"/>
          <ac:spMkLst>
            <pc:docMk/>
            <pc:sldMk cId="2002025253" sldId="456"/>
            <ac:spMk id="51" creationId="{1807E75D-6C00-4500-9B55-BBB5586EA40A}"/>
          </ac:spMkLst>
        </pc:spChg>
        <pc:spChg chg="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61" creationId="{C311451A-25A8-417B-A930-422AEB671F75}"/>
          </ac:spMkLst>
        </pc:spChg>
        <pc:spChg chg="ord">
          <ac:chgData name="Siegbert Rudolph" userId="2af4d44886c067cc" providerId="LiveId" clId="{3B3D5879-B218-4B4B-BD49-C72C4CC4166D}" dt="2023-05-20T06:19:17.497" v="20" actId="166"/>
          <ac:spMkLst>
            <pc:docMk/>
            <pc:sldMk cId="2002025253" sldId="456"/>
            <ac:spMk id="62" creationId="{43238D6E-7D05-473A-81E2-47D875F257AA}"/>
          </ac:spMkLst>
        </pc:spChg>
        <pc:spChg chg="mod ord">
          <ac:chgData name="Siegbert Rudolph" userId="2af4d44886c067cc" providerId="LiveId" clId="{3B3D5879-B218-4B4B-BD49-C72C4CC4166D}" dt="2023-05-20T09:01:41.243" v="206" actId="207"/>
          <ac:spMkLst>
            <pc:docMk/>
            <pc:sldMk cId="2002025253" sldId="456"/>
            <ac:spMk id="63" creationId="{7262DB67-5286-4CAB-9B64-BCC47228851C}"/>
          </ac:spMkLst>
        </pc:spChg>
        <pc:spChg chg="ord">
          <ac:chgData name="Siegbert Rudolph" userId="2af4d44886c067cc" providerId="LiveId" clId="{3B3D5879-B218-4B4B-BD49-C72C4CC4166D}" dt="2023-05-20T06:18:18.757" v="15" actId="166"/>
          <ac:spMkLst>
            <pc:docMk/>
            <pc:sldMk cId="2002025253" sldId="456"/>
            <ac:spMk id="83" creationId="{00000000-0000-0000-0000-000000000000}"/>
          </ac:spMkLst>
        </pc:spChg>
        <pc:spChg chg="ord">
          <ac:chgData name="Siegbert Rudolph" userId="2af4d44886c067cc" providerId="LiveId" clId="{3B3D5879-B218-4B4B-BD49-C72C4CC4166D}" dt="2023-05-20T06:18:18.757" v="15" actId="166"/>
          <ac:spMkLst>
            <pc:docMk/>
            <pc:sldMk cId="2002025253" sldId="456"/>
            <ac:spMk id="84" creationId="{00000000-0000-0000-0000-000000000000}"/>
          </ac:spMkLst>
        </pc:spChg>
        <pc:spChg chg="ord">
          <ac:chgData name="Siegbert Rudolph" userId="2af4d44886c067cc" providerId="LiveId" clId="{3B3D5879-B218-4B4B-BD49-C72C4CC4166D}" dt="2023-05-20T06:18:18.757" v="15" actId="166"/>
          <ac:spMkLst>
            <pc:docMk/>
            <pc:sldMk cId="2002025253" sldId="456"/>
            <ac:spMk id="85" creationId="{00000000-0000-0000-0000-000000000000}"/>
          </ac:spMkLst>
        </pc:spChg>
        <pc:spChg chg="ord">
          <ac:chgData name="Siegbert Rudolph" userId="2af4d44886c067cc" providerId="LiveId" clId="{3B3D5879-B218-4B4B-BD49-C72C4CC4166D}" dt="2023-05-20T06:18:18.757" v="15" actId="166"/>
          <ac:spMkLst>
            <pc:docMk/>
            <pc:sldMk cId="2002025253" sldId="456"/>
            <ac:spMk id="86" creationId="{00000000-0000-0000-0000-000000000000}"/>
          </ac:spMkLst>
        </pc:spChg>
        <pc:spChg chg="ord">
          <ac:chgData name="Siegbert Rudolph" userId="2af4d44886c067cc" providerId="LiveId" clId="{3B3D5879-B218-4B4B-BD49-C72C4CC4166D}" dt="2023-05-20T06:19:23.301" v="21" actId="166"/>
          <ac:spMkLst>
            <pc:docMk/>
            <pc:sldMk cId="2002025253" sldId="456"/>
            <ac:spMk id="145" creationId="{00000000-0000-0000-0000-000000000000}"/>
          </ac:spMkLst>
        </pc:spChg>
        <pc:picChg chg="mod ord">
          <ac:chgData name="Siegbert Rudolph" userId="2af4d44886c067cc" providerId="LiveId" clId="{3B3D5879-B218-4B4B-BD49-C72C4CC4166D}" dt="2023-05-20T07:52:25.052" v="68" actId="1076"/>
          <ac:picMkLst>
            <pc:docMk/>
            <pc:sldMk cId="2002025253" sldId="456"/>
            <ac:picMk id="6" creationId="{6561D682-282C-8226-0C10-8F888721B787}"/>
          </ac:picMkLst>
        </pc:picChg>
        <pc:picChg chg="ord">
          <ac:chgData name="Siegbert Rudolph" userId="2af4d44886c067cc" providerId="LiveId" clId="{3B3D5879-B218-4B4B-BD49-C72C4CC4166D}" dt="2023-05-20T06:21:47.365" v="28" actId="166"/>
          <ac:picMkLst>
            <pc:docMk/>
            <pc:sldMk cId="2002025253" sldId="456"/>
            <ac:picMk id="52" creationId="{EC1031A7-E4CB-4EED-9D10-EECEE4C8694F}"/>
          </ac:picMkLst>
        </pc:picChg>
      </pc:sldChg>
      <pc:sldChg chg="addSp modSp mod modAnim">
        <pc:chgData name="Siegbert Rudolph" userId="2af4d44886c067cc" providerId="LiveId" clId="{3B3D5879-B218-4B4B-BD49-C72C4CC4166D}" dt="2023-05-20T06:23:33.736" v="40" actId="166"/>
        <pc:sldMkLst>
          <pc:docMk/>
          <pc:sldMk cId="3573295748" sldId="643"/>
        </pc:sldMkLst>
        <pc:spChg chg="add mod">
          <ac:chgData name="Siegbert Rudolph" userId="2af4d44886c067cc" providerId="LiveId" clId="{3B3D5879-B218-4B4B-BD49-C72C4CC4166D}" dt="2023-05-20T06:22:37.364" v="32" actId="1076"/>
          <ac:spMkLst>
            <pc:docMk/>
            <pc:sldMk cId="3573295748" sldId="643"/>
            <ac:spMk id="5" creationId="{048B7FBF-A489-AFBF-158F-D0178F00902C}"/>
          </ac:spMkLst>
        </pc:spChg>
        <pc:spChg chg="add mod">
          <ac:chgData name="Siegbert Rudolph" userId="2af4d44886c067cc" providerId="LiveId" clId="{3B3D5879-B218-4B4B-BD49-C72C4CC4166D}" dt="2023-05-20T06:22:58.044" v="38" actId="1038"/>
          <ac:spMkLst>
            <pc:docMk/>
            <pc:sldMk cId="3573295748" sldId="643"/>
            <ac:spMk id="6" creationId="{48349660-2D68-E36E-F511-D4A159060DB5}"/>
          </ac:spMkLst>
        </pc:spChg>
        <pc:spChg chg="mod ord">
          <ac:chgData name="Siegbert Rudolph" userId="2af4d44886c067cc" providerId="LiveId" clId="{3B3D5879-B218-4B4B-BD49-C72C4CC4166D}" dt="2023-05-20T06:23:33.736" v="40" actId="166"/>
          <ac:spMkLst>
            <pc:docMk/>
            <pc:sldMk cId="3573295748" sldId="643"/>
            <ac:spMk id="11" creationId="{35F207E1-5A3C-4E0D-AC50-D045A97C0E15}"/>
          </ac:spMkLst>
        </pc:spChg>
        <pc:spChg chg="mod ord">
          <ac:chgData name="Siegbert Rudolph" userId="2af4d44886c067cc" providerId="LiveId" clId="{3B3D5879-B218-4B4B-BD49-C72C4CC4166D}" dt="2023-05-20T06:23:33.736" v="40" actId="166"/>
          <ac:spMkLst>
            <pc:docMk/>
            <pc:sldMk cId="3573295748" sldId="643"/>
            <ac:spMk id="13" creationId="{7B18CBD2-265B-452D-9359-A72459DE44D9}"/>
          </ac:spMkLst>
        </pc:spChg>
        <pc:spChg chg="mod">
          <ac:chgData name="Siegbert Rudolph" userId="2af4d44886c067cc" providerId="LiveId" clId="{3B3D5879-B218-4B4B-BD49-C72C4CC4166D}" dt="2023-05-20T06:22:54.684" v="34" actId="1076"/>
          <ac:spMkLst>
            <pc:docMk/>
            <pc:sldMk cId="3573295748" sldId="643"/>
            <ac:spMk id="15" creationId="{866DF651-1855-4609-BAF2-8939C3303644}"/>
          </ac:spMkLst>
        </pc:spChg>
        <pc:spChg chg="mod ord">
          <ac:chgData name="Siegbert Rudolph" userId="2af4d44886c067cc" providerId="LiveId" clId="{3B3D5879-B218-4B4B-BD49-C72C4CC4166D}" dt="2023-05-20T06:23:33.736" v="40" actId="166"/>
          <ac:spMkLst>
            <pc:docMk/>
            <pc:sldMk cId="3573295748" sldId="643"/>
            <ac:spMk id="18" creationId="{4FF59E14-3C10-449A-AC7D-38A6B2CEF41B}"/>
          </ac:spMkLst>
        </pc:spChg>
      </pc:sldChg>
      <pc:sldChg chg="addSp modSp mod modAnim">
        <pc:chgData name="Siegbert Rudolph" userId="2af4d44886c067cc" providerId="LiveId" clId="{3B3D5879-B218-4B4B-BD49-C72C4CC4166D}" dt="2023-05-20T06:24:25.436" v="45" actId="166"/>
        <pc:sldMkLst>
          <pc:docMk/>
          <pc:sldMk cId="1510294899" sldId="644"/>
        </pc:sldMkLst>
        <pc:spChg chg="add mod">
          <ac:chgData name="Siegbert Rudolph" userId="2af4d44886c067cc" providerId="LiveId" clId="{3B3D5879-B218-4B4B-BD49-C72C4CC4166D}" dt="2023-05-20T06:23:56.977" v="41"/>
          <ac:spMkLst>
            <pc:docMk/>
            <pc:sldMk cId="1510294899" sldId="644"/>
            <ac:spMk id="5" creationId="{B7FF79C6-0666-1800-3BCE-906D092B9457}"/>
          </ac:spMkLst>
        </pc:spChg>
        <pc:spChg chg="add mod">
          <ac:chgData name="Siegbert Rudolph" userId="2af4d44886c067cc" providerId="LiveId" clId="{3B3D5879-B218-4B4B-BD49-C72C4CC4166D}" dt="2023-05-20T06:24:10.405" v="44" actId="14100"/>
          <ac:spMkLst>
            <pc:docMk/>
            <pc:sldMk cId="1510294899" sldId="644"/>
            <ac:spMk id="6" creationId="{B2785A31-1CAF-C058-C249-FB3DF5193D6B}"/>
          </ac:spMkLst>
        </pc:spChg>
        <pc:spChg chg="ord">
          <ac:chgData name="Siegbert Rudolph" userId="2af4d44886c067cc" providerId="LiveId" clId="{3B3D5879-B218-4B4B-BD49-C72C4CC4166D}" dt="2023-05-20T06:24:25.436" v="45" actId="166"/>
          <ac:spMkLst>
            <pc:docMk/>
            <pc:sldMk cId="1510294899" sldId="644"/>
            <ac:spMk id="13" creationId="{7B18CBD2-265B-452D-9359-A72459DE44D9}"/>
          </ac:spMkLst>
        </pc:spChg>
        <pc:spChg chg="ord">
          <ac:chgData name="Siegbert Rudolph" userId="2af4d44886c067cc" providerId="LiveId" clId="{3B3D5879-B218-4B4B-BD49-C72C4CC4166D}" dt="2023-05-20T06:24:25.436" v="45" actId="166"/>
          <ac:spMkLst>
            <pc:docMk/>
            <pc:sldMk cId="1510294899" sldId="644"/>
            <ac:spMk id="18" creationId="{4FF59E14-3C10-449A-AC7D-38A6B2CEF41B}"/>
          </ac:spMkLst>
        </pc:spChg>
      </pc:sldChg>
      <pc:sldChg chg="addSp modSp mod modAnim">
        <pc:chgData name="Siegbert Rudolph" userId="2af4d44886c067cc" providerId="LiveId" clId="{3B3D5879-B218-4B4B-BD49-C72C4CC4166D}" dt="2023-05-20T06:25:30.544" v="51" actId="166"/>
        <pc:sldMkLst>
          <pc:docMk/>
          <pc:sldMk cId="1850894979" sldId="645"/>
        </pc:sldMkLst>
        <pc:spChg chg="add mod">
          <ac:chgData name="Siegbert Rudolph" userId="2af4d44886c067cc" providerId="LiveId" clId="{3B3D5879-B218-4B4B-BD49-C72C4CC4166D}" dt="2023-05-20T06:25:02.925" v="46"/>
          <ac:spMkLst>
            <pc:docMk/>
            <pc:sldMk cId="1850894979" sldId="645"/>
            <ac:spMk id="5" creationId="{0E345785-CB5F-EC62-846C-C53805E3FAFB}"/>
          </ac:spMkLst>
        </pc:spChg>
        <pc:spChg chg="add mod">
          <ac:chgData name="Siegbert Rudolph" userId="2af4d44886c067cc" providerId="LiveId" clId="{3B3D5879-B218-4B4B-BD49-C72C4CC4166D}" dt="2023-05-20T06:25:13.849" v="49" actId="14100"/>
          <ac:spMkLst>
            <pc:docMk/>
            <pc:sldMk cId="1850894979" sldId="645"/>
            <ac:spMk id="6" creationId="{DB5D1F51-A95B-DA41-2F69-134ECED32A52}"/>
          </ac:spMkLst>
        </pc:spChg>
        <pc:spChg chg="ord">
          <ac:chgData name="Siegbert Rudolph" userId="2af4d44886c067cc" providerId="LiveId" clId="{3B3D5879-B218-4B4B-BD49-C72C4CC4166D}" dt="2023-05-20T06:25:24.755" v="50" actId="166"/>
          <ac:spMkLst>
            <pc:docMk/>
            <pc:sldMk cId="1850894979" sldId="645"/>
            <ac:spMk id="11" creationId="{35F207E1-5A3C-4E0D-AC50-D045A97C0E15}"/>
          </ac:spMkLst>
        </pc:spChg>
        <pc:spChg chg="ord">
          <ac:chgData name="Siegbert Rudolph" userId="2af4d44886c067cc" providerId="LiveId" clId="{3B3D5879-B218-4B4B-BD49-C72C4CC4166D}" dt="2023-05-20T06:25:30.544" v="51" actId="166"/>
          <ac:spMkLst>
            <pc:docMk/>
            <pc:sldMk cId="1850894979" sldId="645"/>
            <ac:spMk id="13" creationId="{7B18CBD2-265B-452D-9359-A72459DE44D9}"/>
          </ac:spMkLst>
        </pc:spChg>
      </pc:sldChg>
      <pc:sldChg chg="addSp modSp mod modAnim">
        <pc:chgData name="Siegbert Rudolph" userId="2af4d44886c067cc" providerId="LiveId" clId="{3B3D5879-B218-4B4B-BD49-C72C4CC4166D}" dt="2023-05-20T06:26:19.466" v="57" actId="166"/>
        <pc:sldMkLst>
          <pc:docMk/>
          <pc:sldMk cId="4255786105" sldId="646"/>
        </pc:sldMkLst>
        <pc:spChg chg="add mod">
          <ac:chgData name="Siegbert Rudolph" userId="2af4d44886c067cc" providerId="LiveId" clId="{3B3D5879-B218-4B4B-BD49-C72C4CC4166D}" dt="2023-05-20T06:25:43.458" v="52"/>
          <ac:spMkLst>
            <pc:docMk/>
            <pc:sldMk cId="4255786105" sldId="646"/>
            <ac:spMk id="5" creationId="{B80EE5F2-F624-1C42-3734-412DEC337D0A}"/>
          </ac:spMkLst>
        </pc:spChg>
        <pc:spChg chg="add mod">
          <ac:chgData name="Siegbert Rudolph" userId="2af4d44886c067cc" providerId="LiveId" clId="{3B3D5879-B218-4B4B-BD49-C72C4CC4166D}" dt="2023-05-20T06:25:54.823" v="55" actId="14100"/>
          <ac:spMkLst>
            <pc:docMk/>
            <pc:sldMk cId="4255786105" sldId="646"/>
            <ac:spMk id="6" creationId="{64B533D1-7143-4348-6EC7-B53EE800C55B}"/>
          </ac:spMkLst>
        </pc:spChg>
        <pc:spChg chg="ord">
          <ac:chgData name="Siegbert Rudolph" userId="2af4d44886c067cc" providerId="LiveId" clId="{3B3D5879-B218-4B4B-BD49-C72C4CC4166D}" dt="2023-05-20T06:26:13.853" v="56" actId="166"/>
          <ac:spMkLst>
            <pc:docMk/>
            <pc:sldMk cId="4255786105" sldId="646"/>
            <ac:spMk id="11" creationId="{35F207E1-5A3C-4E0D-AC50-D045A97C0E15}"/>
          </ac:spMkLst>
        </pc:spChg>
        <pc:spChg chg="ord">
          <ac:chgData name="Siegbert Rudolph" userId="2af4d44886c067cc" providerId="LiveId" clId="{3B3D5879-B218-4B4B-BD49-C72C4CC4166D}" dt="2023-05-20T06:26:13.853" v="56" actId="166"/>
          <ac:spMkLst>
            <pc:docMk/>
            <pc:sldMk cId="4255786105" sldId="646"/>
            <ac:spMk id="13" creationId="{7B18CBD2-265B-452D-9359-A72459DE44D9}"/>
          </ac:spMkLst>
        </pc:spChg>
        <pc:spChg chg="ord">
          <ac:chgData name="Siegbert Rudolph" userId="2af4d44886c067cc" providerId="LiveId" clId="{3B3D5879-B218-4B4B-BD49-C72C4CC4166D}" dt="2023-05-20T06:26:13.853" v="56" actId="166"/>
          <ac:spMkLst>
            <pc:docMk/>
            <pc:sldMk cId="4255786105" sldId="646"/>
            <ac:spMk id="18" creationId="{4FF59E14-3C10-449A-AC7D-38A6B2CEF41B}"/>
          </ac:spMkLst>
        </pc:spChg>
        <pc:spChg chg="ord">
          <ac:chgData name="Siegbert Rudolph" userId="2af4d44886c067cc" providerId="LiveId" clId="{3B3D5879-B218-4B4B-BD49-C72C4CC4166D}" dt="2023-05-20T06:26:19.466" v="57" actId="166"/>
          <ac:spMkLst>
            <pc:docMk/>
            <pc:sldMk cId="4255786105" sldId="646"/>
            <ac:spMk id="31" creationId="{026B255C-63B8-4A0C-ABB8-AC366E83369B}"/>
          </ac:spMkLst>
        </pc:spChg>
      </pc:sldChg>
      <pc:sldChg chg="addSp modSp mod modAnim">
        <pc:chgData name="Siegbert Rudolph" userId="2af4d44886c067cc" providerId="LiveId" clId="{3B3D5879-B218-4B4B-BD49-C72C4CC4166D}" dt="2023-05-20T06:27:04.078" v="63" actId="166"/>
        <pc:sldMkLst>
          <pc:docMk/>
          <pc:sldMk cId="4029453713" sldId="647"/>
        </pc:sldMkLst>
        <pc:spChg chg="add mod">
          <ac:chgData name="Siegbert Rudolph" userId="2af4d44886c067cc" providerId="LiveId" clId="{3B3D5879-B218-4B4B-BD49-C72C4CC4166D}" dt="2023-05-20T06:26:38.570" v="58"/>
          <ac:spMkLst>
            <pc:docMk/>
            <pc:sldMk cId="4029453713" sldId="647"/>
            <ac:spMk id="5" creationId="{353F6CA2-3772-B401-8844-2491D07AF478}"/>
          </ac:spMkLst>
        </pc:spChg>
        <pc:spChg chg="add mod">
          <ac:chgData name="Siegbert Rudolph" userId="2af4d44886c067cc" providerId="LiveId" clId="{3B3D5879-B218-4B4B-BD49-C72C4CC4166D}" dt="2023-05-20T06:26:48.762" v="61" actId="14100"/>
          <ac:spMkLst>
            <pc:docMk/>
            <pc:sldMk cId="4029453713" sldId="647"/>
            <ac:spMk id="6" creationId="{1AB8877B-14BC-FC06-9FA6-245A0A137C20}"/>
          </ac:spMkLst>
        </pc:spChg>
        <pc:spChg chg="ord">
          <ac:chgData name="Siegbert Rudolph" userId="2af4d44886c067cc" providerId="LiveId" clId="{3B3D5879-B218-4B4B-BD49-C72C4CC4166D}" dt="2023-05-20T06:26:58.491" v="62" actId="166"/>
          <ac:spMkLst>
            <pc:docMk/>
            <pc:sldMk cId="4029453713" sldId="647"/>
            <ac:spMk id="11" creationId="{35F207E1-5A3C-4E0D-AC50-D045A97C0E15}"/>
          </ac:spMkLst>
        </pc:spChg>
        <pc:spChg chg="ord">
          <ac:chgData name="Siegbert Rudolph" userId="2af4d44886c067cc" providerId="LiveId" clId="{3B3D5879-B218-4B4B-BD49-C72C4CC4166D}" dt="2023-05-20T06:26:58.491" v="62" actId="166"/>
          <ac:spMkLst>
            <pc:docMk/>
            <pc:sldMk cId="4029453713" sldId="647"/>
            <ac:spMk id="13" creationId="{7B18CBD2-265B-452D-9359-A72459DE44D9}"/>
          </ac:spMkLst>
        </pc:spChg>
        <pc:spChg chg="ord">
          <ac:chgData name="Siegbert Rudolph" userId="2af4d44886c067cc" providerId="LiveId" clId="{3B3D5879-B218-4B4B-BD49-C72C4CC4166D}" dt="2023-05-20T06:27:04.078" v="63" actId="166"/>
          <ac:spMkLst>
            <pc:docMk/>
            <pc:sldMk cId="4029453713" sldId="647"/>
            <ac:spMk id="18" creationId="{4FF59E14-3C10-449A-AC7D-38A6B2CEF41B}"/>
          </ac:spMkLst>
        </pc:spChg>
      </pc:sldChg>
    </pc:docChg>
  </pc:docChgLst>
  <pc:docChgLst>
    <pc:chgData name="Siegbert Rudolph" userId="2af4d44886c067cc" providerId="LiveId" clId="{64E0F2A4-8D31-4254-AA95-B8C35B65294B}"/>
    <pc:docChg chg="custSel modSld">
      <pc:chgData name="Siegbert Rudolph" userId="2af4d44886c067cc" providerId="LiveId" clId="{64E0F2A4-8D31-4254-AA95-B8C35B65294B}" dt="2021-04-30T15:13:16.727" v="65" actId="1076"/>
      <pc:docMkLst>
        <pc:docMk/>
      </pc:docMkLst>
      <pc:sldChg chg="delSp modSp mod">
        <pc:chgData name="Siegbert Rudolph" userId="2af4d44886c067cc" providerId="LiveId" clId="{64E0F2A4-8D31-4254-AA95-B8C35B65294B}" dt="2021-04-30T15:13:16.682" v="5" actId="1076"/>
        <pc:sldMkLst>
          <pc:docMk/>
          <pc:sldMk cId="0" sldId="444"/>
        </pc:sldMkLst>
        <pc:spChg chg="del">
          <ac:chgData name="Siegbert Rudolph" userId="2af4d44886c067cc" providerId="LiveId" clId="{64E0F2A4-8D31-4254-AA95-B8C35B65294B}" dt="2021-04-30T15:13:16.678" v="0" actId="478"/>
          <ac:spMkLst>
            <pc:docMk/>
            <pc:sldMk cId="0" sldId="444"/>
            <ac:spMk id="2" creationId="{3FECAF3C-C127-45E3-B411-8D6FBEDC9C47}"/>
          </ac:spMkLst>
        </pc:spChg>
        <pc:spChg chg="mod">
          <ac:chgData name="Siegbert Rudolph" userId="2af4d44886c067cc" providerId="LiveId" clId="{64E0F2A4-8D31-4254-AA95-B8C35B65294B}" dt="2021-04-30T15:13:16.682" v="5" actId="1076"/>
          <ac:spMkLst>
            <pc:docMk/>
            <pc:sldMk cId="0" sldId="444"/>
            <ac:spMk id="3" creationId="{57EBB625-186E-4C15-A7F5-FDB08E6DEFAE}"/>
          </ac:spMkLst>
        </pc:spChg>
      </pc:sldChg>
      <pc:sldChg chg="delSp modSp mod">
        <pc:chgData name="Siegbert Rudolph" userId="2af4d44886c067cc" providerId="LiveId" clId="{64E0F2A4-8D31-4254-AA95-B8C35B65294B}" dt="2021-04-30T15:13:16.692" v="17" actId="1076"/>
        <pc:sldMkLst>
          <pc:docMk/>
          <pc:sldMk cId="2002025253" sldId="456"/>
        </pc:sldMkLst>
        <pc:spChg chg="del">
          <ac:chgData name="Siegbert Rudolph" userId="2af4d44886c067cc" providerId="LiveId" clId="{64E0F2A4-8D31-4254-AA95-B8C35B65294B}" dt="2021-04-30T15:13:16.688" v="12" actId="478"/>
          <ac:spMkLst>
            <pc:docMk/>
            <pc:sldMk cId="2002025253" sldId="456"/>
            <ac:spMk id="3" creationId="{556E0810-B5DC-4BFF-B637-7BE99F1B52B5}"/>
          </ac:spMkLst>
        </pc:spChg>
        <pc:spChg chg="mod">
          <ac:chgData name="Siegbert Rudolph" userId="2af4d44886c067cc" providerId="LiveId" clId="{64E0F2A4-8D31-4254-AA95-B8C35B65294B}" dt="2021-04-30T15:13:16.692" v="17" actId="1076"/>
          <ac:spMkLst>
            <pc:docMk/>
            <pc:sldMk cId="2002025253" sldId="456"/>
            <ac:spMk id="4" creationId="{56EC0D60-A56D-451A-9360-1BCD6643FC65}"/>
          </ac:spMkLst>
        </pc:spChg>
      </pc:sldChg>
      <pc:sldChg chg="delSp modSp mod">
        <pc:chgData name="Siegbert Rudolph" userId="2af4d44886c067cc" providerId="LiveId" clId="{64E0F2A4-8D31-4254-AA95-B8C35B65294B}" dt="2021-04-30T15:13:16.687" v="11" actId="1076"/>
        <pc:sldMkLst>
          <pc:docMk/>
          <pc:sldMk cId="0" sldId="586"/>
        </pc:sldMkLst>
        <pc:spChg chg="del">
          <ac:chgData name="Siegbert Rudolph" userId="2af4d44886c067cc" providerId="LiveId" clId="{64E0F2A4-8D31-4254-AA95-B8C35B65294B}" dt="2021-04-30T15:13:16.683" v="6" actId="478"/>
          <ac:spMkLst>
            <pc:docMk/>
            <pc:sldMk cId="0" sldId="586"/>
            <ac:spMk id="2" creationId="{8F05EE7A-9D51-4831-A389-8C7C185B1A10}"/>
          </ac:spMkLst>
        </pc:spChg>
        <pc:spChg chg="mod">
          <ac:chgData name="Siegbert Rudolph" userId="2af4d44886c067cc" providerId="LiveId" clId="{64E0F2A4-8D31-4254-AA95-B8C35B65294B}" dt="2021-04-30T15:13:16.687" v="11" actId="1076"/>
          <ac:spMkLst>
            <pc:docMk/>
            <pc:sldMk cId="0" sldId="586"/>
            <ac:spMk id="3" creationId="{609EF063-D64C-4424-8605-425DFA1186C2}"/>
          </ac:spMkLst>
        </pc:spChg>
      </pc:sldChg>
      <pc:sldChg chg="delSp modSp mod">
        <pc:chgData name="Siegbert Rudolph" userId="2af4d44886c067cc" providerId="LiveId" clId="{64E0F2A4-8D31-4254-AA95-B8C35B65294B}" dt="2021-04-30T15:13:16.697" v="23" actId="1076"/>
        <pc:sldMkLst>
          <pc:docMk/>
          <pc:sldMk cId="0" sldId="598"/>
        </pc:sldMkLst>
        <pc:spChg chg="mod">
          <ac:chgData name="Siegbert Rudolph" userId="2af4d44886c067cc" providerId="LiveId" clId="{64E0F2A4-8D31-4254-AA95-B8C35B65294B}" dt="2021-04-30T15:13:16.697" v="23" actId="1076"/>
          <ac:spMkLst>
            <pc:docMk/>
            <pc:sldMk cId="0" sldId="598"/>
            <ac:spMk id="2" creationId="{CA1B64E3-7190-4F36-9227-D1A0D1C1616C}"/>
          </ac:spMkLst>
        </pc:spChg>
        <pc:spChg chg="del">
          <ac:chgData name="Siegbert Rudolph" userId="2af4d44886c067cc" providerId="LiveId" clId="{64E0F2A4-8D31-4254-AA95-B8C35B65294B}" dt="2021-04-30T15:13:16.693" v="18" actId="478"/>
          <ac:spMkLst>
            <pc:docMk/>
            <pc:sldMk cId="0" sldId="598"/>
            <ac:spMk id="3" creationId="{A2FC8A44-862D-4483-9506-90F3A649430F}"/>
          </ac:spMkLst>
        </pc:spChg>
      </pc:sldChg>
      <pc:sldChg chg="delSp modSp mod">
        <pc:chgData name="Siegbert Rudolph" userId="2af4d44886c067cc" providerId="LiveId" clId="{64E0F2A4-8D31-4254-AA95-B8C35B65294B}" dt="2021-04-30T15:13:16.727" v="65" actId="1076"/>
        <pc:sldMkLst>
          <pc:docMk/>
          <pc:sldMk cId="0" sldId="619"/>
        </pc:sldMkLst>
        <pc:spChg chg="del">
          <ac:chgData name="Siegbert Rudolph" userId="2af4d44886c067cc" providerId="LiveId" clId="{64E0F2A4-8D31-4254-AA95-B8C35B65294B}" dt="2021-04-30T15:13:16.724" v="60" actId="478"/>
          <ac:spMkLst>
            <pc:docMk/>
            <pc:sldMk cId="0" sldId="619"/>
            <ac:spMk id="2" creationId="{AC8AB493-311B-4138-87C5-30263CA6CFD9}"/>
          </ac:spMkLst>
        </pc:spChg>
        <pc:spChg chg="mod">
          <ac:chgData name="Siegbert Rudolph" userId="2af4d44886c067cc" providerId="LiveId" clId="{64E0F2A4-8D31-4254-AA95-B8C35B65294B}" dt="2021-04-30T15:13:16.727" v="65" actId="1076"/>
          <ac:spMkLst>
            <pc:docMk/>
            <pc:sldMk cId="0" sldId="619"/>
            <ac:spMk id="5" creationId="{AE1B77A6-0A4D-48A9-997D-3C0559F2EDE7}"/>
          </ac:spMkLst>
        </pc:spChg>
      </pc:sldChg>
      <pc:sldChg chg="delSp modSp mod">
        <pc:chgData name="Siegbert Rudolph" userId="2af4d44886c067cc" providerId="LiveId" clId="{64E0F2A4-8D31-4254-AA95-B8C35B65294B}" dt="2021-04-30T15:13:16.701" v="29" actId="1076"/>
        <pc:sldMkLst>
          <pc:docMk/>
          <pc:sldMk cId="0" sldId="628"/>
        </pc:sldMkLst>
        <pc:spChg chg="del">
          <ac:chgData name="Siegbert Rudolph" userId="2af4d44886c067cc" providerId="LiveId" clId="{64E0F2A4-8D31-4254-AA95-B8C35B65294B}" dt="2021-04-30T15:13:16.697" v="24" actId="478"/>
          <ac:spMkLst>
            <pc:docMk/>
            <pc:sldMk cId="0" sldId="628"/>
            <ac:spMk id="2" creationId="{DEECE6F3-856F-46D8-87E8-91340404F88A}"/>
          </ac:spMkLst>
        </pc:spChg>
        <pc:spChg chg="mod">
          <ac:chgData name="Siegbert Rudolph" userId="2af4d44886c067cc" providerId="LiveId" clId="{64E0F2A4-8D31-4254-AA95-B8C35B65294B}" dt="2021-04-30T15:13:16.701" v="29" actId="1076"/>
          <ac:spMkLst>
            <pc:docMk/>
            <pc:sldMk cId="0" sldId="628"/>
            <ac:spMk id="3" creationId="{D8A41CAD-1058-4FC8-B07A-F88552971E10}"/>
          </ac:spMkLst>
        </pc:spChg>
      </pc:sldChg>
      <pc:sldChg chg="delSp modSp mod">
        <pc:chgData name="Siegbert Rudolph" userId="2af4d44886c067cc" providerId="LiveId" clId="{64E0F2A4-8D31-4254-AA95-B8C35B65294B}" dt="2021-04-30T15:13:16.705" v="35" actId="1076"/>
        <pc:sldMkLst>
          <pc:docMk/>
          <pc:sldMk cId="3573295748" sldId="643"/>
        </pc:sldMkLst>
        <pc:spChg chg="del">
          <ac:chgData name="Siegbert Rudolph" userId="2af4d44886c067cc" providerId="LiveId" clId="{64E0F2A4-8D31-4254-AA95-B8C35B65294B}" dt="2021-04-30T15:13:16.701" v="30" actId="478"/>
          <ac:spMkLst>
            <pc:docMk/>
            <pc:sldMk cId="3573295748" sldId="643"/>
            <ac:spMk id="4" creationId="{9DC7EE5B-24EE-476D-9BBA-B91DEE6EB878}"/>
          </ac:spMkLst>
        </pc:spChg>
        <pc:spChg chg="mod">
          <ac:chgData name="Siegbert Rudolph" userId="2af4d44886c067cc" providerId="LiveId" clId="{64E0F2A4-8D31-4254-AA95-B8C35B65294B}" dt="2021-04-30T15:13:16.705" v="35" actId="1076"/>
          <ac:spMkLst>
            <pc:docMk/>
            <pc:sldMk cId="3573295748" sldId="643"/>
            <ac:spMk id="5" creationId="{473AC335-B2D7-4E69-A733-E04599C2B307}"/>
          </ac:spMkLst>
        </pc:spChg>
      </pc:sldChg>
      <pc:sldChg chg="delSp modSp mod">
        <pc:chgData name="Siegbert Rudolph" userId="2af4d44886c067cc" providerId="LiveId" clId="{64E0F2A4-8D31-4254-AA95-B8C35B65294B}" dt="2021-04-30T15:13:16.710" v="41" actId="1076"/>
        <pc:sldMkLst>
          <pc:docMk/>
          <pc:sldMk cId="1510294899" sldId="644"/>
        </pc:sldMkLst>
        <pc:spChg chg="del">
          <ac:chgData name="Siegbert Rudolph" userId="2af4d44886c067cc" providerId="LiveId" clId="{64E0F2A4-8D31-4254-AA95-B8C35B65294B}" dt="2021-04-30T15:13:16.705" v="36" actId="478"/>
          <ac:spMkLst>
            <pc:docMk/>
            <pc:sldMk cId="1510294899" sldId="644"/>
            <ac:spMk id="4" creationId="{EC0AEE4F-DF2F-4AF1-B565-F87B6EDF91E0}"/>
          </ac:spMkLst>
        </pc:spChg>
        <pc:spChg chg="mod">
          <ac:chgData name="Siegbert Rudolph" userId="2af4d44886c067cc" providerId="LiveId" clId="{64E0F2A4-8D31-4254-AA95-B8C35B65294B}" dt="2021-04-30T15:13:16.710" v="41" actId="1076"/>
          <ac:spMkLst>
            <pc:docMk/>
            <pc:sldMk cId="1510294899" sldId="644"/>
            <ac:spMk id="5" creationId="{30A775BB-13E0-406C-A65E-E122E60274A9}"/>
          </ac:spMkLst>
        </pc:spChg>
      </pc:sldChg>
      <pc:sldChg chg="delSp modSp mod">
        <pc:chgData name="Siegbert Rudolph" userId="2af4d44886c067cc" providerId="LiveId" clId="{64E0F2A4-8D31-4254-AA95-B8C35B65294B}" dt="2021-04-30T15:13:16.714" v="47" actId="1076"/>
        <pc:sldMkLst>
          <pc:docMk/>
          <pc:sldMk cId="1850894979" sldId="645"/>
        </pc:sldMkLst>
        <pc:spChg chg="del">
          <ac:chgData name="Siegbert Rudolph" userId="2af4d44886c067cc" providerId="LiveId" clId="{64E0F2A4-8D31-4254-AA95-B8C35B65294B}" dt="2021-04-30T15:13:16.710" v="42" actId="478"/>
          <ac:spMkLst>
            <pc:docMk/>
            <pc:sldMk cId="1850894979" sldId="645"/>
            <ac:spMk id="4" creationId="{13C2CDCE-9C37-4167-B51B-200B6A61B76D}"/>
          </ac:spMkLst>
        </pc:spChg>
        <pc:spChg chg="mod">
          <ac:chgData name="Siegbert Rudolph" userId="2af4d44886c067cc" providerId="LiveId" clId="{64E0F2A4-8D31-4254-AA95-B8C35B65294B}" dt="2021-04-30T15:13:16.714" v="47" actId="1076"/>
          <ac:spMkLst>
            <pc:docMk/>
            <pc:sldMk cId="1850894979" sldId="645"/>
            <ac:spMk id="5" creationId="{0CE0AEED-40CB-441D-A3A2-BF88A23B1793}"/>
          </ac:spMkLst>
        </pc:spChg>
      </pc:sldChg>
      <pc:sldChg chg="delSp modSp mod">
        <pc:chgData name="Siegbert Rudolph" userId="2af4d44886c067cc" providerId="LiveId" clId="{64E0F2A4-8D31-4254-AA95-B8C35B65294B}" dt="2021-04-30T15:13:16.719" v="53" actId="1076"/>
        <pc:sldMkLst>
          <pc:docMk/>
          <pc:sldMk cId="4255786105" sldId="646"/>
        </pc:sldMkLst>
        <pc:spChg chg="del">
          <ac:chgData name="Siegbert Rudolph" userId="2af4d44886c067cc" providerId="LiveId" clId="{64E0F2A4-8D31-4254-AA95-B8C35B65294B}" dt="2021-04-30T15:13:16.714" v="48" actId="478"/>
          <ac:spMkLst>
            <pc:docMk/>
            <pc:sldMk cId="4255786105" sldId="646"/>
            <ac:spMk id="4" creationId="{367C8525-48F6-45F4-9C24-FE7C199B7CEA}"/>
          </ac:spMkLst>
        </pc:spChg>
        <pc:spChg chg="mod">
          <ac:chgData name="Siegbert Rudolph" userId="2af4d44886c067cc" providerId="LiveId" clId="{64E0F2A4-8D31-4254-AA95-B8C35B65294B}" dt="2021-04-30T15:13:16.719" v="53" actId="1076"/>
          <ac:spMkLst>
            <pc:docMk/>
            <pc:sldMk cId="4255786105" sldId="646"/>
            <ac:spMk id="5" creationId="{C0FF8117-D86A-49DA-9C59-0D4895DE12C4}"/>
          </ac:spMkLst>
        </pc:spChg>
      </pc:sldChg>
      <pc:sldChg chg="delSp modSp mod">
        <pc:chgData name="Siegbert Rudolph" userId="2af4d44886c067cc" providerId="LiveId" clId="{64E0F2A4-8D31-4254-AA95-B8C35B65294B}" dt="2021-04-30T15:13:16.723" v="59" actId="1076"/>
        <pc:sldMkLst>
          <pc:docMk/>
          <pc:sldMk cId="4029453713" sldId="647"/>
        </pc:sldMkLst>
        <pc:spChg chg="del">
          <ac:chgData name="Siegbert Rudolph" userId="2af4d44886c067cc" providerId="LiveId" clId="{64E0F2A4-8D31-4254-AA95-B8C35B65294B}" dt="2021-04-30T15:13:16.719" v="54" actId="478"/>
          <ac:spMkLst>
            <pc:docMk/>
            <pc:sldMk cId="4029453713" sldId="647"/>
            <ac:spMk id="4" creationId="{6DE421FB-99A4-47F0-991E-DB3DEB988622}"/>
          </ac:spMkLst>
        </pc:spChg>
        <pc:spChg chg="mod">
          <ac:chgData name="Siegbert Rudolph" userId="2af4d44886c067cc" providerId="LiveId" clId="{64E0F2A4-8D31-4254-AA95-B8C35B65294B}" dt="2021-04-30T15:13:16.723" v="59" actId="1076"/>
          <ac:spMkLst>
            <pc:docMk/>
            <pc:sldMk cId="4029453713" sldId="647"/>
            <ac:spMk id="5" creationId="{7BDAA779-212B-4691-BC14-FB69950450E4}"/>
          </ac:spMkLst>
        </pc:spChg>
      </pc:sldChg>
    </pc:docChg>
  </pc:docChgLst>
  <pc:docChgLst>
    <pc:chgData name="Siegbert Rudolph" userId="2af4d44886c067cc" providerId="LiveId" clId="{1D5446DD-4317-41E1-9B70-38D6C1F63A9B}"/>
    <pc:docChg chg="undo custSel addSld delSld modSld">
      <pc:chgData name="Siegbert Rudolph" userId="2af4d44886c067cc" providerId="LiveId" clId="{1D5446DD-4317-41E1-9B70-38D6C1F63A9B}" dt="2022-07-03T13:17:54.956" v="262" actId="1076"/>
      <pc:docMkLst>
        <pc:docMk/>
      </pc:docMkLst>
      <pc:sldChg chg="delSp modSp mod">
        <pc:chgData name="Siegbert Rudolph" userId="2af4d44886c067cc" providerId="LiveId" clId="{1D5446DD-4317-41E1-9B70-38D6C1F63A9B}" dt="2022-07-03T13:17:54.893" v="202" actId="1076"/>
        <pc:sldMkLst>
          <pc:docMk/>
          <pc:sldMk cId="0" sldId="444"/>
        </pc:sldMkLst>
        <pc:spChg chg="del">
          <ac:chgData name="Siegbert Rudolph" userId="2af4d44886c067cc" providerId="LiveId" clId="{1D5446DD-4317-41E1-9B70-38D6C1F63A9B}" dt="2022-07-03T13:17:54.893" v="197" actId="478"/>
          <ac:spMkLst>
            <pc:docMk/>
            <pc:sldMk cId="0" sldId="444"/>
            <ac:spMk id="2" creationId="{B3E20D91-1F36-48FF-BCEA-855AA112EA6D}"/>
          </ac:spMkLst>
        </pc:spChg>
        <pc:spChg chg="mod">
          <ac:chgData name="Siegbert Rudolph" userId="2af4d44886c067cc" providerId="LiveId" clId="{1D5446DD-4317-41E1-9B70-38D6C1F63A9B}" dt="2022-07-03T13:17:54.893" v="202" actId="1076"/>
          <ac:spMkLst>
            <pc:docMk/>
            <pc:sldMk cId="0" sldId="444"/>
            <ac:spMk id="3" creationId="{CA49EB8F-0A50-AAE9-B5DD-C664DCB70C44}"/>
          </ac:spMkLst>
        </pc:spChg>
      </pc:sldChg>
      <pc:sldChg chg="addSp delSp modSp mod delAnim">
        <pc:chgData name="Siegbert Rudolph" userId="2af4d44886c067cc" providerId="LiveId" clId="{1D5446DD-4317-41E1-9B70-38D6C1F63A9B}" dt="2022-07-03T13:17:54.909" v="214" actId="1076"/>
        <pc:sldMkLst>
          <pc:docMk/>
          <pc:sldMk cId="2002025253" sldId="456"/>
        </pc:sldMkLst>
        <pc:spChg chg="del">
          <ac:chgData name="Siegbert Rudolph" userId="2af4d44886c067cc" providerId="LiveId" clId="{1D5446DD-4317-41E1-9B70-38D6C1F63A9B}" dt="2022-07-03T13:17:54.909" v="209" actId="478"/>
          <ac:spMkLst>
            <pc:docMk/>
            <pc:sldMk cId="2002025253" sldId="456"/>
            <ac:spMk id="3" creationId="{8E278389-5A65-4AD1-AE13-4B1507409CF7}"/>
          </ac:spMkLst>
        </pc:spChg>
        <pc:spChg chg="mod">
          <ac:chgData name="Siegbert Rudolph" userId="2af4d44886c067cc" providerId="LiveId" clId="{1D5446DD-4317-41E1-9B70-38D6C1F63A9B}" dt="2022-07-03T13:17:54.909" v="214" actId="1076"/>
          <ac:spMkLst>
            <pc:docMk/>
            <pc:sldMk cId="2002025253" sldId="456"/>
            <ac:spMk id="4" creationId="{7030FC77-A543-788F-D39C-CC7F765604EE}"/>
          </ac:spMkLst>
        </pc:spChg>
        <pc:spChg chg="mod">
          <ac:chgData name="Siegbert Rudolph" userId="2af4d44886c067cc" providerId="LiveId" clId="{1D5446DD-4317-41E1-9B70-38D6C1F63A9B}" dt="2022-02-07T16:44:39.513" v="132" actId="255"/>
          <ac:spMkLst>
            <pc:docMk/>
            <pc:sldMk cId="2002025253" sldId="456"/>
            <ac:spMk id="8" creationId="{DD93202D-019C-4A68-AFC0-2CD5D832BB5D}"/>
          </ac:spMkLst>
        </pc:spChg>
        <pc:spChg chg="mod">
          <ac:chgData name="Siegbert Rudolph" userId="2af4d44886c067cc" providerId="LiveId" clId="{1D5446DD-4317-41E1-9B70-38D6C1F63A9B}" dt="2022-02-07T16:43:37.293" v="44" actId="1037"/>
          <ac:spMkLst>
            <pc:docMk/>
            <pc:sldMk cId="2002025253" sldId="456"/>
            <ac:spMk id="26" creationId="{F63F64B7-CC99-436E-B727-EFE546DAB057}"/>
          </ac:spMkLst>
        </pc:spChg>
        <pc:spChg chg="mod">
          <ac:chgData name="Siegbert Rudolph" userId="2af4d44886c067cc" providerId="LiveId" clId="{1D5446DD-4317-41E1-9B70-38D6C1F63A9B}" dt="2022-02-07T16:43:44.058" v="47" actId="1037"/>
          <ac:spMkLst>
            <pc:docMk/>
            <pc:sldMk cId="2002025253" sldId="456"/>
            <ac:spMk id="30" creationId="{642C05FA-94C0-4CC0-B94F-5D491DBFE835}"/>
          </ac:spMkLst>
        </pc:spChg>
        <pc:spChg chg="mod">
          <ac:chgData name="Siegbert Rudolph" userId="2af4d44886c067cc" providerId="LiveId" clId="{1D5446DD-4317-41E1-9B70-38D6C1F63A9B}" dt="2022-02-07T16:43:44.058" v="47" actId="1037"/>
          <ac:spMkLst>
            <pc:docMk/>
            <pc:sldMk cId="2002025253" sldId="456"/>
            <ac:spMk id="31" creationId="{0E504805-ABDD-4972-B5FC-C7D5FA3CF7D8}"/>
          </ac:spMkLst>
        </pc:spChg>
        <pc:spChg chg="mod">
          <ac:chgData name="Siegbert Rudolph" userId="2af4d44886c067cc" providerId="LiveId" clId="{1D5446DD-4317-41E1-9B70-38D6C1F63A9B}" dt="2022-02-07T16:45:01.524" v="133" actId="14100"/>
          <ac:spMkLst>
            <pc:docMk/>
            <pc:sldMk cId="2002025253" sldId="456"/>
            <ac:spMk id="32" creationId="{A1597814-2A6D-42C1-BBFF-744B98E4C08E}"/>
          </ac:spMkLst>
        </pc:spChg>
        <pc:spChg chg="mod">
          <ac:chgData name="Siegbert Rudolph" userId="2af4d44886c067cc" providerId="LiveId" clId="{1D5446DD-4317-41E1-9B70-38D6C1F63A9B}" dt="2022-02-07T16:46:41.949" v="155" actId="1035"/>
          <ac:spMkLst>
            <pc:docMk/>
            <pc:sldMk cId="2002025253" sldId="456"/>
            <ac:spMk id="34" creationId="{272F982B-AEF0-4138-9957-658E07DDC937}"/>
          </ac:spMkLst>
        </pc:spChg>
        <pc:spChg chg="mod">
          <ac:chgData name="Siegbert Rudolph" userId="2af4d44886c067cc" providerId="LiveId" clId="{1D5446DD-4317-41E1-9B70-38D6C1F63A9B}" dt="2022-02-07T16:46:41.949" v="155" actId="1035"/>
          <ac:spMkLst>
            <pc:docMk/>
            <pc:sldMk cId="2002025253" sldId="456"/>
            <ac:spMk id="35" creationId="{BBD72B83-A2AB-4468-B512-187E8405D1B1}"/>
          </ac:spMkLst>
        </pc:spChg>
        <pc:spChg chg="mod">
          <ac:chgData name="Siegbert Rudolph" userId="2af4d44886c067cc" providerId="LiveId" clId="{1D5446DD-4317-41E1-9B70-38D6C1F63A9B}" dt="2022-02-07T16:44:21.002" v="120" actId="1036"/>
          <ac:spMkLst>
            <pc:docMk/>
            <pc:sldMk cId="2002025253" sldId="456"/>
            <ac:spMk id="36" creationId="{CAA73446-80BC-4D93-99FE-D856DC668265}"/>
          </ac:spMkLst>
        </pc:spChg>
        <pc:spChg chg="mod">
          <ac:chgData name="Siegbert Rudolph" userId="2af4d44886c067cc" providerId="LiveId" clId="{1D5446DD-4317-41E1-9B70-38D6C1F63A9B}" dt="2022-02-07T16:44:21.002" v="120" actId="1036"/>
          <ac:spMkLst>
            <pc:docMk/>
            <pc:sldMk cId="2002025253" sldId="456"/>
            <ac:spMk id="37" creationId="{4481BF73-CFAA-48DA-B223-2920CCC46823}"/>
          </ac:spMkLst>
        </pc:spChg>
        <pc:spChg chg="mod">
          <ac:chgData name="Siegbert Rudolph" userId="2af4d44886c067cc" providerId="LiveId" clId="{1D5446DD-4317-41E1-9B70-38D6C1F63A9B}" dt="2022-02-07T16:45:30.938" v="145" actId="1035"/>
          <ac:spMkLst>
            <pc:docMk/>
            <pc:sldMk cId="2002025253" sldId="456"/>
            <ac:spMk id="38" creationId="{DC77E01A-2141-4ED6-A730-3148BA3355D4}"/>
          </ac:spMkLst>
        </pc:spChg>
        <pc:spChg chg="mod">
          <ac:chgData name="Siegbert Rudolph" userId="2af4d44886c067cc" providerId="LiveId" clId="{1D5446DD-4317-41E1-9B70-38D6C1F63A9B}" dt="2022-02-07T16:46:54.978" v="161" actId="1038"/>
          <ac:spMkLst>
            <pc:docMk/>
            <pc:sldMk cId="2002025253" sldId="456"/>
            <ac:spMk id="39" creationId="{61D557D6-99B5-4933-B984-7E617B07361F}"/>
          </ac:spMkLst>
        </pc:spChg>
        <pc:spChg chg="mod">
          <ac:chgData name="Siegbert Rudolph" userId="2af4d44886c067cc" providerId="LiveId" clId="{1D5446DD-4317-41E1-9B70-38D6C1F63A9B}" dt="2022-02-07T16:46:54.978" v="161" actId="1038"/>
          <ac:spMkLst>
            <pc:docMk/>
            <pc:sldMk cId="2002025253" sldId="456"/>
            <ac:spMk id="40" creationId="{C65921B8-0B19-4C19-BB8E-6B743695CCF6}"/>
          </ac:spMkLst>
        </pc:spChg>
        <pc:spChg chg="mod">
          <ac:chgData name="Siegbert Rudolph" userId="2af4d44886c067cc" providerId="LiveId" clId="{1D5446DD-4317-41E1-9B70-38D6C1F63A9B}" dt="2022-02-07T16:45:33.360" v="148" actId="1035"/>
          <ac:spMkLst>
            <pc:docMk/>
            <pc:sldMk cId="2002025253" sldId="456"/>
            <ac:spMk id="41" creationId="{EFDF2DD7-3CA4-4E2D-96CA-37637854CA7B}"/>
          </ac:spMkLst>
        </pc:spChg>
        <pc:spChg chg="mod">
          <ac:chgData name="Siegbert Rudolph" userId="2af4d44886c067cc" providerId="LiveId" clId="{1D5446DD-4317-41E1-9B70-38D6C1F63A9B}" dt="2022-02-07T16:44:39.513" v="132" actId="255"/>
          <ac:spMkLst>
            <pc:docMk/>
            <pc:sldMk cId="2002025253" sldId="456"/>
            <ac:spMk id="42" creationId="{0E2B4083-9D10-449F-B2A8-31D5D070235F}"/>
          </ac:spMkLst>
        </pc:spChg>
        <pc:spChg chg="mod">
          <ac:chgData name="Siegbert Rudolph" userId="2af4d44886c067cc" providerId="LiveId" clId="{1D5446DD-4317-41E1-9B70-38D6C1F63A9B}" dt="2022-02-07T16:43:50.696" v="52" actId="1037"/>
          <ac:spMkLst>
            <pc:docMk/>
            <pc:sldMk cId="2002025253" sldId="456"/>
            <ac:spMk id="43" creationId="{23659C55-E29F-4A43-A95E-FA68FA6B1E40}"/>
          </ac:spMkLst>
        </pc:spChg>
        <pc:spChg chg="mod">
          <ac:chgData name="Siegbert Rudolph" userId="2af4d44886c067cc" providerId="LiveId" clId="{1D5446DD-4317-41E1-9B70-38D6C1F63A9B}" dt="2022-02-07T16:43:50.696" v="52" actId="1037"/>
          <ac:spMkLst>
            <pc:docMk/>
            <pc:sldMk cId="2002025253" sldId="456"/>
            <ac:spMk id="44" creationId="{9C7D2DF6-6A6E-4B30-B6B8-C795BA879E03}"/>
          </ac:spMkLst>
        </pc:spChg>
        <pc:spChg chg="mod">
          <ac:chgData name="Siegbert Rudolph" userId="2af4d44886c067cc" providerId="LiveId" clId="{1D5446DD-4317-41E1-9B70-38D6C1F63A9B}" dt="2022-02-07T16:44:39.513" v="132" actId="255"/>
          <ac:spMkLst>
            <pc:docMk/>
            <pc:sldMk cId="2002025253" sldId="456"/>
            <ac:spMk id="45" creationId="{030B0FA8-D17E-480A-994A-28C6E2F5BE91}"/>
          </ac:spMkLst>
        </pc:spChg>
        <pc:spChg chg="mod">
          <ac:chgData name="Siegbert Rudolph" userId="2af4d44886c067cc" providerId="LiveId" clId="{1D5446DD-4317-41E1-9B70-38D6C1F63A9B}" dt="2022-02-07T16:43:53.305" v="54" actId="1037"/>
          <ac:spMkLst>
            <pc:docMk/>
            <pc:sldMk cId="2002025253" sldId="456"/>
            <ac:spMk id="46" creationId="{6C6E556B-71D3-4B98-BA72-02A76F84F511}"/>
          </ac:spMkLst>
        </pc:spChg>
        <pc:spChg chg="mod">
          <ac:chgData name="Siegbert Rudolph" userId="2af4d44886c067cc" providerId="LiveId" clId="{1D5446DD-4317-41E1-9B70-38D6C1F63A9B}" dt="2022-02-07T16:43:53.305" v="54" actId="1037"/>
          <ac:spMkLst>
            <pc:docMk/>
            <pc:sldMk cId="2002025253" sldId="456"/>
            <ac:spMk id="47" creationId="{3454C0D2-83A9-4ACC-9B5D-B5462D31859C}"/>
          </ac:spMkLst>
        </pc:spChg>
        <pc:spChg chg="mod">
          <ac:chgData name="Siegbert Rudolph" userId="2af4d44886c067cc" providerId="LiveId" clId="{1D5446DD-4317-41E1-9B70-38D6C1F63A9B}" dt="2022-02-07T16:46:47.760" v="157" actId="1036"/>
          <ac:spMkLst>
            <pc:docMk/>
            <pc:sldMk cId="2002025253" sldId="456"/>
            <ac:spMk id="48" creationId="{D7395340-0AF4-4195-987D-DE900CC9D672}"/>
          </ac:spMkLst>
        </pc:spChg>
        <pc:spChg chg="mod">
          <ac:chgData name="Siegbert Rudolph" userId="2af4d44886c067cc" providerId="LiveId" clId="{1D5446DD-4317-41E1-9B70-38D6C1F63A9B}" dt="2022-02-07T16:44:16.519" v="113" actId="1038"/>
          <ac:spMkLst>
            <pc:docMk/>
            <pc:sldMk cId="2002025253" sldId="456"/>
            <ac:spMk id="49" creationId="{ED837349-6C4D-4F14-9E9D-7AB260DECD29}"/>
          </ac:spMkLst>
        </pc:spChg>
        <pc:spChg chg="mod">
          <ac:chgData name="Siegbert Rudolph" userId="2af4d44886c067cc" providerId="LiveId" clId="{1D5446DD-4317-41E1-9B70-38D6C1F63A9B}" dt="2022-02-07T16:44:16.519" v="113" actId="1038"/>
          <ac:spMkLst>
            <pc:docMk/>
            <pc:sldMk cId="2002025253" sldId="456"/>
            <ac:spMk id="50" creationId="{A338B442-F816-4541-AD19-766F59DC94B1}"/>
          </ac:spMkLst>
        </pc:spChg>
        <pc:spChg chg="mod">
          <ac:chgData name="Siegbert Rudolph" userId="2af4d44886c067cc" providerId="LiveId" clId="{1D5446DD-4317-41E1-9B70-38D6C1F63A9B}" dt="2022-02-07T16:45:28.423" v="142" actId="1035"/>
          <ac:spMkLst>
            <pc:docMk/>
            <pc:sldMk cId="2002025253" sldId="456"/>
            <ac:spMk id="51" creationId="{1807E75D-6C00-4500-9B55-BBB5586EA40A}"/>
          </ac:spMkLst>
        </pc:spChg>
        <pc:spChg chg="add del mod">
          <ac:chgData name="Siegbert Rudolph" userId="2af4d44886c067cc" providerId="LiveId" clId="{1D5446DD-4317-41E1-9B70-38D6C1F63A9B}" dt="2022-02-07T16:41:12.939" v="26" actId="21"/>
          <ac:spMkLst>
            <pc:docMk/>
            <pc:sldMk cId="2002025253" sldId="456"/>
            <ac:spMk id="53" creationId="{B6F391B0-659F-49C8-ACD4-D2DD22752F36}"/>
          </ac:spMkLst>
        </pc:spChg>
        <pc:spChg chg="add mod ord">
          <ac:chgData name="Siegbert Rudolph" userId="2af4d44886c067cc" providerId="LiveId" clId="{1D5446DD-4317-41E1-9B70-38D6C1F63A9B}" dt="2022-02-07T16:45:50.663" v="152" actId="167"/>
          <ac:spMkLst>
            <pc:docMk/>
            <pc:sldMk cId="2002025253" sldId="456"/>
            <ac:spMk id="54" creationId="{457DB30D-EA90-44EF-87D6-A658D37B3F68}"/>
          </ac:spMkLst>
        </pc:spChg>
        <pc:spChg chg="mod">
          <ac:chgData name="Siegbert Rudolph" userId="2af4d44886c067cc" providerId="LiveId" clId="{1D5446DD-4317-41E1-9B70-38D6C1F63A9B}" dt="2022-02-07T16:44:31.515" v="131" actId="1036"/>
          <ac:spMkLst>
            <pc:docMk/>
            <pc:sldMk cId="2002025253" sldId="456"/>
            <ac:spMk id="61" creationId="{C311451A-25A8-417B-A930-422AEB671F75}"/>
          </ac:spMkLst>
        </pc:spChg>
        <pc:spChg chg="mod">
          <ac:chgData name="Siegbert Rudolph" userId="2af4d44886c067cc" providerId="LiveId" clId="{1D5446DD-4317-41E1-9B70-38D6C1F63A9B}" dt="2022-02-07T16:44:31.515" v="131" actId="1036"/>
          <ac:spMkLst>
            <pc:docMk/>
            <pc:sldMk cId="2002025253" sldId="456"/>
            <ac:spMk id="62" creationId="{43238D6E-7D05-473A-81E2-47D875F257AA}"/>
          </ac:spMkLst>
        </pc:spChg>
        <pc:spChg chg="mod">
          <ac:chgData name="Siegbert Rudolph" userId="2af4d44886c067cc" providerId="LiveId" clId="{1D5446DD-4317-41E1-9B70-38D6C1F63A9B}" dt="2022-02-07T16:45:35.890" v="151" actId="1035"/>
          <ac:spMkLst>
            <pc:docMk/>
            <pc:sldMk cId="2002025253" sldId="456"/>
            <ac:spMk id="63" creationId="{7262DB67-5286-4CAB-9B64-BCC47228851C}"/>
          </ac:spMkLst>
        </pc:spChg>
        <pc:spChg chg="mod">
          <ac:chgData name="Siegbert Rudolph" userId="2af4d44886c067cc" providerId="LiveId" clId="{1D5446DD-4317-41E1-9B70-38D6C1F63A9B}" dt="2022-02-07T16:43:37.293" v="44" actId="1037"/>
          <ac:spMkLst>
            <pc:docMk/>
            <pc:sldMk cId="2002025253" sldId="456"/>
            <ac:spMk id="145" creationId="{00000000-0000-0000-0000-000000000000}"/>
          </ac:spMkLst>
        </pc:spChg>
        <pc:picChg chg="del mod">
          <ac:chgData name="Siegbert Rudolph" userId="2af4d44886c067cc" providerId="LiveId" clId="{1D5446DD-4317-41E1-9B70-38D6C1F63A9B}" dt="2022-02-07T16:43:17.371" v="41" actId="478"/>
          <ac:picMkLst>
            <pc:docMk/>
            <pc:sldMk cId="2002025253" sldId="456"/>
            <ac:picMk id="11" creationId="{E4F6AE6F-2CB7-4089-9334-B48AEA994A5D}"/>
          </ac:picMkLst>
        </pc:picChg>
        <pc:picChg chg="del mod">
          <ac:chgData name="Siegbert Rudolph" userId="2af4d44886c067cc" providerId="LiveId" clId="{1D5446DD-4317-41E1-9B70-38D6C1F63A9B}" dt="2022-02-07T16:33:11.281" v="3" actId="478"/>
          <ac:picMkLst>
            <pc:docMk/>
            <pc:sldMk cId="2002025253" sldId="456"/>
            <ac:picMk id="12" creationId="{912AD48A-C1F0-48CD-90D4-1A213D5C61D5}"/>
          </ac:picMkLst>
        </pc:picChg>
      </pc:sldChg>
      <pc:sldChg chg="delSp modSp mod">
        <pc:chgData name="Siegbert Rudolph" userId="2af4d44886c067cc" providerId="LiveId" clId="{1D5446DD-4317-41E1-9B70-38D6C1F63A9B}" dt="2022-07-03T13:17:54.893" v="208" actId="1076"/>
        <pc:sldMkLst>
          <pc:docMk/>
          <pc:sldMk cId="0" sldId="586"/>
        </pc:sldMkLst>
        <pc:spChg chg="del">
          <ac:chgData name="Siegbert Rudolph" userId="2af4d44886c067cc" providerId="LiveId" clId="{1D5446DD-4317-41E1-9B70-38D6C1F63A9B}" dt="2022-07-03T13:17:54.893" v="203" actId="478"/>
          <ac:spMkLst>
            <pc:docMk/>
            <pc:sldMk cId="0" sldId="586"/>
            <ac:spMk id="2" creationId="{E4E6757B-68A6-4E5E-BF59-BF188F8831D0}"/>
          </ac:spMkLst>
        </pc:spChg>
        <pc:spChg chg="mod">
          <ac:chgData name="Siegbert Rudolph" userId="2af4d44886c067cc" providerId="LiveId" clId="{1D5446DD-4317-41E1-9B70-38D6C1F63A9B}" dt="2022-07-03T13:17:54.893" v="208" actId="1076"/>
          <ac:spMkLst>
            <pc:docMk/>
            <pc:sldMk cId="0" sldId="586"/>
            <ac:spMk id="3" creationId="{534E2AEB-A8AB-7491-A648-12AB2A6641C6}"/>
          </ac:spMkLst>
        </pc:spChg>
      </pc:sldChg>
      <pc:sldChg chg="delSp modSp mod">
        <pc:chgData name="Siegbert Rudolph" userId="2af4d44886c067cc" providerId="LiveId" clId="{1D5446DD-4317-41E1-9B70-38D6C1F63A9B}" dt="2022-07-03T13:17:54.909" v="220" actId="1076"/>
        <pc:sldMkLst>
          <pc:docMk/>
          <pc:sldMk cId="0" sldId="598"/>
        </pc:sldMkLst>
        <pc:spChg chg="mod">
          <ac:chgData name="Siegbert Rudolph" userId="2af4d44886c067cc" providerId="LiveId" clId="{1D5446DD-4317-41E1-9B70-38D6C1F63A9B}" dt="2022-07-03T13:17:54.909" v="220" actId="1076"/>
          <ac:spMkLst>
            <pc:docMk/>
            <pc:sldMk cId="0" sldId="598"/>
            <ac:spMk id="2" creationId="{6B2E59CB-EC2F-8614-A88A-9E7FA10A8BBE}"/>
          </ac:spMkLst>
        </pc:spChg>
        <pc:spChg chg="del">
          <ac:chgData name="Siegbert Rudolph" userId="2af4d44886c067cc" providerId="LiveId" clId="{1D5446DD-4317-41E1-9B70-38D6C1F63A9B}" dt="2022-07-03T13:17:54.909" v="215" actId="478"/>
          <ac:spMkLst>
            <pc:docMk/>
            <pc:sldMk cId="0" sldId="598"/>
            <ac:spMk id="3" creationId="{B71BF1F1-7FF1-4533-AB97-AC6D38E708A6}"/>
          </ac:spMkLst>
        </pc:spChg>
      </pc:sldChg>
      <pc:sldChg chg="delSp modSp mod">
        <pc:chgData name="Siegbert Rudolph" userId="2af4d44886c067cc" providerId="LiveId" clId="{1D5446DD-4317-41E1-9B70-38D6C1F63A9B}" dt="2022-07-03T13:17:54.956" v="262" actId="1076"/>
        <pc:sldMkLst>
          <pc:docMk/>
          <pc:sldMk cId="0" sldId="619"/>
        </pc:sldMkLst>
        <pc:spChg chg="del">
          <ac:chgData name="Siegbert Rudolph" userId="2af4d44886c067cc" providerId="LiveId" clId="{1D5446DD-4317-41E1-9B70-38D6C1F63A9B}" dt="2022-07-03T13:17:54.940" v="257" actId="478"/>
          <ac:spMkLst>
            <pc:docMk/>
            <pc:sldMk cId="0" sldId="619"/>
            <ac:spMk id="2" creationId="{A81B2CCC-38CA-4276-BC88-FB2BFB1B24D7}"/>
          </ac:spMkLst>
        </pc:spChg>
        <pc:spChg chg="mod">
          <ac:chgData name="Siegbert Rudolph" userId="2af4d44886c067cc" providerId="LiveId" clId="{1D5446DD-4317-41E1-9B70-38D6C1F63A9B}" dt="2022-07-03T13:17:54.956" v="262" actId="1076"/>
          <ac:spMkLst>
            <pc:docMk/>
            <pc:sldMk cId="0" sldId="619"/>
            <ac:spMk id="5" creationId="{1F372F39-93EE-D517-1D93-4D95C8ED6BE5}"/>
          </ac:spMkLst>
        </pc:spChg>
      </pc:sldChg>
      <pc:sldChg chg="delSp modSp mod">
        <pc:chgData name="Siegbert Rudolph" userId="2af4d44886c067cc" providerId="LiveId" clId="{1D5446DD-4317-41E1-9B70-38D6C1F63A9B}" dt="2022-07-03T13:17:54.924" v="226" actId="1076"/>
        <pc:sldMkLst>
          <pc:docMk/>
          <pc:sldMk cId="0" sldId="628"/>
        </pc:sldMkLst>
        <pc:spChg chg="del">
          <ac:chgData name="Siegbert Rudolph" userId="2af4d44886c067cc" providerId="LiveId" clId="{1D5446DD-4317-41E1-9B70-38D6C1F63A9B}" dt="2022-07-03T13:17:54.909" v="221" actId="478"/>
          <ac:spMkLst>
            <pc:docMk/>
            <pc:sldMk cId="0" sldId="628"/>
            <ac:spMk id="2" creationId="{BB7C8297-1FEF-4C19-A1F0-DD9EBA86E274}"/>
          </ac:spMkLst>
        </pc:spChg>
        <pc:spChg chg="mod">
          <ac:chgData name="Siegbert Rudolph" userId="2af4d44886c067cc" providerId="LiveId" clId="{1D5446DD-4317-41E1-9B70-38D6C1F63A9B}" dt="2022-07-03T13:17:54.924" v="226" actId="1076"/>
          <ac:spMkLst>
            <pc:docMk/>
            <pc:sldMk cId="0" sldId="628"/>
            <ac:spMk id="3" creationId="{350868EA-0DAB-4D32-64C7-92306EE3298D}"/>
          </ac:spMkLst>
        </pc:spChg>
      </pc:sldChg>
      <pc:sldChg chg="delSp modSp mod">
        <pc:chgData name="Siegbert Rudolph" userId="2af4d44886c067cc" providerId="LiveId" clId="{1D5446DD-4317-41E1-9B70-38D6C1F63A9B}" dt="2022-07-03T13:17:54.924" v="232" actId="1076"/>
        <pc:sldMkLst>
          <pc:docMk/>
          <pc:sldMk cId="3573295748" sldId="643"/>
        </pc:sldMkLst>
        <pc:spChg chg="del">
          <ac:chgData name="Siegbert Rudolph" userId="2af4d44886c067cc" providerId="LiveId" clId="{1D5446DD-4317-41E1-9B70-38D6C1F63A9B}" dt="2022-07-03T13:17:54.924" v="227" actId="478"/>
          <ac:spMkLst>
            <pc:docMk/>
            <pc:sldMk cId="3573295748" sldId="643"/>
            <ac:spMk id="4" creationId="{868C23AD-8BB0-4D3A-AA4F-DFCC1FA15156}"/>
          </ac:spMkLst>
        </pc:spChg>
        <pc:spChg chg="mod">
          <ac:chgData name="Siegbert Rudolph" userId="2af4d44886c067cc" providerId="LiveId" clId="{1D5446DD-4317-41E1-9B70-38D6C1F63A9B}" dt="2022-07-03T13:17:54.924" v="232" actId="1076"/>
          <ac:spMkLst>
            <pc:docMk/>
            <pc:sldMk cId="3573295748" sldId="643"/>
            <ac:spMk id="5" creationId="{187F21FA-DC71-F933-E7E1-E6E958BDC65C}"/>
          </ac:spMkLst>
        </pc:spChg>
      </pc:sldChg>
      <pc:sldChg chg="delSp modSp mod">
        <pc:chgData name="Siegbert Rudolph" userId="2af4d44886c067cc" providerId="LiveId" clId="{1D5446DD-4317-41E1-9B70-38D6C1F63A9B}" dt="2022-07-03T13:17:54.924" v="238" actId="1076"/>
        <pc:sldMkLst>
          <pc:docMk/>
          <pc:sldMk cId="1510294899" sldId="644"/>
        </pc:sldMkLst>
        <pc:spChg chg="del">
          <ac:chgData name="Siegbert Rudolph" userId="2af4d44886c067cc" providerId="LiveId" clId="{1D5446DD-4317-41E1-9B70-38D6C1F63A9B}" dt="2022-07-03T13:17:54.924" v="233" actId="478"/>
          <ac:spMkLst>
            <pc:docMk/>
            <pc:sldMk cId="1510294899" sldId="644"/>
            <ac:spMk id="4" creationId="{7753F3BF-040E-494D-8F50-F738F908D459}"/>
          </ac:spMkLst>
        </pc:spChg>
        <pc:spChg chg="mod">
          <ac:chgData name="Siegbert Rudolph" userId="2af4d44886c067cc" providerId="LiveId" clId="{1D5446DD-4317-41E1-9B70-38D6C1F63A9B}" dt="2022-07-03T13:17:54.924" v="238" actId="1076"/>
          <ac:spMkLst>
            <pc:docMk/>
            <pc:sldMk cId="1510294899" sldId="644"/>
            <ac:spMk id="5" creationId="{C4DBF788-7D0C-6209-802E-7AB6C16BFB4C}"/>
          </ac:spMkLst>
        </pc:spChg>
      </pc:sldChg>
      <pc:sldChg chg="delSp modSp mod">
        <pc:chgData name="Siegbert Rudolph" userId="2af4d44886c067cc" providerId="LiveId" clId="{1D5446DD-4317-41E1-9B70-38D6C1F63A9B}" dt="2022-07-03T13:17:54.940" v="244" actId="1076"/>
        <pc:sldMkLst>
          <pc:docMk/>
          <pc:sldMk cId="1850894979" sldId="645"/>
        </pc:sldMkLst>
        <pc:spChg chg="del">
          <ac:chgData name="Siegbert Rudolph" userId="2af4d44886c067cc" providerId="LiveId" clId="{1D5446DD-4317-41E1-9B70-38D6C1F63A9B}" dt="2022-07-03T13:17:54.924" v="239" actId="478"/>
          <ac:spMkLst>
            <pc:docMk/>
            <pc:sldMk cId="1850894979" sldId="645"/>
            <ac:spMk id="4" creationId="{896A3C49-A064-4334-8F26-FE1896D85596}"/>
          </ac:spMkLst>
        </pc:spChg>
        <pc:spChg chg="mod">
          <ac:chgData name="Siegbert Rudolph" userId="2af4d44886c067cc" providerId="LiveId" clId="{1D5446DD-4317-41E1-9B70-38D6C1F63A9B}" dt="2022-07-03T13:17:54.940" v="244" actId="1076"/>
          <ac:spMkLst>
            <pc:docMk/>
            <pc:sldMk cId="1850894979" sldId="645"/>
            <ac:spMk id="5" creationId="{7D19EB2D-298A-2BE7-F69C-FA359CD0A33B}"/>
          </ac:spMkLst>
        </pc:spChg>
        <pc:spChg chg="mod">
          <ac:chgData name="Siegbert Rudolph" userId="2af4d44886c067cc" providerId="LiveId" clId="{1D5446DD-4317-41E1-9B70-38D6C1F63A9B}" dt="2022-02-07T16:48:01.946" v="191" actId="20577"/>
          <ac:spMkLst>
            <pc:docMk/>
            <pc:sldMk cId="1850894979" sldId="645"/>
            <ac:spMk id="12" creationId="{709C7F3F-021E-4F95-B163-E05E061E6AE1}"/>
          </ac:spMkLst>
        </pc:spChg>
        <pc:spChg chg="mod">
          <ac:chgData name="Siegbert Rudolph" userId="2af4d44886c067cc" providerId="LiveId" clId="{1D5446DD-4317-41E1-9B70-38D6C1F63A9B}" dt="2022-02-07T16:48:04.039" v="192" actId="20577"/>
          <ac:spMkLst>
            <pc:docMk/>
            <pc:sldMk cId="1850894979" sldId="645"/>
            <ac:spMk id="14" creationId="{28FD6BA7-3E09-44B0-AAF2-E931C7D1657E}"/>
          </ac:spMkLst>
        </pc:spChg>
        <pc:spChg chg="mod">
          <ac:chgData name="Siegbert Rudolph" userId="2af4d44886c067cc" providerId="LiveId" clId="{1D5446DD-4317-41E1-9B70-38D6C1F63A9B}" dt="2022-02-07T16:48:06.429" v="193" actId="1076"/>
          <ac:spMkLst>
            <pc:docMk/>
            <pc:sldMk cId="1850894979" sldId="645"/>
            <ac:spMk id="15" creationId="{866DF651-1855-4609-BAF2-8939C3303644}"/>
          </ac:spMkLst>
        </pc:spChg>
      </pc:sldChg>
      <pc:sldChg chg="delSp modSp mod">
        <pc:chgData name="Siegbert Rudolph" userId="2af4d44886c067cc" providerId="LiveId" clId="{1D5446DD-4317-41E1-9B70-38D6C1F63A9B}" dt="2022-07-03T13:17:54.940" v="250" actId="1076"/>
        <pc:sldMkLst>
          <pc:docMk/>
          <pc:sldMk cId="4255786105" sldId="646"/>
        </pc:sldMkLst>
        <pc:spChg chg="del">
          <ac:chgData name="Siegbert Rudolph" userId="2af4d44886c067cc" providerId="LiveId" clId="{1D5446DD-4317-41E1-9B70-38D6C1F63A9B}" dt="2022-07-03T13:17:54.940" v="245" actId="478"/>
          <ac:spMkLst>
            <pc:docMk/>
            <pc:sldMk cId="4255786105" sldId="646"/>
            <ac:spMk id="4" creationId="{410CC3A9-8158-4EF7-B1C6-DAAA30FEFDF4}"/>
          </ac:spMkLst>
        </pc:spChg>
        <pc:spChg chg="mod">
          <ac:chgData name="Siegbert Rudolph" userId="2af4d44886c067cc" providerId="LiveId" clId="{1D5446DD-4317-41E1-9B70-38D6C1F63A9B}" dt="2022-07-03T13:17:54.940" v="250" actId="1076"/>
          <ac:spMkLst>
            <pc:docMk/>
            <pc:sldMk cId="4255786105" sldId="646"/>
            <ac:spMk id="5" creationId="{07715FE6-C908-FA91-DA2F-AD9EABD9FE36}"/>
          </ac:spMkLst>
        </pc:spChg>
        <pc:spChg chg="mod">
          <ac:chgData name="Siegbert Rudolph" userId="2af4d44886c067cc" providerId="LiveId" clId="{1D5446DD-4317-41E1-9B70-38D6C1F63A9B}" dt="2022-02-07T16:49:00.226" v="196" actId="114"/>
          <ac:spMkLst>
            <pc:docMk/>
            <pc:sldMk cId="4255786105" sldId="646"/>
            <ac:spMk id="17" creationId="{C2C59EE8-B259-4AE0-981D-E7FBEA6EC02C}"/>
          </ac:spMkLst>
        </pc:spChg>
      </pc:sldChg>
      <pc:sldChg chg="delSp modSp mod">
        <pc:chgData name="Siegbert Rudolph" userId="2af4d44886c067cc" providerId="LiveId" clId="{1D5446DD-4317-41E1-9B70-38D6C1F63A9B}" dt="2022-07-03T13:17:54.940" v="256" actId="1076"/>
        <pc:sldMkLst>
          <pc:docMk/>
          <pc:sldMk cId="4029453713" sldId="647"/>
        </pc:sldMkLst>
        <pc:spChg chg="del">
          <ac:chgData name="Siegbert Rudolph" userId="2af4d44886c067cc" providerId="LiveId" clId="{1D5446DD-4317-41E1-9B70-38D6C1F63A9B}" dt="2022-07-03T13:17:54.940" v="251" actId="478"/>
          <ac:spMkLst>
            <pc:docMk/>
            <pc:sldMk cId="4029453713" sldId="647"/>
            <ac:spMk id="4" creationId="{AC01F12F-2DC7-4345-AD63-66CD61171805}"/>
          </ac:spMkLst>
        </pc:spChg>
        <pc:spChg chg="mod">
          <ac:chgData name="Siegbert Rudolph" userId="2af4d44886c067cc" providerId="LiveId" clId="{1D5446DD-4317-41E1-9B70-38D6C1F63A9B}" dt="2022-07-03T13:17:54.940" v="256" actId="1076"/>
          <ac:spMkLst>
            <pc:docMk/>
            <pc:sldMk cId="4029453713" sldId="647"/>
            <ac:spMk id="5" creationId="{57706811-7CC5-70DB-18BD-AB3A44C6D8A0}"/>
          </ac:spMkLst>
        </pc:spChg>
      </pc:sldChg>
      <pc:sldChg chg="addSp modSp new del mod">
        <pc:chgData name="Siegbert Rudolph" userId="2af4d44886c067cc" providerId="LiveId" clId="{1D5446DD-4317-41E1-9B70-38D6C1F63A9B}" dt="2022-02-07T16:47:14.160" v="162" actId="47"/>
        <pc:sldMkLst>
          <pc:docMk/>
          <pc:sldMk cId="1957268365" sldId="648"/>
        </pc:sldMkLst>
        <pc:spChg chg="add mod">
          <ac:chgData name="Siegbert Rudolph" userId="2af4d44886c067cc" providerId="LiveId" clId="{1D5446DD-4317-41E1-9B70-38D6C1F63A9B}" dt="2022-02-07T16:43:02.867" v="39" actId="20577"/>
          <ac:spMkLst>
            <pc:docMk/>
            <pc:sldMk cId="1957268365" sldId="648"/>
            <ac:spMk id="3" creationId="{EF7D9DB6-30D5-443A-964C-F0E731F3C2E6}"/>
          </ac:spMkLst>
        </pc:spChg>
      </pc:sldChg>
    </pc:docChg>
  </pc:docChgLst>
  <pc:docChgLst>
    <pc:chgData name="Siegbert Rudolph" userId="2af4d44886c067cc" providerId="LiveId" clId="{29CDDDBE-10FC-4D3A-B4B3-392D0E15DAFD}"/>
    <pc:docChg chg="undo custSel addSld delSld modSld">
      <pc:chgData name="Siegbert Rudolph" userId="2af4d44886c067cc" providerId="LiveId" clId="{29CDDDBE-10FC-4D3A-B4B3-392D0E15DAFD}" dt="2022-09-12T11:48:49.793" v="15" actId="47"/>
      <pc:docMkLst>
        <pc:docMk/>
      </pc:docMkLst>
      <pc:sldChg chg="addSp modSp mod modAnim">
        <pc:chgData name="Siegbert Rudolph" userId="2af4d44886c067cc" providerId="LiveId" clId="{29CDDDBE-10FC-4D3A-B4B3-392D0E15DAFD}" dt="2022-09-12T11:48:46.400" v="14"/>
        <pc:sldMkLst>
          <pc:docMk/>
          <pc:sldMk cId="2002025253" sldId="456"/>
        </pc:sldMkLst>
        <pc:picChg chg="add mod modCrop">
          <ac:chgData name="Siegbert Rudolph" userId="2af4d44886c067cc" providerId="LiveId" clId="{29CDDDBE-10FC-4D3A-B4B3-392D0E15DAFD}" dt="2022-09-12T11:48:32.177" v="12" actId="1076"/>
          <ac:picMkLst>
            <pc:docMk/>
            <pc:sldMk cId="2002025253" sldId="456"/>
            <ac:picMk id="6" creationId="{6561D682-282C-8226-0C10-8F888721B787}"/>
          </ac:picMkLst>
        </pc:picChg>
        <pc:picChg chg="ord">
          <ac:chgData name="Siegbert Rudolph" userId="2af4d44886c067cc" providerId="LiveId" clId="{29CDDDBE-10FC-4D3A-B4B3-392D0E15DAFD}" dt="2022-09-12T11:48:27.424" v="11" actId="166"/>
          <ac:picMkLst>
            <pc:docMk/>
            <pc:sldMk cId="2002025253" sldId="456"/>
            <ac:picMk id="52" creationId="{EC1031A7-E4CB-4EED-9D10-EECEE4C8694F}"/>
          </ac:picMkLst>
        </pc:picChg>
      </pc:sldChg>
      <pc:sldChg chg="delSp modSp add del mod delAnim">
        <pc:chgData name="Siegbert Rudolph" userId="2af4d44886c067cc" providerId="LiveId" clId="{29CDDDBE-10FC-4D3A-B4B3-392D0E15DAFD}" dt="2022-09-12T11:48:49.793" v="15" actId="47"/>
        <pc:sldMkLst>
          <pc:docMk/>
          <pc:sldMk cId="469059536" sldId="648"/>
        </pc:sldMkLst>
        <pc:spChg chg="del">
          <ac:chgData name="Siegbert Rudolph" userId="2af4d44886c067cc" providerId="LiveId" clId="{29CDDDBE-10FC-4D3A-B4B3-392D0E15DAFD}" dt="2022-09-12T11:47:37.599" v="4" actId="478"/>
          <ac:spMkLst>
            <pc:docMk/>
            <pc:sldMk cId="469059536" sldId="648"/>
            <ac:spMk id="8" creationId="{DD93202D-019C-4A68-AFC0-2CD5D832BB5D}"/>
          </ac:spMkLst>
        </pc:spChg>
        <pc:spChg chg="del">
          <ac:chgData name="Siegbert Rudolph" userId="2af4d44886c067cc" providerId="LiveId" clId="{29CDDDBE-10FC-4D3A-B4B3-392D0E15DAFD}" dt="2022-09-12T11:47:33.618" v="3" actId="478"/>
          <ac:spMkLst>
            <pc:docMk/>
            <pc:sldMk cId="469059536" sldId="648"/>
            <ac:spMk id="26" creationId="{F63F64B7-CC99-436E-B727-EFE546DAB057}"/>
          </ac:spMkLst>
        </pc:spChg>
        <pc:spChg chg="del">
          <ac:chgData name="Siegbert Rudolph" userId="2af4d44886c067cc" providerId="LiveId" clId="{29CDDDBE-10FC-4D3A-B4B3-392D0E15DAFD}" dt="2022-09-12T11:47:33.618" v="3" actId="478"/>
          <ac:spMkLst>
            <pc:docMk/>
            <pc:sldMk cId="469059536" sldId="648"/>
            <ac:spMk id="30" creationId="{642C05FA-94C0-4CC0-B94F-5D491DBFE835}"/>
          </ac:spMkLst>
        </pc:spChg>
        <pc:spChg chg="del">
          <ac:chgData name="Siegbert Rudolph" userId="2af4d44886c067cc" providerId="LiveId" clId="{29CDDDBE-10FC-4D3A-B4B3-392D0E15DAFD}" dt="2022-09-12T11:47:33.618" v="3" actId="478"/>
          <ac:spMkLst>
            <pc:docMk/>
            <pc:sldMk cId="469059536" sldId="648"/>
            <ac:spMk id="31" creationId="{0E504805-ABDD-4972-B5FC-C7D5FA3CF7D8}"/>
          </ac:spMkLst>
        </pc:spChg>
        <pc:spChg chg="del">
          <ac:chgData name="Siegbert Rudolph" userId="2af4d44886c067cc" providerId="LiveId" clId="{29CDDDBE-10FC-4D3A-B4B3-392D0E15DAFD}" dt="2022-09-12T11:47:37.599" v="4" actId="478"/>
          <ac:spMkLst>
            <pc:docMk/>
            <pc:sldMk cId="469059536" sldId="648"/>
            <ac:spMk id="32" creationId="{A1597814-2A6D-42C1-BBFF-744B98E4C08E}"/>
          </ac:spMkLst>
        </pc:spChg>
        <pc:spChg chg="del">
          <ac:chgData name="Siegbert Rudolph" userId="2af4d44886c067cc" providerId="LiveId" clId="{29CDDDBE-10FC-4D3A-B4B3-392D0E15DAFD}" dt="2022-09-12T11:47:37.599" v="4" actId="478"/>
          <ac:spMkLst>
            <pc:docMk/>
            <pc:sldMk cId="469059536" sldId="648"/>
            <ac:spMk id="34" creationId="{272F982B-AEF0-4138-9957-658E07DDC937}"/>
          </ac:spMkLst>
        </pc:spChg>
        <pc:spChg chg="del">
          <ac:chgData name="Siegbert Rudolph" userId="2af4d44886c067cc" providerId="LiveId" clId="{29CDDDBE-10FC-4D3A-B4B3-392D0E15DAFD}" dt="2022-09-12T11:47:37.599" v="4" actId="478"/>
          <ac:spMkLst>
            <pc:docMk/>
            <pc:sldMk cId="469059536" sldId="648"/>
            <ac:spMk id="35" creationId="{BBD72B83-A2AB-4468-B512-187E8405D1B1}"/>
          </ac:spMkLst>
        </pc:spChg>
        <pc:spChg chg="del">
          <ac:chgData name="Siegbert Rudolph" userId="2af4d44886c067cc" providerId="LiveId" clId="{29CDDDBE-10FC-4D3A-B4B3-392D0E15DAFD}" dt="2022-09-12T11:47:33.618" v="3" actId="478"/>
          <ac:spMkLst>
            <pc:docMk/>
            <pc:sldMk cId="469059536" sldId="648"/>
            <ac:spMk id="36" creationId="{CAA73446-80BC-4D93-99FE-D856DC668265}"/>
          </ac:spMkLst>
        </pc:spChg>
        <pc:spChg chg="del">
          <ac:chgData name="Siegbert Rudolph" userId="2af4d44886c067cc" providerId="LiveId" clId="{29CDDDBE-10FC-4D3A-B4B3-392D0E15DAFD}" dt="2022-09-12T11:47:33.618" v="3" actId="478"/>
          <ac:spMkLst>
            <pc:docMk/>
            <pc:sldMk cId="469059536" sldId="648"/>
            <ac:spMk id="37" creationId="{4481BF73-CFAA-48DA-B223-2920CCC46823}"/>
          </ac:spMkLst>
        </pc:spChg>
        <pc:spChg chg="del">
          <ac:chgData name="Siegbert Rudolph" userId="2af4d44886c067cc" providerId="LiveId" clId="{29CDDDBE-10FC-4D3A-B4B3-392D0E15DAFD}" dt="2022-09-12T11:47:37.599" v="4" actId="478"/>
          <ac:spMkLst>
            <pc:docMk/>
            <pc:sldMk cId="469059536" sldId="648"/>
            <ac:spMk id="38" creationId="{DC77E01A-2141-4ED6-A730-3148BA3355D4}"/>
          </ac:spMkLst>
        </pc:spChg>
        <pc:spChg chg="del">
          <ac:chgData name="Siegbert Rudolph" userId="2af4d44886c067cc" providerId="LiveId" clId="{29CDDDBE-10FC-4D3A-B4B3-392D0E15DAFD}" dt="2022-09-12T11:47:33.618" v="3" actId="478"/>
          <ac:spMkLst>
            <pc:docMk/>
            <pc:sldMk cId="469059536" sldId="648"/>
            <ac:spMk id="39" creationId="{61D557D6-99B5-4933-B984-7E617B07361F}"/>
          </ac:spMkLst>
        </pc:spChg>
        <pc:spChg chg="del">
          <ac:chgData name="Siegbert Rudolph" userId="2af4d44886c067cc" providerId="LiveId" clId="{29CDDDBE-10FC-4D3A-B4B3-392D0E15DAFD}" dt="2022-09-12T11:47:33.618" v="3" actId="478"/>
          <ac:spMkLst>
            <pc:docMk/>
            <pc:sldMk cId="469059536" sldId="648"/>
            <ac:spMk id="40" creationId="{C65921B8-0B19-4C19-BB8E-6B743695CCF6}"/>
          </ac:spMkLst>
        </pc:spChg>
        <pc:spChg chg="del">
          <ac:chgData name="Siegbert Rudolph" userId="2af4d44886c067cc" providerId="LiveId" clId="{29CDDDBE-10FC-4D3A-B4B3-392D0E15DAFD}" dt="2022-09-12T11:47:37.599" v="4" actId="478"/>
          <ac:spMkLst>
            <pc:docMk/>
            <pc:sldMk cId="469059536" sldId="648"/>
            <ac:spMk id="41" creationId="{EFDF2DD7-3CA4-4E2D-96CA-37637854CA7B}"/>
          </ac:spMkLst>
        </pc:spChg>
        <pc:spChg chg="del">
          <ac:chgData name="Siegbert Rudolph" userId="2af4d44886c067cc" providerId="LiveId" clId="{29CDDDBE-10FC-4D3A-B4B3-392D0E15DAFD}" dt="2022-09-12T11:47:37.599" v="4" actId="478"/>
          <ac:spMkLst>
            <pc:docMk/>
            <pc:sldMk cId="469059536" sldId="648"/>
            <ac:spMk id="42" creationId="{0E2B4083-9D10-449F-B2A8-31D5D070235F}"/>
          </ac:spMkLst>
        </pc:spChg>
        <pc:spChg chg="del">
          <ac:chgData name="Siegbert Rudolph" userId="2af4d44886c067cc" providerId="LiveId" clId="{29CDDDBE-10FC-4D3A-B4B3-392D0E15DAFD}" dt="2022-09-12T11:47:33.618" v="3" actId="478"/>
          <ac:spMkLst>
            <pc:docMk/>
            <pc:sldMk cId="469059536" sldId="648"/>
            <ac:spMk id="43" creationId="{23659C55-E29F-4A43-A95E-FA68FA6B1E40}"/>
          </ac:spMkLst>
        </pc:spChg>
        <pc:spChg chg="del">
          <ac:chgData name="Siegbert Rudolph" userId="2af4d44886c067cc" providerId="LiveId" clId="{29CDDDBE-10FC-4D3A-B4B3-392D0E15DAFD}" dt="2022-09-12T11:47:33.618" v="3" actId="478"/>
          <ac:spMkLst>
            <pc:docMk/>
            <pc:sldMk cId="469059536" sldId="648"/>
            <ac:spMk id="44" creationId="{9C7D2DF6-6A6E-4B30-B6B8-C795BA879E03}"/>
          </ac:spMkLst>
        </pc:spChg>
        <pc:spChg chg="del">
          <ac:chgData name="Siegbert Rudolph" userId="2af4d44886c067cc" providerId="LiveId" clId="{29CDDDBE-10FC-4D3A-B4B3-392D0E15DAFD}" dt="2022-09-12T11:47:37.599" v="4" actId="478"/>
          <ac:spMkLst>
            <pc:docMk/>
            <pc:sldMk cId="469059536" sldId="648"/>
            <ac:spMk id="45" creationId="{030B0FA8-D17E-480A-994A-28C6E2F5BE91}"/>
          </ac:spMkLst>
        </pc:spChg>
        <pc:spChg chg="del">
          <ac:chgData name="Siegbert Rudolph" userId="2af4d44886c067cc" providerId="LiveId" clId="{29CDDDBE-10FC-4D3A-B4B3-392D0E15DAFD}" dt="2022-09-12T11:47:33.618" v="3" actId="478"/>
          <ac:spMkLst>
            <pc:docMk/>
            <pc:sldMk cId="469059536" sldId="648"/>
            <ac:spMk id="46" creationId="{6C6E556B-71D3-4B98-BA72-02A76F84F511}"/>
          </ac:spMkLst>
        </pc:spChg>
        <pc:spChg chg="del">
          <ac:chgData name="Siegbert Rudolph" userId="2af4d44886c067cc" providerId="LiveId" clId="{29CDDDBE-10FC-4D3A-B4B3-392D0E15DAFD}" dt="2022-09-12T11:47:33.618" v="3" actId="478"/>
          <ac:spMkLst>
            <pc:docMk/>
            <pc:sldMk cId="469059536" sldId="648"/>
            <ac:spMk id="47" creationId="{3454C0D2-83A9-4ACC-9B5D-B5462D31859C}"/>
          </ac:spMkLst>
        </pc:spChg>
        <pc:spChg chg="del">
          <ac:chgData name="Siegbert Rudolph" userId="2af4d44886c067cc" providerId="LiveId" clId="{29CDDDBE-10FC-4D3A-B4B3-392D0E15DAFD}" dt="2022-09-12T11:47:37.599" v="4" actId="478"/>
          <ac:spMkLst>
            <pc:docMk/>
            <pc:sldMk cId="469059536" sldId="648"/>
            <ac:spMk id="48" creationId="{D7395340-0AF4-4195-987D-DE900CC9D672}"/>
          </ac:spMkLst>
        </pc:spChg>
        <pc:spChg chg="del">
          <ac:chgData name="Siegbert Rudolph" userId="2af4d44886c067cc" providerId="LiveId" clId="{29CDDDBE-10FC-4D3A-B4B3-392D0E15DAFD}" dt="2022-09-12T11:47:37.599" v="4" actId="478"/>
          <ac:spMkLst>
            <pc:docMk/>
            <pc:sldMk cId="469059536" sldId="648"/>
            <ac:spMk id="49" creationId="{ED837349-6C4D-4F14-9E9D-7AB260DECD29}"/>
          </ac:spMkLst>
        </pc:spChg>
        <pc:spChg chg="del">
          <ac:chgData name="Siegbert Rudolph" userId="2af4d44886c067cc" providerId="LiveId" clId="{29CDDDBE-10FC-4D3A-B4B3-392D0E15DAFD}" dt="2022-09-12T11:47:37.599" v="4" actId="478"/>
          <ac:spMkLst>
            <pc:docMk/>
            <pc:sldMk cId="469059536" sldId="648"/>
            <ac:spMk id="50" creationId="{A338B442-F816-4541-AD19-766F59DC94B1}"/>
          </ac:spMkLst>
        </pc:spChg>
        <pc:spChg chg="del">
          <ac:chgData name="Siegbert Rudolph" userId="2af4d44886c067cc" providerId="LiveId" clId="{29CDDDBE-10FC-4D3A-B4B3-392D0E15DAFD}" dt="2022-09-12T11:47:37.599" v="4" actId="478"/>
          <ac:spMkLst>
            <pc:docMk/>
            <pc:sldMk cId="469059536" sldId="648"/>
            <ac:spMk id="51" creationId="{1807E75D-6C00-4500-9B55-BBB5586EA40A}"/>
          </ac:spMkLst>
        </pc:spChg>
        <pc:spChg chg="mod">
          <ac:chgData name="Siegbert Rudolph" userId="2af4d44886c067cc" providerId="LiveId" clId="{29CDDDBE-10FC-4D3A-B4B3-392D0E15DAFD}" dt="2022-09-12T11:47:21.870" v="2" actId="1076"/>
          <ac:spMkLst>
            <pc:docMk/>
            <pc:sldMk cId="469059536" sldId="648"/>
            <ac:spMk id="54" creationId="{457DB30D-EA90-44EF-87D6-A658D37B3F68}"/>
          </ac:spMkLst>
        </pc:spChg>
        <pc:spChg chg="del">
          <ac:chgData name="Siegbert Rudolph" userId="2af4d44886c067cc" providerId="LiveId" clId="{29CDDDBE-10FC-4D3A-B4B3-392D0E15DAFD}" dt="2022-09-12T11:47:33.618" v="3" actId="478"/>
          <ac:spMkLst>
            <pc:docMk/>
            <pc:sldMk cId="469059536" sldId="648"/>
            <ac:spMk id="61" creationId="{C311451A-25A8-417B-A930-422AEB671F75}"/>
          </ac:spMkLst>
        </pc:spChg>
        <pc:spChg chg="del">
          <ac:chgData name="Siegbert Rudolph" userId="2af4d44886c067cc" providerId="LiveId" clId="{29CDDDBE-10FC-4D3A-B4B3-392D0E15DAFD}" dt="2022-09-12T11:47:33.618" v="3" actId="478"/>
          <ac:spMkLst>
            <pc:docMk/>
            <pc:sldMk cId="469059536" sldId="648"/>
            <ac:spMk id="62" creationId="{43238D6E-7D05-473A-81E2-47D875F257AA}"/>
          </ac:spMkLst>
        </pc:spChg>
        <pc:spChg chg="del">
          <ac:chgData name="Siegbert Rudolph" userId="2af4d44886c067cc" providerId="LiveId" clId="{29CDDDBE-10FC-4D3A-B4B3-392D0E15DAFD}" dt="2022-09-12T11:47:42.581" v="5" actId="478"/>
          <ac:spMkLst>
            <pc:docMk/>
            <pc:sldMk cId="469059536" sldId="648"/>
            <ac:spMk id="63" creationId="{7262DB67-5286-4CAB-9B64-BCC47228851C}"/>
          </ac:spMkLst>
        </pc:spChg>
        <pc:spChg chg="del">
          <ac:chgData name="Siegbert Rudolph" userId="2af4d44886c067cc" providerId="LiveId" clId="{29CDDDBE-10FC-4D3A-B4B3-392D0E15DAFD}" dt="2022-09-12T11:47:33.618" v="3" actId="478"/>
          <ac:spMkLst>
            <pc:docMk/>
            <pc:sldMk cId="469059536" sldId="648"/>
            <ac:spMk id="145" creationId="{00000000-0000-0000-0000-000000000000}"/>
          </ac:spMkLst>
        </pc:spChg>
      </pc:sldChg>
    </pc:docChg>
  </pc:docChgLst>
  <pc:docChgLst>
    <pc:chgData name="Siegbert Rudolph" userId="2af4d44886c067cc" providerId="LiveId" clId="{3A1FDED6-35E8-4733-BC4A-B299A71E7B64}"/>
    <pc:docChg chg="custSel modSld">
      <pc:chgData name="Siegbert Rudolph" userId="2af4d44886c067cc" providerId="LiveId" clId="{3A1FDED6-35E8-4733-BC4A-B299A71E7B64}" dt="2020-10-30T15:54:52.074" v="63" actId="20577"/>
      <pc:docMkLst>
        <pc:docMk/>
      </pc:docMkLst>
      <pc:sldChg chg="delSp modSp mod">
        <pc:chgData name="Siegbert Rudolph" userId="2af4d44886c067cc" providerId="LiveId" clId="{3A1FDED6-35E8-4733-BC4A-B299A71E7B64}" dt="2020-10-30T15:54:52.074" v="63" actId="20577"/>
        <pc:sldMkLst>
          <pc:docMk/>
          <pc:sldMk cId="0" sldId="444"/>
        </pc:sldMkLst>
        <pc:spChg chg="mod">
          <ac:chgData name="Siegbert Rudolph" userId="2af4d44886c067cc" providerId="LiveId" clId="{3A1FDED6-35E8-4733-BC4A-B299A71E7B64}" dt="2020-10-17T13:01:34.140" v="5" actId="1076"/>
          <ac:spMkLst>
            <pc:docMk/>
            <pc:sldMk cId="0" sldId="444"/>
            <ac:spMk id="2" creationId="{3FECAF3C-C127-45E3-B411-8D6FBEDC9C47}"/>
          </ac:spMkLst>
        </pc:spChg>
        <pc:spChg chg="del">
          <ac:chgData name="Siegbert Rudolph" userId="2af4d44886c067cc" providerId="LiveId" clId="{3A1FDED6-35E8-4733-BC4A-B299A71E7B64}" dt="2020-10-17T13:01:34.135" v="0" actId="478"/>
          <ac:spMkLst>
            <pc:docMk/>
            <pc:sldMk cId="0" sldId="444"/>
            <ac:spMk id="3" creationId="{CC0999F3-F2E0-49CC-9E6D-8800D64286EA}"/>
          </ac:spMkLst>
        </pc:spChg>
        <pc:spChg chg="mod">
          <ac:chgData name="Siegbert Rudolph" userId="2af4d44886c067cc" providerId="LiveId" clId="{3A1FDED6-35E8-4733-BC4A-B299A71E7B64}" dt="2020-10-30T15:54:45.933" v="61" actId="255"/>
          <ac:spMkLst>
            <pc:docMk/>
            <pc:sldMk cId="0" sldId="444"/>
            <ac:spMk id="17" creationId="{00000000-0000-0000-0000-000000000000}"/>
          </ac:spMkLst>
        </pc:spChg>
        <pc:spChg chg="mod">
          <ac:chgData name="Siegbert Rudolph" userId="2af4d44886c067cc" providerId="LiveId" clId="{3A1FDED6-35E8-4733-BC4A-B299A71E7B64}" dt="2020-10-30T15:54:52.074" v="63" actId="20577"/>
          <ac:spMkLst>
            <pc:docMk/>
            <pc:sldMk cId="0" sldId="444"/>
            <ac:spMk id="20" creationId="{00000000-0000-0000-0000-000000000000}"/>
          </ac:spMkLst>
        </pc:spChg>
        <pc:spChg chg="mod">
          <ac:chgData name="Siegbert Rudolph" userId="2af4d44886c067cc" providerId="LiveId" clId="{3A1FDED6-35E8-4733-BC4A-B299A71E7B64}" dt="2020-10-30T15:54:49.611" v="62" actId="20577"/>
          <ac:spMkLst>
            <pc:docMk/>
            <pc:sldMk cId="0" sldId="444"/>
            <ac:spMk id="19458" creationId="{00000000-0000-0000-0000-000000000000}"/>
          </ac:spMkLst>
        </pc:spChg>
      </pc:sldChg>
      <pc:sldChg chg="delSp modSp mod">
        <pc:chgData name="Siegbert Rudolph" userId="2af4d44886c067cc" providerId="LiveId" clId="{3A1FDED6-35E8-4733-BC4A-B299A71E7B64}" dt="2020-10-17T13:01:34.153" v="17" actId="1076"/>
        <pc:sldMkLst>
          <pc:docMk/>
          <pc:sldMk cId="2002025253" sldId="456"/>
        </pc:sldMkLst>
        <pc:spChg chg="mod">
          <ac:chgData name="Siegbert Rudolph" userId="2af4d44886c067cc" providerId="LiveId" clId="{3A1FDED6-35E8-4733-BC4A-B299A71E7B64}" dt="2020-10-17T13:01:34.153" v="17" actId="1076"/>
          <ac:spMkLst>
            <pc:docMk/>
            <pc:sldMk cId="2002025253" sldId="456"/>
            <ac:spMk id="3" creationId="{556E0810-B5DC-4BFF-B637-7BE99F1B52B5}"/>
          </ac:spMkLst>
        </pc:spChg>
        <pc:spChg chg="del">
          <ac:chgData name="Siegbert Rudolph" userId="2af4d44886c067cc" providerId="LiveId" clId="{3A1FDED6-35E8-4733-BC4A-B299A71E7B64}" dt="2020-10-17T13:01:34.148" v="12" actId="478"/>
          <ac:spMkLst>
            <pc:docMk/>
            <pc:sldMk cId="2002025253" sldId="456"/>
            <ac:spMk id="4" creationId="{AA1A6B6E-AC13-476C-8ECC-F3AB5DD051D4}"/>
          </ac:spMkLst>
        </pc:spChg>
      </pc:sldChg>
      <pc:sldChg chg="delSp modSp mod">
        <pc:chgData name="Siegbert Rudolph" userId="2af4d44886c067cc" providerId="LiveId" clId="{3A1FDED6-35E8-4733-BC4A-B299A71E7B64}" dt="2020-10-17T13:01:34.147" v="11" actId="1076"/>
        <pc:sldMkLst>
          <pc:docMk/>
          <pc:sldMk cId="0" sldId="586"/>
        </pc:sldMkLst>
        <pc:spChg chg="mod">
          <ac:chgData name="Siegbert Rudolph" userId="2af4d44886c067cc" providerId="LiveId" clId="{3A1FDED6-35E8-4733-BC4A-B299A71E7B64}" dt="2020-10-17T13:01:34.147" v="11" actId="1076"/>
          <ac:spMkLst>
            <pc:docMk/>
            <pc:sldMk cId="0" sldId="586"/>
            <ac:spMk id="2" creationId="{8F05EE7A-9D51-4831-A389-8C7C185B1A10}"/>
          </ac:spMkLst>
        </pc:spChg>
        <pc:spChg chg="del">
          <ac:chgData name="Siegbert Rudolph" userId="2af4d44886c067cc" providerId="LiveId" clId="{3A1FDED6-35E8-4733-BC4A-B299A71E7B64}" dt="2020-10-17T13:01:34.141" v="6" actId="478"/>
          <ac:spMkLst>
            <pc:docMk/>
            <pc:sldMk cId="0" sldId="586"/>
            <ac:spMk id="3" creationId="{969527F1-234C-4A40-AEA6-EC6CEA7D8499}"/>
          </ac:spMkLst>
        </pc:spChg>
      </pc:sldChg>
      <pc:sldChg chg="delSp modSp mod">
        <pc:chgData name="Siegbert Rudolph" userId="2af4d44886c067cc" providerId="LiveId" clId="{3A1FDED6-35E8-4733-BC4A-B299A71E7B64}" dt="2020-10-17T13:01:34.158" v="23" actId="1076"/>
        <pc:sldMkLst>
          <pc:docMk/>
          <pc:sldMk cId="0" sldId="598"/>
        </pc:sldMkLst>
        <pc:spChg chg="del">
          <ac:chgData name="Siegbert Rudolph" userId="2af4d44886c067cc" providerId="LiveId" clId="{3A1FDED6-35E8-4733-BC4A-B299A71E7B64}" dt="2020-10-17T13:01:34.153" v="18" actId="478"/>
          <ac:spMkLst>
            <pc:docMk/>
            <pc:sldMk cId="0" sldId="598"/>
            <ac:spMk id="2" creationId="{F90D50A2-828F-431D-A5C8-14A3D9E9C037}"/>
          </ac:spMkLst>
        </pc:spChg>
        <pc:spChg chg="mod">
          <ac:chgData name="Siegbert Rudolph" userId="2af4d44886c067cc" providerId="LiveId" clId="{3A1FDED6-35E8-4733-BC4A-B299A71E7B64}" dt="2020-10-17T13:01:34.158" v="23" actId="1076"/>
          <ac:spMkLst>
            <pc:docMk/>
            <pc:sldMk cId="0" sldId="598"/>
            <ac:spMk id="3" creationId="{A2FC8A44-862D-4483-9506-90F3A649430F}"/>
          </ac:spMkLst>
        </pc:spChg>
      </pc:sldChg>
      <pc:sldChg chg="delSp modSp mod">
        <pc:chgData name="Siegbert Rudolph" userId="2af4d44886c067cc" providerId="LiveId" clId="{3A1FDED6-35E8-4733-BC4A-B299A71E7B64}" dt="2020-10-17T13:01:34.189" v="60" actId="1076"/>
        <pc:sldMkLst>
          <pc:docMk/>
          <pc:sldMk cId="0" sldId="619"/>
        </pc:sldMkLst>
        <pc:spChg chg="mod">
          <ac:chgData name="Siegbert Rudolph" userId="2af4d44886c067cc" providerId="LiveId" clId="{3A1FDED6-35E8-4733-BC4A-B299A71E7B64}" dt="2020-10-17T13:01:34.189" v="60" actId="1076"/>
          <ac:spMkLst>
            <pc:docMk/>
            <pc:sldMk cId="0" sldId="619"/>
            <ac:spMk id="2" creationId="{AC8AB493-311B-4138-87C5-30263CA6CFD9}"/>
          </ac:spMkLst>
        </pc:spChg>
        <pc:spChg chg="del">
          <ac:chgData name="Siegbert Rudolph" userId="2af4d44886c067cc" providerId="LiveId" clId="{3A1FDED6-35E8-4733-BC4A-B299A71E7B64}" dt="2020-10-17T13:01:34.185" v="55" actId="478"/>
          <ac:spMkLst>
            <pc:docMk/>
            <pc:sldMk cId="0" sldId="619"/>
            <ac:spMk id="5" creationId="{6C56EA06-BA0F-4DE6-86FD-AB1419656E58}"/>
          </ac:spMkLst>
        </pc:spChg>
      </pc:sldChg>
      <pc:sldChg chg="delSp modSp mod">
        <pc:chgData name="Siegbert Rudolph" userId="2af4d44886c067cc" providerId="LiveId" clId="{3A1FDED6-35E8-4733-BC4A-B299A71E7B64}" dt="2020-10-17T13:01:34.163" v="29" actId="1076"/>
        <pc:sldMkLst>
          <pc:docMk/>
          <pc:sldMk cId="0" sldId="628"/>
        </pc:sldMkLst>
        <pc:spChg chg="mod">
          <ac:chgData name="Siegbert Rudolph" userId="2af4d44886c067cc" providerId="LiveId" clId="{3A1FDED6-35E8-4733-BC4A-B299A71E7B64}" dt="2020-10-17T13:01:34.163" v="29" actId="1076"/>
          <ac:spMkLst>
            <pc:docMk/>
            <pc:sldMk cId="0" sldId="628"/>
            <ac:spMk id="2" creationId="{DEECE6F3-856F-46D8-87E8-91340404F88A}"/>
          </ac:spMkLst>
        </pc:spChg>
        <pc:spChg chg="del">
          <ac:chgData name="Siegbert Rudolph" userId="2af4d44886c067cc" providerId="LiveId" clId="{3A1FDED6-35E8-4733-BC4A-B299A71E7B64}" dt="2020-10-17T13:01:34.158" v="24" actId="478"/>
          <ac:spMkLst>
            <pc:docMk/>
            <pc:sldMk cId="0" sldId="628"/>
            <ac:spMk id="3" creationId="{5D0B86EF-C6A6-45F4-86AB-A911B4E58266}"/>
          </ac:spMkLst>
        </pc:spChg>
      </pc:sldChg>
      <pc:sldChg chg="modSp mod">
        <pc:chgData name="Siegbert Rudolph" userId="2af4d44886c067cc" providerId="LiveId" clId="{3A1FDED6-35E8-4733-BC4A-B299A71E7B64}" dt="2020-10-17T13:01:34.167" v="34" actId="1076"/>
        <pc:sldMkLst>
          <pc:docMk/>
          <pc:sldMk cId="3573295748" sldId="643"/>
        </pc:sldMkLst>
        <pc:spChg chg="mod">
          <ac:chgData name="Siegbert Rudolph" userId="2af4d44886c067cc" providerId="LiveId" clId="{3A1FDED6-35E8-4733-BC4A-B299A71E7B64}" dt="2020-10-17T13:01:34.167" v="34" actId="1076"/>
          <ac:spMkLst>
            <pc:docMk/>
            <pc:sldMk cId="3573295748" sldId="643"/>
            <ac:spMk id="4" creationId="{9DC7EE5B-24EE-476D-9BBA-B91DEE6EB878}"/>
          </ac:spMkLst>
        </pc:spChg>
      </pc:sldChg>
      <pc:sldChg chg="modSp mod">
        <pc:chgData name="Siegbert Rudolph" userId="2af4d44886c067cc" providerId="LiveId" clId="{3A1FDED6-35E8-4733-BC4A-B299A71E7B64}" dt="2020-10-17T13:01:34.171" v="39" actId="1076"/>
        <pc:sldMkLst>
          <pc:docMk/>
          <pc:sldMk cId="1510294899" sldId="644"/>
        </pc:sldMkLst>
        <pc:spChg chg="mod">
          <ac:chgData name="Siegbert Rudolph" userId="2af4d44886c067cc" providerId="LiveId" clId="{3A1FDED6-35E8-4733-BC4A-B299A71E7B64}" dt="2020-10-17T13:01:34.171" v="39" actId="1076"/>
          <ac:spMkLst>
            <pc:docMk/>
            <pc:sldMk cId="1510294899" sldId="644"/>
            <ac:spMk id="4" creationId="{EC0AEE4F-DF2F-4AF1-B565-F87B6EDF91E0}"/>
          </ac:spMkLst>
        </pc:spChg>
      </pc:sldChg>
      <pc:sldChg chg="modSp mod">
        <pc:chgData name="Siegbert Rudolph" userId="2af4d44886c067cc" providerId="LiveId" clId="{3A1FDED6-35E8-4733-BC4A-B299A71E7B64}" dt="2020-10-17T13:01:34.174" v="44" actId="1076"/>
        <pc:sldMkLst>
          <pc:docMk/>
          <pc:sldMk cId="1850894979" sldId="645"/>
        </pc:sldMkLst>
        <pc:spChg chg="mod">
          <ac:chgData name="Siegbert Rudolph" userId="2af4d44886c067cc" providerId="LiveId" clId="{3A1FDED6-35E8-4733-BC4A-B299A71E7B64}" dt="2020-10-17T13:01:34.174" v="44" actId="1076"/>
          <ac:spMkLst>
            <pc:docMk/>
            <pc:sldMk cId="1850894979" sldId="645"/>
            <ac:spMk id="4" creationId="{13C2CDCE-9C37-4167-B51B-200B6A61B76D}"/>
          </ac:spMkLst>
        </pc:spChg>
      </pc:sldChg>
      <pc:sldChg chg="modSp mod">
        <pc:chgData name="Siegbert Rudolph" userId="2af4d44886c067cc" providerId="LiveId" clId="{3A1FDED6-35E8-4733-BC4A-B299A71E7B64}" dt="2020-10-17T13:01:34.179" v="49" actId="1076"/>
        <pc:sldMkLst>
          <pc:docMk/>
          <pc:sldMk cId="4255786105" sldId="646"/>
        </pc:sldMkLst>
        <pc:spChg chg="mod">
          <ac:chgData name="Siegbert Rudolph" userId="2af4d44886c067cc" providerId="LiveId" clId="{3A1FDED6-35E8-4733-BC4A-B299A71E7B64}" dt="2020-10-17T13:01:34.179" v="49" actId="1076"/>
          <ac:spMkLst>
            <pc:docMk/>
            <pc:sldMk cId="4255786105" sldId="646"/>
            <ac:spMk id="4" creationId="{367C8525-48F6-45F4-9C24-FE7C199B7CEA}"/>
          </ac:spMkLst>
        </pc:spChg>
      </pc:sldChg>
      <pc:sldChg chg="modSp mod">
        <pc:chgData name="Siegbert Rudolph" userId="2af4d44886c067cc" providerId="LiveId" clId="{3A1FDED6-35E8-4733-BC4A-B299A71E7B64}" dt="2020-10-17T13:01:34.184" v="54" actId="1076"/>
        <pc:sldMkLst>
          <pc:docMk/>
          <pc:sldMk cId="4029453713" sldId="647"/>
        </pc:sldMkLst>
        <pc:spChg chg="mod">
          <ac:chgData name="Siegbert Rudolph" userId="2af4d44886c067cc" providerId="LiveId" clId="{3A1FDED6-35E8-4733-BC4A-B299A71E7B64}" dt="2020-10-17T13:01:34.184" v="54" actId="1076"/>
          <ac:spMkLst>
            <pc:docMk/>
            <pc:sldMk cId="4029453713" sldId="647"/>
            <ac:spMk id="4" creationId="{6DE421FB-99A4-47F0-991E-DB3DEB98862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6023" y="0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0947"/>
            <a:ext cx="2918136" cy="4937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6023" y="9370947"/>
            <a:ext cx="2918136" cy="493789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680149" y="4718966"/>
            <a:ext cx="5442807" cy="3859831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F261D31-D41E-4D5E-85A8-04A1FDF90B04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746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izenplatzhalter 2"/>
          <p:cNvSpPr>
            <a:spLocks noGrp="1"/>
          </p:cNvSpPr>
          <p:nvPr>
            <p:ph type="body" idx="1"/>
          </p:nvPr>
        </p:nvSpPr>
        <p:spPr bwMode="auto">
          <a:xfrm>
            <a:off x="673416" y="4687052"/>
            <a:ext cx="5388931" cy="443936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altLang="de-DE"/>
          </a:p>
        </p:txBody>
      </p:sp>
      <p:sp>
        <p:nvSpPr>
          <p:cNvPr id="5018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A6FBB016-9D70-4584-A4D8-AB06943E4736}" type="slidenum">
              <a:rPr lang="de-DE" altLang="de-DE" smtClean="0"/>
              <a:pPr eaLnBrk="1" hangingPunct="1"/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42532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DF2CF2C-273C-40B2-B53C-2AC34149DBE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9F28-82AF-427D-8B64-48F6915DBF4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0EA19D5-F4F9-47F3-9303-47AF9D3E18A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19805-E83E-40B6-8134-F5B69DFEF12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098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593039D-D6AC-4370-B55C-8466119F8A5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D9BAC-7650-45AB-B4C4-7E4539DFCDD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9504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03B3AB6-9B05-46E4-8C65-8BC766D5349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2F111-4AE5-4140-A155-23AE83E96F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BE3F047-9485-4576-A6B2-F17CB32536C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15780-1A1B-4EDB-BE57-B8F0D12585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00472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7872046-142C-4537-8C8A-E50EF74A6B4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EBC2-1699-411A-9B0D-ECC311F34E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4401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29D0E6E-A700-4648-896A-91ABA2546D4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512F3-4665-4A61-91C9-D57CC374CDC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86721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5EE883-50B8-4ACD-BF13-6AEA3D4E452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0D012-93CD-4046-AEF2-C20A877591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19477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A7BA-E402-4949-AA07-1536DC71DFD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A7758-FF3D-4B32-8BA3-E0DA71DC0474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F7060B0-0A14-4256-8510-48FE7BC45DD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2FCB4-31EF-4641-AFAC-A3C15AF44E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554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dirty="0"/>
              <a:t>Bild  durch  Klicken  auf  Symbol 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9F0CFF9-3187-4C3A-9B87-233579BBA12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65AE-2A1C-4D94-97A8-C7D9573842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08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822950" y="133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  <a:latin typeface="Trebuchet MS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332194-AFF1-4B43-8F03-4E170F0693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27" name="Textfeld 6"/>
          <p:cNvSpPr txBox="1">
            <a:spLocks noChangeArrowheads="1"/>
          </p:cNvSpPr>
          <p:nvPr/>
        </p:nvSpPr>
        <p:spPr bwMode="auto">
          <a:xfrm>
            <a:off x="179388" y="179388"/>
            <a:ext cx="1187450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600" dirty="0">
                <a:latin typeface="Trebuchet MS" pitchFamily="34" charset="0"/>
              </a:rPr>
              <a:t>Übungsart:</a:t>
            </a:r>
          </a:p>
        </p:txBody>
      </p:sp>
      <p:sp>
        <p:nvSpPr>
          <p:cNvPr id="1028" name="Textfeld 7"/>
          <p:cNvSpPr txBox="1">
            <a:spLocks noChangeArrowheads="1"/>
          </p:cNvSpPr>
          <p:nvPr/>
        </p:nvSpPr>
        <p:spPr bwMode="auto">
          <a:xfrm>
            <a:off x="7180263" y="196850"/>
            <a:ext cx="1460656" cy="800219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000" b="1" dirty="0">
                <a:latin typeface="Trebuchet MS" pitchFamily="34" charset="0"/>
              </a:rPr>
              <a:t>Seite:</a:t>
            </a:r>
          </a:p>
          <a:p>
            <a:pPr>
              <a:defRPr/>
            </a:pPr>
            <a:endParaRPr lang="de-DE" sz="1200" dirty="0">
              <a:latin typeface="Trebuchet MS" pitchFamily="34" charset="0"/>
            </a:endParaRP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250825" y="981075"/>
            <a:ext cx="828198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Grafik 9" descr="lesekoch_logo_mit_Hintergrund-1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635317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1250950" y="6584950"/>
            <a:ext cx="1423988" cy="2301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900" dirty="0">
                <a:latin typeface="Trebuchet MS" pitchFamily="34" charset="0"/>
              </a:rPr>
              <a:t>Lesemotivationstraining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3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13C2D63B-52DA-48D2-A871-2AC9A06B23DD}" type="datetime1">
              <a:rPr lang="de-DE"/>
              <a:pPr>
                <a:defRPr/>
              </a:pPr>
              <a:t>26.03.2024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37" r:id="rId3"/>
    <p:sldLayoutId id="2147486538" r:id="rId4"/>
    <p:sldLayoutId id="2147486539" r:id="rId5"/>
    <p:sldLayoutId id="2147486540" r:id="rId6"/>
    <p:sldLayoutId id="2147486468" r:id="rId7"/>
    <p:sldLayoutId id="2147486541" r:id="rId8"/>
    <p:sldLayoutId id="2147486542" r:id="rId9"/>
    <p:sldLayoutId id="2147486543" r:id="rId10"/>
    <p:sldLayoutId id="214748654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feld 4"/>
          <p:cNvSpPr txBox="1">
            <a:spLocks noChangeArrowheads="1"/>
          </p:cNvSpPr>
          <p:nvPr/>
        </p:nvSpPr>
        <p:spPr bwMode="auto">
          <a:xfrm>
            <a:off x="308688" y="1844675"/>
            <a:ext cx="185666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2000" b="1" dirty="0">
                <a:latin typeface="Trebuchet MS" pitchFamily="34" charset="0"/>
              </a:rPr>
              <a:t>Übungsart:</a:t>
            </a:r>
          </a:p>
          <a:p>
            <a:pPr algn="r"/>
            <a:r>
              <a:rPr lang="de-DE" sz="2000" b="1" dirty="0">
                <a:latin typeface="Trebuchet MS" pitchFamily="34" charset="0"/>
              </a:rPr>
              <a:t>Titel:</a:t>
            </a:r>
          </a:p>
          <a:p>
            <a:pPr algn="r"/>
            <a:endParaRPr lang="de-DE" sz="2000" b="1" dirty="0">
              <a:latin typeface="Trebuchet MS" pitchFamily="34" charset="0"/>
            </a:endParaRPr>
          </a:p>
          <a:p>
            <a:pPr algn="r"/>
            <a:r>
              <a:rPr lang="de-DE" sz="2000" b="1" dirty="0">
                <a:latin typeface="Trebuchet MS" pitchFamily="34" charset="0"/>
              </a:rPr>
              <a:t>Quelle:</a:t>
            </a:r>
          </a:p>
          <a:p>
            <a:pPr algn="r"/>
            <a:r>
              <a:rPr lang="de-DE" sz="2000" b="1" dirty="0">
                <a:latin typeface="Trebuchet MS" pitchFamily="34" charset="0"/>
              </a:rPr>
              <a:t>Leseübungen:</a:t>
            </a:r>
          </a:p>
        </p:txBody>
      </p:sp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260350" y="219075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8" name="Rechteck 7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12" name="Rechteck 11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12"/>
          </p:nvPr>
        </p:nvSpPr>
        <p:spPr>
          <a:xfrm>
            <a:off x="5822950" y="133350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  <p:sp>
        <p:nvSpPr>
          <p:cNvPr id="17" name="Textfeld 10"/>
          <p:cNvSpPr txBox="1">
            <a:spLocks noChangeArrowheads="1"/>
          </p:cNvSpPr>
          <p:nvPr/>
        </p:nvSpPr>
        <p:spPr bwMode="auto">
          <a:xfrm>
            <a:off x="2227263" y="1844675"/>
            <a:ext cx="5152949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Textverständnis - Da stimmt was nicht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b="1" dirty="0">
                <a:latin typeface="Trebuchet MS" pitchFamily="34" charset="0"/>
              </a:rPr>
              <a:t>Das dickste Baby der Welt</a:t>
            </a:r>
          </a:p>
        </p:txBody>
      </p:sp>
      <p:sp>
        <p:nvSpPr>
          <p:cNvPr id="20" name="Textfeld 12"/>
          <p:cNvSpPr txBox="1">
            <a:spLocks noChangeArrowheads="1"/>
          </p:cNvSpPr>
          <p:nvPr/>
        </p:nvSpPr>
        <p:spPr bwMode="auto">
          <a:xfrm>
            <a:off x="2232025" y="2452688"/>
            <a:ext cx="33863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de-DE" altLang="de-DE" sz="2000" b="1"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>
                <a:latin typeface="Trebuchet MS" pitchFamily="34" charset="0"/>
              </a:rPr>
              <a:t>Hallo </a:t>
            </a:r>
            <a:r>
              <a:rPr lang="de-DE" altLang="de-DE" sz="2000" b="1" dirty="0">
                <a:latin typeface="Trebuchet MS" pitchFamily="34" charset="0"/>
              </a:rPr>
              <a:t>Welt – </a:t>
            </a:r>
            <a:r>
              <a:rPr lang="de-DE" altLang="de-DE" sz="2000" b="1">
                <a:latin typeface="Trebuchet MS" pitchFamily="34" charset="0"/>
              </a:rPr>
              <a:t>Domino Verlag</a:t>
            </a:r>
            <a:endParaRPr lang="de-DE" altLang="de-DE" sz="2000" b="1" dirty="0">
              <a:latin typeface="Trebuchet MS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Siegbert Rudolph</a:t>
            </a:r>
          </a:p>
        </p:txBody>
      </p:sp>
      <p:sp>
        <p:nvSpPr>
          <p:cNvPr id="22" name="Textfeld 21"/>
          <p:cNvSpPr txBox="1">
            <a:spLocks noChangeArrowheads="1"/>
          </p:cNvSpPr>
          <p:nvPr/>
        </p:nvSpPr>
        <p:spPr bwMode="auto">
          <a:xfrm>
            <a:off x="467544" y="4914007"/>
            <a:ext cx="4947060" cy="1323439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Bedienungshinweise: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Mit einem Klick geht es immer einen Schritt weiter.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</a:rPr>
              <a:t>Die Buttons sind für Sprünge auf bestimmte Seiten.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starten: F5</a:t>
            </a:r>
          </a:p>
          <a:p>
            <a:pPr eaLnBrk="0" hangingPunct="0">
              <a:defRPr/>
            </a:pPr>
            <a:r>
              <a:rPr lang="de-DE" sz="1600" dirty="0">
                <a:solidFill>
                  <a:srgbClr val="FF0000"/>
                </a:solidFill>
                <a:latin typeface="Trebuchet MS" pitchFamily="34" charset="0"/>
              </a:rPr>
              <a:t>Präsentation verlassen: ESC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CE53E899-51A1-41D2-AA90-80F8053DA54E}"/>
              </a:ext>
            </a:extLst>
          </p:cNvPr>
          <p:cNvSpPr/>
          <p:nvPr/>
        </p:nvSpPr>
        <p:spPr>
          <a:xfrm>
            <a:off x="2227263" y="3627056"/>
            <a:ext cx="691673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Silbenkennung lesegerecht:</a:t>
            </a:r>
          </a:p>
          <a:p>
            <a:r>
              <a:rPr lang="de-DE" dirty="0" err="1">
                <a:solidFill>
                  <a:srgbClr val="FF0000"/>
                </a:solidFill>
                <a:latin typeface="Trebuchet MS" panose="020B0603020202020204" pitchFamily="34" charset="0"/>
              </a:rPr>
              <a:t>ng</a:t>
            </a:r>
            <a:r>
              <a:rPr lang="de-DE" dirty="0">
                <a:solidFill>
                  <a:srgbClr val="FF0000"/>
                </a:solidFill>
                <a:latin typeface="Trebuchet MS" panose="020B0603020202020204" pitchFamily="34" charset="0"/>
              </a:rPr>
              <a:t>, h, Mitlautverdoppelungen, kurze Vokale in erster Silbe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F619EEB-4B06-0A1C-CC88-AA24DB13A79C}"/>
              </a:ext>
            </a:extLst>
          </p:cNvPr>
          <p:cNvSpPr txBox="1"/>
          <p:nvPr/>
        </p:nvSpPr>
        <p:spPr>
          <a:xfrm>
            <a:off x="190500" y="6724134"/>
            <a:ext cx="521488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dickste Baby der Welt.pptx - Seite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>
            <a:extLst>
              <a:ext uri="{FF2B5EF4-FFF2-40B4-BE49-F238E27FC236}">
                <a16:creationId xmlns:a16="http://schemas.microsoft.com/office/drawing/2014/main" id="{02EAC25C-1C58-41B8-A5E1-8233649A4770}"/>
              </a:ext>
            </a:extLst>
          </p:cNvPr>
          <p:cNvSpPr txBox="1"/>
          <p:nvPr/>
        </p:nvSpPr>
        <p:spPr>
          <a:xfrm>
            <a:off x="1641496" y="2780928"/>
            <a:ext cx="334104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latin typeface="Trebuchet MS" panose="020B0603020202020204" pitchFamily="34" charset="0"/>
              </a:rPr>
              <a:t>macht eine Schlankheitskur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entfettet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bekommt nur Schonkost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muss dort abspecken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EE63729-C33B-4A43-B80E-B639A2FE83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10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6A79A5-104C-496C-ADB2-4AAFC7916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44532"/>
            <a:ext cx="4905702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Welche  Wörter  würden  </a:t>
            </a:r>
            <a:r>
              <a:rPr lang="de-DE" altLang="de-DE" sz="2000" b="1" i="1" u="sng" dirty="0">
                <a:latin typeface="Trebuchet MS" pitchFamily="34" charset="0"/>
              </a:rPr>
              <a:t>auch</a:t>
            </a:r>
            <a:r>
              <a:rPr lang="de-DE" altLang="de-DE" sz="2000" b="1" dirty="0">
                <a:latin typeface="Trebuchet MS" pitchFamily="34" charset="0"/>
              </a:rPr>
              <a:t>  passen?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darauf!</a:t>
            </a:r>
          </a:p>
        </p:txBody>
      </p:sp>
      <p:sp>
        <p:nvSpPr>
          <p:cNvPr id="12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709C7F3F-021E-4F95-B163-E05E061E6AE1}"/>
              </a:ext>
            </a:extLst>
          </p:cNvPr>
          <p:cNvSpPr/>
          <p:nvPr/>
        </p:nvSpPr>
        <p:spPr>
          <a:xfrm>
            <a:off x="5184364" y="2780928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von 3</a:t>
            </a:r>
          </a:p>
        </p:txBody>
      </p:sp>
      <p:sp>
        <p:nvSpPr>
          <p:cNvPr id="14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28FD6BA7-3E09-44B0-AAF2-E931C7D1657E}"/>
              </a:ext>
            </a:extLst>
          </p:cNvPr>
          <p:cNvSpPr/>
          <p:nvPr/>
        </p:nvSpPr>
        <p:spPr>
          <a:xfrm>
            <a:off x="5184364" y="4007759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von 3</a:t>
            </a:r>
          </a:p>
        </p:txBody>
      </p:sp>
      <p:sp>
        <p:nvSpPr>
          <p:cNvPr id="19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1826D843-913C-41C1-A2BE-3E5C2B3EF64D}"/>
              </a:ext>
            </a:extLst>
          </p:cNvPr>
          <p:cNvSpPr/>
          <p:nvPr/>
        </p:nvSpPr>
        <p:spPr>
          <a:xfrm>
            <a:off x="5185997" y="4653136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von 3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66DF651-1855-4609-BAF2-8939C3303644}"/>
              </a:ext>
            </a:extLst>
          </p:cNvPr>
          <p:cNvSpPr/>
          <p:nvPr/>
        </p:nvSpPr>
        <p:spPr>
          <a:xfrm>
            <a:off x="5090739" y="2595523"/>
            <a:ext cx="2594389" cy="3477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8BD713B-9735-4218-9534-97A349F86C8C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23" name="Rechteck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93DAA4B-FC94-46B2-9E9A-EB5E38454F25}"/>
              </a:ext>
            </a:extLst>
          </p:cNvPr>
          <p:cNvSpPr/>
          <p:nvPr/>
        </p:nvSpPr>
        <p:spPr>
          <a:xfrm>
            <a:off x="5927725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897A56E8-18AA-4DC0-B7D8-68E5749AA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128138"/>
            <a:ext cx="6171882" cy="80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Des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halb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wur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der Jun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</a:rPr>
              <a:t>g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nun in ei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ner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Kli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nik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auf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ge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nom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</a:rPr>
              <a:t>m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en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und </a:t>
            </a:r>
            <a:r>
              <a:rPr lang="de-DE" sz="2000" b="1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auf Di</a:t>
            </a:r>
            <a:r>
              <a:rPr lang="de-DE" sz="2000" b="1" i="1" u="sng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ät</a:t>
            </a:r>
            <a:r>
              <a:rPr lang="de-DE" sz="2000" b="1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ge</a:t>
            </a:r>
            <a:r>
              <a:rPr lang="de-DE" sz="2000" b="1" i="1" u="sng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setzt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endParaRPr lang="de-DE" sz="2000" b="1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53F6CA2-3772-B401-8844-2491D07AF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AB8877B-14BC-FC06-9FA6-245A0A137C20}"/>
              </a:ext>
            </a:extLst>
          </p:cNvPr>
          <p:cNvSpPr/>
          <p:nvPr/>
        </p:nvSpPr>
        <p:spPr>
          <a:xfrm>
            <a:off x="1331639" y="2759436"/>
            <a:ext cx="3757725" cy="233188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35F207E1-5A3C-4E0D-AC50-D045A97C0E15}"/>
              </a:ext>
            </a:extLst>
          </p:cNvPr>
          <p:cNvSpPr/>
          <p:nvPr/>
        </p:nvSpPr>
        <p:spPr>
          <a:xfrm>
            <a:off x="1547665" y="2810171"/>
            <a:ext cx="3531920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7B18CBD2-265B-452D-9359-A72459DE44D9}"/>
              </a:ext>
            </a:extLst>
          </p:cNvPr>
          <p:cNvSpPr/>
          <p:nvPr/>
        </p:nvSpPr>
        <p:spPr>
          <a:xfrm>
            <a:off x="2051720" y="4037002"/>
            <a:ext cx="3000999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4FF59E14-3C10-449A-AC7D-38A6B2CEF41B}"/>
              </a:ext>
            </a:extLst>
          </p:cNvPr>
          <p:cNvSpPr/>
          <p:nvPr/>
        </p:nvSpPr>
        <p:spPr>
          <a:xfrm>
            <a:off x="2459963" y="4653136"/>
            <a:ext cx="2594389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2D040B3-E597-DE6B-9A6D-6B5C91474399}"/>
              </a:ext>
            </a:extLst>
          </p:cNvPr>
          <p:cNvSpPr txBox="1"/>
          <p:nvPr/>
        </p:nvSpPr>
        <p:spPr>
          <a:xfrm>
            <a:off x="190500" y="6724134"/>
            <a:ext cx="525496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dickste Baby der Welt.pptx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402945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9" grpId="0"/>
      <p:bldP spid="15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Smiley bös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675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3" descr="Smiley gu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9325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2" name="Textfeld 4"/>
          <p:cNvSpPr txBox="1">
            <a:spLocks noChangeArrowheads="1"/>
          </p:cNvSpPr>
          <p:nvPr/>
        </p:nvSpPr>
        <p:spPr bwMode="auto">
          <a:xfrm>
            <a:off x="260350" y="465138"/>
            <a:ext cx="68421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744009" y="4076700"/>
            <a:ext cx="76274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8138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9CF4591-7D33-4062-B204-2DDD36D8F3AA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4" name="Rechteck 13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Folie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E45B3FCF-575F-46EE-B702-AD7B91587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44532"/>
            <a:ext cx="2791149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Üben macht gescheit!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E946980-6157-78CC-2CC1-38160192B009}"/>
              </a:ext>
            </a:extLst>
          </p:cNvPr>
          <p:cNvSpPr txBox="1"/>
          <p:nvPr/>
        </p:nvSpPr>
        <p:spPr>
          <a:xfrm>
            <a:off x="190500" y="6724134"/>
            <a:ext cx="525496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dickste Baby der Welt.pptx - Seite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feld 36"/>
          <p:cNvSpPr txBox="1">
            <a:spLocks noChangeArrowheads="1"/>
          </p:cNvSpPr>
          <p:nvPr/>
        </p:nvSpPr>
        <p:spPr bwMode="auto">
          <a:xfrm>
            <a:off x="178781" y="179388"/>
            <a:ext cx="2953053" cy="33855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600" dirty="0">
                <a:latin typeface="Trebuchet MS" pitchFamily="34" charset="0"/>
              </a:rPr>
              <a:t>Basisübung: </a:t>
            </a:r>
            <a:r>
              <a:rPr lang="de-DE" altLang="de-DE" sz="1600" b="1" dirty="0">
                <a:latin typeface="Trebuchet MS" pitchFamily="34" charset="0"/>
              </a:rPr>
              <a:t>Wörter in Silben</a:t>
            </a:r>
          </a:p>
        </p:txBody>
      </p:sp>
      <p:sp>
        <p:nvSpPr>
          <p:cNvPr id="70" name="Rechteck 69"/>
          <p:cNvSpPr/>
          <p:nvPr/>
        </p:nvSpPr>
        <p:spPr>
          <a:xfrm>
            <a:off x="7667625" y="6453188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2" name="Rechteck 71"/>
          <p:cNvSpPr/>
          <p:nvPr/>
        </p:nvSpPr>
        <p:spPr>
          <a:xfrm>
            <a:off x="6156325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68" name="Rechteck 67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69" name="Rechteck 68">
            <a:hlinkClick r:id="" action="ppaction://hlinkshowjump?jump=previousslide"/>
          </p:cNvPr>
          <p:cNvSpPr/>
          <p:nvPr/>
        </p:nvSpPr>
        <p:spPr>
          <a:xfrm>
            <a:off x="592772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Folie</a:t>
            </a:r>
          </a:p>
        </p:txBody>
      </p:sp>
      <p:sp>
        <p:nvSpPr>
          <p:cNvPr id="26632" name="Rechteck 72"/>
          <p:cNvSpPr>
            <a:spLocks noChangeArrowheads="1"/>
          </p:cNvSpPr>
          <p:nvPr/>
        </p:nvSpPr>
        <p:spPr bwMode="auto">
          <a:xfrm>
            <a:off x="467544" y="1125538"/>
            <a:ext cx="7085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>
                <a:latin typeface="Trebuchet MS" pitchFamily="34" charset="0"/>
              </a:rPr>
              <a:t>San</a:t>
            </a:r>
            <a:endParaRPr lang="de-DE" altLang="de-DE" sz="2400" spc="120" dirty="0"/>
          </a:p>
        </p:txBody>
      </p:sp>
      <p:sp>
        <p:nvSpPr>
          <p:cNvPr id="142" name="Ellipse 141"/>
          <p:cNvSpPr/>
          <p:nvPr/>
        </p:nvSpPr>
        <p:spPr>
          <a:xfrm>
            <a:off x="250825" y="1268760"/>
            <a:ext cx="144463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/>
          </a:p>
        </p:txBody>
      </p:sp>
      <p:sp>
        <p:nvSpPr>
          <p:cNvPr id="143" name="Ellipse 142"/>
          <p:cNvSpPr/>
          <p:nvPr/>
        </p:nvSpPr>
        <p:spPr>
          <a:xfrm>
            <a:off x="250825" y="1268760"/>
            <a:ext cx="144463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/>
          </a:p>
        </p:txBody>
      </p:sp>
      <p:sp>
        <p:nvSpPr>
          <p:cNvPr id="26640" name="Rechteck 72"/>
          <p:cNvSpPr>
            <a:spLocks noChangeArrowheads="1"/>
          </p:cNvSpPr>
          <p:nvPr/>
        </p:nvSpPr>
        <p:spPr bwMode="auto">
          <a:xfrm>
            <a:off x="3491880" y="1124744"/>
            <a:ext cx="78547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>
                <a:latin typeface="Trebuchet MS" pitchFamily="34" charset="0"/>
              </a:rPr>
              <a:t>Men</a:t>
            </a:r>
            <a:endParaRPr lang="de-DE" altLang="de-DE" sz="2400" spc="120" dirty="0"/>
          </a:p>
        </p:txBody>
      </p:sp>
      <p:sp>
        <p:nvSpPr>
          <p:cNvPr id="22" name="Ellipse 21"/>
          <p:cNvSpPr/>
          <p:nvPr/>
        </p:nvSpPr>
        <p:spPr>
          <a:xfrm>
            <a:off x="3264867" y="1268760"/>
            <a:ext cx="144463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/>
          </a:p>
        </p:txBody>
      </p:sp>
      <p:sp>
        <p:nvSpPr>
          <p:cNvPr id="23" name="Ellipse 22"/>
          <p:cNvSpPr/>
          <p:nvPr/>
        </p:nvSpPr>
        <p:spPr>
          <a:xfrm>
            <a:off x="3264867" y="1268760"/>
            <a:ext cx="144463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/>
          </a:p>
        </p:txBody>
      </p:sp>
      <p:sp>
        <p:nvSpPr>
          <p:cNvPr id="26643" name="Rechteck 72"/>
          <p:cNvSpPr>
            <a:spLocks noChangeArrowheads="1"/>
          </p:cNvSpPr>
          <p:nvPr/>
        </p:nvSpPr>
        <p:spPr bwMode="auto">
          <a:xfrm>
            <a:off x="6444208" y="1124744"/>
            <a:ext cx="5488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>
                <a:latin typeface="Trebuchet MS" pitchFamily="34" charset="0"/>
              </a:rPr>
              <a:t>Ko</a:t>
            </a:r>
            <a:endParaRPr lang="de-DE" altLang="de-DE" sz="2400" spc="120" dirty="0"/>
          </a:p>
        </p:txBody>
      </p:sp>
      <p:sp>
        <p:nvSpPr>
          <p:cNvPr id="25" name="Ellipse 24"/>
          <p:cNvSpPr/>
          <p:nvPr/>
        </p:nvSpPr>
        <p:spPr>
          <a:xfrm>
            <a:off x="6217195" y="1268760"/>
            <a:ext cx="144463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6217195" y="1268760"/>
            <a:ext cx="144463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/>
          </a:p>
        </p:txBody>
      </p:sp>
      <p:sp>
        <p:nvSpPr>
          <p:cNvPr id="26646" name="Rechteck 72"/>
          <p:cNvSpPr>
            <a:spLocks noChangeArrowheads="1"/>
          </p:cNvSpPr>
          <p:nvPr/>
        </p:nvSpPr>
        <p:spPr bwMode="auto">
          <a:xfrm>
            <a:off x="477838" y="3394075"/>
            <a:ext cx="6844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 err="1">
                <a:latin typeface="Trebuchet MS" pitchFamily="34" charset="0"/>
              </a:rPr>
              <a:t>nor</a:t>
            </a:r>
            <a:endParaRPr lang="de-DE" altLang="de-DE" sz="2400" spc="120" dirty="0"/>
          </a:p>
        </p:txBody>
      </p:sp>
      <p:sp>
        <p:nvSpPr>
          <p:cNvPr id="28" name="Ellipse 27"/>
          <p:cNvSpPr/>
          <p:nvPr/>
        </p:nvSpPr>
        <p:spPr>
          <a:xfrm>
            <a:off x="250825" y="3537297"/>
            <a:ext cx="144463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/>
          </a:p>
        </p:txBody>
      </p:sp>
      <p:sp>
        <p:nvSpPr>
          <p:cNvPr id="29" name="Ellipse 28"/>
          <p:cNvSpPr/>
          <p:nvPr/>
        </p:nvSpPr>
        <p:spPr>
          <a:xfrm>
            <a:off x="250825" y="3537297"/>
            <a:ext cx="144463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/>
          </a:p>
        </p:txBody>
      </p:sp>
      <p:sp>
        <p:nvSpPr>
          <p:cNvPr id="26649" name="Rechteck 72"/>
          <p:cNvSpPr>
            <a:spLocks noChangeArrowheads="1"/>
          </p:cNvSpPr>
          <p:nvPr/>
        </p:nvSpPr>
        <p:spPr bwMode="auto">
          <a:xfrm>
            <a:off x="3563888" y="3356992"/>
            <a:ext cx="6700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 err="1">
                <a:latin typeface="Trebuchet MS" pitchFamily="34" charset="0"/>
              </a:rPr>
              <a:t>ver</a:t>
            </a:r>
            <a:endParaRPr lang="de-DE" altLang="de-DE" sz="2400" spc="120" dirty="0"/>
          </a:p>
        </p:txBody>
      </p:sp>
      <p:sp>
        <p:nvSpPr>
          <p:cNvPr id="31" name="Ellipse 30"/>
          <p:cNvSpPr/>
          <p:nvPr/>
        </p:nvSpPr>
        <p:spPr>
          <a:xfrm>
            <a:off x="3336875" y="3501008"/>
            <a:ext cx="144463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/>
          </a:p>
        </p:txBody>
      </p:sp>
      <p:sp>
        <p:nvSpPr>
          <p:cNvPr id="32" name="Ellipse 31"/>
          <p:cNvSpPr/>
          <p:nvPr/>
        </p:nvSpPr>
        <p:spPr>
          <a:xfrm>
            <a:off x="3336875" y="3501008"/>
            <a:ext cx="144463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/>
          </a:p>
        </p:txBody>
      </p:sp>
      <p:sp>
        <p:nvSpPr>
          <p:cNvPr id="26652" name="Rechteck 72"/>
          <p:cNvSpPr>
            <a:spLocks noChangeArrowheads="1"/>
          </p:cNvSpPr>
          <p:nvPr/>
        </p:nvSpPr>
        <p:spPr bwMode="auto">
          <a:xfrm>
            <a:off x="6444208" y="3356992"/>
            <a:ext cx="6748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>
                <a:latin typeface="Trebuchet MS" pitchFamily="34" charset="0"/>
              </a:rPr>
              <a:t>auf</a:t>
            </a:r>
            <a:endParaRPr lang="de-DE" altLang="de-DE" sz="2400" spc="120" dirty="0"/>
          </a:p>
        </p:txBody>
      </p:sp>
      <p:sp>
        <p:nvSpPr>
          <p:cNvPr id="34" name="Ellipse 33"/>
          <p:cNvSpPr/>
          <p:nvPr/>
        </p:nvSpPr>
        <p:spPr>
          <a:xfrm>
            <a:off x="6217195" y="3501008"/>
            <a:ext cx="144463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/>
          </a:p>
        </p:txBody>
      </p:sp>
      <p:sp>
        <p:nvSpPr>
          <p:cNvPr id="35" name="Ellipse 34"/>
          <p:cNvSpPr/>
          <p:nvPr/>
        </p:nvSpPr>
        <p:spPr>
          <a:xfrm>
            <a:off x="6217195" y="3501008"/>
            <a:ext cx="144463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de-DE"/>
          </a:p>
        </p:txBody>
      </p:sp>
      <p:sp>
        <p:nvSpPr>
          <p:cNvPr id="26702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D34CA9E-2338-4789-A2F3-2DF9E0A1BE7C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107" name="Rechteck 72"/>
          <p:cNvSpPr>
            <a:spLocks noChangeArrowheads="1"/>
          </p:cNvSpPr>
          <p:nvPr/>
        </p:nvSpPr>
        <p:spPr bwMode="auto">
          <a:xfrm>
            <a:off x="467544" y="1513979"/>
            <a:ext cx="9492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>
                <a:latin typeface="Trebuchet MS" pitchFamily="34" charset="0"/>
              </a:rPr>
              <a:t>San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</a:rPr>
              <a:t>ti</a:t>
            </a:r>
            <a:endParaRPr lang="de-DE" altLang="de-DE" sz="2400" spc="120" dirty="0"/>
          </a:p>
        </p:txBody>
      </p:sp>
      <p:sp>
        <p:nvSpPr>
          <p:cNvPr id="108" name="Rechteck 72"/>
          <p:cNvSpPr>
            <a:spLocks noChangeArrowheads="1"/>
          </p:cNvSpPr>
          <p:nvPr/>
        </p:nvSpPr>
        <p:spPr bwMode="auto">
          <a:xfrm>
            <a:off x="467544" y="1902420"/>
            <a:ext cx="11265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 err="1">
                <a:latin typeface="Trebuchet MS" pitchFamily="34" charset="0"/>
              </a:rPr>
              <a:t>San</a:t>
            </a:r>
            <a:r>
              <a:rPr lang="de-DE" altLang="de-DE" sz="2400" spc="120" dirty="0" err="1">
                <a:solidFill>
                  <a:srgbClr val="FF0000"/>
                </a:solidFill>
                <a:latin typeface="Trebuchet MS" pitchFamily="34" charset="0"/>
              </a:rPr>
              <a:t>ti</a:t>
            </a:r>
            <a:r>
              <a:rPr lang="de-DE" altLang="de-DE" sz="2400" spc="120" dirty="0" err="1">
                <a:latin typeface="Trebuchet MS" pitchFamily="34" charset="0"/>
              </a:rPr>
              <a:t>a</a:t>
            </a:r>
            <a:endParaRPr lang="de-DE" altLang="de-DE" sz="2400" spc="120" dirty="0"/>
          </a:p>
        </p:txBody>
      </p:sp>
      <p:sp>
        <p:nvSpPr>
          <p:cNvPr id="109" name="Rechteck 72"/>
          <p:cNvSpPr>
            <a:spLocks noChangeArrowheads="1"/>
          </p:cNvSpPr>
          <p:nvPr/>
        </p:nvSpPr>
        <p:spPr bwMode="auto">
          <a:xfrm>
            <a:off x="467544" y="2290861"/>
            <a:ext cx="18598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>
                <a:latin typeface="Trebuchet MS" pitchFamily="34" charset="0"/>
              </a:rPr>
              <a:t>San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</a:rPr>
              <a:t>ti</a:t>
            </a:r>
            <a:r>
              <a:rPr lang="de-DE" altLang="de-DE" sz="2400" spc="120" dirty="0">
                <a:latin typeface="Trebuchet MS" pitchFamily="34" charset="0"/>
              </a:rPr>
              <a:t>a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</a:rPr>
              <a:t>go 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 spc="120" dirty="0">
              <a:solidFill>
                <a:srgbClr val="FF0000"/>
              </a:solidFill>
            </a:endParaRPr>
          </a:p>
        </p:txBody>
      </p:sp>
      <p:sp>
        <p:nvSpPr>
          <p:cNvPr id="111" name="Rechteck 72"/>
          <p:cNvSpPr>
            <a:spLocks noChangeArrowheads="1"/>
          </p:cNvSpPr>
          <p:nvPr/>
        </p:nvSpPr>
        <p:spPr bwMode="auto">
          <a:xfrm>
            <a:off x="3486701" y="1484784"/>
            <a:ext cx="11528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 err="1">
                <a:latin typeface="Trebuchet MS" pitchFamily="34" charset="0"/>
              </a:rPr>
              <a:t>Men</a:t>
            </a:r>
            <a:r>
              <a:rPr lang="de-DE" altLang="de-DE" sz="2400" spc="120" dirty="0" err="1">
                <a:solidFill>
                  <a:srgbClr val="FF0000"/>
                </a:solidFill>
                <a:latin typeface="Trebuchet MS" pitchFamily="34" charset="0"/>
              </a:rPr>
              <a:t>do</a:t>
            </a:r>
            <a:endParaRPr lang="de-DE" altLang="de-DE" sz="2400" spc="120" dirty="0"/>
          </a:p>
        </p:txBody>
      </p:sp>
      <p:sp>
        <p:nvSpPr>
          <p:cNvPr id="112" name="Rechteck 72"/>
          <p:cNvSpPr>
            <a:spLocks noChangeArrowheads="1"/>
          </p:cNvSpPr>
          <p:nvPr/>
        </p:nvSpPr>
        <p:spPr bwMode="auto">
          <a:xfrm>
            <a:off x="3486701" y="1873225"/>
            <a:ext cx="187487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>
                <a:latin typeface="Trebuchet MS" pitchFamily="34" charset="0"/>
              </a:rPr>
              <a:t>Men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</a:rPr>
              <a:t>do</a:t>
            </a:r>
            <a:r>
              <a:rPr lang="de-DE" altLang="de-DE" sz="2400" spc="120" dirty="0">
                <a:latin typeface="Trebuchet MS" pitchFamily="34" charset="0"/>
              </a:rPr>
              <a:t>za </a:t>
            </a:r>
            <a:r>
              <a:rPr lang="de-DE" altLang="de-DE" sz="2400" spc="120" dirty="0"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 spc="120" dirty="0"/>
          </a:p>
        </p:txBody>
      </p:sp>
      <p:sp>
        <p:nvSpPr>
          <p:cNvPr id="115" name="Rechteck 72"/>
          <p:cNvSpPr>
            <a:spLocks noChangeArrowheads="1"/>
          </p:cNvSpPr>
          <p:nvPr/>
        </p:nvSpPr>
        <p:spPr bwMode="auto">
          <a:xfrm>
            <a:off x="6439029" y="1484784"/>
            <a:ext cx="11095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 err="1">
                <a:latin typeface="Trebuchet MS" pitchFamily="34" charset="0"/>
              </a:rPr>
              <a:t>Ko</a:t>
            </a:r>
            <a:r>
              <a:rPr lang="de-DE" altLang="de-DE" sz="2400" spc="120" dirty="0" err="1">
                <a:solidFill>
                  <a:srgbClr val="FF0000"/>
                </a:solidFill>
                <a:latin typeface="Trebuchet MS" pitchFamily="34" charset="0"/>
              </a:rPr>
              <a:t>lum</a:t>
            </a:r>
            <a:endParaRPr lang="de-DE" altLang="de-DE" sz="2400" spc="120" dirty="0"/>
          </a:p>
        </p:txBody>
      </p:sp>
      <p:sp>
        <p:nvSpPr>
          <p:cNvPr id="116" name="Rechteck 72"/>
          <p:cNvSpPr>
            <a:spLocks noChangeArrowheads="1"/>
          </p:cNvSpPr>
          <p:nvPr/>
        </p:nvSpPr>
        <p:spPr bwMode="auto">
          <a:xfrm>
            <a:off x="6439029" y="1873225"/>
            <a:ext cx="1400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 err="1">
                <a:latin typeface="Trebuchet MS" pitchFamily="34" charset="0"/>
              </a:rPr>
              <a:t>Ko</a:t>
            </a:r>
            <a:r>
              <a:rPr lang="de-DE" altLang="de-DE" sz="2400" spc="120" dirty="0" err="1">
                <a:solidFill>
                  <a:srgbClr val="FF0000"/>
                </a:solidFill>
                <a:latin typeface="Trebuchet MS" pitchFamily="34" charset="0"/>
              </a:rPr>
              <a:t>lum</a:t>
            </a:r>
            <a:r>
              <a:rPr lang="de-DE" altLang="de-DE" sz="2400" spc="120" dirty="0" err="1">
                <a:latin typeface="Trebuchet MS" pitchFamily="34" charset="0"/>
              </a:rPr>
              <a:t>bi</a:t>
            </a:r>
            <a:endParaRPr lang="de-DE" altLang="de-DE" sz="2400" spc="120" dirty="0"/>
          </a:p>
        </p:txBody>
      </p:sp>
      <p:sp>
        <p:nvSpPr>
          <p:cNvPr id="117" name="Rechteck 72"/>
          <p:cNvSpPr>
            <a:spLocks noChangeArrowheads="1"/>
          </p:cNvSpPr>
          <p:nvPr/>
        </p:nvSpPr>
        <p:spPr bwMode="auto">
          <a:xfrm>
            <a:off x="6439029" y="2261666"/>
            <a:ext cx="21509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>
                <a:latin typeface="Trebuchet MS" pitchFamily="34" charset="0"/>
              </a:rPr>
              <a:t>Ko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</a:rPr>
              <a:t>lum</a:t>
            </a:r>
            <a:r>
              <a:rPr lang="de-DE" altLang="de-DE" sz="2400" spc="120" dirty="0">
                <a:latin typeface="Trebuchet MS" pitchFamily="34" charset="0"/>
              </a:rPr>
              <a:t>bi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</a:rPr>
              <a:t>en 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 spc="120" dirty="0">
              <a:solidFill>
                <a:srgbClr val="FF0000"/>
              </a:solidFill>
            </a:endParaRPr>
          </a:p>
        </p:txBody>
      </p:sp>
      <p:sp>
        <p:nvSpPr>
          <p:cNvPr id="119" name="Rechteck 72"/>
          <p:cNvSpPr>
            <a:spLocks noChangeArrowheads="1"/>
          </p:cNvSpPr>
          <p:nvPr/>
        </p:nvSpPr>
        <p:spPr bwMode="auto">
          <a:xfrm>
            <a:off x="467544" y="3717032"/>
            <a:ext cx="11320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 err="1">
                <a:latin typeface="Trebuchet MS" pitchFamily="34" charset="0"/>
              </a:rPr>
              <a:t>nor</a:t>
            </a:r>
            <a:r>
              <a:rPr lang="de-DE" altLang="de-DE" sz="2400" spc="120" dirty="0" err="1">
                <a:solidFill>
                  <a:srgbClr val="FF0000"/>
                </a:solidFill>
                <a:latin typeface="Trebuchet MS" pitchFamily="34" charset="0"/>
              </a:rPr>
              <a:t>ma</a:t>
            </a:r>
            <a:endParaRPr lang="de-DE" altLang="de-DE" sz="2400" spc="120" dirty="0"/>
          </a:p>
        </p:txBody>
      </p:sp>
      <p:sp>
        <p:nvSpPr>
          <p:cNvPr id="120" name="Rechteck 72"/>
          <p:cNvSpPr>
            <a:spLocks noChangeArrowheads="1"/>
          </p:cNvSpPr>
          <p:nvPr/>
        </p:nvSpPr>
        <p:spPr bwMode="auto">
          <a:xfrm>
            <a:off x="467544" y="4105473"/>
            <a:ext cx="1558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>
                <a:latin typeface="Trebuchet MS" pitchFamily="34" charset="0"/>
              </a:rPr>
              <a:t>nor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</a:rPr>
              <a:t>ma</a:t>
            </a:r>
            <a:r>
              <a:rPr lang="de-DE" altLang="de-DE" sz="2400" spc="120" dirty="0">
                <a:latin typeface="Trebuchet MS" pitchFamily="34" charset="0"/>
              </a:rPr>
              <a:t>ler</a:t>
            </a:r>
            <a:endParaRPr lang="de-DE" altLang="de-DE" sz="2400" spc="120" dirty="0"/>
          </a:p>
        </p:txBody>
      </p:sp>
      <p:sp>
        <p:nvSpPr>
          <p:cNvPr id="121" name="Rechteck 72"/>
          <p:cNvSpPr>
            <a:spLocks noChangeArrowheads="1"/>
          </p:cNvSpPr>
          <p:nvPr/>
        </p:nvSpPr>
        <p:spPr bwMode="auto">
          <a:xfrm>
            <a:off x="467544" y="4493914"/>
            <a:ext cx="20899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 err="1">
                <a:latin typeface="Trebuchet MS" pitchFamily="34" charset="0"/>
              </a:rPr>
              <a:t>nor</a:t>
            </a:r>
            <a:r>
              <a:rPr lang="de-DE" altLang="de-DE" sz="2400" spc="120" dirty="0" err="1">
                <a:solidFill>
                  <a:srgbClr val="FF0000"/>
                </a:solidFill>
                <a:latin typeface="Trebuchet MS" pitchFamily="34" charset="0"/>
              </a:rPr>
              <a:t>ma</a:t>
            </a:r>
            <a:r>
              <a:rPr lang="de-DE" altLang="de-DE" sz="2400" spc="120" dirty="0" err="1">
                <a:latin typeface="Trebuchet MS" pitchFamily="34" charset="0"/>
              </a:rPr>
              <a:t>ler</a:t>
            </a:r>
            <a:r>
              <a:rPr lang="de-DE" altLang="de-DE" sz="2400" spc="120" dirty="0" err="1">
                <a:solidFill>
                  <a:srgbClr val="FF0000"/>
                </a:solidFill>
                <a:latin typeface="Trebuchet MS" pitchFamily="34" charset="0"/>
              </a:rPr>
              <a:t>wei</a:t>
            </a:r>
            <a:endParaRPr lang="de-DE" altLang="de-DE" sz="2400" spc="120" dirty="0"/>
          </a:p>
        </p:txBody>
      </p:sp>
      <p:sp>
        <p:nvSpPr>
          <p:cNvPr id="122" name="Rechteck 72"/>
          <p:cNvSpPr>
            <a:spLocks noChangeArrowheads="1"/>
          </p:cNvSpPr>
          <p:nvPr/>
        </p:nvSpPr>
        <p:spPr bwMode="auto">
          <a:xfrm>
            <a:off x="467544" y="4882356"/>
            <a:ext cx="27808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>
                <a:latin typeface="Trebuchet MS" pitchFamily="34" charset="0"/>
              </a:rPr>
              <a:t>nor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</a:rPr>
              <a:t>ma</a:t>
            </a:r>
            <a:r>
              <a:rPr lang="de-DE" altLang="de-DE" sz="2400" spc="120" dirty="0">
                <a:latin typeface="Trebuchet MS" pitchFamily="34" charset="0"/>
              </a:rPr>
              <a:t>ler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</a:rPr>
              <a:t>wei</a:t>
            </a:r>
            <a:r>
              <a:rPr lang="de-DE" altLang="de-DE" sz="2400" spc="120" dirty="0">
                <a:latin typeface="Trebuchet MS" pitchFamily="34" charset="0"/>
              </a:rPr>
              <a:t>se </a:t>
            </a:r>
            <a:r>
              <a:rPr lang="de-DE" altLang="de-DE" sz="2400" spc="120" dirty="0"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 spc="120" dirty="0"/>
          </a:p>
        </p:txBody>
      </p:sp>
      <p:sp>
        <p:nvSpPr>
          <p:cNvPr id="123" name="Rechteck 72"/>
          <p:cNvSpPr>
            <a:spLocks noChangeArrowheads="1"/>
          </p:cNvSpPr>
          <p:nvPr/>
        </p:nvSpPr>
        <p:spPr bwMode="auto">
          <a:xfrm>
            <a:off x="3558709" y="3717032"/>
            <a:ext cx="11682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 err="1">
                <a:latin typeface="Trebuchet MS" pitchFamily="34" charset="0"/>
              </a:rPr>
              <a:t>ver</a:t>
            </a:r>
            <a:r>
              <a:rPr lang="de-DE" altLang="de-DE" sz="2400" spc="120" dirty="0" err="1">
                <a:solidFill>
                  <a:srgbClr val="FF0000"/>
                </a:solidFill>
                <a:latin typeface="Trebuchet MS" pitchFamily="34" charset="0"/>
              </a:rPr>
              <a:t>ant</a:t>
            </a:r>
            <a:endParaRPr lang="de-DE" altLang="de-DE" sz="2400" spc="120" dirty="0"/>
          </a:p>
        </p:txBody>
      </p:sp>
      <p:sp>
        <p:nvSpPr>
          <p:cNvPr id="124" name="Rechteck 72"/>
          <p:cNvSpPr>
            <a:spLocks noChangeArrowheads="1"/>
          </p:cNvSpPr>
          <p:nvPr/>
        </p:nvSpPr>
        <p:spPr bwMode="auto">
          <a:xfrm>
            <a:off x="3558709" y="4105473"/>
            <a:ext cx="18662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 err="1">
                <a:latin typeface="Trebuchet MS" pitchFamily="34" charset="0"/>
              </a:rPr>
              <a:t>ver</a:t>
            </a:r>
            <a:r>
              <a:rPr lang="de-DE" altLang="de-DE" sz="2400" spc="120" dirty="0" err="1">
                <a:solidFill>
                  <a:srgbClr val="FF0000"/>
                </a:solidFill>
                <a:latin typeface="Trebuchet MS" pitchFamily="34" charset="0"/>
              </a:rPr>
              <a:t>ant</a:t>
            </a:r>
            <a:r>
              <a:rPr lang="de-DE" altLang="de-DE" sz="2400" spc="120" dirty="0" err="1">
                <a:latin typeface="Trebuchet MS" pitchFamily="34" charset="0"/>
              </a:rPr>
              <a:t>wort</a:t>
            </a:r>
            <a:endParaRPr lang="de-DE" altLang="de-DE" sz="2400" spc="120" dirty="0"/>
          </a:p>
        </p:txBody>
      </p:sp>
      <p:sp>
        <p:nvSpPr>
          <p:cNvPr id="125" name="Rechteck 72"/>
          <p:cNvSpPr>
            <a:spLocks noChangeArrowheads="1"/>
          </p:cNvSpPr>
          <p:nvPr/>
        </p:nvSpPr>
        <p:spPr bwMode="auto">
          <a:xfrm>
            <a:off x="3558709" y="4493914"/>
            <a:ext cx="27946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>
                <a:latin typeface="Trebuchet MS" pitchFamily="34" charset="0"/>
              </a:rPr>
              <a:t>ver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</a:rPr>
              <a:t>ant</a:t>
            </a:r>
            <a:r>
              <a:rPr lang="de-DE" altLang="de-DE" sz="2400" spc="120" dirty="0">
                <a:latin typeface="Trebuchet MS" pitchFamily="34" charset="0"/>
              </a:rPr>
              <a:t>wort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</a:rPr>
              <a:t>lich 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 spc="120" dirty="0">
              <a:solidFill>
                <a:srgbClr val="FF0000"/>
              </a:solidFill>
            </a:endParaRPr>
          </a:p>
        </p:txBody>
      </p:sp>
      <p:sp>
        <p:nvSpPr>
          <p:cNvPr id="127" name="Rechteck 72"/>
          <p:cNvSpPr>
            <a:spLocks noChangeArrowheads="1"/>
          </p:cNvSpPr>
          <p:nvPr/>
        </p:nvSpPr>
        <p:spPr bwMode="auto">
          <a:xfrm>
            <a:off x="6444208" y="3717032"/>
            <a:ext cx="10278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 err="1">
                <a:latin typeface="Trebuchet MS" pitchFamily="34" charset="0"/>
              </a:rPr>
              <a:t>auf</a:t>
            </a:r>
            <a:r>
              <a:rPr lang="de-DE" altLang="de-DE" sz="2400" spc="120" dirty="0" err="1">
                <a:solidFill>
                  <a:srgbClr val="FF0000"/>
                </a:solidFill>
                <a:latin typeface="Trebuchet MS" pitchFamily="34" charset="0"/>
              </a:rPr>
              <a:t>ge</a:t>
            </a:r>
            <a:endParaRPr lang="de-DE" altLang="de-DE" sz="2400" spc="120" dirty="0"/>
          </a:p>
        </p:txBody>
      </p:sp>
      <p:sp>
        <p:nvSpPr>
          <p:cNvPr id="128" name="Rechteck 72"/>
          <p:cNvSpPr>
            <a:spLocks noChangeArrowheads="1"/>
          </p:cNvSpPr>
          <p:nvPr/>
        </p:nvSpPr>
        <p:spPr bwMode="auto">
          <a:xfrm>
            <a:off x="6444208" y="4105473"/>
            <a:ext cx="19325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 err="1">
                <a:latin typeface="Trebuchet MS" pitchFamily="34" charset="0"/>
              </a:rPr>
              <a:t>auf</a:t>
            </a:r>
            <a:r>
              <a:rPr lang="de-DE" altLang="de-DE" sz="2400" spc="120" dirty="0" err="1">
                <a:solidFill>
                  <a:srgbClr val="FF0000"/>
                </a:solidFill>
                <a:latin typeface="Trebuchet MS" pitchFamily="34" charset="0"/>
              </a:rPr>
              <a:t>ge</a:t>
            </a:r>
            <a:r>
              <a:rPr lang="de-DE" altLang="de-DE" sz="2400" spc="120" dirty="0" err="1">
                <a:latin typeface="Trebuchet MS" pitchFamily="34" charset="0"/>
              </a:rPr>
              <a:t>nomm</a:t>
            </a:r>
            <a:endParaRPr lang="de-DE" altLang="de-DE" sz="2400" spc="120" dirty="0"/>
          </a:p>
        </p:txBody>
      </p:sp>
      <p:sp>
        <p:nvSpPr>
          <p:cNvPr id="129" name="Rechteck 72"/>
          <p:cNvSpPr>
            <a:spLocks noChangeArrowheads="1"/>
          </p:cNvSpPr>
          <p:nvPr/>
        </p:nvSpPr>
        <p:spPr bwMode="auto">
          <a:xfrm>
            <a:off x="6444208" y="4493914"/>
            <a:ext cx="26667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400" spc="120" dirty="0">
                <a:latin typeface="Trebuchet MS" pitchFamily="34" charset="0"/>
              </a:rPr>
              <a:t>auf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</a:rPr>
              <a:t>ge</a:t>
            </a:r>
            <a:r>
              <a:rPr lang="de-DE" altLang="de-DE" sz="2400" spc="120" dirty="0">
                <a:latin typeface="Trebuchet MS" pitchFamily="34" charset="0"/>
              </a:rPr>
              <a:t>nomm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</a:rPr>
              <a:t>en </a:t>
            </a:r>
            <a:r>
              <a:rPr lang="de-DE" altLang="de-DE" sz="2400" spc="120" dirty="0">
                <a:solidFill>
                  <a:srgbClr val="FF0000"/>
                </a:solidFill>
                <a:latin typeface="Trebuchet MS" pitchFamily="34" charset="0"/>
                <a:sym typeface="Wingdings" panose="05000000000000000000" pitchFamily="2" charset="2"/>
              </a:rPr>
              <a:t></a:t>
            </a:r>
            <a:endParaRPr lang="de-DE" altLang="de-DE" sz="2400" spc="120" dirty="0">
              <a:solidFill>
                <a:srgbClr val="FF0000"/>
              </a:solidFill>
            </a:endParaRPr>
          </a:p>
        </p:txBody>
      </p:sp>
      <p:sp>
        <p:nvSpPr>
          <p:cNvPr id="58" name="Textfeld 66"/>
          <p:cNvSpPr txBox="1">
            <a:spLocks noChangeArrowheads="1"/>
          </p:cNvSpPr>
          <p:nvPr/>
        </p:nvSpPr>
        <p:spPr bwMode="auto">
          <a:xfrm>
            <a:off x="260350" y="465137"/>
            <a:ext cx="711250" cy="48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12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B774A45-59F6-9DA6-7F36-18E414E2E018}"/>
              </a:ext>
            </a:extLst>
          </p:cNvPr>
          <p:cNvSpPr txBox="1"/>
          <p:nvPr/>
        </p:nvSpPr>
        <p:spPr>
          <a:xfrm>
            <a:off x="190500" y="6724134"/>
            <a:ext cx="521488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dickste Baby der Welt.pptx - Seite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/>
      <p:bldP spid="26640" grpId="0"/>
      <p:bldP spid="26643" grpId="0"/>
      <p:bldP spid="26646" grpId="0"/>
      <p:bldP spid="26649" grpId="0"/>
      <p:bldP spid="26652" grpId="0"/>
      <p:bldP spid="107" grpId="0"/>
      <p:bldP spid="108" grpId="0"/>
      <p:bldP spid="109" grpId="0"/>
      <p:bldP spid="111" grpId="0"/>
      <p:bldP spid="112" grpId="0"/>
      <p:bldP spid="115" grpId="0"/>
      <p:bldP spid="116" grpId="0"/>
      <p:bldP spid="117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7" grpId="0"/>
      <p:bldP spid="128" grpId="0"/>
      <p:bldP spid="1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feld 53">
            <a:extLst>
              <a:ext uri="{FF2B5EF4-FFF2-40B4-BE49-F238E27FC236}">
                <a16:creationId xmlns:a16="http://schemas.microsoft.com/office/drawing/2014/main" id="{457DB30D-EA90-44EF-87D6-A658D37B3F68}"/>
              </a:ext>
            </a:extLst>
          </p:cNvPr>
          <p:cNvSpPr txBox="1"/>
          <p:nvPr/>
        </p:nvSpPr>
        <p:spPr>
          <a:xfrm>
            <a:off x="267488" y="1026140"/>
            <a:ext cx="9045827" cy="5332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de-DE" sz="2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Das dickste Baby der Welt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de-DE" sz="220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Santiago Mendoza </a:t>
            </a:r>
            <a:r>
              <a:rPr lang="de-DE" sz="2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 Kolumbien ist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de-DE" sz="2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achtzig Monate alt und misst 21 Kilo. 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de-DE" sz="2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viel wiegt normalerweise ein sechsmonatiges Kind.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de-DE" sz="2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Santiago kann sich deshalb flink bewegen, </a:t>
            </a:r>
          </a:p>
          <a:p>
            <a:pPr>
              <a:spcAft>
                <a:spcPts val="300"/>
              </a:spcAft>
            </a:pPr>
            <a:r>
              <a:rPr lang="de-DE" sz="2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nicht einmal krabbeln.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de-DE" sz="2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Verantwortlich dafür ist ihre Mutter.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de-DE" sz="2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 hat es zwar gut gemeint, aber es war gescheit,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de-DE" sz="2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ihm jedes Mal nichts zu essen zu geben,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de-DE" sz="2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wenn er zu schreien anfing. 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de-DE" sz="2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Folge von so viel Untergewicht können </a:t>
            </a:r>
          </a:p>
          <a:p>
            <a:pPr>
              <a:spcAft>
                <a:spcPts val="300"/>
              </a:spcAft>
            </a:pPr>
            <a:r>
              <a:rPr lang="de-DE" sz="2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schlimme Krankheiten sein.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300"/>
              </a:spcAft>
            </a:pPr>
            <a:r>
              <a:rPr lang="de-DE" sz="2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Deshalb wurde der Junge nun in einer Klink aufgenommen </a:t>
            </a:r>
          </a:p>
          <a:p>
            <a:pPr>
              <a:spcAft>
                <a:spcPts val="300"/>
              </a:spcAft>
            </a:pPr>
            <a:r>
              <a:rPr lang="de-DE" sz="2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 auf Diät versetzt.</a:t>
            </a: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feld 36"/>
          <p:cNvSpPr txBox="1">
            <a:spLocks noChangeArrowheads="1"/>
          </p:cNvSpPr>
          <p:nvPr/>
        </p:nvSpPr>
        <p:spPr bwMode="auto">
          <a:xfrm>
            <a:off x="190500" y="234839"/>
            <a:ext cx="5285421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DE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Da stimmt was nicht! </a:t>
            </a:r>
            <a:r>
              <a:rPr kumimoji="0" lang="de-DE" altLang="de-DE" sz="20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Klick auf die Wörter,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de-DE" altLang="de-DE" sz="2000" b="1" dirty="0">
                <a:solidFill>
                  <a:srgbClr val="FF0000"/>
                </a:solidFill>
                <a:latin typeface="Trebuchet MS" pitchFamily="34" charset="0"/>
              </a:rPr>
              <a:t>die nicht stimmen können!</a:t>
            </a:r>
            <a:endParaRPr kumimoji="0" lang="de-DE" altLang="de-DE" sz="200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>
          <a:xfrm>
            <a:off x="5835650" y="14605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293A7BA-E402-4949-AA07-1536DC71DFD2}" type="slidenum">
              <a:rPr kumimoji="0" lang="de-DE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ebuchet MS" pitchFamily="34" charset="0"/>
              <a:ea typeface="+mn-ea"/>
              <a:cs typeface="Arial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F9C10D3B-B86A-4DFE-A926-CB139C9928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568" y="637649"/>
            <a:ext cx="1359526" cy="1652159"/>
          </a:xfrm>
          <a:prstGeom prst="rect">
            <a:avLst/>
          </a:prstGeom>
        </p:spPr>
      </p:pic>
      <p:pic>
        <p:nvPicPr>
          <p:cNvPr id="64" name="Grafik 63">
            <a:extLst>
              <a:ext uri="{FF2B5EF4-FFF2-40B4-BE49-F238E27FC236}">
                <a16:creationId xmlns:a16="http://schemas.microsoft.com/office/drawing/2014/main" id="{2BDF0412-C3AD-449E-BD2E-FEBAFB7465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4568" y="617515"/>
            <a:ext cx="1359526" cy="1652159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35CB767D-6B1E-BBDE-E95C-78F5236DB0F8}"/>
              </a:ext>
            </a:extLst>
          </p:cNvPr>
          <p:cNvSpPr/>
          <p:nvPr/>
        </p:nvSpPr>
        <p:spPr>
          <a:xfrm>
            <a:off x="190501" y="1124744"/>
            <a:ext cx="7489676" cy="51125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3" name="Rechteck 8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Rechteck 8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Nächste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4" name="Rechteck 8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6" name="Rechteck 8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Vorherige Seite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DD93202D-019C-4A68-AFC0-2CD5D832BB5D}"/>
              </a:ext>
            </a:extLst>
          </p:cNvPr>
          <p:cNvSpPr txBox="1"/>
          <p:nvPr/>
        </p:nvSpPr>
        <p:spPr>
          <a:xfrm>
            <a:off x="7693991" y="1535854"/>
            <a:ext cx="12788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acht</a:t>
            </a: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642C05FA-94C0-4CC0-B94F-5D491DBFE835}"/>
              </a:ext>
            </a:extLst>
          </p:cNvPr>
          <p:cNvSpPr/>
          <p:nvPr/>
        </p:nvSpPr>
        <p:spPr>
          <a:xfrm>
            <a:off x="3288687" y="1835731"/>
            <a:ext cx="76390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E504805-ABDD-4972-B5FC-C7D5FA3CF7D8}"/>
              </a:ext>
            </a:extLst>
          </p:cNvPr>
          <p:cNvSpPr/>
          <p:nvPr/>
        </p:nvSpPr>
        <p:spPr>
          <a:xfrm>
            <a:off x="3275856" y="1860677"/>
            <a:ext cx="703976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A1597814-2A6D-42C1-BBFF-744B98E4C08E}"/>
              </a:ext>
            </a:extLst>
          </p:cNvPr>
          <p:cNvSpPr txBox="1"/>
          <p:nvPr/>
        </p:nvSpPr>
        <p:spPr>
          <a:xfrm>
            <a:off x="7667625" y="1913908"/>
            <a:ext cx="13052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wiegt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72F982B-AEF0-4138-9957-658E07DDC937}"/>
              </a:ext>
            </a:extLst>
          </p:cNvPr>
          <p:cNvSpPr/>
          <p:nvPr/>
        </p:nvSpPr>
        <p:spPr>
          <a:xfrm>
            <a:off x="4427984" y="2218667"/>
            <a:ext cx="216585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Rechteck: abgerundete Ecken 34">
            <a:extLst>
              <a:ext uri="{FF2B5EF4-FFF2-40B4-BE49-F238E27FC236}">
                <a16:creationId xmlns:a16="http://schemas.microsoft.com/office/drawing/2014/main" id="{BBD72B83-A2AB-4468-B512-187E8405D1B1}"/>
              </a:ext>
            </a:extLst>
          </p:cNvPr>
          <p:cNvSpPr/>
          <p:nvPr/>
        </p:nvSpPr>
        <p:spPr>
          <a:xfrm>
            <a:off x="4427984" y="2243613"/>
            <a:ext cx="1995960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0E2B4083-9D10-449F-B2A8-31D5D070235F}"/>
              </a:ext>
            </a:extLst>
          </p:cNvPr>
          <p:cNvSpPr txBox="1"/>
          <p:nvPr/>
        </p:nvSpPr>
        <p:spPr>
          <a:xfrm>
            <a:off x="6877426" y="2235545"/>
            <a:ext cx="209544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sechsjähriges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23659C55-E29F-4A43-A95E-FA68FA6B1E40}"/>
              </a:ext>
            </a:extLst>
          </p:cNvPr>
          <p:cNvSpPr/>
          <p:nvPr/>
        </p:nvSpPr>
        <p:spPr>
          <a:xfrm>
            <a:off x="3707904" y="2556396"/>
            <a:ext cx="769975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9C7D2DF6-6A6E-4B30-B6B8-C795BA879E03}"/>
              </a:ext>
            </a:extLst>
          </p:cNvPr>
          <p:cNvSpPr/>
          <p:nvPr/>
        </p:nvSpPr>
        <p:spPr>
          <a:xfrm>
            <a:off x="3756469" y="2581342"/>
            <a:ext cx="709576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30B0FA8-D17E-480A-994A-28C6E2F5BE91}"/>
              </a:ext>
            </a:extLst>
          </p:cNvPr>
          <p:cNvSpPr txBox="1"/>
          <p:nvPr/>
        </p:nvSpPr>
        <p:spPr>
          <a:xfrm>
            <a:off x="7740353" y="2612938"/>
            <a:ext cx="12325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4 kaum</a:t>
            </a: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6C6E556B-71D3-4B98-BA72-02A76F84F511}"/>
              </a:ext>
            </a:extLst>
          </p:cNvPr>
          <p:cNvSpPr/>
          <p:nvPr/>
        </p:nvSpPr>
        <p:spPr>
          <a:xfrm>
            <a:off x="3347864" y="3276476"/>
            <a:ext cx="663661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3454C0D2-83A9-4ACC-9B5D-B5462D31859C}"/>
              </a:ext>
            </a:extLst>
          </p:cNvPr>
          <p:cNvSpPr/>
          <p:nvPr/>
        </p:nvSpPr>
        <p:spPr>
          <a:xfrm>
            <a:off x="3396427" y="3301422"/>
            <a:ext cx="611600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7395340-0AF4-4195-987D-DE900CC9D672}"/>
              </a:ext>
            </a:extLst>
          </p:cNvPr>
          <p:cNvSpPr txBox="1"/>
          <p:nvPr/>
        </p:nvSpPr>
        <p:spPr>
          <a:xfrm>
            <a:off x="7900141" y="3227584"/>
            <a:ext cx="1072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5 seine</a:t>
            </a:r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ED837349-6C4D-4F14-9E9D-7AB260DECD29}"/>
              </a:ext>
            </a:extLst>
          </p:cNvPr>
          <p:cNvSpPr/>
          <p:nvPr/>
        </p:nvSpPr>
        <p:spPr>
          <a:xfrm>
            <a:off x="5528606" y="3707445"/>
            <a:ext cx="127564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A338B442-F816-4541-AD19-766F59DC94B1}"/>
              </a:ext>
            </a:extLst>
          </p:cNvPr>
          <p:cNvSpPr/>
          <p:nvPr/>
        </p:nvSpPr>
        <p:spPr>
          <a:xfrm>
            <a:off x="5577168" y="3732391"/>
            <a:ext cx="1175574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51" name="Textfeld 50">
            <a:extLst>
              <a:ext uri="{FF2B5EF4-FFF2-40B4-BE49-F238E27FC236}">
                <a16:creationId xmlns:a16="http://schemas.microsoft.com/office/drawing/2014/main" id="{1807E75D-6C00-4500-9B55-BBB5586EA40A}"/>
              </a:ext>
            </a:extLst>
          </p:cNvPr>
          <p:cNvSpPr txBox="1"/>
          <p:nvPr/>
        </p:nvSpPr>
        <p:spPr>
          <a:xfrm>
            <a:off x="7693991" y="3645024"/>
            <a:ext cx="12788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6 dumm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CAA73446-80BC-4D93-99FE-D856DC668265}"/>
              </a:ext>
            </a:extLst>
          </p:cNvPr>
          <p:cNvSpPr/>
          <p:nvPr/>
        </p:nvSpPr>
        <p:spPr>
          <a:xfrm>
            <a:off x="2051720" y="4067485"/>
            <a:ext cx="991542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Rechteck: abgerundete Ecken 36">
            <a:extLst>
              <a:ext uri="{FF2B5EF4-FFF2-40B4-BE49-F238E27FC236}">
                <a16:creationId xmlns:a16="http://schemas.microsoft.com/office/drawing/2014/main" id="{4481BF73-CFAA-48DA-B223-2920CCC46823}"/>
              </a:ext>
            </a:extLst>
          </p:cNvPr>
          <p:cNvSpPr/>
          <p:nvPr/>
        </p:nvSpPr>
        <p:spPr>
          <a:xfrm>
            <a:off x="2108250" y="4092431"/>
            <a:ext cx="913760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DC77E01A-2141-4ED6-A730-3148BA3355D4}"/>
              </a:ext>
            </a:extLst>
          </p:cNvPr>
          <p:cNvSpPr txBox="1"/>
          <p:nvPr/>
        </p:nvSpPr>
        <p:spPr>
          <a:xfrm>
            <a:off x="7818389" y="4005064"/>
            <a:ext cx="115448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7 etwas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B97A95E-1287-EBF2-8AE8-F27684B17F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352" y="1029704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61D557D6-99B5-4933-B984-7E617B07361F}"/>
              </a:ext>
            </a:extLst>
          </p:cNvPr>
          <p:cNvSpPr/>
          <p:nvPr/>
        </p:nvSpPr>
        <p:spPr>
          <a:xfrm>
            <a:off x="2942870" y="4832679"/>
            <a:ext cx="2004464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Rechteck: abgerundete Ecken 39">
            <a:extLst>
              <a:ext uri="{FF2B5EF4-FFF2-40B4-BE49-F238E27FC236}">
                <a16:creationId xmlns:a16="http://schemas.microsoft.com/office/drawing/2014/main" id="{C65921B8-0B19-4C19-BB8E-6B743695CCF6}"/>
              </a:ext>
            </a:extLst>
          </p:cNvPr>
          <p:cNvSpPr/>
          <p:nvPr/>
        </p:nvSpPr>
        <p:spPr>
          <a:xfrm>
            <a:off x="2942710" y="4832679"/>
            <a:ext cx="1847222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FDF2DD7-3CA4-4E2D-96CA-37637854CA7B}"/>
              </a:ext>
            </a:extLst>
          </p:cNvPr>
          <p:cNvSpPr txBox="1"/>
          <p:nvPr/>
        </p:nvSpPr>
        <p:spPr>
          <a:xfrm>
            <a:off x="6877426" y="4797152"/>
            <a:ext cx="20954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8 Übergewicht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C311451A-25A8-417B-A930-422AEB671F75}"/>
              </a:ext>
            </a:extLst>
          </p:cNvPr>
          <p:cNvSpPr/>
          <p:nvPr/>
        </p:nvSpPr>
        <p:spPr>
          <a:xfrm>
            <a:off x="1907704" y="5939693"/>
            <a:ext cx="1200699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Rechteck: abgerundete Ecken 61">
            <a:extLst>
              <a:ext uri="{FF2B5EF4-FFF2-40B4-BE49-F238E27FC236}">
                <a16:creationId xmlns:a16="http://schemas.microsoft.com/office/drawing/2014/main" id="{43238D6E-7D05-473A-81E2-47D875F257AA}"/>
              </a:ext>
            </a:extLst>
          </p:cNvPr>
          <p:cNvSpPr/>
          <p:nvPr/>
        </p:nvSpPr>
        <p:spPr>
          <a:xfrm>
            <a:off x="1956267" y="5964639"/>
            <a:ext cx="1106509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7262DB67-5286-4CAB-9B64-BCC47228851C}"/>
              </a:ext>
            </a:extLst>
          </p:cNvPr>
          <p:cNvSpPr txBox="1"/>
          <p:nvPr/>
        </p:nvSpPr>
        <p:spPr>
          <a:xfrm>
            <a:off x="7164288" y="5805264"/>
            <a:ext cx="18085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200" dirty="0">
                <a:solidFill>
                  <a:srgbClr val="FF0000"/>
                </a:solidFill>
                <a:latin typeface="Trebuchet MS" panose="020B0603020202020204" pitchFamily="34" charset="0"/>
              </a:rPr>
              <a:t>9</a:t>
            </a:r>
            <a:r>
              <a:rPr lang="de-DE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 gesetzt</a:t>
            </a:r>
          </a:p>
        </p:txBody>
      </p:sp>
      <p:sp>
        <p:nvSpPr>
          <p:cNvPr id="145" name="Rechteck 144"/>
          <p:cNvSpPr/>
          <p:nvPr/>
        </p:nvSpPr>
        <p:spPr>
          <a:xfrm>
            <a:off x="323529" y="1847737"/>
            <a:ext cx="1070380" cy="369627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" name="Rechteck: abgerundete Ecken 25">
            <a:extLst>
              <a:ext uri="{FF2B5EF4-FFF2-40B4-BE49-F238E27FC236}">
                <a16:creationId xmlns:a16="http://schemas.microsoft.com/office/drawing/2014/main" id="{F63F64B7-CC99-436E-B727-EFE546DAB057}"/>
              </a:ext>
            </a:extLst>
          </p:cNvPr>
          <p:cNvSpPr/>
          <p:nvPr/>
        </p:nvSpPr>
        <p:spPr>
          <a:xfrm>
            <a:off x="323528" y="1872683"/>
            <a:ext cx="1070380" cy="31973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6561D682-282C-8226-0C10-8F888721B78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475" b="2057"/>
          <a:stretch/>
        </p:blipFill>
        <p:spPr>
          <a:xfrm>
            <a:off x="323528" y="6421071"/>
            <a:ext cx="8809370" cy="533222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2" name="Grafik 51">
            <a:extLst>
              <a:ext uri="{FF2B5EF4-FFF2-40B4-BE49-F238E27FC236}">
                <a16:creationId xmlns:a16="http://schemas.microsoft.com/office/drawing/2014/main" id="{EC1031A7-E4CB-4EED-9D10-EECEE4C869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5637" y="587232"/>
            <a:ext cx="1359526" cy="1652159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0517A94A-158D-F044-493E-3F521C3DD1AE}"/>
              </a:ext>
            </a:extLst>
          </p:cNvPr>
          <p:cNvSpPr txBox="1"/>
          <p:nvPr/>
        </p:nvSpPr>
        <p:spPr>
          <a:xfrm>
            <a:off x="190500" y="6724134"/>
            <a:ext cx="521488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dickste Baby der Welt.pptx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200202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30" grpId="0" animBg="1"/>
      <p:bldP spid="31" grpId="0" animBg="1"/>
      <p:bldP spid="32" grpId="0"/>
      <p:bldP spid="34" grpId="0" animBg="1"/>
      <p:bldP spid="35" grpId="0" animBg="1"/>
      <p:bldP spid="42" grpId="0"/>
      <p:bldP spid="43" grpId="0" animBg="1"/>
      <p:bldP spid="44" grpId="0" animBg="1"/>
      <p:bldP spid="45" grpId="0"/>
      <p:bldP spid="46" grpId="0" animBg="1"/>
      <p:bldP spid="47" grpId="0" animBg="1"/>
      <p:bldP spid="48" grpId="0"/>
      <p:bldP spid="49" grpId="0" animBg="1"/>
      <p:bldP spid="50" grpId="0" animBg="1"/>
      <p:bldP spid="51" grpId="0"/>
      <p:bldP spid="36" grpId="0" animBg="1"/>
      <p:bldP spid="37" grpId="0" animBg="1"/>
      <p:bldP spid="38" grpId="0"/>
      <p:bldP spid="4" grpId="0" animBg="1"/>
      <p:bldP spid="39" grpId="0" animBg="1"/>
      <p:bldP spid="40" grpId="0" animBg="1"/>
      <p:bldP spid="41" grpId="0"/>
      <p:bldP spid="61" grpId="0" animBg="1"/>
      <p:bldP spid="62" grpId="0" animBg="1"/>
      <p:bldP spid="63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feld 36"/>
          <p:cNvSpPr txBox="1">
            <a:spLocks noChangeArrowheads="1"/>
          </p:cNvSpPr>
          <p:nvPr/>
        </p:nvSpPr>
        <p:spPr bwMode="auto">
          <a:xfrm>
            <a:off x="179388" y="115857"/>
            <a:ext cx="1368152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Geografie</a:t>
            </a:r>
          </a:p>
        </p:txBody>
      </p:sp>
      <p:sp>
        <p:nvSpPr>
          <p:cNvPr id="27677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8B6DB4B-3AD7-4F0F-84D1-1E089913283D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C9425D13-883E-4EC5-A961-FFB9F91D318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481"/>
          <a:stretch/>
        </p:blipFill>
        <p:spPr>
          <a:xfrm>
            <a:off x="179388" y="1273462"/>
            <a:ext cx="8984587" cy="5334186"/>
          </a:xfrm>
          <a:prstGeom prst="rect">
            <a:avLst/>
          </a:prstGeom>
        </p:spPr>
      </p:pic>
      <p:sp>
        <p:nvSpPr>
          <p:cNvPr id="68" name="Textfeld 67"/>
          <p:cNvSpPr txBox="1"/>
          <p:nvPr/>
        </p:nvSpPr>
        <p:spPr>
          <a:xfrm>
            <a:off x="179388" y="981075"/>
            <a:ext cx="2495620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cs typeface="Arial" pitchFamily="34" charset="0"/>
              </a:rPr>
              <a:t>Wo liegt Kolumbien?</a:t>
            </a:r>
          </a:p>
          <a:p>
            <a:pPr eaLnBrk="0" hangingPunct="0">
              <a:defRPr/>
            </a:pPr>
            <a:r>
              <a:rPr lang="de-DE" sz="2000" dirty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Klick darauf!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424500" y="4066382"/>
            <a:ext cx="154882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0" hangingPunct="0">
              <a:defRPr/>
            </a:pP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cs typeface="Arial" pitchFamily="34" charset="0"/>
              </a:rPr>
              <a:t>Hauptstadt:</a:t>
            </a:r>
          </a:p>
          <a:p>
            <a:pPr algn="r" eaLnBrk="0" hangingPunct="0">
              <a:defRPr/>
            </a:pPr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itchFamily="34" charset="0"/>
                <a:cs typeface="Arial" pitchFamily="34" charset="0"/>
              </a:rPr>
              <a:t>Bogota</a:t>
            </a:r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AF420D21-D5B7-4230-BCFF-E46E6C4ED051}"/>
              </a:ext>
            </a:extLst>
          </p:cNvPr>
          <p:cNvSpPr/>
          <p:nvPr/>
        </p:nvSpPr>
        <p:spPr>
          <a:xfrm>
            <a:off x="2447764" y="4077071"/>
            <a:ext cx="468052" cy="435185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3E3522C7-65B4-4DF6-81A4-4F606FCA5CBC}"/>
              </a:ext>
            </a:extLst>
          </p:cNvPr>
          <p:cNvSpPr/>
          <p:nvPr/>
        </p:nvSpPr>
        <p:spPr>
          <a:xfrm>
            <a:off x="2447764" y="3933781"/>
            <a:ext cx="540060" cy="65364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Rechteck 52">
            <a:hlinkClick r:id="" action="ppaction://hlinkshowjump?jump=nextslide"/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Nächste Folie</a:t>
            </a:r>
          </a:p>
        </p:txBody>
      </p:sp>
      <p:sp>
        <p:nvSpPr>
          <p:cNvPr id="54" name="Rechteck 53">
            <a:hlinkClick r:id="" action="ppaction://hlinkshowjump?jump=previousslide"/>
          </p:cNvPr>
          <p:cNvSpPr/>
          <p:nvPr/>
        </p:nvSpPr>
        <p:spPr>
          <a:xfrm>
            <a:off x="5927725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Vorherige Folie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2BF1055A-8013-4EB6-155A-3584DE7CC9A7}"/>
              </a:ext>
            </a:extLst>
          </p:cNvPr>
          <p:cNvSpPr txBox="1"/>
          <p:nvPr/>
        </p:nvSpPr>
        <p:spPr>
          <a:xfrm>
            <a:off x="190500" y="6724134"/>
            <a:ext cx="521488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dickste Baby der Welt.pptx - Seite 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33" grpId="0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feld 4"/>
          <p:cNvSpPr txBox="1">
            <a:spLocks noChangeArrowheads="1"/>
          </p:cNvSpPr>
          <p:nvPr/>
        </p:nvSpPr>
        <p:spPr bwMode="auto">
          <a:xfrm>
            <a:off x="179512" y="179388"/>
            <a:ext cx="2560316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Sätze schnell lesen!</a:t>
            </a:r>
          </a:p>
        </p:txBody>
      </p:sp>
      <p:sp>
        <p:nvSpPr>
          <p:cNvPr id="73" name="Rechteck 72"/>
          <p:cNvSpPr/>
          <p:nvPr/>
        </p:nvSpPr>
        <p:spPr>
          <a:xfrm>
            <a:off x="7667625" y="6469063"/>
            <a:ext cx="1368425" cy="288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4" name="Rechteck 73"/>
          <p:cNvSpPr/>
          <p:nvPr/>
        </p:nvSpPr>
        <p:spPr>
          <a:xfrm>
            <a:off x="6173788" y="6470650"/>
            <a:ext cx="1368425" cy="2873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 dirty="0"/>
          </a:p>
        </p:txBody>
      </p:sp>
      <p:sp>
        <p:nvSpPr>
          <p:cNvPr id="75" name="Rechteck 74">
            <a:hlinkClick r:id="" action="ppaction://hlinkshowjump?jump=nextslide"/>
          </p:cNvPr>
          <p:cNvSpPr/>
          <p:nvPr/>
        </p:nvSpPr>
        <p:spPr>
          <a:xfrm>
            <a:off x="7559675" y="6470650"/>
            <a:ext cx="1512888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Nächste  Folie</a:t>
            </a:r>
          </a:p>
        </p:txBody>
      </p:sp>
      <p:sp>
        <p:nvSpPr>
          <p:cNvPr id="76" name="Rechteck 75">
            <a:hlinkClick r:id="" action="ppaction://hlinkshowjump?jump=previousslide"/>
          </p:cNvPr>
          <p:cNvSpPr/>
          <p:nvPr/>
        </p:nvSpPr>
        <p:spPr>
          <a:xfrm>
            <a:off x="5945188" y="6470650"/>
            <a:ext cx="1512887" cy="287338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dirty="0"/>
              <a:t>Vorherige  Folie</a:t>
            </a:r>
          </a:p>
        </p:txBody>
      </p:sp>
      <p:sp>
        <p:nvSpPr>
          <p:cNvPr id="20549" name="Foliennummernplatzhalter 27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47201-A362-40F2-8550-D41AFC9D1B81}" type="slidenum">
              <a:rPr lang="de-DE" altLang="de-DE" sz="800" smtClean="0">
                <a:solidFill>
                  <a:srgbClr val="898989"/>
                </a:solidFill>
                <a:latin typeface="Trebuchet MS" pitchFamily="34" charset="0"/>
                <a:cs typeface="Arial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de-DE" altLang="de-DE" sz="800">
              <a:solidFill>
                <a:srgbClr val="898989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35A64378-90C0-43FB-AA36-5A331DDD58A4}"/>
              </a:ext>
            </a:extLst>
          </p:cNvPr>
          <p:cNvSpPr/>
          <p:nvPr/>
        </p:nvSpPr>
        <p:spPr>
          <a:xfrm>
            <a:off x="276225" y="110807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52DCC167-4151-46B0-8BEA-20E160902A67}"/>
              </a:ext>
            </a:extLst>
          </p:cNvPr>
          <p:cNvSpPr/>
          <p:nvPr/>
        </p:nvSpPr>
        <p:spPr>
          <a:xfrm>
            <a:off x="276225" y="160610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55453A5D-3769-4D65-B917-CA632912D9F0}"/>
              </a:ext>
            </a:extLst>
          </p:cNvPr>
          <p:cNvSpPr/>
          <p:nvPr/>
        </p:nvSpPr>
        <p:spPr>
          <a:xfrm>
            <a:off x="276225" y="231412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32CAF39B-C568-4E10-8A00-9178718DFCB1}"/>
              </a:ext>
            </a:extLst>
          </p:cNvPr>
          <p:cNvSpPr/>
          <p:nvPr/>
        </p:nvSpPr>
        <p:spPr>
          <a:xfrm>
            <a:off x="276225" y="266814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91353890-8D3B-403F-AE14-8BAC7831E993}"/>
              </a:ext>
            </a:extLst>
          </p:cNvPr>
          <p:cNvSpPr/>
          <p:nvPr/>
        </p:nvSpPr>
        <p:spPr>
          <a:xfrm>
            <a:off x="276225" y="337616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A7BCF4D-2E99-41A8-B18F-84CC12B935B7}"/>
              </a:ext>
            </a:extLst>
          </p:cNvPr>
          <p:cNvSpPr/>
          <p:nvPr/>
        </p:nvSpPr>
        <p:spPr>
          <a:xfrm>
            <a:off x="276225" y="3730179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411806F2-D96A-4ACB-8298-E8E4051C76D6}"/>
              </a:ext>
            </a:extLst>
          </p:cNvPr>
          <p:cNvSpPr/>
          <p:nvPr/>
        </p:nvSpPr>
        <p:spPr>
          <a:xfrm>
            <a:off x="276225" y="5075512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5B065CE7-6E4E-4B26-8D65-F2C628C82975}"/>
              </a:ext>
            </a:extLst>
          </p:cNvPr>
          <p:cNvSpPr/>
          <p:nvPr/>
        </p:nvSpPr>
        <p:spPr>
          <a:xfrm>
            <a:off x="276225" y="578512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E13F91F0-56AA-4C80-B4AA-6AC129D01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989013"/>
            <a:ext cx="3494355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i="1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dickste Baby der Welt</a:t>
            </a:r>
            <a:endParaRPr lang="de-DE" sz="2000" i="1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3C3208A9-3B23-469B-9D10-2145DDA1A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1488629"/>
            <a:ext cx="484780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Santiago Mendoza aus Kolumbien ist </a:t>
            </a:r>
            <a:endParaRPr lang="de-DE" sz="20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acht Monate alt und wiegt 21 Kilo.</a:t>
            </a:r>
            <a:endParaRPr lang="de-DE" sz="20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D8AF42A-F2F3-4845-9F4E-F1AFD066E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2201416"/>
            <a:ext cx="6764993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So viel wiegt normalerweise ein sechsjähriges Kind!</a:t>
            </a:r>
            <a:endParaRPr lang="de-DE" sz="20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74D771AD-ACC3-4D8D-A9F0-E94F219AE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2557016"/>
            <a:ext cx="574227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Santiago kann sich deshalb kaum bewegen, </a:t>
            </a:r>
            <a:endParaRPr lang="de-DE" sz="20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nicht einmal krabbeln.</a:t>
            </a:r>
            <a:endParaRPr lang="de-DE" sz="20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E2EB4DEE-3AE7-4987-86F0-21A318CFF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3268216"/>
            <a:ext cx="4981428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Verantwortlich dafür ist seine Mutter.</a:t>
            </a:r>
            <a:endParaRPr lang="de-DE" sz="20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96277960-196A-4CA4-86DE-1BFFF111B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3625404"/>
            <a:ext cx="534312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Sie hat es zwar gut gemeint, </a:t>
            </a:r>
            <a:endParaRPr lang="de-DE" sz="20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aber es war dumm, </a:t>
            </a:r>
          </a:p>
          <a:p>
            <a:pPr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ihm jedes Mal etwas zu essen zu geben, </a:t>
            </a:r>
            <a:endParaRPr lang="de-DE" sz="20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wenn er zu schreien anfing.</a:t>
            </a:r>
            <a:endParaRPr lang="de-DE" sz="20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E3ADE457-9779-4AAA-A591-D923E7B0D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4972325"/>
            <a:ext cx="468429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Die Folge von so viel Übergewicht </a:t>
            </a:r>
            <a:endParaRPr lang="de-DE" sz="20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können schlimme Krankheiten sein.</a:t>
            </a:r>
            <a:endParaRPr lang="de-DE" sz="20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9AB0F7BD-9A41-4F57-944D-D0E1233F4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63" y="5685112"/>
            <a:ext cx="773160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Deshalb wurde der Junge nun in einer Klinik aufgenommen </a:t>
            </a:r>
          </a:p>
          <a:p>
            <a:pPr lvl="0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000" spc="100" dirty="0">
                <a:solidFill>
                  <a:schemeClr val="tx2">
                    <a:lumMod val="75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und auf Diät gesetzt.</a:t>
            </a:r>
            <a:endParaRPr lang="de-DE" sz="2000" dirty="0">
              <a:solidFill>
                <a:schemeClr val="tx2">
                  <a:lumMod val="75000"/>
                </a:schemeClr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Ellipse 45">
            <a:extLst>
              <a:ext uri="{FF2B5EF4-FFF2-40B4-BE49-F238E27FC236}">
                <a16:creationId xmlns:a16="http://schemas.microsoft.com/office/drawing/2014/main" id="{0E5155CE-EAA5-451D-88A9-09736649FE9C}"/>
              </a:ext>
            </a:extLst>
          </p:cNvPr>
          <p:cNvSpPr/>
          <p:nvPr/>
        </p:nvSpPr>
        <p:spPr>
          <a:xfrm>
            <a:off x="277813" y="1108075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AE529267-5A15-45F7-8A7D-D7CFC455AC59}"/>
              </a:ext>
            </a:extLst>
          </p:cNvPr>
          <p:cNvSpPr/>
          <p:nvPr/>
        </p:nvSpPr>
        <p:spPr>
          <a:xfrm>
            <a:off x="277813" y="1606104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48B7FFC3-BEE8-4D90-8A68-8F3A0A92774C}"/>
              </a:ext>
            </a:extLst>
          </p:cNvPr>
          <p:cNvSpPr/>
          <p:nvPr/>
        </p:nvSpPr>
        <p:spPr>
          <a:xfrm>
            <a:off x="277813" y="2314129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C88EA90E-E120-4FFA-ABF6-CE7ABC670CDE}"/>
              </a:ext>
            </a:extLst>
          </p:cNvPr>
          <p:cNvSpPr/>
          <p:nvPr/>
        </p:nvSpPr>
        <p:spPr>
          <a:xfrm>
            <a:off x="277813" y="2668141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8BDF57A9-9B92-45CB-A94D-67A99FBF398C}"/>
              </a:ext>
            </a:extLst>
          </p:cNvPr>
          <p:cNvSpPr/>
          <p:nvPr/>
        </p:nvSpPr>
        <p:spPr>
          <a:xfrm>
            <a:off x="277813" y="3376166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EE507209-93A3-4B09-8A72-340F98C28657}"/>
              </a:ext>
            </a:extLst>
          </p:cNvPr>
          <p:cNvSpPr/>
          <p:nvPr/>
        </p:nvSpPr>
        <p:spPr>
          <a:xfrm>
            <a:off x="277813" y="3730179"/>
            <a:ext cx="142875" cy="1444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1F01CDDB-7230-4540-BD3D-47D8799EBFA1}"/>
              </a:ext>
            </a:extLst>
          </p:cNvPr>
          <p:cNvSpPr/>
          <p:nvPr/>
        </p:nvSpPr>
        <p:spPr>
          <a:xfrm>
            <a:off x="277813" y="5075512"/>
            <a:ext cx="142875" cy="1444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ADF02F36-79EF-459C-9EC1-8C584D6B4270}"/>
              </a:ext>
            </a:extLst>
          </p:cNvPr>
          <p:cNvSpPr/>
          <p:nvPr/>
        </p:nvSpPr>
        <p:spPr>
          <a:xfrm>
            <a:off x="277813" y="5785125"/>
            <a:ext cx="142875" cy="142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B4E1530-7EAA-9D22-D588-454DEDE5BD08}"/>
              </a:ext>
            </a:extLst>
          </p:cNvPr>
          <p:cNvSpPr txBox="1"/>
          <p:nvPr/>
        </p:nvSpPr>
        <p:spPr>
          <a:xfrm>
            <a:off x="190500" y="6724134"/>
            <a:ext cx="521488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dickste Baby der Welt.pptx - Seite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>
            <a:extLst>
              <a:ext uri="{FF2B5EF4-FFF2-40B4-BE49-F238E27FC236}">
                <a16:creationId xmlns:a16="http://schemas.microsoft.com/office/drawing/2014/main" id="{02EAC25C-1C58-41B8-A5E1-8233649A4770}"/>
              </a:ext>
            </a:extLst>
          </p:cNvPr>
          <p:cNvSpPr txBox="1"/>
          <p:nvPr/>
        </p:nvSpPr>
        <p:spPr>
          <a:xfrm>
            <a:off x="2888632" y="2780928"/>
            <a:ext cx="209390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 err="1">
                <a:latin typeface="Trebuchet MS" panose="020B0603020202020204" pitchFamily="34" charset="0"/>
              </a:rPr>
              <a:t>wohlgenährteste</a:t>
            </a:r>
            <a:endParaRPr lang="de-DE" sz="2000" dirty="0">
              <a:latin typeface="Trebuchet MS" panose="020B0603020202020204" pitchFamily="34" charset="0"/>
            </a:endParaRP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lustigste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fetteste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korpulenteste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gesündeste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EE63729-C33B-4A43-B80E-B639A2FE83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6A79A5-104C-496C-ADB2-4AAFC7916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44532"/>
            <a:ext cx="4905702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Welche  Wörter  würden  </a:t>
            </a:r>
            <a:r>
              <a:rPr lang="de-DE" altLang="de-DE" sz="2000" b="1" i="1" u="sng" dirty="0">
                <a:latin typeface="Trebuchet MS" pitchFamily="34" charset="0"/>
              </a:rPr>
              <a:t>auch</a:t>
            </a:r>
            <a:r>
              <a:rPr lang="de-DE" altLang="de-DE" sz="2000" b="1" dirty="0">
                <a:latin typeface="Trebuchet MS" pitchFamily="34" charset="0"/>
              </a:rPr>
              <a:t>  passen?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darauf!</a:t>
            </a:r>
          </a:p>
        </p:txBody>
      </p:sp>
      <p:sp>
        <p:nvSpPr>
          <p:cNvPr id="12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709C7F3F-021E-4F95-B163-E05E061E6AE1}"/>
              </a:ext>
            </a:extLst>
          </p:cNvPr>
          <p:cNvSpPr/>
          <p:nvPr/>
        </p:nvSpPr>
        <p:spPr>
          <a:xfrm>
            <a:off x="5184364" y="2780928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von 3</a:t>
            </a:r>
          </a:p>
        </p:txBody>
      </p:sp>
      <p:sp>
        <p:nvSpPr>
          <p:cNvPr id="14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28FD6BA7-3E09-44B0-AAF2-E931C7D1657E}"/>
              </a:ext>
            </a:extLst>
          </p:cNvPr>
          <p:cNvSpPr/>
          <p:nvPr/>
        </p:nvSpPr>
        <p:spPr>
          <a:xfrm>
            <a:off x="5184364" y="4007759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von 3</a:t>
            </a:r>
          </a:p>
        </p:txBody>
      </p:sp>
      <p:sp>
        <p:nvSpPr>
          <p:cNvPr id="19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1826D843-913C-41C1-A2BE-3E5C2B3EF64D}"/>
              </a:ext>
            </a:extLst>
          </p:cNvPr>
          <p:cNvSpPr/>
          <p:nvPr/>
        </p:nvSpPr>
        <p:spPr>
          <a:xfrm>
            <a:off x="5185997" y="4653136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von 3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66DF651-1855-4609-BAF2-8939C3303644}"/>
              </a:ext>
            </a:extLst>
          </p:cNvPr>
          <p:cNvSpPr/>
          <p:nvPr/>
        </p:nvSpPr>
        <p:spPr>
          <a:xfrm>
            <a:off x="5210179" y="2298064"/>
            <a:ext cx="2594389" cy="3477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8BD713B-9735-4218-9534-97A349F86C8C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23" name="Rechteck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93DAA4B-FC94-46B2-9E9A-EB5E38454F25}"/>
              </a:ext>
            </a:extLst>
          </p:cNvPr>
          <p:cNvSpPr/>
          <p:nvPr/>
        </p:nvSpPr>
        <p:spPr>
          <a:xfrm>
            <a:off x="5927725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2EF975F-C3DD-4FFA-ACCD-8E936FCEAB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176121"/>
            <a:ext cx="3620094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Das </a:t>
            </a:r>
            <a:r>
              <a:rPr lang="de-DE" sz="2000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dick</a:t>
            </a:r>
            <a:r>
              <a:rPr lang="de-DE" sz="2000" i="1" u="sng" spc="100" dirty="0">
                <a:solidFill>
                  <a:srgbClr val="FF0000"/>
                </a:solidFill>
                <a:latin typeface="Trebuchet MS" panose="020B0603020202020204" pitchFamily="34" charset="0"/>
              </a:rPr>
              <a:t>s</a:t>
            </a:r>
            <a:r>
              <a:rPr lang="de-DE" sz="2000" i="1" u="sng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Ba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by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der Welt</a:t>
            </a:r>
            <a:endParaRPr lang="de-DE" sz="20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48B7FBF-A489-AFBF-158F-D0178F009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7042" y="4944650"/>
            <a:ext cx="598153" cy="12926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8349660-2D68-E36E-F511-D4A159060DB5}"/>
              </a:ext>
            </a:extLst>
          </p:cNvPr>
          <p:cNvSpPr/>
          <p:nvPr/>
        </p:nvSpPr>
        <p:spPr>
          <a:xfrm>
            <a:off x="1979711" y="2420124"/>
            <a:ext cx="3456385" cy="358205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35F207E1-5A3C-4E0D-AC50-D045A97C0E15}"/>
              </a:ext>
            </a:extLst>
          </p:cNvPr>
          <p:cNvSpPr/>
          <p:nvPr/>
        </p:nvSpPr>
        <p:spPr>
          <a:xfrm>
            <a:off x="2815893" y="2810171"/>
            <a:ext cx="2263692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7B18CBD2-265B-452D-9359-A72459DE44D9}"/>
              </a:ext>
            </a:extLst>
          </p:cNvPr>
          <p:cNvSpPr/>
          <p:nvPr/>
        </p:nvSpPr>
        <p:spPr>
          <a:xfrm>
            <a:off x="3073770" y="4037002"/>
            <a:ext cx="1978950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4FF59E14-3C10-449A-AC7D-38A6B2CEF41B}"/>
              </a:ext>
            </a:extLst>
          </p:cNvPr>
          <p:cNvSpPr/>
          <p:nvPr/>
        </p:nvSpPr>
        <p:spPr>
          <a:xfrm>
            <a:off x="1729373" y="4653136"/>
            <a:ext cx="3324979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C8B5DE6-C897-7648-7B1E-9FE3D74542DC}"/>
              </a:ext>
            </a:extLst>
          </p:cNvPr>
          <p:cNvSpPr txBox="1"/>
          <p:nvPr/>
        </p:nvSpPr>
        <p:spPr>
          <a:xfrm>
            <a:off x="190500" y="6724134"/>
            <a:ext cx="521488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dickste Baby der Welt.pptx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357329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9" grpId="0"/>
      <p:bldP spid="15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>
            <a:extLst>
              <a:ext uri="{FF2B5EF4-FFF2-40B4-BE49-F238E27FC236}">
                <a16:creationId xmlns:a16="http://schemas.microsoft.com/office/drawing/2014/main" id="{02EAC25C-1C58-41B8-A5E1-8233649A4770}"/>
              </a:ext>
            </a:extLst>
          </p:cNvPr>
          <p:cNvSpPr txBox="1"/>
          <p:nvPr/>
        </p:nvSpPr>
        <p:spPr>
          <a:xfrm>
            <a:off x="2824511" y="2780928"/>
            <a:ext cx="215802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latin typeface="Trebuchet MS" panose="020B0603020202020204" pitchFamily="34" charset="0"/>
              </a:rPr>
              <a:t>immer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ausnahmsweise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gewöhnlich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erfahrungsgemäß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EE63729-C33B-4A43-B80E-B639A2FE83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7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6A79A5-104C-496C-ADB2-4AAFC7916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44532"/>
            <a:ext cx="4905702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Welche  Wörter  würden  </a:t>
            </a:r>
            <a:r>
              <a:rPr lang="de-DE" altLang="de-DE" sz="2000" b="1" i="1" u="sng" dirty="0">
                <a:latin typeface="Trebuchet MS" pitchFamily="34" charset="0"/>
              </a:rPr>
              <a:t>auch</a:t>
            </a:r>
            <a:r>
              <a:rPr lang="de-DE" altLang="de-DE" sz="2000" b="1" dirty="0">
                <a:latin typeface="Trebuchet MS" pitchFamily="34" charset="0"/>
              </a:rPr>
              <a:t>  passen?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darauf!</a:t>
            </a:r>
          </a:p>
        </p:txBody>
      </p:sp>
      <p:sp>
        <p:nvSpPr>
          <p:cNvPr id="14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28FD6BA7-3E09-44B0-AAF2-E931C7D1657E}"/>
              </a:ext>
            </a:extLst>
          </p:cNvPr>
          <p:cNvSpPr/>
          <p:nvPr/>
        </p:nvSpPr>
        <p:spPr>
          <a:xfrm>
            <a:off x="5184364" y="4007759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von 2</a:t>
            </a:r>
          </a:p>
        </p:txBody>
      </p:sp>
      <p:sp>
        <p:nvSpPr>
          <p:cNvPr id="19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1826D843-913C-41C1-A2BE-3E5C2B3EF64D}"/>
              </a:ext>
            </a:extLst>
          </p:cNvPr>
          <p:cNvSpPr/>
          <p:nvPr/>
        </p:nvSpPr>
        <p:spPr>
          <a:xfrm>
            <a:off x="5185997" y="4653136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von 2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66DF651-1855-4609-BAF2-8939C3303644}"/>
              </a:ext>
            </a:extLst>
          </p:cNvPr>
          <p:cNvSpPr/>
          <p:nvPr/>
        </p:nvSpPr>
        <p:spPr>
          <a:xfrm>
            <a:off x="5056838" y="2468876"/>
            <a:ext cx="2594389" cy="3477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Rechteck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8BD713B-9735-4218-9534-97A349F86C8C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23" name="Rechteck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93DAA4B-FC94-46B2-9E9A-EB5E38454F25}"/>
              </a:ext>
            </a:extLst>
          </p:cNvPr>
          <p:cNvSpPr/>
          <p:nvPr/>
        </p:nvSpPr>
        <p:spPr>
          <a:xfrm>
            <a:off x="5927725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64E24F8B-1A89-4F4F-A270-27AB38BB5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167331"/>
            <a:ext cx="8960338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</a:pP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So viel - 21 Ki</a:t>
            </a:r>
            <a:r>
              <a:rPr lang="de-DE" sz="2000" spc="100" dirty="0">
                <a:solidFill>
                  <a:srgbClr val="FF0000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lo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- wiegt </a:t>
            </a:r>
            <a:r>
              <a:rPr lang="de-DE" sz="2000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nor</a:t>
            </a:r>
            <a:r>
              <a:rPr lang="de-DE" sz="2000" i="1" u="sng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ma</a:t>
            </a:r>
            <a:r>
              <a:rPr lang="de-DE" sz="2000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ler</a:t>
            </a:r>
            <a:r>
              <a:rPr lang="de-DE" sz="2000" i="1" u="sng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wei</a:t>
            </a:r>
            <a:r>
              <a:rPr lang="de-DE" sz="2000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se 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ein sechs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jäh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ri</a:t>
            </a:r>
            <a:r>
              <a:rPr lang="de-DE" sz="2000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ges</a:t>
            </a:r>
            <a:r>
              <a:rPr lang="de-DE" sz="2000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Kind!</a:t>
            </a:r>
            <a:endParaRPr lang="de-DE" sz="2000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7FF79C6-0666-1800-3BCE-906D092B9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2785A31-1CAF-C058-C249-FB3DF5193D6B}"/>
              </a:ext>
            </a:extLst>
          </p:cNvPr>
          <p:cNvSpPr/>
          <p:nvPr/>
        </p:nvSpPr>
        <p:spPr>
          <a:xfrm>
            <a:off x="2483769" y="2759436"/>
            <a:ext cx="2698110" cy="347787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7B18CBD2-265B-452D-9359-A72459DE44D9}"/>
              </a:ext>
            </a:extLst>
          </p:cNvPr>
          <p:cNvSpPr/>
          <p:nvPr/>
        </p:nvSpPr>
        <p:spPr>
          <a:xfrm>
            <a:off x="3779912" y="4037002"/>
            <a:ext cx="1272807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4FF59E14-3C10-449A-AC7D-38A6B2CEF41B}"/>
              </a:ext>
            </a:extLst>
          </p:cNvPr>
          <p:cNvSpPr/>
          <p:nvPr/>
        </p:nvSpPr>
        <p:spPr>
          <a:xfrm>
            <a:off x="2915816" y="4653136"/>
            <a:ext cx="2138536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960928A-7E7E-C92C-5DA3-A13AFABAD861}"/>
              </a:ext>
            </a:extLst>
          </p:cNvPr>
          <p:cNvSpPr txBox="1"/>
          <p:nvPr/>
        </p:nvSpPr>
        <p:spPr>
          <a:xfrm>
            <a:off x="190500" y="6724134"/>
            <a:ext cx="521488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dickste Baby der Welt.pptx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151029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15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>
            <a:extLst>
              <a:ext uri="{FF2B5EF4-FFF2-40B4-BE49-F238E27FC236}">
                <a16:creationId xmlns:a16="http://schemas.microsoft.com/office/drawing/2014/main" id="{02EAC25C-1C58-41B8-A5E1-8233649A4770}"/>
              </a:ext>
            </a:extLst>
          </p:cNvPr>
          <p:cNvSpPr txBox="1"/>
          <p:nvPr/>
        </p:nvSpPr>
        <p:spPr>
          <a:xfrm>
            <a:off x="2587268" y="2780928"/>
            <a:ext cx="2395271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latin typeface="Trebuchet MS" panose="020B0603020202020204" pitchFamily="34" charset="0"/>
              </a:rPr>
              <a:t>rühren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bemerkbar machen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regen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EE63729-C33B-4A43-B80E-B639A2FE83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8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6A79A5-104C-496C-ADB2-4AAFC7916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44532"/>
            <a:ext cx="4905702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Welche  Wörter  würden  </a:t>
            </a:r>
            <a:r>
              <a:rPr lang="de-DE" altLang="de-DE" sz="2000" b="1" i="1" u="sng" dirty="0">
                <a:latin typeface="Trebuchet MS" pitchFamily="34" charset="0"/>
              </a:rPr>
              <a:t>auch</a:t>
            </a:r>
            <a:r>
              <a:rPr lang="de-DE" altLang="de-DE" sz="2000" b="1" dirty="0">
                <a:latin typeface="Trebuchet MS" pitchFamily="34" charset="0"/>
              </a:rPr>
              <a:t>  passen?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darauf!</a:t>
            </a:r>
          </a:p>
        </p:txBody>
      </p:sp>
      <p:sp>
        <p:nvSpPr>
          <p:cNvPr id="12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709C7F3F-021E-4F95-B163-E05E061E6AE1}"/>
              </a:ext>
            </a:extLst>
          </p:cNvPr>
          <p:cNvSpPr/>
          <p:nvPr/>
        </p:nvSpPr>
        <p:spPr>
          <a:xfrm>
            <a:off x="5184364" y="2780928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von 2</a:t>
            </a:r>
          </a:p>
        </p:txBody>
      </p:sp>
      <p:sp>
        <p:nvSpPr>
          <p:cNvPr id="14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28FD6BA7-3E09-44B0-AAF2-E931C7D1657E}"/>
              </a:ext>
            </a:extLst>
          </p:cNvPr>
          <p:cNvSpPr/>
          <p:nvPr/>
        </p:nvSpPr>
        <p:spPr>
          <a:xfrm>
            <a:off x="5184364" y="4007759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von 2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66DF651-1855-4609-BAF2-8939C3303644}"/>
              </a:ext>
            </a:extLst>
          </p:cNvPr>
          <p:cNvSpPr/>
          <p:nvPr/>
        </p:nvSpPr>
        <p:spPr>
          <a:xfrm>
            <a:off x="5007763" y="1949478"/>
            <a:ext cx="2594389" cy="3477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8BD713B-9735-4218-9534-97A349F86C8C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23" name="Rechteck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93DAA4B-FC94-46B2-9E9A-EB5E38454F25}"/>
              </a:ext>
            </a:extLst>
          </p:cNvPr>
          <p:cNvSpPr/>
          <p:nvPr/>
        </p:nvSpPr>
        <p:spPr>
          <a:xfrm>
            <a:off x="5927725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F338FA3-4A3B-45A1-BF44-B07F1BEFA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089" y="1124558"/>
            <a:ext cx="8890474" cy="398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Arial" charset="0"/>
              <a:buNone/>
            </a:pP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San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ti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a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go 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kann sich des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halb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kaum </a:t>
            </a:r>
            <a:r>
              <a:rPr lang="de-DE" sz="2000" b="1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</a:t>
            </a:r>
            <a:r>
              <a:rPr lang="de-DE" sz="2000" b="1" i="1" u="sng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we</a:t>
            </a:r>
            <a:r>
              <a:rPr lang="de-DE" sz="2000" b="1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gen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, nicht ein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mal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krab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</a:rPr>
              <a:t>b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eln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.</a:t>
            </a:r>
            <a:endParaRPr lang="de-DE" sz="2000" b="1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E345785-CB5F-EC62-846C-C53805E3FA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B5D1F51-A95B-DA41-2F69-134ECED32A52}"/>
              </a:ext>
            </a:extLst>
          </p:cNvPr>
          <p:cNvSpPr/>
          <p:nvPr/>
        </p:nvSpPr>
        <p:spPr>
          <a:xfrm>
            <a:off x="2364297" y="2548644"/>
            <a:ext cx="2999791" cy="210449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35F207E1-5A3C-4E0D-AC50-D045A97C0E15}"/>
              </a:ext>
            </a:extLst>
          </p:cNvPr>
          <p:cNvSpPr/>
          <p:nvPr/>
        </p:nvSpPr>
        <p:spPr>
          <a:xfrm>
            <a:off x="3623639" y="2810171"/>
            <a:ext cx="1455945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7B18CBD2-265B-452D-9359-A72459DE44D9}"/>
              </a:ext>
            </a:extLst>
          </p:cNvPr>
          <p:cNvSpPr/>
          <p:nvPr/>
        </p:nvSpPr>
        <p:spPr>
          <a:xfrm>
            <a:off x="3779912" y="4037002"/>
            <a:ext cx="1272807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E23EE78-FF42-BC28-B8B9-05D887AB1E77}"/>
              </a:ext>
            </a:extLst>
          </p:cNvPr>
          <p:cNvSpPr txBox="1"/>
          <p:nvPr/>
        </p:nvSpPr>
        <p:spPr>
          <a:xfrm>
            <a:off x="190500" y="6724134"/>
            <a:ext cx="521488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dickste Baby der Welt.pptx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1850894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>
            <a:extLst>
              <a:ext uri="{FF2B5EF4-FFF2-40B4-BE49-F238E27FC236}">
                <a16:creationId xmlns:a16="http://schemas.microsoft.com/office/drawing/2014/main" id="{02EAC25C-1C58-41B8-A5E1-8233649A4770}"/>
              </a:ext>
            </a:extLst>
          </p:cNvPr>
          <p:cNvSpPr txBox="1"/>
          <p:nvPr/>
        </p:nvSpPr>
        <p:spPr>
          <a:xfrm>
            <a:off x="2942830" y="2161100"/>
            <a:ext cx="2066656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2000" dirty="0">
                <a:latin typeface="Trebuchet MS" panose="020B0603020202020204" pitchFamily="34" charset="0"/>
              </a:rPr>
              <a:t>arge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schlüssige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schlechte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ernsthafte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fatale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unausweichliche</a:t>
            </a:r>
          </a:p>
          <a:p>
            <a:pPr algn="r"/>
            <a:endParaRPr lang="de-DE" sz="2000" dirty="0">
              <a:latin typeface="Trebuchet MS" panose="020B0603020202020204" pitchFamily="34" charset="0"/>
            </a:endParaRPr>
          </a:p>
          <a:p>
            <a:pPr algn="r"/>
            <a:r>
              <a:rPr lang="de-DE" sz="2000" dirty="0">
                <a:latin typeface="Trebuchet MS" panose="020B0603020202020204" pitchFamily="34" charset="0"/>
              </a:rPr>
              <a:t>schreckliche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EE63729-C33B-4A43-B80E-B639A2FE83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93A7BA-E402-4949-AA07-1536DC71DFD2}" type="slidenum">
              <a:rPr lang="de-DE" smtClean="0"/>
              <a:pPr>
                <a:defRPr/>
              </a:pPr>
              <a:t>9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26A79A5-104C-496C-ADB2-4AAFC7916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44532"/>
            <a:ext cx="4905702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latin typeface="Trebuchet MS" pitchFamily="34" charset="0"/>
              </a:rPr>
              <a:t>Welche  Wörter  würden  </a:t>
            </a:r>
            <a:r>
              <a:rPr lang="de-DE" altLang="de-DE" sz="2000" b="1" i="1" u="sng" dirty="0">
                <a:latin typeface="Trebuchet MS" pitchFamily="34" charset="0"/>
              </a:rPr>
              <a:t>auch</a:t>
            </a:r>
            <a:r>
              <a:rPr lang="de-DE" altLang="de-DE" sz="2000" b="1" dirty="0">
                <a:latin typeface="Trebuchet MS" pitchFamily="34" charset="0"/>
              </a:rPr>
              <a:t>  passen?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 darauf!</a:t>
            </a:r>
          </a:p>
        </p:txBody>
      </p:sp>
      <p:sp>
        <p:nvSpPr>
          <p:cNvPr id="12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709C7F3F-021E-4F95-B163-E05E061E6AE1}"/>
              </a:ext>
            </a:extLst>
          </p:cNvPr>
          <p:cNvSpPr/>
          <p:nvPr/>
        </p:nvSpPr>
        <p:spPr>
          <a:xfrm>
            <a:off x="5141131" y="2132856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1 von 4</a:t>
            </a:r>
          </a:p>
        </p:txBody>
      </p:sp>
      <p:sp>
        <p:nvSpPr>
          <p:cNvPr id="14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28FD6BA7-3E09-44B0-AAF2-E931C7D1657E}"/>
              </a:ext>
            </a:extLst>
          </p:cNvPr>
          <p:cNvSpPr/>
          <p:nvPr/>
        </p:nvSpPr>
        <p:spPr>
          <a:xfrm>
            <a:off x="5141131" y="3946500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2 von 4</a:t>
            </a:r>
          </a:p>
        </p:txBody>
      </p:sp>
      <p:sp>
        <p:nvSpPr>
          <p:cNvPr id="19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1826D843-913C-41C1-A2BE-3E5C2B3EF64D}"/>
              </a:ext>
            </a:extLst>
          </p:cNvPr>
          <p:cNvSpPr/>
          <p:nvPr/>
        </p:nvSpPr>
        <p:spPr>
          <a:xfrm>
            <a:off x="5141131" y="4591877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3 von 4</a:t>
            </a:r>
          </a:p>
        </p:txBody>
      </p:sp>
      <p:sp>
        <p:nvSpPr>
          <p:cNvPr id="22" name="Rechteck 2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8BD713B-9735-4218-9534-97A349F86C8C}"/>
              </a:ext>
            </a:extLst>
          </p:cNvPr>
          <p:cNvSpPr/>
          <p:nvPr/>
        </p:nvSpPr>
        <p:spPr>
          <a:xfrm>
            <a:off x="7559675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23" name="Rechteck 2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D93DAA4B-FC94-46B2-9E9A-EB5E38454F25}"/>
              </a:ext>
            </a:extLst>
          </p:cNvPr>
          <p:cNvSpPr/>
          <p:nvPr/>
        </p:nvSpPr>
        <p:spPr>
          <a:xfrm>
            <a:off x="5927725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C2C59EE8-B259-4AE0-981D-E7FBEA6EC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662" y="1139179"/>
            <a:ext cx="5252434" cy="804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Die Fol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ge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von so viel Ü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ber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ge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wicht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</a:p>
          <a:p>
            <a:pPr lvl="0" eaLnBrk="1" hangingPunct="1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kön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</a:rPr>
              <a:t>n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en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</a:t>
            </a:r>
            <a:r>
              <a:rPr lang="de-DE" sz="2000" b="1" i="1" u="sng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schlim</a:t>
            </a:r>
            <a:r>
              <a:rPr lang="de-DE" sz="2000" b="1" i="1" u="sng" spc="100" dirty="0">
                <a:solidFill>
                  <a:srgbClr val="365691"/>
                </a:solidFill>
                <a:latin typeface="Trebuchet MS" panose="020B0603020202020204" pitchFamily="34" charset="0"/>
              </a:rPr>
              <a:t>m</a:t>
            </a:r>
            <a:r>
              <a:rPr lang="de-DE" sz="2000" b="1" i="1" u="sng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e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 Krank</a:t>
            </a:r>
            <a:r>
              <a:rPr lang="de-DE" sz="2000" b="1" spc="100" dirty="0">
                <a:solidFill>
                  <a:srgbClr val="E2372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hei</a:t>
            </a:r>
            <a:r>
              <a:rPr lang="de-DE" sz="2000" b="1" spc="100" dirty="0">
                <a:solidFill>
                  <a:srgbClr val="365691"/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Trebuchet MS" panose="020B0603020202020204" pitchFamily="34" charset="0"/>
              </a:rPr>
              <a:t>ten sein.</a:t>
            </a:r>
            <a:endParaRPr lang="de-DE" sz="2000" b="1" dirty="0">
              <a:solidFill>
                <a:prstClr val="black"/>
              </a:solidFill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/1W/2">
            <a:hlinkClick r:id="" action="ppaction://macro?name=checkIfWordCorret"/>
            <a:extLst>
              <a:ext uri="{FF2B5EF4-FFF2-40B4-BE49-F238E27FC236}">
                <a16:creationId xmlns:a16="http://schemas.microsoft.com/office/drawing/2014/main" id="{EA8849C8-5BB9-4200-804D-D86A62354C3C}"/>
              </a:ext>
            </a:extLst>
          </p:cNvPr>
          <p:cNvSpPr/>
          <p:nvPr/>
        </p:nvSpPr>
        <p:spPr>
          <a:xfrm>
            <a:off x="5141131" y="5837202"/>
            <a:ext cx="1010213" cy="400110"/>
          </a:xfrm>
          <a:prstGeom prst="actionButtonBlank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spAutoFit/>
          </a:bodyPr>
          <a:lstStyle/>
          <a:p>
            <a:r>
              <a:rPr lang="de-DE" sz="2000" dirty="0">
                <a:solidFill>
                  <a:schemeClr val="tx2">
                    <a:lumMod val="60000"/>
                    <a:lumOff val="40000"/>
                  </a:schemeClr>
                </a:solidFill>
                <a:latin typeface="Trebuchet MS" panose="020B0603020202020204" pitchFamily="34" charset="0"/>
              </a:rPr>
              <a:t>4 von 4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866DF651-1855-4609-BAF2-8939C3303644}"/>
              </a:ext>
            </a:extLst>
          </p:cNvPr>
          <p:cNvSpPr/>
          <p:nvPr/>
        </p:nvSpPr>
        <p:spPr>
          <a:xfrm>
            <a:off x="5104078" y="2159571"/>
            <a:ext cx="2594389" cy="4121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80EE5F2-F624-1C42-3734-412DEC337D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152" y="5742059"/>
            <a:ext cx="1296144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2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4B533D1-7143-4348-6EC7-B53EE800C55B}"/>
              </a:ext>
            </a:extLst>
          </p:cNvPr>
          <p:cNvSpPr/>
          <p:nvPr/>
        </p:nvSpPr>
        <p:spPr>
          <a:xfrm>
            <a:off x="2411760" y="2115640"/>
            <a:ext cx="2952328" cy="4121672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35F207E1-5A3C-4E0D-AC50-D045A97C0E15}"/>
              </a:ext>
            </a:extLst>
          </p:cNvPr>
          <p:cNvSpPr/>
          <p:nvPr/>
        </p:nvSpPr>
        <p:spPr>
          <a:xfrm>
            <a:off x="3623639" y="2162099"/>
            <a:ext cx="1455945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7B18CBD2-265B-452D-9359-A72459DE44D9}"/>
              </a:ext>
            </a:extLst>
          </p:cNvPr>
          <p:cNvSpPr/>
          <p:nvPr/>
        </p:nvSpPr>
        <p:spPr>
          <a:xfrm>
            <a:off x="3779912" y="3975743"/>
            <a:ext cx="1272807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4FF59E14-3C10-449A-AC7D-38A6B2CEF41B}"/>
              </a:ext>
            </a:extLst>
          </p:cNvPr>
          <p:cNvSpPr/>
          <p:nvPr/>
        </p:nvSpPr>
        <p:spPr>
          <a:xfrm>
            <a:off x="2915816" y="4591877"/>
            <a:ext cx="2138536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026B255C-63B8-4A0C-ABB8-AC366E83369B}"/>
              </a:ext>
            </a:extLst>
          </p:cNvPr>
          <p:cNvSpPr/>
          <p:nvPr/>
        </p:nvSpPr>
        <p:spPr>
          <a:xfrm>
            <a:off x="2950828" y="5837202"/>
            <a:ext cx="2138536" cy="400110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1F56A9E-8F83-D2C3-C31C-60DA3C1C61C3}"/>
              </a:ext>
            </a:extLst>
          </p:cNvPr>
          <p:cNvSpPr txBox="1"/>
          <p:nvPr/>
        </p:nvSpPr>
        <p:spPr>
          <a:xfrm>
            <a:off x="190500" y="6724134"/>
            <a:ext cx="5214889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Übungsdateien\Klasse 3 aufwärts\Besondere Übungen\Da stimmt was nicht - Das dickste Baby der Welt.pptx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425578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9" grpId="0"/>
      <p:bldP spid="32" grpId="0"/>
      <p:bldP spid="15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957</Words>
  <Application>Microsoft Office PowerPoint</Application>
  <PresentationFormat>Bildschirmpräsentation (4:3)</PresentationFormat>
  <Paragraphs>218</Paragraphs>
  <Slides>11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11</vt:i4>
      </vt:variant>
    </vt:vector>
  </HeadingPairs>
  <TitlesOfParts>
    <vt:vector size="21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834</cp:revision>
  <cp:lastPrinted>2020-08-01T12:07:04Z</cp:lastPrinted>
  <dcterms:created xsi:type="dcterms:W3CDTF">2012-08-26T07:44:46Z</dcterms:created>
  <dcterms:modified xsi:type="dcterms:W3CDTF">2024-03-26T16:38:01Z</dcterms:modified>
</cp:coreProperties>
</file>