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9"/>
  </p:notesMasterIdLst>
  <p:sldIdLst>
    <p:sldId id="404" r:id="rId9"/>
    <p:sldId id="456" r:id="rId10"/>
    <p:sldId id="457" r:id="rId11"/>
    <p:sldId id="458" r:id="rId12"/>
    <p:sldId id="616" r:id="rId13"/>
    <p:sldId id="617" r:id="rId14"/>
    <p:sldId id="593" r:id="rId15"/>
    <p:sldId id="618" r:id="rId16"/>
    <p:sldId id="430" r:id="rId17"/>
    <p:sldId id="433" r:id="rId18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3" autoAdjust="0"/>
    <p:restoredTop sz="94692" autoAdjust="0"/>
  </p:normalViewPr>
  <p:slideViewPr>
    <p:cSldViewPr>
      <p:cViewPr varScale="1">
        <p:scale>
          <a:sx n="89" d="100"/>
          <a:sy n="89" d="100"/>
        </p:scale>
        <p:origin x="13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FF83154-9974-442A-AD6D-1DCFAD7FD988}"/>
    <pc:docChg chg="custSel modSld">
      <pc:chgData name="Siegbert Rudolph" userId="2af4d44886c067cc" providerId="LiveId" clId="{0FF83154-9974-442A-AD6D-1DCFAD7FD988}" dt="2022-10-17T10:26:41.397" v="65" actId="1076"/>
      <pc:docMkLst>
        <pc:docMk/>
      </pc:docMkLst>
      <pc:sldChg chg="delSp modSp mod">
        <pc:chgData name="Siegbert Rudolph" userId="2af4d44886c067cc" providerId="LiveId" clId="{0FF83154-9974-442A-AD6D-1DCFAD7FD988}" dt="2022-10-17T10:26:41.350" v="5" actId="1076"/>
        <pc:sldMkLst>
          <pc:docMk/>
          <pc:sldMk cId="0" sldId="404"/>
        </pc:sldMkLst>
        <pc:spChg chg="mod">
          <ac:chgData name="Siegbert Rudolph" userId="2af4d44886c067cc" providerId="LiveId" clId="{0FF83154-9974-442A-AD6D-1DCFAD7FD988}" dt="2022-10-17T10:26:41.350" v="5" actId="1076"/>
          <ac:spMkLst>
            <pc:docMk/>
            <pc:sldMk cId="0" sldId="404"/>
            <ac:spMk id="2" creationId="{ECCAD2CA-62E9-F171-8F57-30593B3779CC}"/>
          </ac:spMkLst>
        </pc:spChg>
        <pc:spChg chg="del">
          <ac:chgData name="Siegbert Rudolph" userId="2af4d44886c067cc" providerId="LiveId" clId="{0FF83154-9974-442A-AD6D-1DCFAD7FD988}" dt="2022-10-17T10:26:41.350" v="0" actId="478"/>
          <ac:spMkLst>
            <pc:docMk/>
            <pc:sldMk cId="0" sldId="404"/>
            <ac:spMk id="3" creationId="{1E749314-8070-A7CD-005D-68B684E770BA}"/>
          </ac:spMkLst>
        </pc:spChg>
      </pc:sldChg>
      <pc:sldChg chg="delSp modSp mod">
        <pc:chgData name="Siegbert Rudolph" userId="2af4d44886c067cc" providerId="LiveId" clId="{0FF83154-9974-442A-AD6D-1DCFAD7FD988}" dt="2022-10-17T10:26:41.397" v="59" actId="1076"/>
        <pc:sldMkLst>
          <pc:docMk/>
          <pc:sldMk cId="0" sldId="430"/>
        </pc:sldMkLst>
        <pc:spChg chg="mod">
          <ac:chgData name="Siegbert Rudolph" userId="2af4d44886c067cc" providerId="LiveId" clId="{0FF83154-9974-442A-AD6D-1DCFAD7FD988}" dt="2022-10-17T10:26:41.397" v="59" actId="1076"/>
          <ac:spMkLst>
            <pc:docMk/>
            <pc:sldMk cId="0" sldId="430"/>
            <ac:spMk id="2" creationId="{F17E97A1-4695-F91D-46EC-366E541F4CC5}"/>
          </ac:spMkLst>
        </pc:spChg>
        <pc:spChg chg="del">
          <ac:chgData name="Siegbert Rudolph" userId="2af4d44886c067cc" providerId="LiveId" clId="{0FF83154-9974-442A-AD6D-1DCFAD7FD988}" dt="2022-10-17T10:26:41.397" v="54" actId="478"/>
          <ac:spMkLst>
            <pc:docMk/>
            <pc:sldMk cId="0" sldId="430"/>
            <ac:spMk id="3" creationId="{56442F06-738A-3EC7-28F2-DE611F5DB2E0}"/>
          </ac:spMkLst>
        </pc:spChg>
      </pc:sldChg>
      <pc:sldChg chg="delSp modSp mod">
        <pc:chgData name="Siegbert Rudolph" userId="2af4d44886c067cc" providerId="LiveId" clId="{0FF83154-9974-442A-AD6D-1DCFAD7FD988}" dt="2022-10-17T10:26:41.397" v="65" actId="1076"/>
        <pc:sldMkLst>
          <pc:docMk/>
          <pc:sldMk cId="0" sldId="433"/>
        </pc:sldMkLst>
        <pc:spChg chg="mod">
          <ac:chgData name="Siegbert Rudolph" userId="2af4d44886c067cc" providerId="LiveId" clId="{0FF83154-9974-442A-AD6D-1DCFAD7FD988}" dt="2022-10-17T10:26:41.397" v="65" actId="1076"/>
          <ac:spMkLst>
            <pc:docMk/>
            <pc:sldMk cId="0" sldId="433"/>
            <ac:spMk id="2" creationId="{883C2500-F07E-22A3-D582-A38CC5F743B8}"/>
          </ac:spMkLst>
        </pc:spChg>
        <pc:spChg chg="del">
          <ac:chgData name="Siegbert Rudolph" userId="2af4d44886c067cc" providerId="LiveId" clId="{0FF83154-9974-442A-AD6D-1DCFAD7FD988}" dt="2022-10-17T10:26:41.397" v="60" actId="478"/>
          <ac:spMkLst>
            <pc:docMk/>
            <pc:sldMk cId="0" sldId="433"/>
            <ac:spMk id="5" creationId="{1D8C5D86-A938-1D90-812C-A8859E1B56E2}"/>
          </ac:spMkLst>
        </pc:spChg>
      </pc:sldChg>
      <pc:sldChg chg="delSp modSp mod">
        <pc:chgData name="Siegbert Rudolph" userId="2af4d44886c067cc" providerId="LiveId" clId="{0FF83154-9974-442A-AD6D-1DCFAD7FD988}" dt="2022-10-17T10:26:41.366" v="11" actId="1076"/>
        <pc:sldMkLst>
          <pc:docMk/>
          <pc:sldMk cId="4253986845" sldId="435"/>
        </pc:sldMkLst>
        <pc:spChg chg="mod">
          <ac:chgData name="Siegbert Rudolph" userId="2af4d44886c067cc" providerId="LiveId" clId="{0FF83154-9974-442A-AD6D-1DCFAD7FD988}" dt="2022-10-17T10:26:41.366" v="11" actId="1076"/>
          <ac:spMkLst>
            <pc:docMk/>
            <pc:sldMk cId="4253986845" sldId="435"/>
            <ac:spMk id="3" creationId="{C71D1150-30EC-2553-2D3F-7A6C3A0F3E68}"/>
          </ac:spMkLst>
        </pc:spChg>
        <pc:spChg chg="del">
          <ac:chgData name="Siegbert Rudolph" userId="2af4d44886c067cc" providerId="LiveId" clId="{0FF83154-9974-442A-AD6D-1DCFAD7FD988}" dt="2022-10-17T10:26:41.350" v="6" actId="478"/>
          <ac:spMkLst>
            <pc:docMk/>
            <pc:sldMk cId="4253986845" sldId="435"/>
            <ac:spMk id="4" creationId="{FB55F972-4970-4162-7E87-B4EEEE3ADD64}"/>
          </ac:spMkLst>
        </pc:spChg>
      </pc:sldChg>
      <pc:sldChg chg="delSp modSp mod">
        <pc:chgData name="Siegbert Rudolph" userId="2af4d44886c067cc" providerId="LiveId" clId="{0FF83154-9974-442A-AD6D-1DCFAD7FD988}" dt="2022-10-17T10:26:41.366" v="17" actId="1076"/>
        <pc:sldMkLst>
          <pc:docMk/>
          <pc:sldMk cId="2002025253" sldId="456"/>
        </pc:sldMkLst>
        <pc:spChg chg="mod">
          <ac:chgData name="Siegbert Rudolph" userId="2af4d44886c067cc" providerId="LiveId" clId="{0FF83154-9974-442A-AD6D-1DCFAD7FD988}" dt="2022-10-17T10:26:41.366" v="17" actId="1076"/>
          <ac:spMkLst>
            <pc:docMk/>
            <pc:sldMk cId="2002025253" sldId="456"/>
            <ac:spMk id="3" creationId="{ECD1EBB4-4C9C-07A8-AC1F-D17F8FCCAF32}"/>
          </ac:spMkLst>
        </pc:spChg>
        <pc:spChg chg="del">
          <ac:chgData name="Siegbert Rudolph" userId="2af4d44886c067cc" providerId="LiveId" clId="{0FF83154-9974-442A-AD6D-1DCFAD7FD988}" dt="2022-10-17T10:26:41.366" v="12" actId="478"/>
          <ac:spMkLst>
            <pc:docMk/>
            <pc:sldMk cId="2002025253" sldId="456"/>
            <ac:spMk id="4" creationId="{99178DEF-2A5F-61AF-3CEE-95AB8CB90D08}"/>
          </ac:spMkLst>
        </pc:spChg>
      </pc:sldChg>
      <pc:sldChg chg="delSp modSp mod">
        <pc:chgData name="Siegbert Rudolph" userId="2af4d44886c067cc" providerId="LiveId" clId="{0FF83154-9974-442A-AD6D-1DCFAD7FD988}" dt="2022-10-17T10:26:41.366" v="23" actId="1076"/>
        <pc:sldMkLst>
          <pc:docMk/>
          <pc:sldMk cId="4040935999" sldId="457"/>
        </pc:sldMkLst>
        <pc:spChg chg="mod">
          <ac:chgData name="Siegbert Rudolph" userId="2af4d44886c067cc" providerId="LiveId" clId="{0FF83154-9974-442A-AD6D-1DCFAD7FD988}" dt="2022-10-17T10:26:41.366" v="23" actId="1076"/>
          <ac:spMkLst>
            <pc:docMk/>
            <pc:sldMk cId="4040935999" sldId="457"/>
            <ac:spMk id="3" creationId="{DEEECB3F-0485-189C-FC8D-C0C2645DDD20}"/>
          </ac:spMkLst>
        </pc:spChg>
        <pc:spChg chg="del">
          <ac:chgData name="Siegbert Rudolph" userId="2af4d44886c067cc" providerId="LiveId" clId="{0FF83154-9974-442A-AD6D-1DCFAD7FD988}" dt="2022-10-17T10:26:41.366" v="18" actId="478"/>
          <ac:spMkLst>
            <pc:docMk/>
            <pc:sldMk cId="4040935999" sldId="457"/>
            <ac:spMk id="4" creationId="{B402C7E2-9A20-C5D5-F83A-66498663CA7A}"/>
          </ac:spMkLst>
        </pc:spChg>
      </pc:sldChg>
      <pc:sldChg chg="delSp modSp mod">
        <pc:chgData name="Siegbert Rudolph" userId="2af4d44886c067cc" providerId="LiveId" clId="{0FF83154-9974-442A-AD6D-1DCFAD7FD988}" dt="2022-10-17T10:26:41.380" v="29" actId="1076"/>
        <pc:sldMkLst>
          <pc:docMk/>
          <pc:sldMk cId="1500628350" sldId="458"/>
        </pc:sldMkLst>
        <pc:spChg chg="del">
          <ac:chgData name="Siegbert Rudolph" userId="2af4d44886c067cc" providerId="LiveId" clId="{0FF83154-9974-442A-AD6D-1DCFAD7FD988}" dt="2022-10-17T10:26:41.366" v="24" actId="478"/>
          <ac:spMkLst>
            <pc:docMk/>
            <pc:sldMk cId="1500628350" sldId="458"/>
            <ac:spMk id="4" creationId="{96789B00-8264-B822-FDC2-66558E563AF4}"/>
          </ac:spMkLst>
        </pc:spChg>
        <pc:spChg chg="mod">
          <ac:chgData name="Siegbert Rudolph" userId="2af4d44886c067cc" providerId="LiveId" clId="{0FF83154-9974-442A-AD6D-1DCFAD7FD988}" dt="2022-10-17T10:26:41.380" v="29" actId="1076"/>
          <ac:spMkLst>
            <pc:docMk/>
            <pc:sldMk cId="1500628350" sldId="458"/>
            <ac:spMk id="5" creationId="{ABECB46E-19D6-BFB2-53AE-A751D9ACACEA}"/>
          </ac:spMkLst>
        </pc:spChg>
      </pc:sldChg>
      <pc:sldChg chg="delSp modSp mod">
        <pc:chgData name="Siegbert Rudolph" userId="2af4d44886c067cc" providerId="LiveId" clId="{0FF83154-9974-442A-AD6D-1DCFAD7FD988}" dt="2022-10-17T10:26:41.382" v="47" actId="1076"/>
        <pc:sldMkLst>
          <pc:docMk/>
          <pc:sldMk cId="0" sldId="593"/>
        </pc:sldMkLst>
        <pc:spChg chg="mod">
          <ac:chgData name="Siegbert Rudolph" userId="2af4d44886c067cc" providerId="LiveId" clId="{0FF83154-9974-442A-AD6D-1DCFAD7FD988}" dt="2022-10-17T10:26:41.382" v="47" actId="1076"/>
          <ac:spMkLst>
            <pc:docMk/>
            <pc:sldMk cId="0" sldId="593"/>
            <ac:spMk id="2" creationId="{0B157126-072E-2ECD-D4F6-9A56ED4DAB9B}"/>
          </ac:spMkLst>
        </pc:spChg>
        <pc:spChg chg="del">
          <ac:chgData name="Siegbert Rudolph" userId="2af4d44886c067cc" providerId="LiveId" clId="{0FF83154-9974-442A-AD6D-1DCFAD7FD988}" dt="2022-10-17T10:26:41.382" v="42" actId="478"/>
          <ac:spMkLst>
            <pc:docMk/>
            <pc:sldMk cId="0" sldId="593"/>
            <ac:spMk id="3" creationId="{32F24E08-2A7D-3BDA-0138-FA1DD6185509}"/>
          </ac:spMkLst>
        </pc:spChg>
      </pc:sldChg>
      <pc:sldChg chg="delSp modSp mod">
        <pc:chgData name="Siegbert Rudolph" userId="2af4d44886c067cc" providerId="LiveId" clId="{0FF83154-9974-442A-AD6D-1DCFAD7FD988}" dt="2022-10-17T10:26:41.382" v="35" actId="1076"/>
        <pc:sldMkLst>
          <pc:docMk/>
          <pc:sldMk cId="3691446236" sldId="616"/>
        </pc:sldMkLst>
        <pc:spChg chg="mod">
          <ac:chgData name="Siegbert Rudolph" userId="2af4d44886c067cc" providerId="LiveId" clId="{0FF83154-9974-442A-AD6D-1DCFAD7FD988}" dt="2022-10-17T10:26:41.382" v="35" actId="1076"/>
          <ac:spMkLst>
            <pc:docMk/>
            <pc:sldMk cId="3691446236" sldId="616"/>
            <ac:spMk id="2" creationId="{0C3F63A7-A83C-69FA-D7B1-20A5568AFC50}"/>
          </ac:spMkLst>
        </pc:spChg>
        <pc:spChg chg="del">
          <ac:chgData name="Siegbert Rudolph" userId="2af4d44886c067cc" providerId="LiveId" clId="{0FF83154-9974-442A-AD6D-1DCFAD7FD988}" dt="2022-10-17T10:26:41.380" v="30" actId="478"/>
          <ac:spMkLst>
            <pc:docMk/>
            <pc:sldMk cId="3691446236" sldId="616"/>
            <ac:spMk id="3" creationId="{BA979951-F3C4-0837-C1CF-D05C31EEF071}"/>
          </ac:spMkLst>
        </pc:spChg>
      </pc:sldChg>
      <pc:sldChg chg="delSp modSp mod">
        <pc:chgData name="Siegbert Rudolph" userId="2af4d44886c067cc" providerId="LiveId" clId="{0FF83154-9974-442A-AD6D-1DCFAD7FD988}" dt="2022-10-17T10:26:41.382" v="41" actId="1076"/>
        <pc:sldMkLst>
          <pc:docMk/>
          <pc:sldMk cId="3322466841" sldId="617"/>
        </pc:sldMkLst>
        <pc:spChg chg="mod">
          <ac:chgData name="Siegbert Rudolph" userId="2af4d44886c067cc" providerId="LiveId" clId="{0FF83154-9974-442A-AD6D-1DCFAD7FD988}" dt="2022-10-17T10:26:41.382" v="41" actId="1076"/>
          <ac:spMkLst>
            <pc:docMk/>
            <pc:sldMk cId="3322466841" sldId="617"/>
            <ac:spMk id="2" creationId="{982F046D-0BBD-4D9A-1AA4-0F84FD13B457}"/>
          </ac:spMkLst>
        </pc:spChg>
        <pc:spChg chg="del">
          <ac:chgData name="Siegbert Rudolph" userId="2af4d44886c067cc" providerId="LiveId" clId="{0FF83154-9974-442A-AD6D-1DCFAD7FD988}" dt="2022-10-17T10:26:41.382" v="36" actId="478"/>
          <ac:spMkLst>
            <pc:docMk/>
            <pc:sldMk cId="3322466841" sldId="617"/>
            <ac:spMk id="3" creationId="{53678719-46EF-66B7-3FCD-CCBE0156EA26}"/>
          </ac:spMkLst>
        </pc:spChg>
      </pc:sldChg>
      <pc:sldChg chg="delSp modSp mod">
        <pc:chgData name="Siegbert Rudolph" userId="2af4d44886c067cc" providerId="LiveId" clId="{0FF83154-9974-442A-AD6D-1DCFAD7FD988}" dt="2022-10-17T10:26:41.397" v="53" actId="1076"/>
        <pc:sldMkLst>
          <pc:docMk/>
          <pc:sldMk cId="3141001888" sldId="618"/>
        </pc:sldMkLst>
        <pc:spChg chg="mod">
          <ac:chgData name="Siegbert Rudolph" userId="2af4d44886c067cc" providerId="LiveId" clId="{0FF83154-9974-442A-AD6D-1DCFAD7FD988}" dt="2022-10-17T10:26:41.397" v="53" actId="1076"/>
          <ac:spMkLst>
            <pc:docMk/>
            <pc:sldMk cId="3141001888" sldId="618"/>
            <ac:spMk id="2" creationId="{A2FADAB0-B845-F497-40DD-5C23630D092B}"/>
          </ac:spMkLst>
        </pc:spChg>
        <pc:spChg chg="del">
          <ac:chgData name="Siegbert Rudolph" userId="2af4d44886c067cc" providerId="LiveId" clId="{0FF83154-9974-442A-AD6D-1DCFAD7FD988}" dt="2022-10-17T10:26:41.382" v="48" actId="478"/>
          <ac:spMkLst>
            <pc:docMk/>
            <pc:sldMk cId="3141001888" sldId="618"/>
            <ac:spMk id="3" creationId="{485075D9-D9D1-FFAB-EEBF-C82D2CAD895A}"/>
          </ac:spMkLst>
        </pc:spChg>
      </pc:sldChg>
    </pc:docChg>
  </pc:docChgLst>
  <pc:docChgLst>
    <pc:chgData name="Siegbert Rudolph" userId="2af4d44886c067cc" providerId="LiveId" clId="{039859C1-FD16-497C-AE6B-AB2FE56C6F07}"/>
    <pc:docChg chg="custSel addSld delSld modSld">
      <pc:chgData name="Siegbert Rudolph" userId="2af4d44886c067cc" providerId="LiveId" clId="{039859C1-FD16-497C-AE6B-AB2FE56C6F07}" dt="2022-09-21T13:08:38.542" v="15" actId="20577"/>
      <pc:docMkLst>
        <pc:docMk/>
      </pc:docMkLst>
      <pc:sldChg chg="modSp">
        <pc:chgData name="Siegbert Rudolph" userId="2af4d44886c067cc" providerId="LiveId" clId="{039859C1-FD16-497C-AE6B-AB2FE56C6F07}" dt="2022-09-21T13:08:38.542" v="15" actId="20577"/>
        <pc:sldMkLst>
          <pc:docMk/>
          <pc:sldMk cId="0" sldId="430"/>
        </pc:sldMkLst>
        <pc:spChg chg="mod">
          <ac:chgData name="Siegbert Rudolph" userId="2af4d44886c067cc" providerId="LiveId" clId="{039859C1-FD16-497C-AE6B-AB2FE56C6F07}" dt="2022-09-21T13:08:38.542" v="15" actId="20577"/>
          <ac:spMkLst>
            <pc:docMk/>
            <pc:sldMk cId="0" sldId="430"/>
            <ac:spMk id="12" creationId="{00000000-0000-0000-0000-000000000000}"/>
          </ac:spMkLst>
        </pc:spChg>
      </pc:sldChg>
      <pc:sldChg chg="modSp mod">
        <pc:chgData name="Siegbert Rudolph" userId="2af4d44886c067cc" providerId="LiveId" clId="{039859C1-FD16-497C-AE6B-AB2FE56C6F07}" dt="2022-09-21T13:05:40.851" v="4" actId="1076"/>
        <pc:sldMkLst>
          <pc:docMk/>
          <pc:sldMk cId="2002025253" sldId="456"/>
        </pc:sldMkLst>
        <pc:picChg chg="mod">
          <ac:chgData name="Siegbert Rudolph" userId="2af4d44886c067cc" providerId="LiveId" clId="{039859C1-FD16-497C-AE6B-AB2FE56C6F07}" dt="2022-09-21T13:05:40.851" v="4" actId="1076"/>
          <ac:picMkLst>
            <pc:docMk/>
            <pc:sldMk cId="2002025253" sldId="456"/>
            <ac:picMk id="5" creationId="{0284C33F-877B-40CE-A1DC-3F087DAAD62E}"/>
          </ac:picMkLst>
        </pc:picChg>
      </pc:sldChg>
      <pc:sldChg chg="modSp">
        <pc:chgData name="Siegbert Rudolph" userId="2af4d44886c067cc" providerId="LiveId" clId="{039859C1-FD16-497C-AE6B-AB2FE56C6F07}" dt="2022-09-21T13:08:31.156" v="14" actId="20577"/>
        <pc:sldMkLst>
          <pc:docMk/>
          <pc:sldMk cId="0" sldId="593"/>
        </pc:sldMkLst>
        <pc:spChg chg="mod">
          <ac:chgData name="Siegbert Rudolph" userId="2af4d44886c067cc" providerId="LiveId" clId="{039859C1-FD16-497C-AE6B-AB2FE56C6F07}" dt="2022-09-21T13:08:31.156" v="14" actId="20577"/>
          <ac:spMkLst>
            <pc:docMk/>
            <pc:sldMk cId="0" sldId="593"/>
            <ac:spMk id="43" creationId="{97DFC300-D307-4F2F-9F82-225B9D6A86FA}"/>
          </ac:spMkLst>
        </pc:spChg>
      </pc:sldChg>
      <pc:sldChg chg="modSp mod">
        <pc:chgData name="Siegbert Rudolph" userId="2af4d44886c067cc" providerId="LiveId" clId="{039859C1-FD16-497C-AE6B-AB2FE56C6F07}" dt="2022-09-21T13:08:20.244" v="13" actId="1076"/>
        <pc:sldMkLst>
          <pc:docMk/>
          <pc:sldMk cId="3322466841" sldId="617"/>
        </pc:sldMkLst>
        <pc:spChg chg="mod">
          <ac:chgData name="Siegbert Rudolph" userId="2af4d44886c067cc" providerId="LiveId" clId="{039859C1-FD16-497C-AE6B-AB2FE56C6F07}" dt="2022-09-21T13:08:15.040" v="12" actId="20577"/>
          <ac:spMkLst>
            <pc:docMk/>
            <pc:sldMk cId="3322466841" sldId="617"/>
            <ac:spMk id="26" creationId="{00000000-0000-0000-0000-000000000000}"/>
          </ac:spMkLst>
        </pc:spChg>
        <pc:picChg chg="mod">
          <ac:chgData name="Siegbert Rudolph" userId="2af4d44886c067cc" providerId="LiveId" clId="{039859C1-FD16-497C-AE6B-AB2FE56C6F07}" dt="2022-09-21T13:08:20.244" v="13" actId="1076"/>
          <ac:picMkLst>
            <pc:docMk/>
            <pc:sldMk cId="3322466841" sldId="617"/>
            <ac:picMk id="4" creationId="{D06724F9-2B90-4AD1-A45D-3E68BA181522}"/>
          </ac:picMkLst>
        </pc:picChg>
      </pc:sldChg>
      <pc:sldChg chg="modSp add del mod">
        <pc:chgData name="Siegbert Rudolph" userId="2af4d44886c067cc" providerId="LiveId" clId="{039859C1-FD16-497C-AE6B-AB2FE56C6F07}" dt="2022-09-21T13:05:37.180" v="3" actId="47"/>
        <pc:sldMkLst>
          <pc:docMk/>
          <pc:sldMk cId="3870121019" sldId="619"/>
        </pc:sldMkLst>
        <pc:picChg chg="mod">
          <ac:chgData name="Siegbert Rudolph" userId="2af4d44886c067cc" providerId="LiveId" clId="{039859C1-FD16-497C-AE6B-AB2FE56C6F07}" dt="2022-09-21T13:05:28.885" v="2" actId="1076"/>
          <ac:picMkLst>
            <pc:docMk/>
            <pc:sldMk cId="3870121019" sldId="619"/>
            <ac:picMk id="5" creationId="{0284C33F-877B-40CE-A1DC-3F087DAAD62E}"/>
          </ac:picMkLst>
        </pc:picChg>
      </pc:sldChg>
    </pc:docChg>
  </pc:docChgLst>
  <pc:docChgLst>
    <pc:chgData name="Siegbert Rudolph" userId="2af4d44886c067cc" providerId="LiveId" clId="{74D20C5C-6A5F-489C-BF2A-20312C1B7F33}"/>
    <pc:docChg chg="custSel modSld">
      <pc:chgData name="Siegbert Rudolph" userId="2af4d44886c067cc" providerId="LiveId" clId="{74D20C5C-6A5F-489C-BF2A-20312C1B7F33}" dt="2024-03-26T16:38:08.172" v="59" actId="1076"/>
      <pc:docMkLst>
        <pc:docMk/>
      </pc:docMkLst>
      <pc:sldChg chg="delSp modSp mod">
        <pc:chgData name="Siegbert Rudolph" userId="2af4d44886c067cc" providerId="LiveId" clId="{74D20C5C-6A5F-489C-BF2A-20312C1B7F33}" dt="2024-03-26T16:38:08.125" v="5" actId="1076"/>
        <pc:sldMkLst>
          <pc:docMk/>
          <pc:sldMk cId="0" sldId="404"/>
        </pc:sldMkLst>
        <pc:spChg chg="del">
          <ac:chgData name="Siegbert Rudolph" userId="2af4d44886c067cc" providerId="LiveId" clId="{74D20C5C-6A5F-489C-BF2A-20312C1B7F33}" dt="2024-03-26T16:38:08.125" v="0" actId="478"/>
          <ac:spMkLst>
            <pc:docMk/>
            <pc:sldMk cId="0" sldId="404"/>
            <ac:spMk id="2" creationId="{ECCAD2CA-62E9-F171-8F57-30593B3779CC}"/>
          </ac:spMkLst>
        </pc:spChg>
        <pc:spChg chg="mod">
          <ac:chgData name="Siegbert Rudolph" userId="2af4d44886c067cc" providerId="LiveId" clId="{74D20C5C-6A5F-489C-BF2A-20312C1B7F33}" dt="2024-03-26T16:38:08.125" v="5" actId="1076"/>
          <ac:spMkLst>
            <pc:docMk/>
            <pc:sldMk cId="0" sldId="404"/>
            <ac:spMk id="3" creationId="{9873AA33-E9FD-3C21-1B81-2D3DA941AC27}"/>
          </ac:spMkLst>
        </pc:spChg>
      </pc:sldChg>
      <pc:sldChg chg="delSp modSp mod">
        <pc:chgData name="Siegbert Rudolph" userId="2af4d44886c067cc" providerId="LiveId" clId="{74D20C5C-6A5F-489C-BF2A-20312C1B7F33}" dt="2024-03-26T16:38:08.172" v="53" actId="1076"/>
        <pc:sldMkLst>
          <pc:docMk/>
          <pc:sldMk cId="0" sldId="430"/>
        </pc:sldMkLst>
        <pc:spChg chg="del">
          <ac:chgData name="Siegbert Rudolph" userId="2af4d44886c067cc" providerId="LiveId" clId="{74D20C5C-6A5F-489C-BF2A-20312C1B7F33}" dt="2024-03-26T16:38:08.156" v="48" actId="478"/>
          <ac:spMkLst>
            <pc:docMk/>
            <pc:sldMk cId="0" sldId="430"/>
            <ac:spMk id="2" creationId="{F17E97A1-4695-F91D-46EC-366E541F4CC5}"/>
          </ac:spMkLst>
        </pc:spChg>
        <pc:spChg chg="mod">
          <ac:chgData name="Siegbert Rudolph" userId="2af4d44886c067cc" providerId="LiveId" clId="{74D20C5C-6A5F-489C-BF2A-20312C1B7F33}" dt="2024-03-26T16:38:08.172" v="53" actId="1076"/>
          <ac:spMkLst>
            <pc:docMk/>
            <pc:sldMk cId="0" sldId="430"/>
            <ac:spMk id="3" creationId="{CF923BB7-C025-9EDA-E9CC-EF009F5CA9BA}"/>
          </ac:spMkLst>
        </pc:spChg>
      </pc:sldChg>
      <pc:sldChg chg="delSp modSp mod">
        <pc:chgData name="Siegbert Rudolph" userId="2af4d44886c067cc" providerId="LiveId" clId="{74D20C5C-6A5F-489C-BF2A-20312C1B7F33}" dt="2024-03-26T16:38:08.172" v="59" actId="1076"/>
        <pc:sldMkLst>
          <pc:docMk/>
          <pc:sldMk cId="0" sldId="433"/>
        </pc:sldMkLst>
        <pc:spChg chg="del">
          <ac:chgData name="Siegbert Rudolph" userId="2af4d44886c067cc" providerId="LiveId" clId="{74D20C5C-6A5F-489C-BF2A-20312C1B7F33}" dt="2024-03-26T16:38:08.172" v="54" actId="478"/>
          <ac:spMkLst>
            <pc:docMk/>
            <pc:sldMk cId="0" sldId="433"/>
            <ac:spMk id="2" creationId="{883C2500-F07E-22A3-D582-A38CC5F743B8}"/>
          </ac:spMkLst>
        </pc:spChg>
        <pc:spChg chg="mod">
          <ac:chgData name="Siegbert Rudolph" userId="2af4d44886c067cc" providerId="LiveId" clId="{74D20C5C-6A5F-489C-BF2A-20312C1B7F33}" dt="2024-03-26T16:38:08.172" v="59" actId="1076"/>
          <ac:spMkLst>
            <pc:docMk/>
            <pc:sldMk cId="0" sldId="433"/>
            <ac:spMk id="5" creationId="{4BC4F542-BE9F-3DEF-39E8-1C445EB4D44E}"/>
          </ac:spMkLst>
        </pc:spChg>
      </pc:sldChg>
      <pc:sldChg chg="delSp modSp mod">
        <pc:chgData name="Siegbert Rudolph" userId="2af4d44886c067cc" providerId="LiveId" clId="{74D20C5C-6A5F-489C-BF2A-20312C1B7F33}" dt="2024-03-26T16:38:08.125" v="11" actId="1076"/>
        <pc:sldMkLst>
          <pc:docMk/>
          <pc:sldMk cId="2002025253" sldId="456"/>
        </pc:sldMkLst>
        <pc:spChg chg="del">
          <ac:chgData name="Siegbert Rudolph" userId="2af4d44886c067cc" providerId="LiveId" clId="{74D20C5C-6A5F-489C-BF2A-20312C1B7F33}" dt="2024-03-26T16:38:08.125" v="6" actId="478"/>
          <ac:spMkLst>
            <pc:docMk/>
            <pc:sldMk cId="2002025253" sldId="456"/>
            <ac:spMk id="3" creationId="{ECD1EBB4-4C9C-07A8-AC1F-D17F8FCCAF32}"/>
          </ac:spMkLst>
        </pc:spChg>
        <pc:spChg chg="mod">
          <ac:chgData name="Siegbert Rudolph" userId="2af4d44886c067cc" providerId="LiveId" clId="{74D20C5C-6A5F-489C-BF2A-20312C1B7F33}" dt="2024-03-26T16:38:08.125" v="11" actId="1076"/>
          <ac:spMkLst>
            <pc:docMk/>
            <pc:sldMk cId="2002025253" sldId="456"/>
            <ac:spMk id="7" creationId="{8737EFDD-EA95-C556-3605-2D1ED63AB1C2}"/>
          </ac:spMkLst>
        </pc:spChg>
      </pc:sldChg>
      <pc:sldChg chg="delSp modSp mod">
        <pc:chgData name="Siegbert Rudolph" userId="2af4d44886c067cc" providerId="LiveId" clId="{74D20C5C-6A5F-489C-BF2A-20312C1B7F33}" dt="2024-03-26T16:38:08.140" v="17" actId="1076"/>
        <pc:sldMkLst>
          <pc:docMk/>
          <pc:sldMk cId="4040935999" sldId="457"/>
        </pc:sldMkLst>
        <pc:spChg chg="del">
          <ac:chgData name="Siegbert Rudolph" userId="2af4d44886c067cc" providerId="LiveId" clId="{74D20C5C-6A5F-489C-BF2A-20312C1B7F33}" dt="2024-03-26T16:38:08.125" v="12" actId="478"/>
          <ac:spMkLst>
            <pc:docMk/>
            <pc:sldMk cId="4040935999" sldId="457"/>
            <ac:spMk id="3" creationId="{DEEECB3F-0485-189C-FC8D-C0C2645DDD20}"/>
          </ac:spMkLst>
        </pc:spChg>
        <pc:spChg chg="mod">
          <ac:chgData name="Siegbert Rudolph" userId="2af4d44886c067cc" providerId="LiveId" clId="{74D20C5C-6A5F-489C-BF2A-20312C1B7F33}" dt="2024-03-26T16:38:08.140" v="17" actId="1076"/>
          <ac:spMkLst>
            <pc:docMk/>
            <pc:sldMk cId="4040935999" sldId="457"/>
            <ac:spMk id="7" creationId="{9DE0AF99-044B-66BE-073B-4A352A774390}"/>
          </ac:spMkLst>
        </pc:spChg>
      </pc:sldChg>
      <pc:sldChg chg="delSp modSp mod">
        <pc:chgData name="Siegbert Rudolph" userId="2af4d44886c067cc" providerId="LiveId" clId="{74D20C5C-6A5F-489C-BF2A-20312C1B7F33}" dt="2024-03-26T16:38:08.140" v="23" actId="1076"/>
        <pc:sldMkLst>
          <pc:docMk/>
          <pc:sldMk cId="1500628350" sldId="458"/>
        </pc:sldMkLst>
        <pc:spChg chg="del">
          <ac:chgData name="Siegbert Rudolph" userId="2af4d44886c067cc" providerId="LiveId" clId="{74D20C5C-6A5F-489C-BF2A-20312C1B7F33}" dt="2024-03-26T16:38:08.140" v="18" actId="478"/>
          <ac:spMkLst>
            <pc:docMk/>
            <pc:sldMk cId="1500628350" sldId="458"/>
            <ac:spMk id="5" creationId="{ABECB46E-19D6-BFB2-53AE-A751D9ACACEA}"/>
          </ac:spMkLst>
        </pc:spChg>
        <pc:spChg chg="mod">
          <ac:chgData name="Siegbert Rudolph" userId="2af4d44886c067cc" providerId="LiveId" clId="{74D20C5C-6A5F-489C-BF2A-20312C1B7F33}" dt="2024-03-26T16:38:08.140" v="23" actId="1076"/>
          <ac:spMkLst>
            <pc:docMk/>
            <pc:sldMk cId="1500628350" sldId="458"/>
            <ac:spMk id="7" creationId="{5B84D087-2386-E74D-02BC-6F5E1DF8D0EE}"/>
          </ac:spMkLst>
        </pc:spChg>
      </pc:sldChg>
      <pc:sldChg chg="delSp modSp mod">
        <pc:chgData name="Siegbert Rudolph" userId="2af4d44886c067cc" providerId="LiveId" clId="{74D20C5C-6A5F-489C-BF2A-20312C1B7F33}" dt="2024-03-26T16:38:08.156" v="41" actId="1076"/>
        <pc:sldMkLst>
          <pc:docMk/>
          <pc:sldMk cId="0" sldId="593"/>
        </pc:sldMkLst>
        <pc:spChg chg="del">
          <ac:chgData name="Siegbert Rudolph" userId="2af4d44886c067cc" providerId="LiveId" clId="{74D20C5C-6A5F-489C-BF2A-20312C1B7F33}" dt="2024-03-26T16:38:08.156" v="36" actId="478"/>
          <ac:spMkLst>
            <pc:docMk/>
            <pc:sldMk cId="0" sldId="593"/>
            <ac:spMk id="2" creationId="{0B157126-072E-2ECD-D4F6-9A56ED4DAB9B}"/>
          </ac:spMkLst>
        </pc:spChg>
        <pc:spChg chg="mod">
          <ac:chgData name="Siegbert Rudolph" userId="2af4d44886c067cc" providerId="LiveId" clId="{74D20C5C-6A5F-489C-BF2A-20312C1B7F33}" dt="2024-03-26T16:38:08.156" v="41" actId="1076"/>
          <ac:spMkLst>
            <pc:docMk/>
            <pc:sldMk cId="0" sldId="593"/>
            <ac:spMk id="3" creationId="{787DA49F-E3E8-0900-EB04-56C1259D10D0}"/>
          </ac:spMkLst>
        </pc:spChg>
      </pc:sldChg>
      <pc:sldChg chg="delSp modSp mod">
        <pc:chgData name="Siegbert Rudolph" userId="2af4d44886c067cc" providerId="LiveId" clId="{74D20C5C-6A5F-489C-BF2A-20312C1B7F33}" dt="2024-03-26T16:38:08.140" v="29" actId="1076"/>
        <pc:sldMkLst>
          <pc:docMk/>
          <pc:sldMk cId="3691446236" sldId="616"/>
        </pc:sldMkLst>
        <pc:spChg chg="del">
          <ac:chgData name="Siegbert Rudolph" userId="2af4d44886c067cc" providerId="LiveId" clId="{74D20C5C-6A5F-489C-BF2A-20312C1B7F33}" dt="2024-03-26T16:38:08.140" v="24" actId="478"/>
          <ac:spMkLst>
            <pc:docMk/>
            <pc:sldMk cId="3691446236" sldId="616"/>
            <ac:spMk id="2" creationId="{0C3F63A7-A83C-69FA-D7B1-20A5568AFC50}"/>
          </ac:spMkLst>
        </pc:spChg>
        <pc:spChg chg="mod">
          <ac:chgData name="Siegbert Rudolph" userId="2af4d44886c067cc" providerId="LiveId" clId="{74D20C5C-6A5F-489C-BF2A-20312C1B7F33}" dt="2024-03-26T16:38:08.140" v="29" actId="1076"/>
          <ac:spMkLst>
            <pc:docMk/>
            <pc:sldMk cId="3691446236" sldId="616"/>
            <ac:spMk id="6" creationId="{46D0EF8B-BDA9-5A01-0286-F3FDFE95D41B}"/>
          </ac:spMkLst>
        </pc:spChg>
      </pc:sldChg>
      <pc:sldChg chg="delSp modSp mod">
        <pc:chgData name="Siegbert Rudolph" userId="2af4d44886c067cc" providerId="LiveId" clId="{74D20C5C-6A5F-489C-BF2A-20312C1B7F33}" dt="2024-03-26T16:38:08.156" v="35" actId="1076"/>
        <pc:sldMkLst>
          <pc:docMk/>
          <pc:sldMk cId="3322466841" sldId="617"/>
        </pc:sldMkLst>
        <pc:spChg chg="del">
          <ac:chgData name="Siegbert Rudolph" userId="2af4d44886c067cc" providerId="LiveId" clId="{74D20C5C-6A5F-489C-BF2A-20312C1B7F33}" dt="2024-03-26T16:38:08.140" v="30" actId="478"/>
          <ac:spMkLst>
            <pc:docMk/>
            <pc:sldMk cId="3322466841" sldId="617"/>
            <ac:spMk id="2" creationId="{982F046D-0BBD-4D9A-1AA4-0F84FD13B457}"/>
          </ac:spMkLst>
        </pc:spChg>
        <pc:spChg chg="mod">
          <ac:chgData name="Siegbert Rudolph" userId="2af4d44886c067cc" providerId="LiveId" clId="{74D20C5C-6A5F-489C-BF2A-20312C1B7F33}" dt="2024-03-26T16:38:08.156" v="35" actId="1076"/>
          <ac:spMkLst>
            <pc:docMk/>
            <pc:sldMk cId="3322466841" sldId="617"/>
            <ac:spMk id="6" creationId="{F661D9C6-6AB4-F824-7775-E9A7771F98A6}"/>
          </ac:spMkLst>
        </pc:spChg>
      </pc:sldChg>
      <pc:sldChg chg="delSp modSp mod">
        <pc:chgData name="Siegbert Rudolph" userId="2af4d44886c067cc" providerId="LiveId" clId="{74D20C5C-6A5F-489C-BF2A-20312C1B7F33}" dt="2024-03-26T16:38:08.156" v="47" actId="1076"/>
        <pc:sldMkLst>
          <pc:docMk/>
          <pc:sldMk cId="3141001888" sldId="618"/>
        </pc:sldMkLst>
        <pc:spChg chg="del">
          <ac:chgData name="Siegbert Rudolph" userId="2af4d44886c067cc" providerId="LiveId" clId="{74D20C5C-6A5F-489C-BF2A-20312C1B7F33}" dt="2024-03-26T16:38:08.156" v="42" actId="478"/>
          <ac:spMkLst>
            <pc:docMk/>
            <pc:sldMk cId="3141001888" sldId="618"/>
            <ac:spMk id="2" creationId="{A2FADAB0-B845-F497-40DD-5C23630D092B}"/>
          </ac:spMkLst>
        </pc:spChg>
        <pc:spChg chg="mod">
          <ac:chgData name="Siegbert Rudolph" userId="2af4d44886c067cc" providerId="LiveId" clId="{74D20C5C-6A5F-489C-BF2A-20312C1B7F33}" dt="2024-03-26T16:38:08.156" v="47" actId="1076"/>
          <ac:spMkLst>
            <pc:docMk/>
            <pc:sldMk cId="3141001888" sldId="618"/>
            <ac:spMk id="3" creationId="{43ED0004-4EB2-C9C0-103D-6D9DFB14DADF}"/>
          </ac:spMkLst>
        </pc:spChg>
      </pc:sldChg>
    </pc:docChg>
  </pc:docChgLst>
  <pc:docChgLst>
    <pc:chgData name="Siegbert Rudolph" userId="2af4d44886c067cc" providerId="LiveId" clId="{B13C1477-BD9F-4EAE-A9B7-A2594D932410}"/>
    <pc:docChg chg="custSel addSld delSld modSld">
      <pc:chgData name="Siegbert Rudolph" userId="2af4d44886c067cc" providerId="LiveId" clId="{B13C1477-BD9F-4EAE-A9B7-A2594D932410}" dt="2021-06-19T15:24:11.232" v="127" actId="1076"/>
      <pc:docMkLst>
        <pc:docMk/>
      </pc:docMkLst>
      <pc:sldChg chg="addSp delSp modSp mod">
        <pc:chgData name="Siegbert Rudolph" userId="2af4d44886c067cc" providerId="LiveId" clId="{B13C1477-BD9F-4EAE-A9B7-A2594D932410}" dt="2021-06-19T15:24:11.185" v="67" actId="1076"/>
        <pc:sldMkLst>
          <pc:docMk/>
          <pc:sldMk cId="0" sldId="404"/>
        </pc:sldMkLst>
        <pc:spChg chg="mod">
          <ac:chgData name="Siegbert Rudolph" userId="2af4d44886c067cc" providerId="LiveId" clId="{B13C1477-BD9F-4EAE-A9B7-A2594D932410}" dt="2021-06-19T15:24:11.185" v="67" actId="1076"/>
          <ac:spMkLst>
            <pc:docMk/>
            <pc:sldMk cId="0" sldId="404"/>
            <ac:spMk id="2" creationId="{BA245298-52A2-41A5-8F70-547244635EB3}"/>
          </ac:spMkLst>
        </pc:spChg>
        <pc:spChg chg="del">
          <ac:chgData name="Siegbert Rudolph" userId="2af4d44886c067cc" providerId="LiveId" clId="{B13C1477-BD9F-4EAE-A9B7-A2594D932410}" dt="2021-06-19T15:24:11.185" v="62" actId="478"/>
          <ac:spMkLst>
            <pc:docMk/>
            <pc:sldMk cId="0" sldId="404"/>
            <ac:spMk id="3" creationId="{3D8F4F4C-7F6F-42A8-83BB-82878570ECE8}"/>
          </ac:spMkLst>
        </pc:spChg>
        <pc:spChg chg="del">
          <ac:chgData name="Siegbert Rudolph" userId="2af4d44886c067cc" providerId="LiveId" clId="{B13C1477-BD9F-4EAE-A9B7-A2594D932410}" dt="2021-06-19T14:07:55.397" v="2" actId="478"/>
          <ac:spMkLst>
            <pc:docMk/>
            <pc:sldMk cId="0" sldId="404"/>
            <ac:spMk id="10" creationId="{00000000-0000-0000-0000-000000000000}"/>
          </ac:spMkLst>
        </pc:spChg>
        <pc:spChg chg="add mod">
          <ac:chgData name="Siegbert Rudolph" userId="2af4d44886c067cc" providerId="LiveId" clId="{B13C1477-BD9F-4EAE-A9B7-A2594D932410}" dt="2021-06-19T14:07:57.693" v="3"/>
          <ac:spMkLst>
            <pc:docMk/>
            <pc:sldMk cId="0" sldId="404"/>
            <ac:spMk id="11" creationId="{680064C6-EBAB-4CA7-A2B0-5BEAD8F3FB60}"/>
          </ac:spMkLst>
        </pc:spChg>
        <pc:spChg chg="add mod">
          <ac:chgData name="Siegbert Rudolph" userId="2af4d44886c067cc" providerId="LiveId" clId="{B13C1477-BD9F-4EAE-A9B7-A2594D932410}" dt="2021-06-19T14:08:10.223" v="35" actId="20577"/>
          <ac:spMkLst>
            <pc:docMk/>
            <pc:sldMk cId="0" sldId="404"/>
            <ac:spMk id="13" creationId="{1860EC06-5698-4703-82B3-1952E5ABF635}"/>
          </ac:spMkLst>
        </pc:spChg>
        <pc:spChg chg="add mod">
          <ac:chgData name="Siegbert Rudolph" userId="2af4d44886c067cc" providerId="LiveId" clId="{B13C1477-BD9F-4EAE-A9B7-A2594D932410}" dt="2021-06-19T14:08:19.736" v="60" actId="20577"/>
          <ac:spMkLst>
            <pc:docMk/>
            <pc:sldMk cId="0" sldId="404"/>
            <ac:spMk id="14" creationId="{EBA4843D-7D14-407D-8BDF-E15477C85E8B}"/>
          </ac:spMkLst>
        </pc:spChg>
        <pc:spChg chg="add mod">
          <ac:chgData name="Siegbert Rudolph" userId="2af4d44886c067cc" providerId="LiveId" clId="{B13C1477-BD9F-4EAE-A9B7-A2594D932410}" dt="2021-06-19T14:07:57.693" v="3"/>
          <ac:spMkLst>
            <pc:docMk/>
            <pc:sldMk cId="0" sldId="404"/>
            <ac:spMk id="15" creationId="{ECC4F582-5A46-4375-93CE-9E3AB2DD7BAA}"/>
          </ac:spMkLst>
        </pc:spChg>
        <pc:spChg chg="del">
          <ac:chgData name="Siegbert Rudolph" userId="2af4d44886c067cc" providerId="LiveId" clId="{B13C1477-BD9F-4EAE-A9B7-A2594D932410}" dt="2021-06-19T14:07:55.397" v="2" actId="478"/>
          <ac:spMkLst>
            <pc:docMk/>
            <pc:sldMk cId="0" sldId="404"/>
            <ac:spMk id="18434" creationId="{00000000-0000-0000-0000-000000000000}"/>
          </ac:spMkLst>
        </pc:spChg>
        <pc:spChg chg="del">
          <ac:chgData name="Siegbert Rudolph" userId="2af4d44886c067cc" providerId="LiveId" clId="{B13C1477-BD9F-4EAE-A9B7-A2594D932410}" dt="2021-06-19T14:07:55.397" v="2" actId="478"/>
          <ac:spMkLst>
            <pc:docMk/>
            <pc:sldMk cId="0" sldId="404"/>
            <ac:spMk id="18439" creationId="{00000000-0000-0000-0000-000000000000}"/>
          </ac:spMkLst>
        </pc:spChg>
        <pc:spChg chg="del">
          <ac:chgData name="Siegbert Rudolph" userId="2af4d44886c067cc" providerId="LiveId" clId="{B13C1477-BD9F-4EAE-A9B7-A2594D932410}" dt="2021-06-19T14:07:55.397" v="2" actId="478"/>
          <ac:spMkLst>
            <pc:docMk/>
            <pc:sldMk cId="0" sldId="404"/>
            <ac:spMk id="18440" creationId="{00000000-0000-0000-0000-000000000000}"/>
          </ac:spMkLst>
        </pc:spChg>
      </pc:sldChg>
      <pc:sldChg chg="delSp modSp mod">
        <pc:chgData name="Siegbert Rudolph" userId="2af4d44886c067cc" providerId="LiveId" clId="{B13C1477-BD9F-4EAE-A9B7-A2594D932410}" dt="2021-06-19T15:24:11.232" v="121" actId="1076"/>
        <pc:sldMkLst>
          <pc:docMk/>
          <pc:sldMk cId="0" sldId="430"/>
        </pc:sldMkLst>
        <pc:spChg chg="mod">
          <ac:chgData name="Siegbert Rudolph" userId="2af4d44886c067cc" providerId="LiveId" clId="{B13C1477-BD9F-4EAE-A9B7-A2594D932410}" dt="2021-06-19T15:24:11.232" v="121" actId="1076"/>
          <ac:spMkLst>
            <pc:docMk/>
            <pc:sldMk cId="0" sldId="430"/>
            <ac:spMk id="2" creationId="{B0A29165-37A1-438E-9944-95E922D125E1}"/>
          </ac:spMkLst>
        </pc:spChg>
        <pc:spChg chg="del">
          <ac:chgData name="Siegbert Rudolph" userId="2af4d44886c067cc" providerId="LiveId" clId="{B13C1477-BD9F-4EAE-A9B7-A2594D932410}" dt="2021-06-19T15:24:11.232" v="116" actId="478"/>
          <ac:spMkLst>
            <pc:docMk/>
            <pc:sldMk cId="0" sldId="430"/>
            <ac:spMk id="3" creationId="{D1314B22-00E4-4F86-A567-6EE6522477B1}"/>
          </ac:spMkLst>
        </pc:spChg>
      </pc:sldChg>
      <pc:sldChg chg="delSp modSp mod">
        <pc:chgData name="Siegbert Rudolph" userId="2af4d44886c067cc" providerId="LiveId" clId="{B13C1477-BD9F-4EAE-A9B7-A2594D932410}" dt="2021-06-19T15:24:11.232" v="127" actId="1076"/>
        <pc:sldMkLst>
          <pc:docMk/>
          <pc:sldMk cId="0" sldId="433"/>
        </pc:sldMkLst>
        <pc:spChg chg="mod">
          <ac:chgData name="Siegbert Rudolph" userId="2af4d44886c067cc" providerId="LiveId" clId="{B13C1477-BD9F-4EAE-A9B7-A2594D932410}" dt="2021-06-19T15:24:11.232" v="127" actId="1076"/>
          <ac:spMkLst>
            <pc:docMk/>
            <pc:sldMk cId="0" sldId="433"/>
            <ac:spMk id="2" creationId="{E2B27FC7-47C7-47D5-8939-700AE386A5E8}"/>
          </ac:spMkLst>
        </pc:spChg>
        <pc:spChg chg="del">
          <ac:chgData name="Siegbert Rudolph" userId="2af4d44886c067cc" providerId="LiveId" clId="{B13C1477-BD9F-4EAE-A9B7-A2594D932410}" dt="2021-06-19T15:24:11.232" v="122" actId="478"/>
          <ac:spMkLst>
            <pc:docMk/>
            <pc:sldMk cId="0" sldId="433"/>
            <ac:spMk id="5" creationId="{0FF7EF79-2E2B-4A94-B57D-23553DC6B56E}"/>
          </ac:spMkLst>
        </pc:spChg>
      </pc:sldChg>
      <pc:sldChg chg="delSp modSp mod">
        <pc:chgData name="Siegbert Rudolph" userId="2af4d44886c067cc" providerId="LiveId" clId="{B13C1477-BD9F-4EAE-A9B7-A2594D932410}" dt="2021-06-19T15:24:11.185" v="73" actId="1076"/>
        <pc:sldMkLst>
          <pc:docMk/>
          <pc:sldMk cId="4253986845" sldId="435"/>
        </pc:sldMkLst>
        <pc:spChg chg="mod">
          <ac:chgData name="Siegbert Rudolph" userId="2af4d44886c067cc" providerId="LiveId" clId="{B13C1477-BD9F-4EAE-A9B7-A2594D932410}" dt="2021-06-19T15:24:11.185" v="73" actId="1076"/>
          <ac:spMkLst>
            <pc:docMk/>
            <pc:sldMk cId="4253986845" sldId="435"/>
            <ac:spMk id="3" creationId="{31D48163-BB7F-466C-89EA-92C38C54AACD}"/>
          </ac:spMkLst>
        </pc:spChg>
        <pc:spChg chg="del">
          <ac:chgData name="Siegbert Rudolph" userId="2af4d44886c067cc" providerId="LiveId" clId="{B13C1477-BD9F-4EAE-A9B7-A2594D932410}" dt="2021-06-19T15:24:11.185" v="68" actId="478"/>
          <ac:spMkLst>
            <pc:docMk/>
            <pc:sldMk cId="4253986845" sldId="435"/>
            <ac:spMk id="4" creationId="{94909454-F40B-4258-B0F0-1648D0D81199}"/>
          </ac:spMkLst>
        </pc:spChg>
      </pc:sldChg>
      <pc:sldChg chg="del mod">
        <pc:chgData name="Siegbert Rudolph" userId="2af4d44886c067cc" providerId="LiveId" clId="{B13C1477-BD9F-4EAE-A9B7-A2594D932410}" dt="2021-06-19T14:07:25.844" v="0" actId="47"/>
        <pc:sldMkLst>
          <pc:docMk/>
          <pc:sldMk cId="0" sldId="444"/>
        </pc:sldMkLst>
      </pc:sldChg>
      <pc:sldChg chg="delSp modSp mod">
        <pc:chgData name="Siegbert Rudolph" userId="2af4d44886c067cc" providerId="LiveId" clId="{B13C1477-BD9F-4EAE-A9B7-A2594D932410}" dt="2021-06-19T15:24:11.201" v="79" actId="1076"/>
        <pc:sldMkLst>
          <pc:docMk/>
          <pc:sldMk cId="2002025253" sldId="456"/>
        </pc:sldMkLst>
        <pc:spChg chg="mod">
          <ac:chgData name="Siegbert Rudolph" userId="2af4d44886c067cc" providerId="LiveId" clId="{B13C1477-BD9F-4EAE-A9B7-A2594D932410}" dt="2021-06-19T15:24:11.201" v="79" actId="1076"/>
          <ac:spMkLst>
            <pc:docMk/>
            <pc:sldMk cId="2002025253" sldId="456"/>
            <ac:spMk id="3" creationId="{2972E5D3-12C1-4F34-B1E3-8D1669608E63}"/>
          </ac:spMkLst>
        </pc:spChg>
        <pc:spChg chg="del">
          <ac:chgData name="Siegbert Rudolph" userId="2af4d44886c067cc" providerId="LiveId" clId="{B13C1477-BD9F-4EAE-A9B7-A2594D932410}" dt="2021-06-19T15:24:11.185" v="74" actId="478"/>
          <ac:spMkLst>
            <pc:docMk/>
            <pc:sldMk cId="2002025253" sldId="456"/>
            <ac:spMk id="4" creationId="{B7F85888-6784-45BC-8AA0-6ED93B4F894C}"/>
          </ac:spMkLst>
        </pc:spChg>
      </pc:sldChg>
      <pc:sldChg chg="delSp modSp mod">
        <pc:chgData name="Siegbert Rudolph" userId="2af4d44886c067cc" providerId="LiveId" clId="{B13C1477-BD9F-4EAE-A9B7-A2594D932410}" dt="2021-06-19T15:24:11.201" v="85" actId="1076"/>
        <pc:sldMkLst>
          <pc:docMk/>
          <pc:sldMk cId="4040935999" sldId="457"/>
        </pc:sldMkLst>
        <pc:spChg chg="mod">
          <ac:chgData name="Siegbert Rudolph" userId="2af4d44886c067cc" providerId="LiveId" clId="{B13C1477-BD9F-4EAE-A9B7-A2594D932410}" dt="2021-06-19T15:24:11.201" v="85" actId="1076"/>
          <ac:spMkLst>
            <pc:docMk/>
            <pc:sldMk cId="4040935999" sldId="457"/>
            <ac:spMk id="3" creationId="{34FFD2C5-9A1A-4C8E-AA94-AF3DE1E612D1}"/>
          </ac:spMkLst>
        </pc:spChg>
        <pc:spChg chg="del">
          <ac:chgData name="Siegbert Rudolph" userId="2af4d44886c067cc" providerId="LiveId" clId="{B13C1477-BD9F-4EAE-A9B7-A2594D932410}" dt="2021-06-19T15:24:11.201" v="80" actId="478"/>
          <ac:spMkLst>
            <pc:docMk/>
            <pc:sldMk cId="4040935999" sldId="457"/>
            <ac:spMk id="4" creationId="{43E146D4-66B1-4817-8832-F6A7F37CD556}"/>
          </ac:spMkLst>
        </pc:spChg>
      </pc:sldChg>
      <pc:sldChg chg="delSp modSp mod">
        <pc:chgData name="Siegbert Rudolph" userId="2af4d44886c067cc" providerId="LiveId" clId="{B13C1477-BD9F-4EAE-A9B7-A2594D932410}" dt="2021-06-19T15:24:11.201" v="91" actId="1076"/>
        <pc:sldMkLst>
          <pc:docMk/>
          <pc:sldMk cId="1500628350" sldId="458"/>
        </pc:sldMkLst>
        <pc:spChg chg="del">
          <ac:chgData name="Siegbert Rudolph" userId="2af4d44886c067cc" providerId="LiveId" clId="{B13C1477-BD9F-4EAE-A9B7-A2594D932410}" dt="2021-06-19T15:24:11.201" v="86" actId="478"/>
          <ac:spMkLst>
            <pc:docMk/>
            <pc:sldMk cId="1500628350" sldId="458"/>
            <ac:spMk id="4" creationId="{E7322BC9-5227-4D42-A314-FDEC3030BA02}"/>
          </ac:spMkLst>
        </pc:spChg>
        <pc:spChg chg="mod">
          <ac:chgData name="Siegbert Rudolph" userId="2af4d44886c067cc" providerId="LiveId" clId="{B13C1477-BD9F-4EAE-A9B7-A2594D932410}" dt="2021-06-19T15:24:11.201" v="91" actId="1076"/>
          <ac:spMkLst>
            <pc:docMk/>
            <pc:sldMk cId="1500628350" sldId="458"/>
            <ac:spMk id="5" creationId="{300632DD-5911-4864-B75B-57A786ACAFBE}"/>
          </ac:spMkLst>
        </pc:spChg>
      </pc:sldChg>
      <pc:sldChg chg="delSp modSp mod">
        <pc:chgData name="Siegbert Rudolph" userId="2af4d44886c067cc" providerId="LiveId" clId="{B13C1477-BD9F-4EAE-A9B7-A2594D932410}" dt="2021-06-19T15:24:11.217" v="109" actId="1076"/>
        <pc:sldMkLst>
          <pc:docMk/>
          <pc:sldMk cId="0" sldId="593"/>
        </pc:sldMkLst>
        <pc:spChg chg="mod">
          <ac:chgData name="Siegbert Rudolph" userId="2af4d44886c067cc" providerId="LiveId" clId="{B13C1477-BD9F-4EAE-A9B7-A2594D932410}" dt="2021-06-19T15:24:11.217" v="109" actId="1076"/>
          <ac:spMkLst>
            <pc:docMk/>
            <pc:sldMk cId="0" sldId="593"/>
            <ac:spMk id="2" creationId="{316CC567-0A95-40AF-B69D-12897FDC1D36}"/>
          </ac:spMkLst>
        </pc:spChg>
        <pc:spChg chg="del">
          <ac:chgData name="Siegbert Rudolph" userId="2af4d44886c067cc" providerId="LiveId" clId="{B13C1477-BD9F-4EAE-A9B7-A2594D932410}" dt="2021-06-19T15:24:11.217" v="104" actId="478"/>
          <ac:spMkLst>
            <pc:docMk/>
            <pc:sldMk cId="0" sldId="593"/>
            <ac:spMk id="3" creationId="{71EF51DE-EEB2-4FA8-8EA1-4BAFD605EABD}"/>
          </ac:spMkLst>
        </pc:spChg>
      </pc:sldChg>
      <pc:sldChg chg="delSp modSp mod">
        <pc:chgData name="Siegbert Rudolph" userId="2af4d44886c067cc" providerId="LiveId" clId="{B13C1477-BD9F-4EAE-A9B7-A2594D932410}" dt="2021-06-19T15:24:11.217" v="97" actId="1076"/>
        <pc:sldMkLst>
          <pc:docMk/>
          <pc:sldMk cId="3691446236" sldId="616"/>
        </pc:sldMkLst>
        <pc:spChg chg="mod">
          <ac:chgData name="Siegbert Rudolph" userId="2af4d44886c067cc" providerId="LiveId" clId="{B13C1477-BD9F-4EAE-A9B7-A2594D932410}" dt="2021-06-19T15:24:11.217" v="97" actId="1076"/>
          <ac:spMkLst>
            <pc:docMk/>
            <pc:sldMk cId="3691446236" sldId="616"/>
            <ac:spMk id="2" creationId="{E93041ED-0706-4083-8F1F-244B59E2C99B}"/>
          </ac:spMkLst>
        </pc:spChg>
        <pc:spChg chg="del">
          <ac:chgData name="Siegbert Rudolph" userId="2af4d44886c067cc" providerId="LiveId" clId="{B13C1477-BD9F-4EAE-A9B7-A2594D932410}" dt="2021-06-19T15:24:11.201" v="92" actId="478"/>
          <ac:spMkLst>
            <pc:docMk/>
            <pc:sldMk cId="3691446236" sldId="616"/>
            <ac:spMk id="3" creationId="{40E6A612-2B83-466F-966F-80638C225858}"/>
          </ac:spMkLst>
        </pc:spChg>
      </pc:sldChg>
      <pc:sldChg chg="delSp modSp mod">
        <pc:chgData name="Siegbert Rudolph" userId="2af4d44886c067cc" providerId="LiveId" clId="{B13C1477-BD9F-4EAE-A9B7-A2594D932410}" dt="2021-06-19T15:24:11.217" v="103" actId="1076"/>
        <pc:sldMkLst>
          <pc:docMk/>
          <pc:sldMk cId="3322466841" sldId="617"/>
        </pc:sldMkLst>
        <pc:spChg chg="mod">
          <ac:chgData name="Siegbert Rudolph" userId="2af4d44886c067cc" providerId="LiveId" clId="{B13C1477-BD9F-4EAE-A9B7-A2594D932410}" dt="2021-06-19T15:24:11.217" v="103" actId="1076"/>
          <ac:spMkLst>
            <pc:docMk/>
            <pc:sldMk cId="3322466841" sldId="617"/>
            <ac:spMk id="2" creationId="{BB91308D-3D36-4F02-BFC9-6B35FE8B191D}"/>
          </ac:spMkLst>
        </pc:spChg>
        <pc:spChg chg="del">
          <ac:chgData name="Siegbert Rudolph" userId="2af4d44886c067cc" providerId="LiveId" clId="{B13C1477-BD9F-4EAE-A9B7-A2594D932410}" dt="2021-06-19T15:24:11.217" v="98" actId="478"/>
          <ac:spMkLst>
            <pc:docMk/>
            <pc:sldMk cId="3322466841" sldId="617"/>
            <ac:spMk id="3" creationId="{70F543F8-9F7D-4435-B514-A9858349E001}"/>
          </ac:spMkLst>
        </pc:spChg>
      </pc:sldChg>
      <pc:sldChg chg="delSp modSp mod">
        <pc:chgData name="Siegbert Rudolph" userId="2af4d44886c067cc" providerId="LiveId" clId="{B13C1477-BD9F-4EAE-A9B7-A2594D932410}" dt="2021-06-19T15:24:11.217" v="115" actId="1076"/>
        <pc:sldMkLst>
          <pc:docMk/>
          <pc:sldMk cId="3141001888" sldId="618"/>
        </pc:sldMkLst>
        <pc:spChg chg="mod">
          <ac:chgData name="Siegbert Rudolph" userId="2af4d44886c067cc" providerId="LiveId" clId="{B13C1477-BD9F-4EAE-A9B7-A2594D932410}" dt="2021-06-19T15:24:11.217" v="115" actId="1076"/>
          <ac:spMkLst>
            <pc:docMk/>
            <pc:sldMk cId="3141001888" sldId="618"/>
            <ac:spMk id="2" creationId="{AA40207C-1877-4DAC-A587-A8C18B2CFB9C}"/>
          </ac:spMkLst>
        </pc:spChg>
        <pc:spChg chg="del">
          <ac:chgData name="Siegbert Rudolph" userId="2af4d44886c067cc" providerId="LiveId" clId="{B13C1477-BD9F-4EAE-A9B7-A2594D932410}" dt="2021-06-19T15:24:11.217" v="110" actId="478"/>
          <ac:spMkLst>
            <pc:docMk/>
            <pc:sldMk cId="3141001888" sldId="618"/>
            <ac:spMk id="3" creationId="{7D9913A9-1BE9-4459-BEC9-515F968452BC}"/>
          </ac:spMkLst>
        </pc:spChg>
      </pc:sldChg>
      <pc:sldChg chg="add del">
        <pc:chgData name="Siegbert Rudolph" userId="2af4d44886c067cc" providerId="LiveId" clId="{B13C1477-BD9F-4EAE-A9B7-A2594D932410}" dt="2021-06-19T14:08:23.610" v="61" actId="47"/>
        <pc:sldMkLst>
          <pc:docMk/>
          <pc:sldMk cId="1314472362" sldId="619"/>
        </pc:sldMkLst>
      </pc:sldChg>
    </pc:docChg>
  </pc:docChgLst>
  <pc:docChgLst>
    <pc:chgData name="Siegbert Rudolph" userId="2af4d44886c067cc" providerId="LiveId" clId="{A9A0B547-2265-407C-BF22-B3CEDF01C454}"/>
    <pc:docChg chg="undo custSel addSld delSld modSld modMainMaster modNotesMaster">
      <pc:chgData name="Siegbert Rudolph" userId="2af4d44886c067cc" providerId="LiveId" clId="{A9A0B547-2265-407C-BF22-B3CEDF01C454}" dt="2020-08-02T07:34:47.224" v="4363" actId="20577"/>
      <pc:docMkLst>
        <pc:docMk/>
      </pc:docMkLst>
      <pc:sldChg chg="delSp modSp mod">
        <pc:chgData name="Siegbert Rudolph" userId="2af4d44886c067cc" providerId="LiveId" clId="{A9A0B547-2265-407C-BF22-B3CEDF01C454}" dt="2020-08-02T07:34:47.224" v="4363" actId="20577"/>
        <pc:sldMkLst>
          <pc:docMk/>
          <pc:sldMk cId="0" sldId="404"/>
        </pc:sldMkLst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4"/>
            <ac:spMk id="1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4"/>
            <ac:spMk id="12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2:47:16.074" v="0" actId="478"/>
          <ac:spMkLst>
            <pc:docMk/>
            <pc:sldMk cId="0" sldId="404"/>
            <ac:spMk id="1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24.224" v="14" actId="20577"/>
          <ac:spMkLst>
            <pc:docMk/>
            <pc:sldMk cId="0" sldId="404"/>
            <ac:spMk id="1843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4"/>
            <ac:spMk id="1843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2T07:34:47.224" v="4363" actId="20577"/>
          <ac:spMkLst>
            <pc:docMk/>
            <pc:sldMk cId="0" sldId="404"/>
            <ac:spMk id="18440" creationId="{00000000-0000-0000-0000-000000000000}"/>
          </ac:spMkLst>
        </pc:spChg>
        <pc:picChg chg="del">
          <ac:chgData name="Siegbert Rudolph" userId="2af4d44886c067cc" providerId="LiveId" clId="{A9A0B547-2265-407C-BF22-B3CEDF01C454}" dt="2020-08-01T12:47:16.678" v="1" actId="478"/>
          <ac:picMkLst>
            <pc:docMk/>
            <pc:sldMk cId="0" sldId="404"/>
            <ac:picMk id="18444" creationId="{00000000-0000-0000-0000-000000000000}"/>
          </ac:picMkLst>
        </pc:picChg>
      </pc:sldChg>
      <pc:sldChg chg="modSp del">
        <pc:chgData name="Siegbert Rudolph" userId="2af4d44886c067cc" providerId="LiveId" clId="{A9A0B547-2265-407C-BF22-B3CEDF01C454}" dt="2020-08-01T13:22:07.115" v="2775" actId="47"/>
        <pc:sldMkLst>
          <pc:docMk/>
          <pc:sldMk cId="0" sldId="409"/>
        </pc:sldMkLst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9"/>
            <ac:spMk id="7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9"/>
            <ac:spMk id="7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9"/>
            <ac:spMk id="16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09"/>
            <ac:spMk id="22530" creationId="{00000000-0000-0000-0000-000000000000}"/>
          </ac:spMkLst>
        </pc:spChg>
      </pc:sldChg>
      <pc:sldChg chg="delSp modSp mod">
        <pc:chgData name="Siegbert Rudolph" userId="2af4d44886c067cc" providerId="LiveId" clId="{A9A0B547-2265-407C-BF22-B3CEDF01C454}" dt="2020-08-01T14:03:13.446" v="4260" actId="478"/>
        <pc:sldMkLst>
          <pc:docMk/>
          <pc:sldMk cId="0" sldId="430"/>
        </pc:sldMkLst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0"/>
            <ac:spMk id="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0"/>
            <ac:spMk id="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1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1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1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1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6.457" v="3862" actId="255"/>
          <ac:spMkLst>
            <pc:docMk/>
            <pc:sldMk cId="0" sldId="430"/>
            <ac:spMk id="1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9:10.328" v="3861" actId="113"/>
          <ac:spMkLst>
            <pc:docMk/>
            <pc:sldMk cId="0" sldId="430"/>
            <ac:spMk id="4505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3:13.446" v="4260" actId="478"/>
          <ac:spMkLst>
            <pc:docMk/>
            <pc:sldMk cId="0" sldId="430"/>
            <ac:spMk id="45059" creationId="{00000000-0000-0000-0000-000000000000}"/>
          </ac:spMkLst>
        </pc:spChg>
      </pc:sldChg>
      <pc:sldChg chg="addSp modSp del mod">
        <pc:chgData name="Siegbert Rudolph" userId="2af4d44886c067cc" providerId="LiveId" clId="{A9A0B547-2265-407C-BF22-B3CEDF01C454}" dt="2020-08-01T13:48:52.891" v="3857" actId="47"/>
        <pc:sldMkLst>
          <pc:docMk/>
          <pc:sldMk cId="0" sldId="431"/>
        </pc:sldMkLst>
        <pc:spChg chg="add mod">
          <ac:chgData name="Siegbert Rudolph" userId="2af4d44886c067cc" providerId="LiveId" clId="{A9A0B547-2265-407C-BF22-B3CEDF01C454}" dt="2020-08-01T13:30:52.523" v="2814"/>
          <ac:spMkLst>
            <pc:docMk/>
            <pc:sldMk cId="0" sldId="431"/>
            <ac:spMk id="2" creationId="{06F16CF0-C49F-4604-A93B-63E6CC19F64B}"/>
          </ac:spMkLst>
        </pc:spChg>
        <pc:spChg chg="add mod">
          <ac:chgData name="Siegbert Rudolph" userId="2af4d44886c067cc" providerId="LiveId" clId="{A9A0B547-2265-407C-BF22-B3CEDF01C454}" dt="2020-08-01T13:30:53.609" v="2823"/>
          <ac:spMkLst>
            <pc:docMk/>
            <pc:sldMk cId="0" sldId="431"/>
            <ac:spMk id="5" creationId="{5B4E744C-DC81-4C4D-93FD-DBF0F2D42081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7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10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10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8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8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8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9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9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09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0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0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0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1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1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1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1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1"/>
            <ac:spMk id="46121" creationId="{00000000-0000-0000-0000-000000000000}"/>
          </ac:spMkLst>
        </pc:spChg>
      </pc:sldChg>
      <pc:sldChg chg="addSp modSp mod">
        <pc:chgData name="Siegbert Rudolph" userId="2af4d44886c067cc" providerId="LiveId" clId="{A9A0B547-2265-407C-BF22-B3CEDF01C454}" dt="2020-08-01T14:03:24.214" v="4281" actId="20577"/>
        <pc:sldMkLst>
          <pc:docMk/>
          <pc:sldMk cId="0" sldId="433"/>
        </pc:sldMkLst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3"/>
            <ac:spMk id="7" creationId="{00000000-0000-0000-0000-000000000000}"/>
          </ac:spMkLst>
        </pc:spChg>
        <pc:spChg chg="add mod">
          <ac:chgData name="Siegbert Rudolph" userId="2af4d44886c067cc" providerId="LiveId" clId="{A9A0B547-2265-407C-BF22-B3CEDF01C454}" dt="2020-08-01T14:03:24.214" v="4281" actId="20577"/>
          <ac:spMkLst>
            <pc:docMk/>
            <pc:sldMk cId="0" sldId="433"/>
            <ac:spMk id="8" creationId="{D8648609-3A26-43D7-A0FC-61C11E4CB744}"/>
          </ac:spMkLst>
        </pc:spChg>
      </pc:sldChg>
      <pc:sldChg chg="addSp modSp del mod">
        <pc:chgData name="Siegbert Rudolph" userId="2af4d44886c067cc" providerId="LiveId" clId="{A9A0B547-2265-407C-BF22-B3CEDF01C454}" dt="2020-08-01T13:22:06.186" v="2774" actId="47"/>
        <pc:sldMkLst>
          <pc:docMk/>
          <pc:sldMk cId="0" sldId="434"/>
        </pc:sldMkLst>
        <pc:spChg chg="add mod">
          <ac:chgData name="Siegbert Rudolph" userId="2af4d44886c067cc" providerId="LiveId" clId="{A9A0B547-2265-407C-BF22-B3CEDF01C454}" dt="2020-08-01T12:49:20.474" v="47" actId="20577"/>
          <ac:spMkLst>
            <pc:docMk/>
            <pc:sldMk cId="0" sldId="434"/>
            <ac:spMk id="2" creationId="{01048BEB-49D4-482F-B977-851621EF3EE2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7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7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8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8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8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8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9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9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13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16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17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7:51.750" v="36"/>
          <ac:spMkLst>
            <pc:docMk/>
            <pc:sldMk cId="0" sldId="434"/>
            <ac:spMk id="20482" creationId="{00000000-0000-0000-0000-000000000000}"/>
          </ac:spMkLst>
        </pc:spChg>
      </pc:sldChg>
      <pc:sldChg chg="delSp modSp mod">
        <pc:chgData name="Siegbert Rudolph" userId="2af4d44886c067cc" providerId="LiveId" clId="{A9A0B547-2265-407C-BF22-B3CEDF01C454}" dt="2020-08-01T12:48:25.878" v="40" actId="255"/>
        <pc:sldMkLst>
          <pc:docMk/>
          <pc:sldMk cId="4253986845" sldId="435"/>
        </pc:sldMkLst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2:48:17.974" v="39" actId="478"/>
          <ac:spMkLst>
            <pc:docMk/>
            <pc:sldMk cId="4253986845" sldId="435"/>
            <ac:spMk id="2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3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25.878" v="40" actId="255"/>
          <ac:spMkLst>
            <pc:docMk/>
            <pc:sldMk cId="4253986845" sldId="435"/>
            <ac:spMk id="3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2:48:17.974" v="39" actId="478"/>
          <ac:spMkLst>
            <pc:docMk/>
            <pc:sldMk cId="4253986845" sldId="435"/>
            <ac:spMk id="4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6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7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8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9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0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1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1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1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1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11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2:48:17.974" v="39" actId="478"/>
          <ac:spMkLst>
            <pc:docMk/>
            <pc:sldMk cId="4253986845" sldId="435"/>
            <ac:spMk id="22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2:48:05.049" v="37" actId="255"/>
          <ac:spMkLst>
            <pc:docMk/>
            <pc:sldMk cId="4253986845" sldId="435"/>
            <ac:spMk id="280" creationId="{00000000-0000-0000-0000-000000000000}"/>
          </ac:spMkLst>
        </pc:spChg>
      </pc:sldChg>
      <pc:sldChg chg="addSp delSp modSp mod delAnim modAnim modNotes">
        <pc:chgData name="Siegbert Rudolph" userId="2af4d44886c067cc" providerId="LiveId" clId="{A9A0B547-2265-407C-BF22-B3CEDF01C454}" dt="2020-08-01T13:50:53.521" v="3871" actId="1076"/>
        <pc:sldMkLst>
          <pc:docMk/>
          <pc:sldMk cId="2002025253" sldId="456"/>
        </pc:sldMkLst>
        <pc:spChg chg="mod">
          <ac:chgData name="Siegbert Rudolph" userId="2af4d44886c067cc" providerId="LiveId" clId="{A9A0B547-2265-407C-BF22-B3CEDF01C454}" dt="2020-08-01T13:13:40.157" v="1997" actId="20577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A9A0B547-2265-407C-BF22-B3CEDF01C454}" dt="2020-08-01T13:13:08.250" v="1866" actId="14100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A9A0B547-2265-407C-BF22-B3CEDF01C454}" dt="2020-08-01T13:13:15.988" v="1925" actId="1037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A9A0B547-2265-407C-BF22-B3CEDF01C454}" dt="2020-08-01T13:13:15.988" v="1925" actId="1037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A9A0B547-2265-407C-BF22-B3CEDF01C454}" dt="2020-08-01T13:13:44.822" v="2002" actId="20577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A9A0B547-2265-407C-BF22-B3CEDF01C454}" dt="2020-08-01T13:13:24.599" v="1963" actId="1038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A9A0B547-2265-407C-BF22-B3CEDF01C454}" dt="2020-08-01T13:13:24.599" v="1963" actId="1038"/>
          <ac:spMkLst>
            <pc:docMk/>
            <pc:sldMk cId="2002025253" sldId="456"/>
            <ac:spMk id="35" creationId="{BBD72B83-A2AB-4468-B512-187E8405D1B1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36" creationId="{CAA73446-80BC-4D93-99FE-D856DC668265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37" creationId="{4481BF73-CFAA-48DA-B223-2920CCC46823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38" creationId="{DC77E01A-2141-4ED6-A730-3148BA3355D4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39" creationId="{61D557D6-99B5-4933-B984-7E617B07361F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0" creationId="{C65921B8-0B19-4C19-BB8E-6B743695CCF6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A9A0B547-2265-407C-BF22-B3CEDF01C454}" dt="2020-08-01T13:22:33.350" v="2777" actId="20577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A9A0B547-2265-407C-BF22-B3CEDF01C454}" dt="2020-08-01T13:23:16.582" v="2780" actId="1037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A9A0B547-2265-407C-BF22-B3CEDF01C454}" dt="2020-08-01T13:23:16.582" v="2780" actId="1037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A9A0B547-2265-407C-BF22-B3CEDF01C454}" dt="2020-08-01T13:13:52.246" v="2011" actId="20577"/>
          <ac:spMkLst>
            <pc:docMk/>
            <pc:sldMk cId="2002025253" sldId="456"/>
            <ac:spMk id="45" creationId="{030B0FA8-D17E-480A-994A-28C6E2F5BE91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6" creationId="{6C6E556B-71D3-4B98-BA72-02A76F84F511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7" creationId="{3454C0D2-83A9-4ACC-9B5D-B5462D31859C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8" creationId="{D7395340-0AF4-4195-987D-DE900CC9D672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49" creationId="{ED837349-6C4D-4F14-9E9D-7AB260DECD29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50" creationId="{A338B442-F816-4541-AD19-766F59DC94B1}"/>
          </ac:spMkLst>
        </pc:spChg>
        <pc:spChg chg="del">
          <ac:chgData name="Siegbert Rudolph" userId="2af4d44886c067cc" providerId="LiveId" clId="{A9A0B547-2265-407C-BF22-B3CEDF01C454}" dt="2020-08-01T13:12:22.526" v="1723" actId="478"/>
          <ac:spMkLst>
            <pc:docMk/>
            <pc:sldMk cId="2002025253" sldId="456"/>
            <ac:spMk id="51" creationId="{1807E75D-6C00-4500-9B55-BBB5586EA40A}"/>
          </ac:spMkLst>
        </pc:spChg>
        <pc:spChg chg="add del mod">
          <ac:chgData name="Siegbert Rudolph" userId="2af4d44886c067cc" providerId="LiveId" clId="{A9A0B547-2265-407C-BF22-B3CEDF01C454}" dt="2020-08-01T13:07:13.440" v="1443" actId="21"/>
          <ac:spMkLst>
            <pc:docMk/>
            <pc:sldMk cId="2002025253" sldId="456"/>
            <ac:spMk id="13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13:08.250" v="1866" actId="14100"/>
          <ac:spMkLst>
            <pc:docMk/>
            <pc:sldMk cId="2002025253" sldId="456"/>
            <ac:spMk id="145" creationId="{00000000-0000-0000-0000-000000000000}"/>
          </ac:spMkLst>
        </pc:spChg>
        <pc:picChg chg="del">
          <ac:chgData name="Siegbert Rudolph" userId="2af4d44886c067cc" providerId="LiveId" clId="{A9A0B547-2265-407C-BF22-B3CEDF01C454}" dt="2020-08-01T12:54:26.446" v="50" actId="478"/>
          <ac:picMkLst>
            <pc:docMk/>
            <pc:sldMk cId="2002025253" sldId="456"/>
            <ac:picMk id="3" creationId="{1D31C866-97DD-4FF0-9C80-EFB788F6A521}"/>
          </ac:picMkLst>
        </pc:picChg>
        <pc:picChg chg="add mod">
          <ac:chgData name="Siegbert Rudolph" userId="2af4d44886c067cc" providerId="LiveId" clId="{A9A0B547-2265-407C-BF22-B3CEDF01C454}" dt="2020-08-01T13:50:53.521" v="3871" actId="1076"/>
          <ac:picMkLst>
            <pc:docMk/>
            <pc:sldMk cId="2002025253" sldId="456"/>
            <ac:picMk id="5" creationId="{0284C33F-877B-40CE-A1DC-3F087DAAD62E}"/>
          </ac:picMkLst>
        </pc:picChg>
        <pc:picChg chg="del">
          <ac:chgData name="Siegbert Rudolph" userId="2af4d44886c067cc" providerId="LiveId" clId="{A9A0B547-2265-407C-BF22-B3CEDF01C454}" dt="2020-08-01T12:54:22.854" v="48" actId="478"/>
          <ac:picMkLst>
            <pc:docMk/>
            <pc:sldMk cId="2002025253" sldId="456"/>
            <ac:picMk id="6" creationId="{82A68C87-2087-4916-99F7-0EFC171AA98D}"/>
          </ac:picMkLst>
        </pc:picChg>
        <pc:picChg chg="del">
          <ac:chgData name="Siegbert Rudolph" userId="2af4d44886c067cc" providerId="LiveId" clId="{A9A0B547-2265-407C-BF22-B3CEDF01C454}" dt="2020-08-01T12:54:24.100" v="49" actId="478"/>
          <ac:picMkLst>
            <pc:docMk/>
            <pc:sldMk cId="2002025253" sldId="456"/>
            <ac:picMk id="52" creationId="{4A06FCB8-DBF0-4184-B8D0-08D3AA4B72D0}"/>
          </ac:picMkLst>
        </pc:picChg>
      </pc:sldChg>
      <pc:sldChg chg="addSp delSp modSp add mod delAnim modAnim modNotes">
        <pc:chgData name="Siegbert Rudolph" userId="2af4d44886c067cc" providerId="LiveId" clId="{A9A0B547-2265-407C-BF22-B3CEDF01C454}" dt="2020-08-01T14:05:15.746" v="4289" actId="1076"/>
        <pc:sldMkLst>
          <pc:docMk/>
          <pc:sldMk cId="4040935999" sldId="457"/>
        </pc:sldMkLst>
        <pc:spChg chg="mod">
          <ac:chgData name="Siegbert Rudolph" userId="2af4d44886c067cc" providerId="LiveId" clId="{A9A0B547-2265-407C-BF22-B3CEDF01C454}" dt="2020-08-01T13:24:03.918" v="2783" actId="20577"/>
          <ac:spMkLst>
            <pc:docMk/>
            <pc:sldMk cId="4040935999" sldId="457"/>
            <ac:spMk id="8" creationId="{DD93202D-019C-4A68-AFC0-2CD5D832BB5D}"/>
          </ac:spMkLst>
        </pc:spChg>
        <pc:spChg chg="mod">
          <ac:chgData name="Siegbert Rudolph" userId="2af4d44886c067cc" providerId="LiveId" clId="{A9A0B547-2265-407C-BF22-B3CEDF01C454}" dt="2020-08-01T13:14:29.162" v="2112" actId="1037"/>
          <ac:spMkLst>
            <pc:docMk/>
            <pc:sldMk cId="4040935999" sldId="457"/>
            <ac:spMk id="26" creationId="{F63F64B7-CC99-436E-B727-EFE546DAB057}"/>
          </ac:spMkLst>
        </pc:spChg>
        <pc:spChg chg="mod">
          <ac:chgData name="Siegbert Rudolph" userId="2af4d44886c067cc" providerId="LiveId" clId="{A9A0B547-2265-407C-BF22-B3CEDF01C454}" dt="2020-08-01T13:14:51.290" v="2183" actId="1038"/>
          <ac:spMkLst>
            <pc:docMk/>
            <pc:sldMk cId="4040935999" sldId="457"/>
            <ac:spMk id="30" creationId="{642C05FA-94C0-4CC0-B94F-5D491DBFE835}"/>
          </ac:spMkLst>
        </pc:spChg>
        <pc:spChg chg="mod">
          <ac:chgData name="Siegbert Rudolph" userId="2af4d44886c067cc" providerId="LiveId" clId="{A9A0B547-2265-407C-BF22-B3CEDF01C454}" dt="2020-08-01T13:14:51.290" v="2183" actId="1038"/>
          <ac:spMkLst>
            <pc:docMk/>
            <pc:sldMk cId="4040935999" sldId="457"/>
            <ac:spMk id="31" creationId="{0E504805-ABDD-4972-B5FC-C7D5FA3CF7D8}"/>
          </ac:spMkLst>
        </pc:spChg>
        <pc:spChg chg="mod">
          <ac:chgData name="Siegbert Rudolph" userId="2af4d44886c067cc" providerId="LiveId" clId="{A9A0B547-2265-407C-BF22-B3CEDF01C454}" dt="2020-08-01T13:15:16.751" v="2199" actId="1035"/>
          <ac:spMkLst>
            <pc:docMk/>
            <pc:sldMk cId="4040935999" sldId="457"/>
            <ac:spMk id="32" creationId="{A1597814-2A6D-42C1-BBFF-744B98E4C08E}"/>
          </ac:spMkLst>
        </pc:spChg>
        <pc:spChg chg="mod">
          <ac:chgData name="Siegbert Rudolph" userId="2af4d44886c067cc" providerId="LiveId" clId="{A9A0B547-2265-407C-BF22-B3CEDF01C454}" dt="2020-08-01T14:05:03.273" v="4283" actId="1037"/>
          <ac:spMkLst>
            <pc:docMk/>
            <pc:sldMk cId="4040935999" sldId="457"/>
            <ac:spMk id="34" creationId="{272F982B-AEF0-4138-9957-658E07DDC937}"/>
          </ac:spMkLst>
        </pc:spChg>
        <pc:spChg chg="mod">
          <ac:chgData name="Siegbert Rudolph" userId="2af4d44886c067cc" providerId="LiveId" clId="{A9A0B547-2265-407C-BF22-B3CEDF01C454}" dt="2020-08-01T14:05:11.045" v="4288" actId="1037"/>
          <ac:spMkLst>
            <pc:docMk/>
            <pc:sldMk cId="4040935999" sldId="457"/>
            <ac:spMk id="35" creationId="{BBD72B83-A2AB-4468-B512-187E8405D1B1}"/>
          </ac:spMkLst>
        </pc:spChg>
        <pc:spChg chg="mod">
          <ac:chgData name="Siegbert Rudolph" userId="2af4d44886c067cc" providerId="LiveId" clId="{A9A0B547-2265-407C-BF22-B3CEDF01C454}" dt="2020-08-01T13:18:29.577" v="2476" actId="14100"/>
          <ac:spMkLst>
            <pc:docMk/>
            <pc:sldMk cId="4040935999" sldId="457"/>
            <ac:spMk id="36" creationId="{CAA73446-80BC-4D93-99FE-D856DC668265}"/>
          </ac:spMkLst>
        </pc:spChg>
        <pc:spChg chg="mod">
          <ac:chgData name="Siegbert Rudolph" userId="2af4d44886c067cc" providerId="LiveId" clId="{A9A0B547-2265-407C-BF22-B3CEDF01C454}" dt="2020-08-01T13:18:29.577" v="2476" actId="14100"/>
          <ac:spMkLst>
            <pc:docMk/>
            <pc:sldMk cId="4040935999" sldId="457"/>
            <ac:spMk id="37" creationId="{4481BF73-CFAA-48DA-B223-2920CCC46823}"/>
          </ac:spMkLst>
        </pc:spChg>
        <pc:spChg chg="mod">
          <ac:chgData name="Siegbert Rudolph" userId="2af4d44886c067cc" providerId="LiveId" clId="{A9A0B547-2265-407C-BF22-B3CEDF01C454}" dt="2020-08-01T13:18:33.366" v="2487" actId="20577"/>
          <ac:spMkLst>
            <pc:docMk/>
            <pc:sldMk cId="4040935999" sldId="457"/>
            <ac:spMk id="38" creationId="{DC77E01A-2141-4ED6-A730-3148BA3355D4}"/>
          </ac:spMkLst>
        </pc:spChg>
        <pc:spChg chg="del">
          <ac:chgData name="Siegbert Rudolph" userId="2af4d44886c067cc" providerId="LiveId" clId="{A9A0B547-2265-407C-BF22-B3CEDF01C454}" dt="2020-08-01T13:18:37.345" v="2488" actId="478"/>
          <ac:spMkLst>
            <pc:docMk/>
            <pc:sldMk cId="4040935999" sldId="457"/>
            <ac:spMk id="39" creationId="{61D557D6-99B5-4933-B984-7E617B07361F}"/>
          </ac:spMkLst>
        </pc:spChg>
        <pc:spChg chg="del">
          <ac:chgData name="Siegbert Rudolph" userId="2af4d44886c067cc" providerId="LiveId" clId="{A9A0B547-2265-407C-BF22-B3CEDF01C454}" dt="2020-08-01T13:18:37.345" v="2488" actId="478"/>
          <ac:spMkLst>
            <pc:docMk/>
            <pc:sldMk cId="4040935999" sldId="457"/>
            <ac:spMk id="40" creationId="{C65921B8-0B19-4C19-BB8E-6B743695CCF6}"/>
          </ac:spMkLst>
        </pc:spChg>
        <pc:spChg chg="del">
          <ac:chgData name="Siegbert Rudolph" userId="2af4d44886c067cc" providerId="LiveId" clId="{A9A0B547-2265-407C-BF22-B3CEDF01C454}" dt="2020-08-01T13:18:37.345" v="2488" actId="478"/>
          <ac:spMkLst>
            <pc:docMk/>
            <pc:sldMk cId="4040935999" sldId="457"/>
            <ac:spMk id="41" creationId="{EFDF2DD7-3CA4-4E2D-96CA-37637854CA7B}"/>
          </ac:spMkLst>
        </pc:spChg>
        <pc:spChg chg="mod">
          <ac:chgData name="Siegbert Rudolph" userId="2af4d44886c067cc" providerId="LiveId" clId="{A9A0B547-2265-407C-BF22-B3CEDF01C454}" dt="2020-08-01T13:15:41.097" v="2249" actId="1035"/>
          <ac:spMkLst>
            <pc:docMk/>
            <pc:sldMk cId="4040935999" sldId="457"/>
            <ac:spMk id="42" creationId="{0E2B4083-9D10-449F-B2A8-31D5D070235F}"/>
          </ac:spMkLst>
        </pc:spChg>
        <pc:spChg chg="mod">
          <ac:chgData name="Siegbert Rudolph" userId="2af4d44886c067cc" providerId="LiveId" clId="{A9A0B547-2265-407C-BF22-B3CEDF01C454}" dt="2020-08-01T13:15:58.671" v="2298" actId="1037"/>
          <ac:spMkLst>
            <pc:docMk/>
            <pc:sldMk cId="4040935999" sldId="457"/>
            <ac:spMk id="43" creationId="{23659C55-E29F-4A43-A95E-FA68FA6B1E40}"/>
          </ac:spMkLst>
        </pc:spChg>
        <pc:spChg chg="mod">
          <ac:chgData name="Siegbert Rudolph" userId="2af4d44886c067cc" providerId="LiveId" clId="{A9A0B547-2265-407C-BF22-B3CEDF01C454}" dt="2020-08-01T13:15:58.671" v="2298" actId="1037"/>
          <ac:spMkLst>
            <pc:docMk/>
            <pc:sldMk cId="4040935999" sldId="457"/>
            <ac:spMk id="44" creationId="{9C7D2DF6-6A6E-4B30-B6B8-C795BA879E03}"/>
          </ac:spMkLst>
        </pc:spChg>
        <pc:spChg chg="mod">
          <ac:chgData name="Siegbert Rudolph" userId="2af4d44886c067cc" providerId="LiveId" clId="{A9A0B547-2265-407C-BF22-B3CEDF01C454}" dt="2020-08-01T13:16:07.330" v="2310" actId="1036"/>
          <ac:spMkLst>
            <pc:docMk/>
            <pc:sldMk cId="4040935999" sldId="457"/>
            <ac:spMk id="45" creationId="{030B0FA8-D17E-480A-994A-28C6E2F5BE91}"/>
          </ac:spMkLst>
        </pc:spChg>
        <pc:spChg chg="mod">
          <ac:chgData name="Siegbert Rudolph" userId="2af4d44886c067cc" providerId="LiveId" clId="{A9A0B547-2265-407C-BF22-B3CEDF01C454}" dt="2020-08-01T13:16:26.844" v="2381" actId="1035"/>
          <ac:spMkLst>
            <pc:docMk/>
            <pc:sldMk cId="4040935999" sldId="457"/>
            <ac:spMk id="46" creationId="{6C6E556B-71D3-4B98-BA72-02A76F84F511}"/>
          </ac:spMkLst>
        </pc:spChg>
        <pc:spChg chg="mod">
          <ac:chgData name="Siegbert Rudolph" userId="2af4d44886c067cc" providerId="LiveId" clId="{A9A0B547-2265-407C-BF22-B3CEDF01C454}" dt="2020-08-01T13:16:26.844" v="2381" actId="1035"/>
          <ac:spMkLst>
            <pc:docMk/>
            <pc:sldMk cId="4040935999" sldId="457"/>
            <ac:spMk id="47" creationId="{3454C0D2-83A9-4ACC-9B5D-B5462D31859C}"/>
          </ac:spMkLst>
        </pc:spChg>
        <pc:spChg chg="mod">
          <ac:chgData name="Siegbert Rudolph" userId="2af4d44886c067cc" providerId="LiveId" clId="{A9A0B547-2265-407C-BF22-B3CEDF01C454}" dt="2020-08-01T13:16:32.533" v="2392" actId="20577"/>
          <ac:spMkLst>
            <pc:docMk/>
            <pc:sldMk cId="4040935999" sldId="457"/>
            <ac:spMk id="48" creationId="{D7395340-0AF4-4195-987D-DE900CC9D672}"/>
          </ac:spMkLst>
        </pc:spChg>
        <pc:spChg chg="mod">
          <ac:chgData name="Siegbert Rudolph" userId="2af4d44886c067cc" providerId="LiveId" clId="{A9A0B547-2265-407C-BF22-B3CEDF01C454}" dt="2020-08-01T13:17:37.131" v="2442" actId="14100"/>
          <ac:spMkLst>
            <pc:docMk/>
            <pc:sldMk cId="4040935999" sldId="457"/>
            <ac:spMk id="49" creationId="{ED837349-6C4D-4F14-9E9D-7AB260DECD29}"/>
          </ac:spMkLst>
        </pc:spChg>
        <pc:spChg chg="mod">
          <ac:chgData name="Siegbert Rudolph" userId="2af4d44886c067cc" providerId="LiveId" clId="{A9A0B547-2265-407C-BF22-B3CEDF01C454}" dt="2020-08-01T13:17:37.131" v="2442" actId="14100"/>
          <ac:spMkLst>
            <pc:docMk/>
            <pc:sldMk cId="4040935999" sldId="457"/>
            <ac:spMk id="50" creationId="{A338B442-F816-4541-AD19-766F59DC94B1}"/>
          </ac:spMkLst>
        </pc:spChg>
        <pc:spChg chg="mod">
          <ac:chgData name="Siegbert Rudolph" userId="2af4d44886c067cc" providerId="LiveId" clId="{A9A0B547-2265-407C-BF22-B3CEDF01C454}" dt="2020-08-01T13:17:44.872" v="2450" actId="14100"/>
          <ac:spMkLst>
            <pc:docMk/>
            <pc:sldMk cId="4040935999" sldId="457"/>
            <ac:spMk id="51" creationId="{1807E75D-6C00-4500-9B55-BBB5586EA40A}"/>
          </ac:spMkLst>
        </pc:spChg>
        <pc:spChg chg="add del mod">
          <ac:chgData name="Siegbert Rudolph" userId="2af4d44886c067cc" providerId="LiveId" clId="{A9A0B547-2265-407C-BF22-B3CEDF01C454}" dt="2020-08-01T13:27:00.762" v="2792" actId="1076"/>
          <ac:spMkLst>
            <pc:docMk/>
            <pc:sldMk cId="4040935999" sldId="457"/>
            <ac:spMk id="13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14:29.162" v="2112" actId="1037"/>
          <ac:spMkLst>
            <pc:docMk/>
            <pc:sldMk cId="4040935999" sldId="457"/>
            <ac:spMk id="145" creationId="{00000000-0000-0000-0000-000000000000}"/>
          </ac:spMkLst>
        </pc:spChg>
        <pc:picChg chg="add del">
          <ac:chgData name="Siegbert Rudolph" userId="2af4d44886c067cc" providerId="LiveId" clId="{A9A0B547-2265-407C-BF22-B3CEDF01C454}" dt="2020-08-01T13:26:54.625" v="2790"/>
          <ac:picMkLst>
            <pc:docMk/>
            <pc:sldMk cId="4040935999" sldId="457"/>
            <ac:picMk id="3" creationId="{7345F333-FB9A-4A66-B841-E5B41A014821}"/>
          </ac:picMkLst>
        </pc:picChg>
        <pc:picChg chg="add mod">
          <ac:chgData name="Siegbert Rudolph" userId="2af4d44886c067cc" providerId="LiveId" clId="{A9A0B547-2265-407C-BF22-B3CEDF01C454}" dt="2020-08-01T14:05:15.746" v="4289" actId="1076"/>
          <ac:picMkLst>
            <pc:docMk/>
            <pc:sldMk cId="4040935999" sldId="457"/>
            <ac:picMk id="5" creationId="{1D63CEF3-5CD8-43E7-B9F7-A855FBE55EA7}"/>
          </ac:picMkLst>
        </pc:picChg>
      </pc:sldChg>
      <pc:sldChg chg="addSp delSp modSp add mod delAnim modAnim modNotes">
        <pc:chgData name="Siegbert Rudolph" userId="2af4d44886c067cc" providerId="LiveId" clId="{A9A0B547-2265-407C-BF22-B3CEDF01C454}" dt="2020-08-01T13:59:38.501" v="4021" actId="1076"/>
        <pc:sldMkLst>
          <pc:docMk/>
          <pc:sldMk cId="1500628350" sldId="458"/>
        </pc:sldMkLst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8" creationId="{DD93202D-019C-4A68-AFC0-2CD5D832BB5D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26" creationId="{F63F64B7-CC99-436E-B727-EFE546DAB057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30" creationId="{642C05FA-94C0-4CC0-B94F-5D491DBFE835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31" creationId="{0E504805-ABDD-4972-B5FC-C7D5FA3CF7D8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32" creationId="{A1597814-2A6D-42C1-BBFF-744B98E4C08E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34" creationId="{272F982B-AEF0-4138-9957-658E07DDC937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35" creationId="{BBD72B83-A2AB-4468-B512-187E8405D1B1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36" creationId="{CAA73446-80BC-4D93-99FE-D856DC668265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37" creationId="{4481BF73-CFAA-48DA-B223-2920CCC46823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38" creationId="{DC77E01A-2141-4ED6-A730-3148BA3355D4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39" creationId="{61D557D6-99B5-4933-B984-7E617B07361F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40" creationId="{C65921B8-0B19-4C19-BB8E-6B743695CCF6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41" creationId="{EFDF2DD7-3CA4-4E2D-96CA-37637854CA7B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2" creationId="{0E2B4083-9D10-449F-B2A8-31D5D070235F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3" creationId="{23659C55-E29F-4A43-A95E-FA68FA6B1E40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4" creationId="{9C7D2DF6-6A6E-4B30-B6B8-C795BA879E03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5" creationId="{030B0FA8-D17E-480A-994A-28C6E2F5BE91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6" creationId="{6C6E556B-71D3-4B98-BA72-02A76F84F511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7" creationId="{3454C0D2-83A9-4ACC-9B5D-B5462D31859C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48" creationId="{D7395340-0AF4-4195-987D-DE900CC9D672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49" creationId="{ED837349-6C4D-4F14-9E9D-7AB260DECD29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50" creationId="{A338B442-F816-4541-AD19-766F59DC94B1}"/>
          </ac:spMkLst>
        </pc:spChg>
        <pc:spChg chg="del">
          <ac:chgData name="Siegbert Rudolph" userId="2af4d44886c067cc" providerId="LiveId" clId="{A9A0B547-2265-407C-BF22-B3CEDF01C454}" dt="2020-08-01T13:21:44.535" v="2773" actId="478"/>
          <ac:spMkLst>
            <pc:docMk/>
            <pc:sldMk cId="1500628350" sldId="458"/>
            <ac:spMk id="51" creationId="{1807E75D-6C00-4500-9B55-BBB5586EA40A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13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28:02.339" v="2804" actId="1036"/>
          <ac:spMkLst>
            <pc:docMk/>
            <pc:sldMk cId="1500628350" sldId="458"/>
            <ac:spMk id="145" creationId="{00000000-0000-0000-0000-000000000000}"/>
          </ac:spMkLst>
        </pc:spChg>
        <pc:picChg chg="add mod">
          <ac:chgData name="Siegbert Rudolph" userId="2af4d44886c067cc" providerId="LiveId" clId="{A9A0B547-2265-407C-BF22-B3CEDF01C454}" dt="2020-08-01T13:59:38.501" v="4021" actId="1076"/>
          <ac:picMkLst>
            <pc:docMk/>
            <pc:sldMk cId="1500628350" sldId="458"/>
            <ac:picMk id="3" creationId="{4DC69DD4-F803-4913-A281-435C559B1FF4}"/>
          </ac:picMkLst>
        </pc:picChg>
      </pc:sldChg>
      <pc:sldChg chg="addSp delSp modSp mod modAnim">
        <pc:chgData name="Siegbert Rudolph" userId="2af4d44886c067cc" providerId="LiveId" clId="{A9A0B547-2265-407C-BF22-B3CEDF01C454}" dt="2020-08-01T14:02:30.568" v="4232" actId="1035"/>
        <pc:sldMkLst>
          <pc:docMk/>
          <pc:sldMk cId="0" sldId="593"/>
        </pc:sldMkLst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5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30.696" v="3867" actId="478"/>
          <ac:spMkLst>
            <pc:docMk/>
            <pc:sldMk cId="0" sldId="593"/>
            <ac:spMk id="19" creationId="{00000000-0000-0000-0000-000000000000}"/>
          </ac:spMkLst>
        </pc:spChg>
        <pc:spChg chg="add del mod">
          <ac:chgData name="Siegbert Rudolph" userId="2af4d44886c067cc" providerId="LiveId" clId="{A9A0B547-2265-407C-BF22-B3CEDF01C454}" dt="2020-08-01T13:52:37.654" v="3878" actId="478"/>
          <ac:spMkLst>
            <pc:docMk/>
            <pc:sldMk cId="0" sldId="593"/>
            <ac:spMk id="23" creationId="{DF111086-131D-4CD5-8DC1-4F793A22C4D3}"/>
          </ac:spMkLst>
        </pc:spChg>
        <pc:spChg chg="add mod">
          <ac:chgData name="Siegbert Rudolph" userId="2af4d44886c067cc" providerId="LiveId" clId="{A9A0B547-2265-407C-BF22-B3CEDF01C454}" dt="2020-08-01T13:52:59.229" v="3884" actId="6549"/>
          <ac:spMkLst>
            <pc:docMk/>
            <pc:sldMk cId="0" sldId="593"/>
            <ac:spMk id="24" creationId="{170EA149-CA10-45DF-B656-36013CA9130F}"/>
          </ac:spMkLst>
        </pc:spChg>
        <pc:spChg chg="add mod">
          <ac:chgData name="Siegbert Rudolph" userId="2af4d44886c067cc" providerId="LiveId" clId="{A9A0B547-2265-407C-BF22-B3CEDF01C454}" dt="2020-08-01T13:52:39.125" v="3879"/>
          <ac:spMkLst>
            <pc:docMk/>
            <pc:sldMk cId="0" sldId="593"/>
            <ac:spMk id="25" creationId="{F301C85F-E0A9-4562-A91B-9193CC4B550F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2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2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2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2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30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3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3:50:22.217" v="3864" actId="478"/>
          <ac:spMkLst>
            <pc:docMk/>
            <pc:sldMk cId="0" sldId="593"/>
            <ac:spMk id="32" creationId="{00000000-0000-0000-0000-000000000000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33" creationId="{A5461825-FFFF-4E9B-BDE5-7DFC3BA7BE4D}"/>
          </ac:spMkLst>
        </pc:spChg>
        <pc:spChg chg="add mod">
          <ac:chgData name="Siegbert Rudolph" userId="2af4d44886c067cc" providerId="LiveId" clId="{A9A0B547-2265-407C-BF22-B3CEDF01C454}" dt="2020-08-01T14:01:51.112" v="4199" actId="1036"/>
          <ac:spMkLst>
            <pc:docMk/>
            <pc:sldMk cId="0" sldId="593"/>
            <ac:spMk id="34" creationId="{1A1D0C1B-2DF1-41C8-8DBC-F710152A9897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35" creationId="{22871699-5887-42A6-8FE0-FE8278C25E27}"/>
          </ac:spMkLst>
        </pc:spChg>
        <pc:spChg chg="add mod">
          <ac:chgData name="Siegbert Rudolph" userId="2af4d44886c067cc" providerId="LiveId" clId="{A9A0B547-2265-407C-BF22-B3CEDF01C454}" dt="2020-08-01T14:01:55.680" v="4202" actId="1036"/>
          <ac:spMkLst>
            <pc:docMk/>
            <pc:sldMk cId="0" sldId="593"/>
            <ac:spMk id="36" creationId="{E378732D-EAC2-4B35-95C2-8BFD0E9A4C0C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37" creationId="{116E23F9-69EF-478C-8A35-FFD6657B1CA0}"/>
          </ac:spMkLst>
        </pc:spChg>
        <pc:spChg chg="add mod">
          <ac:chgData name="Siegbert Rudolph" userId="2af4d44886c067cc" providerId="LiveId" clId="{A9A0B547-2265-407C-BF22-B3CEDF01C454}" dt="2020-08-01T14:02:30.568" v="4232" actId="1035"/>
          <ac:spMkLst>
            <pc:docMk/>
            <pc:sldMk cId="0" sldId="593"/>
            <ac:spMk id="38" creationId="{873151EF-9D29-4BEA-A495-3C9F3DE1917D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39" creationId="{5317B09F-7586-4FBA-9C23-37C8031F1416}"/>
          </ac:spMkLst>
        </pc:spChg>
        <pc:spChg chg="add mod">
          <ac:chgData name="Siegbert Rudolph" userId="2af4d44886c067cc" providerId="LiveId" clId="{A9A0B547-2265-407C-BF22-B3CEDF01C454}" dt="2020-08-01T14:02:25.592" v="4227" actId="1035"/>
          <ac:spMkLst>
            <pc:docMk/>
            <pc:sldMk cId="0" sldId="593"/>
            <ac:spMk id="40" creationId="{41A60564-3AF9-4CAE-A58E-801EF91C0D20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41" creationId="{CB80F113-B4EC-4C4F-9043-8A4FF5F5E39B}"/>
          </ac:spMkLst>
        </pc:spChg>
        <pc:spChg chg="add mod">
          <ac:chgData name="Siegbert Rudolph" userId="2af4d44886c067cc" providerId="LiveId" clId="{A9A0B547-2265-407C-BF22-B3CEDF01C454}" dt="2020-08-01T14:02:20.344" v="4221" actId="1035"/>
          <ac:spMkLst>
            <pc:docMk/>
            <pc:sldMk cId="0" sldId="593"/>
            <ac:spMk id="42" creationId="{8FF0F3E9-33C9-49A9-8405-53624BA81541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43" creationId="{97DFC300-D307-4F2F-9F82-225B9D6A86FA}"/>
          </ac:spMkLst>
        </pc:spChg>
        <pc:spChg chg="add mod">
          <ac:chgData name="Siegbert Rudolph" userId="2af4d44886c067cc" providerId="LiveId" clId="{A9A0B547-2265-407C-BF22-B3CEDF01C454}" dt="2020-08-01T14:02:15.103" v="4215" actId="1036"/>
          <ac:spMkLst>
            <pc:docMk/>
            <pc:sldMk cId="0" sldId="593"/>
            <ac:spMk id="44" creationId="{7B7FFEAB-6565-49E9-A448-3BE24F3EEEBF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45" creationId="{19F74DF2-A83F-41EF-95BE-724A2B50A657}"/>
          </ac:spMkLst>
        </pc:spChg>
        <pc:spChg chg="add mod">
          <ac:chgData name="Siegbert Rudolph" userId="2af4d44886c067cc" providerId="LiveId" clId="{A9A0B547-2265-407C-BF22-B3CEDF01C454}" dt="2020-08-01T14:02:10.247" v="4211" actId="1035"/>
          <ac:spMkLst>
            <pc:docMk/>
            <pc:sldMk cId="0" sldId="593"/>
            <ac:spMk id="46" creationId="{7BC05604-2B11-45EB-BA21-4E691CB4FB31}"/>
          </ac:spMkLst>
        </pc:spChg>
        <pc:spChg chg="add mod">
          <ac:chgData name="Siegbert Rudolph" userId="2af4d44886c067cc" providerId="LiveId" clId="{A9A0B547-2265-407C-BF22-B3CEDF01C454}" dt="2020-08-01T14:01:27.878" v="4193" actId="465"/>
          <ac:spMkLst>
            <pc:docMk/>
            <pc:sldMk cId="0" sldId="593"/>
            <ac:spMk id="47" creationId="{3E053AE2-DF1A-43DF-940C-4A01E3E50D6D}"/>
          </ac:spMkLst>
        </pc:spChg>
        <pc:spChg chg="add mod">
          <ac:chgData name="Siegbert Rudolph" userId="2af4d44886c067cc" providerId="LiveId" clId="{A9A0B547-2265-407C-BF22-B3CEDF01C454}" dt="2020-08-01T14:02:05.464" v="4208" actId="1035"/>
          <ac:spMkLst>
            <pc:docMk/>
            <pc:sldMk cId="0" sldId="593"/>
            <ac:spMk id="48" creationId="{BCFE04AF-5B85-489E-8A70-3B9287FD3B3A}"/>
          </ac:spMkLst>
        </pc:spChg>
        <pc:spChg chg="add mod">
          <ac:chgData name="Siegbert Rudolph" userId="2af4d44886c067cc" providerId="LiveId" clId="{A9A0B547-2265-407C-BF22-B3CEDF01C454}" dt="2020-08-01T14:00:52.554" v="4122" actId="1035"/>
          <ac:spMkLst>
            <pc:docMk/>
            <pc:sldMk cId="0" sldId="593"/>
            <ac:spMk id="49" creationId="{D2A93E73-4F10-4ADA-B0D4-E760E0BA4899}"/>
          </ac:spMkLst>
        </pc:spChg>
        <pc:spChg chg="add mod">
          <ac:chgData name="Siegbert Rudolph" userId="2af4d44886c067cc" providerId="LiveId" clId="{A9A0B547-2265-407C-BF22-B3CEDF01C454}" dt="2020-08-01T14:02:00.407" v="4203" actId="1036"/>
          <ac:spMkLst>
            <pc:docMk/>
            <pc:sldMk cId="0" sldId="593"/>
            <ac:spMk id="50" creationId="{1E277945-5C19-4B3A-BDE2-E1AE11125C40}"/>
          </ac:spMkLst>
        </pc:spChg>
      </pc:sldChg>
      <pc:sldChg chg="addSp delSp modSp mod delAnim modAnim">
        <pc:chgData name="Siegbert Rudolph" userId="2af4d44886c067cc" providerId="LiveId" clId="{A9A0B547-2265-407C-BF22-B3CEDF01C454}" dt="2020-08-01T14:07:36.454" v="4306" actId="1076"/>
        <pc:sldMkLst>
          <pc:docMk/>
          <pc:sldMk cId="3691446236" sldId="616"/>
        </pc:sldMkLst>
        <pc:spChg chg="mod">
          <ac:chgData name="Siegbert Rudolph" userId="2af4d44886c067cc" providerId="LiveId" clId="{A9A0B547-2265-407C-BF22-B3CEDF01C454}" dt="2020-08-01T13:43:24.143" v="3829" actId="20577"/>
          <ac:spMkLst>
            <pc:docMk/>
            <pc:sldMk cId="3691446236" sldId="616"/>
            <ac:spMk id="26" creationId="{00000000-0000-0000-0000-000000000000}"/>
          </ac:spMkLst>
        </pc:spChg>
        <pc:spChg chg="add mod">
          <ac:chgData name="Siegbert Rudolph" userId="2af4d44886c067cc" providerId="LiveId" clId="{A9A0B547-2265-407C-BF22-B3CEDF01C454}" dt="2020-08-01T13:44:41.515" v="3843" actId="1036"/>
          <ac:spMkLst>
            <pc:docMk/>
            <pc:sldMk cId="3691446236" sldId="616"/>
            <ac:spMk id="35" creationId="{77A3F3FD-B06D-4ADC-89E3-3885D75B2DD2}"/>
          </ac:spMkLst>
        </pc:spChg>
        <pc:spChg chg="add mod">
          <ac:chgData name="Siegbert Rudolph" userId="2af4d44886c067cc" providerId="LiveId" clId="{A9A0B547-2265-407C-BF22-B3CEDF01C454}" dt="2020-08-01T13:44:41.515" v="3843" actId="1036"/>
          <ac:spMkLst>
            <pc:docMk/>
            <pc:sldMk cId="3691446236" sldId="616"/>
            <ac:spMk id="36" creationId="{D628C829-00F7-4D3E-AA5E-A95C522C1329}"/>
          </ac:spMkLst>
        </pc:spChg>
        <pc:spChg chg="add mod">
          <ac:chgData name="Siegbert Rudolph" userId="2af4d44886c067cc" providerId="LiveId" clId="{A9A0B547-2265-407C-BF22-B3CEDF01C454}" dt="2020-08-01T13:44:41.515" v="3843" actId="1036"/>
          <ac:spMkLst>
            <pc:docMk/>
            <pc:sldMk cId="3691446236" sldId="616"/>
            <ac:spMk id="37" creationId="{AFF0257B-167A-4B9B-A0E1-0D4535A5E41C}"/>
          </ac:spMkLst>
        </pc:spChg>
        <pc:spChg chg="mod">
          <ac:chgData name="Siegbert Rudolph" userId="2af4d44886c067cc" providerId="LiveId" clId="{A9A0B547-2265-407C-BF22-B3CEDF01C454}" dt="2020-08-01T13:40:19.249" v="3794" actId="1076"/>
          <ac:spMkLst>
            <pc:docMk/>
            <pc:sldMk cId="3691446236" sldId="616"/>
            <ac:spMk id="5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19.249" v="3794" actId="1076"/>
          <ac:spMkLst>
            <pc:docMk/>
            <pc:sldMk cId="3691446236" sldId="616"/>
            <ac:spMk id="6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19.249" v="3794" actId="1076"/>
          <ac:spMkLst>
            <pc:docMk/>
            <pc:sldMk cId="3691446236" sldId="616"/>
            <ac:spMk id="6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3:29.731" v="3838" actId="1038"/>
          <ac:spMkLst>
            <pc:docMk/>
            <pc:sldMk cId="3691446236" sldId="616"/>
            <ac:spMk id="6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3:29.731" v="3838" actId="1038"/>
          <ac:spMkLst>
            <pc:docMk/>
            <pc:sldMk cId="3691446236" sldId="616"/>
            <ac:spMk id="7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3:29.731" v="3838" actId="1038"/>
          <ac:spMkLst>
            <pc:docMk/>
            <pc:sldMk cId="3691446236" sldId="616"/>
            <ac:spMk id="7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39:54.781" v="3791" actId="1076"/>
          <ac:spMkLst>
            <pc:docMk/>
            <pc:sldMk cId="3691446236" sldId="616"/>
            <ac:spMk id="9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39:54.781" v="3791" actId="1076"/>
          <ac:spMkLst>
            <pc:docMk/>
            <pc:sldMk cId="3691446236" sldId="616"/>
            <ac:spMk id="9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39:54.781" v="3791" actId="1076"/>
          <ac:spMkLst>
            <pc:docMk/>
            <pc:sldMk cId="3691446236" sldId="616"/>
            <ac:spMk id="10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03.324" v="3792" actId="1076"/>
          <ac:spMkLst>
            <pc:docMk/>
            <pc:sldMk cId="3691446236" sldId="616"/>
            <ac:spMk id="10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03.324" v="3792" actId="1076"/>
          <ac:spMkLst>
            <pc:docMk/>
            <pc:sldMk cId="3691446236" sldId="616"/>
            <ac:spMk id="10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03.324" v="3792" actId="1076"/>
          <ac:spMkLst>
            <pc:docMk/>
            <pc:sldMk cId="3691446236" sldId="616"/>
            <ac:spMk id="10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45.990" v="3798" actId="1076"/>
          <ac:spMkLst>
            <pc:docMk/>
            <pc:sldMk cId="3691446236" sldId="616"/>
            <ac:spMk id="10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45.990" v="3798" actId="1076"/>
          <ac:spMkLst>
            <pc:docMk/>
            <pc:sldMk cId="3691446236" sldId="616"/>
            <ac:spMk id="10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0:45.990" v="3798" actId="1076"/>
          <ac:spMkLst>
            <pc:docMk/>
            <pc:sldMk cId="3691446236" sldId="616"/>
            <ac:spMk id="10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27.788" v="3803" actId="1076"/>
          <ac:spMkLst>
            <pc:docMk/>
            <pc:sldMk cId="3691446236" sldId="616"/>
            <ac:spMk id="10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27.788" v="3803" actId="1076"/>
          <ac:spMkLst>
            <pc:docMk/>
            <pc:sldMk cId="3691446236" sldId="616"/>
            <ac:spMk id="11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27.788" v="3803" actId="1076"/>
          <ac:spMkLst>
            <pc:docMk/>
            <pc:sldMk cId="3691446236" sldId="616"/>
            <ac:spMk id="11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10.541" v="3800" actId="1076"/>
          <ac:spMkLst>
            <pc:docMk/>
            <pc:sldMk cId="3691446236" sldId="616"/>
            <ac:spMk id="11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10.541" v="3800" actId="1076"/>
          <ac:spMkLst>
            <pc:docMk/>
            <pc:sldMk cId="3691446236" sldId="616"/>
            <ac:spMk id="11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1:10.541" v="3800" actId="1076"/>
          <ac:spMkLst>
            <pc:docMk/>
            <pc:sldMk cId="3691446236" sldId="616"/>
            <ac:spMk id="115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4:22.253" v="3839" actId="478"/>
          <ac:spMkLst>
            <pc:docMk/>
            <pc:sldMk cId="3691446236" sldId="616"/>
            <ac:spMk id="117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4:22.253" v="3839" actId="478"/>
          <ac:spMkLst>
            <pc:docMk/>
            <pc:sldMk cId="3691446236" sldId="616"/>
            <ac:spMk id="119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4:22.253" v="3839" actId="478"/>
          <ac:spMkLst>
            <pc:docMk/>
            <pc:sldMk cId="3691446236" sldId="616"/>
            <ac:spMk id="120" creationId="{00000000-0000-0000-0000-000000000000}"/>
          </ac:spMkLst>
        </pc:spChg>
        <pc:picChg chg="del mod">
          <ac:chgData name="Siegbert Rudolph" userId="2af4d44886c067cc" providerId="LiveId" clId="{A9A0B547-2265-407C-BF22-B3CEDF01C454}" dt="2020-08-01T13:32:36.554" v="2825" actId="478"/>
          <ac:picMkLst>
            <pc:docMk/>
            <pc:sldMk cId="3691446236" sldId="616"/>
            <ac:picMk id="2" creationId="{E73FEFE6-4566-4889-9383-2058E041F1E9}"/>
          </ac:picMkLst>
        </pc:picChg>
        <pc:picChg chg="add mod">
          <ac:chgData name="Siegbert Rudolph" userId="2af4d44886c067cc" providerId="LiveId" clId="{A9A0B547-2265-407C-BF22-B3CEDF01C454}" dt="2020-08-01T14:07:36.454" v="4306" actId="1076"/>
          <ac:picMkLst>
            <pc:docMk/>
            <pc:sldMk cId="3691446236" sldId="616"/>
            <ac:picMk id="4" creationId="{1852115B-60DA-4795-8CCF-5B45CE408EBE}"/>
          </ac:picMkLst>
        </pc:picChg>
      </pc:sldChg>
      <pc:sldChg chg="addSp delSp modSp add mod delAnim modAnim">
        <pc:chgData name="Siegbert Rudolph" userId="2af4d44886c067cc" providerId="LiveId" clId="{A9A0B547-2265-407C-BF22-B3CEDF01C454}" dt="2020-08-01T14:10:52.331" v="4345" actId="1076"/>
        <pc:sldMkLst>
          <pc:docMk/>
          <pc:sldMk cId="3322466841" sldId="617"/>
        </pc:sldMkLst>
        <pc:spChg chg="mod">
          <ac:chgData name="Siegbert Rudolph" userId="2af4d44886c067cc" providerId="LiveId" clId="{A9A0B547-2265-407C-BF22-B3CEDF01C454}" dt="2020-08-01T14:09:35.963" v="4324" actId="20577"/>
          <ac:spMkLst>
            <pc:docMk/>
            <pc:sldMk cId="3322466841" sldId="617"/>
            <ac:spMk id="26" creationId="{00000000-0000-0000-0000-000000000000}"/>
          </ac:spMkLst>
        </pc:spChg>
        <pc:spChg chg="add mod">
          <ac:chgData name="Siegbert Rudolph" userId="2af4d44886c067cc" providerId="LiveId" clId="{A9A0B547-2265-407C-BF22-B3CEDF01C454}" dt="2020-08-01T13:46:31.012" v="3856" actId="1076"/>
          <ac:spMkLst>
            <pc:docMk/>
            <pc:sldMk cId="3322466841" sldId="617"/>
            <ac:spMk id="34" creationId="{55FF5DC3-E365-4DA8-988D-E4D3DEDEDF0D}"/>
          </ac:spMkLst>
        </pc:spChg>
        <pc:spChg chg="add mod">
          <ac:chgData name="Siegbert Rudolph" userId="2af4d44886c067cc" providerId="LiveId" clId="{A9A0B547-2265-407C-BF22-B3CEDF01C454}" dt="2020-08-01T13:46:31.012" v="3856" actId="1076"/>
          <ac:spMkLst>
            <pc:docMk/>
            <pc:sldMk cId="3322466841" sldId="617"/>
            <ac:spMk id="35" creationId="{CB0BA3FF-1078-4AD6-9ED1-E66F20E4EE72}"/>
          </ac:spMkLst>
        </pc:spChg>
        <pc:spChg chg="add mod">
          <ac:chgData name="Siegbert Rudolph" userId="2af4d44886c067cc" providerId="LiveId" clId="{A9A0B547-2265-407C-BF22-B3CEDF01C454}" dt="2020-08-01T13:46:31.012" v="3856" actId="1076"/>
          <ac:spMkLst>
            <pc:docMk/>
            <pc:sldMk cId="3322466841" sldId="617"/>
            <ac:spMk id="36" creationId="{3F6FAD6A-AB56-4430-B3AF-EC11D0226EEA}"/>
          </ac:spMkLst>
        </pc:spChg>
        <pc:spChg chg="mod">
          <ac:chgData name="Siegbert Rudolph" userId="2af4d44886c067cc" providerId="LiveId" clId="{A9A0B547-2265-407C-BF22-B3CEDF01C454}" dt="2020-08-01T13:42:06.989" v="3807" actId="1076"/>
          <ac:spMkLst>
            <pc:docMk/>
            <pc:sldMk cId="3322466841" sldId="617"/>
            <ac:spMk id="5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06.989" v="3807" actId="1076"/>
          <ac:spMkLst>
            <pc:docMk/>
            <pc:sldMk cId="3322466841" sldId="617"/>
            <ac:spMk id="6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06.989" v="3807" actId="1076"/>
          <ac:spMkLst>
            <pc:docMk/>
            <pc:sldMk cId="3322466841" sldId="617"/>
            <ac:spMk id="68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5:08.869" v="3844" actId="478"/>
          <ac:spMkLst>
            <pc:docMk/>
            <pc:sldMk cId="3322466841" sldId="617"/>
            <ac:spMk id="69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5:08.869" v="3844" actId="478"/>
          <ac:spMkLst>
            <pc:docMk/>
            <pc:sldMk cId="3322466841" sldId="617"/>
            <ac:spMk id="77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5:08.869" v="3844" actId="478"/>
          <ac:spMkLst>
            <pc:docMk/>
            <pc:sldMk cId="3322466841" sldId="617"/>
            <ac:spMk id="78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18.421" v="3845" actId="1076"/>
          <ac:spMkLst>
            <pc:docMk/>
            <pc:sldMk cId="3322466841" sldId="617"/>
            <ac:spMk id="9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18.421" v="3845" actId="1076"/>
          <ac:spMkLst>
            <pc:docMk/>
            <pc:sldMk cId="3322466841" sldId="617"/>
            <ac:spMk id="9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18.421" v="3845" actId="1076"/>
          <ac:spMkLst>
            <pc:docMk/>
            <pc:sldMk cId="3322466841" sldId="617"/>
            <ac:spMk id="100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22.476" v="3815" actId="1076"/>
          <ac:spMkLst>
            <pc:docMk/>
            <pc:sldMk cId="3322466841" sldId="617"/>
            <ac:spMk id="10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22.476" v="3815" actId="1076"/>
          <ac:spMkLst>
            <pc:docMk/>
            <pc:sldMk cId="3322466841" sldId="617"/>
            <ac:spMk id="10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22.476" v="3815" actId="1076"/>
          <ac:spMkLst>
            <pc:docMk/>
            <pc:sldMk cId="3322466841" sldId="617"/>
            <ac:spMk id="10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4:09:43.762" v="4328" actId="1038"/>
          <ac:spMkLst>
            <pc:docMk/>
            <pc:sldMk cId="3322466841" sldId="617"/>
            <ac:spMk id="105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4:09:43.762" v="4328" actId="1038"/>
          <ac:spMkLst>
            <pc:docMk/>
            <pc:sldMk cId="3322466841" sldId="617"/>
            <ac:spMk id="106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4:09:43.762" v="4328" actId="1038"/>
          <ac:spMkLst>
            <pc:docMk/>
            <pc:sldMk cId="3322466841" sldId="617"/>
            <ac:spMk id="107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54.518" v="3819" actId="1076"/>
          <ac:spMkLst>
            <pc:docMk/>
            <pc:sldMk cId="3322466841" sldId="617"/>
            <ac:spMk id="109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54.518" v="3819" actId="1076"/>
          <ac:spMkLst>
            <pc:docMk/>
            <pc:sldMk cId="3322466841" sldId="617"/>
            <ac:spMk id="111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2:54.518" v="3819" actId="1076"/>
          <ac:spMkLst>
            <pc:docMk/>
            <pc:sldMk cId="3322466841" sldId="617"/>
            <ac:spMk id="112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56.618" v="3852" actId="1038"/>
          <ac:spMkLst>
            <pc:docMk/>
            <pc:sldMk cId="3322466841" sldId="617"/>
            <ac:spMk id="113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56.618" v="3852" actId="1038"/>
          <ac:spMkLst>
            <pc:docMk/>
            <pc:sldMk cId="3322466841" sldId="617"/>
            <ac:spMk id="114" creationId="{00000000-0000-0000-0000-000000000000}"/>
          </ac:spMkLst>
        </pc:spChg>
        <pc:spChg chg="mod">
          <ac:chgData name="Siegbert Rudolph" userId="2af4d44886c067cc" providerId="LiveId" clId="{A9A0B547-2265-407C-BF22-B3CEDF01C454}" dt="2020-08-01T13:45:56.618" v="3852" actId="1038"/>
          <ac:spMkLst>
            <pc:docMk/>
            <pc:sldMk cId="3322466841" sldId="617"/>
            <ac:spMk id="115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6:19.962" v="3854" actId="478"/>
          <ac:spMkLst>
            <pc:docMk/>
            <pc:sldMk cId="3322466841" sldId="617"/>
            <ac:spMk id="117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6:19.962" v="3854" actId="478"/>
          <ac:spMkLst>
            <pc:docMk/>
            <pc:sldMk cId="3322466841" sldId="617"/>
            <ac:spMk id="119" creationId="{00000000-0000-0000-0000-000000000000}"/>
          </ac:spMkLst>
        </pc:spChg>
        <pc:spChg chg="del mod">
          <ac:chgData name="Siegbert Rudolph" userId="2af4d44886c067cc" providerId="LiveId" clId="{A9A0B547-2265-407C-BF22-B3CEDF01C454}" dt="2020-08-01T13:46:19.962" v="3854" actId="478"/>
          <ac:spMkLst>
            <pc:docMk/>
            <pc:sldMk cId="3322466841" sldId="617"/>
            <ac:spMk id="120" creationId="{00000000-0000-0000-0000-000000000000}"/>
          </ac:spMkLst>
        </pc:spChg>
        <pc:picChg chg="add del mod">
          <ac:chgData name="Siegbert Rudolph" userId="2af4d44886c067cc" providerId="LiveId" clId="{A9A0B547-2265-407C-BF22-B3CEDF01C454}" dt="2020-08-01T14:09:45.906" v="4329" actId="478"/>
          <ac:picMkLst>
            <pc:docMk/>
            <pc:sldMk cId="3322466841" sldId="617"/>
            <ac:picMk id="2" creationId="{877711D7-EC1F-47E2-AB8C-7279C7EE54A5}"/>
          </ac:picMkLst>
        </pc:picChg>
        <pc:picChg chg="add mod">
          <ac:chgData name="Siegbert Rudolph" userId="2af4d44886c067cc" providerId="LiveId" clId="{A9A0B547-2265-407C-BF22-B3CEDF01C454}" dt="2020-08-01T14:10:52.331" v="4345" actId="1076"/>
          <ac:picMkLst>
            <pc:docMk/>
            <pc:sldMk cId="3322466841" sldId="617"/>
            <ac:picMk id="4" creationId="{D06724F9-2B90-4AD1-A45D-3E68BA181522}"/>
          </ac:picMkLst>
        </pc:picChg>
      </pc:sldChg>
      <pc:sldChg chg="addSp delSp modSp add mod delAnim modAnim">
        <pc:chgData name="Siegbert Rudolph" userId="2af4d44886c067cc" providerId="LiveId" clId="{A9A0B547-2265-407C-BF22-B3CEDF01C454}" dt="2020-08-01T14:11:54.071" v="4347"/>
        <pc:sldMkLst>
          <pc:docMk/>
          <pc:sldMk cId="3141001888" sldId="618"/>
        </pc:sldMkLst>
        <pc:spChg chg="add del mod">
          <ac:chgData name="Siegbert Rudolph" userId="2af4d44886c067cc" providerId="LiveId" clId="{A9A0B547-2265-407C-BF22-B3CEDF01C454}" dt="2020-08-01T13:53:48.129" v="3901" actId="21"/>
          <ac:spMkLst>
            <pc:docMk/>
            <pc:sldMk cId="3141001888" sldId="618"/>
            <ac:spMk id="10" creationId="{C2DD414A-AD5B-4FBA-B806-8CC972DFB640}"/>
          </ac:spMkLst>
        </pc:spChg>
        <pc:spChg chg="add del mod">
          <ac:chgData name="Siegbert Rudolph" userId="2af4d44886c067cc" providerId="LiveId" clId="{A9A0B547-2265-407C-BF22-B3CEDF01C454}" dt="2020-08-01T14:00:34.234" v="4058" actId="21"/>
          <ac:spMkLst>
            <pc:docMk/>
            <pc:sldMk cId="3141001888" sldId="618"/>
            <ac:spMk id="11" creationId="{CBC1D222-EEC0-4D19-B4FA-AE831D0E64B8}"/>
          </ac:spMkLst>
        </pc:spChg>
        <pc:spChg chg="add del mod">
          <ac:chgData name="Siegbert Rudolph" userId="2af4d44886c067cc" providerId="LiveId" clId="{A9A0B547-2265-407C-BF22-B3CEDF01C454}" dt="2020-08-01T14:00:34.234" v="4058" actId="21"/>
          <ac:spMkLst>
            <pc:docMk/>
            <pc:sldMk cId="3141001888" sldId="618"/>
            <ac:spMk id="12" creationId="{2B3B50D0-1781-4FD3-928C-D84E065A5C93}"/>
          </ac:spMkLst>
        </pc:spChg>
        <pc:spChg chg="add del mod">
          <ac:chgData name="Siegbert Rudolph" userId="2af4d44886c067cc" providerId="LiveId" clId="{A9A0B547-2265-407C-BF22-B3CEDF01C454}" dt="2020-08-01T14:00:34.234" v="4058" actId="21"/>
          <ac:spMkLst>
            <pc:docMk/>
            <pc:sldMk cId="3141001888" sldId="618"/>
            <ac:spMk id="13" creationId="{578DAB7F-88C1-40DB-A31E-1B3DD61F38E2}"/>
          </ac:spMkLst>
        </pc:spChg>
        <pc:spChg chg="add del mod">
          <ac:chgData name="Siegbert Rudolph" userId="2af4d44886c067cc" providerId="LiveId" clId="{A9A0B547-2265-407C-BF22-B3CEDF01C454}" dt="2020-08-01T14:00:34.234" v="4058" actId="21"/>
          <ac:spMkLst>
            <pc:docMk/>
            <pc:sldMk cId="3141001888" sldId="618"/>
            <ac:spMk id="14" creationId="{14E20D1C-43FB-471B-A251-3B4916EDB51F}"/>
          </ac:spMkLst>
        </pc:spChg>
        <pc:spChg chg="add mod">
          <ac:chgData name="Siegbert Rudolph" userId="2af4d44886c067cc" providerId="LiveId" clId="{A9A0B547-2265-407C-BF22-B3CEDF01C454}" dt="2020-08-01T14:01:33.223" v="4195" actId="1035"/>
          <ac:spMkLst>
            <pc:docMk/>
            <pc:sldMk cId="3141001888" sldId="618"/>
            <ac:spMk id="15" creationId="{D53FB3AF-D4CB-49DD-BDB3-A0CDCE8E2E4D}"/>
          </ac:spMkLst>
        </pc:spChg>
        <pc:spChg chg="add mod">
          <ac:chgData name="Siegbert Rudolph" userId="2af4d44886c067cc" providerId="LiveId" clId="{A9A0B547-2265-407C-BF22-B3CEDF01C454}" dt="2020-08-01T14:02:36.055" v="4236" actId="1036"/>
          <ac:spMkLst>
            <pc:docMk/>
            <pc:sldMk cId="3141001888" sldId="618"/>
            <ac:spMk id="16" creationId="{F78676F4-E70A-40C3-99A1-4B0C7C3311C5}"/>
          </ac:spMkLst>
        </pc:spChg>
        <pc:spChg chg="add mod">
          <ac:chgData name="Siegbert Rudolph" userId="2af4d44886c067cc" providerId="LiveId" clId="{A9A0B547-2265-407C-BF22-B3CEDF01C454}" dt="2020-08-01T14:01:44.058" v="4197" actId="465"/>
          <ac:spMkLst>
            <pc:docMk/>
            <pc:sldMk cId="3141001888" sldId="618"/>
            <ac:spMk id="17" creationId="{D10BD791-179C-48DC-9FB9-99D8FE108CCE}"/>
          </ac:spMkLst>
        </pc:spChg>
        <pc:spChg chg="add mod">
          <ac:chgData name="Siegbert Rudolph" userId="2af4d44886c067cc" providerId="LiveId" clId="{A9A0B547-2265-407C-BF22-B3CEDF01C454}" dt="2020-08-01T14:02:41.820" v="4244" actId="1036"/>
          <ac:spMkLst>
            <pc:docMk/>
            <pc:sldMk cId="3141001888" sldId="618"/>
            <ac:spMk id="18" creationId="{192CD412-BD53-4668-8095-DED7F96AA244}"/>
          </ac:spMkLst>
        </pc:spChg>
        <pc:spChg chg="add mod">
          <ac:chgData name="Siegbert Rudolph" userId="2af4d44886c067cc" providerId="LiveId" clId="{A9A0B547-2265-407C-BF22-B3CEDF01C454}" dt="2020-08-01T14:01:44.058" v="4197" actId="465"/>
          <ac:spMkLst>
            <pc:docMk/>
            <pc:sldMk cId="3141001888" sldId="618"/>
            <ac:spMk id="19" creationId="{03E26B59-A018-4EFA-A114-99A85F69695F}"/>
          </ac:spMkLst>
        </pc:spChg>
        <pc:spChg chg="add mod">
          <ac:chgData name="Siegbert Rudolph" userId="2af4d44886c067cc" providerId="LiveId" clId="{A9A0B547-2265-407C-BF22-B3CEDF01C454}" dt="2020-08-01T14:02:46.343" v="4248" actId="1035"/>
          <ac:spMkLst>
            <pc:docMk/>
            <pc:sldMk cId="3141001888" sldId="618"/>
            <ac:spMk id="20" creationId="{41B3C974-AF0D-40DE-A33D-7E18DDCB07BB}"/>
          </ac:spMkLst>
        </pc:spChg>
        <pc:spChg chg="add mod">
          <ac:chgData name="Siegbert Rudolph" userId="2af4d44886c067cc" providerId="LiveId" clId="{A9A0B547-2265-407C-BF22-B3CEDF01C454}" dt="2020-08-01T14:01:44.058" v="4197" actId="465"/>
          <ac:spMkLst>
            <pc:docMk/>
            <pc:sldMk cId="3141001888" sldId="618"/>
            <ac:spMk id="21" creationId="{1F87AEB2-52A2-425D-95B1-25EDFE33B8DE}"/>
          </ac:spMkLst>
        </pc:spChg>
        <pc:spChg chg="add mod">
          <ac:chgData name="Siegbert Rudolph" userId="2af4d44886c067cc" providerId="LiveId" clId="{A9A0B547-2265-407C-BF22-B3CEDF01C454}" dt="2020-08-01T14:02:50.319" v="4250" actId="1035"/>
          <ac:spMkLst>
            <pc:docMk/>
            <pc:sldMk cId="3141001888" sldId="618"/>
            <ac:spMk id="22" creationId="{B36BD5D3-4729-4A8C-A698-3D17E586323F}"/>
          </ac:spMkLst>
        </pc:spChg>
        <pc:spChg chg="del">
          <ac:chgData name="Siegbert Rudolph" userId="2af4d44886c067cc" providerId="LiveId" clId="{A9A0B547-2265-407C-BF22-B3CEDF01C454}" dt="2020-08-01T13:50:40.334" v="3869" actId="478"/>
          <ac:spMkLst>
            <pc:docMk/>
            <pc:sldMk cId="3141001888" sldId="618"/>
            <ac:spMk id="23" creationId="{DF111086-131D-4CD5-8DC1-4F793A22C4D3}"/>
          </ac:spMkLst>
        </pc:spChg>
        <pc:spChg chg="add mod">
          <ac:chgData name="Siegbert Rudolph" userId="2af4d44886c067cc" providerId="LiveId" clId="{A9A0B547-2265-407C-BF22-B3CEDF01C454}" dt="2020-08-01T14:01:44.058" v="4197" actId="465"/>
          <ac:spMkLst>
            <pc:docMk/>
            <pc:sldMk cId="3141001888" sldId="618"/>
            <ac:spMk id="24" creationId="{8EB85557-C270-409E-97E3-AFB00B4D1FFD}"/>
          </ac:spMkLst>
        </pc:spChg>
        <pc:spChg chg="add mod">
          <ac:chgData name="Siegbert Rudolph" userId="2af4d44886c067cc" providerId="LiveId" clId="{A9A0B547-2265-407C-BF22-B3CEDF01C454}" dt="2020-08-01T14:02:55.918" v="4255" actId="1036"/>
          <ac:spMkLst>
            <pc:docMk/>
            <pc:sldMk cId="3141001888" sldId="618"/>
            <ac:spMk id="25" creationId="{D165B955-B7A2-4381-AAE9-B0F191CA8959}"/>
          </ac:spMkLst>
        </pc:spChg>
        <pc:spChg chg="add mod">
          <ac:chgData name="Siegbert Rudolph" userId="2af4d44886c067cc" providerId="LiveId" clId="{A9A0B547-2265-407C-BF22-B3CEDF01C454}" dt="2020-08-01T14:01:44.058" v="4197" actId="465"/>
          <ac:spMkLst>
            <pc:docMk/>
            <pc:sldMk cId="3141001888" sldId="618"/>
            <ac:spMk id="26" creationId="{F93D1FEC-2AF5-4060-8D95-2328057B1FDF}"/>
          </ac:spMkLst>
        </pc:spChg>
        <pc:spChg chg="add mod">
          <ac:chgData name="Siegbert Rudolph" userId="2af4d44886c067cc" providerId="LiveId" clId="{A9A0B547-2265-407C-BF22-B3CEDF01C454}" dt="2020-08-01T14:03:00.359" v="4258" actId="1036"/>
          <ac:spMkLst>
            <pc:docMk/>
            <pc:sldMk cId="3141001888" sldId="618"/>
            <ac:spMk id="27" creationId="{8DAE11F5-C2DF-42F2-9CDC-D397B594C717}"/>
          </ac:spMkLst>
        </pc:spChg>
        <pc:spChg chg="add mod">
          <ac:chgData name="Siegbert Rudolph" userId="2af4d44886c067cc" providerId="LiveId" clId="{A9A0B547-2265-407C-BF22-B3CEDF01C454}" dt="2020-08-01T14:01:36.822" v="4196" actId="1035"/>
          <ac:spMkLst>
            <pc:docMk/>
            <pc:sldMk cId="3141001888" sldId="618"/>
            <ac:spMk id="28" creationId="{FA806A49-A426-4E24-9229-FEDFAC4DB3A2}"/>
          </ac:spMkLst>
        </pc:spChg>
        <pc:spChg chg="add mod">
          <ac:chgData name="Siegbert Rudolph" userId="2af4d44886c067cc" providerId="LiveId" clId="{A9A0B547-2265-407C-BF22-B3CEDF01C454}" dt="2020-08-01T14:03:04.286" v="4259" actId="1035"/>
          <ac:spMkLst>
            <pc:docMk/>
            <pc:sldMk cId="3141001888" sldId="618"/>
            <ac:spMk id="29" creationId="{2C6E57E2-11EC-42EB-ACA5-C59D594F88AB}"/>
          </ac:spMkLst>
        </pc:spChg>
      </pc:sldChg>
      <pc:sldChg chg="delSp add del modAnim">
        <pc:chgData name="Siegbert Rudolph" userId="2af4d44886c067cc" providerId="LiveId" clId="{A9A0B547-2265-407C-BF22-B3CEDF01C454}" dt="2020-08-01T14:08:33.836" v="4322" actId="47"/>
        <pc:sldMkLst>
          <pc:docMk/>
          <pc:sldMk cId="759387070" sldId="619"/>
        </pc:sldMkLst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2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34" creationId="{55FF5DC3-E365-4DA8-988D-E4D3DEDEDF0D}"/>
          </ac:spMkLst>
        </pc:spChg>
        <pc:spChg chg="del">
          <ac:chgData name="Siegbert Rudolph" userId="2af4d44886c067cc" providerId="LiveId" clId="{A9A0B547-2265-407C-BF22-B3CEDF01C454}" dt="2020-08-01T14:07:57.072" v="4314" actId="478"/>
          <ac:spMkLst>
            <pc:docMk/>
            <pc:sldMk cId="759387070" sldId="619"/>
            <ac:spMk id="35" creationId="{CB0BA3FF-1078-4AD6-9ED1-E66F20E4EE72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36" creationId="{3F6FAD6A-AB56-4430-B3AF-EC11D0226EEA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5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6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50.721" v="4311" actId="478"/>
          <ac:spMkLst>
            <pc:docMk/>
            <pc:sldMk cId="759387070" sldId="619"/>
            <ac:spMk id="6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9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9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45.990" v="4309" actId="478"/>
          <ac:spMkLst>
            <pc:docMk/>
            <pc:sldMk cId="759387070" sldId="619"/>
            <ac:spMk id="100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0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0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52.796" v="4312" actId="478"/>
          <ac:spMkLst>
            <pc:docMk/>
            <pc:sldMk cId="759387070" sldId="619"/>
            <ac:spMk id="10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05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47.988" v="4310" actId="478"/>
          <ac:spMkLst>
            <pc:docMk/>
            <pc:sldMk cId="759387070" sldId="619"/>
            <ac:spMk id="10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0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0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1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58.987" v="4315" actId="478"/>
          <ac:spMkLst>
            <pc:docMk/>
            <pc:sldMk cId="759387070" sldId="619"/>
            <ac:spMk id="112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1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55.646" v="4313" actId="478"/>
          <ac:spMkLst>
            <pc:docMk/>
            <pc:sldMk cId="759387070" sldId="619"/>
            <ac:spMk id="11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8:06.791" v="4316" actId="21"/>
          <ac:spMkLst>
            <pc:docMk/>
            <pc:sldMk cId="759387070" sldId="619"/>
            <ac:spMk id="115" creationId="{00000000-0000-0000-0000-000000000000}"/>
          </ac:spMkLst>
        </pc:spChg>
      </pc:sldChg>
      <pc:sldChg chg="delSp add del modAnim">
        <pc:chgData name="Siegbert Rudolph" userId="2af4d44886c067cc" providerId="LiveId" clId="{A9A0B547-2265-407C-BF22-B3CEDF01C454}" dt="2020-08-01T14:11:23.285" v="4346" actId="47"/>
        <pc:sldMkLst>
          <pc:docMk/>
          <pc:sldMk cId="1798986149" sldId="619"/>
        </pc:sldMkLst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2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34" creationId="{55FF5DC3-E365-4DA8-988D-E4D3DEDEDF0D}"/>
          </ac:spMkLst>
        </pc:spChg>
        <pc:spChg chg="del">
          <ac:chgData name="Siegbert Rudolph" userId="2af4d44886c067cc" providerId="LiveId" clId="{A9A0B547-2265-407C-BF22-B3CEDF01C454}" dt="2020-08-01T14:10:26.400" v="4338" actId="478"/>
          <ac:spMkLst>
            <pc:docMk/>
            <pc:sldMk cId="1798986149" sldId="619"/>
            <ac:spMk id="35" creationId="{CB0BA3FF-1078-4AD6-9ED1-E66F20E4EE72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36" creationId="{3F6FAD6A-AB56-4430-B3AF-EC11D0226EEA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5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6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21.882" v="4335" actId="478"/>
          <ac:spMkLst>
            <pc:docMk/>
            <pc:sldMk cId="1798986149" sldId="619"/>
            <ac:spMk id="6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9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9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17.389" v="4333" actId="478"/>
          <ac:spMkLst>
            <pc:docMk/>
            <pc:sldMk cId="1798986149" sldId="619"/>
            <ac:spMk id="100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0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0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23.719" v="4336" actId="478"/>
          <ac:spMkLst>
            <pc:docMk/>
            <pc:sldMk cId="1798986149" sldId="619"/>
            <ac:spMk id="10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05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20.066" v="4334" actId="478"/>
          <ac:spMkLst>
            <pc:docMk/>
            <pc:sldMk cId="1798986149" sldId="619"/>
            <ac:spMk id="10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0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0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1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28.342" v="4339" actId="478"/>
          <ac:spMkLst>
            <pc:docMk/>
            <pc:sldMk cId="1798986149" sldId="619"/>
            <ac:spMk id="112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1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24.991" v="4337" actId="478"/>
          <ac:spMkLst>
            <pc:docMk/>
            <pc:sldMk cId="1798986149" sldId="619"/>
            <ac:spMk id="11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10:33.332" v="4340" actId="21"/>
          <ac:spMkLst>
            <pc:docMk/>
            <pc:sldMk cId="1798986149" sldId="619"/>
            <ac:spMk id="115" creationId="{00000000-0000-0000-0000-000000000000}"/>
          </ac:spMkLst>
        </pc:spChg>
      </pc:sldChg>
      <pc:sldChg chg="add del">
        <pc:chgData name="Siegbert Rudolph" userId="2af4d44886c067cc" providerId="LiveId" clId="{A9A0B547-2265-407C-BF22-B3CEDF01C454}" dt="2020-08-01T14:10:09.451" v="4331" actId="47"/>
        <pc:sldMkLst>
          <pc:docMk/>
          <pc:sldMk cId="3065899014" sldId="619"/>
        </pc:sldMkLst>
      </pc:sldChg>
      <pc:sldChg chg="addSp delSp add del mod addAnim delAnim modAnim">
        <pc:chgData name="Siegbert Rudolph" userId="2af4d44886c067cc" providerId="LiveId" clId="{A9A0B547-2265-407C-BF22-B3CEDF01C454}" dt="2020-08-01T14:07:39.233" v="4307" actId="47"/>
        <pc:sldMkLst>
          <pc:docMk/>
          <pc:sldMk cId="3261023005" sldId="619"/>
        </pc:sldMkLst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2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35" creationId="{77A3F3FD-B06D-4ADC-89E3-3885D75B2DD2}"/>
          </ac:spMkLst>
        </pc:spChg>
        <pc:spChg chg="del">
          <ac:chgData name="Siegbert Rudolph" userId="2af4d44886c067cc" providerId="LiveId" clId="{A9A0B547-2265-407C-BF22-B3CEDF01C454}" dt="2020-08-01T14:06:59.529" v="4299" actId="478"/>
          <ac:spMkLst>
            <pc:docMk/>
            <pc:sldMk cId="3261023005" sldId="619"/>
            <ac:spMk id="36" creationId="{D628C829-00F7-4D3E-AA5E-A95C522C1329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37" creationId="{AFF0257B-167A-4B9B-A0E1-0D4535A5E41C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5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6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55.725" v="4297" actId="478"/>
          <ac:spMkLst>
            <pc:docMk/>
            <pc:sldMk cId="3261023005" sldId="619"/>
            <ac:spMk id="6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6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45.595" v="4292" actId="478"/>
          <ac:spMkLst>
            <pc:docMk/>
            <pc:sldMk cId="3261023005" sldId="619"/>
            <ac:spMk id="7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78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9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9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46.991" v="4293" actId="478"/>
          <ac:spMkLst>
            <pc:docMk/>
            <pc:sldMk cId="3261023005" sldId="619"/>
            <ac:spMk id="100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01" creationId="{00000000-0000-0000-0000-000000000000}"/>
          </ac:spMkLst>
        </pc:spChg>
        <pc:spChg chg="add 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0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53.797" v="4296" actId="478"/>
          <ac:spMkLst>
            <pc:docMk/>
            <pc:sldMk cId="3261023005" sldId="619"/>
            <ac:spMk id="10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05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43.111" v="4291" actId="478"/>
          <ac:spMkLst>
            <pc:docMk/>
            <pc:sldMk cId="3261023005" sldId="619"/>
            <ac:spMk id="106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07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09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11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01.565" v="4300" actId="478"/>
          <ac:spMkLst>
            <pc:docMk/>
            <pc:sldMk cId="3261023005" sldId="619"/>
            <ac:spMk id="112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13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6:57.597" v="4298" actId="478"/>
          <ac:spMkLst>
            <pc:docMk/>
            <pc:sldMk cId="3261023005" sldId="619"/>
            <ac:spMk id="114" creationId="{00000000-0000-0000-0000-000000000000}"/>
          </ac:spMkLst>
        </pc:spChg>
        <pc:spChg chg="del">
          <ac:chgData name="Siegbert Rudolph" userId="2af4d44886c067cc" providerId="LiveId" clId="{A9A0B547-2265-407C-BF22-B3CEDF01C454}" dt="2020-08-01T14:07:12.185" v="4301" actId="21"/>
          <ac:spMkLst>
            <pc:docMk/>
            <pc:sldMk cId="3261023005" sldId="619"/>
            <ac:spMk id="115" creationId="{00000000-0000-0000-0000-000000000000}"/>
          </ac:spMkLst>
        </pc:spChg>
      </pc:sldChg>
      <pc:sldChg chg="addSp delSp modSp add del mod delAnim modAnim">
        <pc:chgData name="Siegbert Rudolph" userId="2af4d44886c067cc" providerId="LiveId" clId="{A9A0B547-2265-407C-BF22-B3CEDF01C454}" dt="2020-08-01T14:01:17.575" v="4192" actId="47"/>
        <pc:sldMkLst>
          <pc:docMk/>
          <pc:sldMk cId="4080274977" sldId="619"/>
        </pc:sldMkLst>
        <pc:spChg chg="add del mod">
          <ac:chgData name="Siegbert Rudolph" userId="2af4d44886c067cc" providerId="LiveId" clId="{A9A0B547-2265-407C-BF22-B3CEDF01C454}" dt="2020-08-01T13:55:27.213" v="3932" actId="478"/>
          <ac:spMkLst>
            <pc:docMk/>
            <pc:sldMk cId="4080274977" sldId="619"/>
            <ac:spMk id="9" creationId="{8ED5CD84-D4B9-49D7-8120-04B74FA6AAF8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0" creationId="{8791C494-E3D0-4A49-9BBF-7AC43C8B7148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1" creationId="{318CDC63-E31B-4258-BDA2-E1CD603359AA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2" creationId="{AF9E8BF7-65AC-46BB-9425-95F374D9A76F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3" creationId="{75CD5FAA-A993-4A14-B0AE-EC6CA4F152B2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5" creationId="{A9FBF7EB-A082-4EC1-8764-69C5E1EEEC81}"/>
          </ac:spMkLst>
        </pc:spChg>
        <pc:spChg chg="add del mod">
          <ac:chgData name="Siegbert Rudolph" userId="2af4d44886c067cc" providerId="LiveId" clId="{A9A0B547-2265-407C-BF22-B3CEDF01C454}" dt="2020-08-01T14:01:10.129" v="4190" actId="21"/>
          <ac:spMkLst>
            <pc:docMk/>
            <pc:sldMk cId="4080274977" sldId="619"/>
            <ac:spMk id="16" creationId="{63CD193E-296A-4F5E-B0C4-ED1C75DF2C3A}"/>
          </ac:spMkLst>
        </pc:spChg>
      </pc:sldChg>
      <pc:sldMasterChg chg="modSp modSldLayout">
        <pc:chgData name="Siegbert Rudolph" userId="2af4d44886c067cc" providerId="LiveId" clId="{A9A0B547-2265-407C-BF22-B3CEDF01C454}" dt="2020-08-01T12:47:51.750" v="36"/>
        <pc:sldMasterMkLst>
          <pc:docMk/>
          <pc:sldMasterMk cId="0" sldId="2147483648"/>
        </pc:sldMasterMkLst>
        <pc:spChg chg="mod">
          <ac:chgData name="Siegbert Rudolph" userId="2af4d44886c067cc" providerId="LiveId" clId="{A9A0B547-2265-407C-BF22-B3CEDF01C454}" dt="2020-08-01T12:47:51.750" v="36"/>
          <ac:spMkLst>
            <pc:docMk/>
            <pc:sldMasterMk cId="0" sldId="2147483648"/>
            <ac:spMk id="1028" creationId="{00000000-0000-0000-0000-000000000000}"/>
          </ac:spMkLst>
        </pc:spChg>
        <pc:sldLayoutChg chg="modSp">
          <pc:chgData name="Siegbert Rudolph" userId="2af4d44886c067cc" providerId="LiveId" clId="{A9A0B547-2265-407C-BF22-B3CEDF01C454}" dt="2020-08-01T12:47:51.750" v="36"/>
          <pc:sldLayoutMkLst>
            <pc:docMk/>
            <pc:sldMasterMk cId="0" sldId="2147483648"/>
            <pc:sldLayoutMk cId="2460087278" sldId="2147486542"/>
          </pc:sldLayoutMkLst>
          <pc:spChg chg="mod">
            <ac:chgData name="Siegbert Rudolph" userId="2af4d44886c067cc" providerId="LiveId" clId="{A9A0B547-2265-407C-BF22-B3CEDF01C454}" dt="2020-08-01T12:47:51.750" v="36"/>
            <ac:spMkLst>
              <pc:docMk/>
              <pc:sldMasterMk cId="0" sldId="2147483648"/>
              <pc:sldLayoutMk cId="2460087278" sldId="2147486542"/>
              <ac:spMk id="3" creationId="{00000000-0000-0000-0000-000000000000}"/>
            </ac:spMkLst>
          </pc:spChg>
        </pc:sldLayoutChg>
      </pc:sldMasterChg>
      <pc:sldMasterChg chg="modSp modSldLayout">
        <pc:chgData name="Siegbert Rudolph" userId="2af4d44886c067cc" providerId="LiveId" clId="{A9A0B547-2265-407C-BF22-B3CEDF01C454}" dt="2020-08-01T12:47:51.750" v="36"/>
        <pc:sldMasterMkLst>
          <pc:docMk/>
          <pc:sldMasterMk cId="2084093475" sldId="2147486545"/>
        </pc:sldMasterMkLst>
        <pc:spChg chg="mod">
          <ac:chgData name="Siegbert Rudolph" userId="2af4d44886c067cc" providerId="LiveId" clId="{A9A0B547-2265-407C-BF22-B3CEDF01C454}" dt="2020-08-01T12:47:51.750" v="36"/>
          <ac:spMkLst>
            <pc:docMk/>
            <pc:sldMasterMk cId="2084093475" sldId="2147486545"/>
            <ac:spMk id="1028" creationId="{00000000-0000-0000-0000-000000000000}"/>
          </ac:spMkLst>
        </pc:spChg>
        <pc:sldLayoutChg chg="modSp">
          <pc:chgData name="Siegbert Rudolph" userId="2af4d44886c067cc" providerId="LiveId" clId="{A9A0B547-2265-407C-BF22-B3CEDF01C454}" dt="2020-08-01T12:47:51.750" v="36"/>
          <pc:sldLayoutMkLst>
            <pc:docMk/>
            <pc:sldMasterMk cId="2084093475" sldId="2147486545"/>
            <pc:sldLayoutMk cId="2742701873" sldId="2147486554"/>
          </pc:sldLayoutMkLst>
          <pc:spChg chg="mod">
            <ac:chgData name="Siegbert Rudolph" userId="2af4d44886c067cc" providerId="LiveId" clId="{A9A0B547-2265-407C-BF22-B3CEDF01C454}" dt="2020-08-01T12:47:51.750" v="36"/>
            <ac:spMkLst>
              <pc:docMk/>
              <pc:sldMasterMk cId="2084093475" sldId="2147486545"/>
              <pc:sldLayoutMk cId="2742701873" sldId="2147486554"/>
              <ac:spMk id="3" creationId="{00000000-0000-0000-0000-000000000000}"/>
            </ac:spMkLst>
          </pc:spChg>
        </pc:sldLayoutChg>
      </pc:sldMasterChg>
    </pc:docChg>
  </pc:docChgLst>
  <pc:docChgLst>
    <pc:chgData name="Siegbert Rudolph" userId="2af4d44886c067cc" providerId="LiveId" clId="{6A9F9536-2EA6-4761-98A3-EC8120533AAF}"/>
    <pc:docChg chg="custSel modSld">
      <pc:chgData name="Siegbert Rudolph" userId="2af4d44886c067cc" providerId="LiveId" clId="{6A9F9536-2EA6-4761-98A3-EC8120533AAF}" dt="2022-07-03T13:18:02.134" v="110" actId="1076"/>
      <pc:docMkLst>
        <pc:docMk/>
      </pc:docMkLst>
      <pc:sldChg chg="addSp delSp modSp mod">
        <pc:chgData name="Siegbert Rudolph" userId="2af4d44886c067cc" providerId="LiveId" clId="{6A9F9536-2EA6-4761-98A3-EC8120533AAF}" dt="2022-07-03T13:18:02.087" v="50" actId="1076"/>
        <pc:sldMkLst>
          <pc:docMk/>
          <pc:sldMk cId="0" sldId="404"/>
        </pc:sldMkLst>
        <pc:spChg chg="del">
          <ac:chgData name="Siegbert Rudolph" userId="2af4d44886c067cc" providerId="LiveId" clId="{6A9F9536-2EA6-4761-98A3-EC8120533AAF}" dt="2022-07-03T13:18:02.087" v="45" actId="478"/>
          <ac:spMkLst>
            <pc:docMk/>
            <pc:sldMk cId="0" sldId="404"/>
            <ac:spMk id="2" creationId="{BA245298-52A2-41A5-8F70-547244635EB3}"/>
          </ac:spMkLst>
        </pc:spChg>
        <pc:spChg chg="mod">
          <ac:chgData name="Siegbert Rudolph" userId="2af4d44886c067cc" providerId="LiveId" clId="{6A9F9536-2EA6-4761-98A3-EC8120533AAF}" dt="2022-07-03T13:18:02.087" v="50" actId="1076"/>
          <ac:spMkLst>
            <pc:docMk/>
            <pc:sldMk cId="0" sldId="404"/>
            <ac:spMk id="3" creationId="{1E749314-8070-A7CD-005D-68B684E770BA}"/>
          </ac:spMkLst>
        </pc:spChg>
        <pc:spChg chg="mod">
          <ac:chgData name="Siegbert Rudolph" userId="2af4d44886c067cc" providerId="LiveId" clId="{6A9F9536-2EA6-4761-98A3-EC8120533AAF}" dt="2021-12-09T10:12:13.648" v="8" actId="1036"/>
          <ac:spMkLst>
            <pc:docMk/>
            <pc:sldMk cId="0" sldId="404"/>
            <ac:spMk id="15" creationId="{ECC4F582-5A46-4375-93CE-9E3AB2DD7BAA}"/>
          </ac:spMkLst>
        </pc:spChg>
        <pc:spChg chg="add mod">
          <ac:chgData name="Siegbert Rudolph" userId="2af4d44886c067cc" providerId="LiveId" clId="{6A9F9536-2EA6-4761-98A3-EC8120533AAF}" dt="2021-12-09T10:12:19.377" v="10" actId="1076"/>
          <ac:spMkLst>
            <pc:docMk/>
            <pc:sldMk cId="0" sldId="404"/>
            <ac:spMk id="16" creationId="{662F17C4-7111-41EF-9551-2723A156366C}"/>
          </ac:spMkLst>
        </pc:spChg>
      </pc:sldChg>
      <pc:sldChg chg="delSp modSp mod">
        <pc:chgData name="Siegbert Rudolph" userId="2af4d44886c067cc" providerId="LiveId" clId="{6A9F9536-2EA6-4761-98A3-EC8120533AAF}" dt="2022-07-03T13:18:02.134" v="104" actId="1076"/>
        <pc:sldMkLst>
          <pc:docMk/>
          <pc:sldMk cId="0" sldId="430"/>
        </pc:sldMkLst>
        <pc:spChg chg="del">
          <ac:chgData name="Siegbert Rudolph" userId="2af4d44886c067cc" providerId="LiveId" clId="{6A9F9536-2EA6-4761-98A3-EC8120533AAF}" dt="2022-07-03T13:18:02.119" v="99" actId="478"/>
          <ac:spMkLst>
            <pc:docMk/>
            <pc:sldMk cId="0" sldId="430"/>
            <ac:spMk id="2" creationId="{B0A29165-37A1-438E-9944-95E922D125E1}"/>
          </ac:spMkLst>
        </pc:spChg>
        <pc:spChg chg="mod">
          <ac:chgData name="Siegbert Rudolph" userId="2af4d44886c067cc" providerId="LiveId" clId="{6A9F9536-2EA6-4761-98A3-EC8120533AAF}" dt="2022-07-03T13:18:02.134" v="104" actId="1076"/>
          <ac:spMkLst>
            <pc:docMk/>
            <pc:sldMk cId="0" sldId="430"/>
            <ac:spMk id="3" creationId="{56442F06-738A-3EC7-28F2-DE611F5DB2E0}"/>
          </ac:spMkLst>
        </pc:spChg>
      </pc:sldChg>
      <pc:sldChg chg="delSp modSp mod">
        <pc:chgData name="Siegbert Rudolph" userId="2af4d44886c067cc" providerId="LiveId" clId="{6A9F9536-2EA6-4761-98A3-EC8120533AAF}" dt="2022-07-03T13:18:02.134" v="110" actId="1076"/>
        <pc:sldMkLst>
          <pc:docMk/>
          <pc:sldMk cId="0" sldId="433"/>
        </pc:sldMkLst>
        <pc:spChg chg="del">
          <ac:chgData name="Siegbert Rudolph" userId="2af4d44886c067cc" providerId="LiveId" clId="{6A9F9536-2EA6-4761-98A3-EC8120533AAF}" dt="2022-07-03T13:18:02.134" v="105" actId="478"/>
          <ac:spMkLst>
            <pc:docMk/>
            <pc:sldMk cId="0" sldId="433"/>
            <ac:spMk id="2" creationId="{E2B27FC7-47C7-47D5-8939-700AE386A5E8}"/>
          </ac:spMkLst>
        </pc:spChg>
        <pc:spChg chg="mod">
          <ac:chgData name="Siegbert Rudolph" userId="2af4d44886c067cc" providerId="LiveId" clId="{6A9F9536-2EA6-4761-98A3-EC8120533AAF}" dt="2022-07-03T13:18:02.134" v="110" actId="1076"/>
          <ac:spMkLst>
            <pc:docMk/>
            <pc:sldMk cId="0" sldId="433"/>
            <ac:spMk id="5" creationId="{1D8C5D86-A938-1D90-812C-A8859E1B56E2}"/>
          </ac:spMkLst>
        </pc:spChg>
      </pc:sldChg>
      <pc:sldChg chg="delSp modSp mod">
        <pc:chgData name="Siegbert Rudolph" userId="2af4d44886c067cc" providerId="LiveId" clId="{6A9F9536-2EA6-4761-98A3-EC8120533AAF}" dt="2022-07-03T13:18:02.087" v="56" actId="1076"/>
        <pc:sldMkLst>
          <pc:docMk/>
          <pc:sldMk cId="4253986845" sldId="435"/>
        </pc:sldMkLst>
        <pc:spChg chg="del">
          <ac:chgData name="Siegbert Rudolph" userId="2af4d44886c067cc" providerId="LiveId" clId="{6A9F9536-2EA6-4761-98A3-EC8120533AAF}" dt="2022-07-03T13:18:02.087" v="51" actId="478"/>
          <ac:spMkLst>
            <pc:docMk/>
            <pc:sldMk cId="4253986845" sldId="435"/>
            <ac:spMk id="3" creationId="{31D48163-BB7F-466C-89EA-92C38C54AACD}"/>
          </ac:spMkLst>
        </pc:spChg>
        <pc:spChg chg="mod">
          <ac:chgData name="Siegbert Rudolph" userId="2af4d44886c067cc" providerId="LiveId" clId="{6A9F9536-2EA6-4761-98A3-EC8120533AAF}" dt="2022-07-03T13:18:02.087" v="56" actId="1076"/>
          <ac:spMkLst>
            <pc:docMk/>
            <pc:sldMk cId="4253986845" sldId="435"/>
            <ac:spMk id="4" creationId="{FB55F972-4970-4162-7E87-B4EEEE3ADD64}"/>
          </ac:spMkLst>
        </pc:spChg>
        <pc:spChg chg="mod">
          <ac:chgData name="Siegbert Rudolph" userId="2af4d44886c067cc" providerId="LiveId" clId="{6A9F9536-2EA6-4761-98A3-EC8120533AAF}" dt="2021-12-09T10:12:41.965" v="11" actId="20577"/>
          <ac:spMkLst>
            <pc:docMk/>
            <pc:sldMk cId="4253986845" sldId="435"/>
            <ac:spMk id="82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2:48.826" v="13" actId="20577"/>
          <ac:spMkLst>
            <pc:docMk/>
            <pc:sldMk cId="4253986845" sldId="435"/>
            <ac:spMk id="83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01.097" v="14" actId="20577"/>
          <ac:spMkLst>
            <pc:docMk/>
            <pc:sldMk cId="4253986845" sldId="435"/>
            <ac:spMk id="88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09.080" v="16" actId="20577"/>
          <ac:spMkLst>
            <pc:docMk/>
            <pc:sldMk cId="4253986845" sldId="435"/>
            <ac:spMk id="89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20.215" v="18" actId="20577"/>
          <ac:spMkLst>
            <pc:docMk/>
            <pc:sldMk cId="4253986845" sldId="435"/>
            <ac:spMk id="90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47.006" v="29" actId="1038"/>
          <ac:spMkLst>
            <pc:docMk/>
            <pc:sldMk cId="4253986845" sldId="435"/>
            <ac:spMk id="91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47.006" v="29" actId="1038"/>
          <ac:spMkLst>
            <pc:docMk/>
            <pc:sldMk cId="4253986845" sldId="435"/>
            <ac:spMk id="92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00.432" v="34" actId="20577"/>
          <ac:spMkLst>
            <pc:docMk/>
            <pc:sldMk cId="4253986845" sldId="435"/>
            <ac:spMk id="93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55.971" v="32" actId="20577"/>
          <ac:spMkLst>
            <pc:docMk/>
            <pc:sldMk cId="4253986845" sldId="435"/>
            <ac:spMk id="95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3:47.006" v="29" actId="1038"/>
          <ac:spMkLst>
            <pc:docMk/>
            <pc:sldMk cId="4253986845" sldId="435"/>
            <ac:spMk id="96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11.800" v="35" actId="20577"/>
          <ac:spMkLst>
            <pc:docMk/>
            <pc:sldMk cId="4253986845" sldId="435"/>
            <ac:spMk id="109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29.053" v="39" actId="20577"/>
          <ac:spMkLst>
            <pc:docMk/>
            <pc:sldMk cId="4253986845" sldId="435"/>
            <ac:spMk id="110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25.686" v="38" actId="6549"/>
          <ac:spMkLst>
            <pc:docMk/>
            <pc:sldMk cId="4253986845" sldId="435"/>
            <ac:spMk id="111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40.900" v="42" actId="20577"/>
          <ac:spMkLst>
            <pc:docMk/>
            <pc:sldMk cId="4253986845" sldId="435"/>
            <ac:spMk id="112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37.687" v="41" actId="20577"/>
          <ac:spMkLst>
            <pc:docMk/>
            <pc:sldMk cId="4253986845" sldId="435"/>
            <ac:spMk id="113" creationId="{00000000-0000-0000-0000-000000000000}"/>
          </ac:spMkLst>
        </pc:spChg>
        <pc:spChg chg="mod">
          <ac:chgData name="Siegbert Rudolph" userId="2af4d44886c067cc" providerId="LiveId" clId="{6A9F9536-2EA6-4761-98A3-EC8120533AAF}" dt="2021-12-09T10:14:15.508" v="36" actId="1038"/>
          <ac:spMkLst>
            <pc:docMk/>
            <pc:sldMk cId="4253986845" sldId="435"/>
            <ac:spMk id="114" creationId="{00000000-0000-0000-0000-000000000000}"/>
          </ac:spMkLst>
        </pc:spChg>
      </pc:sldChg>
      <pc:sldChg chg="delSp modSp mod">
        <pc:chgData name="Siegbert Rudolph" userId="2af4d44886c067cc" providerId="LiveId" clId="{6A9F9536-2EA6-4761-98A3-EC8120533AAF}" dt="2022-07-03T13:18:02.087" v="62" actId="1076"/>
        <pc:sldMkLst>
          <pc:docMk/>
          <pc:sldMk cId="2002025253" sldId="456"/>
        </pc:sldMkLst>
        <pc:spChg chg="del">
          <ac:chgData name="Siegbert Rudolph" userId="2af4d44886c067cc" providerId="LiveId" clId="{6A9F9536-2EA6-4761-98A3-EC8120533AAF}" dt="2022-07-03T13:18:02.087" v="57" actId="478"/>
          <ac:spMkLst>
            <pc:docMk/>
            <pc:sldMk cId="2002025253" sldId="456"/>
            <ac:spMk id="3" creationId="{2972E5D3-12C1-4F34-B1E3-8D1669608E63}"/>
          </ac:spMkLst>
        </pc:spChg>
        <pc:spChg chg="mod">
          <ac:chgData name="Siegbert Rudolph" userId="2af4d44886c067cc" providerId="LiveId" clId="{6A9F9536-2EA6-4761-98A3-EC8120533AAF}" dt="2022-07-03T13:18:02.087" v="62" actId="1076"/>
          <ac:spMkLst>
            <pc:docMk/>
            <pc:sldMk cId="2002025253" sldId="456"/>
            <ac:spMk id="4" creationId="{99178DEF-2A5F-61AF-3CEE-95AB8CB90D08}"/>
          </ac:spMkLst>
        </pc:spChg>
        <pc:picChg chg="mod">
          <ac:chgData name="Siegbert Rudolph" userId="2af4d44886c067cc" providerId="LiveId" clId="{6A9F9536-2EA6-4761-98A3-EC8120533AAF}" dt="2021-12-09T10:15:44.947" v="44" actId="1076"/>
          <ac:picMkLst>
            <pc:docMk/>
            <pc:sldMk cId="2002025253" sldId="456"/>
            <ac:picMk id="5" creationId="{0284C33F-877B-40CE-A1DC-3F087DAAD62E}"/>
          </ac:picMkLst>
        </pc:picChg>
      </pc:sldChg>
      <pc:sldChg chg="delSp modSp mod">
        <pc:chgData name="Siegbert Rudolph" userId="2af4d44886c067cc" providerId="LiveId" clId="{6A9F9536-2EA6-4761-98A3-EC8120533AAF}" dt="2022-07-03T13:18:02.103" v="68" actId="1076"/>
        <pc:sldMkLst>
          <pc:docMk/>
          <pc:sldMk cId="4040935999" sldId="457"/>
        </pc:sldMkLst>
        <pc:spChg chg="del">
          <ac:chgData name="Siegbert Rudolph" userId="2af4d44886c067cc" providerId="LiveId" clId="{6A9F9536-2EA6-4761-98A3-EC8120533AAF}" dt="2022-07-03T13:18:02.103" v="63" actId="478"/>
          <ac:spMkLst>
            <pc:docMk/>
            <pc:sldMk cId="4040935999" sldId="457"/>
            <ac:spMk id="3" creationId="{34FFD2C5-9A1A-4C8E-AA94-AF3DE1E612D1}"/>
          </ac:spMkLst>
        </pc:spChg>
        <pc:spChg chg="mod">
          <ac:chgData name="Siegbert Rudolph" userId="2af4d44886c067cc" providerId="LiveId" clId="{6A9F9536-2EA6-4761-98A3-EC8120533AAF}" dt="2022-07-03T13:18:02.103" v="68" actId="1076"/>
          <ac:spMkLst>
            <pc:docMk/>
            <pc:sldMk cId="4040935999" sldId="457"/>
            <ac:spMk id="4" creationId="{B402C7E2-9A20-C5D5-F83A-66498663CA7A}"/>
          </ac:spMkLst>
        </pc:spChg>
      </pc:sldChg>
      <pc:sldChg chg="delSp modSp mod">
        <pc:chgData name="Siegbert Rudolph" userId="2af4d44886c067cc" providerId="LiveId" clId="{6A9F9536-2EA6-4761-98A3-EC8120533AAF}" dt="2022-07-03T13:18:02.103" v="74" actId="1076"/>
        <pc:sldMkLst>
          <pc:docMk/>
          <pc:sldMk cId="1500628350" sldId="458"/>
        </pc:sldMkLst>
        <pc:spChg chg="mod">
          <ac:chgData name="Siegbert Rudolph" userId="2af4d44886c067cc" providerId="LiveId" clId="{6A9F9536-2EA6-4761-98A3-EC8120533AAF}" dt="2022-07-03T13:18:02.103" v="74" actId="1076"/>
          <ac:spMkLst>
            <pc:docMk/>
            <pc:sldMk cId="1500628350" sldId="458"/>
            <ac:spMk id="4" creationId="{96789B00-8264-B822-FDC2-66558E563AF4}"/>
          </ac:spMkLst>
        </pc:spChg>
        <pc:spChg chg="del">
          <ac:chgData name="Siegbert Rudolph" userId="2af4d44886c067cc" providerId="LiveId" clId="{6A9F9536-2EA6-4761-98A3-EC8120533AAF}" dt="2022-07-03T13:18:02.103" v="69" actId="478"/>
          <ac:spMkLst>
            <pc:docMk/>
            <pc:sldMk cId="1500628350" sldId="458"/>
            <ac:spMk id="5" creationId="{300632DD-5911-4864-B75B-57A786ACAFBE}"/>
          </ac:spMkLst>
        </pc:spChg>
      </pc:sldChg>
      <pc:sldChg chg="delSp modSp mod">
        <pc:chgData name="Siegbert Rudolph" userId="2af4d44886c067cc" providerId="LiveId" clId="{6A9F9536-2EA6-4761-98A3-EC8120533AAF}" dt="2022-07-03T13:18:02.119" v="92" actId="1076"/>
        <pc:sldMkLst>
          <pc:docMk/>
          <pc:sldMk cId="0" sldId="593"/>
        </pc:sldMkLst>
        <pc:spChg chg="del">
          <ac:chgData name="Siegbert Rudolph" userId="2af4d44886c067cc" providerId="LiveId" clId="{6A9F9536-2EA6-4761-98A3-EC8120533AAF}" dt="2022-07-03T13:18:02.119" v="87" actId="478"/>
          <ac:spMkLst>
            <pc:docMk/>
            <pc:sldMk cId="0" sldId="593"/>
            <ac:spMk id="2" creationId="{316CC567-0A95-40AF-B69D-12897FDC1D36}"/>
          </ac:spMkLst>
        </pc:spChg>
        <pc:spChg chg="mod">
          <ac:chgData name="Siegbert Rudolph" userId="2af4d44886c067cc" providerId="LiveId" clId="{6A9F9536-2EA6-4761-98A3-EC8120533AAF}" dt="2022-07-03T13:18:02.119" v="92" actId="1076"/>
          <ac:spMkLst>
            <pc:docMk/>
            <pc:sldMk cId="0" sldId="593"/>
            <ac:spMk id="3" creationId="{32F24E08-2A7D-3BDA-0138-FA1DD6185509}"/>
          </ac:spMkLst>
        </pc:spChg>
      </pc:sldChg>
      <pc:sldChg chg="delSp modSp mod">
        <pc:chgData name="Siegbert Rudolph" userId="2af4d44886c067cc" providerId="LiveId" clId="{6A9F9536-2EA6-4761-98A3-EC8120533AAF}" dt="2022-07-03T13:18:02.103" v="80" actId="1076"/>
        <pc:sldMkLst>
          <pc:docMk/>
          <pc:sldMk cId="3691446236" sldId="616"/>
        </pc:sldMkLst>
        <pc:spChg chg="del">
          <ac:chgData name="Siegbert Rudolph" userId="2af4d44886c067cc" providerId="LiveId" clId="{6A9F9536-2EA6-4761-98A3-EC8120533AAF}" dt="2022-07-03T13:18:02.103" v="75" actId="478"/>
          <ac:spMkLst>
            <pc:docMk/>
            <pc:sldMk cId="3691446236" sldId="616"/>
            <ac:spMk id="2" creationId="{E93041ED-0706-4083-8F1F-244B59E2C99B}"/>
          </ac:spMkLst>
        </pc:spChg>
        <pc:spChg chg="mod">
          <ac:chgData name="Siegbert Rudolph" userId="2af4d44886c067cc" providerId="LiveId" clId="{6A9F9536-2EA6-4761-98A3-EC8120533AAF}" dt="2022-07-03T13:18:02.103" v="80" actId="1076"/>
          <ac:spMkLst>
            <pc:docMk/>
            <pc:sldMk cId="3691446236" sldId="616"/>
            <ac:spMk id="3" creationId="{BA979951-F3C4-0837-C1CF-D05C31EEF071}"/>
          </ac:spMkLst>
        </pc:spChg>
      </pc:sldChg>
      <pc:sldChg chg="delSp modSp mod">
        <pc:chgData name="Siegbert Rudolph" userId="2af4d44886c067cc" providerId="LiveId" clId="{6A9F9536-2EA6-4761-98A3-EC8120533AAF}" dt="2022-07-03T13:18:02.119" v="86" actId="1076"/>
        <pc:sldMkLst>
          <pc:docMk/>
          <pc:sldMk cId="3322466841" sldId="617"/>
        </pc:sldMkLst>
        <pc:spChg chg="del">
          <ac:chgData name="Siegbert Rudolph" userId="2af4d44886c067cc" providerId="LiveId" clId="{6A9F9536-2EA6-4761-98A3-EC8120533AAF}" dt="2022-07-03T13:18:02.103" v="81" actId="478"/>
          <ac:spMkLst>
            <pc:docMk/>
            <pc:sldMk cId="3322466841" sldId="617"/>
            <ac:spMk id="2" creationId="{BB91308D-3D36-4F02-BFC9-6B35FE8B191D}"/>
          </ac:spMkLst>
        </pc:spChg>
        <pc:spChg chg="mod">
          <ac:chgData name="Siegbert Rudolph" userId="2af4d44886c067cc" providerId="LiveId" clId="{6A9F9536-2EA6-4761-98A3-EC8120533AAF}" dt="2022-07-03T13:18:02.119" v="86" actId="1076"/>
          <ac:spMkLst>
            <pc:docMk/>
            <pc:sldMk cId="3322466841" sldId="617"/>
            <ac:spMk id="3" creationId="{53678719-46EF-66B7-3FCD-CCBE0156EA26}"/>
          </ac:spMkLst>
        </pc:spChg>
      </pc:sldChg>
      <pc:sldChg chg="delSp modSp mod">
        <pc:chgData name="Siegbert Rudolph" userId="2af4d44886c067cc" providerId="LiveId" clId="{6A9F9536-2EA6-4761-98A3-EC8120533AAF}" dt="2022-07-03T13:18:02.119" v="98" actId="1076"/>
        <pc:sldMkLst>
          <pc:docMk/>
          <pc:sldMk cId="3141001888" sldId="618"/>
        </pc:sldMkLst>
        <pc:spChg chg="del">
          <ac:chgData name="Siegbert Rudolph" userId="2af4d44886c067cc" providerId="LiveId" clId="{6A9F9536-2EA6-4761-98A3-EC8120533AAF}" dt="2022-07-03T13:18:02.119" v="93" actId="478"/>
          <ac:spMkLst>
            <pc:docMk/>
            <pc:sldMk cId="3141001888" sldId="618"/>
            <ac:spMk id="2" creationId="{AA40207C-1877-4DAC-A587-A8C18B2CFB9C}"/>
          </ac:spMkLst>
        </pc:spChg>
        <pc:spChg chg="mod">
          <ac:chgData name="Siegbert Rudolph" userId="2af4d44886c067cc" providerId="LiveId" clId="{6A9F9536-2EA6-4761-98A3-EC8120533AAF}" dt="2022-07-03T13:18:02.119" v="98" actId="1076"/>
          <ac:spMkLst>
            <pc:docMk/>
            <pc:sldMk cId="3141001888" sldId="618"/>
            <ac:spMk id="3" creationId="{485075D9-D9D1-FFAB-EEBF-C82D2CAD895A}"/>
          </ac:spMkLst>
        </pc:spChg>
      </pc:sldChg>
    </pc:docChg>
  </pc:docChgLst>
  <pc:docChgLst>
    <pc:chgData name="Siegbert Rudolph" userId="2af4d44886c067cc" providerId="LiveId" clId="{FD3C407E-B4CB-4407-81CB-9113A7A63BE7}"/>
    <pc:docChg chg="custSel modSld">
      <pc:chgData name="Siegbert Rudolph" userId="2af4d44886c067cc" providerId="LiveId" clId="{FD3C407E-B4CB-4407-81CB-9113A7A63BE7}" dt="2020-11-03T16:33:58.746" v="101" actId="1038"/>
      <pc:docMkLst>
        <pc:docMk/>
      </pc:docMkLst>
      <pc:sldChg chg="delSp modSp mod">
        <pc:chgData name="Siegbert Rudolph" userId="2af4d44886c067cc" providerId="LiveId" clId="{FD3C407E-B4CB-4407-81CB-9113A7A63BE7}" dt="2020-10-17T13:01:35.902" v="5" actId="1076"/>
        <pc:sldMkLst>
          <pc:docMk/>
          <pc:sldMk cId="0" sldId="404"/>
        </pc:sldMkLst>
        <pc:spChg chg="mod">
          <ac:chgData name="Siegbert Rudolph" userId="2af4d44886c067cc" providerId="LiveId" clId="{FD3C407E-B4CB-4407-81CB-9113A7A63BE7}" dt="2020-10-17T13:01:35.902" v="5" actId="1076"/>
          <ac:spMkLst>
            <pc:docMk/>
            <pc:sldMk cId="0" sldId="404"/>
            <ac:spMk id="2" creationId="{B547AAAD-66F6-42D0-903F-371776EC553F}"/>
          </ac:spMkLst>
        </pc:spChg>
        <pc:spChg chg="del">
          <ac:chgData name="Siegbert Rudolph" userId="2af4d44886c067cc" providerId="LiveId" clId="{FD3C407E-B4CB-4407-81CB-9113A7A63BE7}" dt="2020-10-17T13:01:35.898" v="0" actId="478"/>
          <ac:spMkLst>
            <pc:docMk/>
            <pc:sldMk cId="0" sldId="404"/>
            <ac:spMk id="4" creationId="{5D800FB9-4FEE-46C2-8259-E92F9D6D83DD}"/>
          </ac:spMkLst>
        </pc:spChg>
      </pc:sldChg>
      <pc:sldChg chg="delSp modSp mod">
        <pc:chgData name="Siegbert Rudolph" userId="2af4d44886c067cc" providerId="LiveId" clId="{FD3C407E-B4CB-4407-81CB-9113A7A63BE7}" dt="2020-10-17T13:01:35.942" v="59" actId="1076"/>
        <pc:sldMkLst>
          <pc:docMk/>
          <pc:sldMk cId="0" sldId="430"/>
        </pc:sldMkLst>
        <pc:spChg chg="mod">
          <ac:chgData name="Siegbert Rudolph" userId="2af4d44886c067cc" providerId="LiveId" clId="{FD3C407E-B4CB-4407-81CB-9113A7A63BE7}" dt="2020-10-17T13:01:35.942" v="59" actId="1076"/>
          <ac:spMkLst>
            <pc:docMk/>
            <pc:sldMk cId="0" sldId="430"/>
            <ac:spMk id="2" creationId="{A9528436-89C3-4C2B-A24A-58EE551C3839}"/>
          </ac:spMkLst>
        </pc:spChg>
        <pc:spChg chg="del">
          <ac:chgData name="Siegbert Rudolph" userId="2af4d44886c067cc" providerId="LiveId" clId="{FD3C407E-B4CB-4407-81CB-9113A7A63BE7}" dt="2020-10-17T13:01:35.938" v="54" actId="478"/>
          <ac:spMkLst>
            <pc:docMk/>
            <pc:sldMk cId="0" sldId="430"/>
            <ac:spMk id="3" creationId="{F7F9BAE1-762C-48B8-B218-6A1DD92CAED1}"/>
          </ac:spMkLst>
        </pc:spChg>
      </pc:sldChg>
      <pc:sldChg chg="delSp modSp mod">
        <pc:chgData name="Siegbert Rudolph" userId="2af4d44886c067cc" providerId="LiveId" clId="{FD3C407E-B4CB-4407-81CB-9113A7A63BE7}" dt="2020-10-17T13:01:35.946" v="65" actId="1076"/>
        <pc:sldMkLst>
          <pc:docMk/>
          <pc:sldMk cId="0" sldId="433"/>
        </pc:sldMkLst>
        <pc:spChg chg="mod">
          <ac:chgData name="Siegbert Rudolph" userId="2af4d44886c067cc" providerId="LiveId" clId="{FD3C407E-B4CB-4407-81CB-9113A7A63BE7}" dt="2020-10-17T13:01:35.946" v="65" actId="1076"/>
          <ac:spMkLst>
            <pc:docMk/>
            <pc:sldMk cId="0" sldId="433"/>
            <ac:spMk id="2" creationId="{1C2264DC-6D14-4ABA-A800-A95ADB7A1F74}"/>
          </ac:spMkLst>
        </pc:spChg>
        <pc:spChg chg="del">
          <ac:chgData name="Siegbert Rudolph" userId="2af4d44886c067cc" providerId="LiveId" clId="{FD3C407E-B4CB-4407-81CB-9113A7A63BE7}" dt="2020-10-17T13:01:35.942" v="60" actId="478"/>
          <ac:spMkLst>
            <pc:docMk/>
            <pc:sldMk cId="0" sldId="433"/>
            <ac:spMk id="5" creationId="{496B29A7-3600-4E50-A049-8B13F4DA935D}"/>
          </ac:spMkLst>
        </pc:spChg>
      </pc:sldChg>
      <pc:sldChg chg="delSp modSp mod">
        <pc:chgData name="Siegbert Rudolph" userId="2af4d44886c067cc" providerId="LiveId" clId="{FD3C407E-B4CB-4407-81CB-9113A7A63BE7}" dt="2020-10-17T13:01:35.907" v="11" actId="1076"/>
        <pc:sldMkLst>
          <pc:docMk/>
          <pc:sldMk cId="4253986845" sldId="435"/>
        </pc:sldMkLst>
        <pc:spChg chg="mod">
          <ac:chgData name="Siegbert Rudolph" userId="2af4d44886c067cc" providerId="LiveId" clId="{FD3C407E-B4CB-4407-81CB-9113A7A63BE7}" dt="2020-10-17T13:01:35.907" v="11" actId="1076"/>
          <ac:spMkLst>
            <pc:docMk/>
            <pc:sldMk cId="4253986845" sldId="435"/>
            <ac:spMk id="3" creationId="{EDF5429D-FD61-464A-9319-0E4DE1380A32}"/>
          </ac:spMkLst>
        </pc:spChg>
        <pc:spChg chg="del">
          <ac:chgData name="Siegbert Rudolph" userId="2af4d44886c067cc" providerId="LiveId" clId="{FD3C407E-B4CB-4407-81CB-9113A7A63BE7}" dt="2020-10-17T13:01:35.903" v="6" actId="478"/>
          <ac:spMkLst>
            <pc:docMk/>
            <pc:sldMk cId="4253986845" sldId="435"/>
            <ac:spMk id="4" creationId="{6DDB154E-6EB2-4129-B268-64CB8F3D26FC}"/>
          </ac:spMkLst>
        </pc:spChg>
      </pc:sldChg>
      <pc:sldChg chg="delSp modSp mod">
        <pc:chgData name="Siegbert Rudolph" userId="2af4d44886c067cc" providerId="LiveId" clId="{FD3C407E-B4CB-4407-81CB-9113A7A63BE7}" dt="2020-10-17T13:01:35.911" v="17" actId="1076"/>
        <pc:sldMkLst>
          <pc:docMk/>
          <pc:sldMk cId="2002025253" sldId="456"/>
        </pc:sldMkLst>
        <pc:spChg chg="mod">
          <ac:chgData name="Siegbert Rudolph" userId="2af4d44886c067cc" providerId="LiveId" clId="{FD3C407E-B4CB-4407-81CB-9113A7A63BE7}" dt="2020-10-17T13:01:35.911" v="17" actId="1076"/>
          <ac:spMkLst>
            <pc:docMk/>
            <pc:sldMk cId="2002025253" sldId="456"/>
            <ac:spMk id="3" creationId="{AC28D88D-988E-431A-8CB0-3F46E3DDB282}"/>
          </ac:spMkLst>
        </pc:spChg>
        <pc:spChg chg="del">
          <ac:chgData name="Siegbert Rudolph" userId="2af4d44886c067cc" providerId="LiveId" clId="{FD3C407E-B4CB-4407-81CB-9113A7A63BE7}" dt="2020-10-17T13:01:35.907" v="12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FD3C407E-B4CB-4407-81CB-9113A7A63BE7}" dt="2020-10-17T13:01:35.915" v="23" actId="1076"/>
        <pc:sldMkLst>
          <pc:docMk/>
          <pc:sldMk cId="4040935999" sldId="457"/>
        </pc:sldMkLst>
        <pc:spChg chg="mod">
          <ac:chgData name="Siegbert Rudolph" userId="2af4d44886c067cc" providerId="LiveId" clId="{FD3C407E-B4CB-4407-81CB-9113A7A63BE7}" dt="2020-10-17T13:01:35.915" v="23" actId="1076"/>
          <ac:spMkLst>
            <pc:docMk/>
            <pc:sldMk cId="4040935999" sldId="457"/>
            <ac:spMk id="3" creationId="{7C70E634-FD8E-488C-8DE4-9A9A86DB8A57}"/>
          </ac:spMkLst>
        </pc:spChg>
        <pc:spChg chg="del">
          <ac:chgData name="Siegbert Rudolph" userId="2af4d44886c067cc" providerId="LiveId" clId="{FD3C407E-B4CB-4407-81CB-9113A7A63BE7}" dt="2020-10-17T13:01:35.911" v="18" actId="478"/>
          <ac:spMkLst>
            <pc:docMk/>
            <pc:sldMk cId="4040935999" sldId="457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FD3C407E-B4CB-4407-81CB-9113A7A63BE7}" dt="2020-10-17T13:01:35.919" v="29" actId="1076"/>
        <pc:sldMkLst>
          <pc:docMk/>
          <pc:sldMk cId="1500628350" sldId="458"/>
        </pc:sldMkLst>
        <pc:spChg chg="del">
          <ac:chgData name="Siegbert Rudolph" userId="2af4d44886c067cc" providerId="LiveId" clId="{FD3C407E-B4CB-4407-81CB-9113A7A63BE7}" dt="2020-10-17T13:01:35.915" v="24" actId="478"/>
          <ac:spMkLst>
            <pc:docMk/>
            <pc:sldMk cId="1500628350" sldId="458"/>
            <ac:spMk id="4" creationId="{AA1A6B6E-AC13-476C-8ECC-F3AB5DD051D4}"/>
          </ac:spMkLst>
        </pc:spChg>
        <pc:spChg chg="mod">
          <ac:chgData name="Siegbert Rudolph" userId="2af4d44886c067cc" providerId="LiveId" clId="{FD3C407E-B4CB-4407-81CB-9113A7A63BE7}" dt="2020-10-17T13:01:35.919" v="29" actId="1076"/>
          <ac:spMkLst>
            <pc:docMk/>
            <pc:sldMk cId="1500628350" sldId="458"/>
            <ac:spMk id="5" creationId="{69DA8301-FA59-4DF0-9A4F-351BFCE79B7B}"/>
          </ac:spMkLst>
        </pc:spChg>
      </pc:sldChg>
      <pc:sldChg chg="delSp modSp mod">
        <pc:chgData name="Siegbert Rudolph" userId="2af4d44886c067cc" providerId="LiveId" clId="{FD3C407E-B4CB-4407-81CB-9113A7A63BE7}" dt="2020-11-03T16:33:00.629" v="67" actId="20577"/>
        <pc:sldMkLst>
          <pc:docMk/>
          <pc:sldMk cId="0" sldId="593"/>
        </pc:sldMkLst>
        <pc:spChg chg="mod">
          <ac:chgData name="Siegbert Rudolph" userId="2af4d44886c067cc" providerId="LiveId" clId="{FD3C407E-B4CB-4407-81CB-9113A7A63BE7}" dt="2020-10-17T13:01:35.933" v="47" actId="1076"/>
          <ac:spMkLst>
            <pc:docMk/>
            <pc:sldMk cId="0" sldId="593"/>
            <ac:spMk id="2" creationId="{091195C9-A34E-4D42-885E-FC8D71589746}"/>
          </ac:spMkLst>
        </pc:spChg>
        <pc:spChg chg="del">
          <ac:chgData name="Siegbert Rudolph" userId="2af4d44886c067cc" providerId="LiveId" clId="{FD3C407E-B4CB-4407-81CB-9113A7A63BE7}" dt="2020-10-17T13:01:35.929" v="42" actId="478"/>
          <ac:spMkLst>
            <pc:docMk/>
            <pc:sldMk cId="0" sldId="593"/>
            <ac:spMk id="3" creationId="{5D0B86EF-C6A6-45F4-86AB-A911B4E58266}"/>
          </ac:spMkLst>
        </pc:spChg>
        <pc:spChg chg="mod">
          <ac:chgData name="Siegbert Rudolph" userId="2af4d44886c067cc" providerId="LiveId" clId="{FD3C407E-B4CB-4407-81CB-9113A7A63BE7}" dt="2020-11-03T16:33:00.629" v="67" actId="20577"/>
          <ac:spMkLst>
            <pc:docMk/>
            <pc:sldMk cId="0" sldId="593"/>
            <ac:spMk id="43" creationId="{97DFC300-D307-4F2F-9F82-225B9D6A86FA}"/>
          </ac:spMkLst>
        </pc:spChg>
      </pc:sldChg>
      <pc:sldChg chg="delSp modSp mod">
        <pc:chgData name="Siegbert Rudolph" userId="2af4d44886c067cc" providerId="LiveId" clId="{FD3C407E-B4CB-4407-81CB-9113A7A63BE7}" dt="2020-10-17T13:01:35.924" v="35" actId="1076"/>
        <pc:sldMkLst>
          <pc:docMk/>
          <pc:sldMk cId="3691446236" sldId="616"/>
        </pc:sldMkLst>
        <pc:spChg chg="mod">
          <ac:chgData name="Siegbert Rudolph" userId="2af4d44886c067cc" providerId="LiveId" clId="{FD3C407E-B4CB-4407-81CB-9113A7A63BE7}" dt="2020-10-17T13:01:35.924" v="35" actId="1076"/>
          <ac:spMkLst>
            <pc:docMk/>
            <pc:sldMk cId="3691446236" sldId="616"/>
            <ac:spMk id="2" creationId="{F613371A-3E11-403E-9AFA-930D8ECE9592}"/>
          </ac:spMkLst>
        </pc:spChg>
        <pc:spChg chg="del">
          <ac:chgData name="Siegbert Rudolph" userId="2af4d44886c067cc" providerId="LiveId" clId="{FD3C407E-B4CB-4407-81CB-9113A7A63BE7}" dt="2020-10-17T13:01:35.920" v="30" actId="478"/>
          <ac:spMkLst>
            <pc:docMk/>
            <pc:sldMk cId="3691446236" sldId="616"/>
            <ac:spMk id="3" creationId="{F2D439D8-519C-470E-B9A0-079D12D1CC25}"/>
          </ac:spMkLst>
        </pc:spChg>
      </pc:sldChg>
      <pc:sldChg chg="delSp modSp mod">
        <pc:chgData name="Siegbert Rudolph" userId="2af4d44886c067cc" providerId="LiveId" clId="{FD3C407E-B4CB-4407-81CB-9113A7A63BE7}" dt="2020-11-03T16:33:58.746" v="101" actId="1038"/>
        <pc:sldMkLst>
          <pc:docMk/>
          <pc:sldMk cId="3322466841" sldId="617"/>
        </pc:sldMkLst>
        <pc:spChg chg="mod">
          <ac:chgData name="Siegbert Rudolph" userId="2af4d44886c067cc" providerId="LiveId" clId="{FD3C407E-B4CB-4407-81CB-9113A7A63BE7}" dt="2020-10-17T13:01:35.928" v="41" actId="1076"/>
          <ac:spMkLst>
            <pc:docMk/>
            <pc:sldMk cId="3322466841" sldId="617"/>
            <ac:spMk id="2" creationId="{42E66A24-D3C3-4F6B-9AA1-0174457D2959}"/>
          </ac:spMkLst>
        </pc:spChg>
        <pc:spChg chg="del">
          <ac:chgData name="Siegbert Rudolph" userId="2af4d44886c067cc" providerId="LiveId" clId="{FD3C407E-B4CB-4407-81CB-9113A7A63BE7}" dt="2020-10-17T13:01:35.924" v="36" actId="478"/>
          <ac:spMkLst>
            <pc:docMk/>
            <pc:sldMk cId="3322466841" sldId="617"/>
            <ac:spMk id="3" creationId="{F2D439D8-519C-470E-B9A0-079D12D1CC25}"/>
          </ac:spMkLst>
        </pc:spChg>
        <pc:spChg chg="mod">
          <ac:chgData name="Siegbert Rudolph" userId="2af4d44886c067cc" providerId="LiveId" clId="{FD3C407E-B4CB-4407-81CB-9113A7A63BE7}" dt="2020-11-03T16:33:53.524" v="100" actId="20577"/>
          <ac:spMkLst>
            <pc:docMk/>
            <pc:sldMk cId="3322466841" sldId="617"/>
            <ac:spMk id="26" creationId="{00000000-0000-0000-0000-000000000000}"/>
          </ac:spMkLst>
        </pc:spChg>
        <pc:spChg chg="mod">
          <ac:chgData name="Siegbert Rudolph" userId="2af4d44886c067cc" providerId="LiveId" clId="{FD3C407E-B4CB-4407-81CB-9113A7A63BE7}" dt="2020-11-03T16:33:58.746" v="101" actId="1038"/>
          <ac:spMkLst>
            <pc:docMk/>
            <pc:sldMk cId="3322466841" sldId="617"/>
            <ac:spMk id="109" creationId="{00000000-0000-0000-0000-000000000000}"/>
          </ac:spMkLst>
        </pc:spChg>
        <pc:spChg chg="mod">
          <ac:chgData name="Siegbert Rudolph" userId="2af4d44886c067cc" providerId="LiveId" clId="{FD3C407E-B4CB-4407-81CB-9113A7A63BE7}" dt="2020-11-03T16:33:58.746" v="101" actId="1038"/>
          <ac:spMkLst>
            <pc:docMk/>
            <pc:sldMk cId="3322466841" sldId="617"/>
            <ac:spMk id="111" creationId="{00000000-0000-0000-0000-000000000000}"/>
          </ac:spMkLst>
        </pc:spChg>
        <pc:spChg chg="mod">
          <ac:chgData name="Siegbert Rudolph" userId="2af4d44886c067cc" providerId="LiveId" clId="{FD3C407E-B4CB-4407-81CB-9113A7A63BE7}" dt="2020-11-03T16:33:58.746" v="101" actId="1038"/>
          <ac:spMkLst>
            <pc:docMk/>
            <pc:sldMk cId="3322466841" sldId="617"/>
            <ac:spMk id="112" creationId="{00000000-0000-0000-0000-000000000000}"/>
          </ac:spMkLst>
        </pc:spChg>
        <pc:picChg chg="mod">
          <ac:chgData name="Siegbert Rudolph" userId="2af4d44886c067cc" providerId="LiveId" clId="{FD3C407E-B4CB-4407-81CB-9113A7A63BE7}" dt="2020-11-03T16:33:13.181" v="68" actId="1076"/>
          <ac:picMkLst>
            <pc:docMk/>
            <pc:sldMk cId="3322466841" sldId="617"/>
            <ac:picMk id="4" creationId="{D06724F9-2B90-4AD1-A45D-3E68BA181522}"/>
          </ac:picMkLst>
        </pc:picChg>
      </pc:sldChg>
      <pc:sldChg chg="delSp modSp mod">
        <pc:chgData name="Siegbert Rudolph" userId="2af4d44886c067cc" providerId="LiveId" clId="{FD3C407E-B4CB-4407-81CB-9113A7A63BE7}" dt="2020-10-17T13:01:35.937" v="53" actId="1076"/>
        <pc:sldMkLst>
          <pc:docMk/>
          <pc:sldMk cId="3141001888" sldId="618"/>
        </pc:sldMkLst>
        <pc:spChg chg="mod">
          <ac:chgData name="Siegbert Rudolph" userId="2af4d44886c067cc" providerId="LiveId" clId="{FD3C407E-B4CB-4407-81CB-9113A7A63BE7}" dt="2020-10-17T13:01:35.937" v="53" actId="1076"/>
          <ac:spMkLst>
            <pc:docMk/>
            <pc:sldMk cId="3141001888" sldId="618"/>
            <ac:spMk id="2" creationId="{A5FB8767-ECBB-48C6-8694-30C5CAA3E64B}"/>
          </ac:spMkLst>
        </pc:spChg>
        <pc:spChg chg="del">
          <ac:chgData name="Siegbert Rudolph" userId="2af4d44886c067cc" providerId="LiveId" clId="{FD3C407E-B4CB-4407-81CB-9113A7A63BE7}" dt="2020-10-17T13:01:35.933" v="48" actId="478"/>
          <ac:spMkLst>
            <pc:docMk/>
            <pc:sldMk cId="3141001888" sldId="618"/>
            <ac:spMk id="3" creationId="{5D0B86EF-C6A6-45F4-86AB-A911B4E58266}"/>
          </ac:spMkLst>
        </pc:spChg>
      </pc:sldChg>
    </pc:docChg>
  </pc:docChgLst>
  <pc:docChgLst>
    <pc:chgData name="Siegbert Rudolph" userId="2af4d44886c067cc" providerId="LiveId" clId="{BA407710-9175-46D4-A0D2-641CA0895ED0}"/>
    <pc:docChg chg="modSld">
      <pc:chgData name="Siegbert Rudolph" userId="2af4d44886c067cc" providerId="LiveId" clId="{BA407710-9175-46D4-A0D2-641CA0895ED0}" dt="2023-05-20T09:02:52.813" v="708" actId="1076"/>
      <pc:docMkLst>
        <pc:docMk/>
      </pc:docMkLst>
      <pc:sldChg chg="addSp modSp mod modAnim">
        <pc:chgData name="Siegbert Rudolph" userId="2af4d44886c067cc" providerId="LiveId" clId="{BA407710-9175-46D4-A0D2-641CA0895ED0}" dt="2023-05-20T09:02:23.910" v="702" actId="1076"/>
        <pc:sldMkLst>
          <pc:docMk/>
          <pc:sldMk cId="2002025253" sldId="456"/>
        </pc:sldMkLst>
        <pc:spChg chg="add mod">
          <ac:chgData name="Siegbert Rudolph" userId="2af4d44886c067cc" providerId="LiveId" clId="{BA407710-9175-46D4-A0D2-641CA0895ED0}" dt="2023-05-20T06:29:49.593" v="3" actId="1076"/>
          <ac:spMkLst>
            <pc:docMk/>
            <pc:sldMk cId="2002025253" sldId="456"/>
            <ac:spMk id="4" creationId="{4C76DBFF-73FA-35E8-844C-27BB9BC022BD}"/>
          </ac:spMkLst>
        </pc:spChg>
        <pc:spChg chg="add mod">
          <ac:chgData name="Siegbert Rudolph" userId="2af4d44886c067cc" providerId="LiveId" clId="{BA407710-9175-46D4-A0D2-641CA0895ED0}" dt="2023-05-20T06:29:44.743" v="2" actId="14100"/>
          <ac:spMkLst>
            <pc:docMk/>
            <pc:sldMk cId="2002025253" sldId="456"/>
            <ac:spMk id="6" creationId="{3C4E66CE-F03D-4607-55AD-A21BC7730D55}"/>
          </ac:spMkLst>
        </pc:spChg>
        <pc:spChg chg="mod ord">
          <ac:chgData name="Siegbert Rudolph" userId="2af4d44886c067cc" providerId="LiveId" clId="{BA407710-9175-46D4-A0D2-641CA0895ED0}" dt="2023-05-20T08:15:23.927" v="509" actId="14100"/>
          <ac:spMkLst>
            <pc:docMk/>
            <pc:sldMk cId="2002025253" sldId="456"/>
            <ac:spMk id="8" creationId="{DD93202D-019C-4A68-AFC0-2CD5D832BB5D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26" creationId="{F63F64B7-CC99-436E-B727-EFE546DAB057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30" creationId="{642C05FA-94C0-4CC0-B94F-5D491DBFE835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31" creationId="{0E504805-ABDD-4972-B5FC-C7D5FA3CF7D8}"/>
          </ac:spMkLst>
        </pc:spChg>
        <pc:spChg chg="mod ord">
          <ac:chgData name="Siegbert Rudolph" userId="2af4d44886c067cc" providerId="LiveId" clId="{BA407710-9175-46D4-A0D2-641CA0895ED0}" dt="2023-05-20T08:15:27.324" v="511" actId="20577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BA407710-9175-46D4-A0D2-641CA0895ED0}" dt="2023-05-20T08:19:09.695" v="699" actId="20577"/>
          <ac:spMkLst>
            <pc:docMk/>
            <pc:sldMk cId="2002025253" sldId="456"/>
            <ac:spMk id="33" creationId="{00000000-0000-0000-0000-000000000000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34" creationId="{272F982B-AEF0-4138-9957-658E07DDC937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35" creationId="{BBD72B83-A2AB-4468-B512-187E8405D1B1}"/>
          </ac:spMkLst>
        </pc:spChg>
        <pc:spChg chg="mod ord">
          <ac:chgData name="Siegbert Rudolph" userId="2af4d44886c067cc" providerId="LiveId" clId="{BA407710-9175-46D4-A0D2-641CA0895ED0}" dt="2023-05-20T08:15:31.988" v="513" actId="20577"/>
          <ac:spMkLst>
            <pc:docMk/>
            <pc:sldMk cId="2002025253" sldId="456"/>
            <ac:spMk id="42" creationId="{0E2B4083-9D10-449F-B2A8-31D5D070235F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43" creationId="{23659C55-E29F-4A43-A95E-FA68FA6B1E40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44" creationId="{9C7D2DF6-6A6E-4B30-B6B8-C795BA879E03}"/>
          </ac:spMkLst>
        </pc:spChg>
        <pc:spChg chg="mod ord">
          <ac:chgData name="Siegbert Rudolph" userId="2af4d44886c067cc" providerId="LiveId" clId="{BA407710-9175-46D4-A0D2-641CA0895ED0}" dt="2023-05-20T09:02:17.013" v="701" actId="207"/>
          <ac:spMkLst>
            <pc:docMk/>
            <pc:sldMk cId="2002025253" sldId="456"/>
            <ac:spMk id="45" creationId="{030B0FA8-D17E-480A-994A-28C6E2F5BE91}"/>
          </ac:spMkLst>
        </pc:spChg>
        <pc:spChg chg="ord">
          <ac:chgData name="Siegbert Rudolph" userId="2af4d44886c067cc" providerId="LiveId" clId="{BA407710-9175-46D4-A0D2-641CA0895ED0}" dt="2023-05-20T06:29:57.863" v="4" actId="166"/>
          <ac:spMkLst>
            <pc:docMk/>
            <pc:sldMk cId="2002025253" sldId="456"/>
            <ac:spMk id="145" creationId="{00000000-0000-0000-0000-000000000000}"/>
          </ac:spMkLst>
        </pc:spChg>
        <pc:picChg chg="mod ord">
          <ac:chgData name="Siegbert Rudolph" userId="2af4d44886c067cc" providerId="LiveId" clId="{BA407710-9175-46D4-A0D2-641CA0895ED0}" dt="2023-05-20T09:02:23.910" v="702" actId="1076"/>
          <ac:picMkLst>
            <pc:docMk/>
            <pc:sldMk cId="2002025253" sldId="456"/>
            <ac:picMk id="5" creationId="{0284C33F-877B-40CE-A1DC-3F087DAAD62E}"/>
          </ac:picMkLst>
        </pc:picChg>
      </pc:sldChg>
      <pc:sldChg chg="addSp modSp mod modAnim">
        <pc:chgData name="Siegbert Rudolph" userId="2af4d44886c067cc" providerId="LiveId" clId="{BA407710-9175-46D4-A0D2-641CA0895ED0}" dt="2023-05-20T09:02:36.531" v="705" actId="1076"/>
        <pc:sldMkLst>
          <pc:docMk/>
          <pc:sldMk cId="4040935999" sldId="457"/>
        </pc:sldMkLst>
        <pc:spChg chg="add mod">
          <ac:chgData name="Siegbert Rudolph" userId="2af4d44886c067cc" providerId="LiveId" clId="{BA407710-9175-46D4-A0D2-641CA0895ED0}" dt="2023-05-20T06:31:28.369" v="11" actId="1076"/>
          <ac:spMkLst>
            <pc:docMk/>
            <pc:sldMk cId="4040935999" sldId="457"/>
            <ac:spMk id="4" creationId="{40AB4C7D-34F6-0EF2-B0F3-C952360555BE}"/>
          </ac:spMkLst>
        </pc:spChg>
        <pc:spChg chg="add mod">
          <ac:chgData name="Siegbert Rudolph" userId="2af4d44886c067cc" providerId="LiveId" clId="{BA407710-9175-46D4-A0D2-641CA0895ED0}" dt="2023-05-20T06:31:23.049" v="10" actId="1035"/>
          <ac:spMkLst>
            <pc:docMk/>
            <pc:sldMk cId="4040935999" sldId="457"/>
            <ac:spMk id="6" creationId="{868ABDE3-1765-502A-2ECE-102FFE40BE59}"/>
          </ac:spMkLst>
        </pc:spChg>
        <pc:spChg chg="mod ord">
          <ac:chgData name="Siegbert Rudolph" userId="2af4d44886c067cc" providerId="LiveId" clId="{BA407710-9175-46D4-A0D2-641CA0895ED0}" dt="2023-05-20T08:16:02.305" v="520" actId="20577"/>
          <ac:spMkLst>
            <pc:docMk/>
            <pc:sldMk cId="4040935999" sldId="457"/>
            <ac:spMk id="8" creationId="{DD93202D-019C-4A68-AFC0-2CD5D832BB5D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26" creationId="{F63F64B7-CC99-436E-B727-EFE546DAB057}"/>
          </ac:spMkLst>
        </pc:spChg>
        <pc:spChg chg="ord">
          <ac:chgData name="Siegbert Rudolph" userId="2af4d44886c067cc" providerId="LiveId" clId="{BA407710-9175-46D4-A0D2-641CA0895ED0}" dt="2023-05-20T06:31:51.585" v="13" actId="166"/>
          <ac:spMkLst>
            <pc:docMk/>
            <pc:sldMk cId="4040935999" sldId="457"/>
            <ac:spMk id="30" creationId="{642C05FA-94C0-4CC0-B94F-5D491DBFE835}"/>
          </ac:spMkLst>
        </pc:spChg>
        <pc:spChg chg="ord">
          <ac:chgData name="Siegbert Rudolph" userId="2af4d44886c067cc" providerId="LiveId" clId="{BA407710-9175-46D4-A0D2-641CA0895ED0}" dt="2023-05-20T06:31:51.585" v="13" actId="166"/>
          <ac:spMkLst>
            <pc:docMk/>
            <pc:sldMk cId="4040935999" sldId="457"/>
            <ac:spMk id="31" creationId="{0E504805-ABDD-4972-B5FC-C7D5FA3CF7D8}"/>
          </ac:spMkLst>
        </pc:spChg>
        <pc:spChg chg="mod ord">
          <ac:chgData name="Siegbert Rudolph" userId="2af4d44886c067cc" providerId="LiveId" clId="{BA407710-9175-46D4-A0D2-641CA0895ED0}" dt="2023-05-20T08:16:06.328" v="522" actId="20577"/>
          <ac:spMkLst>
            <pc:docMk/>
            <pc:sldMk cId="4040935999" sldId="457"/>
            <ac:spMk id="32" creationId="{A1597814-2A6D-42C1-BBFF-744B98E4C08E}"/>
          </ac:spMkLst>
        </pc:spChg>
        <pc:spChg chg="mod">
          <ac:chgData name="Siegbert Rudolph" userId="2af4d44886c067cc" providerId="LiveId" clId="{BA407710-9175-46D4-A0D2-641CA0895ED0}" dt="2023-05-20T08:19:04.867" v="698" actId="20577"/>
          <ac:spMkLst>
            <pc:docMk/>
            <pc:sldMk cId="4040935999" sldId="457"/>
            <ac:spMk id="33" creationId="{00000000-0000-0000-0000-000000000000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34" creationId="{272F982B-AEF0-4138-9957-658E07DDC937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35" creationId="{BBD72B83-A2AB-4468-B512-187E8405D1B1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36" creationId="{CAA73446-80BC-4D93-99FE-D856DC668265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37" creationId="{4481BF73-CFAA-48DA-B223-2920CCC46823}"/>
          </ac:spMkLst>
        </pc:spChg>
        <pc:spChg chg="mod ord">
          <ac:chgData name="Siegbert Rudolph" userId="2af4d44886c067cc" providerId="LiveId" clId="{BA407710-9175-46D4-A0D2-641CA0895ED0}" dt="2023-05-20T09:02:32.328" v="704" actId="207"/>
          <ac:spMkLst>
            <pc:docMk/>
            <pc:sldMk cId="4040935999" sldId="457"/>
            <ac:spMk id="38" creationId="{DC77E01A-2141-4ED6-A730-3148BA3355D4}"/>
          </ac:spMkLst>
        </pc:spChg>
        <pc:spChg chg="mod ord">
          <ac:chgData name="Siegbert Rudolph" userId="2af4d44886c067cc" providerId="LiveId" clId="{BA407710-9175-46D4-A0D2-641CA0895ED0}" dt="2023-05-20T08:16:09.768" v="524" actId="20577"/>
          <ac:spMkLst>
            <pc:docMk/>
            <pc:sldMk cId="4040935999" sldId="457"/>
            <ac:spMk id="42" creationId="{0E2B4083-9D10-449F-B2A8-31D5D070235F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43" creationId="{23659C55-E29F-4A43-A95E-FA68FA6B1E40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44" creationId="{9C7D2DF6-6A6E-4B30-B6B8-C795BA879E03}"/>
          </ac:spMkLst>
        </pc:spChg>
        <pc:spChg chg="mod ord">
          <ac:chgData name="Siegbert Rudolph" userId="2af4d44886c067cc" providerId="LiveId" clId="{BA407710-9175-46D4-A0D2-641CA0895ED0}" dt="2023-05-20T08:16:13.015" v="526" actId="20577"/>
          <ac:spMkLst>
            <pc:docMk/>
            <pc:sldMk cId="4040935999" sldId="457"/>
            <ac:spMk id="45" creationId="{030B0FA8-D17E-480A-994A-28C6E2F5BE91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46" creationId="{6C6E556B-71D3-4B98-BA72-02A76F84F511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47" creationId="{3454C0D2-83A9-4ACC-9B5D-B5462D31859C}"/>
          </ac:spMkLst>
        </pc:spChg>
        <pc:spChg chg="mod ord">
          <ac:chgData name="Siegbert Rudolph" userId="2af4d44886c067cc" providerId="LiveId" clId="{BA407710-9175-46D4-A0D2-641CA0895ED0}" dt="2023-05-20T08:16:16.281" v="528" actId="20577"/>
          <ac:spMkLst>
            <pc:docMk/>
            <pc:sldMk cId="4040935999" sldId="457"/>
            <ac:spMk id="48" creationId="{D7395340-0AF4-4195-987D-DE900CC9D672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49" creationId="{ED837349-6C4D-4F14-9E9D-7AB260DECD29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50" creationId="{A338B442-F816-4541-AD19-766F59DC94B1}"/>
          </ac:spMkLst>
        </pc:spChg>
        <pc:spChg chg="mod ord">
          <ac:chgData name="Siegbert Rudolph" userId="2af4d44886c067cc" providerId="LiveId" clId="{BA407710-9175-46D4-A0D2-641CA0895ED0}" dt="2023-05-20T08:16:24.625" v="534" actId="14100"/>
          <ac:spMkLst>
            <pc:docMk/>
            <pc:sldMk cId="4040935999" sldId="457"/>
            <ac:spMk id="51" creationId="{1807E75D-6C00-4500-9B55-BBB5586EA40A}"/>
          </ac:spMkLst>
        </pc:spChg>
        <pc:spChg chg="ord">
          <ac:chgData name="Siegbert Rudolph" userId="2af4d44886c067cc" providerId="LiveId" clId="{BA407710-9175-46D4-A0D2-641CA0895ED0}" dt="2023-05-20T06:31:45.880" v="12" actId="166"/>
          <ac:spMkLst>
            <pc:docMk/>
            <pc:sldMk cId="4040935999" sldId="457"/>
            <ac:spMk id="145" creationId="{00000000-0000-0000-0000-000000000000}"/>
          </ac:spMkLst>
        </pc:spChg>
        <pc:picChg chg="mod ord">
          <ac:chgData name="Siegbert Rudolph" userId="2af4d44886c067cc" providerId="LiveId" clId="{BA407710-9175-46D4-A0D2-641CA0895ED0}" dt="2023-05-20T09:02:36.531" v="705" actId="1076"/>
          <ac:picMkLst>
            <pc:docMk/>
            <pc:sldMk cId="4040935999" sldId="457"/>
            <ac:picMk id="5" creationId="{1D63CEF3-5CD8-43E7-B9F7-A855FBE55EA7}"/>
          </ac:picMkLst>
        </pc:picChg>
      </pc:sldChg>
      <pc:sldChg chg="addSp modSp mod modAnim">
        <pc:chgData name="Siegbert Rudolph" userId="2af4d44886c067cc" providerId="LiveId" clId="{BA407710-9175-46D4-A0D2-641CA0895ED0}" dt="2023-05-20T09:02:52.813" v="708" actId="1076"/>
        <pc:sldMkLst>
          <pc:docMk/>
          <pc:sldMk cId="1500628350" sldId="458"/>
        </pc:sldMkLst>
        <pc:spChg chg="add mod">
          <ac:chgData name="Siegbert Rudolph" userId="2af4d44886c067cc" providerId="LiveId" clId="{BA407710-9175-46D4-A0D2-641CA0895ED0}" dt="2023-05-20T06:32:21.188" v="17"/>
          <ac:spMkLst>
            <pc:docMk/>
            <pc:sldMk cId="1500628350" sldId="458"/>
            <ac:spMk id="4" creationId="{7473BA4B-7C2C-32AE-1E1B-E6A8D400C6A6}"/>
          </ac:spMkLst>
        </pc:spChg>
        <pc:spChg chg="add mod">
          <ac:chgData name="Siegbert Rudolph" userId="2af4d44886c067cc" providerId="LiveId" clId="{BA407710-9175-46D4-A0D2-641CA0895ED0}" dt="2023-05-20T06:32:51.790" v="22" actId="14100"/>
          <ac:spMkLst>
            <pc:docMk/>
            <pc:sldMk cId="1500628350" sldId="458"/>
            <ac:spMk id="6" creationId="{0678E15B-1B62-40AE-3C9E-01B4E61BE1CA}"/>
          </ac:spMkLst>
        </pc:spChg>
        <pc:spChg chg="mod ord">
          <ac:chgData name="Siegbert Rudolph" userId="2af4d44886c067cc" providerId="LiveId" clId="{BA407710-9175-46D4-A0D2-641CA0895ED0}" dt="2023-05-20T08:16:44.788" v="542" actId="20577"/>
          <ac:spMkLst>
            <pc:docMk/>
            <pc:sldMk cId="1500628350" sldId="458"/>
            <ac:spMk id="8" creationId="{DD93202D-019C-4A68-AFC0-2CD5D832BB5D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26" creationId="{F63F64B7-CC99-436E-B727-EFE546DAB057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30" creationId="{642C05FA-94C0-4CC0-B94F-5D491DBFE835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31" creationId="{0E504805-ABDD-4972-B5FC-C7D5FA3CF7D8}"/>
          </ac:spMkLst>
        </pc:spChg>
        <pc:spChg chg="mod ord">
          <ac:chgData name="Siegbert Rudolph" userId="2af4d44886c067cc" providerId="LiveId" clId="{BA407710-9175-46D4-A0D2-641CA0895ED0}" dt="2023-05-20T08:16:48.598" v="545" actId="20577"/>
          <ac:spMkLst>
            <pc:docMk/>
            <pc:sldMk cId="1500628350" sldId="458"/>
            <ac:spMk id="32" creationId="{A1597814-2A6D-42C1-BBFF-744B98E4C08E}"/>
          </ac:spMkLst>
        </pc:spChg>
        <pc:spChg chg="mod">
          <ac:chgData name="Siegbert Rudolph" userId="2af4d44886c067cc" providerId="LiveId" clId="{BA407710-9175-46D4-A0D2-641CA0895ED0}" dt="2023-05-20T08:19:00.129" v="697" actId="20577"/>
          <ac:spMkLst>
            <pc:docMk/>
            <pc:sldMk cId="1500628350" sldId="458"/>
            <ac:spMk id="33" creationId="{00000000-0000-0000-0000-000000000000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34" creationId="{272F982B-AEF0-4138-9957-658E07DDC937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35" creationId="{BBD72B83-A2AB-4468-B512-187E8405D1B1}"/>
          </ac:spMkLst>
        </pc:spChg>
        <pc:spChg chg="mod ord">
          <ac:chgData name="Siegbert Rudolph" userId="2af4d44886c067cc" providerId="LiveId" clId="{BA407710-9175-46D4-A0D2-641CA0895ED0}" dt="2023-05-20T08:16:53.228" v="548" actId="20577"/>
          <ac:spMkLst>
            <pc:docMk/>
            <pc:sldMk cId="1500628350" sldId="458"/>
            <ac:spMk id="42" creationId="{0E2B4083-9D10-449F-B2A8-31D5D070235F}"/>
          </ac:spMkLst>
        </pc:spChg>
        <pc:spChg chg="ord">
          <ac:chgData name="Siegbert Rudolph" userId="2af4d44886c067cc" providerId="LiveId" clId="{BA407710-9175-46D4-A0D2-641CA0895ED0}" dt="2023-05-20T06:32:39.896" v="19" actId="166"/>
          <ac:spMkLst>
            <pc:docMk/>
            <pc:sldMk cId="1500628350" sldId="458"/>
            <ac:spMk id="43" creationId="{23659C55-E29F-4A43-A95E-FA68FA6B1E40}"/>
          </ac:spMkLst>
        </pc:spChg>
        <pc:spChg chg="ord">
          <ac:chgData name="Siegbert Rudolph" userId="2af4d44886c067cc" providerId="LiveId" clId="{BA407710-9175-46D4-A0D2-641CA0895ED0}" dt="2023-05-20T06:32:39.896" v="19" actId="166"/>
          <ac:spMkLst>
            <pc:docMk/>
            <pc:sldMk cId="1500628350" sldId="458"/>
            <ac:spMk id="44" creationId="{9C7D2DF6-6A6E-4B30-B6B8-C795BA879E03}"/>
          </ac:spMkLst>
        </pc:spChg>
        <pc:spChg chg="mod ord">
          <ac:chgData name="Siegbert Rudolph" userId="2af4d44886c067cc" providerId="LiveId" clId="{BA407710-9175-46D4-A0D2-641CA0895ED0}" dt="2023-05-20T08:16:56.783" v="551" actId="20577"/>
          <ac:spMkLst>
            <pc:docMk/>
            <pc:sldMk cId="1500628350" sldId="458"/>
            <ac:spMk id="45" creationId="{030B0FA8-D17E-480A-994A-28C6E2F5BE91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46" creationId="{6C6E556B-71D3-4B98-BA72-02A76F84F511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47" creationId="{3454C0D2-83A9-4ACC-9B5D-B5462D31859C}"/>
          </ac:spMkLst>
        </pc:spChg>
        <pc:spChg chg="mod ord">
          <ac:chgData name="Siegbert Rudolph" userId="2af4d44886c067cc" providerId="LiveId" clId="{BA407710-9175-46D4-A0D2-641CA0895ED0}" dt="2023-05-20T09:02:47.607" v="707" actId="207"/>
          <ac:spMkLst>
            <pc:docMk/>
            <pc:sldMk cId="1500628350" sldId="458"/>
            <ac:spMk id="48" creationId="{D7395340-0AF4-4195-987D-DE900CC9D672}"/>
          </ac:spMkLst>
        </pc:spChg>
        <pc:spChg chg="ord">
          <ac:chgData name="Siegbert Rudolph" userId="2af4d44886c067cc" providerId="LiveId" clId="{BA407710-9175-46D4-A0D2-641CA0895ED0}" dt="2023-05-20T06:32:34.984" v="18" actId="166"/>
          <ac:spMkLst>
            <pc:docMk/>
            <pc:sldMk cId="1500628350" sldId="458"/>
            <ac:spMk id="145" creationId="{00000000-0000-0000-0000-000000000000}"/>
          </ac:spMkLst>
        </pc:spChg>
        <pc:picChg chg="mod ord">
          <ac:chgData name="Siegbert Rudolph" userId="2af4d44886c067cc" providerId="LiveId" clId="{BA407710-9175-46D4-A0D2-641CA0895ED0}" dt="2023-05-20T09:02:52.813" v="708" actId="1076"/>
          <ac:picMkLst>
            <pc:docMk/>
            <pc:sldMk cId="1500628350" sldId="458"/>
            <ac:picMk id="3" creationId="{4DC69DD4-F803-4913-A281-435C559B1FF4}"/>
          </ac:picMkLst>
        </pc:picChg>
      </pc:sldChg>
      <pc:sldChg chg="addSp modSp mod modAnim">
        <pc:chgData name="Siegbert Rudolph" userId="2af4d44886c067cc" providerId="LiveId" clId="{BA407710-9175-46D4-A0D2-641CA0895ED0}" dt="2023-05-20T06:36:20.276" v="367" actId="1076"/>
        <pc:sldMkLst>
          <pc:docMk/>
          <pc:sldMk cId="3691446236" sldId="616"/>
        </pc:sldMkLst>
        <pc:spChg chg="add mod">
          <ac:chgData name="Siegbert Rudolph" userId="2af4d44886c067cc" providerId="LiveId" clId="{BA407710-9175-46D4-A0D2-641CA0895ED0}" dt="2023-05-20T06:33:26.354" v="25"/>
          <ac:spMkLst>
            <pc:docMk/>
            <pc:sldMk cId="3691446236" sldId="616"/>
            <ac:spMk id="3" creationId="{704769E8-9641-6734-1C9B-3F5A16AF73A3}"/>
          </ac:spMkLst>
        </pc:spChg>
        <pc:spChg chg="add mod">
          <ac:chgData name="Siegbert Rudolph" userId="2af4d44886c067cc" providerId="LiveId" clId="{BA407710-9175-46D4-A0D2-641CA0895ED0}" dt="2023-05-20T06:36:12.522" v="365" actId="14100"/>
          <ac:spMkLst>
            <pc:docMk/>
            <pc:sldMk cId="3691446236" sldId="616"/>
            <ac:spMk id="5" creationId="{38C9C4CD-34DF-4C00-692F-41D9F0E61EA9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35" creationId="{77A3F3FD-B06D-4ADC-89E3-3885D75B2DD2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36" creationId="{D628C829-00F7-4D3E-AA5E-A95C522C1329}"/>
          </ac:spMkLst>
        </pc:spChg>
        <pc:spChg chg="mod">
          <ac:chgData name="Siegbert Rudolph" userId="2af4d44886c067cc" providerId="LiveId" clId="{BA407710-9175-46D4-A0D2-641CA0895ED0}" dt="2023-05-20T06:35:38.707" v="313" actId="166"/>
          <ac:spMkLst>
            <pc:docMk/>
            <pc:sldMk cId="3691446236" sldId="616"/>
            <ac:spMk id="67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5:38.707" v="313" actId="166"/>
          <ac:spMkLst>
            <pc:docMk/>
            <pc:sldMk cId="3691446236" sldId="616"/>
            <ac:spMk id="68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4:41.146" v="213" actId="166"/>
          <ac:spMkLst>
            <pc:docMk/>
            <pc:sldMk cId="3691446236" sldId="616"/>
            <ac:spMk id="69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4:41.146" v="213" actId="166"/>
          <ac:spMkLst>
            <pc:docMk/>
            <pc:sldMk cId="3691446236" sldId="616"/>
            <ac:spMk id="77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5:28.192" v="311" actId="166"/>
          <ac:spMkLst>
            <pc:docMk/>
            <pc:sldMk cId="3691446236" sldId="616"/>
            <ac:spMk id="99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5:28.192" v="311" actId="166"/>
          <ac:spMkLst>
            <pc:docMk/>
            <pc:sldMk cId="3691446236" sldId="616"/>
            <ac:spMk id="100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5:33.429" v="312" actId="166"/>
          <ac:spMkLst>
            <pc:docMk/>
            <pc:sldMk cId="3691446236" sldId="616"/>
            <ac:spMk id="103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5:33.429" v="312" actId="166"/>
          <ac:spMkLst>
            <pc:docMk/>
            <pc:sldMk cId="3691446236" sldId="616"/>
            <ac:spMk id="104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4:57.780" v="216" actId="1076"/>
          <ac:spMkLst>
            <pc:docMk/>
            <pc:sldMk cId="3691446236" sldId="616"/>
            <ac:spMk id="105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4:49.115" v="215" actId="166"/>
          <ac:spMkLst>
            <pc:docMk/>
            <pc:sldMk cId="3691446236" sldId="616"/>
            <ac:spMk id="106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111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112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113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36:02.281" v="315" actId="166"/>
          <ac:spMkLst>
            <pc:docMk/>
            <pc:sldMk cId="3691446236" sldId="616"/>
            <ac:spMk id="114" creationId="{00000000-0000-0000-0000-000000000000}"/>
          </ac:spMkLst>
        </pc:spChg>
        <pc:picChg chg="mod ord">
          <ac:chgData name="Siegbert Rudolph" userId="2af4d44886c067cc" providerId="LiveId" clId="{BA407710-9175-46D4-A0D2-641CA0895ED0}" dt="2023-05-20T06:36:20.276" v="367" actId="1076"/>
          <ac:picMkLst>
            <pc:docMk/>
            <pc:sldMk cId="3691446236" sldId="616"/>
            <ac:picMk id="4" creationId="{1852115B-60DA-4795-8CCF-5B45CE408EBE}"/>
          </ac:picMkLst>
        </pc:picChg>
      </pc:sldChg>
      <pc:sldChg chg="addSp modSp mod modAnim">
        <pc:chgData name="Siegbert Rudolph" userId="2af4d44886c067cc" providerId="LiveId" clId="{BA407710-9175-46D4-A0D2-641CA0895ED0}" dt="2023-05-20T06:43:42.343" v="504" actId="1076"/>
        <pc:sldMkLst>
          <pc:docMk/>
          <pc:sldMk cId="3322466841" sldId="617"/>
        </pc:sldMkLst>
        <pc:spChg chg="add mod">
          <ac:chgData name="Siegbert Rudolph" userId="2af4d44886c067cc" providerId="LiveId" clId="{BA407710-9175-46D4-A0D2-641CA0895ED0}" dt="2023-05-20T06:37:03.250" v="368"/>
          <ac:spMkLst>
            <pc:docMk/>
            <pc:sldMk cId="3322466841" sldId="617"/>
            <ac:spMk id="3" creationId="{1A820880-4F7A-5707-34F2-0C67CE4ED6CB}"/>
          </ac:spMkLst>
        </pc:spChg>
        <pc:spChg chg="add mod">
          <ac:chgData name="Siegbert Rudolph" userId="2af4d44886c067cc" providerId="LiveId" clId="{BA407710-9175-46D4-A0D2-641CA0895ED0}" dt="2023-05-20T06:43:34.986" v="502" actId="14100"/>
          <ac:spMkLst>
            <pc:docMk/>
            <pc:sldMk cId="3322466841" sldId="617"/>
            <ac:spMk id="5" creationId="{32AA7D50-AF67-1F6A-1DD2-22C088E97B1E}"/>
          </ac:spMkLst>
        </pc:spChg>
        <pc:spChg chg="mod">
          <ac:chgData name="Siegbert Rudolph" userId="2af4d44886c067cc" providerId="LiveId" clId="{BA407710-9175-46D4-A0D2-641CA0895ED0}" dt="2023-05-20T06:43:08.408" v="487" actId="166"/>
          <ac:spMkLst>
            <pc:docMk/>
            <pc:sldMk cId="3322466841" sldId="617"/>
            <ac:spMk id="34" creationId="{55FF5DC3-E365-4DA8-988D-E4D3DEDEDF0D}"/>
          </ac:spMkLst>
        </pc:spChg>
        <pc:spChg chg="mod">
          <ac:chgData name="Siegbert Rudolph" userId="2af4d44886c067cc" providerId="LiveId" clId="{BA407710-9175-46D4-A0D2-641CA0895ED0}" dt="2023-05-20T06:43:08.408" v="487" actId="166"/>
          <ac:spMkLst>
            <pc:docMk/>
            <pc:sldMk cId="3322466841" sldId="617"/>
            <ac:spMk id="35" creationId="{CB0BA3FF-1078-4AD6-9ED1-E66F20E4EE72}"/>
          </ac:spMkLst>
        </pc:spChg>
        <pc:spChg chg="mod">
          <ac:chgData name="Siegbert Rudolph" userId="2af4d44886c067cc" providerId="LiveId" clId="{BA407710-9175-46D4-A0D2-641CA0895ED0}" dt="2023-05-20T06:42:48.551" v="484" actId="166"/>
          <ac:spMkLst>
            <pc:docMk/>
            <pc:sldMk cId="3322466841" sldId="617"/>
            <ac:spMk id="67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48.551" v="484" actId="166"/>
          <ac:spMkLst>
            <pc:docMk/>
            <pc:sldMk cId="3322466841" sldId="617"/>
            <ac:spMk id="68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15.694" v="480" actId="166"/>
          <ac:spMkLst>
            <pc:docMk/>
            <pc:sldMk cId="3322466841" sldId="617"/>
            <ac:spMk id="99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15.694" v="480" actId="166"/>
          <ac:spMkLst>
            <pc:docMk/>
            <pc:sldMk cId="3322466841" sldId="617"/>
            <ac:spMk id="100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54.187" v="485" actId="166"/>
          <ac:spMkLst>
            <pc:docMk/>
            <pc:sldMk cId="3322466841" sldId="617"/>
            <ac:spMk id="103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54.187" v="485" actId="166"/>
          <ac:spMkLst>
            <pc:docMk/>
            <pc:sldMk cId="3322466841" sldId="617"/>
            <ac:spMk id="104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41.873" v="483" actId="166"/>
          <ac:spMkLst>
            <pc:docMk/>
            <pc:sldMk cId="3322466841" sldId="617"/>
            <ac:spMk id="105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2:41.873" v="483" actId="166"/>
          <ac:spMkLst>
            <pc:docMk/>
            <pc:sldMk cId="3322466841" sldId="617"/>
            <ac:spMk id="106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0:51.694" v="474" actId="1076"/>
          <ac:spMkLst>
            <pc:docMk/>
            <pc:sldMk cId="3322466841" sldId="617"/>
            <ac:spMk id="109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3:14.609" v="488" actId="166"/>
          <ac:spMkLst>
            <pc:docMk/>
            <pc:sldMk cId="3322466841" sldId="617"/>
            <ac:spMk id="111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3:14.609" v="488" actId="166"/>
          <ac:spMkLst>
            <pc:docMk/>
            <pc:sldMk cId="3322466841" sldId="617"/>
            <ac:spMk id="112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3:00.962" v="486" actId="166"/>
          <ac:spMkLst>
            <pc:docMk/>
            <pc:sldMk cId="3322466841" sldId="617"/>
            <ac:spMk id="113" creationId="{00000000-0000-0000-0000-000000000000}"/>
          </ac:spMkLst>
        </pc:spChg>
        <pc:spChg chg="mod">
          <ac:chgData name="Siegbert Rudolph" userId="2af4d44886c067cc" providerId="LiveId" clId="{BA407710-9175-46D4-A0D2-641CA0895ED0}" dt="2023-05-20T06:43:00.962" v="486" actId="166"/>
          <ac:spMkLst>
            <pc:docMk/>
            <pc:sldMk cId="3322466841" sldId="617"/>
            <ac:spMk id="114" creationId="{00000000-0000-0000-0000-000000000000}"/>
          </ac:spMkLst>
        </pc:spChg>
        <pc:picChg chg="mod ord">
          <ac:chgData name="Siegbert Rudolph" userId="2af4d44886c067cc" providerId="LiveId" clId="{BA407710-9175-46D4-A0D2-641CA0895ED0}" dt="2023-05-20T06:43:42.343" v="504" actId="1076"/>
          <ac:picMkLst>
            <pc:docMk/>
            <pc:sldMk cId="3322466841" sldId="617"/>
            <ac:picMk id="4" creationId="{D06724F9-2B90-4AD1-A45D-3E68BA181522}"/>
          </ac:picMkLst>
        </pc:picChg>
      </pc:sldChg>
    </pc:docChg>
  </pc:docChgLst>
  <pc:docChgLst>
    <pc:chgData name="Siegbert Rudolph" userId="2af4d44886c067cc" providerId="LiveId" clId="{5C0A2DCE-58FE-42E3-84FB-A7FEFC604761}"/>
    <pc:docChg chg="delSld">
      <pc:chgData name="Siegbert Rudolph" userId="2af4d44886c067cc" providerId="LiveId" clId="{5C0A2DCE-58FE-42E3-84FB-A7FEFC604761}" dt="2023-03-02T11:51:23.040" v="0" actId="2696"/>
      <pc:docMkLst>
        <pc:docMk/>
      </pc:docMkLst>
      <pc:sldChg chg="del">
        <pc:chgData name="Siegbert Rudolph" userId="2af4d44886c067cc" providerId="LiveId" clId="{5C0A2DCE-58FE-42E3-84FB-A7FEFC604761}" dt="2023-03-02T11:51:23.040" v="0" actId="2696"/>
        <pc:sldMkLst>
          <pc:docMk/>
          <pc:sldMk cId="4253986845" sldId="435"/>
        </pc:sldMkLst>
      </pc:sldChg>
    </pc:docChg>
  </pc:docChgLst>
  <pc:docChgLst>
    <pc:chgData name="Siegbert Rudolph" userId="2af4d44886c067cc" providerId="LiveId" clId="{E2426A93-93EA-444E-8F0A-070AE4E81124}"/>
    <pc:docChg chg="modSld">
      <pc:chgData name="Siegbert Rudolph" userId="2af4d44886c067cc" providerId="LiveId" clId="{E2426A93-93EA-444E-8F0A-070AE4E81124}" dt="2021-12-10T14:49:21.405" v="0" actId="1076"/>
      <pc:docMkLst>
        <pc:docMk/>
      </pc:docMkLst>
      <pc:sldChg chg="modSp mod">
        <pc:chgData name="Siegbert Rudolph" userId="2af4d44886c067cc" providerId="LiveId" clId="{E2426A93-93EA-444E-8F0A-070AE4E81124}" dt="2021-12-10T14:49:21.405" v="0" actId="1076"/>
        <pc:sldMkLst>
          <pc:docMk/>
          <pc:sldMk cId="2002025253" sldId="456"/>
        </pc:sldMkLst>
        <pc:picChg chg="mod">
          <ac:chgData name="Siegbert Rudolph" userId="2af4d44886c067cc" providerId="LiveId" clId="{E2426A93-93EA-444E-8F0A-070AE4E81124}" dt="2021-12-10T14:49:21.405" v="0" actId="1076"/>
          <ac:picMkLst>
            <pc:docMk/>
            <pc:sldMk cId="2002025253" sldId="456"/>
            <ac:picMk id="5" creationId="{0284C33F-877B-40CE-A1DC-3F087DAAD62E}"/>
          </ac:picMkLst>
        </pc:picChg>
      </pc:sldChg>
    </pc:docChg>
  </pc:docChgLst>
  <pc:docChgLst>
    <pc:chgData name="Siegbert Rudolph" userId="2af4d44886c067cc" providerId="LiveId" clId="{20257101-BC81-4AA2-94B7-8C607EB1E82C}"/>
    <pc:docChg chg="custSel modSld">
      <pc:chgData name="Siegbert Rudolph" userId="2af4d44886c067cc" providerId="LiveId" clId="{20257101-BC81-4AA2-94B7-8C607EB1E82C}" dt="2021-04-30T15:13:18.831" v="65" actId="1076"/>
      <pc:docMkLst>
        <pc:docMk/>
      </pc:docMkLst>
      <pc:sldChg chg="delSp modSp mod">
        <pc:chgData name="Siegbert Rudolph" userId="2af4d44886c067cc" providerId="LiveId" clId="{20257101-BC81-4AA2-94B7-8C607EB1E82C}" dt="2021-04-30T15:13:18.791" v="5" actId="1076"/>
        <pc:sldMkLst>
          <pc:docMk/>
          <pc:sldMk cId="0" sldId="404"/>
        </pc:sldMkLst>
        <pc:spChg chg="del">
          <ac:chgData name="Siegbert Rudolph" userId="2af4d44886c067cc" providerId="LiveId" clId="{20257101-BC81-4AA2-94B7-8C607EB1E82C}" dt="2021-04-30T15:13:18.787" v="0" actId="478"/>
          <ac:spMkLst>
            <pc:docMk/>
            <pc:sldMk cId="0" sldId="404"/>
            <ac:spMk id="2" creationId="{B547AAAD-66F6-42D0-903F-371776EC553F}"/>
          </ac:spMkLst>
        </pc:spChg>
        <pc:spChg chg="mod">
          <ac:chgData name="Siegbert Rudolph" userId="2af4d44886c067cc" providerId="LiveId" clId="{20257101-BC81-4AA2-94B7-8C607EB1E82C}" dt="2021-04-30T15:13:18.791" v="5" actId="1076"/>
          <ac:spMkLst>
            <pc:docMk/>
            <pc:sldMk cId="0" sldId="404"/>
            <ac:spMk id="3" creationId="{3D8F4F4C-7F6F-42A8-83BB-82878570ECE8}"/>
          </ac:spMkLst>
        </pc:spChg>
      </pc:sldChg>
      <pc:sldChg chg="delSp modSp mod">
        <pc:chgData name="Siegbert Rudolph" userId="2af4d44886c067cc" providerId="LiveId" clId="{20257101-BC81-4AA2-94B7-8C607EB1E82C}" dt="2021-04-30T15:13:18.828" v="59" actId="1076"/>
        <pc:sldMkLst>
          <pc:docMk/>
          <pc:sldMk cId="0" sldId="430"/>
        </pc:sldMkLst>
        <pc:spChg chg="del">
          <ac:chgData name="Siegbert Rudolph" userId="2af4d44886c067cc" providerId="LiveId" clId="{20257101-BC81-4AA2-94B7-8C607EB1E82C}" dt="2021-04-30T15:13:18.824" v="54" actId="478"/>
          <ac:spMkLst>
            <pc:docMk/>
            <pc:sldMk cId="0" sldId="430"/>
            <ac:spMk id="2" creationId="{A9528436-89C3-4C2B-A24A-58EE551C3839}"/>
          </ac:spMkLst>
        </pc:spChg>
        <pc:spChg chg="mod">
          <ac:chgData name="Siegbert Rudolph" userId="2af4d44886c067cc" providerId="LiveId" clId="{20257101-BC81-4AA2-94B7-8C607EB1E82C}" dt="2021-04-30T15:13:18.828" v="59" actId="1076"/>
          <ac:spMkLst>
            <pc:docMk/>
            <pc:sldMk cId="0" sldId="430"/>
            <ac:spMk id="3" creationId="{D1314B22-00E4-4F86-A567-6EE6522477B1}"/>
          </ac:spMkLst>
        </pc:spChg>
      </pc:sldChg>
      <pc:sldChg chg="delSp modSp mod">
        <pc:chgData name="Siegbert Rudolph" userId="2af4d44886c067cc" providerId="LiveId" clId="{20257101-BC81-4AA2-94B7-8C607EB1E82C}" dt="2021-04-30T15:13:18.831" v="65" actId="1076"/>
        <pc:sldMkLst>
          <pc:docMk/>
          <pc:sldMk cId="0" sldId="433"/>
        </pc:sldMkLst>
        <pc:spChg chg="del">
          <ac:chgData name="Siegbert Rudolph" userId="2af4d44886c067cc" providerId="LiveId" clId="{20257101-BC81-4AA2-94B7-8C607EB1E82C}" dt="2021-04-30T15:13:18.828" v="60" actId="478"/>
          <ac:spMkLst>
            <pc:docMk/>
            <pc:sldMk cId="0" sldId="433"/>
            <ac:spMk id="2" creationId="{1C2264DC-6D14-4ABA-A800-A95ADB7A1F74}"/>
          </ac:spMkLst>
        </pc:spChg>
        <pc:spChg chg="mod">
          <ac:chgData name="Siegbert Rudolph" userId="2af4d44886c067cc" providerId="LiveId" clId="{20257101-BC81-4AA2-94B7-8C607EB1E82C}" dt="2021-04-30T15:13:18.831" v="65" actId="1076"/>
          <ac:spMkLst>
            <pc:docMk/>
            <pc:sldMk cId="0" sldId="433"/>
            <ac:spMk id="5" creationId="{0FF7EF79-2E2B-4A94-B57D-23553DC6B56E}"/>
          </ac:spMkLst>
        </pc:spChg>
      </pc:sldChg>
      <pc:sldChg chg="delSp modSp mod">
        <pc:chgData name="Siegbert Rudolph" userId="2af4d44886c067cc" providerId="LiveId" clId="{20257101-BC81-4AA2-94B7-8C607EB1E82C}" dt="2021-04-30T15:13:18.795" v="11" actId="1076"/>
        <pc:sldMkLst>
          <pc:docMk/>
          <pc:sldMk cId="4253986845" sldId="435"/>
        </pc:sldMkLst>
        <pc:spChg chg="del">
          <ac:chgData name="Siegbert Rudolph" userId="2af4d44886c067cc" providerId="LiveId" clId="{20257101-BC81-4AA2-94B7-8C607EB1E82C}" dt="2021-04-30T15:13:18.792" v="6" actId="478"/>
          <ac:spMkLst>
            <pc:docMk/>
            <pc:sldMk cId="4253986845" sldId="435"/>
            <ac:spMk id="3" creationId="{EDF5429D-FD61-464A-9319-0E4DE1380A32}"/>
          </ac:spMkLst>
        </pc:spChg>
        <pc:spChg chg="mod">
          <ac:chgData name="Siegbert Rudolph" userId="2af4d44886c067cc" providerId="LiveId" clId="{20257101-BC81-4AA2-94B7-8C607EB1E82C}" dt="2021-04-30T15:13:18.795" v="11" actId="1076"/>
          <ac:spMkLst>
            <pc:docMk/>
            <pc:sldMk cId="4253986845" sldId="435"/>
            <ac:spMk id="4" creationId="{94909454-F40B-4258-B0F0-1648D0D81199}"/>
          </ac:spMkLst>
        </pc:spChg>
      </pc:sldChg>
      <pc:sldChg chg="delSp modSp mod">
        <pc:chgData name="Siegbert Rudolph" userId="2af4d44886c067cc" providerId="LiveId" clId="{20257101-BC81-4AA2-94B7-8C607EB1E82C}" dt="2021-04-30T15:13:18.799" v="17" actId="1076"/>
        <pc:sldMkLst>
          <pc:docMk/>
          <pc:sldMk cId="2002025253" sldId="456"/>
        </pc:sldMkLst>
        <pc:spChg chg="del">
          <ac:chgData name="Siegbert Rudolph" userId="2af4d44886c067cc" providerId="LiveId" clId="{20257101-BC81-4AA2-94B7-8C607EB1E82C}" dt="2021-04-30T15:13:18.796" v="12" actId="478"/>
          <ac:spMkLst>
            <pc:docMk/>
            <pc:sldMk cId="2002025253" sldId="456"/>
            <ac:spMk id="3" creationId="{AC28D88D-988E-431A-8CB0-3F46E3DDB282}"/>
          </ac:spMkLst>
        </pc:spChg>
        <pc:spChg chg="mod">
          <ac:chgData name="Siegbert Rudolph" userId="2af4d44886c067cc" providerId="LiveId" clId="{20257101-BC81-4AA2-94B7-8C607EB1E82C}" dt="2021-04-30T15:13:18.799" v="17" actId="1076"/>
          <ac:spMkLst>
            <pc:docMk/>
            <pc:sldMk cId="2002025253" sldId="456"/>
            <ac:spMk id="4" creationId="{B7F85888-6784-45BC-8AA0-6ED93B4F894C}"/>
          </ac:spMkLst>
        </pc:spChg>
      </pc:sldChg>
      <pc:sldChg chg="delSp modSp mod">
        <pc:chgData name="Siegbert Rudolph" userId="2af4d44886c067cc" providerId="LiveId" clId="{20257101-BC81-4AA2-94B7-8C607EB1E82C}" dt="2021-04-30T15:13:18.803" v="23" actId="1076"/>
        <pc:sldMkLst>
          <pc:docMk/>
          <pc:sldMk cId="4040935999" sldId="457"/>
        </pc:sldMkLst>
        <pc:spChg chg="del">
          <ac:chgData name="Siegbert Rudolph" userId="2af4d44886c067cc" providerId="LiveId" clId="{20257101-BC81-4AA2-94B7-8C607EB1E82C}" dt="2021-04-30T15:13:18.799" v="18" actId="478"/>
          <ac:spMkLst>
            <pc:docMk/>
            <pc:sldMk cId="4040935999" sldId="457"/>
            <ac:spMk id="3" creationId="{7C70E634-FD8E-488C-8DE4-9A9A86DB8A57}"/>
          </ac:spMkLst>
        </pc:spChg>
        <pc:spChg chg="mod">
          <ac:chgData name="Siegbert Rudolph" userId="2af4d44886c067cc" providerId="LiveId" clId="{20257101-BC81-4AA2-94B7-8C607EB1E82C}" dt="2021-04-30T15:13:18.803" v="23" actId="1076"/>
          <ac:spMkLst>
            <pc:docMk/>
            <pc:sldMk cId="4040935999" sldId="457"/>
            <ac:spMk id="4" creationId="{43E146D4-66B1-4817-8832-F6A7F37CD556}"/>
          </ac:spMkLst>
        </pc:spChg>
      </pc:sldChg>
      <pc:sldChg chg="delSp modSp mod">
        <pc:chgData name="Siegbert Rudolph" userId="2af4d44886c067cc" providerId="LiveId" clId="{20257101-BC81-4AA2-94B7-8C607EB1E82C}" dt="2021-04-30T15:13:18.807" v="29" actId="1076"/>
        <pc:sldMkLst>
          <pc:docMk/>
          <pc:sldMk cId="1500628350" sldId="458"/>
        </pc:sldMkLst>
        <pc:spChg chg="mod">
          <ac:chgData name="Siegbert Rudolph" userId="2af4d44886c067cc" providerId="LiveId" clId="{20257101-BC81-4AA2-94B7-8C607EB1E82C}" dt="2021-04-30T15:13:18.807" v="29" actId="1076"/>
          <ac:spMkLst>
            <pc:docMk/>
            <pc:sldMk cId="1500628350" sldId="458"/>
            <ac:spMk id="4" creationId="{E7322BC9-5227-4D42-A314-FDEC3030BA02}"/>
          </ac:spMkLst>
        </pc:spChg>
        <pc:spChg chg="del">
          <ac:chgData name="Siegbert Rudolph" userId="2af4d44886c067cc" providerId="LiveId" clId="{20257101-BC81-4AA2-94B7-8C607EB1E82C}" dt="2021-04-30T15:13:18.803" v="24" actId="478"/>
          <ac:spMkLst>
            <pc:docMk/>
            <pc:sldMk cId="1500628350" sldId="458"/>
            <ac:spMk id="5" creationId="{69DA8301-FA59-4DF0-9A4F-351BFCE79B7B}"/>
          </ac:spMkLst>
        </pc:spChg>
      </pc:sldChg>
      <pc:sldChg chg="delSp modSp mod">
        <pc:chgData name="Siegbert Rudolph" userId="2af4d44886c067cc" providerId="LiveId" clId="{20257101-BC81-4AA2-94B7-8C607EB1E82C}" dt="2021-04-30T15:13:18.820" v="47" actId="1076"/>
        <pc:sldMkLst>
          <pc:docMk/>
          <pc:sldMk cId="0" sldId="593"/>
        </pc:sldMkLst>
        <pc:spChg chg="del">
          <ac:chgData name="Siegbert Rudolph" userId="2af4d44886c067cc" providerId="LiveId" clId="{20257101-BC81-4AA2-94B7-8C607EB1E82C}" dt="2021-04-30T15:13:18.816" v="42" actId="478"/>
          <ac:spMkLst>
            <pc:docMk/>
            <pc:sldMk cId="0" sldId="593"/>
            <ac:spMk id="2" creationId="{091195C9-A34E-4D42-885E-FC8D71589746}"/>
          </ac:spMkLst>
        </pc:spChg>
        <pc:spChg chg="mod">
          <ac:chgData name="Siegbert Rudolph" userId="2af4d44886c067cc" providerId="LiveId" clId="{20257101-BC81-4AA2-94B7-8C607EB1E82C}" dt="2021-04-30T15:13:18.820" v="47" actId="1076"/>
          <ac:spMkLst>
            <pc:docMk/>
            <pc:sldMk cId="0" sldId="593"/>
            <ac:spMk id="3" creationId="{71EF51DE-EEB2-4FA8-8EA1-4BAFD605EABD}"/>
          </ac:spMkLst>
        </pc:spChg>
      </pc:sldChg>
      <pc:sldChg chg="delSp modSp mod">
        <pc:chgData name="Siegbert Rudolph" userId="2af4d44886c067cc" providerId="LiveId" clId="{20257101-BC81-4AA2-94B7-8C607EB1E82C}" dt="2021-04-30T15:13:18.811" v="35" actId="1076"/>
        <pc:sldMkLst>
          <pc:docMk/>
          <pc:sldMk cId="3691446236" sldId="616"/>
        </pc:sldMkLst>
        <pc:spChg chg="del">
          <ac:chgData name="Siegbert Rudolph" userId="2af4d44886c067cc" providerId="LiveId" clId="{20257101-BC81-4AA2-94B7-8C607EB1E82C}" dt="2021-04-30T15:13:18.808" v="30" actId="478"/>
          <ac:spMkLst>
            <pc:docMk/>
            <pc:sldMk cId="3691446236" sldId="616"/>
            <ac:spMk id="2" creationId="{F613371A-3E11-403E-9AFA-930D8ECE9592}"/>
          </ac:spMkLst>
        </pc:spChg>
        <pc:spChg chg="mod">
          <ac:chgData name="Siegbert Rudolph" userId="2af4d44886c067cc" providerId="LiveId" clId="{20257101-BC81-4AA2-94B7-8C607EB1E82C}" dt="2021-04-30T15:13:18.811" v="35" actId="1076"/>
          <ac:spMkLst>
            <pc:docMk/>
            <pc:sldMk cId="3691446236" sldId="616"/>
            <ac:spMk id="3" creationId="{40E6A612-2B83-466F-966F-80638C225858}"/>
          </ac:spMkLst>
        </pc:spChg>
      </pc:sldChg>
      <pc:sldChg chg="delSp modSp mod">
        <pc:chgData name="Siegbert Rudolph" userId="2af4d44886c067cc" providerId="LiveId" clId="{20257101-BC81-4AA2-94B7-8C607EB1E82C}" dt="2021-04-30T15:13:18.816" v="41" actId="1076"/>
        <pc:sldMkLst>
          <pc:docMk/>
          <pc:sldMk cId="3322466841" sldId="617"/>
        </pc:sldMkLst>
        <pc:spChg chg="del">
          <ac:chgData name="Siegbert Rudolph" userId="2af4d44886c067cc" providerId="LiveId" clId="{20257101-BC81-4AA2-94B7-8C607EB1E82C}" dt="2021-04-30T15:13:18.812" v="36" actId="478"/>
          <ac:spMkLst>
            <pc:docMk/>
            <pc:sldMk cId="3322466841" sldId="617"/>
            <ac:spMk id="2" creationId="{42E66A24-D3C3-4F6B-9AA1-0174457D2959}"/>
          </ac:spMkLst>
        </pc:spChg>
        <pc:spChg chg="mod">
          <ac:chgData name="Siegbert Rudolph" userId="2af4d44886c067cc" providerId="LiveId" clId="{20257101-BC81-4AA2-94B7-8C607EB1E82C}" dt="2021-04-30T15:13:18.816" v="41" actId="1076"/>
          <ac:spMkLst>
            <pc:docMk/>
            <pc:sldMk cId="3322466841" sldId="617"/>
            <ac:spMk id="3" creationId="{70F543F8-9F7D-4435-B514-A9858349E001}"/>
          </ac:spMkLst>
        </pc:spChg>
      </pc:sldChg>
      <pc:sldChg chg="delSp modSp mod">
        <pc:chgData name="Siegbert Rudolph" userId="2af4d44886c067cc" providerId="LiveId" clId="{20257101-BC81-4AA2-94B7-8C607EB1E82C}" dt="2021-04-30T15:13:18.824" v="53" actId="1076"/>
        <pc:sldMkLst>
          <pc:docMk/>
          <pc:sldMk cId="3141001888" sldId="618"/>
        </pc:sldMkLst>
        <pc:spChg chg="del">
          <ac:chgData name="Siegbert Rudolph" userId="2af4d44886c067cc" providerId="LiveId" clId="{20257101-BC81-4AA2-94B7-8C607EB1E82C}" dt="2021-04-30T15:13:18.820" v="48" actId="478"/>
          <ac:spMkLst>
            <pc:docMk/>
            <pc:sldMk cId="3141001888" sldId="618"/>
            <ac:spMk id="2" creationId="{A5FB8767-ECBB-48C6-8694-30C5CAA3E64B}"/>
          </ac:spMkLst>
        </pc:spChg>
        <pc:spChg chg="mod">
          <ac:chgData name="Siegbert Rudolph" userId="2af4d44886c067cc" providerId="LiveId" clId="{20257101-BC81-4AA2-94B7-8C607EB1E82C}" dt="2021-04-30T15:13:18.824" v="53" actId="1076"/>
          <ac:spMkLst>
            <pc:docMk/>
            <pc:sldMk cId="3141001888" sldId="618"/>
            <ac:spMk id="3" creationId="{7D9913A9-1BE9-4459-BEC9-515F968452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6949" y="4689539"/>
            <a:ext cx="5497222" cy="383576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6949" y="4689539"/>
            <a:ext cx="5497222" cy="383576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21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6949" y="4689539"/>
            <a:ext cx="5497222" cy="383576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46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564342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044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31987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11635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936025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0690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5140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95906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70187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50249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110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606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9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8443" name="Foliennummernplatzhalter 2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A18772-9660-44D9-BE82-64BAECE7E02F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680064C6-EBAB-4CA7-A2B0-5BEAD8F3F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3" name="Textfeld 10">
            <a:extLst>
              <a:ext uri="{FF2B5EF4-FFF2-40B4-BE49-F238E27FC236}">
                <a16:creationId xmlns:a16="http://schemas.microsoft.com/office/drawing/2014/main" id="{1860EC06-5698-4703-82B3-1952E5AB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3549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Dumm gelaufen</a:t>
            </a:r>
          </a:p>
        </p:txBody>
      </p:sp>
      <p:sp>
        <p:nvSpPr>
          <p:cNvPr id="14" name="Textfeld 12">
            <a:extLst>
              <a:ext uri="{FF2B5EF4-FFF2-40B4-BE49-F238E27FC236}">
                <a16:creationId xmlns:a16="http://schemas.microsoft.com/office/drawing/2014/main" id="{EBA4843D-7D14-407D-8BDF-E15477C85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3309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Hallo Welt, Domino Verlag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CC4F582-5A46-4375-93CE-9E3AB2DD7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985881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62F17C4-7111-41EF-9551-2723A156366C}"/>
              </a:ext>
            </a:extLst>
          </p:cNvPr>
          <p:cNvSpPr/>
          <p:nvPr/>
        </p:nvSpPr>
        <p:spPr>
          <a:xfrm>
            <a:off x="2545472" y="3746718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873AA33-E9FD-3C21-1B81-2D3DA941AC27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8" name="Textfeld 2">
            <a:extLst>
              <a:ext uri="{FF2B5EF4-FFF2-40B4-BE49-F238E27FC236}">
                <a16:creationId xmlns:a16="http://schemas.microsoft.com/office/drawing/2014/main" id="{D8648609-3A26-43D7-A0FC-61C11E4CB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75742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C4F542-BE9F-3DEF-39E8-1C445EB4D44E}"/>
              </a:ext>
            </a:extLst>
          </p:cNvPr>
          <p:cNvSpPr txBox="1"/>
          <p:nvPr/>
        </p:nvSpPr>
        <p:spPr>
          <a:xfrm>
            <a:off x="190500" y="6724134"/>
            <a:ext cx="489749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Dumm gelaufen – Drei Gipsbeine in einer Familie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Ein Unglück kommt selten allein. Das können Lisa Marie (10)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und ihr Bruder Philip (12) aus Linz in Österreich bestätigen.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Aber da ist ja auch noch ihr Kater Charly. Charly war zum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gleichen Zeitpunkt vom Pech begünstigt. Ergebnis: Alle drei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sind am rechten Bein eingegipst worden.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Lisa Maria ist eine leidenschaftliche Fußballspielerin und eben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bei einem solchen Spiel in der Halle ist es nicht passiert.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 wurde von einer gegnerischen Spielerin an die Wand gerückt.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76DBFF-73FA-35E8-844C-27BB9BC0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2213" y="5861455"/>
            <a:ext cx="134397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C4E66CE-F03D-4607-55AD-A21BC7730D55}"/>
              </a:ext>
            </a:extLst>
          </p:cNvPr>
          <p:cNvSpPr/>
          <p:nvPr/>
        </p:nvSpPr>
        <p:spPr>
          <a:xfrm>
            <a:off x="190500" y="1124744"/>
            <a:ext cx="7766049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3573628" y="3223521"/>
            <a:ext cx="13832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3573627" y="3248467"/>
            <a:ext cx="138327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458075" y="3140968"/>
            <a:ext cx="1577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verfolgt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768407" y="4283509"/>
            <a:ext cx="67626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755576" y="4308455"/>
            <a:ext cx="62321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946629" y="4235332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Marie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5017327" y="4845329"/>
            <a:ext cx="71852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5065889" y="4870275"/>
            <a:ext cx="66216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292878" y="4797152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3 ---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6633542" y="5363629"/>
            <a:ext cx="11284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6682106" y="5388575"/>
            <a:ext cx="103989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741052" y="5294558"/>
            <a:ext cx="1402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4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gedrückt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284C33F-877B-40CE-A1DC-3F087DAAD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46" y="1032882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737EFDD-EA95-C556-3605-2D1ED63AB1C2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Dabei verletzte sie sich am Bein.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Gerade als ihre Mama mit ihm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ins Krankenhaus fahren wollte,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kam Philip von der Schule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fort. Er klagte über heftige Scherze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im rechten Knie, die er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gleichfalls nach einer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Klickerei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spürte.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Also ab mit beiden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Kindern ins Krankenheim. Dort bekam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Lisa Marie einen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Liegegips, und Philip einen Knieverband, weil man die Folge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der Schmerzen zunächst nicht feststellen konnte.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Als die 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Schmerzen nicht nachließen, wurde dieser auch in einen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Liegegips umgewandelt.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0AB4C7D-34F6-0EF2-B0F3-C95236055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825" y="5484130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68ABDE3-1765-502A-2ECE-102FFE40BE59}"/>
              </a:ext>
            </a:extLst>
          </p:cNvPr>
          <p:cNvSpPr/>
          <p:nvPr/>
        </p:nvSpPr>
        <p:spPr>
          <a:xfrm>
            <a:off x="190501" y="980728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7078574" y="1086727"/>
            <a:ext cx="5656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7078573" y="1111673"/>
            <a:ext cx="56560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757169" y="1084674"/>
            <a:ext cx="127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ihr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010749" y="1916832"/>
            <a:ext cx="9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 heim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409705" y="2160108"/>
            <a:ext cx="105299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411374" y="2185054"/>
            <a:ext cx="9703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34282" y="2253426"/>
            <a:ext cx="1638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 Schmerzen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2736631" y="2692342"/>
            <a:ext cx="114262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785194" y="2717288"/>
            <a:ext cx="105299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654882" y="2683804"/>
            <a:ext cx="1317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 </a:t>
            </a:r>
            <a:r>
              <a:rPr lang="de-DE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Kickerei</a:t>
            </a:r>
            <a:endParaRPr lang="de-DE" sz="2000" dirty="0">
              <a:solidFill>
                <a:schemeClr val="tx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1547664" y="3233306"/>
            <a:ext cx="168277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1596227" y="3258252"/>
            <a:ext cx="155076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129098" y="3212976"/>
            <a:ext cx="1843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9 Krankenhaus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6439266" y="3773701"/>
            <a:ext cx="73404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6487829" y="3798647"/>
            <a:ext cx="67645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542213" y="3748970"/>
            <a:ext cx="1430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10 Ursache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1331639" y="5368582"/>
            <a:ext cx="173582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1388169" y="5393528"/>
            <a:ext cx="159965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6966825" y="5330242"/>
            <a:ext cx="1997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11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umgetauscht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41384" y="2151954"/>
            <a:ext cx="58620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21489" y="2176900"/>
            <a:ext cx="54021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D63CEF3-5CD8-43E7-B9F7-A855FBE55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062317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DE0AF99-044B-66BE-073B-4A352A774390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04093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6" grpId="0" animBg="1"/>
      <p:bldP spid="8" grpId="0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noProof="0" dirty="0">
                <a:solidFill>
                  <a:srgbClr val="FF0000"/>
                </a:solidFill>
                <a:latin typeface="Trebuchet MS" pitchFamily="34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216335"/>
            <a:ext cx="879176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Bleibt noch Kater Charly, sie fiel bei einer Kellertour vom Balkon.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Obwohl Katzen sich im Fallen meist so geschickt drehen, dass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sie mit allen Dreien am Boden ankommen, ist das Charly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gelungen: Gleichfalls Beinbruch und Gips am rechten Bein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für sechs Jahre!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473BA4B-7C2C-32AE-1E1B-E6A8D400C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678E15B-1B62-40AE-3C9E-01B4E61BE1CA}"/>
              </a:ext>
            </a:extLst>
          </p:cNvPr>
          <p:cNvSpPr/>
          <p:nvPr/>
        </p:nvSpPr>
        <p:spPr>
          <a:xfrm>
            <a:off x="190501" y="1124744"/>
            <a:ext cx="7489676" cy="30243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3116196" y="1269175"/>
            <a:ext cx="44769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3116195" y="1294121"/>
            <a:ext cx="4476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757169" y="1134746"/>
            <a:ext cx="127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12 er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5083276" y="1215568"/>
            <a:ext cx="13877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5070445" y="1240514"/>
            <a:ext cx="127888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161158" y="1494786"/>
            <a:ext cx="1811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13 Klettertour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1666750" y="2335051"/>
            <a:ext cx="88747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1728565" y="2359997"/>
            <a:ext cx="81785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704383" y="2286874"/>
            <a:ext cx="1268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14 Vieren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185203" y="2797921"/>
            <a:ext cx="1787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15 misslungen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1331641" y="3357407"/>
            <a:ext cx="80681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1380203" y="3382353"/>
            <a:ext cx="74352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552868" y="3313631"/>
            <a:ext cx="1420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16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Wochen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79511" y="2853351"/>
            <a:ext cx="127563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28075" y="2878297"/>
            <a:ext cx="117557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DC69DD4-F803-4913-A281-435C559B1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" y="1068445"/>
            <a:ext cx="8852159" cy="267027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B84D087-2386-E74D-02BC-6F5E1DF8D0EE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50062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5" grpId="0"/>
      <p:bldP spid="46" grpId="0" animBg="1"/>
      <p:bldP spid="47" grpId="0" animBg="1"/>
      <p:bldP spid="48" grpId="0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230112" y="1065357"/>
            <a:ext cx="732598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am Unfall Beteiligten heißen Lisa Marie, Philip und Charly.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Alle drei Beteiligten wurden an einem Bein eingegipst.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 handelte sich bei allen um das linke Bein.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Lisa Marie wurde von einem Mitspieler an die Wand gedrückt.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Als die Tochter die Mutter ins Krankenhaus fahren wollte,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	kam Philip heim.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Philip verspürte heftige Schmerzen im rechten Knie.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Philip hatte sich auch bei einem Fußballspiel verletzt.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Die Mutter holte beide Kinder im Krankenhaus ab.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6949944" y="371532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647201-A362-40F2-8550-D41AFC9D1B8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7284524" y="1722402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5558189" y="2300227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01" name="Textfeld 100"/>
          <p:cNvSpPr txBox="1">
            <a:spLocks noChangeArrowheads="1"/>
          </p:cNvSpPr>
          <p:nvPr/>
        </p:nvSpPr>
        <p:spPr bwMode="auto">
          <a:xfrm>
            <a:off x="7461602" y="295001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07" name="Textfeld 106"/>
          <p:cNvSpPr txBox="1">
            <a:spLocks noChangeArrowheads="1"/>
          </p:cNvSpPr>
          <p:nvPr/>
        </p:nvSpPr>
        <p:spPr bwMode="auto">
          <a:xfrm>
            <a:off x="8201800" y="112846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09" name="Textfeld 108"/>
          <p:cNvSpPr txBox="1">
            <a:spLocks noChangeArrowheads="1"/>
          </p:cNvSpPr>
          <p:nvPr/>
        </p:nvSpPr>
        <p:spPr bwMode="auto">
          <a:xfrm>
            <a:off x="6097784" y="565842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7032048" y="446128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FF0257B-167A-4B9B-A0E1-0D4535A5E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412" y="504652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4769E8-9641-6734-1C9B-3F5A16AF7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8C9C4CD-34DF-4C00-692F-41D9F0E61EA9}"/>
              </a:ext>
            </a:extLst>
          </p:cNvPr>
          <p:cNvSpPr/>
          <p:nvPr/>
        </p:nvSpPr>
        <p:spPr>
          <a:xfrm>
            <a:off x="5436096" y="1124744"/>
            <a:ext cx="3672408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5" name="Textfeld 104"/>
          <p:cNvSpPr txBox="1">
            <a:spLocks noChangeArrowheads="1"/>
          </p:cNvSpPr>
          <p:nvPr/>
        </p:nvSpPr>
        <p:spPr bwMode="auto">
          <a:xfrm>
            <a:off x="7609393" y="113920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6718334" y="1722402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6718334" y="1722402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106" name="Textfeld 105"/>
          <p:cNvSpPr txBox="1">
            <a:spLocks noChangeArrowheads="1"/>
          </p:cNvSpPr>
          <p:nvPr/>
        </p:nvSpPr>
        <p:spPr bwMode="auto">
          <a:xfrm>
            <a:off x="7635302" y="113920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6124379" y="2300227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6123130" y="2289175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03" name="Textfeld 102"/>
          <p:cNvSpPr txBox="1">
            <a:spLocks noChangeArrowheads="1"/>
          </p:cNvSpPr>
          <p:nvPr/>
        </p:nvSpPr>
        <p:spPr bwMode="auto">
          <a:xfrm>
            <a:off x="8027792" y="295001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032531" y="2971502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7516134" y="371532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7544011" y="3723666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11" name="Textfeld 110"/>
          <p:cNvSpPr txBox="1">
            <a:spLocks noChangeArrowheads="1"/>
          </p:cNvSpPr>
          <p:nvPr/>
        </p:nvSpPr>
        <p:spPr bwMode="auto">
          <a:xfrm>
            <a:off x="6663974" y="565842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12" name="Textfeld 111"/>
          <p:cNvSpPr txBox="1">
            <a:spLocks noChangeArrowheads="1"/>
          </p:cNvSpPr>
          <p:nvPr/>
        </p:nvSpPr>
        <p:spPr bwMode="auto">
          <a:xfrm>
            <a:off x="6681390" y="5669164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13" name="Textfeld 112"/>
          <p:cNvSpPr txBox="1">
            <a:spLocks noChangeArrowheads="1"/>
          </p:cNvSpPr>
          <p:nvPr/>
        </p:nvSpPr>
        <p:spPr bwMode="auto">
          <a:xfrm>
            <a:off x="6465858" y="446128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14" name="Textfeld 113"/>
          <p:cNvSpPr txBox="1">
            <a:spLocks noChangeArrowheads="1"/>
          </p:cNvSpPr>
          <p:nvPr/>
        </p:nvSpPr>
        <p:spPr bwMode="auto">
          <a:xfrm>
            <a:off x="6475597" y="4472779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7A3F3FD-B06D-4ADC-89E3-3885D75B2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222" y="504652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628C829-00F7-4D3E-AA5E-A95C522C1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9961" y="5058018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852115B-60DA-4795-8CCF-5B45CE408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16242"/>
            <a:ext cx="8657070" cy="51149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6D0EF8B-BDA9-5A01-0286-F3FDFE95D41B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7" grpId="0" animBg="1"/>
      <p:bldP spid="106" grpId="0" animBg="1"/>
      <p:bldP spid="100" grpId="0" animBg="1"/>
      <p:bldP spid="104" grpId="0" animBg="1"/>
      <p:bldP spid="68" grpId="0" animBg="1"/>
      <p:bldP spid="112" grpId="0" animBg="1"/>
      <p:bldP spid="114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230112" y="1065357"/>
            <a:ext cx="734047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Beide Kinder erhielten im Krankenhaus sofort einen Liegegips.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Auch Kater Charly hatte einen Unfall.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fiel auf einen Balkon herunter.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Charly schaffte es, sich so zu drehen,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	dass er auf die Pfoten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fiel.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Sein Bein kam für sechs Wochen in Gips.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Lisa Marie, Philip und Charly waren vom Pech verfolgt.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Das Sprichwort: „Ein Unglück kommt selten allein!“,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	traf hier nicht zu. </a:t>
            </a: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4309772" y="2323342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647201-A362-40F2-8550-D41AFC9D1B8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7525901" y="1135267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01" name="Textfeld 100"/>
          <p:cNvSpPr txBox="1">
            <a:spLocks noChangeArrowheads="1"/>
          </p:cNvSpPr>
          <p:nvPr/>
        </p:nvSpPr>
        <p:spPr bwMode="auto">
          <a:xfrm>
            <a:off x="4779081" y="304807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07" name="Textfeld 106"/>
          <p:cNvSpPr txBox="1">
            <a:spLocks noChangeArrowheads="1"/>
          </p:cNvSpPr>
          <p:nvPr/>
        </p:nvSpPr>
        <p:spPr bwMode="auto">
          <a:xfrm>
            <a:off x="5340308" y="169168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5556332" y="383217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F6FAD6A-AB56-4430-B3AF-EC11D0226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9753" y="441951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A820880-4F7A-5707-34F2-0C67CE4ED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2AA7D50-AF67-1F6A-1DD2-22C088E97B1E}"/>
              </a:ext>
            </a:extLst>
          </p:cNvPr>
          <p:cNvSpPr/>
          <p:nvPr/>
        </p:nvSpPr>
        <p:spPr>
          <a:xfrm>
            <a:off x="3995936" y="900220"/>
            <a:ext cx="501475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Textfeld 108"/>
          <p:cNvSpPr txBox="1">
            <a:spLocks noChangeArrowheads="1"/>
          </p:cNvSpPr>
          <p:nvPr/>
        </p:nvSpPr>
        <p:spPr bwMode="auto">
          <a:xfrm>
            <a:off x="6355024" y="5256323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8092091" y="1135267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090842" y="1124215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05" name="Textfeld 104"/>
          <p:cNvSpPr txBox="1">
            <a:spLocks noChangeArrowheads="1"/>
          </p:cNvSpPr>
          <p:nvPr/>
        </p:nvSpPr>
        <p:spPr bwMode="auto">
          <a:xfrm>
            <a:off x="4774118" y="169168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06" name="Textfeld 105"/>
          <p:cNvSpPr txBox="1">
            <a:spLocks noChangeArrowheads="1"/>
          </p:cNvSpPr>
          <p:nvPr/>
        </p:nvSpPr>
        <p:spPr bwMode="auto">
          <a:xfrm>
            <a:off x="4773810" y="1702423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4875962" y="2323342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4903839" y="2331684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03" name="Textfeld 102"/>
          <p:cNvSpPr txBox="1">
            <a:spLocks noChangeArrowheads="1"/>
          </p:cNvSpPr>
          <p:nvPr/>
        </p:nvSpPr>
        <p:spPr bwMode="auto">
          <a:xfrm>
            <a:off x="5345271" y="304807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5350010" y="3069560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113" name="Textfeld 112"/>
          <p:cNvSpPr txBox="1">
            <a:spLocks noChangeArrowheads="1"/>
          </p:cNvSpPr>
          <p:nvPr/>
        </p:nvSpPr>
        <p:spPr bwMode="auto">
          <a:xfrm>
            <a:off x="4990142" y="383217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114" name="Textfeld 113"/>
          <p:cNvSpPr txBox="1">
            <a:spLocks noChangeArrowheads="1"/>
          </p:cNvSpPr>
          <p:nvPr/>
        </p:nvSpPr>
        <p:spPr bwMode="auto">
          <a:xfrm>
            <a:off x="4999881" y="384367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5FF5DC3-E365-4DA8-988D-E4D3DEDE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3563" y="441951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B0BA3FF-1078-4AD6-9ED1-E66F20E4E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3302" y="4431009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111" name="Textfeld 110"/>
          <p:cNvSpPr txBox="1">
            <a:spLocks noChangeArrowheads="1"/>
          </p:cNvSpPr>
          <p:nvPr/>
        </p:nvSpPr>
        <p:spPr bwMode="auto">
          <a:xfrm>
            <a:off x="6924484" y="523888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112" name="Textfeld 111"/>
          <p:cNvSpPr txBox="1">
            <a:spLocks noChangeArrowheads="1"/>
          </p:cNvSpPr>
          <p:nvPr/>
        </p:nvSpPr>
        <p:spPr bwMode="auto">
          <a:xfrm>
            <a:off x="6941900" y="5249623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6724F9-2B90-4AD1-A45D-3E68BA181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63" y="1051423"/>
            <a:ext cx="8547333" cy="481016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661D9C6-6AB4-F824-7775-E9A7771F98A6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32246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00" grpId="0" animBg="1"/>
      <p:bldP spid="106" grpId="0" animBg="1"/>
      <p:bldP spid="68" grpId="0" animBg="1"/>
      <p:bldP spid="104" grpId="0" animBg="1"/>
      <p:bldP spid="114" grpId="0" animBg="1"/>
      <p:bldP spid="35" grpId="0" animBg="1"/>
      <p:bldP spid="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70EA149-CA10-45DF-B656-36013CA9130F}"/>
              </a:ext>
            </a:extLst>
          </p:cNvPr>
          <p:cNvSpPr txBox="1"/>
          <p:nvPr/>
        </p:nvSpPr>
        <p:spPr>
          <a:xfrm>
            <a:off x="381000" y="1094232"/>
            <a:ext cx="611334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Dumm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gelaufen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–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Drei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Gipsbeine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Familie</a:t>
            </a:r>
          </a:p>
        </p:txBody>
      </p:sp>
      <p:sp>
        <p:nvSpPr>
          <p:cNvPr id="25" name="dot_1">
            <a:extLst>
              <a:ext uri="{FF2B5EF4-FFF2-40B4-BE49-F238E27FC236}">
                <a16:creationId xmlns:a16="http://schemas.microsoft.com/office/drawing/2014/main" id="{F301C85F-E0A9-4562-A91B-9193CC4B550F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5461825-FFFF-4E9B-BDE5-7DFC3BA7BE4D}"/>
              </a:ext>
            </a:extLst>
          </p:cNvPr>
          <p:cNvSpPr txBox="1"/>
          <p:nvPr/>
        </p:nvSpPr>
        <p:spPr>
          <a:xfrm>
            <a:off x="381000" y="1525283"/>
            <a:ext cx="397576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Unglück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selten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allein.</a:t>
            </a:r>
          </a:p>
        </p:txBody>
      </p:sp>
      <p:sp>
        <p:nvSpPr>
          <p:cNvPr id="34" name="dot_2">
            <a:extLst>
              <a:ext uri="{FF2B5EF4-FFF2-40B4-BE49-F238E27FC236}">
                <a16:creationId xmlns:a16="http://schemas.microsoft.com/office/drawing/2014/main" id="{1A1D0C1B-2DF1-41C8-8DBC-F710152A9897}"/>
              </a:ext>
            </a:extLst>
          </p:cNvPr>
          <p:cNvSpPr/>
          <p:nvPr/>
        </p:nvSpPr>
        <p:spPr>
          <a:xfrm>
            <a:off x="190500" y="162049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2871699-5887-42A6-8FE0-FE8278C25E27}"/>
              </a:ext>
            </a:extLst>
          </p:cNvPr>
          <p:cNvSpPr txBox="1"/>
          <p:nvPr/>
        </p:nvSpPr>
        <p:spPr>
          <a:xfrm>
            <a:off x="381000" y="1956334"/>
            <a:ext cx="6300892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können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Lisa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Marie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(10)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Bruder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Philip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(12)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Österreich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bestätigen.</a:t>
            </a:r>
          </a:p>
        </p:txBody>
      </p:sp>
      <p:sp>
        <p:nvSpPr>
          <p:cNvPr id="36" name="dot_3">
            <a:extLst>
              <a:ext uri="{FF2B5EF4-FFF2-40B4-BE49-F238E27FC236}">
                <a16:creationId xmlns:a16="http://schemas.microsoft.com/office/drawing/2014/main" id="{E378732D-EAC2-4B35-95C2-8BFD0E9A4C0C}"/>
              </a:ext>
            </a:extLst>
          </p:cNvPr>
          <p:cNvSpPr/>
          <p:nvPr/>
        </p:nvSpPr>
        <p:spPr>
          <a:xfrm>
            <a:off x="190500" y="2075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16E23F9-69EF-478C-8A35-FFD6657B1CA0}"/>
              </a:ext>
            </a:extLst>
          </p:cNvPr>
          <p:cNvSpPr txBox="1"/>
          <p:nvPr/>
        </p:nvSpPr>
        <p:spPr>
          <a:xfrm>
            <a:off x="381000" y="2695161"/>
            <a:ext cx="492872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noch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ihr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Kater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Charly.</a:t>
            </a:r>
          </a:p>
        </p:txBody>
      </p:sp>
      <p:sp>
        <p:nvSpPr>
          <p:cNvPr id="38" name="dot_4">
            <a:extLst>
              <a:ext uri="{FF2B5EF4-FFF2-40B4-BE49-F238E27FC236}">
                <a16:creationId xmlns:a16="http://schemas.microsoft.com/office/drawing/2014/main" id="{873151EF-9D29-4BEA-A495-3C9F3DE1917D}"/>
              </a:ext>
            </a:extLst>
          </p:cNvPr>
          <p:cNvSpPr/>
          <p:nvPr/>
        </p:nvSpPr>
        <p:spPr>
          <a:xfrm>
            <a:off x="190500" y="282110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17B09F-7586-4FBA-9C23-37C8031F1416}"/>
              </a:ext>
            </a:extLst>
          </p:cNvPr>
          <p:cNvSpPr txBox="1"/>
          <p:nvPr/>
        </p:nvSpPr>
        <p:spPr>
          <a:xfrm>
            <a:off x="381000" y="3126212"/>
            <a:ext cx="642913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Charly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gleichen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Zeitpunkt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Pech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verfolgt.</a:t>
            </a:r>
          </a:p>
        </p:txBody>
      </p:sp>
      <p:sp>
        <p:nvSpPr>
          <p:cNvPr id="40" name="dot_5">
            <a:extLst>
              <a:ext uri="{FF2B5EF4-FFF2-40B4-BE49-F238E27FC236}">
                <a16:creationId xmlns:a16="http://schemas.microsoft.com/office/drawing/2014/main" id="{41A60564-3AF9-4CAE-A58E-801EF91C0D20}"/>
              </a:ext>
            </a:extLst>
          </p:cNvPr>
          <p:cNvSpPr/>
          <p:nvPr/>
        </p:nvSpPr>
        <p:spPr>
          <a:xfrm>
            <a:off x="190500" y="32531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CB80F113-B4EC-4C4F-9043-8A4FF5F5E39B}"/>
              </a:ext>
            </a:extLst>
          </p:cNvPr>
          <p:cNvSpPr txBox="1"/>
          <p:nvPr/>
        </p:nvSpPr>
        <p:spPr>
          <a:xfrm>
            <a:off x="381000" y="3557263"/>
            <a:ext cx="704737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Ergebnis: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drei 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rechten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eingegipst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worden.</a:t>
            </a:r>
          </a:p>
        </p:txBody>
      </p:sp>
      <p:sp>
        <p:nvSpPr>
          <p:cNvPr id="42" name="dot_6">
            <a:extLst>
              <a:ext uri="{FF2B5EF4-FFF2-40B4-BE49-F238E27FC236}">
                <a16:creationId xmlns:a16="http://schemas.microsoft.com/office/drawing/2014/main" id="{8FF0F3E9-33C9-49A9-8405-53624BA81541}"/>
              </a:ext>
            </a:extLst>
          </p:cNvPr>
          <p:cNvSpPr/>
          <p:nvPr/>
        </p:nvSpPr>
        <p:spPr>
          <a:xfrm>
            <a:off x="190500" y="368520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7DFC300-D307-4F2F-9F82-225B9D6A86FA}"/>
              </a:ext>
            </a:extLst>
          </p:cNvPr>
          <p:cNvSpPr txBox="1"/>
          <p:nvPr/>
        </p:nvSpPr>
        <p:spPr>
          <a:xfrm>
            <a:off x="381000" y="3988314"/>
            <a:ext cx="719620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Lisa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Marie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leidenschaftliche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Fußballspielerin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eben 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Halle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passiert.</a:t>
            </a:r>
          </a:p>
        </p:txBody>
      </p:sp>
      <p:sp>
        <p:nvSpPr>
          <p:cNvPr id="44" name="dot_7">
            <a:extLst>
              <a:ext uri="{FF2B5EF4-FFF2-40B4-BE49-F238E27FC236}">
                <a16:creationId xmlns:a16="http://schemas.microsoft.com/office/drawing/2014/main" id="{7B7FFEAB-6565-49E9-A448-3BE24F3EEEBF}"/>
              </a:ext>
            </a:extLst>
          </p:cNvPr>
          <p:cNvSpPr/>
          <p:nvPr/>
        </p:nvSpPr>
        <p:spPr>
          <a:xfrm>
            <a:off x="190500" y="41067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19F74DF2-A83F-41EF-95BE-724A2B50A657}"/>
              </a:ext>
            </a:extLst>
          </p:cNvPr>
          <p:cNvSpPr txBox="1"/>
          <p:nvPr/>
        </p:nvSpPr>
        <p:spPr>
          <a:xfrm>
            <a:off x="381000" y="4727141"/>
            <a:ext cx="777501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gegnerischen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Spielerin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gedrückt.</a:t>
            </a:r>
          </a:p>
        </p:txBody>
      </p:sp>
      <p:sp>
        <p:nvSpPr>
          <p:cNvPr id="46" name="dot_8">
            <a:extLst>
              <a:ext uri="{FF2B5EF4-FFF2-40B4-BE49-F238E27FC236}">
                <a16:creationId xmlns:a16="http://schemas.microsoft.com/office/drawing/2014/main" id="{7BC05604-2B11-45EB-BA21-4E691CB4FB31}"/>
              </a:ext>
            </a:extLst>
          </p:cNvPr>
          <p:cNvSpPr/>
          <p:nvPr/>
        </p:nvSpPr>
        <p:spPr>
          <a:xfrm>
            <a:off x="190500" y="4869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E053AE2-DF1A-43DF-940C-4A01E3E50D6D}"/>
              </a:ext>
            </a:extLst>
          </p:cNvPr>
          <p:cNvSpPr txBox="1"/>
          <p:nvPr/>
        </p:nvSpPr>
        <p:spPr>
          <a:xfrm>
            <a:off x="381000" y="5158192"/>
            <a:ext cx="396134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Dabei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verletzte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Bein.</a:t>
            </a:r>
          </a:p>
        </p:txBody>
      </p:sp>
      <p:sp>
        <p:nvSpPr>
          <p:cNvPr id="48" name="dot_1">
            <a:extLst>
              <a:ext uri="{FF2B5EF4-FFF2-40B4-BE49-F238E27FC236}">
                <a16:creationId xmlns:a16="http://schemas.microsoft.com/office/drawing/2014/main" id="{BCFE04AF-5B85-489E-8A70-3B9287FD3B3A}"/>
              </a:ext>
            </a:extLst>
          </p:cNvPr>
          <p:cNvSpPr/>
          <p:nvPr/>
        </p:nvSpPr>
        <p:spPr>
          <a:xfrm>
            <a:off x="190500" y="53037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2A93E73-4F10-4ADA-B0D4-E760E0BA4899}"/>
              </a:ext>
            </a:extLst>
          </p:cNvPr>
          <p:cNvSpPr txBox="1"/>
          <p:nvPr/>
        </p:nvSpPr>
        <p:spPr>
          <a:xfrm>
            <a:off x="381000" y="5589240"/>
            <a:ext cx="724108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Gerade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Mama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Krankenhaus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fahren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wollte,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Philip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Schule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heim.</a:t>
            </a:r>
          </a:p>
        </p:txBody>
      </p:sp>
      <p:sp>
        <p:nvSpPr>
          <p:cNvPr id="50" name="dot_2">
            <a:extLst>
              <a:ext uri="{FF2B5EF4-FFF2-40B4-BE49-F238E27FC236}">
                <a16:creationId xmlns:a16="http://schemas.microsoft.com/office/drawing/2014/main" id="{1E277945-5C19-4B3A-BDE2-E1AE11125C40}"/>
              </a:ext>
            </a:extLst>
          </p:cNvPr>
          <p:cNvSpPr/>
          <p:nvPr/>
        </p:nvSpPr>
        <p:spPr>
          <a:xfrm>
            <a:off x="190500" y="57248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7DA49F-E3E8-0900-EB04-56C1259D10D0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33" grpId="0" autoUpdateAnimBg="0"/>
      <p:bldP spid="35" grpId="0" autoUpdateAnimBg="0"/>
      <p:bldP spid="37" grpId="0" autoUpdateAnimBg="0"/>
      <p:bldP spid="39" grpId="0" autoUpdateAnimBg="0"/>
      <p:bldP spid="41" grpId="0" autoUpdateAnimBg="0"/>
      <p:bldP spid="43" grpId="0" autoUpdateAnimBg="0"/>
      <p:bldP spid="45" grpId="0" autoUpdateAnimBg="0"/>
      <p:bldP spid="47" grpId="0" autoUpdateAnimBg="0"/>
      <p:bldP spid="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53FB3AF-D4CB-49DD-BDB3-A0CDCE8E2E4D}"/>
              </a:ext>
            </a:extLst>
          </p:cNvPr>
          <p:cNvSpPr txBox="1"/>
          <p:nvPr/>
        </p:nvSpPr>
        <p:spPr>
          <a:xfrm>
            <a:off x="381000" y="980728"/>
            <a:ext cx="6083717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klagte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heftige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Schmerzen 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rechten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Knie,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gleichfalls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Kickerei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spürte.</a:t>
            </a:r>
          </a:p>
        </p:txBody>
      </p:sp>
      <p:sp>
        <p:nvSpPr>
          <p:cNvPr id="16" name="dot_3">
            <a:extLst>
              <a:ext uri="{FF2B5EF4-FFF2-40B4-BE49-F238E27FC236}">
                <a16:creationId xmlns:a16="http://schemas.microsoft.com/office/drawing/2014/main" id="{F78676F4-E70A-40C3-99A1-4B0C7C3311C5}"/>
              </a:ext>
            </a:extLst>
          </p:cNvPr>
          <p:cNvSpPr/>
          <p:nvPr/>
        </p:nvSpPr>
        <p:spPr>
          <a:xfrm>
            <a:off x="190500" y="10911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10BD791-179C-48DC-9FB9-99D8FE108CCE}"/>
              </a:ext>
            </a:extLst>
          </p:cNvPr>
          <p:cNvSpPr txBox="1"/>
          <p:nvPr/>
        </p:nvSpPr>
        <p:spPr>
          <a:xfrm>
            <a:off x="381000" y="1706228"/>
            <a:ext cx="529023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Krankenhaus.</a:t>
            </a:r>
          </a:p>
        </p:txBody>
      </p:sp>
      <p:sp>
        <p:nvSpPr>
          <p:cNvPr id="18" name="dot_4">
            <a:extLst>
              <a:ext uri="{FF2B5EF4-FFF2-40B4-BE49-F238E27FC236}">
                <a16:creationId xmlns:a16="http://schemas.microsoft.com/office/drawing/2014/main" id="{192CD412-BD53-4668-8095-DED7F96AA244}"/>
              </a:ext>
            </a:extLst>
          </p:cNvPr>
          <p:cNvSpPr/>
          <p:nvPr/>
        </p:nvSpPr>
        <p:spPr>
          <a:xfrm>
            <a:off x="190500" y="18197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3E26B59-A018-4EFA-A114-99A85F69695F}"/>
              </a:ext>
            </a:extLst>
          </p:cNvPr>
          <p:cNvSpPr txBox="1"/>
          <p:nvPr/>
        </p:nvSpPr>
        <p:spPr>
          <a:xfrm>
            <a:off x="381000" y="2123952"/>
            <a:ext cx="4759636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Dort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Lisa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Marie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Liegegips,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Philip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Knieverband,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Ursache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Schmerzen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zunächst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feststellen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konnte.</a:t>
            </a: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41B3C974-AF0D-40DE-A33D-7E18DDCB07BB}"/>
              </a:ext>
            </a:extLst>
          </p:cNvPr>
          <p:cNvSpPr/>
          <p:nvPr/>
        </p:nvSpPr>
        <p:spPr>
          <a:xfrm>
            <a:off x="190500" y="22534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F87AEB2-52A2-425D-95B1-25EDFE33B8DE}"/>
              </a:ext>
            </a:extLst>
          </p:cNvPr>
          <p:cNvSpPr txBox="1"/>
          <p:nvPr/>
        </p:nvSpPr>
        <p:spPr>
          <a:xfrm>
            <a:off x="381000" y="3465005"/>
            <a:ext cx="615745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Schmerzen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nachließen,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Liegegips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umgetauscht.</a:t>
            </a:r>
          </a:p>
        </p:txBody>
      </p:sp>
      <p:sp>
        <p:nvSpPr>
          <p:cNvPr id="22" name="dot_6">
            <a:extLst>
              <a:ext uri="{FF2B5EF4-FFF2-40B4-BE49-F238E27FC236}">
                <a16:creationId xmlns:a16="http://schemas.microsoft.com/office/drawing/2014/main" id="{B36BD5D3-4729-4A8C-A698-3D17E586323F}"/>
              </a:ext>
            </a:extLst>
          </p:cNvPr>
          <p:cNvSpPr/>
          <p:nvPr/>
        </p:nvSpPr>
        <p:spPr>
          <a:xfrm>
            <a:off x="190500" y="35730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EB85557-C270-409E-97E3-AFB00B4D1FFD}"/>
              </a:ext>
            </a:extLst>
          </p:cNvPr>
          <p:cNvSpPr txBox="1"/>
          <p:nvPr/>
        </p:nvSpPr>
        <p:spPr>
          <a:xfrm>
            <a:off x="381000" y="4190505"/>
            <a:ext cx="4830168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Bleibt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noch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Charly,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Klettertour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Balkon.</a:t>
            </a:r>
          </a:p>
        </p:txBody>
      </p:sp>
      <p:sp>
        <p:nvSpPr>
          <p:cNvPr id="25" name="dot_1">
            <a:extLst>
              <a:ext uri="{FF2B5EF4-FFF2-40B4-BE49-F238E27FC236}">
                <a16:creationId xmlns:a16="http://schemas.microsoft.com/office/drawing/2014/main" id="{D165B955-B7A2-4381-AAE9-B0F191CA8959}"/>
              </a:ext>
            </a:extLst>
          </p:cNvPr>
          <p:cNvSpPr/>
          <p:nvPr/>
        </p:nvSpPr>
        <p:spPr>
          <a:xfrm>
            <a:off x="190500" y="430481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93D1FEC-2AF5-4060-8D95-2328057B1FDF}"/>
              </a:ext>
            </a:extLst>
          </p:cNvPr>
          <p:cNvSpPr txBox="1"/>
          <p:nvPr/>
        </p:nvSpPr>
        <p:spPr>
          <a:xfrm>
            <a:off x="381000" y="4916005"/>
            <a:ext cx="6787436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Obwohl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Katzen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Fallen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geschickt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drehen,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dass 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Boden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ankommen,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Charly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misslungen: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27" name="dot_2">
            <a:extLst>
              <a:ext uri="{FF2B5EF4-FFF2-40B4-BE49-F238E27FC236}">
                <a16:creationId xmlns:a16="http://schemas.microsoft.com/office/drawing/2014/main" id="{8DAE11F5-C2DF-42F2-9CDC-D397B594C717}"/>
              </a:ext>
            </a:extLst>
          </p:cNvPr>
          <p:cNvSpPr/>
          <p:nvPr/>
        </p:nvSpPr>
        <p:spPr>
          <a:xfrm>
            <a:off x="190500" y="502823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A806A49-A426-4E24-9229-FEDFAC4DB3A2}"/>
              </a:ext>
            </a:extLst>
          </p:cNvPr>
          <p:cNvSpPr txBox="1"/>
          <p:nvPr/>
        </p:nvSpPr>
        <p:spPr>
          <a:xfrm>
            <a:off x="339994" y="5949280"/>
            <a:ext cx="80437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Gleichfalls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Beinbruch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Gips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rechten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Bein 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Wochen!</a:t>
            </a:r>
          </a:p>
        </p:txBody>
      </p:sp>
      <p:sp>
        <p:nvSpPr>
          <p:cNvPr id="29" name="dot_2">
            <a:extLst>
              <a:ext uri="{FF2B5EF4-FFF2-40B4-BE49-F238E27FC236}">
                <a16:creationId xmlns:a16="http://schemas.microsoft.com/office/drawing/2014/main" id="{2C6E57E2-11EC-42EB-ACA5-C59D594F88AB}"/>
              </a:ext>
            </a:extLst>
          </p:cNvPr>
          <p:cNvSpPr/>
          <p:nvPr/>
        </p:nvSpPr>
        <p:spPr>
          <a:xfrm>
            <a:off x="179512" y="60614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3ED0004-4EB2-C9C0-103D-6D9DFB14DADF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14100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7" grpId="0" autoUpdateAnimBg="0"/>
      <p:bldP spid="19" grpId="0" autoUpdateAnimBg="0"/>
      <p:bldP spid="21" grpId="0" autoUpdateAnimBg="0"/>
      <p:bldP spid="24" grpId="0" autoUpdateAnimBg="0"/>
      <p:bldP spid="26" grpId="0" autoUpdateAnimBg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feld 2"/>
          <p:cNvSpPr txBox="1">
            <a:spLocks noChangeArrowheads="1"/>
          </p:cNvSpPr>
          <p:nvPr/>
        </p:nvSpPr>
        <p:spPr bwMode="auto">
          <a:xfrm>
            <a:off x="190500" y="175742"/>
            <a:ext cx="184858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Lesepyramide</a:t>
            </a:r>
          </a:p>
        </p:txBody>
      </p:sp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8" name="Rechteck 7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523994" y="1260475"/>
            <a:ext cx="22589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Lisa Marie ist eine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1550703" y="1808489"/>
            <a:ext cx="62055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Eine leidenschaftliche Fußballspielerin ist Lisa Marie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183402" y="2356503"/>
            <a:ext cx="89290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Lisa Marie, eine leidenschaftliche Fußballspielerin, wurde bei einer </a:t>
            </a:r>
            <a:r>
              <a:rPr lang="de-DE" altLang="de-DE" sz="2000" dirty="0" err="1">
                <a:latin typeface="Trebuchet MS" pitchFamily="34" charset="0"/>
              </a:rPr>
              <a:t>Kickerei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1745477" y="2904517"/>
            <a:ext cx="5816016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Bei einer </a:t>
            </a:r>
            <a:r>
              <a:rPr lang="de-DE" altLang="de-DE" sz="2000" dirty="0" err="1">
                <a:latin typeface="Trebuchet MS" pitchFamily="34" charset="0"/>
              </a:rPr>
              <a:t>Kickerei</a:t>
            </a:r>
            <a:r>
              <a:rPr lang="de-DE" altLang="de-DE" sz="2000" dirty="0">
                <a:latin typeface="Trebuchet MS" pitchFamily="34" charset="0"/>
              </a:rPr>
              <a:t> in der Halle wurde Lisa Marie,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die eine </a:t>
            </a:r>
            <a:r>
              <a:rPr lang="de-DE" altLang="de-DE" sz="2000">
                <a:latin typeface="Trebuchet MS" pitchFamily="34" charset="0"/>
              </a:rPr>
              <a:t>leidenschaftliche Fußballerin </a:t>
            </a:r>
            <a:r>
              <a:rPr lang="de-DE" altLang="de-DE" sz="2000" dirty="0">
                <a:latin typeface="Trebuchet MS" pitchFamily="34" charset="0"/>
              </a:rPr>
              <a:t>ist,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433419" y="3755178"/>
            <a:ext cx="8440131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Lisa Marie wurde bei einer </a:t>
            </a:r>
            <a:r>
              <a:rPr lang="de-DE" altLang="de-DE" sz="2000" dirty="0" err="1">
                <a:latin typeface="Trebuchet MS" pitchFamily="34" charset="0"/>
              </a:rPr>
              <a:t>Kickerei</a:t>
            </a:r>
            <a:r>
              <a:rPr lang="de-DE" altLang="de-DE" sz="2000" dirty="0">
                <a:latin typeface="Trebuchet MS" pitchFamily="34" charset="0"/>
              </a:rPr>
              <a:t> in der Halle von einer gegnerischen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Spielerin an die Wand gedrückt</a:t>
            </a: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38555" y="4605840"/>
            <a:ext cx="9174306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In der Halle fand die </a:t>
            </a:r>
            <a:r>
              <a:rPr lang="de-DE" altLang="de-DE" sz="2000" dirty="0" err="1">
                <a:latin typeface="Trebuchet MS" pitchFamily="34" charset="0"/>
              </a:rPr>
              <a:t>Kickerei</a:t>
            </a:r>
            <a:r>
              <a:rPr lang="de-DE" altLang="de-DE" sz="2000" dirty="0">
                <a:latin typeface="Trebuchet MS" pitchFamily="34" charset="0"/>
              </a:rPr>
              <a:t> statt, bei der Lisa Marie von einer gegnerischen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Spielerin an die Wand gedrückt wurde,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so dass sich die leidenschaftliche Fußballspielerin am Bein verletzte.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de-DE" altLang="de-DE" sz="200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45075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7791E8-D2AD-4CCB-9966-A7214D3B7F87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F923BB7-C025-9EDA-E9CC-EF009F5CA9BA}"/>
              </a:ext>
            </a:extLst>
          </p:cNvPr>
          <p:cNvSpPr txBox="1"/>
          <p:nvPr/>
        </p:nvSpPr>
        <p:spPr>
          <a:xfrm>
            <a:off x="190500" y="6724134"/>
            <a:ext cx="485742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Dumm gelaufen.pptx - Seite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1301</Words>
  <Application>Microsoft Office PowerPoint</Application>
  <PresentationFormat>Bildschirmpräsentation (4:3)</PresentationFormat>
  <Paragraphs>234</Paragraphs>
  <Slides>10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10</vt:i4>
      </vt:variant>
    </vt:vector>
  </HeadingPairs>
  <TitlesOfParts>
    <vt:vector size="21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586</cp:revision>
  <cp:lastPrinted>2020-08-01T13:30:31Z</cp:lastPrinted>
  <dcterms:created xsi:type="dcterms:W3CDTF">2012-08-26T07:44:46Z</dcterms:created>
  <dcterms:modified xsi:type="dcterms:W3CDTF">2024-03-26T16:38:08Z</dcterms:modified>
</cp:coreProperties>
</file>