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6"/>
  </p:notesMasterIdLst>
  <p:sldIdLst>
    <p:sldId id="444" r:id="rId8"/>
    <p:sldId id="456" r:id="rId9"/>
    <p:sldId id="457" r:id="rId10"/>
    <p:sldId id="458" r:id="rId11"/>
    <p:sldId id="593" r:id="rId12"/>
    <p:sldId id="594" r:id="rId13"/>
    <p:sldId id="595" r:id="rId14"/>
    <p:sldId id="334" r:id="rId15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3" autoAdjust="0"/>
    <p:restoredTop sz="94660"/>
  </p:normalViewPr>
  <p:slideViewPr>
    <p:cSldViewPr>
      <p:cViewPr varScale="1">
        <p:scale>
          <a:sx n="89" d="100"/>
          <a:sy n="89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A18712C0-AAF1-4BAA-8894-A1D276DC4079}"/>
    <pc:docChg chg="custSel modSld">
      <pc:chgData name="Siegbert Rudolph" userId="2af4d44886c067cc" providerId="LiveId" clId="{A18712C0-AAF1-4BAA-8894-A1D276DC4079}" dt="2020-08-02T07:34:59.036" v="15" actId="20577"/>
      <pc:docMkLst>
        <pc:docMk/>
      </pc:docMkLst>
      <pc:sldChg chg="modSp mod">
        <pc:chgData name="Siegbert Rudolph" userId="2af4d44886c067cc" providerId="LiveId" clId="{A18712C0-AAF1-4BAA-8894-A1D276DC4079}" dt="2020-08-02T07:34:59.036" v="15" actId="20577"/>
        <pc:sldMkLst>
          <pc:docMk/>
          <pc:sldMk cId="0" sldId="296"/>
        </pc:sldMkLst>
        <pc:spChg chg="mod">
          <ac:chgData name="Siegbert Rudolph" userId="2af4d44886c067cc" providerId="LiveId" clId="{A18712C0-AAF1-4BAA-8894-A1D276DC4079}" dt="2020-08-02T07:34:59.036" v="15" actId="20577"/>
          <ac:spMkLst>
            <pc:docMk/>
            <pc:sldMk cId="0" sldId="296"/>
            <ac:spMk id="19464" creationId="{00000000-0000-0000-0000-000000000000}"/>
          </ac:spMkLst>
        </pc:spChg>
      </pc:sldChg>
    </pc:docChg>
  </pc:docChgLst>
  <pc:docChgLst>
    <pc:chgData name="Siegbert Rudolph" userId="2af4d44886c067cc" providerId="LiveId" clId="{5B8EAD32-4821-42F7-B728-286137BB332A}"/>
    <pc:docChg chg="custSel modSld">
      <pc:chgData name="Siegbert Rudolph" userId="2af4d44886c067cc" providerId="LiveId" clId="{5B8EAD32-4821-42F7-B728-286137BB332A}" dt="2020-10-17T13:01:37.432" v="47" actId="1076"/>
      <pc:docMkLst>
        <pc:docMk/>
      </pc:docMkLst>
      <pc:sldChg chg="delSp modSp mod">
        <pc:chgData name="Siegbert Rudolph" userId="2af4d44886c067cc" providerId="LiveId" clId="{5B8EAD32-4821-42F7-B728-286137BB332A}" dt="2020-10-17T13:01:37.401" v="5" actId="1076"/>
        <pc:sldMkLst>
          <pc:docMk/>
          <pc:sldMk cId="0" sldId="296"/>
        </pc:sldMkLst>
        <pc:spChg chg="mod">
          <ac:chgData name="Siegbert Rudolph" userId="2af4d44886c067cc" providerId="LiveId" clId="{5B8EAD32-4821-42F7-B728-286137BB332A}" dt="2020-10-17T13:01:37.401" v="5" actId="1076"/>
          <ac:spMkLst>
            <pc:docMk/>
            <pc:sldMk cId="0" sldId="296"/>
            <ac:spMk id="2" creationId="{1E5624DA-E63F-4292-9CB4-E2D71DBC0EA7}"/>
          </ac:spMkLst>
        </pc:spChg>
        <pc:spChg chg="del">
          <ac:chgData name="Siegbert Rudolph" userId="2af4d44886c067cc" providerId="LiveId" clId="{5B8EAD32-4821-42F7-B728-286137BB332A}" dt="2020-10-17T13:01:37.396" v="0" actId="478"/>
          <ac:spMkLst>
            <pc:docMk/>
            <pc:sldMk cId="0" sldId="296"/>
            <ac:spMk id="3" creationId="{37851E53-7208-4B11-A9CA-1E850FD4F5D6}"/>
          </ac:spMkLst>
        </pc:spChg>
      </pc:sldChg>
      <pc:sldChg chg="delSp modSp mod">
        <pc:chgData name="Siegbert Rudolph" userId="2af4d44886c067cc" providerId="LiveId" clId="{5B8EAD32-4821-42F7-B728-286137BB332A}" dt="2020-10-17T13:01:37.432" v="47" actId="1076"/>
        <pc:sldMkLst>
          <pc:docMk/>
          <pc:sldMk cId="0" sldId="334"/>
        </pc:sldMkLst>
        <pc:spChg chg="mod">
          <ac:chgData name="Siegbert Rudolph" userId="2af4d44886c067cc" providerId="LiveId" clId="{5B8EAD32-4821-42F7-B728-286137BB332A}" dt="2020-10-17T13:01:37.432" v="47" actId="1076"/>
          <ac:spMkLst>
            <pc:docMk/>
            <pc:sldMk cId="0" sldId="334"/>
            <ac:spMk id="2" creationId="{5D18302F-F282-4800-87E6-41202E85B927}"/>
          </ac:spMkLst>
        </pc:spChg>
        <pc:spChg chg="del">
          <ac:chgData name="Siegbert Rudolph" userId="2af4d44886c067cc" providerId="LiveId" clId="{5B8EAD32-4821-42F7-B728-286137BB332A}" dt="2020-10-17T13:01:37.428" v="42" actId="478"/>
          <ac:spMkLst>
            <pc:docMk/>
            <pc:sldMk cId="0" sldId="334"/>
            <ac:spMk id="5" creationId="{B7EF685D-7004-4136-BD59-8BE6341E7F2F}"/>
          </ac:spMkLst>
        </pc:spChg>
      </pc:sldChg>
      <pc:sldChg chg="delSp modSp mod">
        <pc:chgData name="Siegbert Rudolph" userId="2af4d44886c067cc" providerId="LiveId" clId="{5B8EAD32-4821-42F7-B728-286137BB332A}" dt="2020-10-17T13:01:37.406" v="11" actId="1076"/>
        <pc:sldMkLst>
          <pc:docMk/>
          <pc:sldMk cId="2002025253" sldId="456"/>
        </pc:sldMkLst>
        <pc:spChg chg="del">
          <ac:chgData name="Siegbert Rudolph" userId="2af4d44886c067cc" providerId="LiveId" clId="{5B8EAD32-4821-42F7-B728-286137BB332A}" dt="2020-10-17T13:01:37.401" v="6" actId="478"/>
          <ac:spMkLst>
            <pc:docMk/>
            <pc:sldMk cId="2002025253" sldId="456"/>
            <ac:spMk id="4" creationId="{AA1A6B6E-AC13-476C-8ECC-F3AB5DD051D4}"/>
          </ac:spMkLst>
        </pc:spChg>
        <pc:spChg chg="mod">
          <ac:chgData name="Siegbert Rudolph" userId="2af4d44886c067cc" providerId="LiveId" clId="{5B8EAD32-4821-42F7-B728-286137BB332A}" dt="2020-10-17T13:01:37.406" v="11" actId="1076"/>
          <ac:spMkLst>
            <pc:docMk/>
            <pc:sldMk cId="2002025253" sldId="456"/>
            <ac:spMk id="5" creationId="{44490BB7-B999-48DA-B89A-3F408A327373}"/>
          </ac:spMkLst>
        </pc:spChg>
      </pc:sldChg>
      <pc:sldChg chg="delSp modSp mod">
        <pc:chgData name="Siegbert Rudolph" userId="2af4d44886c067cc" providerId="LiveId" clId="{5B8EAD32-4821-42F7-B728-286137BB332A}" dt="2020-10-17T13:01:37.410" v="17" actId="1076"/>
        <pc:sldMkLst>
          <pc:docMk/>
          <pc:sldMk cId="3974129105" sldId="457"/>
        </pc:sldMkLst>
        <pc:spChg chg="del">
          <ac:chgData name="Siegbert Rudolph" userId="2af4d44886c067cc" providerId="LiveId" clId="{5B8EAD32-4821-42F7-B728-286137BB332A}" dt="2020-10-17T13:01:37.406" v="12" actId="478"/>
          <ac:spMkLst>
            <pc:docMk/>
            <pc:sldMk cId="3974129105" sldId="457"/>
            <ac:spMk id="4" creationId="{AA1A6B6E-AC13-476C-8ECC-F3AB5DD051D4}"/>
          </ac:spMkLst>
        </pc:spChg>
        <pc:spChg chg="mod">
          <ac:chgData name="Siegbert Rudolph" userId="2af4d44886c067cc" providerId="LiveId" clId="{5B8EAD32-4821-42F7-B728-286137BB332A}" dt="2020-10-17T13:01:37.410" v="17" actId="1076"/>
          <ac:spMkLst>
            <pc:docMk/>
            <pc:sldMk cId="3974129105" sldId="457"/>
            <ac:spMk id="5" creationId="{1DC0073D-BEEC-4703-B73B-921DB91F7B1A}"/>
          </ac:spMkLst>
        </pc:spChg>
      </pc:sldChg>
      <pc:sldChg chg="delSp modSp mod">
        <pc:chgData name="Siegbert Rudolph" userId="2af4d44886c067cc" providerId="LiveId" clId="{5B8EAD32-4821-42F7-B728-286137BB332A}" dt="2020-10-17T13:01:37.415" v="23" actId="1076"/>
        <pc:sldMkLst>
          <pc:docMk/>
          <pc:sldMk cId="2960132933" sldId="458"/>
        </pc:sldMkLst>
        <pc:spChg chg="del">
          <ac:chgData name="Siegbert Rudolph" userId="2af4d44886c067cc" providerId="LiveId" clId="{5B8EAD32-4821-42F7-B728-286137BB332A}" dt="2020-10-17T13:01:37.411" v="18" actId="478"/>
          <ac:spMkLst>
            <pc:docMk/>
            <pc:sldMk cId="2960132933" sldId="458"/>
            <ac:spMk id="4" creationId="{AA1A6B6E-AC13-476C-8ECC-F3AB5DD051D4}"/>
          </ac:spMkLst>
        </pc:spChg>
        <pc:spChg chg="mod">
          <ac:chgData name="Siegbert Rudolph" userId="2af4d44886c067cc" providerId="LiveId" clId="{5B8EAD32-4821-42F7-B728-286137BB332A}" dt="2020-10-17T13:01:37.415" v="23" actId="1076"/>
          <ac:spMkLst>
            <pc:docMk/>
            <pc:sldMk cId="2960132933" sldId="458"/>
            <ac:spMk id="5" creationId="{959E81A9-A3EE-4CC8-B0D1-A278B46F3B58}"/>
          </ac:spMkLst>
        </pc:spChg>
      </pc:sldChg>
      <pc:sldChg chg="delSp modSp mod">
        <pc:chgData name="Siegbert Rudolph" userId="2af4d44886c067cc" providerId="LiveId" clId="{5B8EAD32-4821-42F7-B728-286137BB332A}" dt="2020-10-17T13:01:37.420" v="29" actId="1076"/>
        <pc:sldMkLst>
          <pc:docMk/>
          <pc:sldMk cId="0" sldId="593"/>
        </pc:sldMkLst>
        <pc:spChg chg="mod">
          <ac:chgData name="Siegbert Rudolph" userId="2af4d44886c067cc" providerId="LiveId" clId="{5B8EAD32-4821-42F7-B728-286137BB332A}" dt="2020-10-17T13:01:37.420" v="29" actId="1076"/>
          <ac:spMkLst>
            <pc:docMk/>
            <pc:sldMk cId="0" sldId="593"/>
            <ac:spMk id="2" creationId="{58A07937-1CEA-40F1-9DED-D47DFE9D796B}"/>
          </ac:spMkLst>
        </pc:spChg>
        <pc:spChg chg="del">
          <ac:chgData name="Siegbert Rudolph" userId="2af4d44886c067cc" providerId="LiveId" clId="{5B8EAD32-4821-42F7-B728-286137BB332A}" dt="2020-10-17T13:01:37.415" v="24" actId="478"/>
          <ac:spMkLst>
            <pc:docMk/>
            <pc:sldMk cId="0" sldId="593"/>
            <ac:spMk id="3" creationId="{5D0B86EF-C6A6-45F4-86AB-A911B4E58266}"/>
          </ac:spMkLst>
        </pc:spChg>
      </pc:sldChg>
      <pc:sldChg chg="delSp modSp mod">
        <pc:chgData name="Siegbert Rudolph" userId="2af4d44886c067cc" providerId="LiveId" clId="{5B8EAD32-4821-42F7-B728-286137BB332A}" dt="2020-10-17T13:01:37.424" v="35" actId="1076"/>
        <pc:sldMkLst>
          <pc:docMk/>
          <pc:sldMk cId="3185387011" sldId="594"/>
        </pc:sldMkLst>
        <pc:spChg chg="del">
          <ac:chgData name="Siegbert Rudolph" userId="2af4d44886c067cc" providerId="LiveId" clId="{5B8EAD32-4821-42F7-B728-286137BB332A}" dt="2020-10-17T13:01:37.420" v="30" actId="478"/>
          <ac:spMkLst>
            <pc:docMk/>
            <pc:sldMk cId="3185387011" sldId="594"/>
            <ac:spMk id="3" creationId="{5D0B86EF-C6A6-45F4-86AB-A911B4E58266}"/>
          </ac:spMkLst>
        </pc:spChg>
        <pc:spChg chg="mod">
          <ac:chgData name="Siegbert Rudolph" userId="2af4d44886c067cc" providerId="LiveId" clId="{5B8EAD32-4821-42F7-B728-286137BB332A}" dt="2020-10-17T13:01:37.424" v="35" actId="1076"/>
          <ac:spMkLst>
            <pc:docMk/>
            <pc:sldMk cId="3185387011" sldId="594"/>
            <ac:spMk id="4" creationId="{D7771D23-47D5-4FD2-9D45-DE095C80F19C}"/>
          </ac:spMkLst>
        </pc:spChg>
      </pc:sldChg>
      <pc:sldChg chg="delSp modSp mod">
        <pc:chgData name="Siegbert Rudolph" userId="2af4d44886c067cc" providerId="LiveId" clId="{5B8EAD32-4821-42F7-B728-286137BB332A}" dt="2020-10-17T13:01:37.428" v="41" actId="1076"/>
        <pc:sldMkLst>
          <pc:docMk/>
          <pc:sldMk cId="3153623981" sldId="595"/>
        </pc:sldMkLst>
        <pc:spChg chg="mod">
          <ac:chgData name="Siegbert Rudolph" userId="2af4d44886c067cc" providerId="LiveId" clId="{5B8EAD32-4821-42F7-B728-286137BB332A}" dt="2020-10-17T13:01:37.428" v="41" actId="1076"/>
          <ac:spMkLst>
            <pc:docMk/>
            <pc:sldMk cId="3153623981" sldId="595"/>
            <ac:spMk id="2" creationId="{EFE801F2-DEED-43C8-AF08-9CBCA53A4CBA}"/>
          </ac:spMkLst>
        </pc:spChg>
        <pc:spChg chg="del">
          <ac:chgData name="Siegbert Rudolph" userId="2af4d44886c067cc" providerId="LiveId" clId="{5B8EAD32-4821-42F7-B728-286137BB332A}" dt="2020-10-17T13:01:37.424" v="36" actId="478"/>
          <ac:spMkLst>
            <pc:docMk/>
            <pc:sldMk cId="3153623981" sldId="595"/>
            <ac:spMk id="3" creationId="{5D0B86EF-C6A6-45F4-86AB-A911B4E58266}"/>
          </ac:spMkLst>
        </pc:spChg>
      </pc:sldChg>
    </pc:docChg>
  </pc:docChgLst>
  <pc:docChgLst>
    <pc:chgData name="Siegbert Rudolph" userId="2af4d44886c067cc" providerId="LiveId" clId="{582497B7-F48A-4C75-8737-5771957EBEA0}"/>
    <pc:docChg chg="custSel modSld">
      <pc:chgData name="Siegbert Rudolph" userId="2af4d44886c067cc" providerId="LiveId" clId="{582497B7-F48A-4C75-8737-5771957EBEA0}" dt="2022-10-17T10:26:42.400" v="47" actId="1076"/>
      <pc:docMkLst>
        <pc:docMk/>
      </pc:docMkLst>
      <pc:sldChg chg="delSp modSp mod">
        <pc:chgData name="Siegbert Rudolph" userId="2af4d44886c067cc" providerId="LiveId" clId="{582497B7-F48A-4C75-8737-5771957EBEA0}" dt="2022-10-17T10:26:42.400" v="47" actId="1076"/>
        <pc:sldMkLst>
          <pc:docMk/>
          <pc:sldMk cId="0" sldId="334"/>
        </pc:sldMkLst>
        <pc:spChg chg="mod">
          <ac:chgData name="Siegbert Rudolph" userId="2af4d44886c067cc" providerId="LiveId" clId="{582497B7-F48A-4C75-8737-5771957EBEA0}" dt="2022-10-17T10:26:42.400" v="47" actId="1076"/>
          <ac:spMkLst>
            <pc:docMk/>
            <pc:sldMk cId="0" sldId="334"/>
            <ac:spMk id="2" creationId="{23025998-90F0-724A-A5FA-9F7916DF0B43}"/>
          </ac:spMkLst>
        </pc:spChg>
        <pc:spChg chg="del">
          <ac:chgData name="Siegbert Rudolph" userId="2af4d44886c067cc" providerId="LiveId" clId="{582497B7-F48A-4C75-8737-5771957EBEA0}" dt="2022-10-17T10:26:42.400" v="42" actId="478"/>
          <ac:spMkLst>
            <pc:docMk/>
            <pc:sldMk cId="0" sldId="334"/>
            <ac:spMk id="5" creationId="{9CBACCA8-6D09-386E-A190-F5DAD77ED6AE}"/>
          </ac:spMkLst>
        </pc:spChg>
      </pc:sldChg>
      <pc:sldChg chg="delSp modSp mod">
        <pc:chgData name="Siegbert Rudolph" userId="2af4d44886c067cc" providerId="LiveId" clId="{582497B7-F48A-4C75-8737-5771957EBEA0}" dt="2022-10-17T10:26:42.381" v="5" actId="1076"/>
        <pc:sldMkLst>
          <pc:docMk/>
          <pc:sldMk cId="0" sldId="444"/>
        </pc:sldMkLst>
        <pc:spChg chg="mod">
          <ac:chgData name="Siegbert Rudolph" userId="2af4d44886c067cc" providerId="LiveId" clId="{582497B7-F48A-4C75-8737-5771957EBEA0}" dt="2022-10-17T10:26:42.381" v="5" actId="1076"/>
          <ac:spMkLst>
            <pc:docMk/>
            <pc:sldMk cId="0" sldId="444"/>
            <ac:spMk id="2" creationId="{5CD1595F-3EF8-0B42-AF5D-C9A1B3E5351C}"/>
          </ac:spMkLst>
        </pc:spChg>
        <pc:spChg chg="del">
          <ac:chgData name="Siegbert Rudolph" userId="2af4d44886c067cc" providerId="LiveId" clId="{582497B7-F48A-4C75-8737-5771957EBEA0}" dt="2022-10-17T10:26:42.369" v="0" actId="478"/>
          <ac:spMkLst>
            <pc:docMk/>
            <pc:sldMk cId="0" sldId="444"/>
            <ac:spMk id="3" creationId="{BB1DE034-D3CE-9798-984C-5B456B0EE19D}"/>
          </ac:spMkLst>
        </pc:spChg>
      </pc:sldChg>
      <pc:sldChg chg="delSp modSp mod">
        <pc:chgData name="Siegbert Rudolph" userId="2af4d44886c067cc" providerId="LiveId" clId="{582497B7-F48A-4C75-8737-5771957EBEA0}" dt="2022-10-17T10:26:42.385" v="11" actId="1076"/>
        <pc:sldMkLst>
          <pc:docMk/>
          <pc:sldMk cId="2002025253" sldId="456"/>
        </pc:sldMkLst>
        <pc:spChg chg="del">
          <ac:chgData name="Siegbert Rudolph" userId="2af4d44886c067cc" providerId="LiveId" clId="{582497B7-F48A-4C75-8737-5771957EBEA0}" dt="2022-10-17T10:26:42.381" v="6" actId="478"/>
          <ac:spMkLst>
            <pc:docMk/>
            <pc:sldMk cId="2002025253" sldId="456"/>
            <ac:spMk id="4" creationId="{FEA9DF58-E633-EC56-9F08-DFD33477B2DC}"/>
          </ac:spMkLst>
        </pc:spChg>
        <pc:spChg chg="mod">
          <ac:chgData name="Siegbert Rudolph" userId="2af4d44886c067cc" providerId="LiveId" clId="{582497B7-F48A-4C75-8737-5771957EBEA0}" dt="2022-10-17T10:26:42.385" v="11" actId="1076"/>
          <ac:spMkLst>
            <pc:docMk/>
            <pc:sldMk cId="2002025253" sldId="456"/>
            <ac:spMk id="5" creationId="{A2DED948-4146-1DA3-DBF9-429D9BCFC69A}"/>
          </ac:spMkLst>
        </pc:spChg>
      </pc:sldChg>
      <pc:sldChg chg="delSp modSp mod">
        <pc:chgData name="Siegbert Rudolph" userId="2af4d44886c067cc" providerId="LiveId" clId="{582497B7-F48A-4C75-8737-5771957EBEA0}" dt="2022-10-17T10:26:42.385" v="17" actId="1076"/>
        <pc:sldMkLst>
          <pc:docMk/>
          <pc:sldMk cId="3974129105" sldId="457"/>
        </pc:sldMkLst>
        <pc:spChg chg="del">
          <ac:chgData name="Siegbert Rudolph" userId="2af4d44886c067cc" providerId="LiveId" clId="{582497B7-F48A-4C75-8737-5771957EBEA0}" dt="2022-10-17T10:26:42.385" v="12" actId="478"/>
          <ac:spMkLst>
            <pc:docMk/>
            <pc:sldMk cId="3974129105" sldId="457"/>
            <ac:spMk id="4" creationId="{440D2993-D156-07EC-859C-80BA75052211}"/>
          </ac:spMkLst>
        </pc:spChg>
        <pc:spChg chg="mod">
          <ac:chgData name="Siegbert Rudolph" userId="2af4d44886c067cc" providerId="LiveId" clId="{582497B7-F48A-4C75-8737-5771957EBEA0}" dt="2022-10-17T10:26:42.385" v="17" actId="1076"/>
          <ac:spMkLst>
            <pc:docMk/>
            <pc:sldMk cId="3974129105" sldId="457"/>
            <ac:spMk id="5" creationId="{CE5A20B1-2FF4-44C3-07D3-09052E8E35CC}"/>
          </ac:spMkLst>
        </pc:spChg>
      </pc:sldChg>
      <pc:sldChg chg="delSp modSp mod">
        <pc:chgData name="Siegbert Rudolph" userId="2af4d44886c067cc" providerId="LiveId" clId="{582497B7-F48A-4C75-8737-5771957EBEA0}" dt="2022-10-17T10:26:42.385" v="23" actId="1076"/>
        <pc:sldMkLst>
          <pc:docMk/>
          <pc:sldMk cId="2960132933" sldId="458"/>
        </pc:sldMkLst>
        <pc:spChg chg="del">
          <ac:chgData name="Siegbert Rudolph" userId="2af4d44886c067cc" providerId="LiveId" clId="{582497B7-F48A-4C75-8737-5771957EBEA0}" dt="2022-10-17T10:26:42.385" v="18" actId="478"/>
          <ac:spMkLst>
            <pc:docMk/>
            <pc:sldMk cId="2960132933" sldId="458"/>
            <ac:spMk id="4" creationId="{86421D89-E47A-A063-C65B-1800B151935E}"/>
          </ac:spMkLst>
        </pc:spChg>
        <pc:spChg chg="mod">
          <ac:chgData name="Siegbert Rudolph" userId="2af4d44886c067cc" providerId="LiveId" clId="{582497B7-F48A-4C75-8737-5771957EBEA0}" dt="2022-10-17T10:26:42.385" v="23" actId="1076"/>
          <ac:spMkLst>
            <pc:docMk/>
            <pc:sldMk cId="2960132933" sldId="458"/>
            <ac:spMk id="5" creationId="{DE3773E3-36C2-ABC9-08E4-39758F627539}"/>
          </ac:spMkLst>
        </pc:spChg>
      </pc:sldChg>
      <pc:sldChg chg="delSp modSp mod">
        <pc:chgData name="Siegbert Rudolph" userId="2af4d44886c067cc" providerId="LiveId" clId="{582497B7-F48A-4C75-8737-5771957EBEA0}" dt="2022-10-17T10:26:42.400" v="29" actId="1076"/>
        <pc:sldMkLst>
          <pc:docMk/>
          <pc:sldMk cId="0" sldId="593"/>
        </pc:sldMkLst>
        <pc:spChg chg="mod">
          <ac:chgData name="Siegbert Rudolph" userId="2af4d44886c067cc" providerId="LiveId" clId="{582497B7-F48A-4C75-8737-5771957EBEA0}" dt="2022-10-17T10:26:42.400" v="29" actId="1076"/>
          <ac:spMkLst>
            <pc:docMk/>
            <pc:sldMk cId="0" sldId="593"/>
            <ac:spMk id="2" creationId="{02BF3ECC-ECB5-CF9C-AD9B-D2B094A3D255}"/>
          </ac:spMkLst>
        </pc:spChg>
        <pc:spChg chg="del">
          <ac:chgData name="Siegbert Rudolph" userId="2af4d44886c067cc" providerId="LiveId" clId="{582497B7-F48A-4C75-8737-5771957EBEA0}" dt="2022-10-17T10:26:42.385" v="24" actId="478"/>
          <ac:spMkLst>
            <pc:docMk/>
            <pc:sldMk cId="0" sldId="593"/>
            <ac:spMk id="3" creationId="{5005AF67-744B-DCA2-58E0-EB71DCC2805D}"/>
          </ac:spMkLst>
        </pc:spChg>
      </pc:sldChg>
      <pc:sldChg chg="delSp modSp mod">
        <pc:chgData name="Siegbert Rudolph" userId="2af4d44886c067cc" providerId="LiveId" clId="{582497B7-F48A-4C75-8737-5771957EBEA0}" dt="2022-10-17T10:26:42.400" v="35" actId="1076"/>
        <pc:sldMkLst>
          <pc:docMk/>
          <pc:sldMk cId="3185387011" sldId="594"/>
        </pc:sldMkLst>
        <pc:spChg chg="del">
          <ac:chgData name="Siegbert Rudolph" userId="2af4d44886c067cc" providerId="LiveId" clId="{582497B7-F48A-4C75-8737-5771957EBEA0}" dt="2022-10-17T10:26:42.400" v="30" actId="478"/>
          <ac:spMkLst>
            <pc:docMk/>
            <pc:sldMk cId="3185387011" sldId="594"/>
            <ac:spMk id="3" creationId="{49ABF04D-6895-FEFA-D2EA-ABC71CAA1875}"/>
          </ac:spMkLst>
        </pc:spChg>
        <pc:spChg chg="mod">
          <ac:chgData name="Siegbert Rudolph" userId="2af4d44886c067cc" providerId="LiveId" clId="{582497B7-F48A-4C75-8737-5771957EBEA0}" dt="2022-10-17T10:26:42.400" v="35" actId="1076"/>
          <ac:spMkLst>
            <pc:docMk/>
            <pc:sldMk cId="3185387011" sldId="594"/>
            <ac:spMk id="4" creationId="{4D5288EC-33BC-4582-CACB-E760B4DA6F25}"/>
          </ac:spMkLst>
        </pc:spChg>
      </pc:sldChg>
      <pc:sldChg chg="delSp modSp mod">
        <pc:chgData name="Siegbert Rudolph" userId="2af4d44886c067cc" providerId="LiveId" clId="{582497B7-F48A-4C75-8737-5771957EBEA0}" dt="2022-10-17T10:26:42.400" v="41" actId="1076"/>
        <pc:sldMkLst>
          <pc:docMk/>
          <pc:sldMk cId="3153623981" sldId="595"/>
        </pc:sldMkLst>
        <pc:spChg chg="mod">
          <ac:chgData name="Siegbert Rudolph" userId="2af4d44886c067cc" providerId="LiveId" clId="{582497B7-F48A-4C75-8737-5771957EBEA0}" dt="2022-10-17T10:26:42.400" v="41" actId="1076"/>
          <ac:spMkLst>
            <pc:docMk/>
            <pc:sldMk cId="3153623981" sldId="595"/>
            <ac:spMk id="2" creationId="{95794744-A758-96B9-B4A9-FC69D9305EA7}"/>
          </ac:spMkLst>
        </pc:spChg>
        <pc:spChg chg="del">
          <ac:chgData name="Siegbert Rudolph" userId="2af4d44886c067cc" providerId="LiveId" clId="{582497B7-F48A-4C75-8737-5771957EBEA0}" dt="2022-10-17T10:26:42.400" v="36" actId="478"/>
          <ac:spMkLst>
            <pc:docMk/>
            <pc:sldMk cId="3153623981" sldId="595"/>
            <ac:spMk id="3" creationId="{5652DAB9-14DE-3B7F-1C97-8D18C22215D6}"/>
          </ac:spMkLst>
        </pc:spChg>
      </pc:sldChg>
    </pc:docChg>
  </pc:docChgLst>
  <pc:docChgLst>
    <pc:chgData name="Siegbert Rudolph" userId="2af4d44886c067cc" providerId="LiveId" clId="{0CC6EEE2-0271-4EDA-9455-ADBB2A86D1CE}"/>
    <pc:docChg chg="custSel delSld modSld">
      <pc:chgData name="Siegbert Rudolph" userId="2af4d44886c067cc" providerId="LiveId" clId="{0CC6EEE2-0271-4EDA-9455-ADBB2A86D1CE}" dt="2021-06-19T15:24:13.857" v="114" actId="1076"/>
      <pc:docMkLst>
        <pc:docMk/>
      </pc:docMkLst>
      <pc:sldChg chg="del">
        <pc:chgData name="Siegbert Rudolph" userId="2af4d44886c067cc" providerId="LiveId" clId="{0CC6EEE2-0271-4EDA-9455-ADBB2A86D1CE}" dt="2021-06-19T14:09:29.178" v="66" actId="47"/>
        <pc:sldMkLst>
          <pc:docMk/>
          <pc:sldMk cId="0" sldId="296"/>
        </pc:sldMkLst>
      </pc:sldChg>
      <pc:sldChg chg="delSp modSp mod">
        <pc:chgData name="Siegbert Rudolph" userId="2af4d44886c067cc" providerId="LiveId" clId="{0CC6EEE2-0271-4EDA-9455-ADBB2A86D1CE}" dt="2021-06-19T15:24:13.857" v="114" actId="1076"/>
        <pc:sldMkLst>
          <pc:docMk/>
          <pc:sldMk cId="0" sldId="334"/>
        </pc:sldMkLst>
        <pc:spChg chg="mod">
          <ac:chgData name="Siegbert Rudolph" userId="2af4d44886c067cc" providerId="LiveId" clId="{0CC6EEE2-0271-4EDA-9455-ADBB2A86D1CE}" dt="2021-06-19T15:24:13.857" v="114" actId="1076"/>
          <ac:spMkLst>
            <pc:docMk/>
            <pc:sldMk cId="0" sldId="334"/>
            <ac:spMk id="2" creationId="{555C29E4-F7C6-411F-9CE7-A7603505BB3B}"/>
          </ac:spMkLst>
        </pc:spChg>
        <pc:spChg chg="del">
          <ac:chgData name="Siegbert Rudolph" userId="2af4d44886c067cc" providerId="LiveId" clId="{0CC6EEE2-0271-4EDA-9455-ADBB2A86D1CE}" dt="2021-06-19T15:24:13.841" v="109" actId="478"/>
          <ac:spMkLst>
            <pc:docMk/>
            <pc:sldMk cId="0" sldId="334"/>
            <ac:spMk id="5" creationId="{A5A09ED9-EC12-4341-A619-0F8DC43D29F0}"/>
          </ac:spMkLst>
        </pc:spChg>
      </pc:sldChg>
      <pc:sldChg chg="delSp modSp mod">
        <pc:chgData name="Siegbert Rudolph" userId="2af4d44886c067cc" providerId="LiveId" clId="{0CC6EEE2-0271-4EDA-9455-ADBB2A86D1CE}" dt="2021-06-19T15:24:13.825" v="72" actId="1076"/>
        <pc:sldMkLst>
          <pc:docMk/>
          <pc:sldMk cId="0" sldId="444"/>
        </pc:sldMkLst>
        <pc:spChg chg="mod">
          <ac:chgData name="Siegbert Rudolph" userId="2af4d44886c067cc" providerId="LiveId" clId="{0CC6EEE2-0271-4EDA-9455-ADBB2A86D1CE}" dt="2021-06-19T15:24:13.825" v="72" actId="1076"/>
          <ac:spMkLst>
            <pc:docMk/>
            <pc:sldMk cId="0" sldId="444"/>
            <ac:spMk id="2" creationId="{EBC96505-C248-4A31-ACE9-A044D9A1B124}"/>
          </ac:spMkLst>
        </pc:spChg>
        <pc:spChg chg="del">
          <ac:chgData name="Siegbert Rudolph" userId="2af4d44886c067cc" providerId="LiveId" clId="{0CC6EEE2-0271-4EDA-9455-ADBB2A86D1CE}" dt="2021-06-19T15:24:13.825" v="67" actId="478"/>
          <ac:spMkLst>
            <pc:docMk/>
            <pc:sldMk cId="0" sldId="444"/>
            <ac:spMk id="10" creationId="{B0E04CE4-6520-4E00-B5C8-6C509233B082}"/>
          </ac:spMkLst>
        </pc:spChg>
        <pc:spChg chg="del">
          <ac:chgData name="Siegbert Rudolph" userId="2af4d44886c067cc" providerId="LiveId" clId="{0CC6EEE2-0271-4EDA-9455-ADBB2A86D1CE}" dt="2021-06-19T14:09:24.539" v="65" actId="478"/>
          <ac:spMkLst>
            <pc:docMk/>
            <pc:sldMk cId="0" sldId="444"/>
            <ac:spMk id="20" creationId="{00000000-0000-0000-0000-000000000000}"/>
          </ac:spMkLst>
        </pc:spChg>
        <pc:spChg chg="mod">
          <ac:chgData name="Siegbert Rudolph" userId="2af4d44886c067cc" providerId="LiveId" clId="{0CC6EEE2-0271-4EDA-9455-ADBB2A86D1CE}" dt="2021-06-19T14:09:09.386" v="39" actId="20577"/>
          <ac:spMkLst>
            <pc:docMk/>
            <pc:sldMk cId="0" sldId="444"/>
            <ac:spMk id="21" creationId="{980E5F40-2B18-40AA-A7B3-FC504B23C467}"/>
          </ac:spMkLst>
        </pc:spChg>
        <pc:spChg chg="mod">
          <ac:chgData name="Siegbert Rudolph" userId="2af4d44886c067cc" providerId="LiveId" clId="{0CC6EEE2-0271-4EDA-9455-ADBB2A86D1CE}" dt="2021-06-19T14:09:17.166" v="64" actId="20577"/>
          <ac:spMkLst>
            <pc:docMk/>
            <pc:sldMk cId="0" sldId="444"/>
            <ac:spMk id="22" creationId="{E381FE6C-F960-41FC-9C17-55C3A7D35DFD}"/>
          </ac:spMkLst>
        </pc:spChg>
        <pc:spChg chg="del">
          <ac:chgData name="Siegbert Rudolph" userId="2af4d44886c067cc" providerId="LiveId" clId="{0CC6EEE2-0271-4EDA-9455-ADBB2A86D1CE}" dt="2021-06-19T14:09:24.539" v="65" actId="478"/>
          <ac:spMkLst>
            <pc:docMk/>
            <pc:sldMk cId="0" sldId="444"/>
            <ac:spMk id="26" creationId="{00000000-0000-0000-0000-000000000000}"/>
          </ac:spMkLst>
        </pc:spChg>
        <pc:picChg chg="del">
          <ac:chgData name="Siegbert Rudolph" userId="2af4d44886c067cc" providerId="LiveId" clId="{0CC6EEE2-0271-4EDA-9455-ADBB2A86D1CE}" dt="2021-06-19T14:09:24.539" v="65" actId="478"/>
          <ac:picMkLst>
            <pc:docMk/>
            <pc:sldMk cId="0" sldId="444"/>
            <ac:picMk id="25" creationId="{00000000-0000-0000-0000-000000000000}"/>
          </ac:picMkLst>
        </pc:picChg>
      </pc:sldChg>
      <pc:sldChg chg="delSp modSp mod">
        <pc:chgData name="Siegbert Rudolph" userId="2af4d44886c067cc" providerId="LiveId" clId="{0CC6EEE2-0271-4EDA-9455-ADBB2A86D1CE}" dt="2021-06-19T15:24:13.825" v="78" actId="1076"/>
        <pc:sldMkLst>
          <pc:docMk/>
          <pc:sldMk cId="2002025253" sldId="456"/>
        </pc:sldMkLst>
        <pc:spChg chg="del">
          <ac:chgData name="Siegbert Rudolph" userId="2af4d44886c067cc" providerId="LiveId" clId="{0CC6EEE2-0271-4EDA-9455-ADBB2A86D1CE}" dt="2021-06-19T15:24:13.825" v="73" actId="478"/>
          <ac:spMkLst>
            <pc:docMk/>
            <pc:sldMk cId="2002025253" sldId="456"/>
            <ac:spMk id="4" creationId="{B1556A80-666A-4798-9279-4AC4851E9591}"/>
          </ac:spMkLst>
        </pc:spChg>
        <pc:spChg chg="mod">
          <ac:chgData name="Siegbert Rudolph" userId="2af4d44886c067cc" providerId="LiveId" clId="{0CC6EEE2-0271-4EDA-9455-ADBB2A86D1CE}" dt="2021-06-19T15:24:13.825" v="78" actId="1076"/>
          <ac:spMkLst>
            <pc:docMk/>
            <pc:sldMk cId="2002025253" sldId="456"/>
            <ac:spMk id="5" creationId="{2F38114B-30CA-414F-AF45-6123F0D43571}"/>
          </ac:spMkLst>
        </pc:spChg>
      </pc:sldChg>
      <pc:sldChg chg="delSp modSp mod">
        <pc:chgData name="Siegbert Rudolph" userId="2af4d44886c067cc" providerId="LiveId" clId="{0CC6EEE2-0271-4EDA-9455-ADBB2A86D1CE}" dt="2021-06-19T15:24:13.825" v="84" actId="1076"/>
        <pc:sldMkLst>
          <pc:docMk/>
          <pc:sldMk cId="3974129105" sldId="457"/>
        </pc:sldMkLst>
        <pc:spChg chg="del">
          <ac:chgData name="Siegbert Rudolph" userId="2af4d44886c067cc" providerId="LiveId" clId="{0CC6EEE2-0271-4EDA-9455-ADBB2A86D1CE}" dt="2021-06-19T15:24:13.825" v="79" actId="478"/>
          <ac:spMkLst>
            <pc:docMk/>
            <pc:sldMk cId="3974129105" sldId="457"/>
            <ac:spMk id="4" creationId="{73267CA7-34BA-4C0D-9770-286B60B67121}"/>
          </ac:spMkLst>
        </pc:spChg>
        <pc:spChg chg="mod">
          <ac:chgData name="Siegbert Rudolph" userId="2af4d44886c067cc" providerId="LiveId" clId="{0CC6EEE2-0271-4EDA-9455-ADBB2A86D1CE}" dt="2021-06-19T15:24:13.825" v="84" actId="1076"/>
          <ac:spMkLst>
            <pc:docMk/>
            <pc:sldMk cId="3974129105" sldId="457"/>
            <ac:spMk id="5" creationId="{0A7DE9F9-35B8-445E-860E-899F872EFE61}"/>
          </ac:spMkLst>
        </pc:spChg>
      </pc:sldChg>
      <pc:sldChg chg="delSp modSp mod">
        <pc:chgData name="Siegbert Rudolph" userId="2af4d44886c067cc" providerId="LiveId" clId="{0CC6EEE2-0271-4EDA-9455-ADBB2A86D1CE}" dt="2021-06-19T15:24:13.841" v="90" actId="1076"/>
        <pc:sldMkLst>
          <pc:docMk/>
          <pc:sldMk cId="2960132933" sldId="458"/>
        </pc:sldMkLst>
        <pc:spChg chg="del">
          <ac:chgData name="Siegbert Rudolph" userId="2af4d44886c067cc" providerId="LiveId" clId="{0CC6EEE2-0271-4EDA-9455-ADBB2A86D1CE}" dt="2021-06-19T15:24:13.825" v="85" actId="478"/>
          <ac:spMkLst>
            <pc:docMk/>
            <pc:sldMk cId="2960132933" sldId="458"/>
            <ac:spMk id="4" creationId="{EC2A689E-3699-48B5-B3FF-D8D0F0F2982E}"/>
          </ac:spMkLst>
        </pc:spChg>
        <pc:spChg chg="mod">
          <ac:chgData name="Siegbert Rudolph" userId="2af4d44886c067cc" providerId="LiveId" clId="{0CC6EEE2-0271-4EDA-9455-ADBB2A86D1CE}" dt="2021-06-19T15:24:13.841" v="90" actId="1076"/>
          <ac:spMkLst>
            <pc:docMk/>
            <pc:sldMk cId="2960132933" sldId="458"/>
            <ac:spMk id="5" creationId="{301AA894-39C9-4CDB-9263-DF2B8B04B341}"/>
          </ac:spMkLst>
        </pc:spChg>
      </pc:sldChg>
      <pc:sldChg chg="delSp modSp mod">
        <pc:chgData name="Siegbert Rudolph" userId="2af4d44886c067cc" providerId="LiveId" clId="{0CC6EEE2-0271-4EDA-9455-ADBB2A86D1CE}" dt="2021-06-19T15:24:13.841" v="96" actId="1076"/>
        <pc:sldMkLst>
          <pc:docMk/>
          <pc:sldMk cId="0" sldId="593"/>
        </pc:sldMkLst>
        <pc:spChg chg="mod">
          <ac:chgData name="Siegbert Rudolph" userId="2af4d44886c067cc" providerId="LiveId" clId="{0CC6EEE2-0271-4EDA-9455-ADBB2A86D1CE}" dt="2021-06-19T15:24:13.841" v="96" actId="1076"/>
          <ac:spMkLst>
            <pc:docMk/>
            <pc:sldMk cId="0" sldId="593"/>
            <ac:spMk id="2" creationId="{E0BEE9C7-5A2F-4B1A-9B5C-2B3800FAD370}"/>
          </ac:spMkLst>
        </pc:spChg>
        <pc:spChg chg="del">
          <ac:chgData name="Siegbert Rudolph" userId="2af4d44886c067cc" providerId="LiveId" clId="{0CC6EEE2-0271-4EDA-9455-ADBB2A86D1CE}" dt="2021-06-19T15:24:13.841" v="91" actId="478"/>
          <ac:spMkLst>
            <pc:docMk/>
            <pc:sldMk cId="0" sldId="593"/>
            <ac:spMk id="3" creationId="{266D0F32-A042-4F0F-887D-D47729CE0F01}"/>
          </ac:spMkLst>
        </pc:spChg>
      </pc:sldChg>
      <pc:sldChg chg="delSp modSp mod">
        <pc:chgData name="Siegbert Rudolph" userId="2af4d44886c067cc" providerId="LiveId" clId="{0CC6EEE2-0271-4EDA-9455-ADBB2A86D1CE}" dt="2021-06-19T15:24:13.841" v="102" actId="1076"/>
        <pc:sldMkLst>
          <pc:docMk/>
          <pc:sldMk cId="3185387011" sldId="594"/>
        </pc:sldMkLst>
        <pc:spChg chg="del">
          <ac:chgData name="Siegbert Rudolph" userId="2af4d44886c067cc" providerId="LiveId" clId="{0CC6EEE2-0271-4EDA-9455-ADBB2A86D1CE}" dt="2021-06-19T15:24:13.841" v="97" actId="478"/>
          <ac:spMkLst>
            <pc:docMk/>
            <pc:sldMk cId="3185387011" sldId="594"/>
            <ac:spMk id="3" creationId="{D8B2779E-16D3-4292-A991-13BB0FEE42B0}"/>
          </ac:spMkLst>
        </pc:spChg>
        <pc:spChg chg="mod">
          <ac:chgData name="Siegbert Rudolph" userId="2af4d44886c067cc" providerId="LiveId" clId="{0CC6EEE2-0271-4EDA-9455-ADBB2A86D1CE}" dt="2021-06-19T15:24:13.841" v="102" actId="1076"/>
          <ac:spMkLst>
            <pc:docMk/>
            <pc:sldMk cId="3185387011" sldId="594"/>
            <ac:spMk id="4" creationId="{0BC289AF-D529-4E10-8053-D753ED2F12E3}"/>
          </ac:spMkLst>
        </pc:spChg>
      </pc:sldChg>
      <pc:sldChg chg="delSp modSp mod">
        <pc:chgData name="Siegbert Rudolph" userId="2af4d44886c067cc" providerId="LiveId" clId="{0CC6EEE2-0271-4EDA-9455-ADBB2A86D1CE}" dt="2021-06-19T15:24:13.841" v="108" actId="1076"/>
        <pc:sldMkLst>
          <pc:docMk/>
          <pc:sldMk cId="3153623981" sldId="595"/>
        </pc:sldMkLst>
        <pc:spChg chg="mod">
          <ac:chgData name="Siegbert Rudolph" userId="2af4d44886c067cc" providerId="LiveId" clId="{0CC6EEE2-0271-4EDA-9455-ADBB2A86D1CE}" dt="2021-06-19T15:24:13.841" v="108" actId="1076"/>
          <ac:spMkLst>
            <pc:docMk/>
            <pc:sldMk cId="3153623981" sldId="595"/>
            <ac:spMk id="2" creationId="{4E345883-1DA6-426B-A982-4686CF3A111A}"/>
          </ac:spMkLst>
        </pc:spChg>
        <pc:spChg chg="del">
          <ac:chgData name="Siegbert Rudolph" userId="2af4d44886c067cc" providerId="LiveId" clId="{0CC6EEE2-0271-4EDA-9455-ADBB2A86D1CE}" dt="2021-06-19T15:24:13.841" v="103" actId="478"/>
          <ac:spMkLst>
            <pc:docMk/>
            <pc:sldMk cId="3153623981" sldId="595"/>
            <ac:spMk id="3" creationId="{DCCB2F55-E904-4CB9-A69E-10D307CE315C}"/>
          </ac:spMkLst>
        </pc:spChg>
      </pc:sldChg>
    </pc:docChg>
  </pc:docChgLst>
  <pc:docChgLst>
    <pc:chgData name="Siegbert Rudolph" userId="2af4d44886c067cc" providerId="LiveId" clId="{C1E51901-F776-49BE-93D9-F578464B91CF}"/>
    <pc:docChg chg="custSel modSld">
      <pc:chgData name="Siegbert Rudolph" userId="2af4d44886c067cc" providerId="LiveId" clId="{C1E51901-F776-49BE-93D9-F578464B91CF}" dt="2021-04-30T15:13:20.738" v="47" actId="1076"/>
      <pc:docMkLst>
        <pc:docMk/>
      </pc:docMkLst>
      <pc:sldChg chg="delSp modSp mod">
        <pc:chgData name="Siegbert Rudolph" userId="2af4d44886c067cc" providerId="LiveId" clId="{C1E51901-F776-49BE-93D9-F578464B91CF}" dt="2021-04-30T15:13:20.710" v="5" actId="1076"/>
        <pc:sldMkLst>
          <pc:docMk/>
          <pc:sldMk cId="0" sldId="296"/>
        </pc:sldMkLst>
        <pc:spChg chg="del">
          <ac:chgData name="Siegbert Rudolph" userId="2af4d44886c067cc" providerId="LiveId" clId="{C1E51901-F776-49BE-93D9-F578464B91CF}" dt="2021-04-30T15:13:20.707" v="0" actId="478"/>
          <ac:spMkLst>
            <pc:docMk/>
            <pc:sldMk cId="0" sldId="296"/>
            <ac:spMk id="2" creationId="{1E5624DA-E63F-4292-9CB4-E2D71DBC0EA7}"/>
          </ac:spMkLst>
        </pc:spChg>
        <pc:spChg chg="mod">
          <ac:chgData name="Siegbert Rudolph" userId="2af4d44886c067cc" providerId="LiveId" clId="{C1E51901-F776-49BE-93D9-F578464B91CF}" dt="2021-04-30T15:13:20.710" v="5" actId="1076"/>
          <ac:spMkLst>
            <pc:docMk/>
            <pc:sldMk cId="0" sldId="296"/>
            <ac:spMk id="3" creationId="{0DD30194-CA88-40F4-96B8-D4BEE98AA941}"/>
          </ac:spMkLst>
        </pc:spChg>
      </pc:sldChg>
      <pc:sldChg chg="delSp modSp mod">
        <pc:chgData name="Siegbert Rudolph" userId="2af4d44886c067cc" providerId="LiveId" clId="{C1E51901-F776-49BE-93D9-F578464B91CF}" dt="2021-04-30T15:13:20.738" v="47" actId="1076"/>
        <pc:sldMkLst>
          <pc:docMk/>
          <pc:sldMk cId="0" sldId="334"/>
        </pc:sldMkLst>
        <pc:spChg chg="del">
          <ac:chgData name="Siegbert Rudolph" userId="2af4d44886c067cc" providerId="LiveId" clId="{C1E51901-F776-49BE-93D9-F578464B91CF}" dt="2021-04-30T15:13:20.734" v="42" actId="478"/>
          <ac:spMkLst>
            <pc:docMk/>
            <pc:sldMk cId="0" sldId="334"/>
            <ac:spMk id="2" creationId="{5D18302F-F282-4800-87E6-41202E85B927}"/>
          </ac:spMkLst>
        </pc:spChg>
        <pc:spChg chg="mod">
          <ac:chgData name="Siegbert Rudolph" userId="2af4d44886c067cc" providerId="LiveId" clId="{C1E51901-F776-49BE-93D9-F578464B91CF}" dt="2021-04-30T15:13:20.738" v="47" actId="1076"/>
          <ac:spMkLst>
            <pc:docMk/>
            <pc:sldMk cId="0" sldId="334"/>
            <ac:spMk id="5" creationId="{A5A09ED9-EC12-4341-A619-0F8DC43D29F0}"/>
          </ac:spMkLst>
        </pc:spChg>
      </pc:sldChg>
      <pc:sldChg chg="delSp modSp mod">
        <pc:chgData name="Siegbert Rudolph" userId="2af4d44886c067cc" providerId="LiveId" clId="{C1E51901-F776-49BE-93D9-F578464B91CF}" dt="2021-04-30T15:13:20.714" v="11" actId="1076"/>
        <pc:sldMkLst>
          <pc:docMk/>
          <pc:sldMk cId="2002025253" sldId="456"/>
        </pc:sldMkLst>
        <pc:spChg chg="mod">
          <ac:chgData name="Siegbert Rudolph" userId="2af4d44886c067cc" providerId="LiveId" clId="{C1E51901-F776-49BE-93D9-F578464B91CF}" dt="2021-04-30T15:13:20.714" v="11" actId="1076"/>
          <ac:spMkLst>
            <pc:docMk/>
            <pc:sldMk cId="2002025253" sldId="456"/>
            <ac:spMk id="4" creationId="{B1556A80-666A-4798-9279-4AC4851E9591}"/>
          </ac:spMkLst>
        </pc:spChg>
        <pc:spChg chg="del">
          <ac:chgData name="Siegbert Rudolph" userId="2af4d44886c067cc" providerId="LiveId" clId="{C1E51901-F776-49BE-93D9-F578464B91CF}" dt="2021-04-30T15:13:20.711" v="6" actId="478"/>
          <ac:spMkLst>
            <pc:docMk/>
            <pc:sldMk cId="2002025253" sldId="456"/>
            <ac:spMk id="5" creationId="{44490BB7-B999-48DA-B89A-3F408A327373}"/>
          </ac:spMkLst>
        </pc:spChg>
      </pc:sldChg>
      <pc:sldChg chg="delSp modSp mod">
        <pc:chgData name="Siegbert Rudolph" userId="2af4d44886c067cc" providerId="LiveId" clId="{C1E51901-F776-49BE-93D9-F578464B91CF}" dt="2021-04-30T15:13:20.719" v="17" actId="1076"/>
        <pc:sldMkLst>
          <pc:docMk/>
          <pc:sldMk cId="3974129105" sldId="457"/>
        </pc:sldMkLst>
        <pc:spChg chg="mod">
          <ac:chgData name="Siegbert Rudolph" userId="2af4d44886c067cc" providerId="LiveId" clId="{C1E51901-F776-49BE-93D9-F578464B91CF}" dt="2021-04-30T15:13:20.719" v="17" actId="1076"/>
          <ac:spMkLst>
            <pc:docMk/>
            <pc:sldMk cId="3974129105" sldId="457"/>
            <ac:spMk id="4" creationId="{73267CA7-34BA-4C0D-9770-286B60B67121}"/>
          </ac:spMkLst>
        </pc:spChg>
        <pc:spChg chg="del">
          <ac:chgData name="Siegbert Rudolph" userId="2af4d44886c067cc" providerId="LiveId" clId="{C1E51901-F776-49BE-93D9-F578464B91CF}" dt="2021-04-30T15:13:20.715" v="12" actId="478"/>
          <ac:spMkLst>
            <pc:docMk/>
            <pc:sldMk cId="3974129105" sldId="457"/>
            <ac:spMk id="5" creationId="{1DC0073D-BEEC-4703-B73B-921DB91F7B1A}"/>
          </ac:spMkLst>
        </pc:spChg>
      </pc:sldChg>
      <pc:sldChg chg="delSp modSp mod">
        <pc:chgData name="Siegbert Rudolph" userId="2af4d44886c067cc" providerId="LiveId" clId="{C1E51901-F776-49BE-93D9-F578464B91CF}" dt="2021-04-30T15:13:20.723" v="23" actId="1076"/>
        <pc:sldMkLst>
          <pc:docMk/>
          <pc:sldMk cId="2960132933" sldId="458"/>
        </pc:sldMkLst>
        <pc:spChg chg="mod">
          <ac:chgData name="Siegbert Rudolph" userId="2af4d44886c067cc" providerId="LiveId" clId="{C1E51901-F776-49BE-93D9-F578464B91CF}" dt="2021-04-30T15:13:20.723" v="23" actId="1076"/>
          <ac:spMkLst>
            <pc:docMk/>
            <pc:sldMk cId="2960132933" sldId="458"/>
            <ac:spMk id="4" creationId="{EC2A689E-3699-48B5-B3FF-D8D0F0F2982E}"/>
          </ac:spMkLst>
        </pc:spChg>
        <pc:spChg chg="del">
          <ac:chgData name="Siegbert Rudolph" userId="2af4d44886c067cc" providerId="LiveId" clId="{C1E51901-F776-49BE-93D9-F578464B91CF}" dt="2021-04-30T15:13:20.719" v="18" actId="478"/>
          <ac:spMkLst>
            <pc:docMk/>
            <pc:sldMk cId="2960132933" sldId="458"/>
            <ac:spMk id="5" creationId="{959E81A9-A3EE-4CC8-B0D1-A278B46F3B58}"/>
          </ac:spMkLst>
        </pc:spChg>
      </pc:sldChg>
      <pc:sldChg chg="delSp modSp mod">
        <pc:chgData name="Siegbert Rudolph" userId="2af4d44886c067cc" providerId="LiveId" clId="{C1E51901-F776-49BE-93D9-F578464B91CF}" dt="2021-04-30T15:13:20.727" v="29" actId="1076"/>
        <pc:sldMkLst>
          <pc:docMk/>
          <pc:sldMk cId="0" sldId="593"/>
        </pc:sldMkLst>
        <pc:spChg chg="del">
          <ac:chgData name="Siegbert Rudolph" userId="2af4d44886c067cc" providerId="LiveId" clId="{C1E51901-F776-49BE-93D9-F578464B91CF}" dt="2021-04-30T15:13:20.723" v="24" actId="478"/>
          <ac:spMkLst>
            <pc:docMk/>
            <pc:sldMk cId="0" sldId="593"/>
            <ac:spMk id="2" creationId="{58A07937-1CEA-40F1-9DED-D47DFE9D796B}"/>
          </ac:spMkLst>
        </pc:spChg>
        <pc:spChg chg="mod">
          <ac:chgData name="Siegbert Rudolph" userId="2af4d44886c067cc" providerId="LiveId" clId="{C1E51901-F776-49BE-93D9-F578464B91CF}" dt="2021-04-30T15:13:20.727" v="29" actId="1076"/>
          <ac:spMkLst>
            <pc:docMk/>
            <pc:sldMk cId="0" sldId="593"/>
            <ac:spMk id="3" creationId="{266D0F32-A042-4F0F-887D-D47729CE0F01}"/>
          </ac:spMkLst>
        </pc:spChg>
      </pc:sldChg>
      <pc:sldChg chg="delSp modSp mod">
        <pc:chgData name="Siegbert Rudolph" userId="2af4d44886c067cc" providerId="LiveId" clId="{C1E51901-F776-49BE-93D9-F578464B91CF}" dt="2021-04-30T15:13:20.730" v="35" actId="1076"/>
        <pc:sldMkLst>
          <pc:docMk/>
          <pc:sldMk cId="3185387011" sldId="594"/>
        </pc:sldMkLst>
        <pc:spChg chg="mod">
          <ac:chgData name="Siegbert Rudolph" userId="2af4d44886c067cc" providerId="LiveId" clId="{C1E51901-F776-49BE-93D9-F578464B91CF}" dt="2021-04-30T15:13:20.730" v="35" actId="1076"/>
          <ac:spMkLst>
            <pc:docMk/>
            <pc:sldMk cId="3185387011" sldId="594"/>
            <ac:spMk id="3" creationId="{D8B2779E-16D3-4292-A991-13BB0FEE42B0}"/>
          </ac:spMkLst>
        </pc:spChg>
        <pc:spChg chg="del">
          <ac:chgData name="Siegbert Rudolph" userId="2af4d44886c067cc" providerId="LiveId" clId="{C1E51901-F776-49BE-93D9-F578464B91CF}" dt="2021-04-30T15:13:20.727" v="30" actId="478"/>
          <ac:spMkLst>
            <pc:docMk/>
            <pc:sldMk cId="3185387011" sldId="594"/>
            <ac:spMk id="4" creationId="{D7771D23-47D5-4FD2-9D45-DE095C80F19C}"/>
          </ac:spMkLst>
        </pc:spChg>
      </pc:sldChg>
      <pc:sldChg chg="delSp modSp mod">
        <pc:chgData name="Siegbert Rudolph" userId="2af4d44886c067cc" providerId="LiveId" clId="{C1E51901-F776-49BE-93D9-F578464B91CF}" dt="2021-04-30T15:13:20.734" v="41" actId="1076"/>
        <pc:sldMkLst>
          <pc:docMk/>
          <pc:sldMk cId="3153623981" sldId="595"/>
        </pc:sldMkLst>
        <pc:spChg chg="del">
          <ac:chgData name="Siegbert Rudolph" userId="2af4d44886c067cc" providerId="LiveId" clId="{C1E51901-F776-49BE-93D9-F578464B91CF}" dt="2021-04-30T15:13:20.731" v="36" actId="478"/>
          <ac:spMkLst>
            <pc:docMk/>
            <pc:sldMk cId="3153623981" sldId="595"/>
            <ac:spMk id="2" creationId="{EFE801F2-DEED-43C8-AF08-9CBCA53A4CBA}"/>
          </ac:spMkLst>
        </pc:spChg>
        <pc:spChg chg="mod">
          <ac:chgData name="Siegbert Rudolph" userId="2af4d44886c067cc" providerId="LiveId" clId="{C1E51901-F776-49BE-93D9-F578464B91CF}" dt="2021-04-30T15:13:20.734" v="41" actId="1076"/>
          <ac:spMkLst>
            <pc:docMk/>
            <pc:sldMk cId="3153623981" sldId="595"/>
            <ac:spMk id="3" creationId="{DCCB2F55-E904-4CB9-A69E-10D307CE315C}"/>
          </ac:spMkLst>
        </pc:spChg>
      </pc:sldChg>
    </pc:docChg>
  </pc:docChgLst>
  <pc:docChgLst>
    <pc:chgData name="Siegbert Rudolph" userId="2af4d44886c067cc" providerId="LiveId" clId="{4F9A5C85-F16A-44E1-A4D9-FC0DBE7A58F9}"/>
    <pc:docChg chg="custSel modSld">
      <pc:chgData name="Siegbert Rudolph" userId="2af4d44886c067cc" providerId="LiveId" clId="{4F9A5C85-F16A-44E1-A4D9-FC0DBE7A58F9}" dt="2024-03-26T16:38:12.061" v="47" actId="1076"/>
      <pc:docMkLst>
        <pc:docMk/>
      </pc:docMkLst>
      <pc:sldChg chg="delSp modSp mod">
        <pc:chgData name="Siegbert Rudolph" userId="2af4d44886c067cc" providerId="LiveId" clId="{4F9A5C85-F16A-44E1-A4D9-FC0DBE7A58F9}" dt="2024-03-26T16:38:12.061" v="47" actId="1076"/>
        <pc:sldMkLst>
          <pc:docMk/>
          <pc:sldMk cId="0" sldId="334"/>
        </pc:sldMkLst>
        <pc:spChg chg="del">
          <ac:chgData name="Siegbert Rudolph" userId="2af4d44886c067cc" providerId="LiveId" clId="{4F9A5C85-F16A-44E1-A4D9-FC0DBE7A58F9}" dt="2024-03-26T16:38:12.046" v="42" actId="478"/>
          <ac:spMkLst>
            <pc:docMk/>
            <pc:sldMk cId="0" sldId="334"/>
            <ac:spMk id="2" creationId="{23025998-90F0-724A-A5FA-9F7916DF0B43}"/>
          </ac:spMkLst>
        </pc:spChg>
        <pc:spChg chg="mod">
          <ac:chgData name="Siegbert Rudolph" userId="2af4d44886c067cc" providerId="LiveId" clId="{4F9A5C85-F16A-44E1-A4D9-FC0DBE7A58F9}" dt="2024-03-26T16:38:12.061" v="47" actId="1076"/>
          <ac:spMkLst>
            <pc:docMk/>
            <pc:sldMk cId="0" sldId="334"/>
            <ac:spMk id="5" creationId="{553B2B04-1C27-9A04-1608-DA977B2A1B76}"/>
          </ac:spMkLst>
        </pc:spChg>
      </pc:sldChg>
      <pc:sldChg chg="delSp modSp mod">
        <pc:chgData name="Siegbert Rudolph" userId="2af4d44886c067cc" providerId="LiveId" clId="{4F9A5C85-F16A-44E1-A4D9-FC0DBE7A58F9}" dt="2024-03-26T16:38:12.014" v="5" actId="1076"/>
        <pc:sldMkLst>
          <pc:docMk/>
          <pc:sldMk cId="0" sldId="444"/>
        </pc:sldMkLst>
        <pc:spChg chg="del">
          <ac:chgData name="Siegbert Rudolph" userId="2af4d44886c067cc" providerId="LiveId" clId="{4F9A5C85-F16A-44E1-A4D9-FC0DBE7A58F9}" dt="2024-03-26T16:38:12.014" v="0" actId="478"/>
          <ac:spMkLst>
            <pc:docMk/>
            <pc:sldMk cId="0" sldId="444"/>
            <ac:spMk id="2" creationId="{5CD1595F-3EF8-0B42-AF5D-C9A1B3E5351C}"/>
          </ac:spMkLst>
        </pc:spChg>
        <pc:spChg chg="mod">
          <ac:chgData name="Siegbert Rudolph" userId="2af4d44886c067cc" providerId="LiveId" clId="{4F9A5C85-F16A-44E1-A4D9-FC0DBE7A58F9}" dt="2024-03-26T16:38:12.014" v="5" actId="1076"/>
          <ac:spMkLst>
            <pc:docMk/>
            <pc:sldMk cId="0" sldId="444"/>
            <ac:spMk id="3" creationId="{7D7B9D4E-8E41-4B6D-5E7E-E648051739AC}"/>
          </ac:spMkLst>
        </pc:spChg>
      </pc:sldChg>
      <pc:sldChg chg="delSp modSp mod">
        <pc:chgData name="Siegbert Rudolph" userId="2af4d44886c067cc" providerId="LiveId" clId="{4F9A5C85-F16A-44E1-A4D9-FC0DBE7A58F9}" dt="2024-03-26T16:38:12.030" v="11" actId="1076"/>
        <pc:sldMkLst>
          <pc:docMk/>
          <pc:sldMk cId="2002025253" sldId="456"/>
        </pc:sldMkLst>
        <pc:spChg chg="del">
          <ac:chgData name="Siegbert Rudolph" userId="2af4d44886c067cc" providerId="LiveId" clId="{4F9A5C85-F16A-44E1-A4D9-FC0DBE7A58F9}" dt="2024-03-26T16:38:12.014" v="6" actId="478"/>
          <ac:spMkLst>
            <pc:docMk/>
            <pc:sldMk cId="2002025253" sldId="456"/>
            <ac:spMk id="5" creationId="{A2DED948-4146-1DA3-DBF9-429D9BCFC69A}"/>
          </ac:spMkLst>
        </pc:spChg>
        <pc:spChg chg="mod">
          <ac:chgData name="Siegbert Rudolph" userId="2af4d44886c067cc" providerId="LiveId" clId="{4F9A5C85-F16A-44E1-A4D9-FC0DBE7A58F9}" dt="2024-03-26T16:38:12.030" v="11" actId="1076"/>
          <ac:spMkLst>
            <pc:docMk/>
            <pc:sldMk cId="2002025253" sldId="456"/>
            <ac:spMk id="7" creationId="{FE2B5B6C-8828-C88B-4A56-A09FC949624C}"/>
          </ac:spMkLst>
        </pc:spChg>
      </pc:sldChg>
      <pc:sldChg chg="delSp modSp mod">
        <pc:chgData name="Siegbert Rudolph" userId="2af4d44886c067cc" providerId="LiveId" clId="{4F9A5C85-F16A-44E1-A4D9-FC0DBE7A58F9}" dt="2024-03-26T16:38:12.030" v="17" actId="1076"/>
        <pc:sldMkLst>
          <pc:docMk/>
          <pc:sldMk cId="3974129105" sldId="457"/>
        </pc:sldMkLst>
        <pc:spChg chg="del">
          <ac:chgData name="Siegbert Rudolph" userId="2af4d44886c067cc" providerId="LiveId" clId="{4F9A5C85-F16A-44E1-A4D9-FC0DBE7A58F9}" dt="2024-03-26T16:38:12.030" v="12" actId="478"/>
          <ac:spMkLst>
            <pc:docMk/>
            <pc:sldMk cId="3974129105" sldId="457"/>
            <ac:spMk id="5" creationId="{CE5A20B1-2FF4-44C3-07D3-09052E8E35CC}"/>
          </ac:spMkLst>
        </pc:spChg>
        <pc:spChg chg="mod">
          <ac:chgData name="Siegbert Rudolph" userId="2af4d44886c067cc" providerId="LiveId" clId="{4F9A5C85-F16A-44E1-A4D9-FC0DBE7A58F9}" dt="2024-03-26T16:38:12.030" v="17" actId="1076"/>
          <ac:spMkLst>
            <pc:docMk/>
            <pc:sldMk cId="3974129105" sldId="457"/>
            <ac:spMk id="7" creationId="{499D7632-3D28-8DB3-8ECB-854FD09C2004}"/>
          </ac:spMkLst>
        </pc:spChg>
      </pc:sldChg>
      <pc:sldChg chg="delSp modSp mod">
        <pc:chgData name="Siegbert Rudolph" userId="2af4d44886c067cc" providerId="LiveId" clId="{4F9A5C85-F16A-44E1-A4D9-FC0DBE7A58F9}" dt="2024-03-26T16:38:12.030" v="23" actId="1076"/>
        <pc:sldMkLst>
          <pc:docMk/>
          <pc:sldMk cId="2960132933" sldId="458"/>
        </pc:sldMkLst>
        <pc:spChg chg="del">
          <ac:chgData name="Siegbert Rudolph" userId="2af4d44886c067cc" providerId="LiveId" clId="{4F9A5C85-F16A-44E1-A4D9-FC0DBE7A58F9}" dt="2024-03-26T16:38:12.030" v="18" actId="478"/>
          <ac:spMkLst>
            <pc:docMk/>
            <pc:sldMk cId="2960132933" sldId="458"/>
            <ac:spMk id="5" creationId="{DE3773E3-36C2-ABC9-08E4-39758F627539}"/>
          </ac:spMkLst>
        </pc:spChg>
        <pc:spChg chg="mod">
          <ac:chgData name="Siegbert Rudolph" userId="2af4d44886c067cc" providerId="LiveId" clId="{4F9A5C85-F16A-44E1-A4D9-FC0DBE7A58F9}" dt="2024-03-26T16:38:12.030" v="23" actId="1076"/>
          <ac:spMkLst>
            <pc:docMk/>
            <pc:sldMk cId="2960132933" sldId="458"/>
            <ac:spMk id="7" creationId="{11C9549C-4834-A17B-B488-216F39E5A58D}"/>
          </ac:spMkLst>
        </pc:spChg>
      </pc:sldChg>
      <pc:sldChg chg="delSp modSp mod">
        <pc:chgData name="Siegbert Rudolph" userId="2af4d44886c067cc" providerId="LiveId" clId="{4F9A5C85-F16A-44E1-A4D9-FC0DBE7A58F9}" dt="2024-03-26T16:38:12.046" v="29" actId="1076"/>
        <pc:sldMkLst>
          <pc:docMk/>
          <pc:sldMk cId="0" sldId="593"/>
        </pc:sldMkLst>
        <pc:spChg chg="del">
          <ac:chgData name="Siegbert Rudolph" userId="2af4d44886c067cc" providerId="LiveId" clId="{4F9A5C85-F16A-44E1-A4D9-FC0DBE7A58F9}" dt="2024-03-26T16:38:12.030" v="24" actId="478"/>
          <ac:spMkLst>
            <pc:docMk/>
            <pc:sldMk cId="0" sldId="593"/>
            <ac:spMk id="2" creationId="{02BF3ECC-ECB5-CF9C-AD9B-D2B094A3D255}"/>
          </ac:spMkLst>
        </pc:spChg>
        <pc:spChg chg="mod">
          <ac:chgData name="Siegbert Rudolph" userId="2af4d44886c067cc" providerId="LiveId" clId="{4F9A5C85-F16A-44E1-A4D9-FC0DBE7A58F9}" dt="2024-03-26T16:38:12.046" v="29" actId="1076"/>
          <ac:spMkLst>
            <pc:docMk/>
            <pc:sldMk cId="0" sldId="593"/>
            <ac:spMk id="3" creationId="{08FF31D0-5E17-3A51-FAB6-282B546816A7}"/>
          </ac:spMkLst>
        </pc:spChg>
      </pc:sldChg>
      <pc:sldChg chg="delSp modSp mod">
        <pc:chgData name="Siegbert Rudolph" userId="2af4d44886c067cc" providerId="LiveId" clId="{4F9A5C85-F16A-44E1-A4D9-FC0DBE7A58F9}" dt="2024-03-26T16:38:12.046" v="35" actId="1076"/>
        <pc:sldMkLst>
          <pc:docMk/>
          <pc:sldMk cId="3185387011" sldId="594"/>
        </pc:sldMkLst>
        <pc:spChg chg="mod">
          <ac:chgData name="Siegbert Rudolph" userId="2af4d44886c067cc" providerId="LiveId" clId="{4F9A5C85-F16A-44E1-A4D9-FC0DBE7A58F9}" dt="2024-03-26T16:38:12.046" v="35" actId="1076"/>
          <ac:spMkLst>
            <pc:docMk/>
            <pc:sldMk cId="3185387011" sldId="594"/>
            <ac:spMk id="3" creationId="{2CF4E64E-C4B0-BF56-9FC8-31215A14AEF8}"/>
          </ac:spMkLst>
        </pc:spChg>
        <pc:spChg chg="del">
          <ac:chgData name="Siegbert Rudolph" userId="2af4d44886c067cc" providerId="LiveId" clId="{4F9A5C85-F16A-44E1-A4D9-FC0DBE7A58F9}" dt="2024-03-26T16:38:12.046" v="30" actId="478"/>
          <ac:spMkLst>
            <pc:docMk/>
            <pc:sldMk cId="3185387011" sldId="594"/>
            <ac:spMk id="4" creationId="{4D5288EC-33BC-4582-CACB-E760B4DA6F25}"/>
          </ac:spMkLst>
        </pc:spChg>
      </pc:sldChg>
      <pc:sldChg chg="delSp modSp mod">
        <pc:chgData name="Siegbert Rudolph" userId="2af4d44886c067cc" providerId="LiveId" clId="{4F9A5C85-F16A-44E1-A4D9-FC0DBE7A58F9}" dt="2024-03-26T16:38:12.046" v="41" actId="1076"/>
        <pc:sldMkLst>
          <pc:docMk/>
          <pc:sldMk cId="3153623981" sldId="595"/>
        </pc:sldMkLst>
        <pc:spChg chg="del">
          <ac:chgData name="Siegbert Rudolph" userId="2af4d44886c067cc" providerId="LiveId" clId="{4F9A5C85-F16A-44E1-A4D9-FC0DBE7A58F9}" dt="2024-03-26T16:38:12.046" v="36" actId="478"/>
          <ac:spMkLst>
            <pc:docMk/>
            <pc:sldMk cId="3153623981" sldId="595"/>
            <ac:spMk id="2" creationId="{95794744-A758-96B9-B4A9-FC69D9305EA7}"/>
          </ac:spMkLst>
        </pc:spChg>
        <pc:spChg chg="mod">
          <ac:chgData name="Siegbert Rudolph" userId="2af4d44886c067cc" providerId="LiveId" clId="{4F9A5C85-F16A-44E1-A4D9-FC0DBE7A58F9}" dt="2024-03-26T16:38:12.046" v="41" actId="1076"/>
          <ac:spMkLst>
            <pc:docMk/>
            <pc:sldMk cId="3153623981" sldId="595"/>
            <ac:spMk id="3" creationId="{56B0FB48-407C-DA79-6402-E7C6E82084F2}"/>
          </ac:spMkLst>
        </pc:spChg>
      </pc:sldChg>
    </pc:docChg>
  </pc:docChgLst>
  <pc:docChgLst>
    <pc:chgData name="Siegbert Rudolph" userId="2af4d44886c067cc" providerId="LiveId" clId="{17238119-C4C6-4C99-B125-D0ACC6863E96}"/>
    <pc:docChg chg="modSld">
      <pc:chgData name="Siegbert Rudolph" userId="2af4d44886c067cc" providerId="LiveId" clId="{17238119-C4C6-4C99-B125-D0ACC6863E96}" dt="2023-05-20T09:03:06.335" v="408" actId="1076"/>
      <pc:docMkLst>
        <pc:docMk/>
      </pc:docMkLst>
      <pc:sldChg chg="addSp modSp mod modAnim">
        <pc:chgData name="Siegbert Rudolph" userId="2af4d44886c067cc" providerId="LiveId" clId="{17238119-C4C6-4C99-B125-D0ACC6863E96}" dt="2023-05-20T09:03:06.335" v="408" actId="1076"/>
        <pc:sldMkLst>
          <pc:docMk/>
          <pc:sldMk cId="2002025253" sldId="456"/>
        </pc:sldMkLst>
        <pc:spChg chg="add mod">
          <ac:chgData name="Siegbert Rudolph" userId="2af4d44886c067cc" providerId="LiveId" clId="{17238119-C4C6-4C99-B125-D0ACC6863E96}" dt="2023-05-20T06:45:00.591" v="2" actId="1076"/>
          <ac:spMkLst>
            <pc:docMk/>
            <pc:sldMk cId="2002025253" sldId="456"/>
            <ac:spMk id="4" creationId="{958C623E-6BF3-B377-FD6D-4440F6EBC786}"/>
          </ac:spMkLst>
        </pc:spChg>
        <pc:spChg chg="add mod">
          <ac:chgData name="Siegbert Rudolph" userId="2af4d44886c067cc" providerId="LiveId" clId="{17238119-C4C6-4C99-B125-D0ACC6863E96}" dt="2023-05-20T08:30:14.420" v="382" actId="1035"/>
          <ac:spMkLst>
            <pc:docMk/>
            <pc:sldMk cId="2002025253" sldId="456"/>
            <ac:spMk id="6" creationId="{58159E1B-C232-252C-78BD-43988C030279}"/>
          </ac:spMkLst>
        </pc:spChg>
        <pc:spChg chg="mod ord">
          <ac:chgData name="Siegbert Rudolph" userId="2af4d44886c067cc" providerId="LiveId" clId="{17238119-C4C6-4C99-B125-D0ACC6863E96}" dt="2023-05-20T08:21:30.176" v="31" actId="20577"/>
          <ac:spMkLst>
            <pc:docMk/>
            <pc:sldMk cId="2002025253" sldId="456"/>
            <ac:spMk id="8" creationId="{DD93202D-019C-4A68-AFC0-2CD5D832BB5D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26" creationId="{F63F64B7-CC99-436E-B727-EFE546DAB057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0" creationId="{642C05FA-94C0-4CC0-B94F-5D491DBFE835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1" creationId="{0E504805-ABDD-4972-B5FC-C7D5FA3CF7D8}"/>
          </ac:spMkLst>
        </pc:spChg>
        <pc:spChg chg="mod ord">
          <ac:chgData name="Siegbert Rudolph" userId="2af4d44886c067cc" providerId="LiveId" clId="{17238119-C4C6-4C99-B125-D0ACC6863E96}" dt="2023-05-20T08:21:34.187" v="33" actId="20577"/>
          <ac:spMkLst>
            <pc:docMk/>
            <pc:sldMk cId="2002025253" sldId="456"/>
            <ac:spMk id="32" creationId="{A1597814-2A6D-42C1-BBFF-744B98E4C08E}"/>
          </ac:spMkLst>
        </pc:spChg>
        <pc:spChg chg="mod">
          <ac:chgData name="Siegbert Rudolph" userId="2af4d44886c067cc" providerId="LiveId" clId="{17238119-C4C6-4C99-B125-D0ACC6863E96}" dt="2023-05-20T08:24:36.591" v="131" actId="20577"/>
          <ac:spMkLst>
            <pc:docMk/>
            <pc:sldMk cId="2002025253" sldId="456"/>
            <ac:spMk id="33" creationId="{00000000-0000-0000-0000-000000000000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4" creationId="{272F982B-AEF0-4138-9957-658E07DDC937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5" creationId="{BBD72B83-A2AB-4468-B512-187E8405D1B1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6" creationId="{CAA73446-80BC-4D93-99FE-D856DC668265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7" creationId="{4481BF73-CFAA-48DA-B223-2920CCC46823}"/>
          </ac:spMkLst>
        </pc:spChg>
        <pc:spChg chg="mod ord">
          <ac:chgData name="Siegbert Rudolph" userId="2af4d44886c067cc" providerId="LiveId" clId="{17238119-C4C6-4C99-B125-D0ACC6863E96}" dt="2023-05-20T08:21:56.622" v="44" actId="20577"/>
          <ac:spMkLst>
            <pc:docMk/>
            <pc:sldMk cId="2002025253" sldId="456"/>
            <ac:spMk id="38" creationId="{DC77E01A-2141-4ED6-A730-3148BA3355D4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39" creationId="{61D557D6-99B5-4933-B984-7E617B07361F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0" creationId="{C65921B8-0B19-4C19-BB8E-6B743695CCF6}"/>
          </ac:spMkLst>
        </pc:spChg>
        <pc:spChg chg="mod ord">
          <ac:chgData name="Siegbert Rudolph" userId="2af4d44886c067cc" providerId="LiveId" clId="{17238119-C4C6-4C99-B125-D0ACC6863E96}" dt="2023-05-20T08:30:40.830" v="385" actId="207"/>
          <ac:spMkLst>
            <pc:docMk/>
            <pc:sldMk cId="2002025253" sldId="456"/>
            <ac:spMk id="41" creationId="{EFDF2DD7-3CA4-4E2D-96CA-37637854CA7B}"/>
          </ac:spMkLst>
        </pc:spChg>
        <pc:spChg chg="mod ord">
          <ac:chgData name="Siegbert Rudolph" userId="2af4d44886c067cc" providerId="LiveId" clId="{17238119-C4C6-4C99-B125-D0ACC6863E96}" dt="2023-05-20T08:21:38.485" v="35" actId="20577"/>
          <ac:spMkLst>
            <pc:docMk/>
            <pc:sldMk cId="2002025253" sldId="456"/>
            <ac:spMk id="42" creationId="{0E2B4083-9D10-449F-B2A8-31D5D070235F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3" creationId="{23659C55-E29F-4A43-A95E-FA68FA6B1E40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4" creationId="{9C7D2DF6-6A6E-4B30-B6B8-C795BA879E03}"/>
          </ac:spMkLst>
        </pc:spChg>
        <pc:spChg chg="mod ord">
          <ac:chgData name="Siegbert Rudolph" userId="2af4d44886c067cc" providerId="LiveId" clId="{17238119-C4C6-4C99-B125-D0ACC6863E96}" dt="2023-05-20T08:21:42.442" v="37" actId="20577"/>
          <ac:spMkLst>
            <pc:docMk/>
            <pc:sldMk cId="2002025253" sldId="456"/>
            <ac:spMk id="45" creationId="{030B0FA8-D17E-480A-994A-28C6E2F5BE91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6" creationId="{6C6E556B-71D3-4B98-BA72-02A76F84F511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7" creationId="{3454C0D2-83A9-4ACC-9B5D-B5462D31859C}"/>
          </ac:spMkLst>
        </pc:spChg>
        <pc:spChg chg="mod ord">
          <ac:chgData name="Siegbert Rudolph" userId="2af4d44886c067cc" providerId="LiveId" clId="{17238119-C4C6-4C99-B125-D0ACC6863E96}" dt="2023-05-20T08:21:45.861" v="39" actId="20577"/>
          <ac:spMkLst>
            <pc:docMk/>
            <pc:sldMk cId="2002025253" sldId="456"/>
            <ac:spMk id="48" creationId="{D7395340-0AF4-4195-987D-DE900CC9D672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49" creationId="{ED837349-6C4D-4F14-9E9D-7AB260DECD29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50" creationId="{A338B442-F816-4541-AD19-766F59DC94B1}"/>
          </ac:spMkLst>
        </pc:spChg>
        <pc:spChg chg="mod ord">
          <ac:chgData name="Siegbert Rudolph" userId="2af4d44886c067cc" providerId="LiveId" clId="{17238119-C4C6-4C99-B125-D0ACC6863E96}" dt="2023-05-20T08:21:53.298" v="42" actId="14100"/>
          <ac:spMkLst>
            <pc:docMk/>
            <pc:sldMk cId="2002025253" sldId="456"/>
            <ac:spMk id="51" creationId="{1807E75D-6C00-4500-9B55-BBB5586EA40A}"/>
          </ac:spMkLst>
        </pc:spChg>
        <pc:spChg chg="mod">
          <ac:chgData name="Siegbert Rudolph" userId="2af4d44886c067cc" providerId="LiveId" clId="{17238119-C4C6-4C99-B125-D0ACC6863E96}" dt="2023-05-20T08:29:57.148" v="364" actId="6549"/>
          <ac:spMkLst>
            <pc:docMk/>
            <pc:sldMk cId="2002025253" sldId="456"/>
            <ac:spMk id="131" creationId="{00000000-0000-0000-0000-000000000000}"/>
          </ac:spMkLst>
        </pc:spChg>
        <pc:spChg chg="ord">
          <ac:chgData name="Siegbert Rudolph" userId="2af4d44886c067cc" providerId="LiveId" clId="{17238119-C4C6-4C99-B125-D0ACC6863E96}" dt="2023-05-20T06:45:15.677" v="3" actId="166"/>
          <ac:spMkLst>
            <pc:docMk/>
            <pc:sldMk cId="2002025253" sldId="456"/>
            <ac:spMk id="145" creationId="{00000000-0000-0000-0000-000000000000}"/>
          </ac:spMkLst>
        </pc:spChg>
        <pc:picChg chg="mod ord">
          <ac:chgData name="Siegbert Rudolph" userId="2af4d44886c067cc" providerId="LiveId" clId="{17238119-C4C6-4C99-B125-D0ACC6863E96}" dt="2023-05-20T09:03:06.335" v="408" actId="1076"/>
          <ac:picMkLst>
            <pc:docMk/>
            <pc:sldMk cId="2002025253" sldId="456"/>
            <ac:picMk id="3" creationId="{5D3B012B-D1A3-4607-BE3B-A62AF83054B0}"/>
          </ac:picMkLst>
        </pc:picChg>
      </pc:sldChg>
      <pc:sldChg chg="addSp modSp mod modAnim">
        <pc:chgData name="Siegbert Rudolph" userId="2af4d44886c067cc" providerId="LiveId" clId="{17238119-C4C6-4C99-B125-D0ACC6863E96}" dt="2023-05-20T08:35:06.590" v="406" actId="1076"/>
        <pc:sldMkLst>
          <pc:docMk/>
          <pc:sldMk cId="3974129105" sldId="457"/>
        </pc:sldMkLst>
        <pc:spChg chg="add mod">
          <ac:chgData name="Siegbert Rudolph" userId="2af4d44886c067cc" providerId="LiveId" clId="{17238119-C4C6-4C99-B125-D0ACC6863E96}" dt="2023-05-20T06:48:52.714" v="22" actId="1076"/>
          <ac:spMkLst>
            <pc:docMk/>
            <pc:sldMk cId="3974129105" sldId="457"/>
            <ac:spMk id="4" creationId="{44BC0C99-94B8-82A1-4A24-C5DA3A30E4B7}"/>
          </ac:spMkLst>
        </pc:spChg>
        <pc:spChg chg="add mod">
          <ac:chgData name="Siegbert Rudolph" userId="2af4d44886c067cc" providerId="LiveId" clId="{17238119-C4C6-4C99-B125-D0ACC6863E96}" dt="2023-05-20T06:48:57.987" v="23" actId="14100"/>
          <ac:spMkLst>
            <pc:docMk/>
            <pc:sldMk cId="3974129105" sldId="457"/>
            <ac:spMk id="6" creationId="{42137FA6-73AA-7D30-3BED-AE5AD52E44B2}"/>
          </ac:spMkLst>
        </pc:spChg>
        <pc:spChg chg="mod ord">
          <ac:chgData name="Siegbert Rudolph" userId="2af4d44886c067cc" providerId="LiveId" clId="{17238119-C4C6-4C99-B125-D0ACC6863E96}" dt="2023-05-20T08:26:27.423" v="307" actId="20577"/>
          <ac:spMkLst>
            <pc:docMk/>
            <pc:sldMk cId="3974129105" sldId="457"/>
            <ac:spMk id="8" creationId="{DD93202D-019C-4A68-AFC0-2CD5D832BB5D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26" creationId="{F63F64B7-CC99-436E-B727-EFE546DAB057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0" creationId="{642C05FA-94C0-4CC0-B94F-5D491DBFE835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1" creationId="{0E504805-ABDD-4972-B5FC-C7D5FA3CF7D8}"/>
          </ac:spMkLst>
        </pc:spChg>
        <pc:spChg chg="mod ord">
          <ac:chgData name="Siegbert Rudolph" userId="2af4d44886c067cc" providerId="LiveId" clId="{17238119-C4C6-4C99-B125-D0ACC6863E96}" dt="2023-05-20T08:26:30.453" v="309" actId="20577"/>
          <ac:spMkLst>
            <pc:docMk/>
            <pc:sldMk cId="3974129105" sldId="457"/>
            <ac:spMk id="32" creationId="{A1597814-2A6D-42C1-BBFF-744B98E4C08E}"/>
          </ac:spMkLst>
        </pc:spChg>
        <pc:spChg chg="mod">
          <ac:chgData name="Siegbert Rudolph" userId="2af4d44886c067cc" providerId="LiveId" clId="{17238119-C4C6-4C99-B125-D0ACC6863E96}" dt="2023-05-20T08:25:23.179" v="245" actId="20577"/>
          <ac:spMkLst>
            <pc:docMk/>
            <pc:sldMk cId="3974129105" sldId="457"/>
            <ac:spMk id="33" creationId="{00000000-0000-0000-0000-000000000000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4" creationId="{272F982B-AEF0-4138-9957-658E07DDC937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5" creationId="{BBD72B83-A2AB-4468-B512-187E8405D1B1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6" creationId="{CAA73446-80BC-4D93-99FE-D856DC668265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37" creationId="{4481BF73-CFAA-48DA-B223-2920CCC46823}"/>
          </ac:spMkLst>
        </pc:spChg>
        <pc:spChg chg="mod ord">
          <ac:chgData name="Siegbert Rudolph" userId="2af4d44886c067cc" providerId="LiveId" clId="{17238119-C4C6-4C99-B125-D0ACC6863E96}" dt="2023-05-20T08:31:02.025" v="388" actId="207"/>
          <ac:spMkLst>
            <pc:docMk/>
            <pc:sldMk cId="3974129105" sldId="457"/>
            <ac:spMk id="38" creationId="{DC77E01A-2141-4ED6-A730-3148BA3355D4}"/>
          </ac:spMkLst>
        </pc:spChg>
        <pc:spChg chg="mod ord">
          <ac:chgData name="Siegbert Rudolph" userId="2af4d44886c067cc" providerId="LiveId" clId="{17238119-C4C6-4C99-B125-D0ACC6863E96}" dt="2023-05-20T08:26:33.939" v="311" actId="20577"/>
          <ac:spMkLst>
            <pc:docMk/>
            <pc:sldMk cId="3974129105" sldId="457"/>
            <ac:spMk id="42" creationId="{0E2B4083-9D10-449F-B2A8-31D5D070235F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43" creationId="{23659C55-E29F-4A43-A95E-FA68FA6B1E40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44" creationId="{9C7D2DF6-6A6E-4B30-B6B8-C795BA879E03}"/>
          </ac:spMkLst>
        </pc:spChg>
        <pc:spChg chg="mod ord">
          <ac:chgData name="Siegbert Rudolph" userId="2af4d44886c067cc" providerId="LiveId" clId="{17238119-C4C6-4C99-B125-D0ACC6863E96}" dt="2023-05-20T08:26:37.851" v="313" actId="20577"/>
          <ac:spMkLst>
            <pc:docMk/>
            <pc:sldMk cId="3974129105" sldId="457"/>
            <ac:spMk id="45" creationId="{030B0FA8-D17E-480A-994A-28C6E2F5BE91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46" creationId="{6C6E556B-71D3-4B98-BA72-02A76F84F511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47" creationId="{3454C0D2-83A9-4ACC-9B5D-B5462D31859C}"/>
          </ac:spMkLst>
        </pc:spChg>
        <pc:spChg chg="mod ord">
          <ac:chgData name="Siegbert Rudolph" userId="2af4d44886c067cc" providerId="LiveId" clId="{17238119-C4C6-4C99-B125-D0ACC6863E96}" dt="2023-05-20T08:26:40.990" v="315" actId="20577"/>
          <ac:spMkLst>
            <pc:docMk/>
            <pc:sldMk cId="3974129105" sldId="457"/>
            <ac:spMk id="48" creationId="{D7395340-0AF4-4195-987D-DE900CC9D672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49" creationId="{ED837349-6C4D-4F14-9E9D-7AB260DECD29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50" creationId="{A338B442-F816-4541-AD19-766F59DC94B1}"/>
          </ac:spMkLst>
        </pc:spChg>
        <pc:spChg chg="mod ord">
          <ac:chgData name="Siegbert Rudolph" userId="2af4d44886c067cc" providerId="LiveId" clId="{17238119-C4C6-4C99-B125-D0ACC6863E96}" dt="2023-05-20T08:35:00.331" v="405" actId="14100"/>
          <ac:spMkLst>
            <pc:docMk/>
            <pc:sldMk cId="3974129105" sldId="457"/>
            <ac:spMk id="51" creationId="{1807E75D-6C00-4500-9B55-BBB5586EA40A}"/>
          </ac:spMkLst>
        </pc:spChg>
        <pc:spChg chg="mod">
          <ac:chgData name="Siegbert Rudolph" userId="2af4d44886c067cc" providerId="LiveId" clId="{17238119-C4C6-4C99-B125-D0ACC6863E96}" dt="2023-05-20T06:48:34.399" v="20" actId="1076"/>
          <ac:spMkLst>
            <pc:docMk/>
            <pc:sldMk cId="3974129105" sldId="457"/>
            <ac:spMk id="131" creationId="{00000000-0000-0000-0000-000000000000}"/>
          </ac:spMkLst>
        </pc:spChg>
        <pc:spChg chg="ord">
          <ac:chgData name="Siegbert Rudolph" userId="2af4d44886c067cc" providerId="LiveId" clId="{17238119-C4C6-4C99-B125-D0ACC6863E96}" dt="2023-05-20T06:49:14.493" v="24" actId="166"/>
          <ac:spMkLst>
            <pc:docMk/>
            <pc:sldMk cId="3974129105" sldId="457"/>
            <ac:spMk id="145" creationId="{00000000-0000-0000-0000-000000000000}"/>
          </ac:spMkLst>
        </pc:spChg>
        <pc:picChg chg="mod ord">
          <ac:chgData name="Siegbert Rudolph" userId="2af4d44886c067cc" providerId="LiveId" clId="{17238119-C4C6-4C99-B125-D0ACC6863E96}" dt="2023-05-20T08:35:06.590" v="406" actId="1076"/>
          <ac:picMkLst>
            <pc:docMk/>
            <pc:sldMk cId="3974129105" sldId="457"/>
            <ac:picMk id="3" creationId="{2F926584-924B-4BD3-B899-9D1FBB26690A}"/>
          </ac:picMkLst>
        </pc:picChg>
      </pc:sldChg>
      <pc:sldChg chg="addSp modSp mod modAnim">
        <pc:chgData name="Siegbert Rudolph" userId="2af4d44886c067cc" providerId="LiveId" clId="{17238119-C4C6-4C99-B125-D0ACC6863E96}" dt="2023-05-20T08:31:27.467" v="393" actId="1076"/>
        <pc:sldMkLst>
          <pc:docMk/>
          <pc:sldMk cId="2960132933" sldId="458"/>
        </pc:sldMkLst>
        <pc:spChg chg="add mod">
          <ac:chgData name="Siegbert Rudolph" userId="2af4d44886c067cc" providerId="LiveId" clId="{17238119-C4C6-4C99-B125-D0ACC6863E96}" dt="2023-05-20T06:46:01.283" v="11"/>
          <ac:spMkLst>
            <pc:docMk/>
            <pc:sldMk cId="2960132933" sldId="458"/>
            <ac:spMk id="4" creationId="{1A117A44-C3DC-9A96-2D95-157C128C580E}"/>
          </ac:spMkLst>
        </pc:spChg>
        <pc:spChg chg="add mod">
          <ac:chgData name="Siegbert Rudolph" userId="2af4d44886c067cc" providerId="LiveId" clId="{17238119-C4C6-4C99-B125-D0ACC6863E96}" dt="2023-05-20T06:46:01.283" v="11"/>
          <ac:spMkLst>
            <pc:docMk/>
            <pc:sldMk cId="2960132933" sldId="458"/>
            <ac:spMk id="6" creationId="{899A3A15-9995-B78D-3A59-BF90E7E2DF38}"/>
          </ac:spMkLst>
        </pc:spChg>
        <pc:spChg chg="mod ord">
          <ac:chgData name="Siegbert Rudolph" userId="2af4d44886c067cc" providerId="LiveId" clId="{17238119-C4C6-4C99-B125-D0ACC6863E96}" dt="2023-05-20T08:27:37.905" v="329" actId="20577"/>
          <ac:spMkLst>
            <pc:docMk/>
            <pc:sldMk cId="2960132933" sldId="458"/>
            <ac:spMk id="8" creationId="{DD93202D-019C-4A68-AFC0-2CD5D832BB5D}"/>
          </ac:spMkLst>
        </pc:spChg>
        <pc:spChg chg="ord">
          <ac:chgData name="Siegbert Rudolph" userId="2af4d44886c067cc" providerId="LiveId" clId="{17238119-C4C6-4C99-B125-D0ACC6863E96}" dt="2023-05-20T06:46:13.606" v="12" actId="166"/>
          <ac:spMkLst>
            <pc:docMk/>
            <pc:sldMk cId="2960132933" sldId="458"/>
            <ac:spMk id="26" creationId="{F63F64B7-CC99-436E-B727-EFE546DAB057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30" creationId="{642C05FA-94C0-4CC0-B94F-5D491DBFE835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31" creationId="{0E504805-ABDD-4972-B5FC-C7D5FA3CF7D8}"/>
          </ac:spMkLst>
        </pc:spChg>
        <pc:spChg chg="mod ord">
          <ac:chgData name="Siegbert Rudolph" userId="2af4d44886c067cc" providerId="LiveId" clId="{17238119-C4C6-4C99-B125-D0ACC6863E96}" dt="2023-05-20T08:27:42.828" v="331" actId="20577"/>
          <ac:spMkLst>
            <pc:docMk/>
            <pc:sldMk cId="2960132933" sldId="458"/>
            <ac:spMk id="32" creationId="{A1597814-2A6D-42C1-BBFF-744B98E4C08E}"/>
          </ac:spMkLst>
        </pc:spChg>
        <pc:spChg chg="mod">
          <ac:chgData name="Siegbert Rudolph" userId="2af4d44886c067cc" providerId="LiveId" clId="{17238119-C4C6-4C99-B125-D0ACC6863E96}" dt="2023-05-20T08:25:54.600" v="303" actId="113"/>
          <ac:spMkLst>
            <pc:docMk/>
            <pc:sldMk cId="2960132933" sldId="458"/>
            <ac:spMk id="33" creationId="{00000000-0000-0000-0000-000000000000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34" creationId="{272F982B-AEF0-4138-9957-658E07DDC937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35" creationId="{BBD72B83-A2AB-4468-B512-187E8405D1B1}"/>
          </ac:spMkLst>
        </pc:spChg>
        <pc:spChg chg="mod ord">
          <ac:chgData name="Siegbert Rudolph" userId="2af4d44886c067cc" providerId="LiveId" clId="{17238119-C4C6-4C99-B125-D0ACC6863E96}" dt="2023-05-20T08:27:48.829" v="333" actId="20577"/>
          <ac:spMkLst>
            <pc:docMk/>
            <pc:sldMk cId="2960132933" sldId="458"/>
            <ac:spMk id="42" creationId="{0E2B4083-9D10-449F-B2A8-31D5D070235F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43" creationId="{23659C55-E29F-4A43-A95E-FA68FA6B1E40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44" creationId="{9C7D2DF6-6A6E-4B30-B6B8-C795BA879E03}"/>
          </ac:spMkLst>
        </pc:spChg>
        <pc:spChg chg="mod ord">
          <ac:chgData name="Siegbert Rudolph" userId="2af4d44886c067cc" providerId="LiveId" clId="{17238119-C4C6-4C99-B125-D0ACC6863E96}" dt="2023-05-20T08:27:53.661" v="335" actId="20577"/>
          <ac:spMkLst>
            <pc:docMk/>
            <pc:sldMk cId="2960132933" sldId="458"/>
            <ac:spMk id="45" creationId="{030B0FA8-D17E-480A-994A-28C6E2F5BE91}"/>
          </ac:spMkLst>
        </pc:spChg>
        <pc:spChg chg="ord">
          <ac:chgData name="Siegbert Rudolph" userId="2af4d44886c067cc" providerId="LiveId" clId="{17238119-C4C6-4C99-B125-D0ACC6863E96}" dt="2023-05-20T06:46:13.606" v="12" actId="166"/>
          <ac:spMkLst>
            <pc:docMk/>
            <pc:sldMk cId="2960132933" sldId="458"/>
            <ac:spMk id="46" creationId="{6C6E556B-71D3-4B98-BA72-02A76F84F511}"/>
          </ac:spMkLst>
        </pc:spChg>
        <pc:spChg chg="ord">
          <ac:chgData name="Siegbert Rudolph" userId="2af4d44886c067cc" providerId="LiveId" clId="{17238119-C4C6-4C99-B125-D0ACC6863E96}" dt="2023-05-20T06:46:13.606" v="12" actId="166"/>
          <ac:spMkLst>
            <pc:docMk/>
            <pc:sldMk cId="2960132933" sldId="458"/>
            <ac:spMk id="47" creationId="{3454C0D2-83A9-4ACC-9B5D-B5462D31859C}"/>
          </ac:spMkLst>
        </pc:spChg>
        <pc:spChg chg="mod ord">
          <ac:chgData name="Siegbert Rudolph" userId="2af4d44886c067cc" providerId="LiveId" clId="{17238119-C4C6-4C99-B125-D0ACC6863E96}" dt="2023-05-20T08:27:58.200" v="337" actId="20577"/>
          <ac:spMkLst>
            <pc:docMk/>
            <pc:sldMk cId="2960132933" sldId="458"/>
            <ac:spMk id="48" creationId="{D7395340-0AF4-4195-987D-DE900CC9D672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49" creationId="{ED837349-6C4D-4F14-9E9D-7AB260DECD29}"/>
          </ac:spMkLst>
        </pc:spChg>
        <pc:spChg chg="ord">
          <ac:chgData name="Siegbert Rudolph" userId="2af4d44886c067cc" providerId="LiveId" clId="{17238119-C4C6-4C99-B125-D0ACC6863E96}" dt="2023-05-20T06:46:19.727" v="13" actId="166"/>
          <ac:spMkLst>
            <pc:docMk/>
            <pc:sldMk cId="2960132933" sldId="458"/>
            <ac:spMk id="50" creationId="{A338B442-F816-4541-AD19-766F59DC94B1}"/>
          </ac:spMkLst>
        </pc:spChg>
        <pc:spChg chg="mod ord">
          <ac:chgData name="Siegbert Rudolph" userId="2af4d44886c067cc" providerId="LiveId" clId="{17238119-C4C6-4C99-B125-D0ACC6863E96}" dt="2023-05-20T08:31:21.861" v="392" actId="14100"/>
          <ac:spMkLst>
            <pc:docMk/>
            <pc:sldMk cId="2960132933" sldId="458"/>
            <ac:spMk id="51" creationId="{1807E75D-6C00-4500-9B55-BBB5586EA40A}"/>
          </ac:spMkLst>
        </pc:spChg>
        <pc:spChg chg="ord">
          <ac:chgData name="Siegbert Rudolph" userId="2af4d44886c067cc" providerId="LiveId" clId="{17238119-C4C6-4C99-B125-D0ACC6863E96}" dt="2023-05-20T06:46:13.606" v="12" actId="166"/>
          <ac:spMkLst>
            <pc:docMk/>
            <pc:sldMk cId="2960132933" sldId="458"/>
            <ac:spMk id="145" creationId="{00000000-0000-0000-0000-000000000000}"/>
          </ac:spMkLst>
        </pc:spChg>
        <pc:picChg chg="mod ord">
          <ac:chgData name="Siegbert Rudolph" userId="2af4d44886c067cc" providerId="LiveId" clId="{17238119-C4C6-4C99-B125-D0ACC6863E96}" dt="2023-05-20T08:31:27.467" v="393" actId="1076"/>
          <ac:picMkLst>
            <pc:docMk/>
            <pc:sldMk cId="2960132933" sldId="458"/>
            <ac:picMk id="3" creationId="{2551F5FB-A406-437D-943C-F483D2A00E6F}"/>
          </ac:picMkLst>
        </pc:picChg>
      </pc:sldChg>
    </pc:docChg>
  </pc:docChgLst>
  <pc:docChgLst>
    <pc:chgData name="Siegbert Rudolph" userId="2af4d44886c067cc" providerId="LiveId" clId="{1315A16E-8A11-4250-BFCA-283CDCC94CC9}"/>
    <pc:docChg chg="custSel modSld">
      <pc:chgData name="Siegbert Rudolph" userId="2af4d44886c067cc" providerId="LiveId" clId="{1315A16E-8A11-4250-BFCA-283CDCC94CC9}" dt="2022-07-03T13:18:05.930" v="47" actId="1076"/>
      <pc:docMkLst>
        <pc:docMk/>
      </pc:docMkLst>
      <pc:sldChg chg="delSp modSp mod">
        <pc:chgData name="Siegbert Rudolph" userId="2af4d44886c067cc" providerId="LiveId" clId="{1315A16E-8A11-4250-BFCA-283CDCC94CC9}" dt="2022-07-03T13:18:05.930" v="47" actId="1076"/>
        <pc:sldMkLst>
          <pc:docMk/>
          <pc:sldMk cId="0" sldId="334"/>
        </pc:sldMkLst>
        <pc:spChg chg="del">
          <ac:chgData name="Siegbert Rudolph" userId="2af4d44886c067cc" providerId="LiveId" clId="{1315A16E-8A11-4250-BFCA-283CDCC94CC9}" dt="2022-07-03T13:18:05.930" v="42" actId="478"/>
          <ac:spMkLst>
            <pc:docMk/>
            <pc:sldMk cId="0" sldId="334"/>
            <ac:spMk id="2" creationId="{555C29E4-F7C6-411F-9CE7-A7603505BB3B}"/>
          </ac:spMkLst>
        </pc:spChg>
        <pc:spChg chg="mod">
          <ac:chgData name="Siegbert Rudolph" userId="2af4d44886c067cc" providerId="LiveId" clId="{1315A16E-8A11-4250-BFCA-283CDCC94CC9}" dt="2022-07-03T13:18:05.930" v="47" actId="1076"/>
          <ac:spMkLst>
            <pc:docMk/>
            <pc:sldMk cId="0" sldId="334"/>
            <ac:spMk id="5" creationId="{9CBACCA8-6D09-386E-A190-F5DAD77ED6AE}"/>
          </ac:spMkLst>
        </pc:spChg>
      </pc:sldChg>
      <pc:sldChg chg="delSp modSp mod">
        <pc:chgData name="Siegbert Rudolph" userId="2af4d44886c067cc" providerId="LiveId" clId="{1315A16E-8A11-4250-BFCA-283CDCC94CC9}" dt="2022-07-03T13:18:05.883" v="5" actId="1076"/>
        <pc:sldMkLst>
          <pc:docMk/>
          <pc:sldMk cId="0" sldId="444"/>
        </pc:sldMkLst>
        <pc:spChg chg="del">
          <ac:chgData name="Siegbert Rudolph" userId="2af4d44886c067cc" providerId="LiveId" clId="{1315A16E-8A11-4250-BFCA-283CDCC94CC9}" dt="2022-07-03T13:18:05.883" v="0" actId="478"/>
          <ac:spMkLst>
            <pc:docMk/>
            <pc:sldMk cId="0" sldId="444"/>
            <ac:spMk id="2" creationId="{EBC96505-C248-4A31-ACE9-A044D9A1B124}"/>
          </ac:spMkLst>
        </pc:spChg>
        <pc:spChg chg="mod">
          <ac:chgData name="Siegbert Rudolph" userId="2af4d44886c067cc" providerId="LiveId" clId="{1315A16E-8A11-4250-BFCA-283CDCC94CC9}" dt="2022-07-03T13:18:05.883" v="5" actId="1076"/>
          <ac:spMkLst>
            <pc:docMk/>
            <pc:sldMk cId="0" sldId="444"/>
            <ac:spMk id="3" creationId="{BB1DE034-D3CE-9798-984C-5B456B0EE19D}"/>
          </ac:spMkLst>
        </pc:spChg>
      </pc:sldChg>
      <pc:sldChg chg="delSp modSp mod">
        <pc:chgData name="Siegbert Rudolph" userId="2af4d44886c067cc" providerId="LiveId" clId="{1315A16E-8A11-4250-BFCA-283CDCC94CC9}" dt="2022-07-03T13:18:05.899" v="11" actId="1076"/>
        <pc:sldMkLst>
          <pc:docMk/>
          <pc:sldMk cId="2002025253" sldId="456"/>
        </pc:sldMkLst>
        <pc:spChg chg="mod">
          <ac:chgData name="Siegbert Rudolph" userId="2af4d44886c067cc" providerId="LiveId" clId="{1315A16E-8A11-4250-BFCA-283CDCC94CC9}" dt="2022-07-03T13:18:05.899" v="11" actId="1076"/>
          <ac:spMkLst>
            <pc:docMk/>
            <pc:sldMk cId="2002025253" sldId="456"/>
            <ac:spMk id="4" creationId="{FEA9DF58-E633-EC56-9F08-DFD33477B2DC}"/>
          </ac:spMkLst>
        </pc:spChg>
        <pc:spChg chg="del">
          <ac:chgData name="Siegbert Rudolph" userId="2af4d44886c067cc" providerId="LiveId" clId="{1315A16E-8A11-4250-BFCA-283CDCC94CC9}" dt="2022-07-03T13:18:05.883" v="6" actId="478"/>
          <ac:spMkLst>
            <pc:docMk/>
            <pc:sldMk cId="2002025253" sldId="456"/>
            <ac:spMk id="5" creationId="{2F38114B-30CA-414F-AF45-6123F0D43571}"/>
          </ac:spMkLst>
        </pc:spChg>
      </pc:sldChg>
      <pc:sldChg chg="delSp modSp mod">
        <pc:chgData name="Siegbert Rudolph" userId="2af4d44886c067cc" providerId="LiveId" clId="{1315A16E-8A11-4250-BFCA-283CDCC94CC9}" dt="2022-07-03T13:18:05.899" v="17" actId="1076"/>
        <pc:sldMkLst>
          <pc:docMk/>
          <pc:sldMk cId="3974129105" sldId="457"/>
        </pc:sldMkLst>
        <pc:spChg chg="mod">
          <ac:chgData name="Siegbert Rudolph" userId="2af4d44886c067cc" providerId="LiveId" clId="{1315A16E-8A11-4250-BFCA-283CDCC94CC9}" dt="2022-07-03T13:18:05.899" v="17" actId="1076"/>
          <ac:spMkLst>
            <pc:docMk/>
            <pc:sldMk cId="3974129105" sldId="457"/>
            <ac:spMk id="4" creationId="{440D2993-D156-07EC-859C-80BA75052211}"/>
          </ac:spMkLst>
        </pc:spChg>
        <pc:spChg chg="del">
          <ac:chgData name="Siegbert Rudolph" userId="2af4d44886c067cc" providerId="LiveId" clId="{1315A16E-8A11-4250-BFCA-283CDCC94CC9}" dt="2022-07-03T13:18:05.899" v="12" actId="478"/>
          <ac:spMkLst>
            <pc:docMk/>
            <pc:sldMk cId="3974129105" sldId="457"/>
            <ac:spMk id="5" creationId="{0A7DE9F9-35B8-445E-860E-899F872EFE61}"/>
          </ac:spMkLst>
        </pc:spChg>
      </pc:sldChg>
      <pc:sldChg chg="delSp modSp mod">
        <pc:chgData name="Siegbert Rudolph" userId="2af4d44886c067cc" providerId="LiveId" clId="{1315A16E-8A11-4250-BFCA-283CDCC94CC9}" dt="2022-07-03T13:18:05.899" v="23" actId="1076"/>
        <pc:sldMkLst>
          <pc:docMk/>
          <pc:sldMk cId="2960132933" sldId="458"/>
        </pc:sldMkLst>
        <pc:spChg chg="mod">
          <ac:chgData name="Siegbert Rudolph" userId="2af4d44886c067cc" providerId="LiveId" clId="{1315A16E-8A11-4250-BFCA-283CDCC94CC9}" dt="2022-07-03T13:18:05.899" v="23" actId="1076"/>
          <ac:spMkLst>
            <pc:docMk/>
            <pc:sldMk cId="2960132933" sldId="458"/>
            <ac:spMk id="4" creationId="{86421D89-E47A-A063-C65B-1800B151935E}"/>
          </ac:spMkLst>
        </pc:spChg>
        <pc:spChg chg="del">
          <ac:chgData name="Siegbert Rudolph" userId="2af4d44886c067cc" providerId="LiveId" clId="{1315A16E-8A11-4250-BFCA-283CDCC94CC9}" dt="2022-07-03T13:18:05.899" v="18" actId="478"/>
          <ac:spMkLst>
            <pc:docMk/>
            <pc:sldMk cId="2960132933" sldId="458"/>
            <ac:spMk id="5" creationId="{301AA894-39C9-4CDB-9263-DF2B8B04B341}"/>
          </ac:spMkLst>
        </pc:spChg>
      </pc:sldChg>
      <pc:sldChg chg="delSp modSp mod">
        <pc:chgData name="Siegbert Rudolph" userId="2af4d44886c067cc" providerId="LiveId" clId="{1315A16E-8A11-4250-BFCA-283CDCC94CC9}" dt="2022-07-03T13:18:05.915" v="29" actId="1076"/>
        <pc:sldMkLst>
          <pc:docMk/>
          <pc:sldMk cId="0" sldId="593"/>
        </pc:sldMkLst>
        <pc:spChg chg="del">
          <ac:chgData name="Siegbert Rudolph" userId="2af4d44886c067cc" providerId="LiveId" clId="{1315A16E-8A11-4250-BFCA-283CDCC94CC9}" dt="2022-07-03T13:18:05.899" v="24" actId="478"/>
          <ac:spMkLst>
            <pc:docMk/>
            <pc:sldMk cId="0" sldId="593"/>
            <ac:spMk id="2" creationId="{E0BEE9C7-5A2F-4B1A-9B5C-2B3800FAD370}"/>
          </ac:spMkLst>
        </pc:spChg>
        <pc:spChg chg="mod">
          <ac:chgData name="Siegbert Rudolph" userId="2af4d44886c067cc" providerId="LiveId" clId="{1315A16E-8A11-4250-BFCA-283CDCC94CC9}" dt="2022-07-03T13:18:05.915" v="29" actId="1076"/>
          <ac:spMkLst>
            <pc:docMk/>
            <pc:sldMk cId="0" sldId="593"/>
            <ac:spMk id="3" creationId="{5005AF67-744B-DCA2-58E0-EB71DCC2805D}"/>
          </ac:spMkLst>
        </pc:spChg>
      </pc:sldChg>
      <pc:sldChg chg="delSp modSp mod">
        <pc:chgData name="Siegbert Rudolph" userId="2af4d44886c067cc" providerId="LiveId" clId="{1315A16E-8A11-4250-BFCA-283CDCC94CC9}" dt="2022-07-03T13:18:05.915" v="35" actId="1076"/>
        <pc:sldMkLst>
          <pc:docMk/>
          <pc:sldMk cId="3185387011" sldId="594"/>
        </pc:sldMkLst>
        <pc:spChg chg="mod">
          <ac:chgData name="Siegbert Rudolph" userId="2af4d44886c067cc" providerId="LiveId" clId="{1315A16E-8A11-4250-BFCA-283CDCC94CC9}" dt="2022-07-03T13:18:05.915" v="35" actId="1076"/>
          <ac:spMkLst>
            <pc:docMk/>
            <pc:sldMk cId="3185387011" sldId="594"/>
            <ac:spMk id="3" creationId="{49ABF04D-6895-FEFA-D2EA-ABC71CAA1875}"/>
          </ac:spMkLst>
        </pc:spChg>
        <pc:spChg chg="del">
          <ac:chgData name="Siegbert Rudolph" userId="2af4d44886c067cc" providerId="LiveId" clId="{1315A16E-8A11-4250-BFCA-283CDCC94CC9}" dt="2022-07-03T13:18:05.915" v="30" actId="478"/>
          <ac:spMkLst>
            <pc:docMk/>
            <pc:sldMk cId="3185387011" sldId="594"/>
            <ac:spMk id="4" creationId="{0BC289AF-D529-4E10-8053-D753ED2F12E3}"/>
          </ac:spMkLst>
        </pc:spChg>
      </pc:sldChg>
      <pc:sldChg chg="delSp modSp mod">
        <pc:chgData name="Siegbert Rudolph" userId="2af4d44886c067cc" providerId="LiveId" clId="{1315A16E-8A11-4250-BFCA-283CDCC94CC9}" dt="2022-07-03T13:18:05.915" v="41" actId="1076"/>
        <pc:sldMkLst>
          <pc:docMk/>
          <pc:sldMk cId="3153623981" sldId="595"/>
        </pc:sldMkLst>
        <pc:spChg chg="del">
          <ac:chgData name="Siegbert Rudolph" userId="2af4d44886c067cc" providerId="LiveId" clId="{1315A16E-8A11-4250-BFCA-283CDCC94CC9}" dt="2022-07-03T13:18:05.915" v="36" actId="478"/>
          <ac:spMkLst>
            <pc:docMk/>
            <pc:sldMk cId="3153623981" sldId="595"/>
            <ac:spMk id="2" creationId="{4E345883-1DA6-426B-A982-4686CF3A111A}"/>
          </ac:spMkLst>
        </pc:spChg>
        <pc:spChg chg="mod">
          <ac:chgData name="Siegbert Rudolph" userId="2af4d44886c067cc" providerId="LiveId" clId="{1315A16E-8A11-4250-BFCA-283CDCC94CC9}" dt="2022-07-03T13:18:05.915" v="41" actId="1076"/>
          <ac:spMkLst>
            <pc:docMk/>
            <pc:sldMk cId="3153623981" sldId="595"/>
            <ac:spMk id="3" creationId="{5652DAB9-14DE-3B7F-1C97-8D18C22215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EFEC0B-DE44-4C64-9187-7F9E6CF94DE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416" y="4687052"/>
            <a:ext cx="5388931" cy="443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35B453-8EDD-4A08-A442-8EDBA61352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2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6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4CFF-8EEE-4F66-A066-BB3857889C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4BC0-C1BE-4BB1-A4C5-ED2D6DEB623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767D-2752-42A4-A088-6760A03130B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2BBB6-9F23-4588-82AE-9FC3D4C756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9A807-32B0-47BE-9A18-A4816203444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B339-B75B-487F-84B6-1C79CE842C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DBCD-BBA5-4087-99DF-37C67E29CA8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EFC7-B6D4-44FC-BCAA-E75C8FDB54B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643E-852C-4BD5-AFC9-B480EEC70B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BBB6-68EA-4F4D-982D-C6F7105A938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417F-230D-4902-9050-E2ECE095649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6676-0A1E-4E3C-B635-31D4C069C02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1AAA-88C2-4A24-A8D7-F341DA6B365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A0FB-91D7-4598-A8AB-2E9A5B2F458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5CEF-3EBB-44EB-AB26-6CB960CF17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6723-F9EB-430B-82F9-4AECD6842E9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31387-3F06-49D9-A8F5-9535D77C830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916-0B09-406D-886D-76594A9663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839AF-06F2-41B9-AB1E-EED9ABA4C51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D829-CCAE-4E58-8071-C80C130ABD6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C20B-4692-42FD-8E4C-95F22FFEA4F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9582-3941-4E4F-B3C7-C9439D2515E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D4B6-B437-493D-969B-0EAE079F97A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0C07-A9AE-4DFF-AD34-029F9FB1EDC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319A-BEDC-40F7-A6FF-25CF12978C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A999-4BBF-474F-A142-D00374883F6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073E-C5AF-498C-B523-4ACB1EE6D00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2DDA-5F2D-49A3-8CFB-14EFAC17D8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DA9E-31DB-4AEF-8180-FDC8CB858BE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BE94-23A6-4BD4-8FF6-399EB6F96F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F8103-CFDD-46F2-A779-B62020D2629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4D87-2B32-4090-9F82-9852BC698CE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D70F6-281D-45B0-AB05-D6C113F193F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A81A-6C3B-4BB0-B025-824202AFD77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B1D9F-FCFA-4DFC-B2CA-7429F1DFB73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FA6F-2F52-4806-839D-731F96E3B9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A945-B404-4CDD-8219-BE77828CC69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9EEF4-EDD0-4D26-B712-6109664CC4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F2E5F-DABA-46E0-B75E-2D109F03ADB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9B90-49E8-4958-BF13-96E0E775DD2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1158-690B-4886-BA8A-4B7269249B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E88E-AACF-4229-A5E9-09A477BB287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47335-3A4F-44CB-96FB-CD57B47DF88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A3F7-4651-45B5-977F-B2AA1B2E9AC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2C57-7BD9-4E2A-8E38-AE60DAD257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EB19-A092-48BD-B267-D8A9F64FBB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3EF38-D89C-4369-A6E6-24F4B03FCA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5E92-3992-4845-BEE6-155F92DF3E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97E3-8BD5-408D-90CE-8CABE0F6BF3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8724-B62C-465E-9911-EDDAEDB2FF6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609C-D621-477C-BFAE-D131F33AFF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1828-C506-48F6-B9BD-2DB4B9CECB5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80D56-8775-40C0-916D-61AE0F8D5A0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93CD-0941-4EB2-95C7-8F50E7421ED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5325-02C4-439A-9C9D-50C2EFAF0A0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7FB4-7658-47F7-B385-547FE195272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DD99-8E59-4933-80D1-13B0D774293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BE93-FE6F-48E0-9335-9CB6D3E1E01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2BB3-8E42-4346-BD88-B277CD088FB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8C9EB-523E-4F89-B76E-08A6BD1905C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9FBB-2283-49A3-998E-8E080F1506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BF97-8E73-43DF-B76A-03316B8C1C3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A0EC-20FC-4D26-94E1-5F324190B9C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F7B5-EB19-42C6-96A2-7D9E9A4677E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833E-E576-447A-AE88-8810554324F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920B-9524-4B31-BBBF-3E7B9792000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97550" y="14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D7E155-F759-4E38-9C04-F8F69322F7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2574-D8AB-4DEB-9012-5E71591CB41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C776-7691-4555-8742-A7F706C16C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83B-9693-49ED-A8AF-2BC0926F6ED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8B65-5D14-4B6E-A9FB-D9AFDE923F0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03394-1387-4D18-85B2-BD143759447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03BE-DE72-4284-B6C2-944471CF6A5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5985-E811-4A34-B5A7-2F82B3A78A9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7EBA-C149-43F3-8675-C4599F88591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FE87-CC01-4FF5-82F5-BB9D2E101A6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B269-B9C1-4F13-848F-ECB4797A622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0A155F3B-9F7C-4CB0-83DA-0CFF7D04DF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903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1600">
                <a:latin typeface="Arial" charset="0"/>
                <a:cs typeface="Arial" charset="0"/>
              </a:rPr>
              <a:t>Übungsart:</a:t>
            </a:r>
          </a:p>
          <a:p>
            <a:pPr eaLnBrk="1" hangingPunct="1">
              <a:defRPr/>
            </a:pPr>
            <a:r>
              <a:rPr lang="de-DE" sz="1600">
                <a:latin typeface="Arial" charset="0"/>
                <a:cs typeface="Arial" charset="0"/>
              </a:rPr>
              <a:t>Titel: </a:t>
            </a:r>
          </a:p>
          <a:p>
            <a:pPr eaLnBrk="1" hangingPunct="1">
              <a:defRPr/>
            </a:pPr>
            <a:r>
              <a:rPr lang="de-DE" sz="1600">
                <a:latin typeface="Arial" charset="0"/>
                <a:cs typeface="Arial" charset="0"/>
              </a:rPr>
              <a:t>Quelle: 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700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b="1">
                <a:latin typeface="Arial" charset="0"/>
                <a:cs typeface="Arial" charset="0"/>
              </a:rPr>
              <a:t>Seite:</a:t>
            </a:r>
          </a:p>
          <a:p>
            <a:pPr eaLnBrk="1" hangingPunct="1">
              <a:defRPr/>
            </a:pPr>
            <a:endParaRPr lang="de-DE" sz="120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200" b="1">
                <a:latin typeface="Arial" charset="0"/>
                <a:cs typeface="Arial" charset="0"/>
              </a:rPr>
              <a:t>Bearbeitet von: </a:t>
            </a:r>
          </a:p>
          <a:p>
            <a:pPr eaLnBrk="1" hangingPunct="1">
              <a:defRPr/>
            </a:pPr>
            <a:r>
              <a:rPr lang="de-DE" sz="1200" b="1">
                <a:latin typeface="Arial" charset="0"/>
                <a:cs typeface="Arial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397000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900">
                <a:latin typeface="Arial" charset="0"/>
                <a:cs typeface="Arial" charset="0"/>
              </a:rPr>
              <a:t>Lesemotivationstraining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3" r:id="rId1"/>
    <p:sldLayoutId id="2147486274" r:id="rId2"/>
    <p:sldLayoutId id="2147486275" r:id="rId3"/>
    <p:sldLayoutId id="2147486276" r:id="rId4"/>
    <p:sldLayoutId id="2147486277" r:id="rId5"/>
    <p:sldLayoutId id="2147486278" r:id="rId6"/>
    <p:sldLayoutId id="2147486279" r:id="rId7"/>
    <p:sldLayoutId id="2147486280" r:id="rId8"/>
    <p:sldLayoutId id="2147486281" r:id="rId9"/>
    <p:sldLayoutId id="2147486282" r:id="rId10"/>
    <p:sldLayoutId id="21474862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1B1830-ED7B-46A9-85BD-C482D25483D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7" r:id="rId1"/>
    <p:sldLayoutId id="2147486208" r:id="rId2"/>
    <p:sldLayoutId id="2147486209" r:id="rId3"/>
    <p:sldLayoutId id="2147486210" r:id="rId4"/>
    <p:sldLayoutId id="2147486211" r:id="rId5"/>
    <p:sldLayoutId id="2147486212" r:id="rId6"/>
    <p:sldLayoutId id="2147486213" r:id="rId7"/>
    <p:sldLayoutId id="2147486214" r:id="rId8"/>
    <p:sldLayoutId id="2147486215" r:id="rId9"/>
    <p:sldLayoutId id="2147486216" r:id="rId10"/>
    <p:sldLayoutId id="21474862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D1F1FCD-BC90-4BD0-BF49-6AFFA17BE71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87C007-C760-474E-88ED-3BE01E2BC8D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  <p:sldLayoutId id="2147486233" r:id="rId5"/>
    <p:sldLayoutId id="2147486234" r:id="rId6"/>
    <p:sldLayoutId id="2147486235" r:id="rId7"/>
    <p:sldLayoutId id="2147486236" r:id="rId8"/>
    <p:sldLayoutId id="2147486237" r:id="rId9"/>
    <p:sldLayoutId id="2147486238" r:id="rId10"/>
    <p:sldLayoutId id="21474862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344CC7A-B2CF-404C-8AF4-D0C5BFD25115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386C10F-67D0-44F9-9427-E513E322130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1" r:id="rId1"/>
    <p:sldLayoutId id="2147486252" r:id="rId2"/>
    <p:sldLayoutId id="2147486253" r:id="rId3"/>
    <p:sldLayoutId id="2147486254" r:id="rId4"/>
    <p:sldLayoutId id="2147486255" r:id="rId5"/>
    <p:sldLayoutId id="2147486256" r:id="rId6"/>
    <p:sldLayoutId id="2147486257" r:id="rId7"/>
    <p:sldLayoutId id="2147486258" r:id="rId8"/>
    <p:sldLayoutId id="2147486259" r:id="rId9"/>
    <p:sldLayoutId id="2147486260" r:id="rId10"/>
    <p:sldLayoutId id="21474862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3572C6-DB96-4577-A080-BB33DC647C4A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2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9445FE-2466-4F0A-8827-5FAB81FFF6F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CFF76DCE-12E6-4DA4-B9F0-AC122A89F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87" y="1844675"/>
            <a:ext cx="18566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Quelle: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21" name="Textfeld 10">
            <a:extLst>
              <a:ext uri="{FF2B5EF4-FFF2-40B4-BE49-F238E27FC236}">
                <a16:creationId xmlns:a16="http://schemas.microsoft.com/office/drawing/2014/main" id="{980E5F40-2B18-40AA-A7B3-FC504B23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17" y="1844824"/>
            <a:ext cx="50225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Da stimmt was nicht</a:t>
            </a:r>
          </a:p>
          <a:p>
            <a:r>
              <a:rPr lang="de-DE" sz="3600" b="1" dirty="0">
                <a:solidFill>
                  <a:prstClr val="black"/>
                </a:solidFill>
                <a:latin typeface="Trebuchet MS" pitchFamily="34" charset="0"/>
              </a:rPr>
              <a:t>Ein Dino namens Daisy</a:t>
            </a:r>
          </a:p>
        </p:txBody>
      </p:sp>
      <p:sp>
        <p:nvSpPr>
          <p:cNvPr id="22" name="Textfeld 12">
            <a:extLst>
              <a:ext uri="{FF2B5EF4-FFF2-40B4-BE49-F238E27FC236}">
                <a16:creationId xmlns:a16="http://schemas.microsoft.com/office/drawing/2014/main" id="{E381FE6C-F960-41FC-9C17-55C3A7D3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79" y="2776290"/>
            <a:ext cx="3309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Hallo Welt, Domino Verlag</a:t>
            </a:r>
          </a:p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6FCE740-DB54-42FA-AD8C-BF7EF7FD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8" y="4393466"/>
            <a:ext cx="4947060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B9D4E-8E41-4B6D-5E7E-E648051739AC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 </a:t>
            </a:r>
            <a:r>
              <a: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Klick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Ein Dino namens Daisy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„Nach mir wurde ein Dinosaurier ernannt!“ Wie wäre 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wenn du das zu seinen Freunden sagen könntest? Die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neunjährige Daisy Morris aus Kleinbritannien kann das,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denn sie hat den Dino versteckt, und zwar bei einem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Standspaziergang mit ihren Eltern.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Auf der „Isle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of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Wight“ (sprich: Eil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of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Wait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im Sudan von Großbritannien hatte das Mädchen verkleinerte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Überreste eines Tieres entdeckt. Daisy, schon immer ein riesiger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Dino-Fan, war sich sicher: Das sind die Kochen eines Sauriers.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8C623E-6BF3-B377-FD6D-4440F6EB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118" y="1094617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159E1B-C232-252C-78BD-43988C030279}"/>
              </a:ext>
            </a:extLst>
          </p:cNvPr>
          <p:cNvSpPr/>
          <p:nvPr/>
        </p:nvSpPr>
        <p:spPr>
          <a:xfrm>
            <a:off x="190501" y="1124744"/>
            <a:ext cx="7489676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4073096" y="1617605"/>
            <a:ext cx="100296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4073095" y="1642551"/>
            <a:ext cx="1002961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7640455" y="1591961"/>
            <a:ext cx="133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benannt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2089411" y="2168578"/>
            <a:ext cx="83253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2076581" y="2193524"/>
            <a:ext cx="76722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802359" y="212040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deinen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3501237" y="2698145"/>
            <a:ext cx="193010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3549799" y="2723091"/>
            <a:ext cx="177869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6843763" y="2649968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Großbritannien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2771800" y="3231880"/>
            <a:ext cx="125694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2820363" y="3256826"/>
            <a:ext cx="1158343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7557100" y="317645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entdeckt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251519" y="3755907"/>
            <a:ext cx="213515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300082" y="3780853"/>
            <a:ext cx="196766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6489500" y="3712131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Strandspaziergang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611560" y="4830375"/>
            <a:ext cx="72867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660122" y="4855321"/>
            <a:ext cx="67151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802359" y="4785429"/>
            <a:ext cx="117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 Süden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A73446-80BC-4D93-99FE-D856DC668265}"/>
              </a:ext>
            </a:extLst>
          </p:cNvPr>
          <p:cNvSpPr/>
          <p:nvPr/>
        </p:nvSpPr>
        <p:spPr>
          <a:xfrm>
            <a:off x="5804324" y="4835492"/>
            <a:ext cx="1579308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4481BF73-CFAA-48DA-B223-2920CCC46823}"/>
              </a:ext>
            </a:extLst>
          </p:cNvPr>
          <p:cNvSpPr/>
          <p:nvPr/>
        </p:nvSpPr>
        <p:spPr>
          <a:xfrm>
            <a:off x="5852886" y="4860438"/>
            <a:ext cx="1455418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77E01A-2141-4ED6-A730-3148BA3355D4}"/>
              </a:ext>
            </a:extLst>
          </p:cNvPr>
          <p:cNvSpPr txBox="1"/>
          <p:nvPr/>
        </p:nvSpPr>
        <p:spPr>
          <a:xfrm>
            <a:off x="7175585" y="5105399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 versteinerte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1D557D6-99B5-4933-B984-7E617B07361F}"/>
              </a:ext>
            </a:extLst>
          </p:cNvPr>
          <p:cNvSpPr/>
          <p:nvPr/>
        </p:nvSpPr>
        <p:spPr>
          <a:xfrm>
            <a:off x="4676795" y="5897102"/>
            <a:ext cx="927513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65921B8-0B19-4C19-BB8E-6B743695CCF6}"/>
              </a:ext>
            </a:extLst>
          </p:cNvPr>
          <p:cNvSpPr/>
          <p:nvPr/>
        </p:nvSpPr>
        <p:spPr>
          <a:xfrm>
            <a:off x="4725359" y="5922048"/>
            <a:ext cx="854754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FDF2DD7-3CA4-4E2D-96CA-37637854CA7B}"/>
              </a:ext>
            </a:extLst>
          </p:cNvPr>
          <p:cNvSpPr txBox="1"/>
          <p:nvPr/>
        </p:nvSpPr>
        <p:spPr>
          <a:xfrm>
            <a:off x="7542213" y="5872371"/>
            <a:ext cx="143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8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Knochen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3B012B-D1A3-4607-BE3B-A62AF830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0" y="1010748"/>
            <a:ext cx="8852159" cy="53405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E2B5B6C-8828-C88B-4A56-A09FC949624C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20020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8" grpId="0"/>
      <p:bldP spid="30" grpId="0" animBg="1"/>
      <p:bldP spid="31" grpId="0" animBg="1"/>
      <p:bldP spid="32" grpId="0"/>
      <p:bldP spid="34" grpId="0" animBg="1"/>
      <p:bldP spid="35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6" grpId="0" animBg="1"/>
      <p:bldP spid="37" grpId="0" animBg="1"/>
      <p:bldP spid="38" grpId="0"/>
      <p:bldP spid="39" grpId="0" animBg="1"/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 </a:t>
            </a:r>
            <a:r>
              <a: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Klick</a:t>
            </a:r>
            <a:r>
              <a:rPr kumimoji="0" lang="de-DE" altLang="de-DE" sz="20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baseline="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218912" y="1067127"/>
            <a:ext cx="8791761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Zusammen mit ihren Eltern brachte sie ihren Freund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zu Ausgrabungen an der Universität. Dort fanden die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Wissenschaftler heraus: Die Knochen sind 115 Millionen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Jahre alt und stammen von einer bisher unbekümmerten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Flugsaurierart. Und: Das Tier war etwa so groß wie eine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Krähe. In einer wissenschaftlichen Zweitschrift dankten die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Forscher der Familie Morris dann ausdrücklich dafür, 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sie ihr Fundstück der Universität zur Genehmigung gestellt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hat. Daisy und ihre Eltern hatten nämlich die Knochen  vor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der Zerstörung verwahrt.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BC0C99-94B8-82A1-4A24-C5DA3A30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025" y="6258722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137FA6-73AA-7D30-3BED-AE5AD52E44B2}"/>
              </a:ext>
            </a:extLst>
          </p:cNvPr>
          <p:cNvSpPr/>
          <p:nvPr/>
        </p:nvSpPr>
        <p:spPr>
          <a:xfrm>
            <a:off x="190501" y="1124744"/>
            <a:ext cx="6925225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5441248" y="1100913"/>
            <a:ext cx="100296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5441247" y="1125859"/>
            <a:ext cx="1002961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8020367" y="105273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Fund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577243" y="1629353"/>
            <a:ext cx="1770183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564413" y="1654299"/>
            <a:ext cx="1631323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549084" y="158117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Experten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4788023" y="2699333"/>
            <a:ext cx="213515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4836586" y="2724279"/>
            <a:ext cx="196766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7092229" y="265115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unbekannten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4155210" y="3772462"/>
            <a:ext cx="162432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4203773" y="3797408"/>
            <a:ext cx="1496909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7382372" y="3717032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Zeitschrift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6220200" y="4296489"/>
            <a:ext cx="581068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6268762" y="4321435"/>
            <a:ext cx="535486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8090899" y="4252713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dass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4451896" y="4821570"/>
            <a:ext cx="165491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4500459" y="4846516"/>
            <a:ext cx="1525094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164289" y="4796839"/>
            <a:ext cx="180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 Verfügung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A73446-80BC-4D93-99FE-D856DC668265}"/>
              </a:ext>
            </a:extLst>
          </p:cNvPr>
          <p:cNvSpPr/>
          <p:nvPr/>
        </p:nvSpPr>
        <p:spPr>
          <a:xfrm>
            <a:off x="1979712" y="5915612"/>
            <a:ext cx="1143940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4481BF73-CFAA-48DA-B223-2920CCC46823}"/>
              </a:ext>
            </a:extLst>
          </p:cNvPr>
          <p:cNvSpPr/>
          <p:nvPr/>
        </p:nvSpPr>
        <p:spPr>
          <a:xfrm>
            <a:off x="2028274" y="5940558"/>
            <a:ext cx="1054203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77E01A-2141-4ED6-A730-3148BA3355D4}"/>
              </a:ext>
            </a:extLst>
          </p:cNvPr>
          <p:cNvSpPr txBox="1"/>
          <p:nvPr/>
        </p:nvSpPr>
        <p:spPr>
          <a:xfrm>
            <a:off x="7629234" y="5877272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7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bewahrt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926584-924B-4BD3-B899-9D1FBB26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77" y="1001778"/>
            <a:ext cx="8852159" cy="53405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9D7632-3D28-8DB3-8ECB-854FD09C2004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39741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8" grpId="0"/>
      <p:bldP spid="30" grpId="0" animBg="1"/>
      <p:bldP spid="31" grpId="0" animBg="1"/>
      <p:bldP spid="32" grpId="0"/>
      <p:bldP spid="34" grpId="0" animBg="1"/>
      <p:bldP spid="35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2549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</a:t>
            </a:r>
            <a:r>
              <a:rPr kumimoji="0" lang="de-DE" alt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de-DE" altLang="de-DE" sz="20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Klick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baseline="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Die Saurierüberreste wären sonst erst bald von der starken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Meereslandung weggespült worden. Der Flugsaurier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behielt den wissenschaftlichen Namen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„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Vectidraco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daisymorrisae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“. Dabei steht „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Vectidraco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“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für den Fundort. Hier werden häufiger versteinerte Knochen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ausgestopfter Tiere – sogenannte Fossilien – versteckt.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Im Beinamen „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daisymorrisae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“ steckt der Name 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alten Entdeckerin.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17A44-C3DC-9A96-2D95-157C128C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5742059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99A3A15-9995-B78D-3A59-BF90E7E2DF38}"/>
              </a:ext>
            </a:extLst>
          </p:cNvPr>
          <p:cNvSpPr/>
          <p:nvPr/>
        </p:nvSpPr>
        <p:spPr>
          <a:xfrm>
            <a:off x="190501" y="1124744"/>
            <a:ext cx="7489676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4087011" y="1100913"/>
            <a:ext cx="51667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4087009" y="1125859"/>
            <a:ext cx="51667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7928995" y="1052736"/>
            <a:ext cx="104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schon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6705905" y="1581176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Meeresbrandung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7808771" y="2110743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erhielt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6827733" y="3717032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ausgestorbener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5284096" y="3779453"/>
            <a:ext cx="1306680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5332657" y="3804399"/>
            <a:ext cx="120417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7557100" y="403700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entdeckt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604447" y="4757082"/>
            <a:ext cx="1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6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jungen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240649" y="1629353"/>
            <a:ext cx="192559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227819" y="1654299"/>
            <a:ext cx="177454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228074" y="2158920"/>
            <a:ext cx="96574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276636" y="2183866"/>
            <a:ext cx="889988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227818" y="3779453"/>
            <a:ext cx="171318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272593" y="3804399"/>
            <a:ext cx="157880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192906" y="4816982"/>
            <a:ext cx="728680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241468" y="4841928"/>
            <a:ext cx="671518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51F5FB-A406-437D-943C-F483D2A0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0" y="1027147"/>
            <a:ext cx="8852159" cy="44150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C9549C-4834-A17B-B488-216F39E5A58D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2960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8" grpId="0"/>
      <p:bldP spid="32" grpId="0"/>
      <p:bldP spid="42" grpId="0"/>
      <p:bldP spid="45" grpId="0"/>
      <p:bldP spid="46" grpId="0" animBg="1"/>
      <p:bldP spid="47" grpId="0" animBg="1"/>
      <p:bldP spid="48" grpId="0"/>
      <p:bldP spid="51" grpId="0"/>
      <p:bldP spid="30" grpId="0" animBg="1"/>
      <p:bldP spid="31" grpId="0" animBg="1"/>
      <p:bldP spid="34" grpId="0" animBg="1"/>
      <p:bldP spid="35" grpId="0" animBg="1"/>
      <p:bldP spid="43" grpId="0" animBg="1"/>
      <p:bldP spid="44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073C9FF-70A9-44C2-A7E1-7BEE340DF007}"/>
              </a:ext>
            </a:extLst>
          </p:cNvPr>
          <p:cNvSpPr txBox="1"/>
          <p:nvPr/>
        </p:nvSpPr>
        <p:spPr>
          <a:xfrm>
            <a:off x="381000" y="1052736"/>
            <a:ext cx="293586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Ein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Dino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namens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Daisy.</a:t>
            </a:r>
          </a:p>
        </p:txBody>
      </p:sp>
      <p:sp>
        <p:nvSpPr>
          <p:cNvPr id="20" name="dot_1">
            <a:extLst>
              <a:ext uri="{FF2B5EF4-FFF2-40B4-BE49-F238E27FC236}">
                <a16:creationId xmlns:a16="http://schemas.microsoft.com/office/drawing/2014/main" id="{5492246F-42AC-4381-93BD-31D8BC48ED12}"/>
              </a:ext>
            </a:extLst>
          </p:cNvPr>
          <p:cNvSpPr/>
          <p:nvPr/>
        </p:nvSpPr>
        <p:spPr>
          <a:xfrm>
            <a:off x="190500" y="11599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71F7E16-8093-4EDB-AC4E-88609CA6740F}"/>
              </a:ext>
            </a:extLst>
          </p:cNvPr>
          <p:cNvSpPr txBox="1"/>
          <p:nvPr/>
        </p:nvSpPr>
        <p:spPr>
          <a:xfrm>
            <a:off x="381000" y="1455632"/>
            <a:ext cx="513153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„Nach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mir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wurde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ein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Dinosaurier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benannt!"</a:t>
            </a:r>
          </a:p>
        </p:txBody>
      </p:sp>
      <p:sp>
        <p:nvSpPr>
          <p:cNvPr id="22" name="dot_2">
            <a:extLst>
              <a:ext uri="{FF2B5EF4-FFF2-40B4-BE49-F238E27FC236}">
                <a16:creationId xmlns:a16="http://schemas.microsoft.com/office/drawing/2014/main" id="{7351F744-A1A5-4706-BD83-AEC6D04DB1F0}"/>
              </a:ext>
            </a:extLst>
          </p:cNvPr>
          <p:cNvSpPr/>
          <p:nvPr/>
        </p:nvSpPr>
        <p:spPr>
          <a:xfrm>
            <a:off x="190500" y="15802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89FE27-8B14-4CFA-8389-9E456061309D}"/>
              </a:ext>
            </a:extLst>
          </p:cNvPr>
          <p:cNvSpPr txBox="1"/>
          <p:nvPr/>
        </p:nvSpPr>
        <p:spPr>
          <a:xfrm>
            <a:off x="381000" y="1858528"/>
            <a:ext cx="5838458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wäre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es,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du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deinen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Freunden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sagen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könntest?</a:t>
            </a:r>
          </a:p>
        </p:txBody>
      </p:sp>
      <p:sp>
        <p:nvSpPr>
          <p:cNvPr id="27" name="dot_3">
            <a:extLst>
              <a:ext uri="{FF2B5EF4-FFF2-40B4-BE49-F238E27FC236}">
                <a16:creationId xmlns:a16="http://schemas.microsoft.com/office/drawing/2014/main" id="{FB0ACADE-00A5-4103-B9AF-267ECC794CCF}"/>
              </a:ext>
            </a:extLst>
          </p:cNvPr>
          <p:cNvSpPr/>
          <p:nvPr/>
        </p:nvSpPr>
        <p:spPr>
          <a:xfrm>
            <a:off x="190500" y="19888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4E43310-ED38-4E47-AFB1-2C250C81E36F}"/>
              </a:ext>
            </a:extLst>
          </p:cNvPr>
          <p:cNvSpPr txBox="1"/>
          <p:nvPr/>
        </p:nvSpPr>
        <p:spPr>
          <a:xfrm>
            <a:off x="381000" y="2569200"/>
            <a:ext cx="4685898" cy="163121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neunjährige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Daisy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Morris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Großbritannien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kann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Dino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entdeckt,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zwar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Strandspaziergang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ihren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Eltern.</a:t>
            </a:r>
          </a:p>
        </p:txBody>
      </p:sp>
      <p:sp>
        <p:nvSpPr>
          <p:cNvPr id="29" name="dot_4">
            <a:extLst>
              <a:ext uri="{FF2B5EF4-FFF2-40B4-BE49-F238E27FC236}">
                <a16:creationId xmlns:a16="http://schemas.microsoft.com/office/drawing/2014/main" id="{68FB974D-A9B7-4AC0-B305-2E1652A8A034}"/>
              </a:ext>
            </a:extLst>
          </p:cNvPr>
          <p:cNvSpPr/>
          <p:nvPr/>
        </p:nvSpPr>
        <p:spPr>
          <a:xfrm>
            <a:off x="190500" y="27089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2E3791-6DA7-43D2-841E-A4E6E299E61B}"/>
              </a:ext>
            </a:extLst>
          </p:cNvPr>
          <p:cNvSpPr txBox="1"/>
          <p:nvPr/>
        </p:nvSpPr>
        <p:spPr>
          <a:xfrm>
            <a:off x="381000" y="4203202"/>
            <a:ext cx="7658635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Auf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„Isle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of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Wight“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(sprich: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of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Wait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Süden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Großbritannien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hatte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Mädchen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versteinerte Überreste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Tieres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entdeckt.</a:t>
            </a:r>
          </a:p>
        </p:txBody>
      </p:sp>
      <p:sp>
        <p:nvSpPr>
          <p:cNvPr id="31" name="dot_5">
            <a:extLst>
              <a:ext uri="{FF2B5EF4-FFF2-40B4-BE49-F238E27FC236}">
                <a16:creationId xmlns:a16="http://schemas.microsoft.com/office/drawing/2014/main" id="{89987664-9C7E-4F27-B142-2394E0244C43}"/>
              </a:ext>
            </a:extLst>
          </p:cNvPr>
          <p:cNvSpPr/>
          <p:nvPr/>
        </p:nvSpPr>
        <p:spPr>
          <a:xfrm>
            <a:off x="190500" y="433327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C1BF49B-B3A0-4061-B194-D647622ECF63}"/>
              </a:ext>
            </a:extLst>
          </p:cNvPr>
          <p:cNvSpPr txBox="1"/>
          <p:nvPr/>
        </p:nvSpPr>
        <p:spPr>
          <a:xfrm>
            <a:off x="381000" y="5221649"/>
            <a:ext cx="5148332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Daisy,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immer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riesiger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Dino-Fan,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war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sicher: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Knochen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Sauriers.</a:t>
            </a:r>
          </a:p>
        </p:txBody>
      </p:sp>
      <p:sp>
        <p:nvSpPr>
          <p:cNvPr id="40" name="dot_6">
            <a:extLst>
              <a:ext uri="{FF2B5EF4-FFF2-40B4-BE49-F238E27FC236}">
                <a16:creationId xmlns:a16="http://schemas.microsoft.com/office/drawing/2014/main" id="{38749F24-A80F-4F0B-AACD-B4FC108C29D3}"/>
              </a:ext>
            </a:extLst>
          </p:cNvPr>
          <p:cNvSpPr/>
          <p:nvPr/>
        </p:nvSpPr>
        <p:spPr>
          <a:xfrm>
            <a:off x="190500" y="53614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01BC5C-34CC-42FE-BC64-E96A9146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88" y="2654798"/>
            <a:ext cx="2667000" cy="20002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8FF31D0-5E17-3A51-FAB6-282B546816A7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1" grpId="0" autoUpdateAnimBg="0"/>
      <p:bldP spid="26" grpId="0" autoUpdateAnimBg="0"/>
      <p:bldP spid="28" grpId="0" autoUpdateAnimBg="0"/>
      <p:bldP spid="30" grpId="0" autoUpdateAnimBg="0"/>
      <p:bldP spid="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9B8CB6-859A-4E4A-B6A2-1143B97D064D}"/>
              </a:ext>
            </a:extLst>
          </p:cNvPr>
          <p:cNvSpPr txBox="1"/>
          <p:nvPr/>
        </p:nvSpPr>
        <p:spPr>
          <a:xfrm>
            <a:off x="381000" y="1052736"/>
            <a:ext cx="6445995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Zusammen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ihren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Eltern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brachte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ihren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Fund zu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Experten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Universität.</a:t>
            </a:r>
          </a:p>
        </p:txBody>
      </p:sp>
      <p:sp>
        <p:nvSpPr>
          <p:cNvPr id="10" name="dot_1">
            <a:extLst>
              <a:ext uri="{FF2B5EF4-FFF2-40B4-BE49-F238E27FC236}">
                <a16:creationId xmlns:a16="http://schemas.microsoft.com/office/drawing/2014/main" id="{1EF3ACE4-D165-4873-9309-8EDABFE9D4E6}"/>
              </a:ext>
            </a:extLst>
          </p:cNvPr>
          <p:cNvSpPr/>
          <p:nvPr/>
        </p:nvSpPr>
        <p:spPr>
          <a:xfrm>
            <a:off x="190500" y="12065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899542-C930-4C58-8E90-38FA38C2F5CB}"/>
              </a:ext>
            </a:extLst>
          </p:cNvPr>
          <p:cNvSpPr txBox="1"/>
          <p:nvPr/>
        </p:nvSpPr>
        <p:spPr>
          <a:xfrm>
            <a:off x="381000" y="1861083"/>
            <a:ext cx="6987810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Dort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fanden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Wissenschaftler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heraus: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Knochen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115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Millionen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Jahre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stammen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bisher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unbekannten Flugsaurierart.</a:t>
            </a:r>
          </a:p>
        </p:txBody>
      </p:sp>
      <p:sp>
        <p:nvSpPr>
          <p:cNvPr id="12" name="dot_2">
            <a:extLst>
              <a:ext uri="{FF2B5EF4-FFF2-40B4-BE49-F238E27FC236}">
                <a16:creationId xmlns:a16="http://schemas.microsoft.com/office/drawing/2014/main" id="{B66A88AC-B212-452F-8FBC-23D4ECFC2524}"/>
              </a:ext>
            </a:extLst>
          </p:cNvPr>
          <p:cNvSpPr/>
          <p:nvPr/>
        </p:nvSpPr>
        <p:spPr>
          <a:xfrm>
            <a:off x="190500" y="19888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432EA6-6192-40D8-8FD0-F3F1F4EA330B}"/>
              </a:ext>
            </a:extLst>
          </p:cNvPr>
          <p:cNvSpPr txBox="1"/>
          <p:nvPr/>
        </p:nvSpPr>
        <p:spPr>
          <a:xfrm>
            <a:off x="381000" y="2977207"/>
            <a:ext cx="384669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Tier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war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etwa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groß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 Krähe.</a:t>
            </a:r>
          </a:p>
        </p:txBody>
      </p:sp>
      <p:sp>
        <p:nvSpPr>
          <p:cNvPr id="14" name="dot_3">
            <a:extLst>
              <a:ext uri="{FF2B5EF4-FFF2-40B4-BE49-F238E27FC236}">
                <a16:creationId xmlns:a16="http://schemas.microsoft.com/office/drawing/2014/main" id="{9CAD8C5B-1466-451F-8853-D5807F293380}"/>
              </a:ext>
            </a:extLst>
          </p:cNvPr>
          <p:cNvSpPr/>
          <p:nvPr/>
        </p:nvSpPr>
        <p:spPr>
          <a:xfrm>
            <a:off x="190500" y="31409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652DF7-D243-4EEA-B107-2D7DBF999772}"/>
              </a:ext>
            </a:extLst>
          </p:cNvPr>
          <p:cNvSpPr txBox="1"/>
          <p:nvPr/>
        </p:nvSpPr>
        <p:spPr>
          <a:xfrm>
            <a:off x="381000" y="3785554"/>
            <a:ext cx="4833374" cy="163121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wissenschaftlichen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Zeitschrift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dankten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Forscher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Familie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Morris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ausdrücklich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dafür,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dass 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ihr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Fundstück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Universität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Verfügung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gestellt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hat.</a:t>
            </a:r>
          </a:p>
        </p:txBody>
      </p:sp>
      <p:sp>
        <p:nvSpPr>
          <p:cNvPr id="16" name="dot_4">
            <a:extLst>
              <a:ext uri="{FF2B5EF4-FFF2-40B4-BE49-F238E27FC236}">
                <a16:creationId xmlns:a16="http://schemas.microsoft.com/office/drawing/2014/main" id="{B940E277-666E-4FC9-A606-506ECC301D10}"/>
              </a:ext>
            </a:extLst>
          </p:cNvPr>
          <p:cNvSpPr/>
          <p:nvPr/>
        </p:nvSpPr>
        <p:spPr>
          <a:xfrm>
            <a:off x="190500" y="392467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517AC0-1DF3-4FD7-93A4-568BFD168097}"/>
              </a:ext>
            </a:extLst>
          </p:cNvPr>
          <p:cNvSpPr txBox="1"/>
          <p:nvPr/>
        </p:nvSpPr>
        <p:spPr>
          <a:xfrm>
            <a:off x="381000" y="5517232"/>
            <a:ext cx="490230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Daisy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ihre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Eltern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hatten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nämlich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Knochen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Zerstörung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bewahrt.</a:t>
            </a:r>
          </a:p>
        </p:txBody>
      </p:sp>
      <p:sp>
        <p:nvSpPr>
          <p:cNvPr id="18" name="dot_5">
            <a:extLst>
              <a:ext uri="{FF2B5EF4-FFF2-40B4-BE49-F238E27FC236}">
                <a16:creationId xmlns:a16="http://schemas.microsoft.com/office/drawing/2014/main" id="{FA2ED803-BEB3-4937-BC70-43586C31510E}"/>
              </a:ext>
            </a:extLst>
          </p:cNvPr>
          <p:cNvSpPr/>
          <p:nvPr/>
        </p:nvSpPr>
        <p:spPr>
          <a:xfrm>
            <a:off x="190500" y="56612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1EBF5F-74F2-4C6D-BBF7-24A36E74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50" y="3077152"/>
            <a:ext cx="3035070" cy="22768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F4E64E-C4B0-BF56-9FC8-31215A14AEF8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31853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3" grpId="0" autoUpdateAnimBg="0"/>
      <p:bldP spid="15" grpId="0" autoUpdateAnimBg="0"/>
      <p:bldP spid="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03A0CD-EF10-475E-9505-2416CE7FD8C6}"/>
              </a:ext>
            </a:extLst>
          </p:cNvPr>
          <p:cNvSpPr txBox="1"/>
          <p:nvPr/>
        </p:nvSpPr>
        <p:spPr>
          <a:xfrm>
            <a:off x="381000" y="1143000"/>
            <a:ext cx="630493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Saurierüberreste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wären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sonst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bald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starken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Meeresbrandung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weggespült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worden.</a:t>
            </a:r>
          </a:p>
        </p:txBody>
      </p:sp>
      <p:sp>
        <p:nvSpPr>
          <p:cNvPr id="10" name="dot_1">
            <a:extLst>
              <a:ext uri="{FF2B5EF4-FFF2-40B4-BE49-F238E27FC236}">
                <a16:creationId xmlns:a16="http://schemas.microsoft.com/office/drawing/2014/main" id="{B606FA81-3BA4-4D45-8122-54DBF9803E5D}"/>
              </a:ext>
            </a:extLst>
          </p:cNvPr>
          <p:cNvSpPr/>
          <p:nvPr/>
        </p:nvSpPr>
        <p:spPr>
          <a:xfrm>
            <a:off x="190500" y="12065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9D99F2-45DD-465E-B65D-10EE26A10C2C}"/>
              </a:ext>
            </a:extLst>
          </p:cNvPr>
          <p:cNvSpPr txBox="1"/>
          <p:nvPr/>
        </p:nvSpPr>
        <p:spPr>
          <a:xfrm>
            <a:off x="381000" y="1905132"/>
            <a:ext cx="643637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Flugsaurier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erhielt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wissenschaftlichen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Namen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Vectidraco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daisymorrisae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“.</a:t>
            </a:r>
          </a:p>
        </p:txBody>
      </p:sp>
      <p:sp>
        <p:nvSpPr>
          <p:cNvPr id="12" name="dot_2">
            <a:extLst>
              <a:ext uri="{FF2B5EF4-FFF2-40B4-BE49-F238E27FC236}">
                <a16:creationId xmlns:a16="http://schemas.microsoft.com/office/drawing/2014/main" id="{2A87F4A6-AB50-49F4-A12A-F4873B0A4FE8}"/>
              </a:ext>
            </a:extLst>
          </p:cNvPr>
          <p:cNvSpPr/>
          <p:nvPr/>
        </p:nvSpPr>
        <p:spPr>
          <a:xfrm>
            <a:off x="190500" y="196863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D158E1-373E-45E0-A4C7-09A782FAFF3A}"/>
              </a:ext>
            </a:extLst>
          </p:cNvPr>
          <p:cNvSpPr txBox="1"/>
          <p:nvPr/>
        </p:nvSpPr>
        <p:spPr>
          <a:xfrm>
            <a:off x="381000" y="2495742"/>
            <a:ext cx="5031634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Dabei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steht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„Vectidraco“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für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Fundort.</a:t>
            </a:r>
          </a:p>
        </p:txBody>
      </p:sp>
      <p:sp>
        <p:nvSpPr>
          <p:cNvPr id="14" name="dot_3">
            <a:extLst>
              <a:ext uri="{FF2B5EF4-FFF2-40B4-BE49-F238E27FC236}">
                <a16:creationId xmlns:a16="http://schemas.microsoft.com/office/drawing/2014/main" id="{05A7F8A0-F7E6-4789-8483-8CED83B2EBCC}"/>
              </a:ext>
            </a:extLst>
          </p:cNvPr>
          <p:cNvSpPr/>
          <p:nvPr/>
        </p:nvSpPr>
        <p:spPr>
          <a:xfrm>
            <a:off x="190500" y="2559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329707-026B-4301-97FF-6A12A2C06991}"/>
              </a:ext>
            </a:extLst>
          </p:cNvPr>
          <p:cNvSpPr txBox="1"/>
          <p:nvPr/>
        </p:nvSpPr>
        <p:spPr>
          <a:xfrm>
            <a:off x="381000" y="3086352"/>
            <a:ext cx="5190011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Hier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häufiger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versteinerte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Knochen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ausgestorbener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Tiere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–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sogenannte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Fossilien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–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entdeckt.</a:t>
            </a:r>
          </a:p>
        </p:txBody>
      </p:sp>
      <p:sp>
        <p:nvSpPr>
          <p:cNvPr id="16" name="dot_4">
            <a:extLst>
              <a:ext uri="{FF2B5EF4-FFF2-40B4-BE49-F238E27FC236}">
                <a16:creationId xmlns:a16="http://schemas.microsoft.com/office/drawing/2014/main" id="{71BD34AA-FC55-4FA3-B137-E08DDE09EC3D}"/>
              </a:ext>
            </a:extLst>
          </p:cNvPr>
          <p:cNvSpPr/>
          <p:nvPr/>
        </p:nvSpPr>
        <p:spPr>
          <a:xfrm>
            <a:off x="190500" y="314985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4316B42-0155-4483-A970-EBE7F1757BDF}"/>
              </a:ext>
            </a:extLst>
          </p:cNvPr>
          <p:cNvSpPr txBox="1"/>
          <p:nvPr/>
        </p:nvSpPr>
        <p:spPr>
          <a:xfrm>
            <a:off x="381000" y="4221088"/>
            <a:ext cx="4929555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Beinamen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daisymorrisae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“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steckt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Name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jungen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Entdeckerin.</a:t>
            </a:r>
          </a:p>
        </p:txBody>
      </p:sp>
      <p:sp>
        <p:nvSpPr>
          <p:cNvPr id="18" name="dot_5">
            <a:extLst>
              <a:ext uri="{FF2B5EF4-FFF2-40B4-BE49-F238E27FC236}">
                <a16:creationId xmlns:a16="http://schemas.microsoft.com/office/drawing/2014/main" id="{4A60E455-3142-4AA7-BB74-196AA278E109}"/>
              </a:ext>
            </a:extLst>
          </p:cNvPr>
          <p:cNvSpPr/>
          <p:nvPr/>
        </p:nvSpPr>
        <p:spPr>
          <a:xfrm>
            <a:off x="190500" y="42845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B0FB48-407C-DA79-6402-E7C6E82084F2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31536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3" grpId="0" autoUpdateAnimBg="0"/>
      <p:bldP spid="15" grpId="0" autoUpdateAnimBg="0"/>
      <p:bldP spid="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feld 4"/>
          <p:cNvSpPr txBox="1">
            <a:spLocks noChangeArrowheads="1"/>
          </p:cNvSpPr>
          <p:nvPr/>
        </p:nvSpPr>
        <p:spPr bwMode="auto">
          <a:xfrm>
            <a:off x="260350" y="465138"/>
            <a:ext cx="6715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itchFamily="34" charset="0"/>
              </a:rPr>
              <a:t>Titel:</a:t>
            </a:r>
          </a:p>
          <a:p>
            <a:r>
              <a:rPr lang="de-DE" sz="1200">
                <a:solidFill>
                  <a:schemeClr val="bg1"/>
                </a:solidFill>
                <a:latin typeface="Arial" pitchFamily="34" charset="0"/>
              </a:rPr>
              <a:t>Quelle: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971550" y="4076700"/>
            <a:ext cx="717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>
                <a:latin typeface="Arial" pitchFamily="34" charset="0"/>
              </a:rPr>
              <a:t>Hurra, wieder ein Stück weiter!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083300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Rechteck 8">
            <a:hlinkClick r:id="" action="ppaction://hlinkshowjump?jump=previousslide"/>
          </p:cNvPr>
          <p:cNvSpPr/>
          <p:nvPr/>
        </p:nvSpPr>
        <p:spPr>
          <a:xfrm>
            <a:off x="5854700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3B2B04-1C27-9A04-1608-DA977B2A1B76}"/>
              </a:ext>
            </a:extLst>
          </p:cNvPr>
          <p:cNvSpPr txBox="1"/>
          <p:nvPr/>
        </p:nvSpPr>
        <p:spPr>
          <a:xfrm>
            <a:off x="190500" y="6724134"/>
            <a:ext cx="508504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Ein Dino namens Daisy.pptx - Seite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938</Words>
  <Application>Microsoft Office PowerPoint</Application>
  <PresentationFormat>Bildschirmpräsentation (4:3)</PresentationFormat>
  <Paragraphs>152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282</cp:revision>
  <cp:lastPrinted>2020-08-01T15:06:01Z</cp:lastPrinted>
  <dcterms:created xsi:type="dcterms:W3CDTF">2012-08-26T07:44:46Z</dcterms:created>
  <dcterms:modified xsi:type="dcterms:W3CDTF">2024-03-26T16:38:12Z</dcterms:modified>
</cp:coreProperties>
</file>