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</p:sldMasterIdLst>
  <p:notesMasterIdLst>
    <p:notesMasterId r:id="rId16"/>
  </p:notesMasterIdLst>
  <p:sldIdLst>
    <p:sldId id="404" r:id="rId9"/>
    <p:sldId id="456" r:id="rId10"/>
    <p:sldId id="457" r:id="rId11"/>
    <p:sldId id="616" r:id="rId12"/>
    <p:sldId id="593" r:id="rId13"/>
    <p:sldId id="617" r:id="rId14"/>
    <p:sldId id="433" r:id="rId15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55" autoAdjust="0"/>
    <p:restoredTop sz="94692" autoAdjust="0"/>
  </p:normalViewPr>
  <p:slideViewPr>
    <p:cSldViewPr>
      <p:cViewPr varScale="1">
        <p:scale>
          <a:sx n="89" d="100"/>
          <a:sy n="89" d="100"/>
        </p:scale>
        <p:origin x="153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0164648B-9BD5-4B20-9A72-F319A5A7E1E5}"/>
    <pc:docChg chg="undo custSel modSld">
      <pc:chgData name="Siegbert Rudolph" userId="2af4d44886c067cc" providerId="LiveId" clId="{0164648B-9BD5-4B20-9A72-F319A5A7E1E5}" dt="2020-08-02T07:35:12.708" v="229" actId="20577"/>
      <pc:docMkLst>
        <pc:docMk/>
      </pc:docMkLst>
      <pc:sldChg chg="delSp modSp mod">
        <pc:chgData name="Siegbert Rudolph" userId="2af4d44886c067cc" providerId="LiveId" clId="{0164648B-9BD5-4B20-9A72-F319A5A7E1E5}" dt="2020-08-02T07:35:12.708" v="229" actId="20577"/>
        <pc:sldMkLst>
          <pc:docMk/>
          <pc:sldMk cId="0" sldId="404"/>
        </pc:sldMkLst>
        <pc:spChg chg="del">
          <ac:chgData name="Siegbert Rudolph" userId="2af4d44886c067cc" providerId="LiveId" clId="{0164648B-9BD5-4B20-9A72-F319A5A7E1E5}" dt="2020-08-02T06:42:28.013" v="0" actId="478"/>
          <ac:spMkLst>
            <pc:docMk/>
            <pc:sldMk cId="0" sldId="404"/>
            <ac:spMk id="14" creationId="{00000000-0000-0000-0000-000000000000}"/>
          </ac:spMkLst>
        </pc:spChg>
        <pc:spChg chg="mod">
          <ac:chgData name="Siegbert Rudolph" userId="2af4d44886c067cc" providerId="LiveId" clId="{0164648B-9BD5-4B20-9A72-F319A5A7E1E5}" dt="2020-08-02T07:35:12.708" v="229" actId="20577"/>
          <ac:spMkLst>
            <pc:docMk/>
            <pc:sldMk cId="0" sldId="404"/>
            <ac:spMk id="18440" creationId="{00000000-0000-0000-0000-000000000000}"/>
          </ac:spMkLst>
        </pc:spChg>
        <pc:picChg chg="del">
          <ac:chgData name="Siegbert Rudolph" userId="2af4d44886c067cc" providerId="LiveId" clId="{0164648B-9BD5-4B20-9A72-F319A5A7E1E5}" dt="2020-08-02T06:42:28.799" v="1" actId="478"/>
          <ac:picMkLst>
            <pc:docMk/>
            <pc:sldMk cId="0" sldId="404"/>
            <ac:picMk id="18444" creationId="{00000000-0000-0000-0000-000000000000}"/>
          </ac:picMkLst>
        </pc:picChg>
      </pc:sldChg>
      <pc:sldChg chg="addSp delSp modSp mod">
        <pc:chgData name="Siegbert Rudolph" userId="2af4d44886c067cc" providerId="LiveId" clId="{0164648B-9BD5-4B20-9A72-F319A5A7E1E5}" dt="2020-08-02T06:51:25.389" v="213" actId="20577"/>
        <pc:sldMkLst>
          <pc:docMk/>
          <pc:sldMk cId="0" sldId="433"/>
        </pc:sldMkLst>
        <pc:spChg chg="add mod">
          <ac:chgData name="Siegbert Rudolph" userId="2af4d44886c067cc" providerId="LiveId" clId="{0164648B-9BD5-4B20-9A72-F319A5A7E1E5}" dt="2020-08-02T06:51:25.389" v="213" actId="20577"/>
          <ac:spMkLst>
            <pc:docMk/>
            <pc:sldMk cId="0" sldId="433"/>
            <ac:spMk id="8" creationId="{4ECDBD1A-031C-4458-9B8C-A2BE593B5CE3}"/>
          </ac:spMkLst>
        </pc:spChg>
        <pc:spChg chg="del">
          <ac:chgData name="Siegbert Rudolph" userId="2af4d44886c067cc" providerId="LiveId" clId="{0164648B-9BD5-4B20-9A72-F319A5A7E1E5}" dt="2020-08-02T06:51:17.332" v="192" actId="478"/>
          <ac:spMkLst>
            <pc:docMk/>
            <pc:sldMk cId="0" sldId="433"/>
            <ac:spMk id="48132" creationId="{00000000-0000-0000-0000-000000000000}"/>
          </ac:spMkLst>
        </pc:spChg>
      </pc:sldChg>
      <pc:sldChg chg="addSp delSp modSp mod modAnim">
        <pc:chgData name="Siegbert Rudolph" userId="2af4d44886c067cc" providerId="LiveId" clId="{0164648B-9BD5-4B20-9A72-F319A5A7E1E5}" dt="2020-08-02T06:46:11.377" v="189"/>
        <pc:sldMkLst>
          <pc:docMk/>
          <pc:sldMk cId="2002025253" sldId="456"/>
        </pc:sldMkLst>
        <pc:spChg chg="mod">
          <ac:chgData name="Siegbert Rudolph" userId="2af4d44886c067cc" providerId="LiveId" clId="{0164648B-9BD5-4B20-9A72-F319A5A7E1E5}" dt="2020-08-02T06:44:44.710" v="84" actId="1037"/>
          <ac:spMkLst>
            <pc:docMk/>
            <pc:sldMk cId="2002025253" sldId="456"/>
            <ac:spMk id="36" creationId="{CAA73446-80BC-4D93-99FE-D856DC668265}"/>
          </ac:spMkLst>
        </pc:spChg>
        <pc:spChg chg="mod">
          <ac:chgData name="Siegbert Rudolph" userId="2af4d44886c067cc" providerId="LiveId" clId="{0164648B-9BD5-4B20-9A72-F319A5A7E1E5}" dt="2020-08-02T06:44:44.710" v="84" actId="1037"/>
          <ac:spMkLst>
            <pc:docMk/>
            <pc:sldMk cId="2002025253" sldId="456"/>
            <ac:spMk id="37" creationId="{4481BF73-CFAA-48DA-B223-2920CCC46823}"/>
          </ac:spMkLst>
        </pc:spChg>
        <pc:spChg chg="mod">
          <ac:chgData name="Siegbert Rudolph" userId="2af4d44886c067cc" providerId="LiveId" clId="{0164648B-9BD5-4B20-9A72-F319A5A7E1E5}" dt="2020-08-02T06:44:54.966" v="97" actId="1036"/>
          <ac:spMkLst>
            <pc:docMk/>
            <pc:sldMk cId="2002025253" sldId="456"/>
            <ac:spMk id="38" creationId="{DC77E01A-2141-4ED6-A730-3148BA3355D4}"/>
          </ac:spMkLst>
        </pc:spChg>
        <pc:spChg chg="mod">
          <ac:chgData name="Siegbert Rudolph" userId="2af4d44886c067cc" providerId="LiveId" clId="{0164648B-9BD5-4B20-9A72-F319A5A7E1E5}" dt="2020-08-02T06:44:13.681" v="5" actId="14100"/>
          <ac:spMkLst>
            <pc:docMk/>
            <pc:sldMk cId="2002025253" sldId="456"/>
            <ac:spMk id="49" creationId="{ED837349-6C4D-4F14-9E9D-7AB260DECD29}"/>
          </ac:spMkLst>
        </pc:spChg>
        <pc:spChg chg="mod">
          <ac:chgData name="Siegbert Rudolph" userId="2af4d44886c067cc" providerId="LiveId" clId="{0164648B-9BD5-4B20-9A72-F319A5A7E1E5}" dt="2020-08-02T06:44:13.681" v="5" actId="14100"/>
          <ac:spMkLst>
            <pc:docMk/>
            <pc:sldMk cId="2002025253" sldId="456"/>
            <ac:spMk id="50" creationId="{A338B442-F816-4541-AD19-766F59DC94B1}"/>
          </ac:spMkLst>
        </pc:spChg>
        <pc:spChg chg="mod">
          <ac:chgData name="Siegbert Rudolph" userId="2af4d44886c067cc" providerId="LiveId" clId="{0164648B-9BD5-4B20-9A72-F319A5A7E1E5}" dt="2020-08-02T06:44:25.148" v="9" actId="20577"/>
          <ac:spMkLst>
            <pc:docMk/>
            <pc:sldMk cId="2002025253" sldId="456"/>
            <ac:spMk id="51" creationId="{1807E75D-6C00-4500-9B55-BBB5586EA40A}"/>
          </ac:spMkLst>
        </pc:spChg>
        <pc:spChg chg="add mod">
          <ac:chgData name="Siegbert Rudolph" userId="2af4d44886c067cc" providerId="LiveId" clId="{0164648B-9BD5-4B20-9A72-F319A5A7E1E5}" dt="2020-08-02T06:45:57.919" v="188" actId="14100"/>
          <ac:spMkLst>
            <pc:docMk/>
            <pc:sldMk cId="2002025253" sldId="456"/>
            <ac:spMk id="52" creationId="{E9C64DAC-64E2-4119-8D84-87EE36D56C1E}"/>
          </ac:spMkLst>
        </pc:spChg>
        <pc:spChg chg="add mod">
          <ac:chgData name="Siegbert Rudolph" userId="2af4d44886c067cc" providerId="LiveId" clId="{0164648B-9BD5-4B20-9A72-F319A5A7E1E5}" dt="2020-08-02T06:45:57.919" v="188" actId="14100"/>
          <ac:spMkLst>
            <pc:docMk/>
            <pc:sldMk cId="2002025253" sldId="456"/>
            <ac:spMk id="53" creationId="{0656ED09-54CE-4E99-946E-C9F05980442E}"/>
          </ac:spMkLst>
        </pc:spChg>
        <pc:spChg chg="add mod">
          <ac:chgData name="Siegbert Rudolph" userId="2af4d44886c067cc" providerId="LiveId" clId="{0164648B-9BD5-4B20-9A72-F319A5A7E1E5}" dt="2020-08-02T06:45:14.220" v="107" actId="20577"/>
          <ac:spMkLst>
            <pc:docMk/>
            <pc:sldMk cId="2002025253" sldId="456"/>
            <ac:spMk id="54" creationId="{E4251E0F-BD94-42A0-AE26-886ABF7A8FEA}"/>
          </ac:spMkLst>
        </pc:spChg>
        <pc:spChg chg="add del ord">
          <ac:chgData name="Siegbert Rudolph" userId="2af4d44886c067cc" providerId="LiveId" clId="{0164648B-9BD5-4B20-9A72-F319A5A7E1E5}" dt="2020-08-02T06:45:33.149" v="110" actId="166"/>
          <ac:spMkLst>
            <pc:docMk/>
            <pc:sldMk cId="2002025253" sldId="456"/>
            <ac:spMk id="85" creationId="{00000000-0000-0000-0000-000000000000}"/>
          </ac:spMkLst>
        </pc:spChg>
      </pc:sldChg>
      <pc:sldChg chg="modSp mod">
        <pc:chgData name="Siegbert Rudolph" userId="2af4d44886c067cc" providerId="LiveId" clId="{0164648B-9BD5-4B20-9A72-F319A5A7E1E5}" dt="2020-08-02T06:49:07.005" v="191" actId="14100"/>
        <pc:sldMkLst>
          <pc:docMk/>
          <pc:sldMk cId="3204688444" sldId="457"/>
        </pc:sldMkLst>
        <pc:spChg chg="mod">
          <ac:chgData name="Siegbert Rudolph" userId="2af4d44886c067cc" providerId="LiveId" clId="{0164648B-9BD5-4B20-9A72-F319A5A7E1E5}" dt="2020-08-02T06:48:38.098" v="190" actId="14100"/>
          <ac:spMkLst>
            <pc:docMk/>
            <pc:sldMk cId="3204688444" sldId="457"/>
            <ac:spMk id="34" creationId="{272F982B-AEF0-4138-9957-658E07DDC937}"/>
          </ac:spMkLst>
        </pc:spChg>
        <pc:spChg chg="mod">
          <ac:chgData name="Siegbert Rudolph" userId="2af4d44886c067cc" providerId="LiveId" clId="{0164648B-9BD5-4B20-9A72-F319A5A7E1E5}" dt="2020-08-02T06:48:38.098" v="190" actId="14100"/>
          <ac:spMkLst>
            <pc:docMk/>
            <pc:sldMk cId="3204688444" sldId="457"/>
            <ac:spMk id="35" creationId="{BBD72B83-A2AB-4468-B512-187E8405D1B1}"/>
          </ac:spMkLst>
        </pc:spChg>
        <pc:spChg chg="mod">
          <ac:chgData name="Siegbert Rudolph" userId="2af4d44886c067cc" providerId="LiveId" clId="{0164648B-9BD5-4B20-9A72-F319A5A7E1E5}" dt="2020-08-02T06:49:07.005" v="191" actId="14100"/>
          <ac:spMkLst>
            <pc:docMk/>
            <pc:sldMk cId="3204688444" sldId="457"/>
            <ac:spMk id="49" creationId="{ED837349-6C4D-4F14-9E9D-7AB260DECD29}"/>
          </ac:spMkLst>
        </pc:spChg>
        <pc:spChg chg="mod">
          <ac:chgData name="Siegbert Rudolph" userId="2af4d44886c067cc" providerId="LiveId" clId="{0164648B-9BD5-4B20-9A72-F319A5A7E1E5}" dt="2020-08-02T06:49:07.005" v="191" actId="14100"/>
          <ac:spMkLst>
            <pc:docMk/>
            <pc:sldMk cId="3204688444" sldId="457"/>
            <ac:spMk id="50" creationId="{A338B442-F816-4541-AD19-766F59DC94B1}"/>
          </ac:spMkLst>
        </pc:spChg>
      </pc:sldChg>
      <pc:sldChg chg="modSp">
        <pc:chgData name="Siegbert Rudolph" userId="2af4d44886c067cc" providerId="LiveId" clId="{0164648B-9BD5-4B20-9A72-F319A5A7E1E5}" dt="2020-08-02T06:43:40.710" v="3" actId="20577"/>
        <pc:sldMkLst>
          <pc:docMk/>
          <pc:sldMk cId="0" sldId="593"/>
        </pc:sldMkLst>
        <pc:spChg chg="mod">
          <ac:chgData name="Siegbert Rudolph" userId="2af4d44886c067cc" providerId="LiveId" clId="{0164648B-9BD5-4B20-9A72-F319A5A7E1E5}" dt="2020-08-02T06:43:40.710" v="3" actId="20577"/>
          <ac:spMkLst>
            <pc:docMk/>
            <pc:sldMk cId="0" sldId="593"/>
            <ac:spMk id="47" creationId="{CF11C750-34D6-45C9-89A8-41638BAF4D15}"/>
          </ac:spMkLst>
        </pc:spChg>
      </pc:sldChg>
    </pc:docChg>
  </pc:docChgLst>
  <pc:docChgLst>
    <pc:chgData name="Siegbert Rudolph" userId="2af4d44886c067cc" providerId="LiveId" clId="{4C4F8EBC-B281-4E48-B595-252AA7628FBE}"/>
    <pc:docChg chg="custSel modSld">
      <pc:chgData name="Siegbert Rudolph" userId="2af4d44886c067cc" providerId="LiveId" clId="{4C4F8EBC-B281-4E48-B595-252AA7628FBE}" dt="2024-03-26T16:38:15.342" v="41" actId="1076"/>
      <pc:docMkLst>
        <pc:docMk/>
      </pc:docMkLst>
      <pc:sldChg chg="delSp modSp mod">
        <pc:chgData name="Siegbert Rudolph" userId="2af4d44886c067cc" providerId="LiveId" clId="{4C4F8EBC-B281-4E48-B595-252AA7628FBE}" dt="2024-03-26T16:38:15.311" v="5" actId="1076"/>
        <pc:sldMkLst>
          <pc:docMk/>
          <pc:sldMk cId="0" sldId="404"/>
        </pc:sldMkLst>
        <pc:spChg chg="mod">
          <ac:chgData name="Siegbert Rudolph" userId="2af4d44886c067cc" providerId="LiveId" clId="{4C4F8EBC-B281-4E48-B595-252AA7628FBE}" dt="2024-03-26T16:38:15.311" v="5" actId="1076"/>
          <ac:spMkLst>
            <pc:docMk/>
            <pc:sldMk cId="0" sldId="404"/>
            <ac:spMk id="2" creationId="{ACDC99AC-BC5C-F82F-A8BA-86F1C50DA87D}"/>
          </ac:spMkLst>
        </pc:spChg>
        <pc:spChg chg="del">
          <ac:chgData name="Siegbert Rudolph" userId="2af4d44886c067cc" providerId="LiveId" clId="{4C4F8EBC-B281-4E48-B595-252AA7628FBE}" dt="2024-03-26T16:38:15.311" v="0" actId="478"/>
          <ac:spMkLst>
            <pc:docMk/>
            <pc:sldMk cId="0" sldId="404"/>
            <ac:spMk id="3" creationId="{762D6AFF-77EF-2BFA-7451-700239EBDEBF}"/>
          </ac:spMkLst>
        </pc:spChg>
      </pc:sldChg>
      <pc:sldChg chg="delSp modSp mod">
        <pc:chgData name="Siegbert Rudolph" userId="2af4d44886c067cc" providerId="LiveId" clId="{4C4F8EBC-B281-4E48-B595-252AA7628FBE}" dt="2024-03-26T16:38:15.342" v="41" actId="1076"/>
        <pc:sldMkLst>
          <pc:docMk/>
          <pc:sldMk cId="0" sldId="433"/>
        </pc:sldMkLst>
        <pc:spChg chg="mod">
          <ac:chgData name="Siegbert Rudolph" userId="2af4d44886c067cc" providerId="LiveId" clId="{4C4F8EBC-B281-4E48-B595-252AA7628FBE}" dt="2024-03-26T16:38:15.342" v="41" actId="1076"/>
          <ac:spMkLst>
            <pc:docMk/>
            <pc:sldMk cId="0" sldId="433"/>
            <ac:spMk id="2" creationId="{F5228697-4460-1E6D-275D-A6C966F56CFF}"/>
          </ac:spMkLst>
        </pc:spChg>
        <pc:spChg chg="del">
          <ac:chgData name="Siegbert Rudolph" userId="2af4d44886c067cc" providerId="LiveId" clId="{4C4F8EBC-B281-4E48-B595-252AA7628FBE}" dt="2024-03-26T16:38:15.342" v="36" actId="478"/>
          <ac:spMkLst>
            <pc:docMk/>
            <pc:sldMk cId="0" sldId="433"/>
            <ac:spMk id="5" creationId="{FA21ACB9-1EF1-6187-D6A8-62E767137411}"/>
          </ac:spMkLst>
        </pc:spChg>
      </pc:sldChg>
      <pc:sldChg chg="delSp modSp mod">
        <pc:chgData name="Siegbert Rudolph" userId="2af4d44886c067cc" providerId="LiveId" clId="{4C4F8EBC-B281-4E48-B595-252AA7628FBE}" dt="2024-03-26T16:38:15.311" v="11" actId="1076"/>
        <pc:sldMkLst>
          <pc:docMk/>
          <pc:sldMk cId="2002025253" sldId="456"/>
        </pc:sldMkLst>
        <pc:spChg chg="del">
          <ac:chgData name="Siegbert Rudolph" userId="2af4d44886c067cc" providerId="LiveId" clId="{4C4F8EBC-B281-4E48-B595-252AA7628FBE}" dt="2024-03-26T16:38:15.311" v="6" actId="478"/>
          <ac:spMkLst>
            <pc:docMk/>
            <pc:sldMk cId="2002025253" sldId="456"/>
            <ac:spMk id="4" creationId="{6E85E4DD-72B7-4272-4FED-8E91F71DED20}"/>
          </ac:spMkLst>
        </pc:spChg>
        <pc:spChg chg="mod">
          <ac:chgData name="Siegbert Rudolph" userId="2af4d44886c067cc" providerId="LiveId" clId="{4C4F8EBC-B281-4E48-B595-252AA7628FBE}" dt="2024-03-26T16:38:15.311" v="11" actId="1076"/>
          <ac:spMkLst>
            <pc:docMk/>
            <pc:sldMk cId="2002025253" sldId="456"/>
            <ac:spMk id="7" creationId="{CB8340E1-BCB9-1B1F-7D17-8A3DBAE80958}"/>
          </ac:spMkLst>
        </pc:spChg>
      </pc:sldChg>
      <pc:sldChg chg="delSp modSp mod">
        <pc:chgData name="Siegbert Rudolph" userId="2af4d44886c067cc" providerId="LiveId" clId="{4C4F8EBC-B281-4E48-B595-252AA7628FBE}" dt="2024-03-26T16:38:15.326" v="17" actId="1076"/>
        <pc:sldMkLst>
          <pc:docMk/>
          <pc:sldMk cId="3204688444" sldId="457"/>
        </pc:sldMkLst>
        <pc:spChg chg="del">
          <ac:chgData name="Siegbert Rudolph" userId="2af4d44886c067cc" providerId="LiveId" clId="{4C4F8EBC-B281-4E48-B595-252AA7628FBE}" dt="2024-03-26T16:38:15.311" v="12" actId="478"/>
          <ac:spMkLst>
            <pc:docMk/>
            <pc:sldMk cId="3204688444" sldId="457"/>
            <ac:spMk id="4" creationId="{5DE9E469-9EF4-8363-50EE-DF2CF1D982A9}"/>
          </ac:spMkLst>
        </pc:spChg>
        <pc:spChg chg="mod">
          <ac:chgData name="Siegbert Rudolph" userId="2af4d44886c067cc" providerId="LiveId" clId="{4C4F8EBC-B281-4E48-B595-252AA7628FBE}" dt="2024-03-26T16:38:15.326" v="17" actId="1076"/>
          <ac:spMkLst>
            <pc:docMk/>
            <pc:sldMk cId="3204688444" sldId="457"/>
            <ac:spMk id="7" creationId="{BB806AAB-BF1B-0336-382C-81EDD4B6198C}"/>
          </ac:spMkLst>
        </pc:spChg>
      </pc:sldChg>
      <pc:sldChg chg="delSp modSp mod">
        <pc:chgData name="Siegbert Rudolph" userId="2af4d44886c067cc" providerId="LiveId" clId="{4C4F8EBC-B281-4E48-B595-252AA7628FBE}" dt="2024-03-26T16:38:15.326" v="29" actId="1076"/>
        <pc:sldMkLst>
          <pc:docMk/>
          <pc:sldMk cId="0" sldId="593"/>
        </pc:sldMkLst>
        <pc:spChg chg="mod">
          <ac:chgData name="Siegbert Rudolph" userId="2af4d44886c067cc" providerId="LiveId" clId="{4C4F8EBC-B281-4E48-B595-252AA7628FBE}" dt="2024-03-26T16:38:15.326" v="29" actId="1076"/>
          <ac:spMkLst>
            <pc:docMk/>
            <pc:sldMk cId="0" sldId="593"/>
            <ac:spMk id="2" creationId="{E493D080-70F8-9C31-6AFB-018736825BB2}"/>
          </ac:spMkLst>
        </pc:spChg>
        <pc:spChg chg="del">
          <ac:chgData name="Siegbert Rudolph" userId="2af4d44886c067cc" providerId="LiveId" clId="{4C4F8EBC-B281-4E48-B595-252AA7628FBE}" dt="2024-03-26T16:38:15.326" v="24" actId="478"/>
          <ac:spMkLst>
            <pc:docMk/>
            <pc:sldMk cId="0" sldId="593"/>
            <ac:spMk id="3" creationId="{FCF6CC56-ECA2-C651-C630-061F743E8C8F}"/>
          </ac:spMkLst>
        </pc:spChg>
      </pc:sldChg>
      <pc:sldChg chg="delSp modSp mod">
        <pc:chgData name="Siegbert Rudolph" userId="2af4d44886c067cc" providerId="LiveId" clId="{4C4F8EBC-B281-4E48-B595-252AA7628FBE}" dt="2024-03-26T16:38:15.326" v="23" actId="1076"/>
        <pc:sldMkLst>
          <pc:docMk/>
          <pc:sldMk cId="3691446236" sldId="616"/>
        </pc:sldMkLst>
        <pc:spChg chg="del">
          <ac:chgData name="Siegbert Rudolph" userId="2af4d44886c067cc" providerId="LiveId" clId="{4C4F8EBC-B281-4E48-B595-252AA7628FBE}" dt="2024-03-26T16:38:15.326" v="18" actId="478"/>
          <ac:spMkLst>
            <pc:docMk/>
            <pc:sldMk cId="3691446236" sldId="616"/>
            <ac:spMk id="3" creationId="{D5B40824-6DE6-AC96-D2F4-FB874F6A85A2}"/>
          </ac:spMkLst>
        </pc:spChg>
        <pc:spChg chg="mod">
          <ac:chgData name="Siegbert Rudolph" userId="2af4d44886c067cc" providerId="LiveId" clId="{4C4F8EBC-B281-4E48-B595-252AA7628FBE}" dt="2024-03-26T16:38:15.326" v="23" actId="1076"/>
          <ac:spMkLst>
            <pc:docMk/>
            <pc:sldMk cId="3691446236" sldId="616"/>
            <ac:spMk id="6" creationId="{08D4D2EF-0045-3C75-672A-345999A67773}"/>
          </ac:spMkLst>
        </pc:spChg>
      </pc:sldChg>
      <pc:sldChg chg="delSp modSp mod">
        <pc:chgData name="Siegbert Rudolph" userId="2af4d44886c067cc" providerId="LiveId" clId="{4C4F8EBC-B281-4E48-B595-252AA7628FBE}" dt="2024-03-26T16:38:15.342" v="35" actId="1076"/>
        <pc:sldMkLst>
          <pc:docMk/>
          <pc:sldMk cId="1793788316" sldId="617"/>
        </pc:sldMkLst>
        <pc:spChg chg="mod">
          <ac:chgData name="Siegbert Rudolph" userId="2af4d44886c067cc" providerId="LiveId" clId="{4C4F8EBC-B281-4E48-B595-252AA7628FBE}" dt="2024-03-26T16:38:15.342" v="35" actId="1076"/>
          <ac:spMkLst>
            <pc:docMk/>
            <pc:sldMk cId="1793788316" sldId="617"/>
            <ac:spMk id="2" creationId="{8CA3DEB7-289D-D8D0-0470-79AEB471AF41}"/>
          </ac:spMkLst>
        </pc:spChg>
        <pc:spChg chg="del">
          <ac:chgData name="Siegbert Rudolph" userId="2af4d44886c067cc" providerId="LiveId" clId="{4C4F8EBC-B281-4E48-B595-252AA7628FBE}" dt="2024-03-26T16:38:15.342" v="30" actId="478"/>
          <ac:spMkLst>
            <pc:docMk/>
            <pc:sldMk cId="1793788316" sldId="617"/>
            <ac:spMk id="3" creationId="{69F3A29B-9DF1-EC23-20A4-2D3065CC5B51}"/>
          </ac:spMkLst>
        </pc:spChg>
      </pc:sldChg>
    </pc:docChg>
  </pc:docChgLst>
  <pc:docChgLst>
    <pc:chgData name="Siegbert Rudolph" userId="2af4d44886c067cc" providerId="LiveId" clId="{B124196D-7352-4B6C-ABD2-1AA82D1F217E}"/>
    <pc:docChg chg="custSel modSld">
      <pc:chgData name="Siegbert Rudolph" userId="2af4d44886c067cc" providerId="LiveId" clId="{B124196D-7352-4B6C-ABD2-1AA82D1F217E}" dt="2021-04-30T15:13:21.789" v="95" actId="1076"/>
      <pc:docMkLst>
        <pc:docMk/>
      </pc:docMkLst>
      <pc:sldChg chg="delSp modSp mod">
        <pc:chgData name="Siegbert Rudolph" userId="2af4d44886c067cc" providerId="LiveId" clId="{B124196D-7352-4B6C-ABD2-1AA82D1F217E}" dt="2021-04-30T15:13:21.756" v="53" actId="1076"/>
        <pc:sldMkLst>
          <pc:docMk/>
          <pc:sldMk cId="0" sldId="404"/>
        </pc:sldMkLst>
        <pc:spChg chg="del mod">
          <ac:chgData name="Siegbert Rudolph" userId="2af4d44886c067cc" providerId="LiveId" clId="{B124196D-7352-4B6C-ABD2-1AA82D1F217E}" dt="2021-04-30T15:13:21.752" v="48" actId="478"/>
          <ac:spMkLst>
            <pc:docMk/>
            <pc:sldMk cId="0" sldId="404"/>
            <ac:spMk id="2" creationId="{5EA3FF5D-C132-43A1-A076-4A49EEA2B472}"/>
          </ac:spMkLst>
        </pc:spChg>
        <pc:spChg chg="mod">
          <ac:chgData name="Siegbert Rudolph" userId="2af4d44886c067cc" providerId="LiveId" clId="{B124196D-7352-4B6C-ABD2-1AA82D1F217E}" dt="2021-04-30T15:13:21.756" v="53" actId="1076"/>
          <ac:spMkLst>
            <pc:docMk/>
            <pc:sldMk cId="0" sldId="404"/>
            <ac:spMk id="3" creationId="{17544F03-A800-4343-8F5D-1AB5FA682461}"/>
          </ac:spMkLst>
        </pc:spChg>
        <pc:spChg chg="del">
          <ac:chgData name="Siegbert Rudolph" userId="2af4d44886c067cc" providerId="LiveId" clId="{B124196D-7352-4B6C-ABD2-1AA82D1F217E}" dt="2020-10-17T13:01:38.606" v="0" actId="478"/>
          <ac:spMkLst>
            <pc:docMk/>
            <pc:sldMk cId="0" sldId="404"/>
            <ac:spMk id="4" creationId="{75B14E8E-4FF3-4488-90A0-9DEC8B89AC27}"/>
          </ac:spMkLst>
        </pc:spChg>
      </pc:sldChg>
      <pc:sldChg chg="delSp modSp mod">
        <pc:chgData name="Siegbert Rudolph" userId="2af4d44886c067cc" providerId="LiveId" clId="{B124196D-7352-4B6C-ABD2-1AA82D1F217E}" dt="2021-04-30T15:13:21.789" v="95" actId="1076"/>
        <pc:sldMkLst>
          <pc:docMk/>
          <pc:sldMk cId="0" sldId="433"/>
        </pc:sldMkLst>
        <pc:spChg chg="del mod">
          <ac:chgData name="Siegbert Rudolph" userId="2af4d44886c067cc" providerId="LiveId" clId="{B124196D-7352-4B6C-ABD2-1AA82D1F217E}" dt="2021-04-30T15:13:21.785" v="90" actId="478"/>
          <ac:spMkLst>
            <pc:docMk/>
            <pc:sldMk cId="0" sldId="433"/>
            <ac:spMk id="2" creationId="{A42BEA3F-8573-4783-8AA0-2626D18B31C2}"/>
          </ac:spMkLst>
        </pc:spChg>
        <pc:spChg chg="mod">
          <ac:chgData name="Siegbert Rudolph" userId="2af4d44886c067cc" providerId="LiveId" clId="{B124196D-7352-4B6C-ABD2-1AA82D1F217E}" dt="2021-04-30T15:13:21.789" v="95" actId="1076"/>
          <ac:spMkLst>
            <pc:docMk/>
            <pc:sldMk cId="0" sldId="433"/>
            <ac:spMk id="5" creationId="{5CEB39A5-2854-4F3F-971E-AF4807BE5FF4}"/>
          </ac:spMkLst>
        </pc:spChg>
        <pc:spChg chg="del">
          <ac:chgData name="Siegbert Rudolph" userId="2af4d44886c067cc" providerId="LiveId" clId="{B124196D-7352-4B6C-ABD2-1AA82D1F217E}" dt="2020-10-17T13:01:38.645" v="42" actId="478"/>
          <ac:spMkLst>
            <pc:docMk/>
            <pc:sldMk cId="0" sldId="433"/>
            <ac:spMk id="5" creationId="{9274B1CE-8058-402B-B9EE-4B30B677E8CC}"/>
          </ac:spMkLst>
        </pc:spChg>
      </pc:sldChg>
      <pc:sldChg chg="delSp modSp mod">
        <pc:chgData name="Siegbert Rudolph" userId="2af4d44886c067cc" providerId="LiveId" clId="{B124196D-7352-4B6C-ABD2-1AA82D1F217E}" dt="2021-04-30T15:13:21.761" v="59" actId="1076"/>
        <pc:sldMkLst>
          <pc:docMk/>
          <pc:sldMk cId="1927873078" sldId="435"/>
        </pc:sldMkLst>
        <pc:spChg chg="del mod">
          <ac:chgData name="Siegbert Rudolph" userId="2af4d44886c067cc" providerId="LiveId" clId="{B124196D-7352-4B6C-ABD2-1AA82D1F217E}" dt="2021-04-30T15:13:21.757" v="54" actId="478"/>
          <ac:spMkLst>
            <pc:docMk/>
            <pc:sldMk cId="1927873078" sldId="435"/>
            <ac:spMk id="3" creationId="{F0DFE2EF-AB0B-46EE-852F-5E42D2D2BACF}"/>
          </ac:spMkLst>
        </pc:spChg>
        <pc:spChg chg="mod">
          <ac:chgData name="Siegbert Rudolph" userId="2af4d44886c067cc" providerId="LiveId" clId="{B124196D-7352-4B6C-ABD2-1AA82D1F217E}" dt="2021-04-30T15:13:21.761" v="59" actId="1076"/>
          <ac:spMkLst>
            <pc:docMk/>
            <pc:sldMk cId="1927873078" sldId="435"/>
            <ac:spMk id="12" creationId="{5B93BF86-0B28-4ED7-A1BE-2F942DE073F8}"/>
          </ac:spMkLst>
        </pc:spChg>
        <pc:spChg chg="del">
          <ac:chgData name="Siegbert Rudolph" userId="2af4d44886c067cc" providerId="LiveId" clId="{B124196D-7352-4B6C-ABD2-1AA82D1F217E}" dt="2020-10-17T13:01:38.613" v="6" actId="478"/>
          <ac:spMkLst>
            <pc:docMk/>
            <pc:sldMk cId="1927873078" sldId="435"/>
            <ac:spMk id="12" creationId="{C26EA0D3-D841-4750-97F0-36EE9B61C6A2}"/>
          </ac:spMkLst>
        </pc:spChg>
      </pc:sldChg>
      <pc:sldChg chg="delSp modSp mod">
        <pc:chgData name="Siegbert Rudolph" userId="2af4d44886c067cc" providerId="LiveId" clId="{B124196D-7352-4B6C-ABD2-1AA82D1F217E}" dt="2021-04-30T15:13:21.767" v="65" actId="1076"/>
        <pc:sldMkLst>
          <pc:docMk/>
          <pc:sldMk cId="2002025253" sldId="456"/>
        </pc:sldMkLst>
        <pc:spChg chg="del mod">
          <ac:chgData name="Siegbert Rudolph" userId="2af4d44886c067cc" providerId="LiveId" clId="{B124196D-7352-4B6C-ABD2-1AA82D1F217E}" dt="2021-04-30T15:13:21.761" v="60" actId="478"/>
          <ac:spMkLst>
            <pc:docMk/>
            <pc:sldMk cId="2002025253" sldId="456"/>
            <ac:spMk id="3" creationId="{D7161294-C928-438C-9F87-80967EA0CAD3}"/>
          </ac:spMkLst>
        </pc:spChg>
        <pc:spChg chg="mod">
          <ac:chgData name="Siegbert Rudolph" userId="2af4d44886c067cc" providerId="LiveId" clId="{B124196D-7352-4B6C-ABD2-1AA82D1F217E}" dt="2021-04-30T15:13:21.767" v="65" actId="1076"/>
          <ac:spMkLst>
            <pc:docMk/>
            <pc:sldMk cId="2002025253" sldId="456"/>
            <ac:spMk id="4" creationId="{0C1868C1-B600-4FE0-B075-9C8F267255C0}"/>
          </ac:spMkLst>
        </pc:spChg>
        <pc:spChg chg="del">
          <ac:chgData name="Siegbert Rudolph" userId="2af4d44886c067cc" providerId="LiveId" clId="{B124196D-7352-4B6C-ABD2-1AA82D1F217E}" dt="2020-10-17T13:01:38.618" v="12" actId="478"/>
          <ac:spMkLst>
            <pc:docMk/>
            <pc:sldMk cId="2002025253" sldId="456"/>
            <ac:spMk id="4" creationId="{AA1A6B6E-AC13-476C-8ECC-F3AB5DD051D4}"/>
          </ac:spMkLst>
        </pc:spChg>
      </pc:sldChg>
      <pc:sldChg chg="delSp modSp mod">
        <pc:chgData name="Siegbert Rudolph" userId="2af4d44886c067cc" providerId="LiveId" clId="{B124196D-7352-4B6C-ABD2-1AA82D1F217E}" dt="2021-04-30T15:13:21.771" v="71" actId="1076"/>
        <pc:sldMkLst>
          <pc:docMk/>
          <pc:sldMk cId="3204688444" sldId="457"/>
        </pc:sldMkLst>
        <pc:spChg chg="del mod">
          <ac:chgData name="Siegbert Rudolph" userId="2af4d44886c067cc" providerId="LiveId" clId="{B124196D-7352-4B6C-ABD2-1AA82D1F217E}" dt="2021-04-30T15:13:21.768" v="66" actId="478"/>
          <ac:spMkLst>
            <pc:docMk/>
            <pc:sldMk cId="3204688444" sldId="457"/>
            <ac:spMk id="3" creationId="{634A3706-DB12-4140-8113-F3C8E635374B}"/>
          </ac:spMkLst>
        </pc:spChg>
        <pc:spChg chg="del">
          <ac:chgData name="Siegbert Rudolph" userId="2af4d44886c067cc" providerId="LiveId" clId="{B124196D-7352-4B6C-ABD2-1AA82D1F217E}" dt="2020-10-17T13:01:38.623" v="18" actId="478"/>
          <ac:spMkLst>
            <pc:docMk/>
            <pc:sldMk cId="3204688444" sldId="457"/>
            <ac:spMk id="4" creationId="{AA1A6B6E-AC13-476C-8ECC-F3AB5DD051D4}"/>
          </ac:spMkLst>
        </pc:spChg>
        <pc:spChg chg="mod">
          <ac:chgData name="Siegbert Rudolph" userId="2af4d44886c067cc" providerId="LiveId" clId="{B124196D-7352-4B6C-ABD2-1AA82D1F217E}" dt="2021-04-30T15:13:21.771" v="71" actId="1076"/>
          <ac:spMkLst>
            <pc:docMk/>
            <pc:sldMk cId="3204688444" sldId="457"/>
            <ac:spMk id="4" creationId="{B7DC41A7-4E8B-4486-952C-A6C466F6ECEE}"/>
          </ac:spMkLst>
        </pc:spChg>
      </pc:sldChg>
      <pc:sldChg chg="delSp modSp mod">
        <pc:chgData name="Siegbert Rudolph" userId="2af4d44886c067cc" providerId="LiveId" clId="{B124196D-7352-4B6C-ABD2-1AA82D1F217E}" dt="2021-04-30T15:13:21.781" v="83" actId="1076"/>
        <pc:sldMkLst>
          <pc:docMk/>
          <pc:sldMk cId="0" sldId="593"/>
        </pc:sldMkLst>
        <pc:spChg chg="del mod">
          <ac:chgData name="Siegbert Rudolph" userId="2af4d44886c067cc" providerId="LiveId" clId="{B124196D-7352-4B6C-ABD2-1AA82D1F217E}" dt="2021-04-30T15:13:21.777" v="78" actId="478"/>
          <ac:spMkLst>
            <pc:docMk/>
            <pc:sldMk cId="0" sldId="593"/>
            <ac:spMk id="2" creationId="{28A29FA4-F542-4F07-B571-BC7AA157EADA}"/>
          </ac:spMkLst>
        </pc:spChg>
        <pc:spChg chg="del">
          <ac:chgData name="Siegbert Rudolph" userId="2af4d44886c067cc" providerId="LiveId" clId="{B124196D-7352-4B6C-ABD2-1AA82D1F217E}" dt="2020-10-17T13:01:38.634" v="30" actId="478"/>
          <ac:spMkLst>
            <pc:docMk/>
            <pc:sldMk cId="0" sldId="593"/>
            <ac:spMk id="3" creationId="{5D0B86EF-C6A6-45F4-86AB-A911B4E58266}"/>
          </ac:spMkLst>
        </pc:spChg>
        <pc:spChg chg="mod">
          <ac:chgData name="Siegbert Rudolph" userId="2af4d44886c067cc" providerId="LiveId" clId="{B124196D-7352-4B6C-ABD2-1AA82D1F217E}" dt="2021-04-30T15:13:21.781" v="83" actId="1076"/>
          <ac:spMkLst>
            <pc:docMk/>
            <pc:sldMk cId="0" sldId="593"/>
            <ac:spMk id="3" creationId="{C593D920-2AC9-4CF1-A2D8-34F235390EC0}"/>
          </ac:spMkLst>
        </pc:spChg>
      </pc:sldChg>
      <pc:sldChg chg="delSp modSp mod">
        <pc:chgData name="Siegbert Rudolph" userId="2af4d44886c067cc" providerId="LiveId" clId="{B124196D-7352-4B6C-ABD2-1AA82D1F217E}" dt="2021-04-30T15:13:21.777" v="77" actId="1076"/>
        <pc:sldMkLst>
          <pc:docMk/>
          <pc:sldMk cId="3691446236" sldId="616"/>
        </pc:sldMkLst>
        <pc:spChg chg="del mod">
          <ac:chgData name="Siegbert Rudolph" userId="2af4d44886c067cc" providerId="LiveId" clId="{B124196D-7352-4B6C-ABD2-1AA82D1F217E}" dt="2021-04-30T15:13:21.772" v="72" actId="478"/>
          <ac:spMkLst>
            <pc:docMk/>
            <pc:sldMk cId="3691446236" sldId="616"/>
            <ac:spMk id="2" creationId="{CB74F69A-251E-4478-AE24-2393D3C04D78}"/>
          </ac:spMkLst>
        </pc:spChg>
        <pc:spChg chg="mod">
          <ac:chgData name="Siegbert Rudolph" userId="2af4d44886c067cc" providerId="LiveId" clId="{B124196D-7352-4B6C-ABD2-1AA82D1F217E}" dt="2021-04-30T15:13:21.777" v="77" actId="1076"/>
          <ac:spMkLst>
            <pc:docMk/>
            <pc:sldMk cId="3691446236" sldId="616"/>
            <ac:spMk id="3" creationId="{EB883B96-91BC-4EA5-A188-584984C393F3}"/>
          </ac:spMkLst>
        </pc:spChg>
        <pc:spChg chg="del">
          <ac:chgData name="Siegbert Rudolph" userId="2af4d44886c067cc" providerId="LiveId" clId="{B124196D-7352-4B6C-ABD2-1AA82D1F217E}" dt="2020-10-17T13:01:38.628" v="24" actId="478"/>
          <ac:spMkLst>
            <pc:docMk/>
            <pc:sldMk cId="3691446236" sldId="616"/>
            <ac:spMk id="3" creationId="{F2D439D8-519C-470E-B9A0-079D12D1CC25}"/>
          </ac:spMkLst>
        </pc:spChg>
      </pc:sldChg>
      <pc:sldChg chg="delSp modSp mod">
        <pc:chgData name="Siegbert Rudolph" userId="2af4d44886c067cc" providerId="LiveId" clId="{B124196D-7352-4B6C-ABD2-1AA82D1F217E}" dt="2021-04-30T15:13:21.785" v="89" actId="1076"/>
        <pc:sldMkLst>
          <pc:docMk/>
          <pc:sldMk cId="1793788316" sldId="617"/>
        </pc:sldMkLst>
        <pc:spChg chg="del mod">
          <ac:chgData name="Siegbert Rudolph" userId="2af4d44886c067cc" providerId="LiveId" clId="{B124196D-7352-4B6C-ABD2-1AA82D1F217E}" dt="2021-04-30T15:13:21.781" v="84" actId="478"/>
          <ac:spMkLst>
            <pc:docMk/>
            <pc:sldMk cId="1793788316" sldId="617"/>
            <ac:spMk id="2" creationId="{F018F4BE-9F8D-4DD8-B5BE-1348DAAA3FCB}"/>
          </ac:spMkLst>
        </pc:spChg>
        <pc:spChg chg="del">
          <ac:chgData name="Siegbert Rudolph" userId="2af4d44886c067cc" providerId="LiveId" clId="{B124196D-7352-4B6C-ABD2-1AA82D1F217E}" dt="2020-10-17T13:01:38.640" v="36" actId="478"/>
          <ac:spMkLst>
            <pc:docMk/>
            <pc:sldMk cId="1793788316" sldId="617"/>
            <ac:spMk id="3" creationId="{5D0B86EF-C6A6-45F4-86AB-A911B4E58266}"/>
          </ac:spMkLst>
        </pc:spChg>
        <pc:spChg chg="mod">
          <ac:chgData name="Siegbert Rudolph" userId="2af4d44886c067cc" providerId="LiveId" clId="{B124196D-7352-4B6C-ABD2-1AA82D1F217E}" dt="2021-04-30T15:13:21.785" v="89" actId="1076"/>
          <ac:spMkLst>
            <pc:docMk/>
            <pc:sldMk cId="1793788316" sldId="617"/>
            <ac:spMk id="3" creationId="{9797AC7E-51E6-4384-80CF-ABE90E8E5B85}"/>
          </ac:spMkLst>
        </pc:spChg>
      </pc:sldChg>
    </pc:docChg>
  </pc:docChgLst>
  <pc:docChgLst>
    <pc:chgData name="Siegbert Rudolph" userId="2af4d44886c067cc" providerId="LiveId" clId="{11453217-970C-435E-BEE2-301BDA373943}"/>
    <pc:docChg chg="undo custSel modSld">
      <pc:chgData name="Siegbert Rudolph" userId="2af4d44886c067cc" providerId="LiveId" clId="{11453217-970C-435E-BEE2-301BDA373943}" dt="2023-05-20T08:57:06.634" v="156" actId="6549"/>
      <pc:docMkLst>
        <pc:docMk/>
      </pc:docMkLst>
      <pc:sldChg chg="addSp modSp mod modAnim">
        <pc:chgData name="Siegbert Rudolph" userId="2af4d44886c067cc" providerId="LiveId" clId="{11453217-970C-435E-BEE2-301BDA373943}" dt="2023-05-20T08:56:56.058" v="151"/>
        <pc:sldMkLst>
          <pc:docMk/>
          <pc:sldMk cId="2002025253" sldId="456"/>
        </pc:sldMkLst>
        <pc:spChg chg="add mod">
          <ac:chgData name="Siegbert Rudolph" userId="2af4d44886c067cc" providerId="LiveId" clId="{11453217-970C-435E-BEE2-301BDA373943}" dt="2023-05-20T06:53:12.164" v="2" actId="1076"/>
          <ac:spMkLst>
            <pc:docMk/>
            <pc:sldMk cId="2002025253" sldId="456"/>
            <ac:spMk id="5" creationId="{5663D3F1-0904-90CD-7BB6-B3CB9C314D4F}"/>
          </ac:spMkLst>
        </pc:spChg>
        <pc:spChg chg="add mod">
          <ac:chgData name="Siegbert Rudolph" userId="2af4d44886c067cc" providerId="LiveId" clId="{11453217-970C-435E-BEE2-301BDA373943}" dt="2023-05-20T06:52:54.605" v="1"/>
          <ac:spMkLst>
            <pc:docMk/>
            <pc:sldMk cId="2002025253" sldId="456"/>
            <ac:spMk id="6" creationId="{AE0C56F5-7E94-9F3B-A73E-0254E515C81A}"/>
          </ac:spMkLst>
        </pc:spChg>
        <pc:spChg chg="mod ord">
          <ac:chgData name="Siegbert Rudolph" userId="2af4d44886c067cc" providerId="LiveId" clId="{11453217-970C-435E-BEE2-301BDA373943}" dt="2023-05-20T08:52:37.047" v="98" actId="20577"/>
          <ac:spMkLst>
            <pc:docMk/>
            <pc:sldMk cId="2002025253" sldId="456"/>
            <ac:spMk id="8" creationId="{DD93202D-019C-4A68-AFC0-2CD5D832BB5D}"/>
          </ac:spMkLst>
        </pc:spChg>
        <pc:spChg chg="ord">
          <ac:chgData name="Siegbert Rudolph" userId="2af4d44886c067cc" providerId="LiveId" clId="{11453217-970C-435E-BEE2-301BDA373943}" dt="2023-05-20T06:53:28.369" v="3" actId="166"/>
          <ac:spMkLst>
            <pc:docMk/>
            <pc:sldMk cId="2002025253" sldId="456"/>
            <ac:spMk id="26" creationId="{F63F64B7-CC99-436E-B727-EFE546DAB057}"/>
          </ac:spMkLst>
        </pc:spChg>
        <pc:spChg chg="ord">
          <ac:chgData name="Siegbert Rudolph" userId="2af4d44886c067cc" providerId="LiveId" clId="{11453217-970C-435E-BEE2-301BDA373943}" dt="2023-05-20T06:53:33.869" v="4" actId="166"/>
          <ac:spMkLst>
            <pc:docMk/>
            <pc:sldMk cId="2002025253" sldId="456"/>
            <ac:spMk id="30" creationId="{642C05FA-94C0-4CC0-B94F-5D491DBFE835}"/>
          </ac:spMkLst>
        </pc:spChg>
        <pc:spChg chg="ord">
          <ac:chgData name="Siegbert Rudolph" userId="2af4d44886c067cc" providerId="LiveId" clId="{11453217-970C-435E-BEE2-301BDA373943}" dt="2023-05-20T06:53:33.869" v="4" actId="166"/>
          <ac:spMkLst>
            <pc:docMk/>
            <pc:sldMk cId="2002025253" sldId="456"/>
            <ac:spMk id="31" creationId="{0E504805-ABDD-4972-B5FC-C7D5FA3CF7D8}"/>
          </ac:spMkLst>
        </pc:spChg>
        <pc:spChg chg="mod ord">
          <ac:chgData name="Siegbert Rudolph" userId="2af4d44886c067cc" providerId="LiveId" clId="{11453217-970C-435E-BEE2-301BDA373943}" dt="2023-05-20T08:52:40.406" v="100" actId="20577"/>
          <ac:spMkLst>
            <pc:docMk/>
            <pc:sldMk cId="2002025253" sldId="456"/>
            <ac:spMk id="32" creationId="{A1597814-2A6D-42C1-BBFF-744B98E4C08E}"/>
          </ac:spMkLst>
        </pc:spChg>
        <pc:spChg chg="mod">
          <ac:chgData name="Siegbert Rudolph" userId="2af4d44886c067cc" providerId="LiveId" clId="{11453217-970C-435E-BEE2-301BDA373943}" dt="2023-05-20T08:56:56.058" v="151"/>
          <ac:spMkLst>
            <pc:docMk/>
            <pc:sldMk cId="2002025253" sldId="456"/>
            <ac:spMk id="33" creationId="{00000000-0000-0000-0000-000000000000}"/>
          </ac:spMkLst>
        </pc:spChg>
        <pc:spChg chg="ord">
          <ac:chgData name="Siegbert Rudolph" userId="2af4d44886c067cc" providerId="LiveId" clId="{11453217-970C-435E-BEE2-301BDA373943}" dt="2023-05-20T06:53:28.369" v="3" actId="166"/>
          <ac:spMkLst>
            <pc:docMk/>
            <pc:sldMk cId="2002025253" sldId="456"/>
            <ac:spMk id="34" creationId="{272F982B-AEF0-4138-9957-658E07DDC937}"/>
          </ac:spMkLst>
        </pc:spChg>
        <pc:spChg chg="ord">
          <ac:chgData name="Siegbert Rudolph" userId="2af4d44886c067cc" providerId="LiveId" clId="{11453217-970C-435E-BEE2-301BDA373943}" dt="2023-05-20T06:53:28.369" v="3" actId="166"/>
          <ac:spMkLst>
            <pc:docMk/>
            <pc:sldMk cId="2002025253" sldId="456"/>
            <ac:spMk id="35" creationId="{BBD72B83-A2AB-4468-B512-187E8405D1B1}"/>
          </ac:spMkLst>
        </pc:spChg>
        <pc:spChg chg="ord">
          <ac:chgData name="Siegbert Rudolph" userId="2af4d44886c067cc" providerId="LiveId" clId="{11453217-970C-435E-BEE2-301BDA373943}" dt="2023-05-20T06:53:28.369" v="3" actId="166"/>
          <ac:spMkLst>
            <pc:docMk/>
            <pc:sldMk cId="2002025253" sldId="456"/>
            <ac:spMk id="36" creationId="{CAA73446-80BC-4D93-99FE-D856DC668265}"/>
          </ac:spMkLst>
        </pc:spChg>
        <pc:spChg chg="ord">
          <ac:chgData name="Siegbert Rudolph" userId="2af4d44886c067cc" providerId="LiveId" clId="{11453217-970C-435E-BEE2-301BDA373943}" dt="2023-05-20T06:53:28.369" v="3" actId="166"/>
          <ac:spMkLst>
            <pc:docMk/>
            <pc:sldMk cId="2002025253" sldId="456"/>
            <ac:spMk id="37" creationId="{4481BF73-CFAA-48DA-B223-2920CCC46823}"/>
          </ac:spMkLst>
        </pc:spChg>
        <pc:spChg chg="mod ord">
          <ac:chgData name="Siegbert Rudolph" userId="2af4d44886c067cc" providerId="LiveId" clId="{11453217-970C-435E-BEE2-301BDA373943}" dt="2023-05-20T08:53:00.713" v="110" actId="20577"/>
          <ac:spMkLst>
            <pc:docMk/>
            <pc:sldMk cId="2002025253" sldId="456"/>
            <ac:spMk id="38" creationId="{DC77E01A-2141-4ED6-A730-3148BA3355D4}"/>
          </ac:spMkLst>
        </pc:spChg>
        <pc:spChg chg="mod ord">
          <ac:chgData name="Siegbert Rudolph" userId="2af4d44886c067cc" providerId="LiveId" clId="{11453217-970C-435E-BEE2-301BDA373943}" dt="2023-05-20T08:52:45.976" v="102" actId="20577"/>
          <ac:spMkLst>
            <pc:docMk/>
            <pc:sldMk cId="2002025253" sldId="456"/>
            <ac:spMk id="42" creationId="{0E2B4083-9D10-449F-B2A8-31D5D070235F}"/>
          </ac:spMkLst>
        </pc:spChg>
        <pc:spChg chg="ord">
          <ac:chgData name="Siegbert Rudolph" userId="2af4d44886c067cc" providerId="LiveId" clId="{11453217-970C-435E-BEE2-301BDA373943}" dt="2023-05-20T06:53:33.869" v="4" actId="166"/>
          <ac:spMkLst>
            <pc:docMk/>
            <pc:sldMk cId="2002025253" sldId="456"/>
            <ac:spMk id="43" creationId="{23659C55-E29F-4A43-A95E-FA68FA6B1E40}"/>
          </ac:spMkLst>
        </pc:spChg>
        <pc:spChg chg="ord">
          <ac:chgData name="Siegbert Rudolph" userId="2af4d44886c067cc" providerId="LiveId" clId="{11453217-970C-435E-BEE2-301BDA373943}" dt="2023-05-20T06:53:33.869" v="4" actId="166"/>
          <ac:spMkLst>
            <pc:docMk/>
            <pc:sldMk cId="2002025253" sldId="456"/>
            <ac:spMk id="44" creationId="{9C7D2DF6-6A6E-4B30-B6B8-C795BA879E03}"/>
          </ac:spMkLst>
        </pc:spChg>
        <pc:spChg chg="mod ord">
          <ac:chgData name="Siegbert Rudolph" userId="2af4d44886c067cc" providerId="LiveId" clId="{11453217-970C-435E-BEE2-301BDA373943}" dt="2023-05-20T08:52:49.964" v="104" actId="20577"/>
          <ac:spMkLst>
            <pc:docMk/>
            <pc:sldMk cId="2002025253" sldId="456"/>
            <ac:spMk id="45" creationId="{030B0FA8-D17E-480A-994A-28C6E2F5BE91}"/>
          </ac:spMkLst>
        </pc:spChg>
        <pc:spChg chg="ord">
          <ac:chgData name="Siegbert Rudolph" userId="2af4d44886c067cc" providerId="LiveId" clId="{11453217-970C-435E-BEE2-301BDA373943}" dt="2023-05-20T06:53:28.369" v="3" actId="166"/>
          <ac:spMkLst>
            <pc:docMk/>
            <pc:sldMk cId="2002025253" sldId="456"/>
            <ac:spMk id="46" creationId="{6C6E556B-71D3-4B98-BA72-02A76F84F511}"/>
          </ac:spMkLst>
        </pc:spChg>
        <pc:spChg chg="ord">
          <ac:chgData name="Siegbert Rudolph" userId="2af4d44886c067cc" providerId="LiveId" clId="{11453217-970C-435E-BEE2-301BDA373943}" dt="2023-05-20T06:53:28.369" v="3" actId="166"/>
          <ac:spMkLst>
            <pc:docMk/>
            <pc:sldMk cId="2002025253" sldId="456"/>
            <ac:spMk id="47" creationId="{3454C0D2-83A9-4ACC-9B5D-B5462D31859C}"/>
          </ac:spMkLst>
        </pc:spChg>
        <pc:spChg chg="mod ord">
          <ac:chgData name="Siegbert Rudolph" userId="2af4d44886c067cc" providerId="LiveId" clId="{11453217-970C-435E-BEE2-301BDA373943}" dt="2023-05-20T08:52:53.566" v="106" actId="20577"/>
          <ac:spMkLst>
            <pc:docMk/>
            <pc:sldMk cId="2002025253" sldId="456"/>
            <ac:spMk id="48" creationId="{D7395340-0AF4-4195-987D-DE900CC9D672}"/>
          </ac:spMkLst>
        </pc:spChg>
        <pc:spChg chg="ord">
          <ac:chgData name="Siegbert Rudolph" userId="2af4d44886c067cc" providerId="LiveId" clId="{11453217-970C-435E-BEE2-301BDA373943}" dt="2023-05-20T06:53:28.369" v="3" actId="166"/>
          <ac:spMkLst>
            <pc:docMk/>
            <pc:sldMk cId="2002025253" sldId="456"/>
            <ac:spMk id="49" creationId="{ED837349-6C4D-4F14-9E9D-7AB260DECD29}"/>
          </ac:spMkLst>
        </pc:spChg>
        <pc:spChg chg="ord">
          <ac:chgData name="Siegbert Rudolph" userId="2af4d44886c067cc" providerId="LiveId" clId="{11453217-970C-435E-BEE2-301BDA373943}" dt="2023-05-20T06:53:28.369" v="3" actId="166"/>
          <ac:spMkLst>
            <pc:docMk/>
            <pc:sldMk cId="2002025253" sldId="456"/>
            <ac:spMk id="50" creationId="{A338B442-F816-4541-AD19-766F59DC94B1}"/>
          </ac:spMkLst>
        </pc:spChg>
        <pc:spChg chg="mod ord">
          <ac:chgData name="Siegbert Rudolph" userId="2af4d44886c067cc" providerId="LiveId" clId="{11453217-970C-435E-BEE2-301BDA373943}" dt="2023-05-20T08:52:57.016" v="108" actId="20577"/>
          <ac:spMkLst>
            <pc:docMk/>
            <pc:sldMk cId="2002025253" sldId="456"/>
            <ac:spMk id="51" creationId="{1807E75D-6C00-4500-9B55-BBB5586EA40A}"/>
          </ac:spMkLst>
        </pc:spChg>
        <pc:spChg chg="ord">
          <ac:chgData name="Siegbert Rudolph" userId="2af4d44886c067cc" providerId="LiveId" clId="{11453217-970C-435E-BEE2-301BDA373943}" dt="2023-05-20T06:53:28.369" v="3" actId="166"/>
          <ac:spMkLst>
            <pc:docMk/>
            <pc:sldMk cId="2002025253" sldId="456"/>
            <ac:spMk id="52" creationId="{E9C64DAC-64E2-4119-8D84-87EE36D56C1E}"/>
          </ac:spMkLst>
        </pc:spChg>
        <pc:spChg chg="ord">
          <ac:chgData name="Siegbert Rudolph" userId="2af4d44886c067cc" providerId="LiveId" clId="{11453217-970C-435E-BEE2-301BDA373943}" dt="2023-05-20T06:53:28.369" v="3" actId="166"/>
          <ac:spMkLst>
            <pc:docMk/>
            <pc:sldMk cId="2002025253" sldId="456"/>
            <ac:spMk id="53" creationId="{0656ED09-54CE-4E99-946E-C9F05980442E}"/>
          </ac:spMkLst>
        </pc:spChg>
        <pc:spChg chg="mod ord">
          <ac:chgData name="Siegbert Rudolph" userId="2af4d44886c067cc" providerId="LiveId" clId="{11453217-970C-435E-BEE2-301BDA373943}" dt="2023-05-20T08:53:10.912" v="113" actId="207"/>
          <ac:spMkLst>
            <pc:docMk/>
            <pc:sldMk cId="2002025253" sldId="456"/>
            <ac:spMk id="54" creationId="{E4251E0F-BD94-42A0-AE26-886ABF7A8FEA}"/>
          </ac:spMkLst>
        </pc:spChg>
        <pc:spChg chg="ord">
          <ac:chgData name="Siegbert Rudolph" userId="2af4d44886c067cc" providerId="LiveId" clId="{11453217-970C-435E-BEE2-301BDA373943}" dt="2023-05-20T06:53:28.369" v="3" actId="166"/>
          <ac:spMkLst>
            <pc:docMk/>
            <pc:sldMk cId="2002025253" sldId="456"/>
            <ac:spMk id="145" creationId="{00000000-0000-0000-0000-000000000000}"/>
          </ac:spMkLst>
        </pc:spChg>
        <pc:picChg chg="mod ord">
          <ac:chgData name="Siegbert Rudolph" userId="2af4d44886c067cc" providerId="LiveId" clId="{11453217-970C-435E-BEE2-301BDA373943}" dt="2023-05-20T08:53:16.530" v="114" actId="1076"/>
          <ac:picMkLst>
            <pc:docMk/>
            <pc:sldMk cId="2002025253" sldId="456"/>
            <ac:picMk id="3" creationId="{84F741D0-C1ED-4A52-9F3D-B9CD8C238D8E}"/>
          </ac:picMkLst>
        </pc:picChg>
      </pc:sldChg>
      <pc:sldChg chg="addSp modSp mod modAnim">
        <pc:chgData name="Siegbert Rudolph" userId="2af4d44886c067cc" providerId="LiveId" clId="{11453217-970C-435E-BEE2-301BDA373943}" dt="2023-05-20T08:57:06.634" v="156" actId="6549"/>
        <pc:sldMkLst>
          <pc:docMk/>
          <pc:sldMk cId="3204688444" sldId="457"/>
        </pc:sldMkLst>
        <pc:spChg chg="add mod ord">
          <ac:chgData name="Siegbert Rudolph" userId="2af4d44886c067cc" providerId="LiveId" clId="{11453217-970C-435E-BEE2-301BDA373943}" dt="2023-05-20T08:56:12.268" v="150" actId="1076"/>
          <ac:spMkLst>
            <pc:docMk/>
            <pc:sldMk cId="3204688444" sldId="457"/>
            <ac:spMk id="5" creationId="{A6DEA1F5-EBA2-923D-91C3-4B01231734F3}"/>
          </ac:spMkLst>
        </pc:spChg>
        <pc:spChg chg="add mod">
          <ac:chgData name="Siegbert Rudolph" userId="2af4d44886c067cc" providerId="LiveId" clId="{11453217-970C-435E-BEE2-301BDA373943}" dt="2023-05-20T06:53:48.801" v="9"/>
          <ac:spMkLst>
            <pc:docMk/>
            <pc:sldMk cId="3204688444" sldId="457"/>
            <ac:spMk id="6" creationId="{8105F0CB-B5DD-8A26-85A8-19C0AD77102B}"/>
          </ac:spMkLst>
        </pc:spChg>
        <pc:spChg chg="mod ord">
          <ac:chgData name="Siegbert Rudolph" userId="2af4d44886c067cc" providerId="LiveId" clId="{11453217-970C-435E-BEE2-301BDA373943}" dt="2023-05-20T08:54:21.719" v="124" actId="20577"/>
          <ac:spMkLst>
            <pc:docMk/>
            <pc:sldMk cId="3204688444" sldId="457"/>
            <ac:spMk id="8" creationId="{DD93202D-019C-4A68-AFC0-2CD5D832BB5D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26" creationId="{F63F64B7-CC99-436E-B727-EFE546DAB057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30" creationId="{642C05FA-94C0-4CC0-B94F-5D491DBFE835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31" creationId="{0E504805-ABDD-4972-B5FC-C7D5FA3CF7D8}"/>
          </ac:spMkLst>
        </pc:spChg>
        <pc:spChg chg="mod ord">
          <ac:chgData name="Siegbert Rudolph" userId="2af4d44886c067cc" providerId="LiveId" clId="{11453217-970C-435E-BEE2-301BDA373943}" dt="2023-05-20T08:54:24.493" v="126" actId="20577"/>
          <ac:spMkLst>
            <pc:docMk/>
            <pc:sldMk cId="3204688444" sldId="457"/>
            <ac:spMk id="32" creationId="{A1597814-2A6D-42C1-BBFF-744B98E4C08E}"/>
          </ac:spMkLst>
        </pc:spChg>
        <pc:spChg chg="mod">
          <ac:chgData name="Siegbert Rudolph" userId="2af4d44886c067cc" providerId="LiveId" clId="{11453217-970C-435E-BEE2-301BDA373943}" dt="2023-05-20T08:57:06.634" v="156" actId="6549"/>
          <ac:spMkLst>
            <pc:docMk/>
            <pc:sldMk cId="3204688444" sldId="457"/>
            <ac:spMk id="33" creationId="{00000000-0000-0000-0000-000000000000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34" creationId="{272F982B-AEF0-4138-9957-658E07DDC937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35" creationId="{BBD72B83-A2AB-4468-B512-187E8405D1B1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36" creationId="{CAA73446-80BC-4D93-99FE-D856DC668265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37" creationId="{4481BF73-CFAA-48DA-B223-2920CCC46823}"/>
          </ac:spMkLst>
        </pc:spChg>
        <pc:spChg chg="mod ord">
          <ac:chgData name="Siegbert Rudolph" userId="2af4d44886c067cc" providerId="LiveId" clId="{11453217-970C-435E-BEE2-301BDA373943}" dt="2023-05-20T08:54:58.354" v="140" actId="207"/>
          <ac:spMkLst>
            <pc:docMk/>
            <pc:sldMk cId="3204688444" sldId="457"/>
            <ac:spMk id="38" creationId="{DC77E01A-2141-4ED6-A730-3148BA3355D4}"/>
          </ac:spMkLst>
        </pc:spChg>
        <pc:spChg chg="mod ord">
          <ac:chgData name="Siegbert Rudolph" userId="2af4d44886c067cc" providerId="LiveId" clId="{11453217-970C-435E-BEE2-301BDA373943}" dt="2023-05-20T08:54:28.188" v="128" actId="20577"/>
          <ac:spMkLst>
            <pc:docMk/>
            <pc:sldMk cId="3204688444" sldId="457"/>
            <ac:spMk id="42" creationId="{0E2B4083-9D10-449F-B2A8-31D5D070235F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43" creationId="{23659C55-E29F-4A43-A95E-FA68FA6B1E40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44" creationId="{9C7D2DF6-6A6E-4B30-B6B8-C795BA879E03}"/>
          </ac:spMkLst>
        </pc:spChg>
        <pc:spChg chg="mod ord">
          <ac:chgData name="Siegbert Rudolph" userId="2af4d44886c067cc" providerId="LiveId" clId="{11453217-970C-435E-BEE2-301BDA373943}" dt="2023-05-20T08:54:30.861" v="130" actId="20577"/>
          <ac:spMkLst>
            <pc:docMk/>
            <pc:sldMk cId="3204688444" sldId="457"/>
            <ac:spMk id="45" creationId="{030B0FA8-D17E-480A-994A-28C6E2F5BE91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46" creationId="{6C6E556B-71D3-4B98-BA72-02A76F84F511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47" creationId="{3454C0D2-83A9-4ACC-9B5D-B5462D31859C}"/>
          </ac:spMkLst>
        </pc:spChg>
        <pc:spChg chg="mod ord">
          <ac:chgData name="Siegbert Rudolph" userId="2af4d44886c067cc" providerId="LiveId" clId="{11453217-970C-435E-BEE2-301BDA373943}" dt="2023-05-20T08:54:36.978" v="134" actId="1038"/>
          <ac:spMkLst>
            <pc:docMk/>
            <pc:sldMk cId="3204688444" sldId="457"/>
            <ac:spMk id="48" creationId="{D7395340-0AF4-4195-987D-DE900CC9D672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49" creationId="{ED837349-6C4D-4F14-9E9D-7AB260DECD29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50" creationId="{A338B442-F816-4541-AD19-766F59DC94B1}"/>
          </ac:spMkLst>
        </pc:spChg>
        <pc:spChg chg="mod ord">
          <ac:chgData name="Siegbert Rudolph" userId="2af4d44886c067cc" providerId="LiveId" clId="{11453217-970C-435E-BEE2-301BDA373943}" dt="2023-05-20T08:54:46.101" v="137" actId="14100"/>
          <ac:spMkLst>
            <pc:docMk/>
            <pc:sldMk cId="3204688444" sldId="457"/>
            <ac:spMk id="51" creationId="{1807E75D-6C00-4500-9B55-BBB5586EA40A}"/>
          </ac:spMkLst>
        </pc:spChg>
        <pc:spChg chg="ord">
          <ac:chgData name="Siegbert Rudolph" userId="2af4d44886c067cc" providerId="LiveId" clId="{11453217-970C-435E-BEE2-301BDA373943}" dt="2023-05-20T06:53:58.611" v="10" actId="166"/>
          <ac:spMkLst>
            <pc:docMk/>
            <pc:sldMk cId="3204688444" sldId="457"/>
            <ac:spMk id="145" creationId="{00000000-0000-0000-0000-000000000000}"/>
          </ac:spMkLst>
        </pc:spChg>
        <pc:picChg chg="mod ord">
          <ac:chgData name="Siegbert Rudolph" userId="2af4d44886c067cc" providerId="LiveId" clId="{11453217-970C-435E-BEE2-301BDA373943}" dt="2023-05-20T08:56:03.725" v="149" actId="1076"/>
          <ac:picMkLst>
            <pc:docMk/>
            <pc:sldMk cId="3204688444" sldId="457"/>
            <ac:picMk id="3" creationId="{10A5BBD6-4695-492F-8BE3-DAE1F6782102}"/>
          </ac:picMkLst>
        </pc:picChg>
      </pc:sldChg>
      <pc:sldChg chg="addSp modSp mod modAnim">
        <pc:chgData name="Siegbert Rudolph" userId="2af4d44886c067cc" providerId="LiveId" clId="{11453217-970C-435E-BEE2-301BDA373943}" dt="2023-05-20T06:58:08.534" v="93" actId="1076"/>
        <pc:sldMkLst>
          <pc:docMk/>
          <pc:sldMk cId="3691446236" sldId="616"/>
        </pc:sldMkLst>
        <pc:spChg chg="add mod">
          <ac:chgData name="Siegbert Rudolph" userId="2af4d44886c067cc" providerId="LiveId" clId="{11453217-970C-435E-BEE2-301BDA373943}" dt="2023-05-20T06:56:30.178" v="24" actId="1076"/>
          <ac:spMkLst>
            <pc:docMk/>
            <pc:sldMk cId="3691446236" sldId="616"/>
            <ac:spMk id="4" creationId="{BD4AA9D0-D550-45EF-F153-D1DE5CC81FFF}"/>
          </ac:spMkLst>
        </pc:spChg>
        <pc:spChg chg="add mod">
          <ac:chgData name="Siegbert Rudolph" userId="2af4d44886c067cc" providerId="LiveId" clId="{11453217-970C-435E-BEE2-301BDA373943}" dt="2023-05-20T06:57:57.042" v="91" actId="14100"/>
          <ac:spMkLst>
            <pc:docMk/>
            <pc:sldMk cId="3691446236" sldId="616"/>
            <ac:spMk id="5" creationId="{1BAFB9E2-52CF-927F-F4BB-9B0530C469F1}"/>
          </ac:spMkLst>
        </pc:spChg>
        <pc:spChg chg="mod">
          <ac:chgData name="Siegbert Rudolph" userId="2af4d44886c067cc" providerId="LiveId" clId="{11453217-970C-435E-BEE2-301BDA373943}" dt="2023-05-20T06:56:53.295" v="27" actId="166"/>
          <ac:spMkLst>
            <pc:docMk/>
            <pc:sldMk cId="3691446236" sldId="616"/>
            <ac:spMk id="49" creationId="{894361D9-AFF2-4100-B03E-A0D7D9899344}"/>
          </ac:spMkLst>
        </pc:spChg>
        <pc:spChg chg="mod">
          <ac:chgData name="Siegbert Rudolph" userId="2af4d44886c067cc" providerId="LiveId" clId="{11453217-970C-435E-BEE2-301BDA373943}" dt="2023-05-20T06:56:53.295" v="27" actId="166"/>
          <ac:spMkLst>
            <pc:docMk/>
            <pc:sldMk cId="3691446236" sldId="616"/>
            <ac:spMk id="50" creationId="{AE177DC5-2299-4300-8733-BA8E3C10F395}"/>
          </ac:spMkLst>
        </pc:spChg>
        <pc:spChg chg="mod">
          <ac:chgData name="Siegbert Rudolph" userId="2af4d44886c067cc" providerId="LiveId" clId="{11453217-970C-435E-BEE2-301BDA373943}" dt="2023-05-20T06:57:04.817" v="28" actId="166"/>
          <ac:spMkLst>
            <pc:docMk/>
            <pc:sldMk cId="3691446236" sldId="616"/>
            <ac:spMk id="52" creationId="{38509D48-4CA7-4058-BC42-D78F0CA97E41}"/>
          </ac:spMkLst>
        </pc:spChg>
        <pc:spChg chg="mod">
          <ac:chgData name="Siegbert Rudolph" userId="2af4d44886c067cc" providerId="LiveId" clId="{11453217-970C-435E-BEE2-301BDA373943}" dt="2023-05-20T06:57:04.817" v="28" actId="166"/>
          <ac:spMkLst>
            <pc:docMk/>
            <pc:sldMk cId="3691446236" sldId="616"/>
            <ac:spMk id="54" creationId="{0DC3892B-4D54-4CE3-937F-95889980C4FB}"/>
          </ac:spMkLst>
        </pc:spChg>
        <pc:spChg chg="mod">
          <ac:chgData name="Siegbert Rudolph" userId="2af4d44886c067cc" providerId="LiveId" clId="{11453217-970C-435E-BEE2-301BDA373943}" dt="2023-05-20T06:57:04.817" v="28" actId="166"/>
          <ac:spMkLst>
            <pc:docMk/>
            <pc:sldMk cId="3691446236" sldId="616"/>
            <ac:spMk id="56" creationId="{BB09972C-295C-45DC-9C00-799BC15BBAE5}"/>
          </ac:spMkLst>
        </pc:spChg>
        <pc:spChg chg="mod">
          <ac:chgData name="Siegbert Rudolph" userId="2af4d44886c067cc" providerId="LiveId" clId="{11453217-970C-435E-BEE2-301BDA373943}" dt="2023-05-20T06:57:04.817" v="28" actId="166"/>
          <ac:spMkLst>
            <pc:docMk/>
            <pc:sldMk cId="3691446236" sldId="616"/>
            <ac:spMk id="57" creationId="{9CB4494D-68E9-44E9-9212-5D96729F2AE3}"/>
          </ac:spMkLst>
        </pc:spChg>
        <pc:spChg chg="mod">
          <ac:chgData name="Siegbert Rudolph" userId="2af4d44886c067cc" providerId="LiveId" clId="{11453217-970C-435E-BEE2-301BDA373943}" dt="2023-05-20T06:57:35.903" v="33" actId="166"/>
          <ac:spMkLst>
            <pc:docMk/>
            <pc:sldMk cId="3691446236" sldId="616"/>
            <ac:spMk id="59" creationId="{F25C864D-D494-4089-A0A4-562D5567BA80}"/>
          </ac:spMkLst>
        </pc:spChg>
        <pc:spChg chg="mod">
          <ac:chgData name="Siegbert Rudolph" userId="2af4d44886c067cc" providerId="LiveId" clId="{11453217-970C-435E-BEE2-301BDA373943}" dt="2023-05-20T06:57:35.903" v="33" actId="166"/>
          <ac:spMkLst>
            <pc:docMk/>
            <pc:sldMk cId="3691446236" sldId="616"/>
            <ac:spMk id="60" creationId="{2C4A6E19-986B-4CA3-99EE-9465DF97AB3D}"/>
          </ac:spMkLst>
        </pc:spChg>
        <pc:spChg chg="mod">
          <ac:chgData name="Siegbert Rudolph" userId="2af4d44886c067cc" providerId="LiveId" clId="{11453217-970C-435E-BEE2-301BDA373943}" dt="2023-05-20T06:57:44.156" v="34" actId="166"/>
          <ac:spMkLst>
            <pc:docMk/>
            <pc:sldMk cId="3691446236" sldId="616"/>
            <ac:spMk id="62" creationId="{CF687DF2-A727-47AA-B256-1D76C5984EF9}"/>
          </ac:spMkLst>
        </pc:spChg>
        <pc:spChg chg="mod">
          <ac:chgData name="Siegbert Rudolph" userId="2af4d44886c067cc" providerId="LiveId" clId="{11453217-970C-435E-BEE2-301BDA373943}" dt="2023-05-20T06:57:44.156" v="34" actId="166"/>
          <ac:spMkLst>
            <pc:docMk/>
            <pc:sldMk cId="3691446236" sldId="616"/>
            <ac:spMk id="63" creationId="{B04708FF-8B6F-4413-A91C-E20748DA1846}"/>
          </ac:spMkLst>
        </pc:spChg>
        <pc:spChg chg="mod">
          <ac:chgData name="Siegbert Rudolph" userId="2af4d44886c067cc" providerId="LiveId" clId="{11453217-970C-435E-BEE2-301BDA373943}" dt="2023-05-20T06:57:44.156" v="34" actId="166"/>
          <ac:spMkLst>
            <pc:docMk/>
            <pc:sldMk cId="3691446236" sldId="616"/>
            <ac:spMk id="65" creationId="{7E96BDD7-C4BE-43A0-8C27-0D824C5C5519}"/>
          </ac:spMkLst>
        </pc:spChg>
        <pc:spChg chg="mod">
          <ac:chgData name="Siegbert Rudolph" userId="2af4d44886c067cc" providerId="LiveId" clId="{11453217-970C-435E-BEE2-301BDA373943}" dt="2023-05-20T06:57:44.156" v="34" actId="166"/>
          <ac:spMkLst>
            <pc:docMk/>
            <pc:sldMk cId="3691446236" sldId="616"/>
            <ac:spMk id="66" creationId="{0CD2A2A0-34FD-4922-8226-61BB98AFCF53}"/>
          </ac:spMkLst>
        </pc:spChg>
        <pc:spChg chg="mod">
          <ac:chgData name="Siegbert Rudolph" userId="2af4d44886c067cc" providerId="LiveId" clId="{11453217-970C-435E-BEE2-301BDA373943}" dt="2023-05-20T06:56:42.107" v="26" actId="166"/>
          <ac:spMkLst>
            <pc:docMk/>
            <pc:sldMk cId="3691446236" sldId="616"/>
            <ac:spMk id="67" creationId="{00000000-0000-0000-0000-000000000000}"/>
          </ac:spMkLst>
        </pc:spChg>
        <pc:spChg chg="mod">
          <ac:chgData name="Siegbert Rudolph" userId="2af4d44886c067cc" providerId="LiveId" clId="{11453217-970C-435E-BEE2-301BDA373943}" dt="2023-05-20T06:56:42.107" v="26" actId="166"/>
          <ac:spMkLst>
            <pc:docMk/>
            <pc:sldMk cId="3691446236" sldId="616"/>
            <ac:spMk id="68" creationId="{00000000-0000-0000-0000-000000000000}"/>
          </ac:spMkLst>
        </pc:spChg>
        <pc:spChg chg="mod">
          <ac:chgData name="Siegbert Rudolph" userId="2af4d44886c067cc" providerId="LiveId" clId="{11453217-970C-435E-BEE2-301BDA373943}" dt="2023-05-20T06:56:36.534" v="25" actId="166"/>
          <ac:spMkLst>
            <pc:docMk/>
            <pc:sldMk cId="3691446236" sldId="616"/>
            <ac:spMk id="69" creationId="{00000000-0000-0000-0000-000000000000}"/>
          </ac:spMkLst>
        </pc:spChg>
        <pc:spChg chg="mod">
          <ac:chgData name="Siegbert Rudolph" userId="2af4d44886c067cc" providerId="LiveId" clId="{11453217-970C-435E-BEE2-301BDA373943}" dt="2023-05-20T06:56:42.107" v="26" actId="166"/>
          <ac:spMkLst>
            <pc:docMk/>
            <pc:sldMk cId="3691446236" sldId="616"/>
            <ac:spMk id="72" creationId="{F533E392-3B17-40EF-8A8B-5D2CB49B6273}"/>
          </ac:spMkLst>
        </pc:spChg>
        <pc:spChg chg="mod">
          <ac:chgData name="Siegbert Rudolph" userId="2af4d44886c067cc" providerId="LiveId" clId="{11453217-970C-435E-BEE2-301BDA373943}" dt="2023-05-20T06:56:42.107" v="26" actId="166"/>
          <ac:spMkLst>
            <pc:docMk/>
            <pc:sldMk cId="3691446236" sldId="616"/>
            <ac:spMk id="73" creationId="{FBA09540-34C6-4406-8C7A-5436E3F0452A}"/>
          </ac:spMkLst>
        </pc:spChg>
        <pc:spChg chg="mod">
          <ac:chgData name="Siegbert Rudolph" userId="2af4d44886c067cc" providerId="LiveId" clId="{11453217-970C-435E-BEE2-301BDA373943}" dt="2023-05-20T06:57:11.620" v="29" actId="166"/>
          <ac:spMkLst>
            <pc:docMk/>
            <pc:sldMk cId="3691446236" sldId="616"/>
            <ac:spMk id="75" creationId="{5B6B7040-58FF-4580-AFD2-25CFDA84C5D3}"/>
          </ac:spMkLst>
        </pc:spChg>
        <pc:spChg chg="mod">
          <ac:chgData name="Siegbert Rudolph" userId="2af4d44886c067cc" providerId="LiveId" clId="{11453217-970C-435E-BEE2-301BDA373943}" dt="2023-05-20T06:57:11.620" v="29" actId="166"/>
          <ac:spMkLst>
            <pc:docMk/>
            <pc:sldMk cId="3691446236" sldId="616"/>
            <ac:spMk id="76" creationId="{315F94E6-CBFF-44A8-9CD2-15F38E56535E}"/>
          </ac:spMkLst>
        </pc:spChg>
        <pc:spChg chg="mod">
          <ac:chgData name="Siegbert Rudolph" userId="2af4d44886c067cc" providerId="LiveId" clId="{11453217-970C-435E-BEE2-301BDA373943}" dt="2023-05-20T06:56:36.534" v="25" actId="166"/>
          <ac:spMkLst>
            <pc:docMk/>
            <pc:sldMk cId="3691446236" sldId="616"/>
            <ac:spMk id="77" creationId="{00000000-0000-0000-0000-000000000000}"/>
          </ac:spMkLst>
        </pc:spChg>
        <pc:spChg chg="mod">
          <ac:chgData name="Siegbert Rudolph" userId="2af4d44886c067cc" providerId="LiveId" clId="{11453217-970C-435E-BEE2-301BDA373943}" dt="2023-05-20T06:57:16.714" v="30" actId="166"/>
          <ac:spMkLst>
            <pc:docMk/>
            <pc:sldMk cId="3691446236" sldId="616"/>
            <ac:spMk id="80" creationId="{9669ADC9-3983-4816-8932-1F8B9B400688}"/>
          </ac:spMkLst>
        </pc:spChg>
        <pc:spChg chg="mod">
          <ac:chgData name="Siegbert Rudolph" userId="2af4d44886c067cc" providerId="LiveId" clId="{11453217-970C-435E-BEE2-301BDA373943}" dt="2023-05-20T06:57:16.714" v="30" actId="166"/>
          <ac:spMkLst>
            <pc:docMk/>
            <pc:sldMk cId="3691446236" sldId="616"/>
            <ac:spMk id="81" creationId="{0C8E57F4-A882-4F74-8662-E9F681915E68}"/>
          </ac:spMkLst>
        </pc:spChg>
        <pc:spChg chg="mod">
          <ac:chgData name="Siegbert Rudolph" userId="2af4d44886c067cc" providerId="LiveId" clId="{11453217-970C-435E-BEE2-301BDA373943}" dt="2023-05-20T06:57:23.302" v="31" actId="166"/>
          <ac:spMkLst>
            <pc:docMk/>
            <pc:sldMk cId="3691446236" sldId="616"/>
            <ac:spMk id="84" creationId="{3CDDF389-9A54-4FCF-88FC-EDBDCA8B0ED8}"/>
          </ac:spMkLst>
        </pc:spChg>
        <pc:spChg chg="mod">
          <ac:chgData name="Siegbert Rudolph" userId="2af4d44886c067cc" providerId="LiveId" clId="{11453217-970C-435E-BEE2-301BDA373943}" dt="2023-05-20T06:57:23.302" v="31" actId="166"/>
          <ac:spMkLst>
            <pc:docMk/>
            <pc:sldMk cId="3691446236" sldId="616"/>
            <ac:spMk id="86" creationId="{5DAC359F-8C84-4E4D-BBB4-34BF454BCAD1}"/>
          </ac:spMkLst>
        </pc:spChg>
        <pc:spChg chg="mod">
          <ac:chgData name="Siegbert Rudolph" userId="2af4d44886c067cc" providerId="LiveId" clId="{11453217-970C-435E-BEE2-301BDA373943}" dt="2023-05-20T06:57:44.156" v="34" actId="166"/>
          <ac:spMkLst>
            <pc:docMk/>
            <pc:sldMk cId="3691446236" sldId="616"/>
            <ac:spMk id="88" creationId="{811AA7BE-874E-4606-88B5-B918F0C94088}"/>
          </ac:spMkLst>
        </pc:spChg>
        <pc:spChg chg="mod">
          <ac:chgData name="Siegbert Rudolph" userId="2af4d44886c067cc" providerId="LiveId" clId="{11453217-970C-435E-BEE2-301BDA373943}" dt="2023-05-20T06:57:44.156" v="34" actId="166"/>
          <ac:spMkLst>
            <pc:docMk/>
            <pc:sldMk cId="3691446236" sldId="616"/>
            <ac:spMk id="89" creationId="{CEF893DB-52E5-4E32-9F3E-79EFF71A1A21}"/>
          </ac:spMkLst>
        </pc:spChg>
        <pc:picChg chg="mod ord">
          <ac:chgData name="Siegbert Rudolph" userId="2af4d44886c067cc" providerId="LiveId" clId="{11453217-970C-435E-BEE2-301BDA373943}" dt="2023-05-20T06:58:08.534" v="93" actId="1076"/>
          <ac:picMkLst>
            <pc:docMk/>
            <pc:sldMk cId="3691446236" sldId="616"/>
            <ac:picMk id="2" creationId="{AD632419-0996-4770-91D6-3F2AFD65CA01}"/>
          </ac:picMkLst>
        </pc:picChg>
      </pc:sldChg>
    </pc:docChg>
  </pc:docChgLst>
  <pc:docChgLst>
    <pc:chgData name="Siegbert Rudolph" userId="2af4d44886c067cc" providerId="LiveId" clId="{87C790FA-7AE8-4362-A81D-84B267FB9C1E}"/>
    <pc:docChg chg="custSel delSld modSld">
      <pc:chgData name="Siegbert Rudolph" userId="2af4d44886c067cc" providerId="LiveId" clId="{87C790FA-7AE8-4362-A81D-84B267FB9C1E}" dt="2022-07-03T13:18:08.523" v="42" actId="1076"/>
      <pc:docMkLst>
        <pc:docMk/>
      </pc:docMkLst>
      <pc:sldChg chg="delSp modSp mod">
        <pc:chgData name="Siegbert Rudolph" userId="2af4d44886c067cc" providerId="LiveId" clId="{87C790FA-7AE8-4362-A81D-84B267FB9C1E}" dt="2022-07-03T13:18:08.477" v="6" actId="1076"/>
        <pc:sldMkLst>
          <pc:docMk/>
          <pc:sldMk cId="0" sldId="404"/>
        </pc:sldMkLst>
        <pc:spChg chg="del">
          <ac:chgData name="Siegbert Rudolph" userId="2af4d44886c067cc" providerId="LiveId" clId="{87C790FA-7AE8-4362-A81D-84B267FB9C1E}" dt="2022-07-03T13:18:08.477" v="1" actId="478"/>
          <ac:spMkLst>
            <pc:docMk/>
            <pc:sldMk cId="0" sldId="404"/>
            <ac:spMk id="2" creationId="{6C93D611-0EBD-4CD2-8D13-B6E070F80C70}"/>
          </ac:spMkLst>
        </pc:spChg>
        <pc:spChg chg="mod">
          <ac:chgData name="Siegbert Rudolph" userId="2af4d44886c067cc" providerId="LiveId" clId="{87C790FA-7AE8-4362-A81D-84B267FB9C1E}" dt="2022-07-03T13:18:08.477" v="6" actId="1076"/>
          <ac:spMkLst>
            <pc:docMk/>
            <pc:sldMk cId="0" sldId="404"/>
            <ac:spMk id="3" creationId="{762D6AFF-77EF-2BFA-7451-700239EBDEBF}"/>
          </ac:spMkLst>
        </pc:spChg>
      </pc:sldChg>
      <pc:sldChg chg="delSp modSp mod">
        <pc:chgData name="Siegbert Rudolph" userId="2af4d44886c067cc" providerId="LiveId" clId="{87C790FA-7AE8-4362-A81D-84B267FB9C1E}" dt="2022-07-03T13:18:08.523" v="42" actId="1076"/>
        <pc:sldMkLst>
          <pc:docMk/>
          <pc:sldMk cId="0" sldId="433"/>
        </pc:sldMkLst>
        <pc:spChg chg="del">
          <ac:chgData name="Siegbert Rudolph" userId="2af4d44886c067cc" providerId="LiveId" clId="{87C790FA-7AE8-4362-A81D-84B267FB9C1E}" dt="2022-07-03T13:18:08.508" v="37" actId="478"/>
          <ac:spMkLst>
            <pc:docMk/>
            <pc:sldMk cId="0" sldId="433"/>
            <ac:spMk id="2" creationId="{AB0FBF58-0FDD-4038-9D64-BF3EB5B1551C}"/>
          </ac:spMkLst>
        </pc:spChg>
        <pc:spChg chg="mod">
          <ac:chgData name="Siegbert Rudolph" userId="2af4d44886c067cc" providerId="LiveId" clId="{87C790FA-7AE8-4362-A81D-84B267FB9C1E}" dt="2022-07-03T13:18:08.523" v="42" actId="1076"/>
          <ac:spMkLst>
            <pc:docMk/>
            <pc:sldMk cId="0" sldId="433"/>
            <ac:spMk id="5" creationId="{FA21ACB9-1EF1-6187-D6A8-62E767137411}"/>
          </ac:spMkLst>
        </pc:spChg>
      </pc:sldChg>
      <pc:sldChg chg="del">
        <pc:chgData name="Siegbert Rudolph" userId="2af4d44886c067cc" providerId="LiveId" clId="{87C790FA-7AE8-4362-A81D-84B267FB9C1E}" dt="2021-12-29T08:45:11.210" v="0" actId="47"/>
        <pc:sldMkLst>
          <pc:docMk/>
          <pc:sldMk cId="1927873078" sldId="435"/>
        </pc:sldMkLst>
      </pc:sldChg>
      <pc:sldChg chg="delSp modSp mod">
        <pc:chgData name="Siegbert Rudolph" userId="2af4d44886c067cc" providerId="LiveId" clId="{87C790FA-7AE8-4362-A81D-84B267FB9C1E}" dt="2022-07-03T13:18:08.477" v="12" actId="1076"/>
        <pc:sldMkLst>
          <pc:docMk/>
          <pc:sldMk cId="2002025253" sldId="456"/>
        </pc:sldMkLst>
        <pc:spChg chg="mod">
          <ac:chgData name="Siegbert Rudolph" userId="2af4d44886c067cc" providerId="LiveId" clId="{87C790FA-7AE8-4362-A81D-84B267FB9C1E}" dt="2022-07-03T13:18:08.477" v="12" actId="1076"/>
          <ac:spMkLst>
            <pc:docMk/>
            <pc:sldMk cId="2002025253" sldId="456"/>
            <ac:spMk id="4" creationId="{6E85E4DD-72B7-4272-4FED-8E91F71DED20}"/>
          </ac:spMkLst>
        </pc:spChg>
        <pc:spChg chg="del">
          <ac:chgData name="Siegbert Rudolph" userId="2af4d44886c067cc" providerId="LiveId" clId="{87C790FA-7AE8-4362-A81D-84B267FB9C1E}" dt="2022-07-03T13:18:08.477" v="7" actId="478"/>
          <ac:spMkLst>
            <pc:docMk/>
            <pc:sldMk cId="2002025253" sldId="456"/>
            <ac:spMk id="5" creationId="{32324DD6-738D-4712-BC86-A06CA03A2B8E}"/>
          </ac:spMkLst>
        </pc:spChg>
      </pc:sldChg>
      <pc:sldChg chg="delSp modSp mod">
        <pc:chgData name="Siegbert Rudolph" userId="2af4d44886c067cc" providerId="LiveId" clId="{87C790FA-7AE8-4362-A81D-84B267FB9C1E}" dt="2022-07-03T13:18:08.492" v="18" actId="1076"/>
        <pc:sldMkLst>
          <pc:docMk/>
          <pc:sldMk cId="3204688444" sldId="457"/>
        </pc:sldMkLst>
        <pc:spChg chg="mod">
          <ac:chgData name="Siegbert Rudolph" userId="2af4d44886c067cc" providerId="LiveId" clId="{87C790FA-7AE8-4362-A81D-84B267FB9C1E}" dt="2022-07-03T13:18:08.492" v="18" actId="1076"/>
          <ac:spMkLst>
            <pc:docMk/>
            <pc:sldMk cId="3204688444" sldId="457"/>
            <ac:spMk id="4" creationId="{5DE9E469-9EF4-8363-50EE-DF2CF1D982A9}"/>
          </ac:spMkLst>
        </pc:spChg>
        <pc:spChg chg="del">
          <ac:chgData name="Siegbert Rudolph" userId="2af4d44886c067cc" providerId="LiveId" clId="{87C790FA-7AE8-4362-A81D-84B267FB9C1E}" dt="2022-07-03T13:18:08.477" v="13" actId="478"/>
          <ac:spMkLst>
            <pc:docMk/>
            <pc:sldMk cId="3204688444" sldId="457"/>
            <ac:spMk id="5" creationId="{1B908672-54B7-412C-8E50-CDEEBD54E028}"/>
          </ac:spMkLst>
        </pc:spChg>
      </pc:sldChg>
      <pc:sldChg chg="delSp modSp mod">
        <pc:chgData name="Siegbert Rudolph" userId="2af4d44886c067cc" providerId="LiveId" clId="{87C790FA-7AE8-4362-A81D-84B267FB9C1E}" dt="2022-07-03T13:18:08.508" v="30" actId="1076"/>
        <pc:sldMkLst>
          <pc:docMk/>
          <pc:sldMk cId="0" sldId="593"/>
        </pc:sldMkLst>
        <pc:spChg chg="del">
          <ac:chgData name="Siegbert Rudolph" userId="2af4d44886c067cc" providerId="LiveId" clId="{87C790FA-7AE8-4362-A81D-84B267FB9C1E}" dt="2022-07-03T13:18:08.492" v="25" actId="478"/>
          <ac:spMkLst>
            <pc:docMk/>
            <pc:sldMk cId="0" sldId="593"/>
            <ac:spMk id="2" creationId="{A73CC931-A56B-4ED5-AB3A-8D2DF76F01AE}"/>
          </ac:spMkLst>
        </pc:spChg>
        <pc:spChg chg="mod">
          <ac:chgData name="Siegbert Rudolph" userId="2af4d44886c067cc" providerId="LiveId" clId="{87C790FA-7AE8-4362-A81D-84B267FB9C1E}" dt="2022-07-03T13:18:08.508" v="30" actId="1076"/>
          <ac:spMkLst>
            <pc:docMk/>
            <pc:sldMk cId="0" sldId="593"/>
            <ac:spMk id="3" creationId="{FCF6CC56-ECA2-C651-C630-061F743E8C8F}"/>
          </ac:spMkLst>
        </pc:spChg>
      </pc:sldChg>
      <pc:sldChg chg="delSp modSp mod">
        <pc:chgData name="Siegbert Rudolph" userId="2af4d44886c067cc" providerId="LiveId" clId="{87C790FA-7AE8-4362-A81D-84B267FB9C1E}" dt="2022-07-03T13:18:08.492" v="24" actId="1076"/>
        <pc:sldMkLst>
          <pc:docMk/>
          <pc:sldMk cId="3691446236" sldId="616"/>
        </pc:sldMkLst>
        <pc:spChg chg="mod">
          <ac:chgData name="Siegbert Rudolph" userId="2af4d44886c067cc" providerId="LiveId" clId="{87C790FA-7AE8-4362-A81D-84B267FB9C1E}" dt="2022-07-03T13:18:08.492" v="24" actId="1076"/>
          <ac:spMkLst>
            <pc:docMk/>
            <pc:sldMk cId="3691446236" sldId="616"/>
            <ac:spMk id="3" creationId="{D5B40824-6DE6-AC96-D2F4-FB874F6A85A2}"/>
          </ac:spMkLst>
        </pc:spChg>
        <pc:spChg chg="del">
          <ac:chgData name="Siegbert Rudolph" userId="2af4d44886c067cc" providerId="LiveId" clId="{87C790FA-7AE8-4362-A81D-84B267FB9C1E}" dt="2022-07-03T13:18:08.492" v="19" actId="478"/>
          <ac:spMkLst>
            <pc:docMk/>
            <pc:sldMk cId="3691446236" sldId="616"/>
            <ac:spMk id="4" creationId="{89D81021-BD19-4898-911C-6FB66A665AAD}"/>
          </ac:spMkLst>
        </pc:spChg>
      </pc:sldChg>
      <pc:sldChg chg="delSp modSp mod">
        <pc:chgData name="Siegbert Rudolph" userId="2af4d44886c067cc" providerId="LiveId" clId="{87C790FA-7AE8-4362-A81D-84B267FB9C1E}" dt="2022-07-03T13:18:08.508" v="36" actId="1076"/>
        <pc:sldMkLst>
          <pc:docMk/>
          <pc:sldMk cId="1793788316" sldId="617"/>
        </pc:sldMkLst>
        <pc:spChg chg="del">
          <ac:chgData name="Siegbert Rudolph" userId="2af4d44886c067cc" providerId="LiveId" clId="{87C790FA-7AE8-4362-A81D-84B267FB9C1E}" dt="2022-07-03T13:18:08.508" v="31" actId="478"/>
          <ac:spMkLst>
            <pc:docMk/>
            <pc:sldMk cId="1793788316" sldId="617"/>
            <ac:spMk id="2" creationId="{3BC62FC1-59A2-4D6A-A199-80A8F8011140}"/>
          </ac:spMkLst>
        </pc:spChg>
        <pc:spChg chg="mod">
          <ac:chgData name="Siegbert Rudolph" userId="2af4d44886c067cc" providerId="LiveId" clId="{87C790FA-7AE8-4362-A81D-84B267FB9C1E}" dt="2022-07-03T13:18:08.508" v="36" actId="1076"/>
          <ac:spMkLst>
            <pc:docMk/>
            <pc:sldMk cId="1793788316" sldId="617"/>
            <ac:spMk id="3" creationId="{69F3A29B-9DF1-EC23-20A4-2D3065CC5B51}"/>
          </ac:spMkLst>
        </pc:spChg>
      </pc:sldChg>
    </pc:docChg>
  </pc:docChgLst>
  <pc:docChgLst>
    <pc:chgData name="Siegbert Rudolph" userId="2af4d44886c067cc" providerId="LiveId" clId="{8C90F795-AECE-4C1E-B0BA-B6069C38D4D3}"/>
    <pc:docChg chg="custSel addSld delSld modSld">
      <pc:chgData name="Siegbert Rudolph" userId="2af4d44886c067cc" providerId="LiveId" clId="{8C90F795-AECE-4C1E-B0BA-B6069C38D4D3}" dt="2021-06-19T15:24:14.778" v="186" actId="1076"/>
      <pc:docMkLst>
        <pc:docMk/>
      </pc:docMkLst>
      <pc:sldChg chg="addSp delSp modSp mod">
        <pc:chgData name="Siegbert Rudolph" userId="2af4d44886c067cc" providerId="LiveId" clId="{8C90F795-AECE-4C1E-B0BA-B6069C38D4D3}" dt="2021-06-19T15:24:14.747" v="144" actId="1076"/>
        <pc:sldMkLst>
          <pc:docMk/>
          <pc:sldMk cId="0" sldId="404"/>
        </pc:sldMkLst>
        <pc:spChg chg="mod">
          <ac:chgData name="Siegbert Rudolph" userId="2af4d44886c067cc" providerId="LiveId" clId="{8C90F795-AECE-4C1E-B0BA-B6069C38D4D3}" dt="2021-06-19T15:24:14.747" v="144" actId="1076"/>
          <ac:spMkLst>
            <pc:docMk/>
            <pc:sldMk cId="0" sldId="404"/>
            <ac:spMk id="2" creationId="{6C93D611-0EBD-4CD2-8D13-B6E070F80C70}"/>
          </ac:spMkLst>
        </pc:spChg>
        <pc:spChg chg="del">
          <ac:chgData name="Siegbert Rudolph" userId="2af4d44886c067cc" providerId="LiveId" clId="{8C90F795-AECE-4C1E-B0BA-B6069C38D4D3}" dt="2021-06-19T15:24:14.747" v="139" actId="478"/>
          <ac:spMkLst>
            <pc:docMk/>
            <pc:sldMk cId="0" sldId="404"/>
            <ac:spMk id="3" creationId="{17544F03-A800-4343-8F5D-1AB5FA682461}"/>
          </ac:spMkLst>
        </pc:spChg>
        <pc:spChg chg="del">
          <ac:chgData name="Siegbert Rudolph" userId="2af4d44886c067cc" providerId="LiveId" clId="{8C90F795-AECE-4C1E-B0BA-B6069C38D4D3}" dt="2021-06-19T14:10:01.895" v="1" actId="478"/>
          <ac:spMkLst>
            <pc:docMk/>
            <pc:sldMk cId="0" sldId="404"/>
            <ac:spMk id="10" creationId="{00000000-0000-0000-0000-000000000000}"/>
          </ac:spMkLst>
        </pc:spChg>
        <pc:spChg chg="add mod">
          <ac:chgData name="Siegbert Rudolph" userId="2af4d44886c067cc" providerId="LiveId" clId="{8C90F795-AECE-4C1E-B0BA-B6069C38D4D3}" dt="2021-06-19T14:10:08.973" v="2"/>
          <ac:spMkLst>
            <pc:docMk/>
            <pc:sldMk cId="0" sldId="404"/>
            <ac:spMk id="11" creationId="{742C56C1-FFF4-42B9-87D9-57C985B8943F}"/>
          </ac:spMkLst>
        </pc:spChg>
        <pc:spChg chg="add mod">
          <ac:chgData name="Siegbert Rudolph" userId="2af4d44886c067cc" providerId="LiveId" clId="{8C90F795-AECE-4C1E-B0BA-B6069C38D4D3}" dt="2021-06-19T14:10:29.097" v="52" actId="404"/>
          <ac:spMkLst>
            <pc:docMk/>
            <pc:sldMk cId="0" sldId="404"/>
            <ac:spMk id="13" creationId="{1EAC4C1E-5F26-468A-ADEB-4704F11D1475}"/>
          </ac:spMkLst>
        </pc:spChg>
        <pc:spChg chg="add mod">
          <ac:chgData name="Siegbert Rudolph" userId="2af4d44886c067cc" providerId="LiveId" clId="{8C90F795-AECE-4C1E-B0BA-B6069C38D4D3}" dt="2021-06-19T14:10:37.793" v="77" actId="20577"/>
          <ac:spMkLst>
            <pc:docMk/>
            <pc:sldMk cId="0" sldId="404"/>
            <ac:spMk id="14" creationId="{62288FA2-05EE-4069-BD7D-0EAAD0369317}"/>
          </ac:spMkLst>
        </pc:spChg>
        <pc:spChg chg="add mod">
          <ac:chgData name="Siegbert Rudolph" userId="2af4d44886c067cc" providerId="LiveId" clId="{8C90F795-AECE-4C1E-B0BA-B6069C38D4D3}" dt="2021-06-19T14:10:08.973" v="2"/>
          <ac:spMkLst>
            <pc:docMk/>
            <pc:sldMk cId="0" sldId="404"/>
            <ac:spMk id="15" creationId="{067066AE-42CD-403E-9CD9-ACE601A26994}"/>
          </ac:spMkLst>
        </pc:spChg>
        <pc:spChg chg="del mod">
          <ac:chgData name="Siegbert Rudolph" userId="2af4d44886c067cc" providerId="LiveId" clId="{8C90F795-AECE-4C1E-B0BA-B6069C38D4D3}" dt="2021-06-19T14:10:48.478" v="78" actId="478"/>
          <ac:spMkLst>
            <pc:docMk/>
            <pc:sldMk cId="0" sldId="404"/>
            <ac:spMk id="18434" creationId="{00000000-0000-0000-0000-000000000000}"/>
          </ac:spMkLst>
        </pc:spChg>
        <pc:spChg chg="del mod">
          <ac:chgData name="Siegbert Rudolph" userId="2af4d44886c067cc" providerId="LiveId" clId="{8C90F795-AECE-4C1E-B0BA-B6069C38D4D3}" dt="2021-06-19T14:10:48.478" v="78" actId="478"/>
          <ac:spMkLst>
            <pc:docMk/>
            <pc:sldMk cId="0" sldId="404"/>
            <ac:spMk id="18439" creationId="{00000000-0000-0000-0000-000000000000}"/>
          </ac:spMkLst>
        </pc:spChg>
        <pc:spChg chg="del mod">
          <ac:chgData name="Siegbert Rudolph" userId="2af4d44886c067cc" providerId="LiveId" clId="{8C90F795-AECE-4C1E-B0BA-B6069C38D4D3}" dt="2021-06-19T14:10:48.478" v="78" actId="478"/>
          <ac:spMkLst>
            <pc:docMk/>
            <pc:sldMk cId="0" sldId="404"/>
            <ac:spMk id="18440" creationId="{00000000-0000-0000-0000-000000000000}"/>
          </ac:spMkLst>
        </pc:spChg>
      </pc:sldChg>
      <pc:sldChg chg="delSp modSp mod">
        <pc:chgData name="Siegbert Rudolph" userId="2af4d44886c067cc" providerId="LiveId" clId="{8C90F795-AECE-4C1E-B0BA-B6069C38D4D3}" dt="2021-06-19T15:24:14.778" v="186" actId="1076"/>
        <pc:sldMkLst>
          <pc:docMk/>
          <pc:sldMk cId="0" sldId="433"/>
        </pc:sldMkLst>
        <pc:spChg chg="mod">
          <ac:chgData name="Siegbert Rudolph" userId="2af4d44886c067cc" providerId="LiveId" clId="{8C90F795-AECE-4C1E-B0BA-B6069C38D4D3}" dt="2021-06-19T15:24:14.778" v="186" actId="1076"/>
          <ac:spMkLst>
            <pc:docMk/>
            <pc:sldMk cId="0" sldId="433"/>
            <ac:spMk id="2" creationId="{AB0FBF58-0FDD-4038-9D64-BF3EB5B1551C}"/>
          </ac:spMkLst>
        </pc:spChg>
        <pc:spChg chg="del">
          <ac:chgData name="Siegbert Rudolph" userId="2af4d44886c067cc" providerId="LiveId" clId="{8C90F795-AECE-4C1E-B0BA-B6069C38D4D3}" dt="2021-06-19T15:24:14.778" v="181" actId="478"/>
          <ac:spMkLst>
            <pc:docMk/>
            <pc:sldMk cId="0" sldId="433"/>
            <ac:spMk id="5" creationId="{5CEB39A5-2854-4F3F-971E-AF4807BE5FF4}"/>
          </ac:spMkLst>
        </pc:spChg>
      </pc:sldChg>
      <pc:sldChg chg="delSp modSp mod">
        <pc:chgData name="Siegbert Rudolph" userId="2af4d44886c067cc" providerId="LiveId" clId="{8C90F795-AECE-4C1E-B0BA-B6069C38D4D3}" dt="2021-06-19T15:24:14.747" v="150" actId="1076"/>
        <pc:sldMkLst>
          <pc:docMk/>
          <pc:sldMk cId="1927873078" sldId="435"/>
        </pc:sldMkLst>
        <pc:spChg chg="mod">
          <ac:chgData name="Siegbert Rudolph" userId="2af4d44886c067cc" providerId="LiveId" clId="{8C90F795-AECE-4C1E-B0BA-B6069C38D4D3}" dt="2021-06-19T15:24:14.747" v="150" actId="1076"/>
          <ac:spMkLst>
            <pc:docMk/>
            <pc:sldMk cId="1927873078" sldId="435"/>
            <ac:spMk id="3" creationId="{37BB31DE-FA7F-4189-BA5C-68E6ED3F3450}"/>
          </ac:spMkLst>
        </pc:spChg>
        <pc:spChg chg="del">
          <ac:chgData name="Siegbert Rudolph" userId="2af4d44886c067cc" providerId="LiveId" clId="{8C90F795-AECE-4C1E-B0BA-B6069C38D4D3}" dt="2021-06-19T15:24:14.747" v="145" actId="478"/>
          <ac:spMkLst>
            <pc:docMk/>
            <pc:sldMk cId="1927873078" sldId="435"/>
            <ac:spMk id="12" creationId="{5B93BF86-0B28-4ED7-A1BE-2F942DE073F8}"/>
          </ac:spMkLst>
        </pc:spChg>
      </pc:sldChg>
      <pc:sldChg chg="addSp delSp modSp mod modAnim">
        <pc:chgData name="Siegbert Rudolph" userId="2af4d44886c067cc" providerId="LiveId" clId="{8C90F795-AECE-4C1E-B0BA-B6069C38D4D3}" dt="2021-06-19T15:24:14.763" v="156" actId="1076"/>
        <pc:sldMkLst>
          <pc:docMk/>
          <pc:sldMk cId="2002025253" sldId="456"/>
        </pc:sldMkLst>
        <pc:spChg chg="del">
          <ac:chgData name="Siegbert Rudolph" userId="2af4d44886c067cc" providerId="LiveId" clId="{8C90F795-AECE-4C1E-B0BA-B6069C38D4D3}" dt="2021-06-19T15:24:14.747" v="151" actId="478"/>
          <ac:spMkLst>
            <pc:docMk/>
            <pc:sldMk cId="2002025253" sldId="456"/>
            <ac:spMk id="4" creationId="{0C1868C1-B600-4FE0-B075-9C8F267255C0}"/>
          </ac:spMkLst>
        </pc:spChg>
        <pc:spChg chg="mod">
          <ac:chgData name="Siegbert Rudolph" userId="2af4d44886c067cc" providerId="LiveId" clId="{8C90F795-AECE-4C1E-B0BA-B6069C38D4D3}" dt="2021-06-19T15:24:14.763" v="156" actId="1076"/>
          <ac:spMkLst>
            <pc:docMk/>
            <pc:sldMk cId="2002025253" sldId="456"/>
            <ac:spMk id="5" creationId="{32324DD6-738D-4712-BC86-A06CA03A2B8E}"/>
          </ac:spMkLst>
        </pc:spChg>
        <pc:picChg chg="add mod">
          <ac:chgData name="Siegbert Rudolph" userId="2af4d44886c067cc" providerId="LiveId" clId="{8C90F795-AECE-4C1E-B0BA-B6069C38D4D3}" dt="2021-06-19T14:12:45.344" v="91" actId="14100"/>
          <ac:picMkLst>
            <pc:docMk/>
            <pc:sldMk cId="2002025253" sldId="456"/>
            <ac:picMk id="3" creationId="{84F741D0-C1ED-4A52-9F3D-B9CD8C238D8E}"/>
          </ac:picMkLst>
        </pc:picChg>
      </pc:sldChg>
      <pc:sldChg chg="addSp delSp modSp mod modAnim">
        <pc:chgData name="Siegbert Rudolph" userId="2af4d44886c067cc" providerId="LiveId" clId="{8C90F795-AECE-4C1E-B0BA-B6069C38D4D3}" dt="2021-06-19T15:24:14.763" v="162" actId="1076"/>
        <pc:sldMkLst>
          <pc:docMk/>
          <pc:sldMk cId="3204688444" sldId="457"/>
        </pc:sldMkLst>
        <pc:spChg chg="del">
          <ac:chgData name="Siegbert Rudolph" userId="2af4d44886c067cc" providerId="LiveId" clId="{8C90F795-AECE-4C1E-B0BA-B6069C38D4D3}" dt="2021-06-19T15:24:14.763" v="157" actId="478"/>
          <ac:spMkLst>
            <pc:docMk/>
            <pc:sldMk cId="3204688444" sldId="457"/>
            <ac:spMk id="4" creationId="{B7DC41A7-4E8B-4486-952C-A6C466F6ECEE}"/>
          </ac:spMkLst>
        </pc:spChg>
        <pc:spChg chg="mod">
          <ac:chgData name="Siegbert Rudolph" userId="2af4d44886c067cc" providerId="LiveId" clId="{8C90F795-AECE-4C1E-B0BA-B6069C38D4D3}" dt="2021-06-19T15:24:14.763" v="162" actId="1076"/>
          <ac:spMkLst>
            <pc:docMk/>
            <pc:sldMk cId="3204688444" sldId="457"/>
            <ac:spMk id="5" creationId="{1B908672-54B7-412C-8E50-CDEEBD54E028}"/>
          </ac:spMkLst>
        </pc:spChg>
        <pc:picChg chg="add mod">
          <ac:chgData name="Siegbert Rudolph" userId="2af4d44886c067cc" providerId="LiveId" clId="{8C90F795-AECE-4C1E-B0BA-B6069C38D4D3}" dt="2021-06-19T14:13:46.047" v="100" actId="1076"/>
          <ac:picMkLst>
            <pc:docMk/>
            <pc:sldMk cId="3204688444" sldId="457"/>
            <ac:picMk id="3" creationId="{10A5BBD6-4695-492F-8BE3-DAE1F6782102}"/>
          </ac:picMkLst>
        </pc:picChg>
      </pc:sldChg>
      <pc:sldChg chg="delSp modSp mod">
        <pc:chgData name="Siegbert Rudolph" userId="2af4d44886c067cc" providerId="LiveId" clId="{8C90F795-AECE-4C1E-B0BA-B6069C38D4D3}" dt="2021-06-19T15:24:14.778" v="174" actId="1076"/>
        <pc:sldMkLst>
          <pc:docMk/>
          <pc:sldMk cId="0" sldId="593"/>
        </pc:sldMkLst>
        <pc:spChg chg="mod">
          <ac:chgData name="Siegbert Rudolph" userId="2af4d44886c067cc" providerId="LiveId" clId="{8C90F795-AECE-4C1E-B0BA-B6069C38D4D3}" dt="2021-06-19T15:24:14.778" v="174" actId="1076"/>
          <ac:spMkLst>
            <pc:docMk/>
            <pc:sldMk cId="0" sldId="593"/>
            <ac:spMk id="2" creationId="{A73CC931-A56B-4ED5-AB3A-8D2DF76F01AE}"/>
          </ac:spMkLst>
        </pc:spChg>
        <pc:spChg chg="del">
          <ac:chgData name="Siegbert Rudolph" userId="2af4d44886c067cc" providerId="LiveId" clId="{8C90F795-AECE-4C1E-B0BA-B6069C38D4D3}" dt="2021-06-19T15:24:14.763" v="169" actId="478"/>
          <ac:spMkLst>
            <pc:docMk/>
            <pc:sldMk cId="0" sldId="593"/>
            <ac:spMk id="3" creationId="{C593D920-2AC9-4CF1-A2D8-34F235390EC0}"/>
          </ac:spMkLst>
        </pc:spChg>
      </pc:sldChg>
      <pc:sldChg chg="addSp delSp modSp mod modAnim">
        <pc:chgData name="Siegbert Rudolph" userId="2af4d44886c067cc" providerId="LiveId" clId="{8C90F795-AECE-4C1E-B0BA-B6069C38D4D3}" dt="2021-06-19T15:24:14.763" v="168" actId="1076"/>
        <pc:sldMkLst>
          <pc:docMk/>
          <pc:sldMk cId="3691446236" sldId="616"/>
        </pc:sldMkLst>
        <pc:spChg chg="del">
          <ac:chgData name="Siegbert Rudolph" userId="2af4d44886c067cc" providerId="LiveId" clId="{8C90F795-AECE-4C1E-B0BA-B6069C38D4D3}" dt="2021-06-19T15:24:14.763" v="163" actId="478"/>
          <ac:spMkLst>
            <pc:docMk/>
            <pc:sldMk cId="3691446236" sldId="616"/>
            <ac:spMk id="3" creationId="{EB883B96-91BC-4EA5-A188-584984C393F3}"/>
          </ac:spMkLst>
        </pc:spChg>
        <pc:spChg chg="mod">
          <ac:chgData name="Siegbert Rudolph" userId="2af4d44886c067cc" providerId="LiveId" clId="{8C90F795-AECE-4C1E-B0BA-B6069C38D4D3}" dt="2021-06-19T15:24:14.763" v="168" actId="1076"/>
          <ac:spMkLst>
            <pc:docMk/>
            <pc:sldMk cId="3691446236" sldId="616"/>
            <ac:spMk id="4" creationId="{89D81021-BD19-4898-911C-6FB66A665AAD}"/>
          </ac:spMkLst>
        </pc:spChg>
        <pc:picChg chg="add mod">
          <ac:chgData name="Siegbert Rudolph" userId="2af4d44886c067cc" providerId="LiveId" clId="{8C90F795-AECE-4C1E-B0BA-B6069C38D4D3}" dt="2021-06-19T14:15:19.797" v="137" actId="14100"/>
          <ac:picMkLst>
            <pc:docMk/>
            <pc:sldMk cId="3691446236" sldId="616"/>
            <ac:picMk id="2" creationId="{AD632419-0996-4770-91D6-3F2AFD65CA01}"/>
          </ac:picMkLst>
        </pc:picChg>
      </pc:sldChg>
      <pc:sldChg chg="delSp modSp mod">
        <pc:chgData name="Siegbert Rudolph" userId="2af4d44886c067cc" providerId="LiveId" clId="{8C90F795-AECE-4C1E-B0BA-B6069C38D4D3}" dt="2021-06-19T15:24:14.778" v="180" actId="1076"/>
        <pc:sldMkLst>
          <pc:docMk/>
          <pc:sldMk cId="1793788316" sldId="617"/>
        </pc:sldMkLst>
        <pc:spChg chg="mod">
          <ac:chgData name="Siegbert Rudolph" userId="2af4d44886c067cc" providerId="LiveId" clId="{8C90F795-AECE-4C1E-B0BA-B6069C38D4D3}" dt="2021-06-19T15:24:14.778" v="180" actId="1076"/>
          <ac:spMkLst>
            <pc:docMk/>
            <pc:sldMk cId="1793788316" sldId="617"/>
            <ac:spMk id="2" creationId="{3BC62FC1-59A2-4D6A-A199-80A8F8011140}"/>
          </ac:spMkLst>
        </pc:spChg>
        <pc:spChg chg="del">
          <ac:chgData name="Siegbert Rudolph" userId="2af4d44886c067cc" providerId="LiveId" clId="{8C90F795-AECE-4C1E-B0BA-B6069C38D4D3}" dt="2021-06-19T15:24:14.778" v="175" actId="478"/>
          <ac:spMkLst>
            <pc:docMk/>
            <pc:sldMk cId="1793788316" sldId="617"/>
            <ac:spMk id="3" creationId="{9797AC7E-51E6-4384-80CF-ABE90E8E5B85}"/>
          </ac:spMkLst>
        </pc:spChg>
      </pc:sldChg>
      <pc:sldChg chg="delSp modSp add del mod modAnim">
        <pc:chgData name="Siegbert Rudolph" userId="2af4d44886c067cc" providerId="LiveId" clId="{8C90F795-AECE-4C1E-B0BA-B6069C38D4D3}" dt="2021-06-19T14:15:27.264" v="138" actId="47"/>
        <pc:sldMkLst>
          <pc:docMk/>
          <pc:sldMk cId="200172750" sldId="618"/>
        </pc:sldMkLst>
        <pc:spChg chg="del">
          <ac:chgData name="Siegbert Rudolph" userId="2af4d44886c067cc" providerId="LiveId" clId="{8C90F795-AECE-4C1E-B0BA-B6069C38D4D3}" dt="2021-06-19T14:14:39.239" v="130" actId="21"/>
          <ac:spMkLst>
            <pc:docMk/>
            <pc:sldMk cId="200172750" sldId="618"/>
            <ac:spMk id="33" creationId="{0B08A52B-8D04-41B9-8E5A-71EEA4D11EA6}"/>
          </ac:spMkLst>
        </pc:spChg>
        <pc:spChg chg="del">
          <ac:chgData name="Siegbert Rudolph" userId="2af4d44886c067cc" providerId="LiveId" clId="{8C90F795-AECE-4C1E-B0BA-B6069C38D4D3}" dt="2021-06-19T14:14:39.239" v="130" actId="21"/>
          <ac:spMkLst>
            <pc:docMk/>
            <pc:sldMk cId="200172750" sldId="618"/>
            <ac:spMk id="34" creationId="{2F1A099A-3526-4075-84E8-AB768A1B5266}"/>
          </ac:spMkLst>
        </pc:spChg>
        <pc:spChg chg="del mod">
          <ac:chgData name="Siegbert Rudolph" userId="2af4d44886c067cc" providerId="LiveId" clId="{8C90F795-AECE-4C1E-B0BA-B6069C38D4D3}" dt="2021-06-19T14:14:39.239" v="130" actId="21"/>
          <ac:spMkLst>
            <pc:docMk/>
            <pc:sldMk cId="200172750" sldId="618"/>
            <ac:spMk id="38" creationId="{DB077AA7-3EDD-488A-8A17-4DC0A82642CC}"/>
          </ac:spMkLst>
        </pc:spChg>
        <pc:spChg chg="del">
          <ac:chgData name="Siegbert Rudolph" userId="2af4d44886c067cc" providerId="LiveId" clId="{8C90F795-AECE-4C1E-B0BA-B6069C38D4D3}" dt="2021-06-19T14:14:39.239" v="130" actId="21"/>
          <ac:spMkLst>
            <pc:docMk/>
            <pc:sldMk cId="200172750" sldId="618"/>
            <ac:spMk id="39" creationId="{148CE84D-C8D0-434F-A524-272DE5FEDC0A}"/>
          </ac:spMkLst>
        </pc:spChg>
        <pc:spChg chg="del">
          <ac:chgData name="Siegbert Rudolph" userId="2af4d44886c067cc" providerId="LiveId" clId="{8C90F795-AECE-4C1E-B0BA-B6069C38D4D3}" dt="2021-06-19T14:14:39.239" v="130" actId="21"/>
          <ac:spMkLst>
            <pc:docMk/>
            <pc:sldMk cId="200172750" sldId="618"/>
            <ac:spMk id="40" creationId="{9142ECB9-B196-4FC2-BA96-81BD2B63AB8C}"/>
          </ac:spMkLst>
        </pc:spChg>
        <pc:spChg chg="del">
          <ac:chgData name="Siegbert Rudolph" userId="2af4d44886c067cc" providerId="LiveId" clId="{8C90F795-AECE-4C1E-B0BA-B6069C38D4D3}" dt="2021-06-19T14:14:39.239" v="130" actId="21"/>
          <ac:spMkLst>
            <pc:docMk/>
            <pc:sldMk cId="200172750" sldId="618"/>
            <ac:spMk id="41" creationId="{ACA554A3-52D9-43DA-965F-17F92ED0B998}"/>
          </ac:spMkLst>
        </pc:spChg>
        <pc:spChg chg="del">
          <ac:chgData name="Siegbert Rudolph" userId="2af4d44886c067cc" providerId="LiveId" clId="{8C90F795-AECE-4C1E-B0BA-B6069C38D4D3}" dt="2021-06-19T14:14:39.239" v="130" actId="21"/>
          <ac:spMkLst>
            <pc:docMk/>
            <pc:sldMk cId="200172750" sldId="618"/>
            <ac:spMk id="42" creationId="{E1F9C934-9C79-47C5-BBB8-4E1DB292CE2E}"/>
          </ac:spMkLst>
        </pc:spChg>
        <pc:spChg chg="del">
          <ac:chgData name="Siegbert Rudolph" userId="2af4d44886c067cc" providerId="LiveId" clId="{8C90F795-AECE-4C1E-B0BA-B6069C38D4D3}" dt="2021-06-19T14:14:39.239" v="130" actId="21"/>
          <ac:spMkLst>
            <pc:docMk/>
            <pc:sldMk cId="200172750" sldId="618"/>
            <ac:spMk id="43" creationId="{325387A0-811C-402B-8638-14963C0BB7BE}"/>
          </ac:spMkLst>
        </pc:spChg>
        <pc:spChg chg="del">
          <ac:chgData name="Siegbert Rudolph" userId="2af4d44886c067cc" providerId="LiveId" clId="{8C90F795-AECE-4C1E-B0BA-B6069C38D4D3}" dt="2021-06-19T14:14:39.239" v="130" actId="21"/>
          <ac:spMkLst>
            <pc:docMk/>
            <pc:sldMk cId="200172750" sldId="618"/>
            <ac:spMk id="44" creationId="{36ADFEAB-03D7-4D5E-968B-3FE11865B437}"/>
          </ac:spMkLst>
        </pc:spChg>
        <pc:spChg chg="del">
          <ac:chgData name="Siegbert Rudolph" userId="2af4d44886c067cc" providerId="LiveId" clId="{8C90F795-AECE-4C1E-B0BA-B6069C38D4D3}" dt="2021-06-19T14:14:39.239" v="130" actId="21"/>
          <ac:spMkLst>
            <pc:docMk/>
            <pc:sldMk cId="200172750" sldId="618"/>
            <ac:spMk id="45" creationId="{A33B4467-A89F-494B-A818-1B95291A1B69}"/>
          </ac:spMkLst>
        </pc:spChg>
        <pc:spChg chg="del">
          <ac:chgData name="Siegbert Rudolph" userId="2af4d44886c067cc" providerId="LiveId" clId="{8C90F795-AECE-4C1E-B0BA-B6069C38D4D3}" dt="2021-06-19T14:14:39.239" v="130" actId="21"/>
          <ac:spMkLst>
            <pc:docMk/>
            <pc:sldMk cId="200172750" sldId="618"/>
            <ac:spMk id="46" creationId="{266A54C0-F3BD-4A03-B87D-2077603F01B6}"/>
          </ac:spMkLst>
        </pc:spChg>
        <pc:spChg chg="del">
          <ac:chgData name="Siegbert Rudolph" userId="2af4d44886c067cc" providerId="LiveId" clId="{8C90F795-AECE-4C1E-B0BA-B6069C38D4D3}" dt="2021-06-19T14:14:39.239" v="130" actId="21"/>
          <ac:spMkLst>
            <pc:docMk/>
            <pc:sldMk cId="200172750" sldId="618"/>
            <ac:spMk id="47" creationId="{FA15AFD0-47C6-4B72-88DA-BD7A02AFF32C}"/>
          </ac:spMkLst>
        </pc:spChg>
        <pc:spChg chg="del">
          <ac:chgData name="Siegbert Rudolph" userId="2af4d44886c067cc" providerId="LiveId" clId="{8C90F795-AECE-4C1E-B0BA-B6069C38D4D3}" dt="2021-06-19T14:14:39.239" v="130" actId="21"/>
          <ac:spMkLst>
            <pc:docMk/>
            <pc:sldMk cId="200172750" sldId="618"/>
            <ac:spMk id="48" creationId="{BEC7F46E-5AD4-48B9-BA71-A046F50C3E88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49" creationId="{894361D9-AFF2-4100-B03E-A0D7D9899344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50" creationId="{AE177DC5-2299-4300-8733-BA8E3C10F395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51" creationId="{586E1349-1032-4B4B-98BE-6A3C39B67FA6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52" creationId="{38509D48-4CA7-4058-BC42-D78F0CA97E41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53" creationId="{00000000-0000-0000-0000-000000000000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54" creationId="{0DC3892B-4D54-4CE3-937F-95889980C4FB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55" creationId="{D3089BDB-B8A0-4B48-AD78-8ECC06D5340D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56" creationId="{BB09972C-295C-45DC-9C00-799BC15BBAE5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57" creationId="{9CB4494D-68E9-44E9-9212-5D96729F2AE3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58" creationId="{70D001E1-7CD8-466B-A393-569637EC5FB4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59" creationId="{F25C864D-D494-4089-A0A4-562D5567BA80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60" creationId="{2C4A6E19-986B-4CA3-99EE-9465DF97AB3D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61" creationId="{0C8CCA60-4095-4D0F-92C3-7E1BFD9B9BF0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62" creationId="{CF687DF2-A727-47AA-B256-1D76C5984EF9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63" creationId="{B04708FF-8B6F-4413-A91C-E20748DA1846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64" creationId="{051B0447-91BD-485D-9A07-C0FF11EA6E32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65" creationId="{7E96BDD7-C4BE-43A0-8C27-0D824C5C5519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66" creationId="{0CD2A2A0-34FD-4922-8226-61BB98AFCF53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67" creationId="{00000000-0000-0000-0000-000000000000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68" creationId="{00000000-0000-0000-0000-000000000000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69" creationId="{00000000-0000-0000-0000-000000000000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70" creationId="{9B8F2319-A78F-419C-8AB9-02EF0DB8CDCD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71" creationId="{6064BD6C-DB32-4320-B76F-DA98E97945CD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72" creationId="{F533E392-3B17-40EF-8A8B-5D2CB49B6273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73" creationId="{FBA09540-34C6-4406-8C7A-5436E3F0452A}"/>
          </ac:spMkLst>
        </pc:spChg>
        <pc:spChg chg="del">
          <ac:chgData name="Siegbert Rudolph" userId="2af4d44886c067cc" providerId="LiveId" clId="{8C90F795-AECE-4C1E-B0BA-B6069C38D4D3}" dt="2021-06-19T14:14:21.805" v="104" actId="478"/>
          <ac:spMkLst>
            <pc:docMk/>
            <pc:sldMk cId="200172750" sldId="618"/>
            <ac:spMk id="74" creationId="{E1BFF158-801B-4AE0-8DD3-A6293D922D6C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75" creationId="{5B6B7040-58FF-4580-AFD2-25CFDA84C5D3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76" creationId="{315F94E6-CBFF-44A8-9CD2-15F38E56535E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77" creationId="{00000000-0000-0000-0000-000000000000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78" creationId="{00000000-0000-0000-0000-000000000000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79" creationId="{CA0D2C53-31F3-4F92-A051-5ED5771BA916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80" creationId="{9669ADC9-3983-4816-8932-1F8B9B400688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81" creationId="{0C8E57F4-A882-4F74-8662-E9F681915E68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83" creationId="{D84C7505-B33A-4CC5-8DE7-C6663BF3DDE5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84" creationId="{3CDDF389-9A54-4FCF-88FC-EDBDCA8B0ED8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86" creationId="{5DAC359F-8C84-4E4D-BBB4-34BF454BCAD1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87" creationId="{00FED46B-FAB3-46E4-AFA1-5B1E1DC1AAB1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88" creationId="{811AA7BE-874E-4606-88B5-B918F0C94088}"/>
          </ac:spMkLst>
        </pc:spChg>
        <pc:spChg chg="del">
          <ac:chgData name="Siegbert Rudolph" userId="2af4d44886c067cc" providerId="LiveId" clId="{8C90F795-AECE-4C1E-B0BA-B6069C38D4D3}" dt="2021-06-19T14:14:19.290" v="103" actId="478"/>
          <ac:spMkLst>
            <pc:docMk/>
            <pc:sldMk cId="200172750" sldId="618"/>
            <ac:spMk id="89" creationId="{CEF893DB-52E5-4E32-9F3E-79EFF71A1A21}"/>
          </ac:spMkLst>
        </pc:spChg>
      </pc:sldChg>
      <pc:sldChg chg="delSp add del mod delAnim">
        <pc:chgData name="Siegbert Rudolph" userId="2af4d44886c067cc" providerId="LiveId" clId="{8C90F795-AECE-4C1E-B0BA-B6069C38D4D3}" dt="2021-06-19T14:13:50.921" v="101" actId="47"/>
        <pc:sldMkLst>
          <pc:docMk/>
          <pc:sldMk cId="589256894" sldId="618"/>
        </pc:sldMkLst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8" creationId="{DD93202D-019C-4A68-AFC0-2CD5D832BB5D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26" creationId="{F63F64B7-CC99-436E-B727-EFE546DAB057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30" creationId="{642C05FA-94C0-4CC0-B94F-5D491DBFE835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31" creationId="{0E504805-ABDD-4972-B5FC-C7D5FA3CF7D8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32" creationId="{A1597814-2A6D-42C1-BBFF-744B98E4C08E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34" creationId="{272F982B-AEF0-4138-9957-658E07DDC937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35" creationId="{BBD72B83-A2AB-4468-B512-187E8405D1B1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36" creationId="{CAA73446-80BC-4D93-99FE-D856DC668265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37" creationId="{4481BF73-CFAA-48DA-B223-2920CCC46823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38" creationId="{DC77E01A-2141-4ED6-A730-3148BA3355D4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42" creationId="{0E2B4083-9D10-449F-B2A8-31D5D070235F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43" creationId="{23659C55-E29F-4A43-A95E-FA68FA6B1E40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44" creationId="{9C7D2DF6-6A6E-4B30-B6B8-C795BA879E03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45" creationId="{030B0FA8-D17E-480A-994A-28C6E2F5BE91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46" creationId="{6C6E556B-71D3-4B98-BA72-02A76F84F511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47" creationId="{3454C0D2-83A9-4ACC-9B5D-B5462D31859C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48" creationId="{D7395340-0AF4-4195-987D-DE900CC9D672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49" creationId="{ED837349-6C4D-4F14-9E9D-7AB260DECD29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50" creationId="{A338B442-F816-4541-AD19-766F59DC94B1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51" creationId="{1807E75D-6C00-4500-9B55-BBB5586EA40A}"/>
          </ac:spMkLst>
        </pc:spChg>
        <pc:spChg chg="del">
          <ac:chgData name="Siegbert Rudolph" userId="2af4d44886c067cc" providerId="LiveId" clId="{8C90F795-AECE-4C1E-B0BA-B6069C38D4D3}" dt="2021-06-19T14:13:14.275" v="95" actId="21"/>
          <ac:spMkLst>
            <pc:docMk/>
            <pc:sldMk cId="589256894" sldId="618"/>
            <ac:spMk id="131" creationId="{00000000-0000-0000-0000-000000000000}"/>
          </ac:spMkLst>
        </pc:spChg>
        <pc:spChg chg="del">
          <ac:chgData name="Siegbert Rudolph" userId="2af4d44886c067cc" providerId="LiveId" clId="{8C90F795-AECE-4C1E-B0BA-B6069C38D4D3}" dt="2021-06-19T14:13:07.259" v="94" actId="478"/>
          <ac:spMkLst>
            <pc:docMk/>
            <pc:sldMk cId="589256894" sldId="618"/>
            <ac:spMk id="145" creationId="{00000000-0000-0000-0000-000000000000}"/>
          </ac:spMkLst>
        </pc:spChg>
      </pc:sldChg>
      <pc:sldChg chg="delSp modSp add del mod delAnim">
        <pc:chgData name="Siegbert Rudolph" userId="2af4d44886c067cc" providerId="LiveId" clId="{8C90F795-AECE-4C1E-B0BA-B6069C38D4D3}" dt="2021-06-19T14:12:55.795" v="92" actId="47"/>
        <pc:sldMkLst>
          <pc:docMk/>
          <pc:sldMk cId="4026296757" sldId="618"/>
        </pc:sldMkLst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8" creationId="{DD93202D-019C-4A68-AFC0-2CD5D832BB5D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26" creationId="{F63F64B7-CC99-436E-B727-EFE546DAB057}"/>
          </ac:spMkLst>
        </pc:spChg>
        <pc:spChg chg="del">
          <ac:chgData name="Siegbert Rudolph" userId="2af4d44886c067cc" providerId="LiveId" clId="{8C90F795-AECE-4C1E-B0BA-B6069C38D4D3}" dt="2021-06-19T14:11:54.196" v="82" actId="478"/>
          <ac:spMkLst>
            <pc:docMk/>
            <pc:sldMk cId="4026296757" sldId="618"/>
            <ac:spMk id="30" creationId="{642C05FA-94C0-4CC0-B94F-5D491DBFE835}"/>
          </ac:spMkLst>
        </pc:spChg>
        <pc:spChg chg="del">
          <ac:chgData name="Siegbert Rudolph" userId="2af4d44886c067cc" providerId="LiveId" clId="{8C90F795-AECE-4C1E-B0BA-B6069C38D4D3}" dt="2021-06-19T14:11:54.196" v="82" actId="478"/>
          <ac:spMkLst>
            <pc:docMk/>
            <pc:sldMk cId="4026296757" sldId="618"/>
            <ac:spMk id="31" creationId="{0E504805-ABDD-4972-B5FC-C7D5FA3CF7D8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32" creationId="{A1597814-2A6D-42C1-BBFF-744B98E4C08E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34" creationId="{272F982B-AEF0-4138-9957-658E07DDC937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35" creationId="{BBD72B83-A2AB-4468-B512-187E8405D1B1}"/>
          </ac:spMkLst>
        </pc:spChg>
        <pc:spChg chg="del">
          <ac:chgData name="Siegbert Rudolph" userId="2af4d44886c067cc" providerId="LiveId" clId="{8C90F795-AECE-4C1E-B0BA-B6069C38D4D3}" dt="2021-06-19T14:11:54.196" v="82" actId="478"/>
          <ac:spMkLst>
            <pc:docMk/>
            <pc:sldMk cId="4026296757" sldId="618"/>
            <ac:spMk id="36" creationId="{CAA73446-80BC-4D93-99FE-D856DC668265}"/>
          </ac:spMkLst>
        </pc:spChg>
        <pc:spChg chg="del">
          <ac:chgData name="Siegbert Rudolph" userId="2af4d44886c067cc" providerId="LiveId" clId="{8C90F795-AECE-4C1E-B0BA-B6069C38D4D3}" dt="2021-06-19T14:11:54.196" v="82" actId="478"/>
          <ac:spMkLst>
            <pc:docMk/>
            <pc:sldMk cId="4026296757" sldId="618"/>
            <ac:spMk id="37" creationId="{4481BF73-CFAA-48DA-B223-2920CCC46823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38" creationId="{DC77E01A-2141-4ED6-A730-3148BA3355D4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42" creationId="{0E2B4083-9D10-449F-B2A8-31D5D070235F}"/>
          </ac:spMkLst>
        </pc:spChg>
        <pc:spChg chg="del">
          <ac:chgData name="Siegbert Rudolph" userId="2af4d44886c067cc" providerId="LiveId" clId="{8C90F795-AECE-4C1E-B0BA-B6069C38D4D3}" dt="2021-06-19T14:11:54.196" v="82" actId="478"/>
          <ac:spMkLst>
            <pc:docMk/>
            <pc:sldMk cId="4026296757" sldId="618"/>
            <ac:spMk id="43" creationId="{23659C55-E29F-4A43-A95E-FA68FA6B1E40}"/>
          </ac:spMkLst>
        </pc:spChg>
        <pc:spChg chg="del">
          <ac:chgData name="Siegbert Rudolph" userId="2af4d44886c067cc" providerId="LiveId" clId="{8C90F795-AECE-4C1E-B0BA-B6069C38D4D3}" dt="2021-06-19T14:11:54.196" v="82" actId="478"/>
          <ac:spMkLst>
            <pc:docMk/>
            <pc:sldMk cId="4026296757" sldId="618"/>
            <ac:spMk id="44" creationId="{9C7D2DF6-6A6E-4B30-B6B8-C795BA879E03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45" creationId="{030B0FA8-D17E-480A-994A-28C6E2F5BE91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46" creationId="{6C6E556B-71D3-4B98-BA72-02A76F84F511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47" creationId="{3454C0D2-83A9-4ACC-9B5D-B5462D31859C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48" creationId="{D7395340-0AF4-4195-987D-DE900CC9D672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49" creationId="{ED837349-6C4D-4F14-9E9D-7AB260DECD29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50" creationId="{A338B442-F816-4541-AD19-766F59DC94B1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51" creationId="{1807E75D-6C00-4500-9B55-BBB5586EA40A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52" creationId="{E9C64DAC-64E2-4119-8D84-87EE36D56C1E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53" creationId="{0656ED09-54CE-4E99-946E-C9F05980442E}"/>
          </ac:spMkLst>
        </pc:spChg>
        <pc:spChg chg="del">
          <ac:chgData name="Siegbert Rudolph" userId="2af4d44886c067cc" providerId="LiveId" clId="{8C90F795-AECE-4C1E-B0BA-B6069C38D4D3}" dt="2021-06-19T14:11:51.712" v="81" actId="478"/>
          <ac:spMkLst>
            <pc:docMk/>
            <pc:sldMk cId="4026296757" sldId="618"/>
            <ac:spMk id="54" creationId="{E4251E0F-BD94-42A0-AE26-886ABF7A8FEA}"/>
          </ac:spMkLst>
        </pc:spChg>
        <pc:spChg chg="del mod">
          <ac:chgData name="Siegbert Rudolph" userId="2af4d44886c067cc" providerId="LiveId" clId="{8C90F795-AECE-4C1E-B0BA-B6069C38D4D3}" dt="2021-06-19T14:12:18.364" v="85" actId="21"/>
          <ac:spMkLst>
            <pc:docMk/>
            <pc:sldMk cId="4026296757" sldId="618"/>
            <ac:spMk id="131" creationId="{00000000-0000-0000-0000-000000000000}"/>
          </ac:spMkLst>
        </pc:spChg>
        <pc:spChg chg="del">
          <ac:chgData name="Siegbert Rudolph" userId="2af4d44886c067cc" providerId="LiveId" clId="{8C90F795-AECE-4C1E-B0BA-B6069C38D4D3}" dt="2021-06-19T14:11:49.306" v="80" actId="478"/>
          <ac:spMkLst>
            <pc:docMk/>
            <pc:sldMk cId="4026296757" sldId="618"/>
            <ac:spMk id="14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46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29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26097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568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451534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12140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213396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92057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30082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352723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52134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875892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059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60656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von: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8443" name="Foliennummernplatzhalter 2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A18772-9660-44D9-BE82-64BAECE7E02F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1" name="Textfeld 4">
            <a:extLst>
              <a:ext uri="{FF2B5EF4-FFF2-40B4-BE49-F238E27FC236}">
                <a16:creationId xmlns:a16="http://schemas.microsoft.com/office/drawing/2014/main" id="{742C56C1-FFF4-42B9-87D9-57C985B89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7" y="1844675"/>
            <a:ext cx="18566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3" name="Textfeld 10">
            <a:extLst>
              <a:ext uri="{FF2B5EF4-FFF2-40B4-BE49-F238E27FC236}">
                <a16:creationId xmlns:a16="http://schemas.microsoft.com/office/drawing/2014/main" id="{1EAC4C1E-5F26-468A-ADEB-4704F11D1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517" y="1844824"/>
            <a:ext cx="651332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</a:t>
            </a:r>
          </a:p>
          <a:p>
            <a:r>
              <a:rPr lang="de-DE" sz="3600" b="1" dirty="0">
                <a:solidFill>
                  <a:prstClr val="black"/>
                </a:solidFill>
                <a:latin typeface="Trebuchet MS" pitchFamily="34" charset="0"/>
              </a:rPr>
              <a:t>Eltern und Kinder </a:t>
            </a:r>
            <a:r>
              <a:rPr lang="de-DE" sz="3200" b="1" dirty="0">
                <a:solidFill>
                  <a:prstClr val="black"/>
                </a:solidFill>
                <a:latin typeface="Trebuchet MS" pitchFamily="34" charset="0"/>
              </a:rPr>
              <a:t>an den Start</a:t>
            </a:r>
            <a:endParaRPr lang="de-DE" sz="3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4" name="Textfeld 12">
            <a:extLst>
              <a:ext uri="{FF2B5EF4-FFF2-40B4-BE49-F238E27FC236}">
                <a16:creationId xmlns:a16="http://schemas.microsoft.com/office/drawing/2014/main" id="{62288FA2-05EE-4069-BD7D-0EAAD0369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279" y="2776290"/>
            <a:ext cx="33093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Hallo Welt, Domino Verlag</a:t>
            </a:r>
          </a:p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67066AE-42CD-403E-9CD9-ACE601A26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208" y="4393466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CDC99AC-BC5C-F82F-A8BA-86F1C50DA87D}"/>
              </a:ext>
            </a:extLst>
          </p:cNvPr>
          <p:cNvSpPr txBox="1"/>
          <p:nvPr/>
        </p:nvSpPr>
        <p:spPr>
          <a:xfrm>
            <a:off x="190500" y="6724134"/>
            <a:ext cx="537038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Eltern und Kinder an den Start.pptx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514147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  <a:defRPr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 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die Wörter,</a:t>
            </a:r>
          </a:p>
          <a:p>
            <a:pPr lvl="0" eaLnBrk="1" hangingPunct="1">
              <a:spcBef>
                <a:spcPct val="0"/>
              </a:spcBef>
              <a:buNone/>
              <a:defRPr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die nicht stimmen!</a:t>
            </a: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524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Eltern und Kinder an den Start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Als die heutigen Mamas und Papas Kinder waren, da waren sie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körperlich viel fitter als die Kinder von heute. Beispiel: Um eine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Meile – das sind 1609 Minuten – zu laufen, brauchen Kinder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heute im Durchschnitt einein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halb Minuten länger als ihre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Erwachsenen vor 30 Tagen. Zu diesem Ergebnis kommen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Malermeister aus Amerika, die Gesundheitsdaten von Lehrern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aus 28 Ländern ausgewertet haben. Woran liegt der? Die Ärzte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stellen fest: Viele Kinder sind heute „bewegungsfaul“. Sie werden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viel seltener als früher mit dem Auto zur Schule geholt.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663D3F1-0904-90CD-7BB6-B3CB9C314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5883" y="105214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E0C56F5-7E94-9F3B-A73E-0254E515C81A}"/>
              </a:ext>
            </a:extLst>
          </p:cNvPr>
          <p:cNvSpPr/>
          <p:nvPr/>
        </p:nvSpPr>
        <p:spPr>
          <a:xfrm>
            <a:off x="190501" y="1124744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2704944" y="2699333"/>
            <a:ext cx="100296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2704943" y="2724279"/>
            <a:ext cx="100296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914569" y="2651156"/>
            <a:ext cx="10583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Meter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884112" y="3717032"/>
            <a:ext cx="1088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Eltern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2565134" y="3779453"/>
            <a:ext cx="72907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2613696" y="3804399"/>
            <a:ext cx="67188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7802359" y="3941548"/>
            <a:ext cx="1170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Jahren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964262" y="4253195"/>
            <a:ext cx="1008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4 Ärzte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6356342" y="4263203"/>
            <a:ext cx="98029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6404904" y="4288149"/>
            <a:ext cx="90339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702973" y="4504328"/>
            <a:ext cx="1269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5 Kindern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5717472" y="4809744"/>
            <a:ext cx="50148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5766035" y="4834690"/>
            <a:ext cx="46214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7776711" y="4782018"/>
            <a:ext cx="1196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6 das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702304" y="5867685"/>
            <a:ext cx="108861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750867" y="5892631"/>
            <a:ext cx="100322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7627631" y="5661248"/>
            <a:ext cx="1345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7 häufiger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9C64DAC-64E2-4119-8D84-87EE36D56C1E}"/>
              </a:ext>
            </a:extLst>
          </p:cNvPr>
          <p:cNvSpPr/>
          <p:nvPr/>
        </p:nvSpPr>
        <p:spPr>
          <a:xfrm>
            <a:off x="5747574" y="5888995"/>
            <a:ext cx="93764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Rechteck: abgerundete Ecken 52">
            <a:extLst>
              <a:ext uri="{FF2B5EF4-FFF2-40B4-BE49-F238E27FC236}">
                <a16:creationId xmlns:a16="http://schemas.microsoft.com/office/drawing/2014/main" id="{0656ED09-54CE-4E99-946E-C9F05980442E}"/>
              </a:ext>
            </a:extLst>
          </p:cNvPr>
          <p:cNvSpPr/>
          <p:nvPr/>
        </p:nvSpPr>
        <p:spPr>
          <a:xfrm>
            <a:off x="5796137" y="5913941"/>
            <a:ext cx="86409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E4251E0F-BD94-42A0-AE26-886ABF7A8FEA}"/>
              </a:ext>
            </a:extLst>
          </p:cNvPr>
          <p:cNvSpPr txBox="1"/>
          <p:nvPr/>
        </p:nvSpPr>
        <p:spPr>
          <a:xfrm>
            <a:off x="7576576" y="5929571"/>
            <a:ext cx="1407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8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gebracht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189327" y="3765209"/>
            <a:ext cx="168012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249115" y="3790155"/>
            <a:ext cx="1548327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228074" y="4308625"/>
            <a:ext cx="164137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276637" y="4333571"/>
            <a:ext cx="151262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4F741D0-C1ED-4A52-9F3D-B9CD8C238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295" y="987902"/>
            <a:ext cx="8852159" cy="524759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CB8340E1-BCB9-1B1F-7D17-8A3DBAE80958}"/>
              </a:ext>
            </a:extLst>
          </p:cNvPr>
          <p:cNvSpPr txBox="1"/>
          <p:nvPr/>
        </p:nvSpPr>
        <p:spPr>
          <a:xfrm>
            <a:off x="190500" y="6724134"/>
            <a:ext cx="537038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Eltern und Kinder an den Start.pptx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00202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6" grpId="0" animBg="1"/>
      <p:bldP spid="8" grpId="0"/>
      <p:bldP spid="32" grpId="0"/>
      <p:bldP spid="34" grpId="0" animBg="1"/>
      <p:bldP spid="35" grpId="0" animBg="1"/>
      <p:bldP spid="42" grpId="0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36" grpId="0" animBg="1"/>
      <p:bldP spid="37" grpId="0" animBg="1"/>
      <p:bldP spid="38" grpId="0"/>
      <p:bldP spid="52" grpId="0" animBg="1"/>
      <p:bldP spid="53" grpId="0" animBg="1"/>
      <p:bldP spid="54" grpId="0"/>
      <p:bldP spid="30" grpId="0" animBg="1"/>
      <p:bldP spid="31" grpId="0" animBg="1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514147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  <a:defRPr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 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die Wörter,</a:t>
            </a:r>
          </a:p>
          <a:p>
            <a:pPr lvl="0" eaLnBrk="1" hangingPunct="1">
              <a:spcBef>
                <a:spcPct val="0"/>
              </a:spcBef>
              <a:buNone/>
              <a:defRPr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die nicht stimmen!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524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Oft sind Kinder übergewichtig. Das liegt an der gesunden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Ernährung. Kinder von heute bewegen sich im Alltag mehr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als ihre Eltern es als Erwachsene taten. Dass Kinder heute in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ihrer Freizeit weniger hinaus ins Zimmer gehen, liegt aber auch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daran, dass der Verkehr immer mehr abgenommen hat. Es ist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also gar nicht mehr so einfach, einen gefährlichen Platz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zum Spielen zu finden. Was tun?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Die Ärzte raten: Sich täglich mindestens eine Stunde geistig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betätigen, also laufen, schwimmen, radeln usw. Mit einem solchen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Trainingsprogramm haben die Großen bestimmt bald keine Chance mehr.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105F0CB-B5DD-8A26-85A8-19C0AD77102B}"/>
              </a:ext>
            </a:extLst>
          </p:cNvPr>
          <p:cNvSpPr/>
          <p:nvPr/>
        </p:nvSpPr>
        <p:spPr>
          <a:xfrm>
            <a:off x="190501" y="1124744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5657272" y="1100913"/>
            <a:ext cx="11469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5657271" y="1125859"/>
            <a:ext cx="1146977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225278" y="1052736"/>
            <a:ext cx="1747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ungesunden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6265875" y="1619213"/>
            <a:ext cx="68238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6253046" y="1644159"/>
            <a:ext cx="62886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666103" y="1571036"/>
            <a:ext cx="1306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weniger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2574435" y="2157587"/>
            <a:ext cx="150407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2627785" y="2182533"/>
            <a:ext cx="138609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7842434" y="2132856"/>
            <a:ext cx="1130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Kinder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3986078" y="2692342"/>
            <a:ext cx="97926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4034641" y="2717288"/>
            <a:ext cx="90244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989910" y="2672081"/>
            <a:ext cx="982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4 Freie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4492008" y="3203389"/>
            <a:ext cx="164955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4540570" y="3228335"/>
            <a:ext cx="152015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200609" y="3194782"/>
            <a:ext cx="19078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5 zugenommen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4486299" y="3776932"/>
            <a:ext cx="160487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4540571" y="3801878"/>
            <a:ext cx="147897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6804248" y="3752201"/>
            <a:ext cx="2168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6 ungefährlichen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6284934" y="4835492"/>
            <a:ext cx="82337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6333497" y="4860438"/>
            <a:ext cx="75878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7412829" y="4797152"/>
            <a:ext cx="1560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7 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körperlich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6DEA1F5-EBA2-923D-91C3-4B0123173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1987" y="629149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0A5BBD6-4695-492F-8BE3-DAE1F67821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31" y="1010748"/>
            <a:ext cx="8852159" cy="534055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BB806AAB-BF1B-0336-382C-81EDD4B6198C}"/>
              </a:ext>
            </a:extLst>
          </p:cNvPr>
          <p:cNvSpPr txBox="1"/>
          <p:nvPr/>
        </p:nvSpPr>
        <p:spPr>
          <a:xfrm>
            <a:off x="190500" y="6724134"/>
            <a:ext cx="537038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Eltern und Kinder an den Start.pptx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20468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36" grpId="0" animBg="1"/>
      <p:bldP spid="37" grpId="0" animBg="1"/>
      <p:bldP spid="38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230112" y="144532"/>
            <a:ext cx="267893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JA</a:t>
            </a:r>
            <a:r>
              <a:rPr kumimoji="0" lang="de-DE" altLang="de-DE" sz="2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oder NEIN?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Lösung!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7222390" y="1417731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647201-A362-40F2-8550-D41AFC9D1B81}" type="slidenum">
              <a:rPr kumimoji="0" lang="de-DE" alt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altLang="de-DE" sz="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Rechteck 81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Textfeld 77"/>
          <p:cNvSpPr txBox="1">
            <a:spLocks noChangeArrowheads="1"/>
          </p:cNvSpPr>
          <p:nvPr/>
        </p:nvSpPr>
        <p:spPr bwMode="auto">
          <a:xfrm>
            <a:off x="6420428" y="1017567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33" name="Textfeld 126">
            <a:extLst>
              <a:ext uri="{FF2B5EF4-FFF2-40B4-BE49-F238E27FC236}">
                <a16:creationId xmlns:a16="http://schemas.microsoft.com/office/drawing/2014/main" id="{0B08A52B-8D04-41B9-8E5A-71EEA4D11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980728"/>
            <a:ext cx="56941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Eltern waren früher fitter als ihre Kinder heute.</a:t>
            </a:r>
          </a:p>
        </p:txBody>
      </p:sp>
      <p:sp>
        <p:nvSpPr>
          <p:cNvPr id="34" name="Textfeld 127">
            <a:extLst>
              <a:ext uri="{FF2B5EF4-FFF2-40B4-BE49-F238E27FC236}">
                <a16:creationId xmlns:a16="http://schemas.microsoft.com/office/drawing/2014/main" id="{2F1A099A-3526-4075-84E8-AB768A1B5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385434"/>
            <a:ext cx="70297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spc="-100" dirty="0">
                <a:latin typeface="Trebuchet MS" pitchFamily="34" charset="0"/>
              </a:rPr>
              <a:t>Für eine Meile laufen Kinder heute rund eineinhalb Stunden länger.</a:t>
            </a:r>
          </a:p>
        </p:txBody>
      </p:sp>
      <p:sp>
        <p:nvSpPr>
          <p:cNvPr id="38" name="Textfeld 128">
            <a:extLst>
              <a:ext uri="{FF2B5EF4-FFF2-40B4-BE49-F238E27FC236}">
                <a16:creationId xmlns:a16="http://schemas.microsoft.com/office/drawing/2014/main" id="{DB077AA7-3EDD-488A-8A17-4DC0A8264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0140"/>
            <a:ext cx="70297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Ärzte aus Asien haben dazu Gesundheitsdaten ausgewertet.</a:t>
            </a:r>
          </a:p>
        </p:txBody>
      </p:sp>
      <p:sp>
        <p:nvSpPr>
          <p:cNvPr id="39" name="Textfeld 129">
            <a:extLst>
              <a:ext uri="{FF2B5EF4-FFF2-40B4-BE49-F238E27FC236}">
                <a16:creationId xmlns:a16="http://schemas.microsoft.com/office/drawing/2014/main" id="{148CE84D-C8D0-434F-A524-272DE5FED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194846"/>
            <a:ext cx="5134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Die Untersuchung fand in 28 Ländern statt.</a:t>
            </a:r>
          </a:p>
        </p:txBody>
      </p:sp>
      <p:sp>
        <p:nvSpPr>
          <p:cNvPr id="40" name="Textfeld 130">
            <a:extLst>
              <a:ext uri="{FF2B5EF4-FFF2-40B4-BE49-F238E27FC236}">
                <a16:creationId xmlns:a16="http://schemas.microsoft.com/office/drawing/2014/main" id="{9142ECB9-B196-4FC2-BA96-81BD2B63A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599552"/>
            <a:ext cx="71449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Die Ärzte sagen, dass die Kinder heute bewegungsfaul seien.</a:t>
            </a:r>
          </a:p>
        </p:txBody>
      </p:sp>
      <p:sp>
        <p:nvSpPr>
          <p:cNvPr id="41" name="Textfeld 131">
            <a:extLst>
              <a:ext uri="{FF2B5EF4-FFF2-40B4-BE49-F238E27FC236}">
                <a16:creationId xmlns:a16="http://schemas.microsoft.com/office/drawing/2014/main" id="{ACA554A3-52D9-43DA-965F-17F92ED0B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004258"/>
            <a:ext cx="69143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Kinder werden heute viel häufiger mit dem Auto gefahren.</a:t>
            </a:r>
          </a:p>
        </p:txBody>
      </p:sp>
      <p:sp>
        <p:nvSpPr>
          <p:cNvPr id="42" name="Textfeld 132">
            <a:extLst>
              <a:ext uri="{FF2B5EF4-FFF2-40B4-BE49-F238E27FC236}">
                <a16:creationId xmlns:a16="http://schemas.microsoft.com/office/drawing/2014/main" id="{E1F9C934-9C79-47C5-BBB8-4E1DB292C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408964"/>
            <a:ext cx="37930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Oft sind Kinder untergewichtig.</a:t>
            </a:r>
          </a:p>
        </p:txBody>
      </p:sp>
      <p:sp>
        <p:nvSpPr>
          <p:cNvPr id="43" name="Textfeld 133">
            <a:extLst>
              <a:ext uri="{FF2B5EF4-FFF2-40B4-BE49-F238E27FC236}">
                <a16:creationId xmlns:a16="http://schemas.microsoft.com/office/drawing/2014/main" id="{325387A0-811C-402B-8638-14963C0BB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813670"/>
            <a:ext cx="60051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Am Übergewicht ist die gesunde Ernährung schuld.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4" name="Textfeld 134">
            <a:extLst>
              <a:ext uri="{FF2B5EF4-FFF2-40B4-BE49-F238E27FC236}">
                <a16:creationId xmlns:a16="http://schemas.microsoft.com/office/drawing/2014/main" id="{36ADFEAB-03D7-4D5E-968B-3FE11865B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218376"/>
            <a:ext cx="50420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Kinder bewegen sich im Alltag viel zu viel.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5" name="Textfeld 135">
            <a:extLst>
              <a:ext uri="{FF2B5EF4-FFF2-40B4-BE49-F238E27FC236}">
                <a16:creationId xmlns:a16="http://schemas.microsoft.com/office/drawing/2014/main" id="{A33B4467-A89F-494B-A818-1B95291A1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623082"/>
            <a:ext cx="52352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Der Verkehr hat immer mehr zugenommen. 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6" name="Textfeld 136">
            <a:extLst>
              <a:ext uri="{FF2B5EF4-FFF2-40B4-BE49-F238E27FC236}">
                <a16:creationId xmlns:a16="http://schemas.microsoft.com/office/drawing/2014/main" id="{266A54C0-F3BD-4A03-B87D-2077603F0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027788"/>
            <a:ext cx="72786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spc="-100" dirty="0">
                <a:latin typeface="Trebuchet MS" pitchFamily="34" charset="0"/>
              </a:rPr>
              <a:t>Einen ungefährlichen Platz zum Spielen zu finden, ist nicht einfach.</a:t>
            </a:r>
            <a:endParaRPr lang="de-DE" altLang="de-DE" sz="2000" spc="-1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7" name="Textfeld 137">
            <a:extLst>
              <a:ext uri="{FF2B5EF4-FFF2-40B4-BE49-F238E27FC236}">
                <a16:creationId xmlns:a16="http://schemas.microsoft.com/office/drawing/2014/main" id="{FA15AFD0-47C6-4B72-88DA-BD7A02AFF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432494"/>
            <a:ext cx="7059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Die Ärzte raten zu mehr körperlicher Betätigung der Kinder.</a:t>
            </a:r>
          </a:p>
        </p:txBody>
      </p:sp>
      <p:sp>
        <p:nvSpPr>
          <p:cNvPr id="48" name="Textfeld 138">
            <a:extLst>
              <a:ext uri="{FF2B5EF4-FFF2-40B4-BE49-F238E27FC236}">
                <a16:creationId xmlns:a16="http://schemas.microsoft.com/office/drawing/2014/main" id="{BEC7F46E-5AD4-48B9-BA71-A046F50C3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837202"/>
            <a:ext cx="64070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Dann sind die Eltern bald wieder fitter als ihre Kinder.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586E1349-1032-4B4B-98BE-6A3C39B67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0527" y="2217306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D3089BDB-B8A0-4B48-AD78-8ECC06D53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5011" y="2630330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70D001E1-7CD8-466B-A393-569637EC5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628" y="3043354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0C8CCA60-4095-4D0F-92C3-7E1BFD9B9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0527" y="4684636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051B0447-91BD-485D-9A07-C0FF11EA6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41" y="5058359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9B8F2319-A78F-419C-8AB9-02EF0DB8C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6783" y="5460974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6064BD6C-DB32-4320-B76F-DA98E9794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2390" y="1851696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E1BFF158-801B-4AE0-8DD3-A6293D922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1402" y="3457141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CA0D2C53-31F3-4F92-A051-5ED5771BA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0457" y="3855284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D84C7505-B33A-4CC5-8DE7-C6663BF3D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405" y="4266321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00FED46B-FAB3-46E4-AFA1-5B1E1DC1A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2792" y="5892936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D4AA9D0-D550-45EF-F153-D1DE5CC81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7196" y="157427"/>
            <a:ext cx="13563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BAFB9E2-52CF-927F-F4BB-9B0530C469F1}"/>
              </a:ext>
            </a:extLst>
          </p:cNvPr>
          <p:cNvSpPr/>
          <p:nvPr/>
        </p:nvSpPr>
        <p:spPr>
          <a:xfrm>
            <a:off x="3827651" y="980727"/>
            <a:ext cx="5042021" cy="53851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9" name="Textfeld 68"/>
          <p:cNvSpPr txBox="1">
            <a:spLocks noChangeArrowheads="1"/>
          </p:cNvSpPr>
          <p:nvPr/>
        </p:nvSpPr>
        <p:spPr bwMode="auto">
          <a:xfrm>
            <a:off x="5854238" y="1017567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77" name="Textfeld 76"/>
          <p:cNvSpPr txBox="1">
            <a:spLocks noChangeArrowheads="1"/>
          </p:cNvSpPr>
          <p:nvPr/>
        </p:nvSpPr>
        <p:spPr bwMode="auto">
          <a:xfrm>
            <a:off x="5854238" y="1017567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67" name="Textfeld 66"/>
          <p:cNvSpPr txBox="1">
            <a:spLocks noChangeArrowheads="1"/>
          </p:cNvSpPr>
          <p:nvPr/>
        </p:nvSpPr>
        <p:spPr bwMode="auto">
          <a:xfrm>
            <a:off x="7788580" y="1417731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68" name="Textfeld 67"/>
          <p:cNvSpPr txBox="1">
            <a:spLocks noChangeArrowheads="1"/>
          </p:cNvSpPr>
          <p:nvPr/>
        </p:nvSpPr>
        <p:spPr bwMode="auto">
          <a:xfrm>
            <a:off x="7816457" y="1426073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F533E392-3B17-40EF-8A8B-5D2CB49B6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8580" y="1851696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FBA09540-34C6-4406-8C7A-5436E3F04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457" y="1860038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894361D9-AFF2-4100-B03E-A0D7D9899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337" y="2217306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AE177DC5-2299-4300-8733-BA8E3C10F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337" y="2217306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38509D48-4CA7-4058-BC42-D78F0CA97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8821" y="2630330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DC3892B-4D54-4CE3-937F-95889980C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8821" y="2630330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BB09972C-295C-45DC-9C00-799BC15BB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0438" y="3043354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9CB4494D-68E9-44E9-9212-5D96729F2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0438" y="3043354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5B6B7040-58FF-4580-AFD2-25CFDA84C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592" y="3457141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315F94E6-CBFF-44A8-9CD2-15F38E565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469" y="3465483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9669ADC9-3983-4816-8932-1F8B9B400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6647" y="3855284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0C8E57F4-A882-4F74-8662-E9F681915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524" y="3863626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3CDDF389-9A54-4FCF-88FC-EDBDCA8B0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595" y="4266321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5DAC359F-8C84-4E4D-BBB4-34BF454BC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5472" y="4274663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F25C864D-D494-4089-A0A4-562D5567B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337" y="4684636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2C4A6E19-986B-4CA3-99EE-9465DF97A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337" y="4684636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CF687DF2-A727-47AA-B256-1D76C5984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8251" y="5058359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B04708FF-8B6F-4413-A91C-E20748DA1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8251" y="5058359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7E96BDD7-C4BE-43A0-8C27-0D824C5C5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0593" y="5460974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0CD2A2A0-34FD-4922-8226-61BB98AFC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0593" y="5460974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811AA7BE-874E-4606-88B5-B918F0C94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8982" y="5892936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CEF893DB-52E5-4E32-9F3E-79EFF71A1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859" y="5901278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D632419-0996-4770-91D6-3F2AFD65C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75" y="1008138"/>
            <a:ext cx="8998476" cy="538514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08D4D2EF-0045-3C75-672A-345999A67773}"/>
              </a:ext>
            </a:extLst>
          </p:cNvPr>
          <p:cNvSpPr txBox="1"/>
          <p:nvPr/>
        </p:nvSpPr>
        <p:spPr>
          <a:xfrm>
            <a:off x="190500" y="6724134"/>
            <a:ext cx="537038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Eltern und Kinder an den Start.pptx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6914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4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7" grpId="0" animBg="1"/>
      <p:bldP spid="68" grpId="0" animBg="1"/>
      <p:bldP spid="73" grpId="0" animBg="1"/>
      <p:bldP spid="50" grpId="0" animBg="1"/>
      <p:bldP spid="54" grpId="0" animBg="1"/>
      <p:bldP spid="57" grpId="0" animBg="1"/>
      <p:bldP spid="76" grpId="0" animBg="1"/>
      <p:bldP spid="81" grpId="0" animBg="1"/>
      <p:bldP spid="86" grpId="0" animBg="1"/>
      <p:bldP spid="60" grpId="0" animBg="1"/>
      <p:bldP spid="63" grpId="0" animBg="1"/>
      <p:bldP spid="66" grpId="0" animBg="1"/>
      <p:bldP spid="8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218E993-8D90-4B13-8964-BF0822326BA7}"/>
              </a:ext>
            </a:extLst>
          </p:cNvPr>
          <p:cNvSpPr txBox="1"/>
          <p:nvPr/>
        </p:nvSpPr>
        <p:spPr>
          <a:xfrm>
            <a:off x="381000" y="980728"/>
            <a:ext cx="395012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Eltern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Kinder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Start</a:t>
            </a:r>
          </a:p>
        </p:txBody>
      </p:sp>
      <p:sp>
        <p:nvSpPr>
          <p:cNvPr id="40" name="dot_1">
            <a:extLst>
              <a:ext uri="{FF2B5EF4-FFF2-40B4-BE49-F238E27FC236}">
                <a16:creationId xmlns:a16="http://schemas.microsoft.com/office/drawing/2014/main" id="{9BAE8648-66F5-43B7-B0DF-99E992C3E818}"/>
              </a:ext>
            </a:extLst>
          </p:cNvPr>
          <p:cNvSpPr/>
          <p:nvPr/>
        </p:nvSpPr>
        <p:spPr>
          <a:xfrm>
            <a:off x="190500" y="109932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0E59ABBE-7E1D-42A6-AF3B-65EF566B8BEB}"/>
              </a:ext>
            </a:extLst>
          </p:cNvPr>
          <p:cNvSpPr txBox="1"/>
          <p:nvPr/>
        </p:nvSpPr>
        <p:spPr>
          <a:xfrm>
            <a:off x="381000" y="1365956"/>
            <a:ext cx="6999032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heutigen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Mamas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Papas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Kinder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körperlich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fitter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Kinder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heute.</a:t>
            </a:r>
          </a:p>
        </p:txBody>
      </p:sp>
      <p:sp>
        <p:nvSpPr>
          <p:cNvPr id="42" name="dot_2">
            <a:extLst>
              <a:ext uri="{FF2B5EF4-FFF2-40B4-BE49-F238E27FC236}">
                <a16:creationId xmlns:a16="http://schemas.microsoft.com/office/drawing/2014/main" id="{B381D762-A231-4FA3-9C09-594D62750B8D}"/>
              </a:ext>
            </a:extLst>
          </p:cNvPr>
          <p:cNvSpPr/>
          <p:nvPr/>
        </p:nvSpPr>
        <p:spPr>
          <a:xfrm>
            <a:off x="190500" y="148478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B64D24C5-5E78-4504-BE36-FC8AEE93191D}"/>
              </a:ext>
            </a:extLst>
          </p:cNvPr>
          <p:cNvSpPr txBox="1"/>
          <p:nvPr/>
        </p:nvSpPr>
        <p:spPr>
          <a:xfrm>
            <a:off x="381000" y="2058960"/>
            <a:ext cx="6890028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Beispiel: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Meile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–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1609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Meter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–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laufen,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brauchen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Kinder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heute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Durchschnitt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eineinhalb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Minuten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länger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ihre Eltern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30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Jahren.</a:t>
            </a:r>
          </a:p>
        </p:txBody>
      </p:sp>
      <p:sp>
        <p:nvSpPr>
          <p:cNvPr id="44" name="dot_3">
            <a:extLst>
              <a:ext uri="{FF2B5EF4-FFF2-40B4-BE49-F238E27FC236}">
                <a16:creationId xmlns:a16="http://schemas.microsoft.com/office/drawing/2014/main" id="{F5AB819A-3F89-4417-8B6A-2736E0D537F1}"/>
              </a:ext>
            </a:extLst>
          </p:cNvPr>
          <p:cNvSpPr/>
          <p:nvPr/>
        </p:nvSpPr>
        <p:spPr>
          <a:xfrm>
            <a:off x="190500" y="220486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9582BB9A-A413-44BB-843E-AC9535716EA4}"/>
              </a:ext>
            </a:extLst>
          </p:cNvPr>
          <p:cNvSpPr txBox="1"/>
          <p:nvPr/>
        </p:nvSpPr>
        <p:spPr>
          <a:xfrm>
            <a:off x="381000" y="3059741"/>
            <a:ext cx="5766579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diesem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Ergebnis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kommen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Ärzte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Amerika,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Gesundheitsdaten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Kindern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28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Ländern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ausgewertet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haben.</a:t>
            </a:r>
          </a:p>
        </p:txBody>
      </p:sp>
      <p:sp>
        <p:nvSpPr>
          <p:cNvPr id="46" name="dot_4">
            <a:extLst>
              <a:ext uri="{FF2B5EF4-FFF2-40B4-BE49-F238E27FC236}">
                <a16:creationId xmlns:a16="http://schemas.microsoft.com/office/drawing/2014/main" id="{5AFF64D6-BE3D-411B-9EE5-E19D175EFF97}"/>
              </a:ext>
            </a:extLst>
          </p:cNvPr>
          <p:cNvSpPr/>
          <p:nvPr/>
        </p:nvSpPr>
        <p:spPr>
          <a:xfrm>
            <a:off x="190500" y="320125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CF11C750-34D6-45C9-89A8-41638BAF4D15}"/>
              </a:ext>
            </a:extLst>
          </p:cNvPr>
          <p:cNvSpPr txBox="1"/>
          <p:nvPr/>
        </p:nvSpPr>
        <p:spPr>
          <a:xfrm>
            <a:off x="381000" y="4060522"/>
            <a:ext cx="204998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Woran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liegt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das?</a:t>
            </a:r>
          </a:p>
        </p:txBody>
      </p:sp>
      <p:sp>
        <p:nvSpPr>
          <p:cNvPr id="48" name="dot_5">
            <a:extLst>
              <a:ext uri="{FF2B5EF4-FFF2-40B4-BE49-F238E27FC236}">
                <a16:creationId xmlns:a16="http://schemas.microsoft.com/office/drawing/2014/main" id="{9EF0E598-C4B0-438B-82D3-A34F18899BBC}"/>
              </a:ext>
            </a:extLst>
          </p:cNvPr>
          <p:cNvSpPr/>
          <p:nvPr/>
        </p:nvSpPr>
        <p:spPr>
          <a:xfrm>
            <a:off x="190500" y="418378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11D2CABD-2DB0-4D97-83C5-51DB98CF09C1}"/>
              </a:ext>
            </a:extLst>
          </p:cNvPr>
          <p:cNvSpPr txBox="1"/>
          <p:nvPr/>
        </p:nvSpPr>
        <p:spPr>
          <a:xfrm>
            <a:off x="381000" y="4445750"/>
            <a:ext cx="272382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Ärztestellen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fest:</a:t>
            </a:r>
          </a:p>
        </p:txBody>
      </p:sp>
      <p:sp>
        <p:nvSpPr>
          <p:cNvPr id="50" name="dot_6">
            <a:extLst>
              <a:ext uri="{FF2B5EF4-FFF2-40B4-BE49-F238E27FC236}">
                <a16:creationId xmlns:a16="http://schemas.microsoft.com/office/drawing/2014/main" id="{EEE2843B-4436-4238-8FED-CEA17D05F52C}"/>
              </a:ext>
            </a:extLst>
          </p:cNvPr>
          <p:cNvSpPr/>
          <p:nvPr/>
        </p:nvSpPr>
        <p:spPr>
          <a:xfrm>
            <a:off x="190500" y="454428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CB654F6B-A961-4AED-B1AB-988013CC1558}"/>
              </a:ext>
            </a:extLst>
          </p:cNvPr>
          <p:cNvSpPr txBox="1"/>
          <p:nvPr/>
        </p:nvSpPr>
        <p:spPr>
          <a:xfrm>
            <a:off x="381000" y="4830978"/>
            <a:ext cx="497944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Viele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Kinder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heute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„bewegungsfaul“.</a:t>
            </a:r>
          </a:p>
        </p:txBody>
      </p:sp>
      <p:sp>
        <p:nvSpPr>
          <p:cNvPr id="52" name="dot_7">
            <a:extLst>
              <a:ext uri="{FF2B5EF4-FFF2-40B4-BE49-F238E27FC236}">
                <a16:creationId xmlns:a16="http://schemas.microsoft.com/office/drawing/2014/main" id="{64E951CE-AAEC-463B-AB10-6ECDD7538D26}"/>
              </a:ext>
            </a:extLst>
          </p:cNvPr>
          <p:cNvSpPr/>
          <p:nvPr/>
        </p:nvSpPr>
        <p:spPr>
          <a:xfrm>
            <a:off x="190500" y="497633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DA5B06C8-26AB-4D95-95EE-DC3F4E226A7E}"/>
              </a:ext>
            </a:extLst>
          </p:cNvPr>
          <p:cNvSpPr txBox="1"/>
          <p:nvPr/>
        </p:nvSpPr>
        <p:spPr>
          <a:xfrm>
            <a:off x="381000" y="5216206"/>
            <a:ext cx="4222631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werden viel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häufiger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früher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Auto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Schule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gebracht.</a:t>
            </a:r>
          </a:p>
        </p:txBody>
      </p:sp>
      <p:sp>
        <p:nvSpPr>
          <p:cNvPr id="54" name="dot_8">
            <a:extLst>
              <a:ext uri="{FF2B5EF4-FFF2-40B4-BE49-F238E27FC236}">
                <a16:creationId xmlns:a16="http://schemas.microsoft.com/office/drawing/2014/main" id="{6B24651F-86D6-4E1D-884A-1CD6542447F6}"/>
              </a:ext>
            </a:extLst>
          </p:cNvPr>
          <p:cNvSpPr/>
          <p:nvPr/>
        </p:nvSpPr>
        <p:spPr>
          <a:xfrm>
            <a:off x="190500" y="536149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A6E5190E-47A2-43AD-BDC5-9ABFBCB8F54C}"/>
              </a:ext>
            </a:extLst>
          </p:cNvPr>
          <p:cNvSpPr txBox="1"/>
          <p:nvPr/>
        </p:nvSpPr>
        <p:spPr>
          <a:xfrm>
            <a:off x="381000" y="5909210"/>
            <a:ext cx="369524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Oft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Kinder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übergewichtig.</a:t>
            </a:r>
          </a:p>
        </p:txBody>
      </p:sp>
      <p:sp>
        <p:nvSpPr>
          <p:cNvPr id="56" name="dot_1">
            <a:extLst>
              <a:ext uri="{FF2B5EF4-FFF2-40B4-BE49-F238E27FC236}">
                <a16:creationId xmlns:a16="http://schemas.microsoft.com/office/drawing/2014/main" id="{9524025D-B7FA-4A42-84A7-72A66BCA97DF}"/>
              </a:ext>
            </a:extLst>
          </p:cNvPr>
          <p:cNvSpPr/>
          <p:nvPr/>
        </p:nvSpPr>
        <p:spPr>
          <a:xfrm>
            <a:off x="190500" y="602128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493D080-70F8-9C31-6AFB-018736825BB2}"/>
              </a:ext>
            </a:extLst>
          </p:cNvPr>
          <p:cNvSpPr txBox="1"/>
          <p:nvPr/>
        </p:nvSpPr>
        <p:spPr>
          <a:xfrm>
            <a:off x="190500" y="6724134"/>
            <a:ext cx="537038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Eltern und Kinder an den Start.pptx - Seite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  <p:bldP spid="41" grpId="0" autoUpdateAnimBg="0"/>
      <p:bldP spid="43" grpId="0" autoUpdateAnimBg="0"/>
      <p:bldP spid="45" grpId="0" autoUpdateAnimBg="0"/>
      <p:bldP spid="47" grpId="0" autoUpdateAnimBg="0"/>
      <p:bldP spid="49" grpId="0" autoUpdateAnimBg="0"/>
      <p:bldP spid="51" grpId="0" autoUpdateAnimBg="0"/>
      <p:bldP spid="53" grpId="0" autoUpdateAnimBg="0"/>
      <p:bldP spid="5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A3C28AB-82DE-44C8-8216-20F06543335B}"/>
              </a:ext>
            </a:extLst>
          </p:cNvPr>
          <p:cNvSpPr txBox="1"/>
          <p:nvPr/>
        </p:nvSpPr>
        <p:spPr>
          <a:xfrm>
            <a:off x="381000" y="1052736"/>
            <a:ext cx="474200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liegt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ungesunden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Ernährung.</a:t>
            </a:r>
          </a:p>
        </p:txBody>
      </p:sp>
      <p:sp>
        <p:nvSpPr>
          <p:cNvPr id="10" name="dot_2">
            <a:extLst>
              <a:ext uri="{FF2B5EF4-FFF2-40B4-BE49-F238E27FC236}">
                <a16:creationId xmlns:a16="http://schemas.microsoft.com/office/drawing/2014/main" id="{B2808207-2E18-4D7D-8BED-8B525679BC8A}"/>
              </a:ext>
            </a:extLst>
          </p:cNvPr>
          <p:cNvSpPr/>
          <p:nvPr/>
        </p:nvSpPr>
        <p:spPr>
          <a:xfrm>
            <a:off x="190500" y="11967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3DC232D-E4B0-48DB-99CA-9FC06DE090F2}"/>
              </a:ext>
            </a:extLst>
          </p:cNvPr>
          <p:cNvSpPr txBox="1"/>
          <p:nvPr/>
        </p:nvSpPr>
        <p:spPr>
          <a:xfrm>
            <a:off x="381000" y="1426713"/>
            <a:ext cx="5907643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Kinder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heute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bewegen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Alltag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weniger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ihre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Eltern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Kinder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taten.</a:t>
            </a:r>
          </a:p>
        </p:txBody>
      </p:sp>
      <p:sp>
        <p:nvSpPr>
          <p:cNvPr id="12" name="dot_3">
            <a:extLst>
              <a:ext uri="{FF2B5EF4-FFF2-40B4-BE49-F238E27FC236}">
                <a16:creationId xmlns:a16="http://schemas.microsoft.com/office/drawing/2014/main" id="{D5B616F8-D54D-4C7A-9F35-E047C2047F99}"/>
              </a:ext>
            </a:extLst>
          </p:cNvPr>
          <p:cNvSpPr/>
          <p:nvPr/>
        </p:nvSpPr>
        <p:spPr>
          <a:xfrm>
            <a:off x="190500" y="15567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E938E6B-0A7E-4DCA-B2C3-A221C92F4764}"/>
              </a:ext>
            </a:extLst>
          </p:cNvPr>
          <p:cNvSpPr txBox="1"/>
          <p:nvPr/>
        </p:nvSpPr>
        <p:spPr>
          <a:xfrm>
            <a:off x="381000" y="2108466"/>
            <a:ext cx="5706499" cy="132343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Kinder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heute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ihrer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Freizeit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weniger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hinaus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Freie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gehen,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liegt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aber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daran,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Verkehr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immer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zugenommen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hat.</a:t>
            </a:r>
          </a:p>
        </p:txBody>
      </p:sp>
      <p:sp>
        <p:nvSpPr>
          <p:cNvPr id="14" name="dot_4">
            <a:extLst>
              <a:ext uri="{FF2B5EF4-FFF2-40B4-BE49-F238E27FC236}">
                <a16:creationId xmlns:a16="http://schemas.microsoft.com/office/drawing/2014/main" id="{45E6E1B5-D9AE-4884-9294-F51F16834246}"/>
              </a:ext>
            </a:extLst>
          </p:cNvPr>
          <p:cNvSpPr/>
          <p:nvPr/>
        </p:nvSpPr>
        <p:spPr>
          <a:xfrm>
            <a:off x="190500" y="225175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2A1207C-32DE-463E-A532-64B3E22171D9}"/>
              </a:ext>
            </a:extLst>
          </p:cNvPr>
          <p:cNvSpPr txBox="1"/>
          <p:nvPr/>
        </p:nvSpPr>
        <p:spPr>
          <a:xfrm>
            <a:off x="381000" y="3405772"/>
            <a:ext cx="5955476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einfach,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ungefährlichen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Platz zum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Spielen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finden.</a:t>
            </a:r>
          </a:p>
        </p:txBody>
      </p:sp>
      <p:sp>
        <p:nvSpPr>
          <p:cNvPr id="16" name="dot_5">
            <a:extLst>
              <a:ext uri="{FF2B5EF4-FFF2-40B4-BE49-F238E27FC236}">
                <a16:creationId xmlns:a16="http://schemas.microsoft.com/office/drawing/2014/main" id="{DECC8C88-2F26-49FE-84D9-E926A57CE816}"/>
              </a:ext>
            </a:extLst>
          </p:cNvPr>
          <p:cNvSpPr/>
          <p:nvPr/>
        </p:nvSpPr>
        <p:spPr>
          <a:xfrm>
            <a:off x="190500" y="35010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7E9A2AE-BFC3-468C-B60A-56D962524A0B}"/>
              </a:ext>
            </a:extLst>
          </p:cNvPr>
          <p:cNvSpPr txBox="1"/>
          <p:nvPr/>
        </p:nvSpPr>
        <p:spPr>
          <a:xfrm>
            <a:off x="381000" y="4087525"/>
            <a:ext cx="117865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Was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tun?</a:t>
            </a:r>
          </a:p>
        </p:txBody>
      </p:sp>
      <p:sp>
        <p:nvSpPr>
          <p:cNvPr id="18" name="dot_6">
            <a:extLst>
              <a:ext uri="{FF2B5EF4-FFF2-40B4-BE49-F238E27FC236}">
                <a16:creationId xmlns:a16="http://schemas.microsoft.com/office/drawing/2014/main" id="{34F23418-69B3-4343-A58A-570BAB819C64}"/>
              </a:ext>
            </a:extLst>
          </p:cNvPr>
          <p:cNvSpPr/>
          <p:nvPr/>
        </p:nvSpPr>
        <p:spPr>
          <a:xfrm>
            <a:off x="190500" y="422108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0B8EE11-D6EE-4D34-88BF-F5E654497827}"/>
              </a:ext>
            </a:extLst>
          </p:cNvPr>
          <p:cNvSpPr txBox="1"/>
          <p:nvPr/>
        </p:nvSpPr>
        <p:spPr>
          <a:xfrm>
            <a:off x="381000" y="4461502"/>
            <a:ext cx="202972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Ärzte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raten:</a:t>
            </a:r>
          </a:p>
        </p:txBody>
      </p:sp>
      <p:sp>
        <p:nvSpPr>
          <p:cNvPr id="20" name="dot_7">
            <a:extLst>
              <a:ext uri="{FF2B5EF4-FFF2-40B4-BE49-F238E27FC236}">
                <a16:creationId xmlns:a16="http://schemas.microsoft.com/office/drawing/2014/main" id="{791A98FA-ECE1-4AB7-A9A4-0C08B17F3ADF}"/>
              </a:ext>
            </a:extLst>
          </p:cNvPr>
          <p:cNvSpPr/>
          <p:nvPr/>
        </p:nvSpPr>
        <p:spPr>
          <a:xfrm>
            <a:off x="190500" y="45811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0F29713-D3E6-40CD-A7B7-8ACA9E5220C6}"/>
              </a:ext>
            </a:extLst>
          </p:cNvPr>
          <p:cNvSpPr txBox="1"/>
          <p:nvPr/>
        </p:nvSpPr>
        <p:spPr>
          <a:xfrm>
            <a:off x="381000" y="4835479"/>
            <a:ext cx="6898042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täglich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mindestens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Stunde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körperlich betätigen,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laufen,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schwimmen,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radeln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usw.</a:t>
            </a:r>
          </a:p>
        </p:txBody>
      </p:sp>
      <p:sp>
        <p:nvSpPr>
          <p:cNvPr id="22" name="dot_8">
            <a:extLst>
              <a:ext uri="{FF2B5EF4-FFF2-40B4-BE49-F238E27FC236}">
                <a16:creationId xmlns:a16="http://schemas.microsoft.com/office/drawing/2014/main" id="{440AD868-4B9D-4FB7-BD44-B93B5CADFB3E}"/>
              </a:ext>
            </a:extLst>
          </p:cNvPr>
          <p:cNvSpPr/>
          <p:nvPr/>
        </p:nvSpPr>
        <p:spPr>
          <a:xfrm>
            <a:off x="190500" y="496461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7F6870E-2DE6-493B-9F92-68937C484EF1}"/>
              </a:ext>
            </a:extLst>
          </p:cNvPr>
          <p:cNvSpPr txBox="1"/>
          <p:nvPr/>
        </p:nvSpPr>
        <p:spPr>
          <a:xfrm>
            <a:off x="381000" y="5517232"/>
            <a:ext cx="6294800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solchen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Trainingsprogramm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Großen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bestimmt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bald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Chance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mehr.</a:t>
            </a:r>
          </a:p>
        </p:txBody>
      </p:sp>
      <p:sp>
        <p:nvSpPr>
          <p:cNvPr id="24" name="dot_1">
            <a:extLst>
              <a:ext uri="{FF2B5EF4-FFF2-40B4-BE49-F238E27FC236}">
                <a16:creationId xmlns:a16="http://schemas.microsoft.com/office/drawing/2014/main" id="{46F377CD-0999-4300-883D-5696EAA7F3CF}"/>
              </a:ext>
            </a:extLst>
          </p:cNvPr>
          <p:cNvSpPr/>
          <p:nvPr/>
        </p:nvSpPr>
        <p:spPr>
          <a:xfrm>
            <a:off x="190500" y="564952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CA3DEB7-289D-D8D0-0470-79AEB471AF41}"/>
              </a:ext>
            </a:extLst>
          </p:cNvPr>
          <p:cNvSpPr txBox="1"/>
          <p:nvPr/>
        </p:nvSpPr>
        <p:spPr>
          <a:xfrm>
            <a:off x="190500" y="6724134"/>
            <a:ext cx="537038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Eltern und Kinder an den Start.pptx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79378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1" grpId="0" autoUpdateAnimBg="0"/>
      <p:bldP spid="13" grpId="0" autoUpdateAnimBg="0"/>
      <p:bldP spid="15" grpId="0" autoUpdateAnimBg="0"/>
      <p:bldP spid="17" grpId="0" autoUpdateAnimBg="0"/>
      <p:bldP spid="19" grpId="0" autoUpdateAnimBg="0"/>
      <p:bldP spid="21" grpId="0" autoUpdateAnimBg="0"/>
      <p:bldP spid="2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744009" y="4076700"/>
            <a:ext cx="76274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8" name="Textfeld 4">
            <a:extLst>
              <a:ext uri="{FF2B5EF4-FFF2-40B4-BE49-F238E27FC236}">
                <a16:creationId xmlns:a16="http://schemas.microsoft.com/office/drawing/2014/main" id="{4ECDBD1A-031C-4458-9B8C-A2BE593B5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Üben </a:t>
            </a:r>
            <a:r>
              <a:rPr lang="de-DE" altLang="de-DE" sz="2000" b="1">
                <a:latin typeface="Trebuchet MS" pitchFamily="34" charset="0"/>
              </a:rPr>
              <a:t>macht gescheit!</a:t>
            </a:r>
            <a:endParaRPr lang="de-DE" altLang="de-DE" sz="2000" b="1" dirty="0"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5228697-4460-1E6D-275D-A6C966F56CFF}"/>
              </a:ext>
            </a:extLst>
          </p:cNvPr>
          <p:cNvSpPr txBox="1"/>
          <p:nvPr/>
        </p:nvSpPr>
        <p:spPr>
          <a:xfrm>
            <a:off x="190500" y="6724134"/>
            <a:ext cx="537038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Eltern und Kinder an den Start.pptx - Seite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1004</Words>
  <Application>Microsoft Office PowerPoint</Application>
  <PresentationFormat>Bildschirmpräsentation (4:3)</PresentationFormat>
  <Paragraphs>173</Paragraphs>
  <Slides>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7</vt:i4>
      </vt:variant>
    </vt:vector>
  </HeadingPairs>
  <TitlesOfParts>
    <vt:vector size="18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1_Z2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575</cp:revision>
  <cp:lastPrinted>2020-08-02T05:54:54Z</cp:lastPrinted>
  <dcterms:created xsi:type="dcterms:W3CDTF">2012-08-26T07:44:46Z</dcterms:created>
  <dcterms:modified xsi:type="dcterms:W3CDTF">2024-03-26T16:38:15Z</dcterms:modified>
</cp:coreProperties>
</file>