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08" r:id="rId2"/>
    <p:sldMasterId id="2147483696" r:id="rId3"/>
    <p:sldMasterId id="2147483684" r:id="rId4"/>
    <p:sldMasterId id="2147483672" r:id="rId5"/>
    <p:sldMasterId id="2147483660" r:id="rId6"/>
    <p:sldMasterId id="2147486545" r:id="rId7"/>
  </p:sldMasterIdLst>
  <p:notesMasterIdLst>
    <p:notesMasterId r:id="rId13"/>
  </p:notesMasterIdLst>
  <p:sldIdLst>
    <p:sldId id="658" r:id="rId8"/>
    <p:sldId id="659" r:id="rId9"/>
    <p:sldId id="662" r:id="rId10"/>
    <p:sldId id="621" r:id="rId11"/>
    <p:sldId id="661" r:id="rId12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2" autoAdjust="0"/>
    <p:restoredTop sz="94692" autoAdjust="0"/>
  </p:normalViewPr>
  <p:slideViewPr>
    <p:cSldViewPr>
      <p:cViewPr varScale="1">
        <p:scale>
          <a:sx n="89" d="100"/>
          <a:sy n="89" d="100"/>
        </p:scale>
        <p:origin x="11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C3E2798E-4A59-4F9E-9553-63FFA4A884F9}"/>
    <pc:docChg chg="custSel addSld delSld modSld">
      <pc:chgData name="Siegbert Rudolph" userId="2af4d44886c067cc" providerId="LiveId" clId="{C3E2798E-4A59-4F9E-9553-63FFA4A884F9}" dt="2022-09-28T13:02:21.041" v="17" actId="47"/>
      <pc:docMkLst>
        <pc:docMk/>
      </pc:docMkLst>
      <pc:sldChg chg="addSp delSp modSp mod delAnim modAnim">
        <pc:chgData name="Siegbert Rudolph" userId="2af4d44886c067cc" providerId="LiveId" clId="{C3E2798E-4A59-4F9E-9553-63FFA4A884F9}" dt="2022-09-28T13:02:17.806" v="16"/>
        <pc:sldMkLst>
          <pc:docMk/>
          <pc:sldMk cId="3156034214" sldId="621"/>
        </pc:sldMkLst>
        <pc:spChg chg="mod">
          <ac:chgData name="Siegbert Rudolph" userId="2af4d44886c067cc" providerId="LiveId" clId="{C3E2798E-4A59-4F9E-9553-63FFA4A884F9}" dt="2022-09-28T13:00:49.236" v="2" actId="20577"/>
          <ac:spMkLst>
            <pc:docMk/>
            <pc:sldMk cId="3156034214" sldId="621"/>
            <ac:spMk id="100" creationId="{00000000-0000-0000-0000-000000000000}"/>
          </ac:spMkLst>
        </pc:spChg>
        <pc:spChg chg="mod">
          <ac:chgData name="Siegbert Rudolph" userId="2af4d44886c067cc" providerId="LiveId" clId="{C3E2798E-4A59-4F9E-9553-63FFA4A884F9}" dt="2022-09-28T13:00:59.656" v="3" actId="1076"/>
          <ac:spMkLst>
            <pc:docMk/>
            <pc:sldMk cId="3156034214" sldId="621"/>
            <ac:spMk id="276" creationId="{C7448DA6-BC62-47A7-8925-32E7828D057A}"/>
          </ac:spMkLst>
        </pc:spChg>
        <pc:picChg chg="add mod">
          <ac:chgData name="Siegbert Rudolph" userId="2af4d44886c067cc" providerId="LiveId" clId="{C3E2798E-4A59-4F9E-9553-63FFA4A884F9}" dt="2022-09-28T13:01:46.996" v="13" actId="1076"/>
          <ac:picMkLst>
            <pc:docMk/>
            <pc:sldMk cId="3156034214" sldId="621"/>
            <ac:picMk id="2" creationId="{1CEFCA7C-BC1F-0B8C-ABC5-284E26973ED0}"/>
          </ac:picMkLst>
        </pc:picChg>
        <pc:picChg chg="del mod">
          <ac:chgData name="Siegbert Rudolph" userId="2af4d44886c067cc" providerId="LiveId" clId="{C3E2798E-4A59-4F9E-9553-63FFA4A884F9}" dt="2022-09-28T13:01:19.616" v="5" actId="478"/>
          <ac:picMkLst>
            <pc:docMk/>
            <pc:sldMk cId="3156034214" sldId="621"/>
            <ac:picMk id="4" creationId="{159B0926-BF00-4DE2-8AA9-AD2CC8099968}"/>
          </ac:picMkLst>
        </pc:picChg>
      </pc:sldChg>
      <pc:sldChg chg="delSp add del mod delAnim">
        <pc:chgData name="Siegbert Rudolph" userId="2af4d44886c067cc" providerId="LiveId" clId="{C3E2798E-4A59-4F9E-9553-63FFA4A884F9}" dt="2022-09-28T13:02:21.041" v="17" actId="47"/>
        <pc:sldMkLst>
          <pc:docMk/>
          <pc:sldMk cId="1557303746" sldId="663"/>
        </pc:sldMkLst>
        <pc:spChg chg="del">
          <ac:chgData name="Siegbert Rudolph" userId="2af4d44886c067cc" providerId="LiveId" clId="{C3E2798E-4A59-4F9E-9553-63FFA4A884F9}" dt="2022-09-28T13:01:34.966" v="9" actId="21"/>
          <ac:spMkLst>
            <pc:docMk/>
            <pc:sldMk cId="1557303746" sldId="663"/>
            <ac:spMk id="100" creationId="{00000000-0000-0000-0000-000000000000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59" creationId="{1A1C3FD6-34D1-47D1-A551-63D31F149C10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61" creationId="{944BFCE4-CF6A-450C-A74B-42FE9011E278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62" creationId="{7A23D2A3-899C-4CA6-9D60-081A4428BDED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64" creationId="{A4D98385-558A-44F5-8445-94C256A1B0B3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65" creationId="{0C0A0FB5-F5C6-42F8-9FBD-6B7231FB2C75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67" creationId="{C616C3F9-B1C4-482A-880B-AEF7E59F5793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68" creationId="{A7888172-EE96-4938-BD16-2816FAB93346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70" creationId="{4569E7A1-1917-4655-867E-2BCABD6E64F8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71" creationId="{BE5D31D9-5611-406B-AD3A-0FDD1349B9CD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73" creationId="{035A8EAD-6F39-4016-8FBF-736E8E4D0780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74" creationId="{42BED9E5-4A7A-434E-99CE-1A89C14FD1D3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76" creationId="{C7448DA6-BC62-47A7-8925-32E7828D057A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77" creationId="{98867206-20FB-4DF0-B48A-141D0C478799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79" creationId="{9DF78691-5C4A-46EB-A49B-E0BA1A3B43D3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80" creationId="{C3B3B71C-8C08-45D7-BA39-8E3B6EE8841B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82" creationId="{A84F13B7-2F8B-427D-8797-D7C88B268300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83" creationId="{37BFA4CF-05D5-462C-B445-BE72A1146B59}"/>
          </ac:spMkLst>
        </pc:spChg>
        <pc:spChg chg="del">
          <ac:chgData name="Siegbert Rudolph" userId="2af4d44886c067cc" providerId="LiveId" clId="{C3E2798E-4A59-4F9E-9553-63FFA4A884F9}" dt="2022-09-28T13:01:30.170" v="8" actId="478"/>
          <ac:spMkLst>
            <pc:docMk/>
            <pc:sldMk cId="1557303746" sldId="663"/>
            <ac:spMk id="284" creationId="{4532816E-2ACA-425E-875B-517EF9A220B6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85" creationId="{EA31C3E6-665E-4F19-A1D9-7339A39B8226}"/>
          </ac:spMkLst>
        </pc:spChg>
        <pc:spChg chg="del">
          <ac:chgData name="Siegbert Rudolph" userId="2af4d44886c067cc" providerId="LiveId" clId="{C3E2798E-4A59-4F9E-9553-63FFA4A884F9}" dt="2022-09-28T13:01:28.327" v="7" actId="478"/>
          <ac:spMkLst>
            <pc:docMk/>
            <pc:sldMk cId="1557303746" sldId="663"/>
            <ac:spMk id="286" creationId="{97C0A349-47CD-4D23-8376-6E8FF71EE52A}"/>
          </ac:spMkLst>
        </pc:spChg>
      </pc:sldChg>
    </pc:docChg>
  </pc:docChgLst>
  <pc:docChgLst>
    <pc:chgData name="Siegbert Rudolph" userId="2af4d44886c067cc" providerId="LiveId" clId="{3979D04E-0342-417F-AC90-6E256AA0F065}"/>
    <pc:docChg chg="custSel modSld">
      <pc:chgData name="Siegbert Rudolph" userId="2af4d44886c067cc" providerId="LiveId" clId="{3979D04E-0342-417F-AC90-6E256AA0F065}" dt="2022-07-03T13:18:14.053" v="31" actId="1076"/>
      <pc:docMkLst>
        <pc:docMk/>
      </pc:docMkLst>
      <pc:sldChg chg="addSp delSp modSp mod">
        <pc:chgData name="Siegbert Rudolph" userId="2af4d44886c067cc" providerId="LiveId" clId="{3979D04E-0342-417F-AC90-6E256AA0F065}" dt="2022-07-03T13:18:14.053" v="25" actId="1076"/>
        <pc:sldMkLst>
          <pc:docMk/>
          <pc:sldMk cId="3156034214" sldId="621"/>
        </pc:sldMkLst>
        <pc:spChg chg="del">
          <ac:chgData name="Siegbert Rudolph" userId="2af4d44886c067cc" providerId="LiveId" clId="{3979D04E-0342-417F-AC90-6E256AA0F065}" dt="2022-07-03T13:18:14.038" v="20" actId="478"/>
          <ac:spMkLst>
            <pc:docMk/>
            <pc:sldMk cId="3156034214" sldId="621"/>
            <ac:spMk id="2" creationId="{6E2DA0B4-87C0-4109-9C53-BDB764308E63}"/>
          </ac:spMkLst>
        </pc:spChg>
        <pc:spChg chg="mod">
          <ac:chgData name="Siegbert Rudolph" userId="2af4d44886c067cc" providerId="LiveId" clId="{3979D04E-0342-417F-AC90-6E256AA0F065}" dt="2022-07-03T13:18:14.053" v="25" actId="1076"/>
          <ac:spMkLst>
            <pc:docMk/>
            <pc:sldMk cId="3156034214" sldId="621"/>
            <ac:spMk id="3" creationId="{F38F5024-6039-BBA4-F230-21F4DCF46192}"/>
          </ac:spMkLst>
        </pc:spChg>
        <pc:spChg chg="add mod">
          <ac:chgData name="Siegbert Rudolph" userId="2af4d44886c067cc" providerId="LiveId" clId="{3979D04E-0342-417F-AC90-6E256AA0F065}" dt="2021-12-10T16:23:40.660" v="1"/>
          <ac:spMkLst>
            <pc:docMk/>
            <pc:sldMk cId="3156034214" sldId="621"/>
            <ac:spMk id="30" creationId="{401B1CA0-0FAE-43F1-816B-36C917765AB1}"/>
          </ac:spMkLst>
        </pc:spChg>
        <pc:picChg chg="mod">
          <ac:chgData name="Siegbert Rudolph" userId="2af4d44886c067cc" providerId="LiveId" clId="{3979D04E-0342-417F-AC90-6E256AA0F065}" dt="2021-12-10T16:22:45.784" v="0" actId="1076"/>
          <ac:picMkLst>
            <pc:docMk/>
            <pc:sldMk cId="3156034214" sldId="621"/>
            <ac:picMk id="4" creationId="{159B0926-BF00-4DE2-8AA9-AD2CC8099968}"/>
          </ac:picMkLst>
        </pc:picChg>
      </pc:sldChg>
      <pc:sldChg chg="delSp modSp mod">
        <pc:chgData name="Siegbert Rudolph" userId="2af4d44886c067cc" providerId="LiveId" clId="{3979D04E-0342-417F-AC90-6E256AA0F065}" dt="2022-07-03T13:18:14.038" v="7" actId="1076"/>
        <pc:sldMkLst>
          <pc:docMk/>
          <pc:sldMk cId="1696594879" sldId="658"/>
        </pc:sldMkLst>
        <pc:spChg chg="mod">
          <ac:chgData name="Siegbert Rudolph" userId="2af4d44886c067cc" providerId="LiveId" clId="{3979D04E-0342-417F-AC90-6E256AA0F065}" dt="2022-07-03T13:18:14.038" v="7" actId="1076"/>
          <ac:spMkLst>
            <pc:docMk/>
            <pc:sldMk cId="1696594879" sldId="658"/>
            <ac:spMk id="3" creationId="{3530F318-06A0-59CB-E184-F26A085C474E}"/>
          </ac:spMkLst>
        </pc:spChg>
        <pc:spChg chg="del">
          <ac:chgData name="Siegbert Rudolph" userId="2af4d44886c067cc" providerId="LiveId" clId="{3979D04E-0342-417F-AC90-6E256AA0F065}" dt="2022-07-03T13:18:14.038" v="2" actId="478"/>
          <ac:spMkLst>
            <pc:docMk/>
            <pc:sldMk cId="1696594879" sldId="658"/>
            <ac:spMk id="6" creationId="{564414DB-ED95-4FEB-B478-9B760E67FDFC}"/>
          </ac:spMkLst>
        </pc:spChg>
      </pc:sldChg>
      <pc:sldChg chg="delSp modSp mod">
        <pc:chgData name="Siegbert Rudolph" userId="2af4d44886c067cc" providerId="LiveId" clId="{3979D04E-0342-417F-AC90-6E256AA0F065}" dt="2022-07-03T13:18:14.038" v="13" actId="1076"/>
        <pc:sldMkLst>
          <pc:docMk/>
          <pc:sldMk cId="2258036760" sldId="659"/>
        </pc:sldMkLst>
        <pc:spChg chg="del">
          <ac:chgData name="Siegbert Rudolph" userId="2af4d44886c067cc" providerId="LiveId" clId="{3979D04E-0342-417F-AC90-6E256AA0F065}" dt="2022-07-03T13:18:14.038" v="8" actId="478"/>
          <ac:spMkLst>
            <pc:docMk/>
            <pc:sldMk cId="2258036760" sldId="659"/>
            <ac:spMk id="3" creationId="{20D8E94C-7B2D-40AF-BEC5-B23A6C82EF5D}"/>
          </ac:spMkLst>
        </pc:spChg>
        <pc:spChg chg="mod">
          <ac:chgData name="Siegbert Rudolph" userId="2af4d44886c067cc" providerId="LiveId" clId="{3979D04E-0342-417F-AC90-6E256AA0F065}" dt="2022-07-03T13:18:14.038" v="13" actId="1076"/>
          <ac:spMkLst>
            <pc:docMk/>
            <pc:sldMk cId="2258036760" sldId="659"/>
            <ac:spMk id="4" creationId="{53E17B32-8012-7E6F-BF84-7469D5E38A61}"/>
          </ac:spMkLst>
        </pc:spChg>
      </pc:sldChg>
      <pc:sldChg chg="delSp modSp mod">
        <pc:chgData name="Siegbert Rudolph" userId="2af4d44886c067cc" providerId="LiveId" clId="{3979D04E-0342-417F-AC90-6E256AA0F065}" dt="2022-07-03T13:18:14.053" v="31" actId="1076"/>
        <pc:sldMkLst>
          <pc:docMk/>
          <pc:sldMk cId="4155310967" sldId="661"/>
        </pc:sldMkLst>
        <pc:spChg chg="mod">
          <ac:chgData name="Siegbert Rudolph" userId="2af4d44886c067cc" providerId="LiveId" clId="{3979D04E-0342-417F-AC90-6E256AA0F065}" dt="2022-07-03T13:18:14.053" v="31" actId="1076"/>
          <ac:spMkLst>
            <pc:docMk/>
            <pc:sldMk cId="4155310967" sldId="661"/>
            <ac:spMk id="8" creationId="{85857378-91FC-3ECE-4C2B-65389F021F1D}"/>
          </ac:spMkLst>
        </pc:spChg>
        <pc:spChg chg="del">
          <ac:chgData name="Siegbert Rudolph" userId="2af4d44886c067cc" providerId="LiveId" clId="{3979D04E-0342-417F-AC90-6E256AA0F065}" dt="2022-07-03T13:18:14.053" v="26" actId="478"/>
          <ac:spMkLst>
            <pc:docMk/>
            <pc:sldMk cId="4155310967" sldId="661"/>
            <ac:spMk id="9" creationId="{6D51DB05-38C7-41B3-B8CA-01E259C7FE7E}"/>
          </ac:spMkLst>
        </pc:spChg>
      </pc:sldChg>
      <pc:sldChg chg="delSp modSp mod">
        <pc:chgData name="Siegbert Rudolph" userId="2af4d44886c067cc" providerId="LiveId" clId="{3979D04E-0342-417F-AC90-6E256AA0F065}" dt="2022-07-03T13:18:14.038" v="19" actId="1076"/>
        <pc:sldMkLst>
          <pc:docMk/>
          <pc:sldMk cId="1198548806" sldId="662"/>
        </pc:sldMkLst>
        <pc:spChg chg="del">
          <ac:chgData name="Siegbert Rudolph" userId="2af4d44886c067cc" providerId="LiveId" clId="{3979D04E-0342-417F-AC90-6E256AA0F065}" dt="2022-07-03T13:18:14.038" v="14" actId="478"/>
          <ac:spMkLst>
            <pc:docMk/>
            <pc:sldMk cId="1198548806" sldId="662"/>
            <ac:spMk id="5" creationId="{FC5855EF-5712-4684-8772-774C0CA09347}"/>
          </ac:spMkLst>
        </pc:spChg>
        <pc:spChg chg="mod">
          <ac:chgData name="Siegbert Rudolph" userId="2af4d44886c067cc" providerId="LiveId" clId="{3979D04E-0342-417F-AC90-6E256AA0F065}" dt="2022-07-03T13:18:14.038" v="19" actId="1076"/>
          <ac:spMkLst>
            <pc:docMk/>
            <pc:sldMk cId="1198548806" sldId="662"/>
            <ac:spMk id="10" creationId="{2306759A-1A35-2101-5A32-99C47595B66A}"/>
          </ac:spMkLst>
        </pc:spChg>
      </pc:sldChg>
    </pc:docChg>
  </pc:docChgLst>
  <pc:docChgLst>
    <pc:chgData name="Siegbert Rudolph" userId="2af4d44886c067cc" providerId="LiveId" clId="{58464270-77F0-4039-A232-753750A2A6B5}"/>
    <pc:docChg chg="custSel modSld">
      <pc:chgData name="Siegbert Rudolph" userId="2af4d44886c067cc" providerId="LiveId" clId="{58464270-77F0-4039-A232-753750A2A6B5}" dt="2022-10-17T10:26:43.357" v="29" actId="1076"/>
      <pc:docMkLst>
        <pc:docMk/>
      </pc:docMkLst>
      <pc:sldChg chg="delSp modSp mod">
        <pc:chgData name="Siegbert Rudolph" userId="2af4d44886c067cc" providerId="LiveId" clId="{58464270-77F0-4039-A232-753750A2A6B5}" dt="2022-10-17T10:26:43.357" v="23" actId="1076"/>
        <pc:sldMkLst>
          <pc:docMk/>
          <pc:sldMk cId="3156034214" sldId="621"/>
        </pc:sldMkLst>
        <pc:spChg chg="del">
          <ac:chgData name="Siegbert Rudolph" userId="2af4d44886c067cc" providerId="LiveId" clId="{58464270-77F0-4039-A232-753750A2A6B5}" dt="2022-10-17T10:26:43.357" v="18" actId="478"/>
          <ac:spMkLst>
            <pc:docMk/>
            <pc:sldMk cId="3156034214" sldId="621"/>
            <ac:spMk id="3" creationId="{F38F5024-6039-BBA4-F230-21F4DCF46192}"/>
          </ac:spMkLst>
        </pc:spChg>
        <pc:spChg chg="mod">
          <ac:chgData name="Siegbert Rudolph" userId="2af4d44886c067cc" providerId="LiveId" clId="{58464270-77F0-4039-A232-753750A2A6B5}" dt="2022-10-17T10:26:43.357" v="23" actId="1076"/>
          <ac:spMkLst>
            <pc:docMk/>
            <pc:sldMk cId="3156034214" sldId="621"/>
            <ac:spMk id="4" creationId="{F66FA2A7-A732-BE7B-0585-887214FB2531}"/>
          </ac:spMkLst>
        </pc:spChg>
      </pc:sldChg>
      <pc:sldChg chg="delSp modSp mod">
        <pc:chgData name="Siegbert Rudolph" userId="2af4d44886c067cc" providerId="LiveId" clId="{58464270-77F0-4039-A232-753750A2A6B5}" dt="2022-10-17T10:26:43.342" v="5" actId="1076"/>
        <pc:sldMkLst>
          <pc:docMk/>
          <pc:sldMk cId="1696594879" sldId="658"/>
        </pc:sldMkLst>
        <pc:spChg chg="del">
          <ac:chgData name="Siegbert Rudolph" userId="2af4d44886c067cc" providerId="LiveId" clId="{58464270-77F0-4039-A232-753750A2A6B5}" dt="2022-10-17T10:26:43.342" v="0" actId="478"/>
          <ac:spMkLst>
            <pc:docMk/>
            <pc:sldMk cId="1696594879" sldId="658"/>
            <ac:spMk id="3" creationId="{3530F318-06A0-59CB-E184-F26A085C474E}"/>
          </ac:spMkLst>
        </pc:spChg>
        <pc:spChg chg="mod">
          <ac:chgData name="Siegbert Rudolph" userId="2af4d44886c067cc" providerId="LiveId" clId="{58464270-77F0-4039-A232-753750A2A6B5}" dt="2022-10-17T10:26:43.342" v="5" actId="1076"/>
          <ac:spMkLst>
            <pc:docMk/>
            <pc:sldMk cId="1696594879" sldId="658"/>
            <ac:spMk id="6" creationId="{AA49C749-2FC4-F170-7418-FF85726D37CD}"/>
          </ac:spMkLst>
        </pc:spChg>
      </pc:sldChg>
      <pc:sldChg chg="delSp modSp mod">
        <pc:chgData name="Siegbert Rudolph" userId="2af4d44886c067cc" providerId="LiveId" clId="{58464270-77F0-4039-A232-753750A2A6B5}" dt="2022-10-17T10:26:43.342" v="11" actId="1076"/>
        <pc:sldMkLst>
          <pc:docMk/>
          <pc:sldMk cId="2258036760" sldId="659"/>
        </pc:sldMkLst>
        <pc:spChg chg="mod">
          <ac:chgData name="Siegbert Rudolph" userId="2af4d44886c067cc" providerId="LiveId" clId="{58464270-77F0-4039-A232-753750A2A6B5}" dt="2022-10-17T10:26:43.342" v="11" actId="1076"/>
          <ac:spMkLst>
            <pc:docMk/>
            <pc:sldMk cId="2258036760" sldId="659"/>
            <ac:spMk id="3" creationId="{3951397A-554E-7C76-A44E-29211F979F71}"/>
          </ac:spMkLst>
        </pc:spChg>
        <pc:spChg chg="del">
          <ac:chgData name="Siegbert Rudolph" userId="2af4d44886c067cc" providerId="LiveId" clId="{58464270-77F0-4039-A232-753750A2A6B5}" dt="2022-10-17T10:26:43.342" v="6" actId="478"/>
          <ac:spMkLst>
            <pc:docMk/>
            <pc:sldMk cId="2258036760" sldId="659"/>
            <ac:spMk id="4" creationId="{53E17B32-8012-7E6F-BF84-7469D5E38A61}"/>
          </ac:spMkLst>
        </pc:spChg>
      </pc:sldChg>
      <pc:sldChg chg="delSp modSp mod">
        <pc:chgData name="Siegbert Rudolph" userId="2af4d44886c067cc" providerId="LiveId" clId="{58464270-77F0-4039-A232-753750A2A6B5}" dt="2022-10-17T10:26:43.357" v="29" actId="1076"/>
        <pc:sldMkLst>
          <pc:docMk/>
          <pc:sldMk cId="4155310967" sldId="661"/>
        </pc:sldMkLst>
        <pc:spChg chg="del">
          <ac:chgData name="Siegbert Rudolph" userId="2af4d44886c067cc" providerId="LiveId" clId="{58464270-77F0-4039-A232-753750A2A6B5}" dt="2022-10-17T10:26:43.357" v="24" actId="478"/>
          <ac:spMkLst>
            <pc:docMk/>
            <pc:sldMk cId="4155310967" sldId="661"/>
            <ac:spMk id="8" creationId="{85857378-91FC-3ECE-4C2B-65389F021F1D}"/>
          </ac:spMkLst>
        </pc:spChg>
        <pc:spChg chg="mod">
          <ac:chgData name="Siegbert Rudolph" userId="2af4d44886c067cc" providerId="LiveId" clId="{58464270-77F0-4039-A232-753750A2A6B5}" dt="2022-10-17T10:26:43.357" v="29" actId="1076"/>
          <ac:spMkLst>
            <pc:docMk/>
            <pc:sldMk cId="4155310967" sldId="661"/>
            <ac:spMk id="9" creationId="{5FBE6872-8A83-A2D3-3B35-3F845EA23424}"/>
          </ac:spMkLst>
        </pc:spChg>
      </pc:sldChg>
      <pc:sldChg chg="delSp modSp mod">
        <pc:chgData name="Siegbert Rudolph" userId="2af4d44886c067cc" providerId="LiveId" clId="{58464270-77F0-4039-A232-753750A2A6B5}" dt="2022-10-17T10:26:43.357" v="17" actId="1076"/>
        <pc:sldMkLst>
          <pc:docMk/>
          <pc:sldMk cId="1198548806" sldId="662"/>
        </pc:sldMkLst>
        <pc:spChg chg="mod">
          <ac:chgData name="Siegbert Rudolph" userId="2af4d44886c067cc" providerId="LiveId" clId="{58464270-77F0-4039-A232-753750A2A6B5}" dt="2022-10-17T10:26:43.357" v="17" actId="1076"/>
          <ac:spMkLst>
            <pc:docMk/>
            <pc:sldMk cId="1198548806" sldId="662"/>
            <ac:spMk id="5" creationId="{4D7E60C6-BA10-AEA4-6738-DED157B68D96}"/>
          </ac:spMkLst>
        </pc:spChg>
        <pc:spChg chg="del">
          <ac:chgData name="Siegbert Rudolph" userId="2af4d44886c067cc" providerId="LiveId" clId="{58464270-77F0-4039-A232-753750A2A6B5}" dt="2022-10-17T10:26:43.342" v="12" actId="478"/>
          <ac:spMkLst>
            <pc:docMk/>
            <pc:sldMk cId="1198548806" sldId="662"/>
            <ac:spMk id="10" creationId="{2306759A-1A35-2101-5A32-99C47595B66A}"/>
          </ac:spMkLst>
        </pc:spChg>
      </pc:sldChg>
    </pc:docChg>
  </pc:docChgLst>
  <pc:docChgLst>
    <pc:chgData name="Siegbert Rudolph" userId="2af4d44886c067cc" providerId="LiveId" clId="{F34B8815-92D1-4213-80D0-252581BD0C4C}"/>
    <pc:docChg chg="modSld">
      <pc:chgData name="Siegbert Rudolph" userId="2af4d44886c067cc" providerId="LiveId" clId="{F34B8815-92D1-4213-80D0-252581BD0C4C}" dt="2023-05-20T08:57:56.319" v="7" actId="1076"/>
      <pc:docMkLst>
        <pc:docMk/>
      </pc:docMkLst>
      <pc:sldChg chg="addSp modSp mod modAnim">
        <pc:chgData name="Siegbert Rudolph" userId="2af4d44886c067cc" providerId="LiveId" clId="{F34B8815-92D1-4213-80D0-252581BD0C4C}" dt="2023-05-20T08:57:56.319" v="7" actId="1076"/>
        <pc:sldMkLst>
          <pc:docMk/>
          <pc:sldMk cId="3156034214" sldId="621"/>
        </pc:sldMkLst>
        <pc:spChg chg="add mod">
          <ac:chgData name="Siegbert Rudolph" userId="2af4d44886c067cc" providerId="LiveId" clId="{F34B8815-92D1-4213-80D0-252581BD0C4C}" dt="2023-05-20T07:04:59.435" v="1"/>
          <ac:spMkLst>
            <pc:docMk/>
            <pc:sldMk cId="3156034214" sldId="621"/>
            <ac:spMk id="3" creationId="{912AA149-C06E-203F-EA2A-CE8658439D0C}"/>
          </ac:spMkLst>
        </pc:spChg>
        <pc:spChg chg="add mod">
          <ac:chgData name="Siegbert Rudolph" userId="2af4d44886c067cc" providerId="LiveId" clId="{F34B8815-92D1-4213-80D0-252581BD0C4C}" dt="2023-05-20T07:04:59.435" v="1"/>
          <ac:spMkLst>
            <pc:docMk/>
            <pc:sldMk cId="3156034214" sldId="621"/>
            <ac:spMk id="5" creationId="{82DC458C-B729-4272-8A19-F75D5F59987A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59" creationId="{1A1C3FD6-34D1-47D1-A551-63D31F149C10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61" creationId="{944BFCE4-CF6A-450C-A74B-42FE9011E278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62" creationId="{7A23D2A3-899C-4CA6-9D60-081A4428BDED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64" creationId="{A4D98385-558A-44F5-8445-94C256A1B0B3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65" creationId="{0C0A0FB5-F5C6-42F8-9FBD-6B7231FB2C75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67" creationId="{C616C3F9-B1C4-482A-880B-AEF7E59F5793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68" creationId="{A7888172-EE96-4938-BD16-2816FAB93346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70" creationId="{4569E7A1-1917-4655-867E-2BCABD6E64F8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71" creationId="{BE5D31D9-5611-406B-AD3A-0FDD1349B9CD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73" creationId="{035A8EAD-6F39-4016-8FBF-736E8E4D0780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74" creationId="{42BED9E5-4A7A-434E-99CE-1A89C14FD1D3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76" creationId="{C7448DA6-BC62-47A7-8925-32E7828D057A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77" creationId="{98867206-20FB-4DF0-B48A-141D0C478799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79" creationId="{9DF78691-5C4A-46EB-A49B-E0BA1A3B43D3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80" creationId="{C3B3B71C-8C08-45D7-BA39-8E3B6EE8841B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82" creationId="{A84F13B7-2F8B-427D-8797-D7C88B268300}"/>
          </ac:spMkLst>
        </pc:spChg>
        <pc:spChg chg="ord">
          <ac:chgData name="Siegbert Rudolph" userId="2af4d44886c067cc" providerId="LiveId" clId="{F34B8815-92D1-4213-80D0-252581BD0C4C}" dt="2023-05-20T07:05:18.260" v="3" actId="166"/>
          <ac:spMkLst>
            <pc:docMk/>
            <pc:sldMk cId="3156034214" sldId="621"/>
            <ac:spMk id="283" creationId="{37BFA4CF-05D5-462C-B445-BE72A1146B59}"/>
          </ac:spMkLst>
        </pc:spChg>
        <pc:spChg chg="ord">
          <ac:chgData name="Siegbert Rudolph" userId="2af4d44886c067cc" providerId="LiveId" clId="{F34B8815-92D1-4213-80D0-252581BD0C4C}" dt="2023-05-20T07:05:18.260" v="3" actId="166"/>
          <ac:spMkLst>
            <pc:docMk/>
            <pc:sldMk cId="3156034214" sldId="621"/>
            <ac:spMk id="284" creationId="{4532816E-2ACA-425E-875B-517EF9A220B6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85" creationId="{EA31C3E6-665E-4F19-A1D9-7339A39B8226}"/>
          </ac:spMkLst>
        </pc:spChg>
        <pc:spChg chg="ord">
          <ac:chgData name="Siegbert Rudolph" userId="2af4d44886c067cc" providerId="LiveId" clId="{F34B8815-92D1-4213-80D0-252581BD0C4C}" dt="2023-05-20T07:05:13.129" v="2" actId="166"/>
          <ac:spMkLst>
            <pc:docMk/>
            <pc:sldMk cId="3156034214" sldId="621"/>
            <ac:spMk id="286" creationId="{97C0A349-47CD-4D23-8376-6E8FF71EE52A}"/>
          </ac:spMkLst>
        </pc:spChg>
        <pc:picChg chg="mod ord">
          <ac:chgData name="Siegbert Rudolph" userId="2af4d44886c067cc" providerId="LiveId" clId="{F34B8815-92D1-4213-80D0-252581BD0C4C}" dt="2023-05-20T08:57:56.319" v="7" actId="1076"/>
          <ac:picMkLst>
            <pc:docMk/>
            <pc:sldMk cId="3156034214" sldId="621"/>
            <ac:picMk id="2" creationId="{1CEFCA7C-BC1F-0B8C-ABC5-284E26973ED0}"/>
          </ac:picMkLst>
        </pc:picChg>
      </pc:sldChg>
    </pc:docChg>
  </pc:docChgLst>
  <pc:docChgLst>
    <pc:chgData name="Siegbert Rudolph" userId="2af4d44886c067cc" providerId="LiveId" clId="{A20509C4-9F0F-45F5-AADD-4605640F1BA4}"/>
    <pc:docChg chg="custSel addSld delSld modSld modNotesMaster">
      <pc:chgData name="Siegbert Rudolph" userId="2af4d44886c067cc" providerId="LiveId" clId="{A20509C4-9F0F-45F5-AADD-4605640F1BA4}" dt="2020-08-08T12:33:39.999" v="896" actId="1076"/>
      <pc:docMkLst>
        <pc:docMk/>
      </pc:docMkLst>
      <pc:sldChg chg="addSp delSp modSp mod delAnim modAnim">
        <pc:chgData name="Siegbert Rudolph" userId="2af4d44886c067cc" providerId="LiveId" clId="{A20509C4-9F0F-45F5-AADD-4605640F1BA4}" dt="2020-08-08T12:33:39.999" v="896" actId="1076"/>
        <pc:sldMkLst>
          <pc:docMk/>
          <pc:sldMk cId="3156034214" sldId="621"/>
        </pc:sldMkLst>
        <pc:spChg chg="mod">
          <ac:chgData name="Siegbert Rudolph" userId="2af4d44886c067cc" providerId="LiveId" clId="{A20509C4-9F0F-45F5-AADD-4605640F1BA4}" dt="2020-08-07T16:08:46.320" v="886" actId="20577"/>
          <ac:spMkLst>
            <pc:docMk/>
            <pc:sldMk cId="3156034214" sldId="621"/>
            <ac:spMk id="100" creationId="{00000000-0000-0000-0000-000000000000}"/>
          </ac:spMkLst>
        </pc:spChg>
        <pc:spChg chg="mod">
          <ac:chgData name="Siegbert Rudolph" userId="2af4d44886c067cc" providerId="LiveId" clId="{A20509C4-9F0F-45F5-AADD-4605640F1BA4}" dt="2020-08-07T16:06:47.381" v="868" actId="1036"/>
          <ac:spMkLst>
            <pc:docMk/>
            <pc:sldMk cId="3156034214" sldId="621"/>
            <ac:spMk id="259" creationId="{1A1C3FD6-34D1-47D1-A551-63D31F149C10}"/>
          </ac:spMkLst>
        </pc:spChg>
        <pc:spChg chg="mod">
          <ac:chgData name="Siegbert Rudolph" userId="2af4d44886c067cc" providerId="LiveId" clId="{A20509C4-9F0F-45F5-AADD-4605640F1BA4}" dt="2020-08-07T16:06:47.381" v="868" actId="1036"/>
          <ac:spMkLst>
            <pc:docMk/>
            <pc:sldMk cId="3156034214" sldId="621"/>
            <ac:spMk id="261" creationId="{944BFCE4-CF6A-450C-A74B-42FE9011E278}"/>
          </ac:spMkLst>
        </pc:spChg>
        <pc:spChg chg="mod">
          <ac:chgData name="Siegbert Rudolph" userId="2af4d44886c067cc" providerId="LiveId" clId="{A20509C4-9F0F-45F5-AADD-4605640F1BA4}" dt="2020-08-07T16:06:47.381" v="868" actId="1036"/>
          <ac:spMkLst>
            <pc:docMk/>
            <pc:sldMk cId="3156034214" sldId="621"/>
            <ac:spMk id="262" creationId="{7A23D2A3-899C-4CA6-9D60-081A4428BDED}"/>
          </ac:spMkLst>
        </pc:spChg>
        <pc:spChg chg="mod">
          <ac:chgData name="Siegbert Rudolph" userId="2af4d44886c067cc" providerId="LiveId" clId="{A20509C4-9F0F-45F5-AADD-4605640F1BA4}" dt="2020-08-07T16:06:47.381" v="868" actId="1036"/>
          <ac:spMkLst>
            <pc:docMk/>
            <pc:sldMk cId="3156034214" sldId="621"/>
            <ac:spMk id="264" creationId="{A4D98385-558A-44F5-8445-94C256A1B0B3}"/>
          </ac:spMkLst>
        </pc:spChg>
        <pc:spChg chg="mod">
          <ac:chgData name="Siegbert Rudolph" userId="2af4d44886c067cc" providerId="LiveId" clId="{A20509C4-9F0F-45F5-AADD-4605640F1BA4}" dt="2020-08-07T16:06:47.381" v="868" actId="1036"/>
          <ac:spMkLst>
            <pc:docMk/>
            <pc:sldMk cId="3156034214" sldId="621"/>
            <ac:spMk id="265" creationId="{0C0A0FB5-F5C6-42F8-9FBD-6B7231FB2C75}"/>
          </ac:spMkLst>
        </pc:spChg>
        <pc:spChg chg="mod">
          <ac:chgData name="Siegbert Rudolph" userId="2af4d44886c067cc" providerId="LiveId" clId="{A20509C4-9F0F-45F5-AADD-4605640F1BA4}" dt="2020-08-07T16:06:47.381" v="868" actId="1036"/>
          <ac:spMkLst>
            <pc:docMk/>
            <pc:sldMk cId="3156034214" sldId="621"/>
            <ac:spMk id="267" creationId="{C616C3F9-B1C4-482A-880B-AEF7E59F5793}"/>
          </ac:spMkLst>
        </pc:spChg>
        <pc:spChg chg="mod">
          <ac:chgData name="Siegbert Rudolph" userId="2af4d44886c067cc" providerId="LiveId" clId="{A20509C4-9F0F-45F5-AADD-4605640F1BA4}" dt="2020-08-07T16:09:16.325" v="887" actId="1036"/>
          <ac:spMkLst>
            <pc:docMk/>
            <pc:sldMk cId="3156034214" sldId="621"/>
            <ac:spMk id="268" creationId="{A7888172-EE96-4938-BD16-2816FAB93346}"/>
          </ac:spMkLst>
        </pc:spChg>
        <pc:spChg chg="mod">
          <ac:chgData name="Siegbert Rudolph" userId="2af4d44886c067cc" providerId="LiveId" clId="{A20509C4-9F0F-45F5-AADD-4605640F1BA4}" dt="2020-08-07T16:09:16.325" v="887" actId="1036"/>
          <ac:spMkLst>
            <pc:docMk/>
            <pc:sldMk cId="3156034214" sldId="621"/>
            <ac:spMk id="270" creationId="{4569E7A1-1917-4655-867E-2BCABD6E64F8}"/>
          </ac:spMkLst>
        </pc:spChg>
        <pc:spChg chg="mod">
          <ac:chgData name="Siegbert Rudolph" userId="2af4d44886c067cc" providerId="LiveId" clId="{A20509C4-9F0F-45F5-AADD-4605640F1BA4}" dt="2020-08-07T16:09:16.325" v="887" actId="1036"/>
          <ac:spMkLst>
            <pc:docMk/>
            <pc:sldMk cId="3156034214" sldId="621"/>
            <ac:spMk id="271" creationId="{BE5D31D9-5611-406B-AD3A-0FDD1349B9CD}"/>
          </ac:spMkLst>
        </pc:spChg>
        <pc:spChg chg="mod">
          <ac:chgData name="Siegbert Rudolph" userId="2af4d44886c067cc" providerId="LiveId" clId="{A20509C4-9F0F-45F5-AADD-4605640F1BA4}" dt="2020-08-07T16:09:16.325" v="887" actId="1036"/>
          <ac:spMkLst>
            <pc:docMk/>
            <pc:sldMk cId="3156034214" sldId="621"/>
            <ac:spMk id="273" creationId="{035A8EAD-6F39-4016-8FBF-736E8E4D0780}"/>
          </ac:spMkLst>
        </pc:spChg>
        <pc:spChg chg="mod">
          <ac:chgData name="Siegbert Rudolph" userId="2af4d44886c067cc" providerId="LiveId" clId="{A20509C4-9F0F-45F5-AADD-4605640F1BA4}" dt="2020-08-07T16:06:47.381" v="868" actId="1036"/>
          <ac:spMkLst>
            <pc:docMk/>
            <pc:sldMk cId="3156034214" sldId="621"/>
            <ac:spMk id="274" creationId="{42BED9E5-4A7A-434E-99CE-1A89C14FD1D3}"/>
          </ac:spMkLst>
        </pc:spChg>
        <pc:spChg chg="mod">
          <ac:chgData name="Siegbert Rudolph" userId="2af4d44886c067cc" providerId="LiveId" clId="{A20509C4-9F0F-45F5-AADD-4605640F1BA4}" dt="2020-08-07T16:06:47.381" v="868" actId="1036"/>
          <ac:spMkLst>
            <pc:docMk/>
            <pc:sldMk cId="3156034214" sldId="621"/>
            <ac:spMk id="276" creationId="{C7448DA6-BC62-47A7-8925-32E7828D057A}"/>
          </ac:spMkLst>
        </pc:spChg>
        <pc:spChg chg="mod">
          <ac:chgData name="Siegbert Rudolph" userId="2af4d44886c067cc" providerId="LiveId" clId="{A20509C4-9F0F-45F5-AADD-4605640F1BA4}" dt="2020-08-07T16:06:47.381" v="868" actId="1036"/>
          <ac:spMkLst>
            <pc:docMk/>
            <pc:sldMk cId="3156034214" sldId="621"/>
            <ac:spMk id="277" creationId="{98867206-20FB-4DF0-B48A-141D0C478799}"/>
          </ac:spMkLst>
        </pc:spChg>
        <pc:spChg chg="mod">
          <ac:chgData name="Siegbert Rudolph" userId="2af4d44886c067cc" providerId="LiveId" clId="{A20509C4-9F0F-45F5-AADD-4605640F1BA4}" dt="2020-08-07T16:06:47.381" v="868" actId="1036"/>
          <ac:spMkLst>
            <pc:docMk/>
            <pc:sldMk cId="3156034214" sldId="621"/>
            <ac:spMk id="279" creationId="{9DF78691-5C4A-46EB-A49B-E0BA1A3B43D3}"/>
          </ac:spMkLst>
        </pc:spChg>
        <pc:spChg chg="mod">
          <ac:chgData name="Siegbert Rudolph" userId="2af4d44886c067cc" providerId="LiveId" clId="{A20509C4-9F0F-45F5-AADD-4605640F1BA4}" dt="2020-08-07T16:06:47.381" v="868" actId="1036"/>
          <ac:spMkLst>
            <pc:docMk/>
            <pc:sldMk cId="3156034214" sldId="621"/>
            <ac:spMk id="280" creationId="{C3B3B71C-8C08-45D7-BA39-8E3B6EE8841B}"/>
          </ac:spMkLst>
        </pc:spChg>
        <pc:spChg chg="mod">
          <ac:chgData name="Siegbert Rudolph" userId="2af4d44886c067cc" providerId="LiveId" clId="{A20509C4-9F0F-45F5-AADD-4605640F1BA4}" dt="2020-08-07T16:06:47.381" v="868" actId="1036"/>
          <ac:spMkLst>
            <pc:docMk/>
            <pc:sldMk cId="3156034214" sldId="621"/>
            <ac:spMk id="282" creationId="{A84F13B7-2F8B-427D-8797-D7C88B268300}"/>
          </ac:spMkLst>
        </pc:spChg>
        <pc:spChg chg="mod">
          <ac:chgData name="Siegbert Rudolph" userId="2af4d44886c067cc" providerId="LiveId" clId="{A20509C4-9F0F-45F5-AADD-4605640F1BA4}" dt="2020-08-07T16:08:11.837" v="875" actId="1036"/>
          <ac:spMkLst>
            <pc:docMk/>
            <pc:sldMk cId="3156034214" sldId="621"/>
            <ac:spMk id="283" creationId="{37BFA4CF-05D5-462C-B445-BE72A1146B59}"/>
          </ac:spMkLst>
        </pc:spChg>
        <pc:spChg chg="mod">
          <ac:chgData name="Siegbert Rudolph" userId="2af4d44886c067cc" providerId="LiveId" clId="{A20509C4-9F0F-45F5-AADD-4605640F1BA4}" dt="2020-08-07T16:08:36.246" v="885" actId="14100"/>
          <ac:spMkLst>
            <pc:docMk/>
            <pc:sldMk cId="3156034214" sldId="621"/>
            <ac:spMk id="284" creationId="{4532816E-2ACA-425E-875B-517EF9A220B6}"/>
          </ac:spMkLst>
        </pc:spChg>
        <pc:spChg chg="mod">
          <ac:chgData name="Siegbert Rudolph" userId="2af4d44886c067cc" providerId="LiveId" clId="{A20509C4-9F0F-45F5-AADD-4605640F1BA4}" dt="2020-08-07T16:09:49.821" v="889" actId="1037"/>
          <ac:spMkLst>
            <pc:docMk/>
            <pc:sldMk cId="3156034214" sldId="621"/>
            <ac:spMk id="285" creationId="{EA31C3E6-665E-4F19-A1D9-7339A39B8226}"/>
          </ac:spMkLst>
        </pc:spChg>
        <pc:spChg chg="mod">
          <ac:chgData name="Siegbert Rudolph" userId="2af4d44886c067cc" providerId="LiveId" clId="{A20509C4-9F0F-45F5-AADD-4605640F1BA4}" dt="2020-08-07T16:09:49.821" v="889" actId="1037"/>
          <ac:spMkLst>
            <pc:docMk/>
            <pc:sldMk cId="3156034214" sldId="621"/>
            <ac:spMk id="286" creationId="{97C0A349-47CD-4D23-8376-6E8FF71EE52A}"/>
          </ac:spMkLst>
        </pc:spChg>
        <pc:spChg chg="del mod">
          <ac:chgData name="Siegbert Rudolph" userId="2af4d44886c067cc" providerId="LiveId" clId="{A20509C4-9F0F-45F5-AADD-4605640F1BA4}" dt="2020-08-07T16:06:40.505" v="864" actId="478"/>
          <ac:spMkLst>
            <pc:docMk/>
            <pc:sldMk cId="3156034214" sldId="621"/>
            <ac:spMk id="287" creationId="{3C2BFCA7-797F-413E-9907-A54D69F85FAD}"/>
          </ac:spMkLst>
        </pc:spChg>
        <pc:spChg chg="del mod">
          <ac:chgData name="Siegbert Rudolph" userId="2af4d44886c067cc" providerId="LiveId" clId="{A20509C4-9F0F-45F5-AADD-4605640F1BA4}" dt="2020-08-07T16:06:40.505" v="864" actId="478"/>
          <ac:spMkLst>
            <pc:docMk/>
            <pc:sldMk cId="3156034214" sldId="621"/>
            <ac:spMk id="288" creationId="{0E77FE59-E4AA-4962-BF31-DD106E28862F}"/>
          </ac:spMkLst>
        </pc:spChg>
        <pc:spChg chg="del mod">
          <ac:chgData name="Siegbert Rudolph" userId="2af4d44886c067cc" providerId="LiveId" clId="{A20509C4-9F0F-45F5-AADD-4605640F1BA4}" dt="2020-08-07T16:06:40.505" v="864" actId="478"/>
          <ac:spMkLst>
            <pc:docMk/>
            <pc:sldMk cId="3156034214" sldId="621"/>
            <ac:spMk id="289" creationId="{42A312E4-70A3-4F36-8CF9-B7BBBD51BBD7}"/>
          </ac:spMkLst>
        </pc:spChg>
        <pc:spChg chg="del mod">
          <ac:chgData name="Siegbert Rudolph" userId="2af4d44886c067cc" providerId="LiveId" clId="{A20509C4-9F0F-45F5-AADD-4605640F1BA4}" dt="2020-08-07T16:06:40.505" v="864" actId="478"/>
          <ac:spMkLst>
            <pc:docMk/>
            <pc:sldMk cId="3156034214" sldId="621"/>
            <ac:spMk id="290" creationId="{E8F4732B-333B-4599-9CA5-75BBFE5F0C46}"/>
          </ac:spMkLst>
        </pc:spChg>
        <pc:spChg chg="del mod">
          <ac:chgData name="Siegbert Rudolph" userId="2af4d44886c067cc" providerId="LiveId" clId="{A20509C4-9F0F-45F5-AADD-4605640F1BA4}" dt="2020-08-07T16:06:40.505" v="864" actId="478"/>
          <ac:spMkLst>
            <pc:docMk/>
            <pc:sldMk cId="3156034214" sldId="621"/>
            <ac:spMk id="291" creationId="{ABAD28FB-3751-474B-A984-D436D6040CEA}"/>
          </ac:spMkLst>
        </pc:spChg>
        <pc:spChg chg="del mod">
          <ac:chgData name="Siegbert Rudolph" userId="2af4d44886c067cc" providerId="LiveId" clId="{A20509C4-9F0F-45F5-AADD-4605640F1BA4}" dt="2020-08-07T16:06:40.505" v="864" actId="478"/>
          <ac:spMkLst>
            <pc:docMk/>
            <pc:sldMk cId="3156034214" sldId="621"/>
            <ac:spMk id="292" creationId="{E6771F6A-195C-42C3-B5F9-9E4C387192B8}"/>
          </ac:spMkLst>
        </pc:spChg>
        <pc:spChg chg="del mod">
          <ac:chgData name="Siegbert Rudolph" userId="2af4d44886c067cc" providerId="LiveId" clId="{A20509C4-9F0F-45F5-AADD-4605640F1BA4}" dt="2020-08-07T16:06:40.505" v="864" actId="478"/>
          <ac:spMkLst>
            <pc:docMk/>
            <pc:sldMk cId="3156034214" sldId="621"/>
            <ac:spMk id="293" creationId="{50FAE98A-3AC9-4565-A30D-93628B0017CB}"/>
          </ac:spMkLst>
        </pc:spChg>
        <pc:spChg chg="del mod">
          <ac:chgData name="Siegbert Rudolph" userId="2af4d44886c067cc" providerId="LiveId" clId="{A20509C4-9F0F-45F5-AADD-4605640F1BA4}" dt="2020-08-07T16:06:40.505" v="864" actId="478"/>
          <ac:spMkLst>
            <pc:docMk/>
            <pc:sldMk cId="3156034214" sldId="621"/>
            <ac:spMk id="294" creationId="{12A60A69-78BB-4272-BAB4-CABCF52F2CC2}"/>
          </ac:spMkLst>
        </pc:spChg>
        <pc:picChg chg="add mod">
          <ac:chgData name="Siegbert Rudolph" userId="2af4d44886c067cc" providerId="LiveId" clId="{A20509C4-9F0F-45F5-AADD-4605640F1BA4}" dt="2020-08-08T12:33:39.999" v="896" actId="1076"/>
          <ac:picMkLst>
            <pc:docMk/>
            <pc:sldMk cId="3156034214" sldId="621"/>
            <ac:picMk id="4" creationId="{159B0926-BF00-4DE2-8AA9-AD2CC8099968}"/>
          </ac:picMkLst>
        </pc:picChg>
      </pc:sldChg>
      <pc:sldChg chg="modSp mod">
        <pc:chgData name="Siegbert Rudolph" userId="2af4d44886c067cc" providerId="LiveId" clId="{A20509C4-9F0F-45F5-AADD-4605640F1BA4}" dt="2020-08-07T15:55:53.789" v="2" actId="1035"/>
        <pc:sldMkLst>
          <pc:docMk/>
          <pc:sldMk cId="2258036760" sldId="659"/>
        </pc:sldMkLst>
        <pc:spChg chg="mod">
          <ac:chgData name="Siegbert Rudolph" userId="2af4d44886c067cc" providerId="LiveId" clId="{A20509C4-9F0F-45F5-AADD-4605640F1BA4}" dt="2020-08-07T15:55:53.789" v="2" actId="1035"/>
          <ac:spMkLst>
            <pc:docMk/>
            <pc:sldMk cId="2258036760" sldId="659"/>
            <ac:spMk id="522" creationId="{00000000-0000-0000-0000-000000000000}"/>
          </ac:spMkLst>
        </pc:spChg>
      </pc:sldChg>
      <pc:sldChg chg="del">
        <pc:chgData name="Siegbert Rudolph" userId="2af4d44886c067cc" providerId="LiveId" clId="{A20509C4-9F0F-45F5-AADD-4605640F1BA4}" dt="2020-08-07T16:09:57.604" v="891" actId="47"/>
        <pc:sldMkLst>
          <pc:docMk/>
          <pc:sldMk cId="1600526308" sldId="660"/>
        </pc:sldMkLst>
      </pc:sldChg>
      <pc:sldChg chg="addSp modSp mod">
        <pc:chgData name="Siegbert Rudolph" userId="2af4d44886c067cc" providerId="LiveId" clId="{A20509C4-9F0F-45F5-AADD-4605640F1BA4}" dt="2020-08-07T15:57:13.682" v="25" actId="207"/>
        <pc:sldMkLst>
          <pc:docMk/>
          <pc:sldMk cId="4155310967" sldId="661"/>
        </pc:sldMkLst>
        <pc:spChg chg="add mod">
          <ac:chgData name="Siegbert Rudolph" userId="2af4d44886c067cc" providerId="LiveId" clId="{A20509C4-9F0F-45F5-AADD-4605640F1BA4}" dt="2020-08-07T15:57:13.682" v="25" actId="207"/>
          <ac:spMkLst>
            <pc:docMk/>
            <pc:sldMk cId="4155310967" sldId="661"/>
            <ac:spMk id="7" creationId="{2BCABFCD-1739-4F00-B60B-D826E0170994}"/>
          </ac:spMkLst>
        </pc:spChg>
      </pc:sldChg>
      <pc:sldChg chg="add del mod">
        <pc:chgData name="Siegbert Rudolph" userId="2af4d44886c067cc" providerId="LiveId" clId="{A20509C4-9F0F-45F5-AADD-4605640F1BA4}" dt="2020-08-07T16:09:56.526" v="890" actId="47"/>
        <pc:sldMkLst>
          <pc:docMk/>
          <pc:sldMk cId="2060329119" sldId="662"/>
        </pc:sldMkLst>
      </pc:sldChg>
    </pc:docChg>
  </pc:docChgLst>
  <pc:docChgLst>
    <pc:chgData name="Siegbert Rudolph" userId="2af4d44886c067cc" providerId="LiveId" clId="{8451745E-71AE-4557-8657-8EB24F3B2EDB}"/>
    <pc:docChg chg="custSel modSld">
      <pc:chgData name="Siegbert Rudolph" userId="2af4d44886c067cc" providerId="LiveId" clId="{8451745E-71AE-4557-8657-8EB24F3B2EDB}" dt="2024-03-26T16:38:22.715" v="29" actId="1076"/>
      <pc:docMkLst>
        <pc:docMk/>
      </pc:docMkLst>
      <pc:sldChg chg="delSp modSp mod">
        <pc:chgData name="Siegbert Rudolph" userId="2af4d44886c067cc" providerId="LiveId" clId="{8451745E-71AE-4557-8657-8EB24F3B2EDB}" dt="2024-03-26T16:38:22.715" v="23" actId="1076"/>
        <pc:sldMkLst>
          <pc:docMk/>
          <pc:sldMk cId="3156034214" sldId="621"/>
        </pc:sldMkLst>
        <pc:spChg chg="del">
          <ac:chgData name="Siegbert Rudolph" userId="2af4d44886c067cc" providerId="LiveId" clId="{8451745E-71AE-4557-8657-8EB24F3B2EDB}" dt="2024-03-26T16:38:22.699" v="18" actId="478"/>
          <ac:spMkLst>
            <pc:docMk/>
            <pc:sldMk cId="3156034214" sldId="621"/>
            <ac:spMk id="4" creationId="{F66FA2A7-A732-BE7B-0585-887214FB2531}"/>
          </ac:spMkLst>
        </pc:spChg>
        <pc:spChg chg="mod">
          <ac:chgData name="Siegbert Rudolph" userId="2af4d44886c067cc" providerId="LiveId" clId="{8451745E-71AE-4557-8657-8EB24F3B2EDB}" dt="2024-03-26T16:38:22.715" v="23" actId="1076"/>
          <ac:spMkLst>
            <pc:docMk/>
            <pc:sldMk cId="3156034214" sldId="621"/>
            <ac:spMk id="6" creationId="{FD943B0B-B4AA-6FB8-604D-4956ABA78901}"/>
          </ac:spMkLst>
        </pc:spChg>
      </pc:sldChg>
      <pc:sldChg chg="delSp modSp mod">
        <pc:chgData name="Siegbert Rudolph" userId="2af4d44886c067cc" providerId="LiveId" clId="{8451745E-71AE-4557-8657-8EB24F3B2EDB}" dt="2024-03-26T16:38:22.699" v="5" actId="1076"/>
        <pc:sldMkLst>
          <pc:docMk/>
          <pc:sldMk cId="1696594879" sldId="658"/>
        </pc:sldMkLst>
        <pc:spChg chg="mod">
          <ac:chgData name="Siegbert Rudolph" userId="2af4d44886c067cc" providerId="LiveId" clId="{8451745E-71AE-4557-8657-8EB24F3B2EDB}" dt="2024-03-26T16:38:22.699" v="5" actId="1076"/>
          <ac:spMkLst>
            <pc:docMk/>
            <pc:sldMk cId="1696594879" sldId="658"/>
            <ac:spMk id="3" creationId="{2157FD58-AF13-EB90-5A3D-B2565A36549F}"/>
          </ac:spMkLst>
        </pc:spChg>
        <pc:spChg chg="del">
          <ac:chgData name="Siegbert Rudolph" userId="2af4d44886c067cc" providerId="LiveId" clId="{8451745E-71AE-4557-8657-8EB24F3B2EDB}" dt="2024-03-26T16:38:22.699" v="0" actId="478"/>
          <ac:spMkLst>
            <pc:docMk/>
            <pc:sldMk cId="1696594879" sldId="658"/>
            <ac:spMk id="6" creationId="{AA49C749-2FC4-F170-7418-FF85726D37CD}"/>
          </ac:spMkLst>
        </pc:spChg>
      </pc:sldChg>
      <pc:sldChg chg="delSp modSp mod">
        <pc:chgData name="Siegbert Rudolph" userId="2af4d44886c067cc" providerId="LiveId" clId="{8451745E-71AE-4557-8657-8EB24F3B2EDB}" dt="2024-03-26T16:38:22.699" v="11" actId="1076"/>
        <pc:sldMkLst>
          <pc:docMk/>
          <pc:sldMk cId="2258036760" sldId="659"/>
        </pc:sldMkLst>
        <pc:spChg chg="del">
          <ac:chgData name="Siegbert Rudolph" userId="2af4d44886c067cc" providerId="LiveId" clId="{8451745E-71AE-4557-8657-8EB24F3B2EDB}" dt="2024-03-26T16:38:22.699" v="6" actId="478"/>
          <ac:spMkLst>
            <pc:docMk/>
            <pc:sldMk cId="2258036760" sldId="659"/>
            <ac:spMk id="3" creationId="{3951397A-554E-7C76-A44E-29211F979F71}"/>
          </ac:spMkLst>
        </pc:spChg>
        <pc:spChg chg="mod">
          <ac:chgData name="Siegbert Rudolph" userId="2af4d44886c067cc" providerId="LiveId" clId="{8451745E-71AE-4557-8657-8EB24F3B2EDB}" dt="2024-03-26T16:38:22.699" v="11" actId="1076"/>
          <ac:spMkLst>
            <pc:docMk/>
            <pc:sldMk cId="2258036760" sldId="659"/>
            <ac:spMk id="4" creationId="{A0F57D59-C674-7D7C-C41D-991036533523}"/>
          </ac:spMkLst>
        </pc:spChg>
      </pc:sldChg>
      <pc:sldChg chg="delSp modSp mod">
        <pc:chgData name="Siegbert Rudolph" userId="2af4d44886c067cc" providerId="LiveId" clId="{8451745E-71AE-4557-8657-8EB24F3B2EDB}" dt="2024-03-26T16:38:22.715" v="29" actId="1076"/>
        <pc:sldMkLst>
          <pc:docMk/>
          <pc:sldMk cId="4155310967" sldId="661"/>
        </pc:sldMkLst>
        <pc:spChg chg="mod">
          <ac:chgData name="Siegbert Rudolph" userId="2af4d44886c067cc" providerId="LiveId" clId="{8451745E-71AE-4557-8657-8EB24F3B2EDB}" dt="2024-03-26T16:38:22.715" v="29" actId="1076"/>
          <ac:spMkLst>
            <pc:docMk/>
            <pc:sldMk cId="4155310967" sldId="661"/>
            <ac:spMk id="8" creationId="{AD865550-AC68-3E53-658C-DA10D66E5D8B}"/>
          </ac:spMkLst>
        </pc:spChg>
        <pc:spChg chg="del">
          <ac:chgData name="Siegbert Rudolph" userId="2af4d44886c067cc" providerId="LiveId" clId="{8451745E-71AE-4557-8657-8EB24F3B2EDB}" dt="2024-03-26T16:38:22.715" v="24" actId="478"/>
          <ac:spMkLst>
            <pc:docMk/>
            <pc:sldMk cId="4155310967" sldId="661"/>
            <ac:spMk id="9" creationId="{5FBE6872-8A83-A2D3-3B35-3F845EA23424}"/>
          </ac:spMkLst>
        </pc:spChg>
      </pc:sldChg>
      <pc:sldChg chg="delSp modSp mod">
        <pc:chgData name="Siegbert Rudolph" userId="2af4d44886c067cc" providerId="LiveId" clId="{8451745E-71AE-4557-8657-8EB24F3B2EDB}" dt="2024-03-26T16:38:22.699" v="17" actId="1076"/>
        <pc:sldMkLst>
          <pc:docMk/>
          <pc:sldMk cId="1198548806" sldId="662"/>
        </pc:sldMkLst>
        <pc:spChg chg="del">
          <ac:chgData name="Siegbert Rudolph" userId="2af4d44886c067cc" providerId="LiveId" clId="{8451745E-71AE-4557-8657-8EB24F3B2EDB}" dt="2024-03-26T16:38:22.699" v="12" actId="478"/>
          <ac:spMkLst>
            <pc:docMk/>
            <pc:sldMk cId="1198548806" sldId="662"/>
            <ac:spMk id="5" creationId="{4D7E60C6-BA10-AEA4-6738-DED157B68D96}"/>
          </ac:spMkLst>
        </pc:spChg>
        <pc:spChg chg="mod">
          <ac:chgData name="Siegbert Rudolph" userId="2af4d44886c067cc" providerId="LiveId" clId="{8451745E-71AE-4557-8657-8EB24F3B2EDB}" dt="2024-03-26T16:38:22.699" v="17" actId="1076"/>
          <ac:spMkLst>
            <pc:docMk/>
            <pc:sldMk cId="1198548806" sldId="662"/>
            <ac:spMk id="10" creationId="{1B0E1285-AEF7-078C-5762-8A5C7240E0F9}"/>
          </ac:spMkLst>
        </pc:spChg>
      </pc:sldChg>
    </pc:docChg>
  </pc:docChgLst>
  <pc:docChgLst>
    <pc:chgData name="Siegbert Rudolph" userId="2af4d44886c067cc" providerId="LiveId" clId="{672F10D0-C1E5-49EC-9BC4-EE0E8205EC06}"/>
    <pc:docChg chg="custSel modSld">
      <pc:chgData name="Siegbert Rudolph" userId="2af4d44886c067cc" providerId="LiveId" clId="{672F10D0-C1E5-49EC-9BC4-EE0E8205EC06}" dt="2021-04-30T15:13:28.502" v="47" actId="1076"/>
      <pc:docMkLst>
        <pc:docMk/>
      </pc:docMkLst>
      <pc:sldChg chg="delSp modSp mod">
        <pc:chgData name="Siegbert Rudolph" userId="2af4d44886c067cc" providerId="LiveId" clId="{672F10D0-C1E5-49EC-9BC4-EE0E8205EC06}" dt="2021-04-30T15:13:28.498" v="41" actId="1076"/>
        <pc:sldMkLst>
          <pc:docMk/>
          <pc:sldMk cId="3156034214" sldId="621"/>
        </pc:sldMkLst>
        <pc:spChg chg="del mod">
          <ac:chgData name="Siegbert Rudolph" userId="2af4d44886c067cc" providerId="LiveId" clId="{672F10D0-C1E5-49EC-9BC4-EE0E8205EC06}" dt="2021-04-30T15:13:28.494" v="36" actId="478"/>
          <ac:spMkLst>
            <pc:docMk/>
            <pc:sldMk cId="3156034214" sldId="621"/>
            <ac:spMk id="2" creationId="{11E3EEF0-CD5C-4163-9017-83C510AA3E74}"/>
          </ac:spMkLst>
        </pc:spChg>
        <pc:spChg chg="mod">
          <ac:chgData name="Siegbert Rudolph" userId="2af4d44886c067cc" providerId="LiveId" clId="{672F10D0-C1E5-49EC-9BC4-EE0E8205EC06}" dt="2021-04-30T15:13:28.498" v="41" actId="1076"/>
          <ac:spMkLst>
            <pc:docMk/>
            <pc:sldMk cId="3156034214" sldId="621"/>
            <ac:spMk id="3" creationId="{754A8F91-4C92-45C4-88CE-80D06AA3E434}"/>
          </ac:spMkLst>
        </pc:spChg>
        <pc:spChg chg="del">
          <ac:chgData name="Siegbert Rudolph" userId="2af4d44886c067cc" providerId="LiveId" clId="{672F10D0-C1E5-49EC-9BC4-EE0E8205EC06}" dt="2020-10-17T13:01:46.764" v="12" actId="478"/>
          <ac:spMkLst>
            <pc:docMk/>
            <pc:sldMk cId="3156034214" sldId="621"/>
            <ac:spMk id="3" creationId="{8DA0AC58-CB3B-40C5-9AE9-2F56CEFBF508}"/>
          </ac:spMkLst>
        </pc:spChg>
      </pc:sldChg>
      <pc:sldChg chg="delSp modSp mod">
        <pc:chgData name="Siegbert Rudolph" userId="2af4d44886c067cc" providerId="LiveId" clId="{672F10D0-C1E5-49EC-9BC4-EE0E8205EC06}" dt="2021-04-30T15:13:28.490" v="29" actId="1076"/>
        <pc:sldMkLst>
          <pc:docMk/>
          <pc:sldMk cId="1696594879" sldId="658"/>
        </pc:sldMkLst>
        <pc:spChg chg="mod">
          <ac:chgData name="Siegbert Rudolph" userId="2af4d44886c067cc" providerId="LiveId" clId="{672F10D0-C1E5-49EC-9BC4-EE0E8205EC06}" dt="2021-04-30T15:13:28.490" v="29" actId="1076"/>
          <ac:spMkLst>
            <pc:docMk/>
            <pc:sldMk cId="1696594879" sldId="658"/>
            <ac:spMk id="3" creationId="{3318F106-EC50-491F-BEC1-600A05C089A3}"/>
          </ac:spMkLst>
        </pc:spChg>
        <pc:spChg chg="del">
          <ac:chgData name="Siegbert Rudolph" userId="2af4d44886c067cc" providerId="LiveId" clId="{672F10D0-C1E5-49EC-9BC4-EE0E8205EC06}" dt="2020-10-17T13:01:46.755" v="0" actId="478"/>
          <ac:spMkLst>
            <pc:docMk/>
            <pc:sldMk cId="1696594879" sldId="658"/>
            <ac:spMk id="3" creationId="{4A025BE0-DD60-4DF7-810C-A9364F399E69}"/>
          </ac:spMkLst>
        </pc:spChg>
        <pc:spChg chg="del mod">
          <ac:chgData name="Siegbert Rudolph" userId="2af4d44886c067cc" providerId="LiveId" clId="{672F10D0-C1E5-49EC-9BC4-EE0E8205EC06}" dt="2021-04-30T15:13:28.486" v="24" actId="478"/>
          <ac:spMkLst>
            <pc:docMk/>
            <pc:sldMk cId="1696594879" sldId="658"/>
            <ac:spMk id="6" creationId="{A334B0A6-C105-4C3F-AE50-39A3B6D27FB0}"/>
          </ac:spMkLst>
        </pc:spChg>
      </pc:sldChg>
      <pc:sldChg chg="delSp modSp mod">
        <pc:chgData name="Siegbert Rudolph" userId="2af4d44886c067cc" providerId="LiveId" clId="{672F10D0-C1E5-49EC-9BC4-EE0E8205EC06}" dt="2021-04-30T15:13:28.494" v="35" actId="1076"/>
        <pc:sldMkLst>
          <pc:docMk/>
          <pc:sldMk cId="2258036760" sldId="659"/>
        </pc:sldMkLst>
        <pc:spChg chg="del">
          <ac:chgData name="Siegbert Rudolph" userId="2af4d44886c067cc" providerId="LiveId" clId="{672F10D0-C1E5-49EC-9BC4-EE0E8205EC06}" dt="2020-10-17T13:01:46.760" v="6" actId="478"/>
          <ac:spMkLst>
            <pc:docMk/>
            <pc:sldMk cId="2258036760" sldId="659"/>
            <ac:spMk id="6" creationId="{884F3FF5-FB51-4062-BC39-28EA3E7EEA4F}"/>
          </ac:spMkLst>
        </pc:spChg>
        <pc:spChg chg="mod">
          <ac:chgData name="Siegbert Rudolph" userId="2af4d44886c067cc" providerId="LiveId" clId="{672F10D0-C1E5-49EC-9BC4-EE0E8205EC06}" dt="2021-04-30T15:13:28.494" v="35" actId="1076"/>
          <ac:spMkLst>
            <pc:docMk/>
            <pc:sldMk cId="2258036760" sldId="659"/>
            <ac:spMk id="6" creationId="{BABBEE54-FF8A-4653-8D80-38F88170F012}"/>
          </ac:spMkLst>
        </pc:spChg>
        <pc:spChg chg="del mod">
          <ac:chgData name="Siegbert Rudolph" userId="2af4d44886c067cc" providerId="LiveId" clId="{672F10D0-C1E5-49EC-9BC4-EE0E8205EC06}" dt="2021-04-30T15:13:28.490" v="30" actId="478"/>
          <ac:spMkLst>
            <pc:docMk/>
            <pc:sldMk cId="2258036760" sldId="659"/>
            <ac:spMk id="8" creationId="{D39DDC80-22F3-42AE-8623-C3AFBBCDB044}"/>
          </ac:spMkLst>
        </pc:spChg>
      </pc:sldChg>
      <pc:sldChg chg="delSp modSp mod">
        <pc:chgData name="Siegbert Rudolph" userId="2af4d44886c067cc" providerId="LiveId" clId="{672F10D0-C1E5-49EC-9BC4-EE0E8205EC06}" dt="2021-04-30T15:13:28.502" v="47" actId="1076"/>
        <pc:sldMkLst>
          <pc:docMk/>
          <pc:sldMk cId="4155310967" sldId="661"/>
        </pc:sldMkLst>
        <pc:spChg chg="mod">
          <ac:chgData name="Siegbert Rudolph" userId="2af4d44886c067cc" providerId="LiveId" clId="{672F10D0-C1E5-49EC-9BC4-EE0E8205EC06}" dt="2021-04-30T15:13:28.502" v="47" actId="1076"/>
          <ac:spMkLst>
            <pc:docMk/>
            <pc:sldMk cId="4155310967" sldId="661"/>
            <ac:spMk id="8" creationId="{22A1B9D2-EE00-477D-BE7D-5F0519CA8F80}"/>
          </ac:spMkLst>
        </pc:spChg>
        <pc:spChg chg="del">
          <ac:chgData name="Siegbert Rudolph" userId="2af4d44886c067cc" providerId="LiveId" clId="{672F10D0-C1E5-49EC-9BC4-EE0E8205EC06}" dt="2020-10-17T13:01:46.769" v="18" actId="478"/>
          <ac:spMkLst>
            <pc:docMk/>
            <pc:sldMk cId="4155310967" sldId="661"/>
            <ac:spMk id="8" creationId="{86CF2B8E-54A3-4699-9598-31F70CE1F738}"/>
          </ac:spMkLst>
        </pc:spChg>
        <pc:spChg chg="del mod">
          <ac:chgData name="Siegbert Rudolph" userId="2af4d44886c067cc" providerId="LiveId" clId="{672F10D0-C1E5-49EC-9BC4-EE0E8205EC06}" dt="2021-04-30T15:13:28.498" v="42" actId="478"/>
          <ac:spMkLst>
            <pc:docMk/>
            <pc:sldMk cId="4155310967" sldId="661"/>
            <ac:spMk id="9" creationId="{3368BD80-1810-4A9A-8362-19B5B9802B0E}"/>
          </ac:spMkLst>
        </pc:spChg>
      </pc:sldChg>
    </pc:docChg>
  </pc:docChgLst>
  <pc:docChgLst>
    <pc:chgData name="Siegbert Rudolph" userId="2af4d44886c067cc" providerId="LiveId" clId="{AA472F26-9944-4A3D-996E-A6F620D13E29}"/>
    <pc:docChg chg="custSel addSld modSld">
      <pc:chgData name="Siegbert Rudolph" userId="2af4d44886c067cc" providerId="LiveId" clId="{AA472F26-9944-4A3D-996E-A6F620D13E29}" dt="2021-06-19T15:24:18.730" v="200" actId="1076"/>
      <pc:docMkLst>
        <pc:docMk/>
      </pc:docMkLst>
      <pc:sldChg chg="delSp modSp mod delAnim">
        <pc:chgData name="Siegbert Rudolph" userId="2af4d44886c067cc" providerId="LiveId" clId="{AA472F26-9944-4A3D-996E-A6F620D13E29}" dt="2021-06-19T15:24:18.730" v="194" actId="1076"/>
        <pc:sldMkLst>
          <pc:docMk/>
          <pc:sldMk cId="3156034214" sldId="621"/>
        </pc:sldMkLst>
        <pc:spChg chg="mod">
          <ac:chgData name="Siegbert Rudolph" userId="2af4d44886c067cc" providerId="LiveId" clId="{AA472F26-9944-4A3D-996E-A6F620D13E29}" dt="2021-06-19T15:24:18.730" v="194" actId="1076"/>
          <ac:spMkLst>
            <pc:docMk/>
            <pc:sldMk cId="3156034214" sldId="621"/>
            <ac:spMk id="2" creationId="{6E2DA0B4-87C0-4109-9C53-BDB764308E63}"/>
          </ac:spMkLst>
        </pc:spChg>
        <pc:spChg chg="del">
          <ac:chgData name="Siegbert Rudolph" userId="2af4d44886c067cc" providerId="LiveId" clId="{AA472F26-9944-4A3D-996E-A6F620D13E29}" dt="2021-06-19T15:24:18.715" v="189" actId="478"/>
          <ac:spMkLst>
            <pc:docMk/>
            <pc:sldMk cId="3156034214" sldId="621"/>
            <ac:spMk id="3" creationId="{754A8F91-4C92-45C4-88CE-80D06AA3E434}"/>
          </ac:spMkLst>
        </pc:spChg>
        <pc:spChg chg="del">
          <ac:chgData name="Siegbert Rudolph" userId="2af4d44886c067cc" providerId="LiveId" clId="{AA472F26-9944-4A3D-996E-A6F620D13E29}" dt="2021-06-16T13:30:10.252" v="1" actId="21"/>
          <ac:spMkLst>
            <pc:docMk/>
            <pc:sldMk cId="3156034214" sldId="621"/>
            <ac:spMk id="22530" creationId="{00000000-0000-0000-0000-000000000000}"/>
          </ac:spMkLst>
        </pc:spChg>
      </pc:sldChg>
      <pc:sldChg chg="delSp modSp mod">
        <pc:chgData name="Siegbert Rudolph" userId="2af4d44886c067cc" providerId="LiveId" clId="{AA472F26-9944-4A3D-996E-A6F620D13E29}" dt="2021-06-19T15:24:18.715" v="177" actId="1076"/>
        <pc:sldMkLst>
          <pc:docMk/>
          <pc:sldMk cId="1696594879" sldId="658"/>
        </pc:sldMkLst>
        <pc:spChg chg="del">
          <ac:chgData name="Siegbert Rudolph" userId="2af4d44886c067cc" providerId="LiveId" clId="{AA472F26-9944-4A3D-996E-A6F620D13E29}" dt="2021-06-19T15:24:18.715" v="172" actId="478"/>
          <ac:spMkLst>
            <pc:docMk/>
            <pc:sldMk cId="1696594879" sldId="658"/>
            <ac:spMk id="3" creationId="{3318F106-EC50-491F-BEC1-600A05C089A3}"/>
          </ac:spMkLst>
        </pc:spChg>
        <pc:spChg chg="mod">
          <ac:chgData name="Siegbert Rudolph" userId="2af4d44886c067cc" providerId="LiveId" clId="{AA472F26-9944-4A3D-996E-A6F620D13E29}" dt="2021-06-16T13:35:27.569" v="171" actId="1076"/>
          <ac:spMkLst>
            <pc:docMk/>
            <pc:sldMk cId="1696594879" sldId="658"/>
            <ac:spMk id="5" creationId="{4E94F8E9-C215-4AD4-B09A-ED37E07A6457}"/>
          </ac:spMkLst>
        </pc:spChg>
        <pc:spChg chg="mod">
          <ac:chgData name="Siegbert Rudolph" userId="2af4d44886c067cc" providerId="LiveId" clId="{AA472F26-9944-4A3D-996E-A6F620D13E29}" dt="2021-06-19T15:24:18.715" v="177" actId="1076"/>
          <ac:spMkLst>
            <pc:docMk/>
            <pc:sldMk cId="1696594879" sldId="658"/>
            <ac:spMk id="6" creationId="{564414DB-ED95-4FEB-B478-9B760E67FDFC}"/>
          </ac:spMkLst>
        </pc:spChg>
        <pc:spChg chg="mod">
          <ac:chgData name="Siegbert Rudolph" userId="2af4d44886c067cc" providerId="LiveId" clId="{AA472F26-9944-4A3D-996E-A6F620D13E29}" dt="2021-06-16T13:35:04.949" v="145" actId="20577"/>
          <ac:spMkLst>
            <pc:docMk/>
            <pc:sldMk cId="1696594879" sldId="658"/>
            <ac:spMk id="7" creationId="{00000000-0000-0000-0000-000000000000}"/>
          </ac:spMkLst>
        </pc:spChg>
        <pc:spChg chg="mod">
          <ac:chgData name="Siegbert Rudolph" userId="2af4d44886c067cc" providerId="LiveId" clId="{AA472F26-9944-4A3D-996E-A6F620D13E29}" dt="2021-06-16T13:35:01.669" v="144" actId="403"/>
          <ac:spMkLst>
            <pc:docMk/>
            <pc:sldMk cId="1696594879" sldId="658"/>
            <ac:spMk id="8" creationId="{00000000-0000-0000-0000-000000000000}"/>
          </ac:spMkLst>
        </pc:spChg>
        <pc:spChg chg="mod">
          <ac:chgData name="Siegbert Rudolph" userId="2af4d44886c067cc" providerId="LiveId" clId="{AA472F26-9944-4A3D-996E-A6F620D13E29}" dt="2021-06-16T13:35:20.243" v="170" actId="1035"/>
          <ac:spMkLst>
            <pc:docMk/>
            <pc:sldMk cId="1696594879" sldId="658"/>
            <ac:spMk id="10" creationId="{00000000-0000-0000-0000-000000000000}"/>
          </ac:spMkLst>
        </pc:spChg>
      </pc:sldChg>
      <pc:sldChg chg="addSp delSp modSp mod">
        <pc:chgData name="Siegbert Rudolph" userId="2af4d44886c067cc" providerId="LiveId" clId="{AA472F26-9944-4A3D-996E-A6F620D13E29}" dt="2021-06-19T15:24:18.715" v="183" actId="1076"/>
        <pc:sldMkLst>
          <pc:docMk/>
          <pc:sldMk cId="2258036760" sldId="659"/>
        </pc:sldMkLst>
        <pc:spChg chg="del">
          <ac:chgData name="Siegbert Rudolph" userId="2af4d44886c067cc" providerId="LiveId" clId="{AA472F26-9944-4A3D-996E-A6F620D13E29}" dt="2021-06-16T13:30:15.641" v="2" actId="478"/>
          <ac:spMkLst>
            <pc:docMk/>
            <pc:sldMk cId="2258036760" sldId="659"/>
            <ac:spMk id="3" creationId="{00000000-0000-0000-0000-000000000000}"/>
          </ac:spMkLst>
        </pc:spChg>
        <pc:spChg chg="mod">
          <ac:chgData name="Siegbert Rudolph" userId="2af4d44886c067cc" providerId="LiveId" clId="{AA472F26-9944-4A3D-996E-A6F620D13E29}" dt="2021-06-19T15:24:18.715" v="183" actId="1076"/>
          <ac:spMkLst>
            <pc:docMk/>
            <pc:sldMk cId="2258036760" sldId="659"/>
            <ac:spMk id="3" creationId="{20D8E94C-7B2D-40AF-BEC5-B23A6C82EF5D}"/>
          </ac:spMkLst>
        </pc:spChg>
        <pc:spChg chg="del">
          <ac:chgData name="Siegbert Rudolph" userId="2af4d44886c067cc" providerId="LiveId" clId="{AA472F26-9944-4A3D-996E-A6F620D13E29}" dt="2021-06-16T13:30:15.641" v="2" actId="478"/>
          <ac:spMkLst>
            <pc:docMk/>
            <pc:sldMk cId="2258036760" sldId="659"/>
            <ac:spMk id="4" creationId="{00000000-0000-0000-0000-000000000000}"/>
          </ac:spMkLst>
        </pc:spChg>
        <pc:spChg chg="del">
          <ac:chgData name="Siegbert Rudolph" userId="2af4d44886c067cc" providerId="LiveId" clId="{AA472F26-9944-4A3D-996E-A6F620D13E29}" dt="2021-06-19T15:24:18.715" v="178" actId="478"/>
          <ac:spMkLst>
            <pc:docMk/>
            <pc:sldMk cId="2258036760" sldId="659"/>
            <ac:spMk id="6" creationId="{BABBEE54-FF8A-4653-8D80-38F88170F012}"/>
          </ac:spMkLst>
        </pc:spChg>
        <pc:spChg chg="add mod">
          <ac:chgData name="Siegbert Rudolph" userId="2af4d44886c067cc" providerId="LiveId" clId="{AA472F26-9944-4A3D-996E-A6F620D13E29}" dt="2021-06-16T13:30:33.528" v="35" actId="20577"/>
          <ac:spMkLst>
            <pc:docMk/>
            <pc:sldMk cId="2258036760" sldId="659"/>
            <ac:spMk id="28" creationId="{4207F90D-E472-44FB-8AFB-3E606DB3CF96}"/>
          </ac:spMkLst>
        </pc:spChg>
      </pc:sldChg>
      <pc:sldChg chg="delSp modSp mod">
        <pc:chgData name="Siegbert Rudolph" userId="2af4d44886c067cc" providerId="LiveId" clId="{AA472F26-9944-4A3D-996E-A6F620D13E29}" dt="2021-06-19T15:24:18.730" v="200" actId="1076"/>
        <pc:sldMkLst>
          <pc:docMk/>
          <pc:sldMk cId="4155310967" sldId="661"/>
        </pc:sldMkLst>
        <pc:spChg chg="del">
          <ac:chgData name="Siegbert Rudolph" userId="2af4d44886c067cc" providerId="LiveId" clId="{AA472F26-9944-4A3D-996E-A6F620D13E29}" dt="2021-06-19T15:24:18.730" v="195" actId="478"/>
          <ac:spMkLst>
            <pc:docMk/>
            <pc:sldMk cId="4155310967" sldId="661"/>
            <ac:spMk id="8" creationId="{22A1B9D2-EE00-477D-BE7D-5F0519CA8F80}"/>
          </ac:spMkLst>
        </pc:spChg>
        <pc:spChg chg="mod">
          <ac:chgData name="Siegbert Rudolph" userId="2af4d44886c067cc" providerId="LiveId" clId="{AA472F26-9944-4A3D-996E-A6F620D13E29}" dt="2021-06-19T15:24:18.730" v="200" actId="1076"/>
          <ac:spMkLst>
            <pc:docMk/>
            <pc:sldMk cId="4155310967" sldId="661"/>
            <ac:spMk id="9" creationId="{6D51DB05-38C7-41B3-B8CA-01E259C7FE7E}"/>
          </ac:spMkLst>
        </pc:spChg>
      </pc:sldChg>
      <pc:sldChg chg="addSp modSp new mod modAnim">
        <pc:chgData name="Siegbert Rudolph" userId="2af4d44886c067cc" providerId="LiveId" clId="{AA472F26-9944-4A3D-996E-A6F620D13E29}" dt="2021-06-19T15:24:18.715" v="188" actId="1076"/>
        <pc:sldMkLst>
          <pc:docMk/>
          <pc:sldMk cId="1198548806" sldId="662"/>
        </pc:sldMkLst>
        <pc:spChg chg="add mod">
          <ac:chgData name="Siegbert Rudolph" userId="2af4d44886c067cc" providerId="LiveId" clId="{AA472F26-9944-4A3D-996E-A6F620D13E29}" dt="2021-06-16T13:30:52.555" v="46" actId="207"/>
          <ac:spMkLst>
            <pc:docMk/>
            <pc:sldMk cId="1198548806" sldId="662"/>
            <ac:spMk id="3" creationId="{BB616737-E4BE-4ADF-BA50-30BACC3B3B5F}"/>
          </ac:spMkLst>
        </pc:spChg>
        <pc:spChg chg="add mod">
          <ac:chgData name="Siegbert Rudolph" userId="2af4d44886c067cc" providerId="LiveId" clId="{AA472F26-9944-4A3D-996E-A6F620D13E29}" dt="2021-06-16T13:31:41.059" v="100" actId="1076"/>
          <ac:spMkLst>
            <pc:docMk/>
            <pc:sldMk cId="1198548806" sldId="662"/>
            <ac:spMk id="4" creationId="{D1154FFE-034C-435B-9454-B44229843CB6}"/>
          </ac:spMkLst>
        </pc:spChg>
        <pc:spChg chg="mod">
          <ac:chgData name="Siegbert Rudolph" userId="2af4d44886c067cc" providerId="LiveId" clId="{AA472F26-9944-4A3D-996E-A6F620D13E29}" dt="2021-06-19T15:24:18.715" v="188" actId="1076"/>
          <ac:spMkLst>
            <pc:docMk/>
            <pc:sldMk cId="1198548806" sldId="662"/>
            <ac:spMk id="5" creationId="{FC5855EF-5712-4684-8772-774C0CA09347}"/>
          </ac:spMkLst>
        </pc:spChg>
        <pc:spChg chg="add mod">
          <ac:chgData name="Siegbert Rudolph" userId="2af4d44886c067cc" providerId="LiveId" clId="{AA472F26-9944-4A3D-996E-A6F620D13E29}" dt="2021-06-16T13:33:25.247" v="125" actId="14100"/>
          <ac:spMkLst>
            <pc:docMk/>
            <pc:sldMk cId="1198548806" sldId="662"/>
            <ac:spMk id="7" creationId="{0E55598F-B2F1-472B-B281-73DF2031C975}"/>
          </ac:spMkLst>
        </pc:spChg>
        <pc:spChg chg="add mod">
          <ac:chgData name="Siegbert Rudolph" userId="2af4d44886c067cc" providerId="LiveId" clId="{AA472F26-9944-4A3D-996E-A6F620D13E29}" dt="2021-06-16T13:33:50.835" v="133" actId="1076"/>
          <ac:spMkLst>
            <pc:docMk/>
            <pc:sldMk cId="1198548806" sldId="662"/>
            <ac:spMk id="8" creationId="{9CEF9887-1A47-4094-B2C8-43B70D4CA9A7}"/>
          </ac:spMkLst>
        </pc:spChg>
        <pc:picChg chg="add mod">
          <ac:chgData name="Siegbert Rudolph" userId="2af4d44886c067cc" providerId="LiveId" clId="{AA472F26-9944-4A3D-996E-A6F620D13E29}" dt="2021-06-16T13:32:26.995" v="105" actId="14100"/>
          <ac:picMkLst>
            <pc:docMk/>
            <pc:sldMk cId="1198548806" sldId="662"/>
            <ac:picMk id="6" creationId="{56ACD35C-19FA-4D69-896B-8953B674A300}"/>
          </ac:picMkLst>
        </pc:picChg>
        <pc:picChg chg="add mod">
          <ac:chgData name="Siegbert Rudolph" userId="2af4d44886c067cc" providerId="LiveId" clId="{AA472F26-9944-4A3D-996E-A6F620D13E29}" dt="2021-06-16T13:34:41.236" v="140" actId="1076"/>
          <ac:picMkLst>
            <pc:docMk/>
            <pc:sldMk cId="1198548806" sldId="662"/>
            <ac:picMk id="9" creationId="{65B406D3-05E7-4B25-8714-6B657375833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08427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263844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122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90552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669174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052345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49830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72998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871913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624923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324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von: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7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524934" y="1844824"/>
            <a:ext cx="164025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b="1" dirty="0">
                <a:latin typeface="Arial" pitchFamily="34" charset="0"/>
                <a:cs typeface="Arial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Arial" pitchFamily="34" charset="0"/>
                <a:cs typeface="Arial" pitchFamily="34" charset="0"/>
              </a:rPr>
              <a:t>Titel:</a:t>
            </a:r>
          </a:p>
          <a:p>
            <a:pPr algn="r"/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de-DE" sz="2000" b="1" dirty="0">
                <a:latin typeface="Arial" pitchFamily="34" charset="0"/>
                <a:cs typeface="Arial" pitchFamily="34" charset="0"/>
              </a:rPr>
              <a:t>Textquelle:</a:t>
            </a:r>
          </a:p>
          <a:p>
            <a:pPr algn="r"/>
            <a:r>
              <a:rPr lang="de-DE" sz="2000" b="1" dirty="0">
                <a:latin typeface="Arial" pitchFamily="34" charset="0"/>
                <a:cs typeface="Arial" pitchFamily="34" charset="0"/>
              </a:rPr>
              <a:t>Leseübung: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227757" y="1844824"/>
            <a:ext cx="32111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itchFamily="34" charset="0"/>
                <a:cs typeface="Arial" pitchFamily="34" charset="0"/>
              </a:rPr>
              <a:t>Artikel lesen</a:t>
            </a:r>
          </a:p>
          <a:p>
            <a:r>
              <a:rPr lang="de-DE" sz="3600" b="1" dirty="0">
                <a:latin typeface="Arial" pitchFamily="34" charset="0"/>
                <a:cs typeface="Arial" pitchFamily="34" charset="0"/>
              </a:rPr>
              <a:t>Große Klappe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60772" y="218764"/>
            <a:ext cx="107086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231596" y="2779870"/>
            <a:ext cx="3354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itchFamily="34" charset="0"/>
                <a:cs typeface="Arial" pitchFamily="34" charset="0"/>
              </a:rPr>
              <a:t>Hallo Welt, Domino Verlag</a:t>
            </a:r>
          </a:p>
          <a:p>
            <a:r>
              <a:rPr lang="de-DE" sz="2000" b="1" dirty="0">
                <a:latin typeface="Arial" pitchFamily="34" charset="0"/>
                <a:cs typeface="Arial" pitchFamily="34" charset="0"/>
              </a:rPr>
              <a:t>Siegbert Rudolph</a:t>
            </a:r>
          </a:p>
        </p:txBody>
      </p:sp>
      <p:sp>
        <p:nvSpPr>
          <p:cNvPr id="2" name="Rechteck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E36F069-1837-429B-8EAC-E0574258320A}"/>
              </a:ext>
            </a:extLst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E94F8E9-C215-4AD4-B09A-ED37E07A6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934" y="4634456"/>
            <a:ext cx="3729226" cy="1015663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2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2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157FD58-AF13-EB90-5A3D-B2565A36549F}"/>
              </a:ext>
            </a:extLst>
          </p:cNvPr>
          <p:cNvSpPr txBox="1"/>
          <p:nvPr/>
        </p:nvSpPr>
        <p:spPr>
          <a:xfrm>
            <a:off x="190500" y="6724134"/>
            <a:ext cx="478688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Große Klappe.pptx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1696594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6335307" y="136441"/>
            <a:ext cx="2895600" cy="365125"/>
          </a:xfrm>
        </p:spPr>
        <p:txBody>
          <a:bodyPr/>
          <a:lstStyle/>
          <a:p>
            <a:fld id="{DAA750DD-0FCB-467F-953B-3FFC9F96B2A2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513" name="Textfeld 512"/>
          <p:cNvSpPr txBox="1"/>
          <p:nvPr/>
        </p:nvSpPr>
        <p:spPr>
          <a:xfrm>
            <a:off x="538527" y="980728"/>
            <a:ext cx="48854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i="1" dirty="0">
                <a:latin typeface="Trebuchet MS" panose="020B0603020202020204" pitchFamily="34" charset="0"/>
                <a:cs typeface="Arial" pitchFamily="34" charset="0"/>
              </a:rPr>
              <a:t>Große Klappe</a:t>
            </a:r>
          </a:p>
          <a:p>
            <a:endParaRPr lang="de-DE" sz="800" dirty="0">
              <a:latin typeface="Trebuchet MS" panose="020B0603020202020204" pitchFamily="34" charset="0"/>
              <a:cs typeface="Arial" pitchFamily="34" charset="0"/>
            </a:endParaRPr>
          </a:p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Die Polizisten trauten ihren Ohren kaum:</a:t>
            </a:r>
          </a:p>
        </p:txBody>
      </p:sp>
      <p:sp>
        <p:nvSpPr>
          <p:cNvPr id="514" name="Textfeld 513"/>
          <p:cNvSpPr txBox="1"/>
          <p:nvPr/>
        </p:nvSpPr>
        <p:spPr>
          <a:xfrm>
            <a:off x="538527" y="1844824"/>
            <a:ext cx="76762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Der ausgebüxte Papagei, den sie gerade eingesammelt hatten, </a:t>
            </a:r>
          </a:p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sagte seine Adresse auf.</a:t>
            </a:r>
          </a:p>
        </p:txBody>
      </p:sp>
      <p:sp>
        <p:nvSpPr>
          <p:cNvPr id="515" name="Textfeld 514"/>
          <p:cNvSpPr txBox="1"/>
          <p:nvPr/>
        </p:nvSpPr>
        <p:spPr>
          <a:xfrm>
            <a:off x="538527" y="2540184"/>
            <a:ext cx="5526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So geschehen in Tokio, der Hauptstadt Japans.</a:t>
            </a:r>
          </a:p>
        </p:txBody>
      </p:sp>
      <p:sp>
        <p:nvSpPr>
          <p:cNvPr id="516" name="Textfeld 515"/>
          <p:cNvSpPr txBox="1"/>
          <p:nvPr/>
        </p:nvSpPr>
        <p:spPr>
          <a:xfrm>
            <a:off x="538527" y="2927768"/>
            <a:ext cx="7098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Auf der Wache angekommen, begann der Ausreißer nämlich </a:t>
            </a:r>
          </a:p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fröhlich </a:t>
            </a:r>
            <a:r>
              <a:rPr lang="de-DE" sz="2000" dirty="0" err="1">
                <a:latin typeface="Trebuchet MS" panose="020B0603020202020204" pitchFamily="34" charset="0"/>
                <a:cs typeface="Arial" pitchFamily="34" charset="0"/>
              </a:rPr>
              <a:t>loszuplappern</a:t>
            </a:r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517" name="Textfeld 516"/>
          <p:cNvSpPr txBox="1"/>
          <p:nvPr/>
        </p:nvSpPr>
        <p:spPr>
          <a:xfrm>
            <a:off x="538527" y="3623128"/>
            <a:ext cx="52341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Er nannte nicht nur den Namen der Stadt, </a:t>
            </a:r>
          </a:p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in der seine Besitzerin zu Hause ist.</a:t>
            </a:r>
          </a:p>
        </p:txBody>
      </p:sp>
      <p:sp>
        <p:nvSpPr>
          <p:cNvPr id="518" name="Textfeld 517"/>
          <p:cNvSpPr txBox="1"/>
          <p:nvPr/>
        </p:nvSpPr>
        <p:spPr>
          <a:xfrm>
            <a:off x="538527" y="4318488"/>
            <a:ext cx="6856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Die Beamten erfuhren von ihm auch den Straßennamen.</a:t>
            </a:r>
          </a:p>
        </p:txBody>
      </p:sp>
      <p:sp>
        <p:nvSpPr>
          <p:cNvPr id="519" name="Textfeld 518"/>
          <p:cNvSpPr txBox="1"/>
          <p:nvPr/>
        </p:nvSpPr>
        <p:spPr>
          <a:xfrm>
            <a:off x="538527" y="4706072"/>
            <a:ext cx="5506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So konnten sie den Vogel rasch zurückbringen.</a:t>
            </a:r>
          </a:p>
        </p:txBody>
      </p:sp>
      <p:sp>
        <p:nvSpPr>
          <p:cNvPr id="520" name="Textfeld 519"/>
          <p:cNvSpPr txBox="1"/>
          <p:nvPr/>
        </p:nvSpPr>
        <p:spPr>
          <a:xfrm>
            <a:off x="538527" y="5093656"/>
            <a:ext cx="7222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Beigebracht hatte ihm die eigene Adresse sein „Frauchen“.</a:t>
            </a:r>
          </a:p>
        </p:txBody>
      </p:sp>
      <p:sp>
        <p:nvSpPr>
          <p:cNvPr id="521" name="Textfeld 520"/>
          <p:cNvSpPr txBox="1"/>
          <p:nvPr/>
        </p:nvSpPr>
        <p:spPr>
          <a:xfrm>
            <a:off x="538527" y="5481240"/>
            <a:ext cx="8794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Er sollte nämlich im Falle eines Falles wieder zu ihr nach Hause kommen.</a:t>
            </a:r>
          </a:p>
        </p:txBody>
      </p:sp>
      <p:sp>
        <p:nvSpPr>
          <p:cNvPr id="522" name="Textfeld 521"/>
          <p:cNvSpPr txBox="1"/>
          <p:nvPr/>
        </p:nvSpPr>
        <p:spPr>
          <a:xfrm>
            <a:off x="538527" y="5977282"/>
            <a:ext cx="5448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Fasse kurz zusammen, was du gelesen hast.</a:t>
            </a:r>
          </a:p>
        </p:txBody>
      </p:sp>
      <p:sp>
        <p:nvSpPr>
          <p:cNvPr id="134" name="Ellipse 133"/>
          <p:cNvSpPr/>
          <p:nvPr/>
        </p:nvSpPr>
        <p:spPr>
          <a:xfrm>
            <a:off x="242564" y="107317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5" name="Ellipse 134"/>
          <p:cNvSpPr/>
          <p:nvPr/>
        </p:nvSpPr>
        <p:spPr>
          <a:xfrm>
            <a:off x="245619" y="193972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6" name="Ellipse 135"/>
          <p:cNvSpPr/>
          <p:nvPr/>
        </p:nvSpPr>
        <p:spPr>
          <a:xfrm>
            <a:off x="245291" y="264863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7" name="Ellipse 136"/>
          <p:cNvSpPr/>
          <p:nvPr/>
        </p:nvSpPr>
        <p:spPr>
          <a:xfrm>
            <a:off x="248346" y="307010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8" name="Ellipse 137"/>
          <p:cNvSpPr/>
          <p:nvPr/>
        </p:nvSpPr>
        <p:spPr>
          <a:xfrm>
            <a:off x="245291" y="379018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39" name="Ellipse 138"/>
          <p:cNvSpPr/>
          <p:nvPr/>
        </p:nvSpPr>
        <p:spPr>
          <a:xfrm>
            <a:off x="248346" y="443825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0" name="Ellipse 139"/>
          <p:cNvSpPr/>
          <p:nvPr/>
        </p:nvSpPr>
        <p:spPr>
          <a:xfrm>
            <a:off x="248018" y="479829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1" name="Ellipse 140"/>
          <p:cNvSpPr/>
          <p:nvPr/>
        </p:nvSpPr>
        <p:spPr>
          <a:xfrm>
            <a:off x="251073" y="515833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2" name="Ellipse 141"/>
          <p:cNvSpPr/>
          <p:nvPr/>
        </p:nvSpPr>
        <p:spPr>
          <a:xfrm>
            <a:off x="245291" y="559331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3" name="Ellipse 142"/>
          <p:cNvSpPr/>
          <p:nvPr/>
        </p:nvSpPr>
        <p:spPr>
          <a:xfrm>
            <a:off x="248346" y="611525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Rechteck 4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E2881A6-D7E3-411A-AB9A-05B536E27325}"/>
              </a:ext>
            </a:extLst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7" name="Rechteck 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00FF906D-F356-490E-B4A7-8600EE646448}"/>
              </a:ext>
            </a:extLst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28" name="Textfeld 4">
            <a:extLst>
              <a:ext uri="{FF2B5EF4-FFF2-40B4-BE49-F238E27FC236}">
                <a16:creationId xmlns:a16="http://schemas.microsoft.com/office/drawing/2014/main" id="{4207F90D-E472-44FB-8AFB-3E606DB3C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10" y="176143"/>
            <a:ext cx="2392001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Liese Satz für Satz!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Klick!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0F57D59-C674-7D7C-C41D-991036533523}"/>
              </a:ext>
            </a:extLst>
          </p:cNvPr>
          <p:cNvSpPr txBox="1"/>
          <p:nvPr/>
        </p:nvSpPr>
        <p:spPr>
          <a:xfrm>
            <a:off x="190500" y="6724134"/>
            <a:ext cx="478688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Große Klappe.pptx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225803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" grpId="0"/>
      <p:bldP spid="514" grpId="0"/>
      <p:bldP spid="515" grpId="0"/>
      <p:bldP spid="516" grpId="0"/>
      <p:bldP spid="517" grpId="0"/>
      <p:bldP spid="518" grpId="0"/>
      <p:bldP spid="519" grpId="0"/>
      <p:bldP spid="520" grpId="0"/>
      <p:bldP spid="521" grpId="0"/>
      <p:bldP spid="5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2815D93-18D8-43D9-91E8-00C8223F49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BB616737-E4BE-4ADF-BA50-30BACC3B3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10" y="176143"/>
            <a:ext cx="1305165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Geografie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1154FFE-034C-435B-9454-B44229843CB6}"/>
              </a:ext>
            </a:extLst>
          </p:cNvPr>
          <p:cNvSpPr txBox="1"/>
          <p:nvPr/>
        </p:nvSpPr>
        <p:spPr>
          <a:xfrm>
            <a:off x="184210" y="1052736"/>
            <a:ext cx="3031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Wo ungefähr liegt Tokyo?</a:t>
            </a:r>
          </a:p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Klick auf das Land!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6ACD35C-19FA-4D69-896B-8953B674A3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1" y="1792265"/>
            <a:ext cx="9119878" cy="4517055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0E55598F-B2F1-472B-B281-73DF2031C975}"/>
              </a:ext>
            </a:extLst>
          </p:cNvPr>
          <p:cNvSpPr/>
          <p:nvPr/>
        </p:nvSpPr>
        <p:spPr>
          <a:xfrm>
            <a:off x="7092280" y="2780928"/>
            <a:ext cx="612576" cy="64807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CEF9887-1A47-4094-B2C8-43B70D4CA9A7}"/>
              </a:ext>
            </a:extLst>
          </p:cNvPr>
          <p:cNvSpPr txBox="1"/>
          <p:nvPr/>
        </p:nvSpPr>
        <p:spPr>
          <a:xfrm>
            <a:off x="7457966" y="2904909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Japan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5B406D3-05E7-4B25-8714-6B6573758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1" y="1770356"/>
            <a:ext cx="9119878" cy="4517055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1B0E1285-AEF7-078C-5762-8A5C7240E0F9}"/>
              </a:ext>
            </a:extLst>
          </p:cNvPr>
          <p:cNvSpPr txBox="1"/>
          <p:nvPr/>
        </p:nvSpPr>
        <p:spPr>
          <a:xfrm>
            <a:off x="190500" y="6724134"/>
            <a:ext cx="478688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Große Klappe.pptx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19854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Folie</a:t>
            </a:r>
          </a:p>
        </p:txBody>
      </p:sp>
      <p:sp>
        <p:nvSpPr>
          <p:cNvPr id="212" name="Foliennummernplatzhalter 2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4B40CC-08A1-4661-840C-14994E06FECC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100" name="Textfeld 99" descr="SILBELAST/FIRST"/>
          <p:cNvSpPr txBox="1"/>
          <p:nvPr/>
        </p:nvSpPr>
        <p:spPr>
          <a:xfrm>
            <a:off x="184210" y="1218813"/>
            <a:ext cx="8424936" cy="437042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Große Klappe</a:t>
            </a:r>
          </a:p>
          <a:p>
            <a:pPr>
              <a:spcBef>
                <a:spcPts val="1200"/>
              </a:spcBef>
            </a:pPr>
            <a:endParaRPr lang="de-DE" sz="800" dirty="0">
              <a:latin typeface="Trebuchet MS"/>
            </a:endParaRP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Der ausgebüxte Papagei gab den </a:t>
            </a:r>
            <a:r>
              <a:rPr lang="de-DE" sz="2000" dirty="0" err="1">
                <a:latin typeface="Trebuchet MS"/>
              </a:rPr>
              <a:t>Poliziten</a:t>
            </a:r>
            <a:r>
              <a:rPr lang="de-DE" sz="2000" dirty="0">
                <a:latin typeface="Trebuchet MS"/>
              </a:rPr>
              <a:t> seine Adresse bekannt.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Das ist in Tokio, der Hausstadt Japans, </a:t>
            </a:r>
            <a:r>
              <a:rPr lang="de-DE" sz="2000" dirty="0" err="1">
                <a:latin typeface="Trebuchet MS"/>
              </a:rPr>
              <a:t>passeirt</a:t>
            </a:r>
            <a:r>
              <a:rPr lang="de-DE" sz="2000" dirty="0">
                <a:latin typeface="Trebuchet MS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Auf der Wache </a:t>
            </a:r>
            <a:r>
              <a:rPr lang="de-DE" sz="2000" dirty="0" err="1">
                <a:latin typeface="Trebuchet MS"/>
              </a:rPr>
              <a:t>papperte</a:t>
            </a:r>
            <a:r>
              <a:rPr lang="de-DE" sz="2000" dirty="0">
                <a:latin typeface="Trebuchet MS"/>
              </a:rPr>
              <a:t> der Ausreißer ganz </a:t>
            </a:r>
            <a:r>
              <a:rPr lang="de-DE" sz="2000" dirty="0" err="1">
                <a:latin typeface="Trebuchet MS"/>
              </a:rPr>
              <a:t>mumter</a:t>
            </a:r>
            <a:r>
              <a:rPr lang="de-DE" sz="2000" dirty="0">
                <a:latin typeface="Trebuchet MS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Er nannte den Namen der Stadt, wo seine Beisitzerin wohnt.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Die Beamten erfuhren auch den </a:t>
            </a:r>
            <a:r>
              <a:rPr lang="de-DE" sz="2000" dirty="0" err="1">
                <a:latin typeface="Trebuchet MS"/>
              </a:rPr>
              <a:t>Staßennamen</a:t>
            </a:r>
            <a:r>
              <a:rPr lang="de-DE" sz="2000" dirty="0">
                <a:latin typeface="Trebuchet MS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Sie brachten den Vogel rasch </a:t>
            </a:r>
            <a:r>
              <a:rPr lang="de-DE" sz="2000" dirty="0" err="1">
                <a:latin typeface="Trebuchet MS"/>
              </a:rPr>
              <a:t>zuruck</a:t>
            </a:r>
            <a:r>
              <a:rPr lang="de-DE" sz="2000" dirty="0">
                <a:latin typeface="Trebuchet MS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Seine Frauchen hatte ihm die Adresse beigebracht.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Sie wollte ihm im Falle eines Felles zurückhaben.</a:t>
            </a:r>
          </a:p>
        </p:txBody>
      </p:sp>
      <p:sp>
        <p:nvSpPr>
          <p:cNvPr id="30" name="Textfeld 36">
            <a:extLst>
              <a:ext uri="{FF2B5EF4-FFF2-40B4-BE49-F238E27FC236}">
                <a16:creationId xmlns:a16="http://schemas.microsoft.com/office/drawing/2014/main" id="{401B1CA0-0FAE-43F1-816B-36C917765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234839"/>
            <a:ext cx="680987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in der </a:t>
            </a: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richtigen Reihenfolge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auf das Wort, das nicht stimmt!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12AA149-C06E-203F-EA2A-CE865843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2DC458C-B729-4272-8A19-F75D5F59987A}"/>
              </a:ext>
            </a:extLst>
          </p:cNvPr>
          <p:cNvSpPr/>
          <p:nvPr/>
        </p:nvSpPr>
        <p:spPr>
          <a:xfrm>
            <a:off x="190501" y="1124744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9" name="Rechteck 258">
            <a:extLst>
              <a:ext uri="{FF2B5EF4-FFF2-40B4-BE49-F238E27FC236}">
                <a16:creationId xmlns:a16="http://schemas.microsoft.com/office/drawing/2014/main" id="{1A1C3FD6-34D1-47D1-A551-63D31F149C10}"/>
              </a:ext>
            </a:extLst>
          </p:cNvPr>
          <p:cNvSpPr/>
          <p:nvPr/>
        </p:nvSpPr>
        <p:spPr>
          <a:xfrm>
            <a:off x="4380413" y="1950054"/>
            <a:ext cx="47961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1" name="Textfeld 260">
            <a:extLst>
              <a:ext uri="{FF2B5EF4-FFF2-40B4-BE49-F238E27FC236}">
                <a16:creationId xmlns:a16="http://schemas.microsoft.com/office/drawing/2014/main" id="{944BFCE4-CF6A-450C-A74B-42FE9011E278}"/>
              </a:ext>
            </a:extLst>
          </p:cNvPr>
          <p:cNvSpPr txBox="1"/>
          <p:nvPr/>
        </p:nvSpPr>
        <p:spPr>
          <a:xfrm>
            <a:off x="3992010" y="1973939"/>
            <a:ext cx="10426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Polizisten</a:t>
            </a:r>
          </a:p>
        </p:txBody>
      </p:sp>
      <p:sp>
        <p:nvSpPr>
          <p:cNvPr id="262" name="Rechteck 261">
            <a:extLst>
              <a:ext uri="{FF2B5EF4-FFF2-40B4-BE49-F238E27FC236}">
                <a16:creationId xmlns:a16="http://schemas.microsoft.com/office/drawing/2014/main" id="{7A23D2A3-899C-4CA6-9D60-081A4428BDED}"/>
              </a:ext>
            </a:extLst>
          </p:cNvPr>
          <p:cNvSpPr/>
          <p:nvPr/>
        </p:nvSpPr>
        <p:spPr>
          <a:xfrm>
            <a:off x="2898657" y="2444523"/>
            <a:ext cx="37719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4" name="Textfeld 263">
            <a:extLst>
              <a:ext uri="{FF2B5EF4-FFF2-40B4-BE49-F238E27FC236}">
                <a16:creationId xmlns:a16="http://schemas.microsoft.com/office/drawing/2014/main" id="{A4D98385-558A-44F5-8445-94C256A1B0B3}"/>
              </a:ext>
            </a:extLst>
          </p:cNvPr>
          <p:cNvSpPr txBox="1"/>
          <p:nvPr/>
        </p:nvSpPr>
        <p:spPr>
          <a:xfrm>
            <a:off x="2498246" y="2410851"/>
            <a:ext cx="132600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Hauptstadt</a:t>
            </a:r>
          </a:p>
        </p:txBody>
      </p:sp>
      <p:sp>
        <p:nvSpPr>
          <p:cNvPr id="265" name="Rechteck 264">
            <a:extLst>
              <a:ext uri="{FF2B5EF4-FFF2-40B4-BE49-F238E27FC236}">
                <a16:creationId xmlns:a16="http://schemas.microsoft.com/office/drawing/2014/main" id="{0C0A0FB5-F5C6-42F8-9FBD-6B7231FB2C75}"/>
              </a:ext>
            </a:extLst>
          </p:cNvPr>
          <p:cNvSpPr/>
          <p:nvPr/>
        </p:nvSpPr>
        <p:spPr>
          <a:xfrm>
            <a:off x="5186919" y="2478651"/>
            <a:ext cx="37719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7" name="Textfeld 266">
            <a:extLst>
              <a:ext uri="{FF2B5EF4-FFF2-40B4-BE49-F238E27FC236}">
                <a16:creationId xmlns:a16="http://schemas.microsoft.com/office/drawing/2014/main" id="{C616C3F9-B1C4-482A-880B-AEF7E59F5793}"/>
              </a:ext>
            </a:extLst>
          </p:cNvPr>
          <p:cNvSpPr txBox="1"/>
          <p:nvPr/>
        </p:nvSpPr>
        <p:spPr>
          <a:xfrm>
            <a:off x="4648254" y="2402850"/>
            <a:ext cx="131959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passiert.   </a:t>
            </a:r>
          </a:p>
        </p:txBody>
      </p:sp>
      <p:sp>
        <p:nvSpPr>
          <p:cNvPr id="268" name="Rechteck 267">
            <a:extLst>
              <a:ext uri="{FF2B5EF4-FFF2-40B4-BE49-F238E27FC236}">
                <a16:creationId xmlns:a16="http://schemas.microsoft.com/office/drawing/2014/main" id="{A7888172-EE96-4938-BD16-2816FAB93346}"/>
              </a:ext>
            </a:extLst>
          </p:cNvPr>
          <p:cNvSpPr/>
          <p:nvPr/>
        </p:nvSpPr>
        <p:spPr>
          <a:xfrm>
            <a:off x="1917232" y="2924228"/>
            <a:ext cx="39772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0" name="Textfeld 269">
            <a:extLst>
              <a:ext uri="{FF2B5EF4-FFF2-40B4-BE49-F238E27FC236}">
                <a16:creationId xmlns:a16="http://schemas.microsoft.com/office/drawing/2014/main" id="{4569E7A1-1917-4655-867E-2BCABD6E64F8}"/>
              </a:ext>
            </a:extLst>
          </p:cNvPr>
          <p:cNvSpPr txBox="1"/>
          <p:nvPr/>
        </p:nvSpPr>
        <p:spPr>
          <a:xfrm>
            <a:off x="1912516" y="2859545"/>
            <a:ext cx="118654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plapperte</a:t>
            </a:r>
          </a:p>
        </p:txBody>
      </p:sp>
      <p:sp>
        <p:nvSpPr>
          <p:cNvPr id="271" name="Rechteck 270">
            <a:extLst>
              <a:ext uri="{FF2B5EF4-FFF2-40B4-BE49-F238E27FC236}">
                <a16:creationId xmlns:a16="http://schemas.microsoft.com/office/drawing/2014/main" id="{BE5D31D9-5611-406B-AD3A-0FDD1349B9CD}"/>
              </a:ext>
            </a:extLst>
          </p:cNvPr>
          <p:cNvSpPr/>
          <p:nvPr/>
        </p:nvSpPr>
        <p:spPr>
          <a:xfrm>
            <a:off x="5619274" y="2888294"/>
            <a:ext cx="29341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" name="Textfeld 272">
            <a:extLst>
              <a:ext uri="{FF2B5EF4-FFF2-40B4-BE49-F238E27FC236}">
                <a16:creationId xmlns:a16="http://schemas.microsoft.com/office/drawing/2014/main" id="{035A8EAD-6F39-4016-8FBF-736E8E4D0780}"/>
              </a:ext>
            </a:extLst>
          </p:cNvPr>
          <p:cNvSpPr txBox="1"/>
          <p:nvPr/>
        </p:nvSpPr>
        <p:spPr>
          <a:xfrm>
            <a:off x="5264293" y="2857811"/>
            <a:ext cx="117961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munter.   </a:t>
            </a:r>
          </a:p>
        </p:txBody>
      </p:sp>
      <p:sp>
        <p:nvSpPr>
          <p:cNvPr id="274" name="Rechteck 273">
            <a:extLst>
              <a:ext uri="{FF2B5EF4-FFF2-40B4-BE49-F238E27FC236}">
                <a16:creationId xmlns:a16="http://schemas.microsoft.com/office/drawing/2014/main" id="{42BED9E5-4A7A-434E-99CE-1A89C14FD1D3}"/>
              </a:ext>
            </a:extLst>
          </p:cNvPr>
          <p:cNvSpPr/>
          <p:nvPr/>
        </p:nvSpPr>
        <p:spPr>
          <a:xfrm>
            <a:off x="5148064" y="3323837"/>
            <a:ext cx="33518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Textfeld 275">
            <a:extLst>
              <a:ext uri="{FF2B5EF4-FFF2-40B4-BE49-F238E27FC236}">
                <a16:creationId xmlns:a16="http://schemas.microsoft.com/office/drawing/2014/main" id="{C7448DA6-BC62-47A7-8925-32E7828D057A}"/>
              </a:ext>
            </a:extLst>
          </p:cNvPr>
          <p:cNvSpPr txBox="1"/>
          <p:nvPr/>
        </p:nvSpPr>
        <p:spPr>
          <a:xfrm>
            <a:off x="5093317" y="3320839"/>
            <a:ext cx="120986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Besitzerin</a:t>
            </a:r>
          </a:p>
        </p:txBody>
      </p:sp>
      <p:sp>
        <p:nvSpPr>
          <p:cNvPr id="277" name="Rechteck 276">
            <a:extLst>
              <a:ext uri="{FF2B5EF4-FFF2-40B4-BE49-F238E27FC236}">
                <a16:creationId xmlns:a16="http://schemas.microsoft.com/office/drawing/2014/main" id="{98867206-20FB-4DF0-B48A-141D0C478799}"/>
              </a:ext>
            </a:extLst>
          </p:cNvPr>
          <p:cNvSpPr/>
          <p:nvPr/>
        </p:nvSpPr>
        <p:spPr>
          <a:xfrm>
            <a:off x="3995936" y="3822262"/>
            <a:ext cx="41777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9" name="Textfeld 278">
            <a:extLst>
              <a:ext uri="{FF2B5EF4-FFF2-40B4-BE49-F238E27FC236}">
                <a16:creationId xmlns:a16="http://schemas.microsoft.com/office/drawing/2014/main" id="{9DF78691-5C4A-46EB-A49B-E0BA1A3B43D3}"/>
              </a:ext>
            </a:extLst>
          </p:cNvPr>
          <p:cNvSpPr txBox="1"/>
          <p:nvPr/>
        </p:nvSpPr>
        <p:spPr>
          <a:xfrm>
            <a:off x="3905952" y="3783868"/>
            <a:ext cx="194796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Straßennamen.   </a:t>
            </a:r>
          </a:p>
        </p:txBody>
      </p:sp>
      <p:sp>
        <p:nvSpPr>
          <p:cNvPr id="280" name="Rechteck 279">
            <a:extLst>
              <a:ext uri="{FF2B5EF4-FFF2-40B4-BE49-F238E27FC236}">
                <a16:creationId xmlns:a16="http://schemas.microsoft.com/office/drawing/2014/main" id="{C3B3B71C-8C08-45D7-BA39-8E3B6EE8841B}"/>
              </a:ext>
            </a:extLst>
          </p:cNvPr>
          <p:cNvSpPr/>
          <p:nvPr/>
        </p:nvSpPr>
        <p:spPr>
          <a:xfrm>
            <a:off x="3905952" y="4254604"/>
            <a:ext cx="30600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2" name="Textfeld 281">
            <a:extLst>
              <a:ext uri="{FF2B5EF4-FFF2-40B4-BE49-F238E27FC236}">
                <a16:creationId xmlns:a16="http://schemas.microsoft.com/office/drawing/2014/main" id="{A84F13B7-2F8B-427D-8797-D7C88B268300}"/>
              </a:ext>
            </a:extLst>
          </p:cNvPr>
          <p:cNvSpPr txBox="1"/>
          <p:nvPr/>
        </p:nvSpPr>
        <p:spPr>
          <a:xfrm>
            <a:off x="3604520" y="4230283"/>
            <a:ext cx="94152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zurück.   </a:t>
            </a:r>
          </a:p>
        </p:txBody>
      </p:sp>
      <p:sp>
        <p:nvSpPr>
          <p:cNvPr id="285" name="Rechteck 284">
            <a:extLst>
              <a:ext uri="{FF2B5EF4-FFF2-40B4-BE49-F238E27FC236}">
                <a16:creationId xmlns:a16="http://schemas.microsoft.com/office/drawing/2014/main" id="{EA31C3E6-665E-4F19-A1D9-7339A39B8226}"/>
              </a:ext>
            </a:extLst>
          </p:cNvPr>
          <p:cNvSpPr/>
          <p:nvPr/>
        </p:nvSpPr>
        <p:spPr>
          <a:xfrm>
            <a:off x="3696182" y="5169104"/>
            <a:ext cx="28410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" name="Textfeld 285">
            <a:extLst>
              <a:ext uri="{FF2B5EF4-FFF2-40B4-BE49-F238E27FC236}">
                <a16:creationId xmlns:a16="http://schemas.microsoft.com/office/drawing/2014/main" id="{97C0A349-47CD-4D23-8376-6E8FF71EE52A}"/>
              </a:ext>
            </a:extLst>
          </p:cNvPr>
          <p:cNvSpPr txBox="1"/>
          <p:nvPr/>
        </p:nvSpPr>
        <p:spPr>
          <a:xfrm>
            <a:off x="3542067" y="5153163"/>
            <a:ext cx="83548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Falles</a:t>
            </a:r>
          </a:p>
        </p:txBody>
      </p:sp>
      <p:sp>
        <p:nvSpPr>
          <p:cNvPr id="283" name="Rechteck 282">
            <a:extLst>
              <a:ext uri="{FF2B5EF4-FFF2-40B4-BE49-F238E27FC236}">
                <a16:creationId xmlns:a16="http://schemas.microsoft.com/office/drawing/2014/main" id="{37BFA4CF-05D5-462C-B445-BE72A1146B59}"/>
              </a:ext>
            </a:extLst>
          </p:cNvPr>
          <p:cNvSpPr/>
          <p:nvPr/>
        </p:nvSpPr>
        <p:spPr>
          <a:xfrm>
            <a:off x="683568" y="4715557"/>
            <a:ext cx="32719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4" name="Textfeld 283">
            <a:extLst>
              <a:ext uri="{FF2B5EF4-FFF2-40B4-BE49-F238E27FC236}">
                <a16:creationId xmlns:a16="http://schemas.microsoft.com/office/drawing/2014/main" id="{4532816E-2ACA-425E-875B-517EF9A220B6}"/>
              </a:ext>
            </a:extLst>
          </p:cNvPr>
          <p:cNvSpPr txBox="1"/>
          <p:nvPr/>
        </p:nvSpPr>
        <p:spPr>
          <a:xfrm>
            <a:off x="205830" y="4682801"/>
            <a:ext cx="69376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Sein  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CEFCA7C-BC1F-0B8C-ABC5-284E26973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78" y="1011186"/>
            <a:ext cx="8486368" cy="447485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FD943B0B-B4AA-6FB8-604D-4956ABA78901}"/>
              </a:ext>
            </a:extLst>
          </p:cNvPr>
          <p:cNvSpPr txBox="1"/>
          <p:nvPr/>
        </p:nvSpPr>
        <p:spPr>
          <a:xfrm>
            <a:off x="190500" y="6724134"/>
            <a:ext cx="478688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Große Klappe.pptx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15603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5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261" grpId="0" animBg="1"/>
      <p:bldP spid="262" grpId="0" animBg="1"/>
      <p:bldP spid="264" grpId="0" animBg="1"/>
      <p:bldP spid="265" grpId="0" animBg="1"/>
      <p:bldP spid="267" grpId="0" animBg="1"/>
      <p:bldP spid="268" grpId="0" animBg="1"/>
      <p:bldP spid="270" grpId="0" animBg="1"/>
      <p:bldP spid="271" grpId="0" animBg="1"/>
      <p:bldP spid="273" grpId="0" animBg="1"/>
      <p:bldP spid="274" grpId="0" animBg="1"/>
      <p:bldP spid="276" grpId="0" animBg="1"/>
      <p:bldP spid="277" grpId="0" animBg="1"/>
      <p:bldP spid="279" grpId="0" animBg="1"/>
      <p:bldP spid="280" grpId="0" animBg="1"/>
      <p:bldP spid="282" grpId="0" animBg="1"/>
      <p:bldP spid="285" grpId="0" animBg="1"/>
      <p:bldP spid="286" grpId="0" animBg="1"/>
      <p:bldP spid="283" grpId="0" animBg="1"/>
      <p:bldP spid="28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/>
              <a:pPr/>
              <a:t>5</a:t>
            </a:fld>
            <a:endParaRPr lang="de-DE"/>
          </a:p>
        </p:txBody>
      </p:sp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402" y="202319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6827" y="1916832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260773" y="464985"/>
            <a:ext cx="67037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Titel:</a:t>
            </a:r>
          </a:p>
          <a:p>
            <a:r>
              <a:rPr lang="de-DE" sz="1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971600" y="4077072"/>
            <a:ext cx="71721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dirty="0">
                <a:latin typeface="Arial" pitchFamily="34" charset="0"/>
                <a:cs typeface="Arial" pitchFamily="34" charset="0"/>
              </a:rPr>
              <a:t>Hurra, wieder ein Stück weiter!</a:t>
            </a:r>
          </a:p>
        </p:txBody>
      </p:sp>
      <p:sp>
        <p:nvSpPr>
          <p:cNvPr id="11" name="Rechteck 10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31CB2CDE-6E1D-4B69-AE49-FE7ABAA802E6}"/>
              </a:ext>
            </a:extLst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2BCABFCD-1739-4F00-B60B-D826E0170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10" y="176143"/>
            <a:ext cx="2688557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Üben macht gescheit!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D865550-AC68-3E53-658C-DA10D66E5D8B}"/>
              </a:ext>
            </a:extLst>
          </p:cNvPr>
          <p:cNvSpPr txBox="1"/>
          <p:nvPr/>
        </p:nvSpPr>
        <p:spPr>
          <a:xfrm>
            <a:off x="190500" y="6724134"/>
            <a:ext cx="478688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Große Klappe.pptx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415531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475</Words>
  <Application>Microsoft Office PowerPoint</Application>
  <PresentationFormat>Bildschirmpräsentation (4:3)</PresentationFormat>
  <Paragraphs>80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Arial</vt:lpstr>
      <vt:lpstr>Calibri</vt:lpstr>
      <vt:lpstr>Trebuchet MS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1_Z2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865</cp:revision>
  <cp:lastPrinted>2020-08-07T15:56:46Z</cp:lastPrinted>
  <dcterms:created xsi:type="dcterms:W3CDTF">2012-08-26T07:44:46Z</dcterms:created>
  <dcterms:modified xsi:type="dcterms:W3CDTF">2024-03-26T16:38:22Z</dcterms:modified>
</cp:coreProperties>
</file>