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6"/>
  </p:notesMasterIdLst>
  <p:sldIdLst>
    <p:sldId id="296" r:id="rId8"/>
    <p:sldId id="455" r:id="rId9"/>
    <p:sldId id="456" r:id="rId10"/>
    <p:sldId id="457" r:id="rId11"/>
    <p:sldId id="458" r:id="rId12"/>
    <p:sldId id="593" r:id="rId13"/>
    <p:sldId id="594" r:id="rId14"/>
    <p:sldId id="334" r:id="rId15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03" autoAdjust="0"/>
    <p:restoredTop sz="94660"/>
  </p:normalViewPr>
  <p:slideViewPr>
    <p:cSldViewPr>
      <p:cViewPr varScale="1">
        <p:scale>
          <a:sx n="71" d="100"/>
          <a:sy n="71" d="100"/>
        </p:scale>
        <p:origin x="10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3111720-5F0B-4A4E-90B8-F5ADF182E2CA}"/>
    <pc:docChg chg="custSel addSld delSld modSld">
      <pc:chgData name="Siegbert Rudolph" userId="2af4d44886c067cc" providerId="LiveId" clId="{53111720-5F0B-4A4E-90B8-F5ADF182E2CA}" dt="2022-07-08T15:43:00.606" v="123" actId="1076"/>
      <pc:docMkLst>
        <pc:docMk/>
      </pc:docMkLst>
      <pc:sldChg chg="delSp modSp mod">
        <pc:chgData name="Siegbert Rudolph" userId="2af4d44886c067cc" providerId="LiveId" clId="{53111720-5F0B-4A4E-90B8-F5ADF182E2CA}" dt="2022-07-08T15:43:00.574" v="81" actId="1076"/>
        <pc:sldMkLst>
          <pc:docMk/>
          <pc:sldMk cId="0" sldId="296"/>
        </pc:sldMkLst>
        <pc:spChg chg="del">
          <ac:chgData name="Siegbert Rudolph" userId="2af4d44886c067cc" providerId="LiveId" clId="{53111720-5F0B-4A4E-90B8-F5ADF182E2CA}" dt="2021-12-31T10:10:29.158" v="0" actId="478"/>
          <ac:spMkLst>
            <pc:docMk/>
            <pc:sldMk cId="0" sldId="296"/>
            <ac:spMk id="2" creationId="{76F74927-B963-4F07-9D31-A330A1E35F8A}"/>
          </ac:spMkLst>
        </pc:spChg>
        <pc:spChg chg="mod">
          <ac:chgData name="Siegbert Rudolph" userId="2af4d44886c067cc" providerId="LiveId" clId="{53111720-5F0B-4A4E-90B8-F5ADF182E2CA}" dt="2022-07-08T15:43:00.574" v="81" actId="1076"/>
          <ac:spMkLst>
            <pc:docMk/>
            <pc:sldMk cId="0" sldId="296"/>
            <ac:spMk id="2" creationId="{D3F6F7FB-64F8-68B5-4298-4BA9B9715022}"/>
          </ac:spMkLst>
        </pc:spChg>
        <pc:spChg chg="del mod">
          <ac:chgData name="Siegbert Rudolph" userId="2af4d44886c067cc" providerId="LiveId" clId="{53111720-5F0B-4A4E-90B8-F5ADF182E2CA}" dt="2022-07-08T15:43:00.574" v="76" actId="478"/>
          <ac:spMkLst>
            <pc:docMk/>
            <pc:sldMk cId="0" sldId="296"/>
            <ac:spMk id="3" creationId="{17B60D8F-A81E-4BBA-A6DA-305813BA67BC}"/>
          </ac:spMkLst>
        </pc:spChg>
      </pc:sldChg>
      <pc:sldChg chg="delSp modSp mod">
        <pc:chgData name="Siegbert Rudolph" userId="2af4d44886c067cc" providerId="LiveId" clId="{53111720-5F0B-4A4E-90B8-F5ADF182E2CA}" dt="2022-07-08T15:43:00.606" v="123" actId="1076"/>
        <pc:sldMkLst>
          <pc:docMk/>
          <pc:sldMk cId="0" sldId="334"/>
        </pc:sldMkLst>
        <pc:spChg chg="mod">
          <ac:chgData name="Siegbert Rudolph" userId="2af4d44886c067cc" providerId="LiveId" clId="{53111720-5F0B-4A4E-90B8-F5ADF182E2CA}" dt="2022-07-08T15:43:00.606" v="123" actId="1076"/>
          <ac:spMkLst>
            <pc:docMk/>
            <pc:sldMk cId="0" sldId="334"/>
            <ac:spMk id="2" creationId="{22A6350A-7664-B97F-ED15-E89752842594}"/>
          </ac:spMkLst>
        </pc:spChg>
        <pc:spChg chg="del">
          <ac:chgData name="Siegbert Rudolph" userId="2af4d44886c067cc" providerId="LiveId" clId="{53111720-5F0B-4A4E-90B8-F5ADF182E2CA}" dt="2021-12-31T10:10:29.190" v="48" actId="478"/>
          <ac:spMkLst>
            <pc:docMk/>
            <pc:sldMk cId="0" sldId="334"/>
            <ac:spMk id="2" creationId="{8A4C3E4A-A89F-426B-93A6-ABB35D3D642D}"/>
          </ac:spMkLst>
        </pc:spChg>
        <pc:spChg chg="del mod">
          <ac:chgData name="Siegbert Rudolph" userId="2af4d44886c067cc" providerId="LiveId" clId="{53111720-5F0B-4A4E-90B8-F5ADF182E2CA}" dt="2022-07-08T15:43:00.606" v="118" actId="478"/>
          <ac:spMkLst>
            <pc:docMk/>
            <pc:sldMk cId="0" sldId="334"/>
            <ac:spMk id="5" creationId="{3F2551EF-AD04-48E1-86FE-B54D77EC09E1}"/>
          </ac:spMkLst>
        </pc:spChg>
      </pc:sldChg>
      <pc:sldChg chg="delSp modSp mod">
        <pc:chgData name="Siegbert Rudolph" userId="2af4d44886c067cc" providerId="LiveId" clId="{53111720-5F0B-4A4E-90B8-F5ADF182E2CA}" dt="2022-07-08T15:43:00.574" v="87" actId="1076"/>
        <pc:sldMkLst>
          <pc:docMk/>
          <pc:sldMk cId="792690416" sldId="455"/>
        </pc:sldMkLst>
        <pc:spChg chg="del mod">
          <ac:chgData name="Siegbert Rudolph" userId="2af4d44886c067cc" providerId="LiveId" clId="{53111720-5F0B-4A4E-90B8-F5ADF182E2CA}" dt="2022-07-08T15:43:00.574" v="82" actId="478"/>
          <ac:spMkLst>
            <pc:docMk/>
            <pc:sldMk cId="792690416" sldId="455"/>
            <ac:spMk id="3" creationId="{4B9CC7B1-B7BE-49C5-8A69-C19B260D46D7}"/>
          </ac:spMkLst>
        </pc:spChg>
        <pc:spChg chg="del">
          <ac:chgData name="Siegbert Rudolph" userId="2af4d44886c067cc" providerId="LiveId" clId="{53111720-5F0B-4A4E-90B8-F5ADF182E2CA}" dt="2021-12-31T10:10:29.158" v="6" actId="478"/>
          <ac:spMkLst>
            <pc:docMk/>
            <pc:sldMk cId="792690416" sldId="455"/>
            <ac:spMk id="4" creationId="{4749E67B-5DE1-45C8-BA47-CC21B37F848B}"/>
          </ac:spMkLst>
        </pc:spChg>
        <pc:spChg chg="mod">
          <ac:chgData name="Siegbert Rudolph" userId="2af4d44886c067cc" providerId="LiveId" clId="{53111720-5F0B-4A4E-90B8-F5ADF182E2CA}" dt="2022-07-08T15:43:00.574" v="87" actId="1076"/>
          <ac:spMkLst>
            <pc:docMk/>
            <pc:sldMk cId="792690416" sldId="455"/>
            <ac:spMk id="4" creationId="{F62BF75E-878C-8D3D-C1CD-EAB7A0142823}"/>
          </ac:spMkLst>
        </pc:spChg>
      </pc:sldChg>
      <pc:sldChg chg="delSp modSp mod">
        <pc:chgData name="Siegbert Rudolph" userId="2af4d44886c067cc" providerId="LiveId" clId="{53111720-5F0B-4A4E-90B8-F5ADF182E2CA}" dt="2022-07-08T15:43:00.590" v="93" actId="1076"/>
        <pc:sldMkLst>
          <pc:docMk/>
          <pc:sldMk cId="2002025253" sldId="456"/>
        </pc:sldMkLst>
        <pc:spChg chg="del mod">
          <ac:chgData name="Siegbert Rudolph" userId="2af4d44886c067cc" providerId="LiveId" clId="{53111720-5F0B-4A4E-90B8-F5ADF182E2CA}" dt="2022-07-08T15:43:00.574" v="88" actId="478"/>
          <ac:spMkLst>
            <pc:docMk/>
            <pc:sldMk cId="2002025253" sldId="456"/>
            <ac:spMk id="3" creationId="{A06B63D0-E073-4CDF-8DC1-96DCE5FEBDB9}"/>
          </ac:spMkLst>
        </pc:spChg>
        <pc:spChg chg="del">
          <ac:chgData name="Siegbert Rudolph" userId="2af4d44886c067cc" providerId="LiveId" clId="{53111720-5F0B-4A4E-90B8-F5ADF182E2CA}" dt="2021-12-31T10:10:29.158" v="18" actId="478"/>
          <ac:spMkLst>
            <pc:docMk/>
            <pc:sldMk cId="2002025253" sldId="456"/>
            <ac:spMk id="4" creationId="{01C9B07E-83B8-4C6B-8447-1CE1AD55A68C}"/>
          </ac:spMkLst>
        </pc:spChg>
        <pc:spChg chg="mod">
          <ac:chgData name="Siegbert Rudolph" userId="2af4d44886c067cc" providerId="LiveId" clId="{53111720-5F0B-4A4E-90B8-F5ADF182E2CA}" dt="2022-07-08T15:43:00.590" v="93" actId="1076"/>
          <ac:spMkLst>
            <pc:docMk/>
            <pc:sldMk cId="2002025253" sldId="456"/>
            <ac:spMk id="4" creationId="{3D3E2AED-9BC3-5C2A-07D7-40CC59B5A387}"/>
          </ac:spMkLst>
        </pc:spChg>
      </pc:sldChg>
      <pc:sldChg chg="addSp delSp modSp mod delAnim modAnim">
        <pc:chgData name="Siegbert Rudolph" userId="2af4d44886c067cc" providerId="LiveId" clId="{53111720-5F0B-4A4E-90B8-F5ADF182E2CA}" dt="2022-07-08T15:43:00.590" v="99" actId="1076"/>
        <pc:sldMkLst>
          <pc:docMk/>
          <pc:sldMk cId="373691545" sldId="457"/>
        </pc:sldMkLst>
        <pc:spChg chg="mod">
          <ac:chgData name="Siegbert Rudolph" userId="2af4d44886c067cc" providerId="LiveId" clId="{53111720-5F0B-4A4E-90B8-F5ADF182E2CA}" dt="2022-07-08T15:43:00.590" v="99" actId="1076"/>
          <ac:spMkLst>
            <pc:docMk/>
            <pc:sldMk cId="373691545" sldId="457"/>
            <ac:spMk id="3" creationId="{92B28D82-70A8-97B7-1F8C-7CED1AB1B255}"/>
          </ac:spMkLst>
        </pc:spChg>
        <pc:spChg chg="del">
          <ac:chgData name="Siegbert Rudolph" userId="2af4d44886c067cc" providerId="LiveId" clId="{53111720-5F0B-4A4E-90B8-F5ADF182E2CA}" dt="2021-12-31T10:10:29.174" v="24" actId="478"/>
          <ac:spMkLst>
            <pc:docMk/>
            <pc:sldMk cId="373691545" sldId="457"/>
            <ac:spMk id="4" creationId="{E189DBA6-F66E-4D43-A954-AC453DD25820}"/>
          </ac:spMkLst>
        </pc:spChg>
        <pc:spChg chg="del mod">
          <ac:chgData name="Siegbert Rudolph" userId="2af4d44886c067cc" providerId="LiveId" clId="{53111720-5F0B-4A4E-90B8-F5ADF182E2CA}" dt="2022-07-08T15:43:00.590" v="94" actId="478"/>
          <ac:spMkLst>
            <pc:docMk/>
            <pc:sldMk cId="373691545" sldId="457"/>
            <ac:spMk id="5" creationId="{A170A534-C2AF-428B-8C9F-A8E7161261E9}"/>
          </ac:spMkLst>
        </pc:spChg>
        <pc:spChg chg="mod">
          <ac:chgData name="Siegbert Rudolph" userId="2af4d44886c067cc" providerId="LiveId" clId="{53111720-5F0B-4A4E-90B8-F5ADF182E2CA}" dt="2022-02-03T12:59:20.878" v="57" actId="20577"/>
          <ac:spMkLst>
            <pc:docMk/>
            <pc:sldMk cId="373691545" sldId="457"/>
            <ac:spMk id="131" creationId="{00000000-0000-0000-0000-000000000000}"/>
          </ac:spMkLst>
        </pc:spChg>
        <pc:picChg chg="del mod">
          <ac:chgData name="Siegbert Rudolph" userId="2af4d44886c067cc" providerId="LiveId" clId="{53111720-5F0B-4A4E-90B8-F5ADF182E2CA}" dt="2022-02-03T12:59:24.585" v="58" actId="478"/>
          <ac:picMkLst>
            <pc:docMk/>
            <pc:sldMk cId="373691545" sldId="457"/>
            <ac:picMk id="3" creationId="{80A48FC5-CC32-4B4A-B852-EB500E1DC0F6}"/>
          </ac:picMkLst>
        </pc:picChg>
        <pc:picChg chg="add mod">
          <ac:chgData name="Siegbert Rudolph" userId="2af4d44886c067cc" providerId="LiveId" clId="{53111720-5F0B-4A4E-90B8-F5ADF182E2CA}" dt="2022-02-03T13:00:14.457" v="73" actId="1076"/>
          <ac:picMkLst>
            <pc:docMk/>
            <pc:sldMk cId="373691545" sldId="457"/>
            <ac:picMk id="4" creationId="{09DFB82F-A87C-472D-BE5E-1C389E3964AD}"/>
          </ac:picMkLst>
        </pc:picChg>
      </pc:sldChg>
      <pc:sldChg chg="delSp modSp mod">
        <pc:chgData name="Siegbert Rudolph" userId="2af4d44886c067cc" providerId="LiveId" clId="{53111720-5F0B-4A4E-90B8-F5ADF182E2CA}" dt="2022-07-08T15:43:00.590" v="105" actId="1076"/>
        <pc:sldMkLst>
          <pc:docMk/>
          <pc:sldMk cId="717168998" sldId="458"/>
        </pc:sldMkLst>
        <pc:spChg chg="del mod">
          <ac:chgData name="Siegbert Rudolph" userId="2af4d44886c067cc" providerId="LiveId" clId="{53111720-5F0B-4A4E-90B8-F5ADF182E2CA}" dt="2022-07-08T15:43:00.590" v="100" actId="478"/>
          <ac:spMkLst>
            <pc:docMk/>
            <pc:sldMk cId="717168998" sldId="458"/>
            <ac:spMk id="3" creationId="{312CAC3C-1A3A-4C50-9EAC-D9785C051D8C}"/>
          </ac:spMkLst>
        </pc:spChg>
        <pc:spChg chg="mod">
          <ac:chgData name="Siegbert Rudolph" userId="2af4d44886c067cc" providerId="LiveId" clId="{53111720-5F0B-4A4E-90B8-F5ADF182E2CA}" dt="2022-07-08T15:43:00.590" v="105" actId="1076"/>
          <ac:spMkLst>
            <pc:docMk/>
            <pc:sldMk cId="717168998" sldId="458"/>
            <ac:spMk id="4" creationId="{E814FB6B-42E1-7406-78F1-4D89AF833F76}"/>
          </ac:spMkLst>
        </pc:spChg>
        <pc:spChg chg="del">
          <ac:chgData name="Siegbert Rudolph" userId="2af4d44886c067cc" providerId="LiveId" clId="{53111720-5F0B-4A4E-90B8-F5ADF182E2CA}" dt="2021-12-31T10:10:29.174" v="30" actId="478"/>
          <ac:spMkLst>
            <pc:docMk/>
            <pc:sldMk cId="717168998" sldId="458"/>
            <ac:spMk id="4" creationId="{EC301723-63AE-4E79-8D4A-B7473F49FC08}"/>
          </ac:spMkLst>
        </pc:spChg>
      </pc:sldChg>
      <pc:sldChg chg="delSp modSp mod">
        <pc:chgData name="Siegbert Rudolph" userId="2af4d44886c067cc" providerId="LiveId" clId="{53111720-5F0B-4A4E-90B8-F5ADF182E2CA}" dt="2022-07-08T15:43:00.590" v="111" actId="1076"/>
        <pc:sldMkLst>
          <pc:docMk/>
          <pc:sldMk cId="0" sldId="593"/>
        </pc:sldMkLst>
        <pc:spChg chg="del mod">
          <ac:chgData name="Siegbert Rudolph" userId="2af4d44886c067cc" providerId="LiveId" clId="{53111720-5F0B-4A4E-90B8-F5ADF182E2CA}" dt="2022-07-08T15:43:00.590" v="106" actId="478"/>
          <ac:spMkLst>
            <pc:docMk/>
            <pc:sldMk cId="0" sldId="593"/>
            <ac:spMk id="2" creationId="{0DB71AB6-8068-4F8E-8CCA-0C5DE8DF73B7}"/>
          </ac:spMkLst>
        </pc:spChg>
        <pc:spChg chg="del">
          <ac:chgData name="Siegbert Rudolph" userId="2af4d44886c067cc" providerId="LiveId" clId="{53111720-5F0B-4A4E-90B8-F5ADF182E2CA}" dt="2021-12-31T10:10:29.174" v="36" actId="478"/>
          <ac:spMkLst>
            <pc:docMk/>
            <pc:sldMk cId="0" sldId="593"/>
            <ac:spMk id="3" creationId="{44A26B19-4CF4-455E-9B24-F04BEACA0884}"/>
          </ac:spMkLst>
        </pc:spChg>
        <pc:spChg chg="mod">
          <ac:chgData name="Siegbert Rudolph" userId="2af4d44886c067cc" providerId="LiveId" clId="{53111720-5F0B-4A4E-90B8-F5ADF182E2CA}" dt="2022-07-08T15:43:00.590" v="111" actId="1076"/>
          <ac:spMkLst>
            <pc:docMk/>
            <pc:sldMk cId="0" sldId="593"/>
            <ac:spMk id="3" creationId="{81788A46-499F-DF99-5591-C56A24AAF949}"/>
          </ac:spMkLst>
        </pc:spChg>
      </pc:sldChg>
      <pc:sldChg chg="delSp modSp mod">
        <pc:chgData name="Siegbert Rudolph" userId="2af4d44886c067cc" providerId="LiveId" clId="{53111720-5F0B-4A4E-90B8-F5ADF182E2CA}" dt="2022-07-08T15:43:00.606" v="117" actId="1076"/>
        <pc:sldMkLst>
          <pc:docMk/>
          <pc:sldMk cId="1315935367" sldId="594"/>
        </pc:sldMkLst>
        <pc:spChg chg="del mod">
          <ac:chgData name="Siegbert Rudolph" userId="2af4d44886c067cc" providerId="LiveId" clId="{53111720-5F0B-4A4E-90B8-F5ADF182E2CA}" dt="2022-07-08T15:43:00.590" v="112" actId="478"/>
          <ac:spMkLst>
            <pc:docMk/>
            <pc:sldMk cId="1315935367" sldId="594"/>
            <ac:spMk id="2" creationId="{94537EBC-4267-40F7-A193-21D79DAA28A6}"/>
          </ac:spMkLst>
        </pc:spChg>
        <pc:spChg chg="del">
          <ac:chgData name="Siegbert Rudolph" userId="2af4d44886c067cc" providerId="LiveId" clId="{53111720-5F0B-4A4E-90B8-F5ADF182E2CA}" dt="2021-12-31T10:10:29.174" v="42" actId="478"/>
          <ac:spMkLst>
            <pc:docMk/>
            <pc:sldMk cId="1315935367" sldId="594"/>
            <ac:spMk id="3" creationId="{2EC0657B-80EC-454C-BB87-CFC7B9F6A1F6}"/>
          </ac:spMkLst>
        </pc:spChg>
        <pc:spChg chg="mod">
          <ac:chgData name="Siegbert Rudolph" userId="2af4d44886c067cc" providerId="LiveId" clId="{53111720-5F0B-4A4E-90B8-F5ADF182E2CA}" dt="2022-07-08T15:43:00.606" v="117" actId="1076"/>
          <ac:spMkLst>
            <pc:docMk/>
            <pc:sldMk cId="1315935367" sldId="594"/>
            <ac:spMk id="3" creationId="{A0254E1B-8404-1147-3F56-47D0ECF9B73F}"/>
          </ac:spMkLst>
        </pc:spChg>
        <pc:spChg chg="mod">
          <ac:chgData name="Siegbert Rudolph" userId="2af4d44886c067cc" providerId="LiveId" clId="{53111720-5F0B-4A4E-90B8-F5ADF182E2CA}" dt="2022-02-03T13:00:25.246" v="75" actId="20577"/>
          <ac:spMkLst>
            <pc:docMk/>
            <pc:sldMk cId="1315935367" sldId="594"/>
            <ac:spMk id="41" creationId="{308B4822-5009-45DB-BE15-ADA85BC9ADB9}"/>
          </ac:spMkLst>
        </pc:spChg>
      </pc:sldChg>
      <pc:sldChg chg="delSp modSp del mod">
        <pc:chgData name="Siegbert Rudolph" userId="2af4d44886c067cc" providerId="LiveId" clId="{53111720-5F0B-4A4E-90B8-F5ADF182E2CA}" dt="2022-02-03T12:25:55.441" v="55" actId="47"/>
        <pc:sldMkLst>
          <pc:docMk/>
          <pc:sldMk cId="3167600007" sldId="595"/>
        </pc:sldMkLst>
        <pc:spChg chg="mod">
          <ac:chgData name="Siegbert Rudolph" userId="2af4d44886c067cc" providerId="LiveId" clId="{53111720-5F0B-4A4E-90B8-F5ADF182E2CA}" dt="2021-12-31T10:10:29.158" v="17" actId="1076"/>
          <ac:spMkLst>
            <pc:docMk/>
            <pc:sldMk cId="3167600007" sldId="595"/>
            <ac:spMk id="3" creationId="{2AE82038-9106-4166-9BEA-DEFB6B67A255}"/>
          </ac:spMkLst>
        </pc:spChg>
        <pc:spChg chg="del">
          <ac:chgData name="Siegbert Rudolph" userId="2af4d44886c067cc" providerId="LiveId" clId="{53111720-5F0B-4A4E-90B8-F5ADF182E2CA}" dt="2021-12-31T10:10:29.158" v="12" actId="478"/>
          <ac:spMkLst>
            <pc:docMk/>
            <pc:sldMk cId="3167600007" sldId="595"/>
            <ac:spMk id="4" creationId="{1C0BD130-2D88-46DA-8E25-EC55FA21F478}"/>
          </ac:spMkLst>
        </pc:spChg>
        <pc:spChg chg="mod">
          <ac:chgData name="Siegbert Rudolph" userId="2af4d44886c067cc" providerId="LiveId" clId="{53111720-5F0B-4A4E-90B8-F5ADF182E2CA}" dt="2022-02-03T12:25:53.546" v="54" actId="1076"/>
          <ac:spMkLst>
            <pc:docMk/>
            <pc:sldMk cId="3167600007" sldId="595"/>
            <ac:spMk id="131" creationId="{00000000-0000-0000-0000-000000000000}"/>
          </ac:spMkLst>
        </pc:spChg>
      </pc:sldChg>
      <pc:sldChg chg="delSp modSp add del mod delAnim">
        <pc:chgData name="Siegbert Rudolph" userId="2af4d44886c067cc" providerId="LiveId" clId="{53111720-5F0B-4A4E-90B8-F5ADF182E2CA}" dt="2022-02-03T13:00:18.185" v="74" actId="47"/>
        <pc:sldMkLst>
          <pc:docMk/>
          <pc:sldMk cId="4000853709" sldId="595"/>
        </pc:sldMkLst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8" creationId="{DD93202D-019C-4A68-AFC0-2CD5D832BB5D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26" creationId="{F63F64B7-CC99-436E-B727-EFE546DAB057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30" creationId="{642C05FA-94C0-4CC0-B94F-5D491DBFE835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31" creationId="{0E504805-ABDD-4972-B5FC-C7D5FA3CF7D8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32" creationId="{A1597814-2A6D-42C1-BBFF-744B98E4C08E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34" creationId="{272F982B-AEF0-4138-9957-658E07DDC937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35" creationId="{BBD72B83-A2AB-4468-B512-187E8405D1B1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36" creationId="{CAA73446-80BC-4D93-99FE-D856DC668265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37" creationId="{4481BF73-CFAA-48DA-B223-2920CCC46823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38" creationId="{DC77E01A-2141-4ED6-A730-3148BA3355D4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39" creationId="{61D557D6-99B5-4933-B984-7E617B07361F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40" creationId="{C65921B8-0B19-4C19-BB8E-6B743695CCF6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41" creationId="{EFDF2DD7-3CA4-4E2D-96CA-37637854CA7B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42" creationId="{0E2B4083-9D10-449F-B2A8-31D5D070235F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43" creationId="{23659C55-E29F-4A43-A95E-FA68FA6B1E40}"/>
          </ac:spMkLst>
        </pc:spChg>
        <pc:spChg chg="del">
          <ac:chgData name="Siegbert Rudolph" userId="2af4d44886c067cc" providerId="LiveId" clId="{53111720-5F0B-4A4E-90B8-F5ADF182E2CA}" dt="2022-02-03T12:59:38.847" v="60" actId="478"/>
          <ac:spMkLst>
            <pc:docMk/>
            <pc:sldMk cId="4000853709" sldId="595"/>
            <ac:spMk id="44" creationId="{9C7D2DF6-6A6E-4B30-B6B8-C795BA879E03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45" creationId="{030B0FA8-D17E-480A-994A-28C6E2F5BE91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49" creationId="{ED837349-6C4D-4F14-9E9D-7AB260DECD29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50" creationId="{A338B442-F816-4541-AD19-766F59DC94B1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51" creationId="{1807E75D-6C00-4500-9B55-BBB5586EA40A}"/>
          </ac:spMkLst>
        </pc:spChg>
        <pc:spChg chg="del mod">
          <ac:chgData name="Siegbert Rudolph" userId="2af4d44886c067cc" providerId="LiveId" clId="{53111720-5F0B-4A4E-90B8-F5ADF182E2CA}" dt="2022-02-03T12:59:51.453" v="68" actId="21"/>
          <ac:spMkLst>
            <pc:docMk/>
            <pc:sldMk cId="4000853709" sldId="595"/>
            <ac:spMk id="131" creationId="{00000000-0000-0000-0000-000000000000}"/>
          </ac:spMkLst>
        </pc:spChg>
        <pc:spChg chg="del">
          <ac:chgData name="Siegbert Rudolph" userId="2af4d44886c067cc" providerId="LiveId" clId="{53111720-5F0B-4A4E-90B8-F5ADF182E2CA}" dt="2022-02-03T12:59:41.598" v="61" actId="478"/>
          <ac:spMkLst>
            <pc:docMk/>
            <pc:sldMk cId="4000853709" sldId="595"/>
            <ac:spMk id="145" creationId="{00000000-0000-0000-0000-000000000000}"/>
          </ac:spMkLst>
        </pc:spChg>
      </pc:sldChg>
    </pc:docChg>
  </pc:docChgLst>
  <pc:docChgLst>
    <pc:chgData name="Siegbert Rudolph" userId="2af4d44886c067cc" providerId="LiveId" clId="{7C00FBBE-411D-42EC-861E-32F15C2C4D41}"/>
    <pc:docChg chg="undo custSel addSld delSld modSld">
      <pc:chgData name="Siegbert Rudolph" userId="2af4d44886c067cc" providerId="LiveId" clId="{7C00FBBE-411D-42EC-861E-32F15C2C4D41}" dt="2020-08-02T07:32:32.937" v="440" actId="20577"/>
      <pc:docMkLst>
        <pc:docMk/>
      </pc:docMkLst>
      <pc:sldChg chg="modSp mod">
        <pc:chgData name="Siegbert Rudolph" userId="2af4d44886c067cc" providerId="LiveId" clId="{7C00FBBE-411D-42EC-861E-32F15C2C4D41}" dt="2020-08-02T07:32:32.937" v="440" actId="20577"/>
        <pc:sldMkLst>
          <pc:docMk/>
          <pc:sldMk cId="0" sldId="296"/>
        </pc:sldMkLst>
        <pc:spChg chg="mod">
          <ac:chgData name="Siegbert Rudolph" userId="2af4d44886c067cc" providerId="LiveId" clId="{7C00FBBE-411D-42EC-861E-32F15C2C4D41}" dt="2020-08-02T07:32:32.937" v="440" actId="20577"/>
          <ac:spMkLst>
            <pc:docMk/>
            <pc:sldMk cId="0" sldId="296"/>
            <ac:spMk id="19464" creationId="{00000000-0000-0000-0000-000000000000}"/>
          </ac:spMkLst>
        </pc:spChg>
      </pc:sldChg>
      <pc:sldChg chg="addSp delSp modSp mod delAnim modAnim">
        <pc:chgData name="Siegbert Rudolph" userId="2af4d44886c067cc" providerId="LiveId" clId="{7C00FBBE-411D-42EC-861E-32F15C2C4D41}" dt="2020-07-31T10:13:24.567" v="130"/>
        <pc:sldMkLst>
          <pc:docMk/>
          <pc:sldMk cId="792690416" sldId="455"/>
        </pc:sldMkLst>
        <pc:spChg chg="add mod">
          <ac:chgData name="Siegbert Rudolph" userId="2af4d44886c067cc" providerId="LiveId" clId="{7C00FBBE-411D-42EC-861E-32F15C2C4D41}" dt="2020-07-31T10:11:55.868" v="122" actId="14100"/>
          <ac:spMkLst>
            <pc:docMk/>
            <pc:sldMk cId="792690416" sldId="455"/>
            <ac:spMk id="29" creationId="{C9B6D4F0-E711-47A2-9502-CED9420C0066}"/>
          </ac:spMkLst>
        </pc:spChg>
        <pc:spChg chg="add mod">
          <ac:chgData name="Siegbert Rudolph" userId="2af4d44886c067cc" providerId="LiveId" clId="{7C00FBBE-411D-42EC-861E-32F15C2C4D41}" dt="2020-07-31T10:11:55.868" v="122" actId="14100"/>
          <ac:spMkLst>
            <pc:docMk/>
            <pc:sldMk cId="792690416" sldId="455"/>
            <ac:spMk id="36" creationId="{2C58E5A9-85F8-411D-9C5E-C82CDA6363C3}"/>
          </ac:spMkLst>
        </pc:spChg>
        <pc:spChg chg="add mod">
          <ac:chgData name="Siegbert Rudolph" userId="2af4d44886c067cc" providerId="LiveId" clId="{7C00FBBE-411D-42EC-861E-32F15C2C4D41}" dt="2020-07-31T10:11:43.977" v="86" actId="14100"/>
          <ac:spMkLst>
            <pc:docMk/>
            <pc:sldMk cId="792690416" sldId="455"/>
            <ac:spMk id="37" creationId="{A5ABDE6D-7DF2-478C-B627-ADA0B5F76F10}"/>
          </ac:spMkLst>
        </pc:spChg>
        <pc:spChg chg="mod">
          <ac:chgData name="Siegbert Rudolph" userId="2af4d44886c067cc" providerId="LiveId" clId="{7C00FBBE-411D-42EC-861E-32F15C2C4D41}" dt="2020-07-31T10:11:13.872" v="67" actId="20577"/>
          <ac:spMkLst>
            <pc:docMk/>
            <pc:sldMk cId="792690416" sldId="455"/>
            <ac:spMk id="131" creationId="{00000000-0000-0000-0000-000000000000}"/>
          </ac:spMkLst>
        </pc:spChg>
        <pc:picChg chg="add mod">
          <ac:chgData name="Siegbert Rudolph" userId="2af4d44886c067cc" providerId="LiveId" clId="{7C00FBBE-411D-42EC-861E-32F15C2C4D41}" dt="2020-07-31T10:13:09.552" v="128" actId="1076"/>
          <ac:picMkLst>
            <pc:docMk/>
            <pc:sldMk cId="792690416" sldId="455"/>
            <ac:picMk id="3" creationId="{A2577067-D5B3-4ED7-AFAB-F25C6E21A653}"/>
          </ac:picMkLst>
        </pc:picChg>
        <pc:picChg chg="del mod">
          <ac:chgData name="Siegbert Rudolph" userId="2af4d44886c067cc" providerId="LiveId" clId="{7C00FBBE-411D-42EC-861E-32F15C2C4D41}" dt="2020-07-31T10:12:52.037" v="124" actId="478"/>
          <ac:picMkLst>
            <pc:docMk/>
            <pc:sldMk cId="792690416" sldId="455"/>
            <ac:picMk id="9" creationId="{224482E6-FB43-4B8E-9659-3BB788C705F5}"/>
          </ac:picMkLst>
        </pc:picChg>
      </pc:sldChg>
      <pc:sldChg chg="modSp mod modAnim">
        <pc:chgData name="Siegbert Rudolph" userId="2af4d44886c067cc" providerId="LiveId" clId="{7C00FBBE-411D-42EC-861E-32F15C2C4D41}" dt="2020-07-31T10:15:16.532" v="133" actId="1076"/>
        <pc:sldMkLst>
          <pc:docMk/>
          <pc:sldMk cId="2002025253" sldId="456"/>
        </pc:sldMkLst>
        <pc:picChg chg="mod">
          <ac:chgData name="Siegbert Rudolph" userId="2af4d44886c067cc" providerId="LiveId" clId="{7C00FBBE-411D-42EC-861E-32F15C2C4D41}" dt="2020-07-31T10:15:16.532" v="133" actId="1076"/>
          <ac:picMkLst>
            <pc:docMk/>
            <pc:sldMk cId="2002025253" sldId="456"/>
            <ac:picMk id="5" creationId="{8AAEB6B6-5376-42F0-86D7-442945E1F866}"/>
          </ac:picMkLst>
        </pc:picChg>
      </pc:sldChg>
      <pc:sldChg chg="modSp mod modAnim">
        <pc:chgData name="Siegbert Rudolph" userId="2af4d44886c067cc" providerId="LiveId" clId="{7C00FBBE-411D-42EC-861E-32F15C2C4D41}" dt="2020-07-31T10:16:33.740" v="135" actId="1076"/>
        <pc:sldMkLst>
          <pc:docMk/>
          <pc:sldMk cId="373691545" sldId="457"/>
        </pc:sldMkLst>
        <pc:picChg chg="mod">
          <ac:chgData name="Siegbert Rudolph" userId="2af4d44886c067cc" providerId="LiveId" clId="{7C00FBBE-411D-42EC-861E-32F15C2C4D41}" dt="2020-07-31T10:16:33.740" v="135" actId="1076"/>
          <ac:picMkLst>
            <pc:docMk/>
            <pc:sldMk cId="373691545" sldId="457"/>
            <ac:picMk id="3" creationId="{80A48FC5-CC32-4B4A-B852-EB500E1DC0F6}"/>
          </ac:picMkLst>
        </pc:picChg>
      </pc:sldChg>
      <pc:sldChg chg="modAnim">
        <pc:chgData name="Siegbert Rudolph" userId="2af4d44886c067cc" providerId="LiveId" clId="{7C00FBBE-411D-42EC-861E-32F15C2C4D41}" dt="2020-07-31T10:00:40.344" v="6"/>
        <pc:sldMkLst>
          <pc:docMk/>
          <pc:sldMk cId="717168998" sldId="458"/>
        </pc:sldMkLst>
      </pc:sldChg>
      <pc:sldChg chg="addSp delSp modSp mod delAnim modAnim">
        <pc:chgData name="Siegbert Rudolph" userId="2af4d44886c067cc" providerId="LiveId" clId="{7C00FBBE-411D-42EC-861E-32F15C2C4D41}" dt="2020-07-31T10:20:23.415" v="299" actId="1036"/>
        <pc:sldMkLst>
          <pc:docMk/>
          <pc:sldMk cId="0" sldId="593"/>
        </pc:sldMkLst>
        <pc:spChg chg="add mod">
          <ac:chgData name="Siegbert Rudolph" userId="2af4d44886c067cc" providerId="LiveId" clId="{7C00FBBE-411D-42EC-861E-32F15C2C4D41}" dt="2020-07-31T10:18:43.294" v="174" actId="1035"/>
          <ac:spMkLst>
            <pc:docMk/>
            <pc:sldMk cId="0" sldId="593"/>
            <ac:spMk id="19" creationId="{374730B1-8CD4-40D8-9168-5FB806F5B557}"/>
          </ac:spMkLst>
        </pc:spChg>
        <pc:spChg chg="add mod">
          <ac:chgData name="Siegbert Rudolph" userId="2af4d44886c067cc" providerId="LiveId" clId="{7C00FBBE-411D-42EC-861E-32F15C2C4D41}" dt="2020-07-31T10:19:23.903" v="232" actId="1036"/>
          <ac:spMkLst>
            <pc:docMk/>
            <pc:sldMk cId="0" sldId="593"/>
            <ac:spMk id="20" creationId="{95DA3E0E-8BA0-4981-AC5C-248126FA89AE}"/>
          </ac:spMkLst>
        </pc:spChg>
        <pc:spChg chg="add mod">
          <ac:chgData name="Siegbert Rudolph" userId="2af4d44886c067cc" providerId="LiveId" clId="{7C00FBBE-411D-42EC-861E-32F15C2C4D41}" dt="2020-07-31T10:19:17.682" v="229" actId="465"/>
          <ac:spMkLst>
            <pc:docMk/>
            <pc:sldMk cId="0" sldId="593"/>
            <ac:spMk id="21" creationId="{D1506C3B-384D-4540-9C8A-6FB7811A9D13}"/>
          </ac:spMkLst>
        </pc:spChg>
        <pc:spChg chg="add mod">
          <ac:chgData name="Siegbert Rudolph" userId="2af4d44886c067cc" providerId="LiveId" clId="{7C00FBBE-411D-42EC-861E-32F15C2C4D41}" dt="2020-07-31T10:19:29.559" v="237" actId="1036"/>
          <ac:spMkLst>
            <pc:docMk/>
            <pc:sldMk cId="0" sldId="593"/>
            <ac:spMk id="22" creationId="{D3E8C160-F46A-4324-85D0-F6A0B3BFB1C0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23" creationId="{6F84CC70-10DE-48F7-A03E-FC3487CC4DB0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24" creationId="{EB20F97B-4384-4702-A21E-8879D767B57F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25" creationId="{94101546-D774-4443-9A17-495B58DBC907}"/>
          </ac:spMkLst>
        </pc:spChg>
        <pc:spChg chg="add mod">
          <ac:chgData name="Siegbert Rudolph" userId="2af4d44886c067cc" providerId="LiveId" clId="{7C00FBBE-411D-42EC-861E-32F15C2C4D41}" dt="2020-07-31T10:19:17.682" v="229" actId="465"/>
          <ac:spMkLst>
            <pc:docMk/>
            <pc:sldMk cId="0" sldId="593"/>
            <ac:spMk id="26" creationId="{6E8CEF85-A27D-487D-9C5B-E0D109E2278C}"/>
          </ac:spMkLst>
        </pc:spChg>
        <pc:spChg chg="add mod">
          <ac:chgData name="Siegbert Rudolph" userId="2af4d44886c067cc" providerId="LiveId" clId="{7C00FBBE-411D-42EC-861E-32F15C2C4D41}" dt="2020-07-31T10:18:46.077" v="176" actId="1035"/>
          <ac:spMkLst>
            <pc:docMk/>
            <pc:sldMk cId="0" sldId="593"/>
            <ac:spMk id="27" creationId="{8F48AB88-39A1-4E8A-944C-73C6E2E5E0EB}"/>
          </ac:spMkLst>
        </pc:spChg>
        <pc:spChg chg="add mod">
          <ac:chgData name="Siegbert Rudolph" userId="2af4d44886c067cc" providerId="LiveId" clId="{7C00FBBE-411D-42EC-861E-32F15C2C4D41}" dt="2020-07-31T10:19:17.682" v="229" actId="465"/>
          <ac:spMkLst>
            <pc:docMk/>
            <pc:sldMk cId="0" sldId="593"/>
            <ac:spMk id="28" creationId="{9FC1E2B4-3648-4491-8629-C9BEC1A01A23}"/>
          </ac:spMkLst>
        </pc:spChg>
        <pc:spChg chg="add mod">
          <ac:chgData name="Siegbert Rudolph" userId="2af4d44886c067cc" providerId="LiveId" clId="{7C00FBBE-411D-42EC-861E-32F15C2C4D41}" dt="2020-07-31T10:18:46.077" v="176" actId="1035"/>
          <ac:spMkLst>
            <pc:docMk/>
            <pc:sldMk cId="0" sldId="593"/>
            <ac:spMk id="29" creationId="{72922283-824B-4D6B-846B-3DEFC2819728}"/>
          </ac:spMkLst>
        </pc:spChg>
        <pc:spChg chg="add mod">
          <ac:chgData name="Siegbert Rudolph" userId="2af4d44886c067cc" providerId="LiveId" clId="{7C00FBBE-411D-42EC-861E-32F15C2C4D41}" dt="2020-07-31T10:19:17.682" v="229" actId="465"/>
          <ac:spMkLst>
            <pc:docMk/>
            <pc:sldMk cId="0" sldId="593"/>
            <ac:spMk id="30" creationId="{9C52CAB6-1C9E-4050-9A9E-44EF133A2222}"/>
          </ac:spMkLst>
        </pc:spChg>
        <pc:spChg chg="add mod">
          <ac:chgData name="Siegbert Rudolph" userId="2af4d44886c067cc" providerId="LiveId" clId="{7C00FBBE-411D-42EC-861E-32F15C2C4D41}" dt="2020-07-31T10:19:35.367" v="239" actId="1036"/>
          <ac:spMkLst>
            <pc:docMk/>
            <pc:sldMk cId="0" sldId="593"/>
            <ac:spMk id="31" creationId="{4C8F5290-8337-4DE4-B5F1-71D15787F832}"/>
          </ac:spMkLst>
        </pc:spChg>
        <pc:spChg chg="add del mod">
          <ac:chgData name="Siegbert Rudolph" userId="2af4d44886c067cc" providerId="LiveId" clId="{7C00FBBE-411D-42EC-861E-32F15C2C4D41}" dt="2020-07-31T10:17:12.818" v="137" actId="478"/>
          <ac:spMkLst>
            <pc:docMk/>
            <pc:sldMk cId="0" sldId="593"/>
            <ac:spMk id="32" creationId="{9B53765D-DA2D-4E5F-BAB5-0D05A65AD125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33" creationId="{2A28A441-74E9-41F0-8AF0-1C21D4287A53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34" creationId="{26F4B194-D045-4270-A86D-7D390FE81FA8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35" creationId="{CFE2667B-D8DA-4221-BEFF-BCC91BC71B18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36" creationId="{FBD259CD-1016-4190-A6FF-5BC90C8A3CE1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37" creationId="{EA219FD9-A07B-444C-8185-D7316E36C674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38" creationId="{46BF7E98-2236-4501-8F36-091A2EFB32D6}"/>
          </ac:spMkLst>
        </pc:spChg>
        <pc:spChg chg="del">
          <ac:chgData name="Siegbert Rudolph" userId="2af4d44886c067cc" providerId="LiveId" clId="{7C00FBBE-411D-42EC-861E-32F15C2C4D41}" dt="2020-07-31T10:08:19.312" v="9" actId="478"/>
          <ac:spMkLst>
            <pc:docMk/>
            <pc:sldMk cId="0" sldId="593"/>
            <ac:spMk id="39" creationId="{CB624F92-240C-49B3-B10A-3C37BEA8F7C0}"/>
          </ac:spMkLst>
        </pc:spChg>
        <pc:spChg chg="add del mod">
          <ac:chgData name="Siegbert Rudolph" userId="2af4d44886c067cc" providerId="LiveId" clId="{7C00FBBE-411D-42EC-861E-32F15C2C4D41}" dt="2020-07-31T10:17:12.818" v="137" actId="478"/>
          <ac:spMkLst>
            <pc:docMk/>
            <pc:sldMk cId="0" sldId="593"/>
            <ac:spMk id="40" creationId="{86C01311-C6FD-4AA5-970B-2212883F1A44}"/>
          </ac:spMkLst>
        </pc:spChg>
        <pc:spChg chg="add mod">
          <ac:chgData name="Siegbert Rudolph" userId="2af4d44886c067cc" providerId="LiveId" clId="{7C00FBBE-411D-42EC-861E-32F15C2C4D41}" dt="2020-07-31T10:20:01.140" v="248" actId="20577"/>
          <ac:spMkLst>
            <pc:docMk/>
            <pc:sldMk cId="0" sldId="593"/>
            <ac:spMk id="41" creationId="{E4D156FC-3B0F-460C-8B40-E79C8187AF02}"/>
          </ac:spMkLst>
        </pc:spChg>
        <pc:spChg chg="add mod">
          <ac:chgData name="Siegbert Rudolph" userId="2af4d44886c067cc" providerId="LiveId" clId="{7C00FBBE-411D-42EC-861E-32F15C2C4D41}" dt="2020-07-31T10:19:39.991" v="243" actId="1036"/>
          <ac:spMkLst>
            <pc:docMk/>
            <pc:sldMk cId="0" sldId="593"/>
            <ac:spMk id="42" creationId="{5C8E0610-99C7-4622-A2BB-7A708013A2ED}"/>
          </ac:spMkLst>
        </pc:spChg>
        <pc:spChg chg="add del mod">
          <ac:chgData name="Siegbert Rudolph" userId="2af4d44886c067cc" providerId="LiveId" clId="{7C00FBBE-411D-42EC-861E-32F15C2C4D41}" dt="2020-07-31T10:20:03.632" v="250"/>
          <ac:spMkLst>
            <pc:docMk/>
            <pc:sldMk cId="0" sldId="593"/>
            <ac:spMk id="43" creationId="{78BE9B40-C138-4FBF-9B61-3E8EE939BF09}"/>
          </ac:spMkLst>
        </pc:spChg>
        <pc:spChg chg="add del mod">
          <ac:chgData name="Siegbert Rudolph" userId="2af4d44886c067cc" providerId="LiveId" clId="{7C00FBBE-411D-42EC-861E-32F15C2C4D41}" dt="2020-07-31T10:20:05.861" v="251" actId="478"/>
          <ac:spMkLst>
            <pc:docMk/>
            <pc:sldMk cId="0" sldId="593"/>
            <ac:spMk id="44" creationId="{5AB21D0D-25EF-4A7B-A5FA-0372E742D0F7}"/>
          </ac:spMkLst>
        </pc:spChg>
        <pc:spChg chg="add mod">
          <ac:chgData name="Siegbert Rudolph" userId="2af4d44886c067cc" providerId="LiveId" clId="{7C00FBBE-411D-42EC-861E-32F15C2C4D41}" dt="2020-07-31T10:20:10.191" v="255" actId="1035"/>
          <ac:spMkLst>
            <pc:docMk/>
            <pc:sldMk cId="0" sldId="593"/>
            <ac:spMk id="45" creationId="{0DBBF6AB-8ABC-4570-B2EB-B7501EC9139B}"/>
          </ac:spMkLst>
        </pc:spChg>
        <pc:spChg chg="add mod">
          <ac:chgData name="Siegbert Rudolph" userId="2af4d44886c067cc" providerId="LiveId" clId="{7C00FBBE-411D-42EC-861E-32F15C2C4D41}" dt="2020-07-31T10:20:10.191" v="255" actId="1035"/>
          <ac:spMkLst>
            <pc:docMk/>
            <pc:sldMk cId="0" sldId="593"/>
            <ac:spMk id="46" creationId="{811BA86D-81E4-43FB-9742-86E1D9616E9B}"/>
          </ac:spMkLst>
        </pc:spChg>
        <pc:spChg chg="add mod">
          <ac:chgData name="Siegbert Rudolph" userId="2af4d44886c067cc" providerId="LiveId" clId="{7C00FBBE-411D-42EC-861E-32F15C2C4D41}" dt="2020-07-31T10:20:23.415" v="299" actId="1036"/>
          <ac:spMkLst>
            <pc:docMk/>
            <pc:sldMk cId="0" sldId="593"/>
            <ac:spMk id="47" creationId="{AE8D42D4-69B2-402E-A091-CEF7E6AC0DF1}"/>
          </ac:spMkLst>
        </pc:spChg>
        <pc:spChg chg="add mod">
          <ac:chgData name="Siegbert Rudolph" userId="2af4d44886c067cc" providerId="LiveId" clId="{7C00FBBE-411D-42EC-861E-32F15C2C4D41}" dt="2020-07-31T10:20:23.415" v="299" actId="1036"/>
          <ac:spMkLst>
            <pc:docMk/>
            <pc:sldMk cId="0" sldId="593"/>
            <ac:spMk id="48" creationId="{E60254B7-F589-4C7C-B668-2BE3B0DDB311}"/>
          </ac:spMkLst>
        </pc:spChg>
      </pc:sldChg>
      <pc:sldChg chg="addSp delSp modSp add mod delAnim modAnim">
        <pc:chgData name="Siegbert Rudolph" userId="2af4d44886c067cc" providerId="LiveId" clId="{7C00FBBE-411D-42EC-861E-32F15C2C4D41}" dt="2020-07-31T10:23:31.103" v="424" actId="1036"/>
        <pc:sldMkLst>
          <pc:docMk/>
          <pc:sldMk cId="1315935367" sldId="594"/>
        </pc:sldMkLst>
        <pc:spChg chg="add mod">
          <ac:chgData name="Siegbert Rudolph" userId="2af4d44886c067cc" providerId="LiveId" clId="{7C00FBBE-411D-42EC-861E-32F15C2C4D41}" dt="2020-07-31T10:20:51.867" v="336" actId="20577"/>
          <ac:spMkLst>
            <pc:docMk/>
            <pc:sldMk cId="1315935367" sldId="594"/>
            <ac:spMk id="19" creationId="{9ECC7E18-2D6B-42BD-B4D9-06202D8F6E34}"/>
          </ac:spMkLst>
        </pc:spChg>
        <pc:spChg chg="add mod">
          <ac:chgData name="Siegbert Rudolph" userId="2af4d44886c067cc" providerId="LiveId" clId="{7C00FBBE-411D-42EC-861E-32F15C2C4D41}" dt="2020-07-31T10:22:28.860" v="383" actId="1035"/>
          <ac:spMkLst>
            <pc:docMk/>
            <pc:sldMk cId="1315935367" sldId="594"/>
            <ac:spMk id="20" creationId="{4E7A71CD-5784-4598-B9ED-9BD92DDCEC5E}"/>
          </ac:spMkLst>
        </pc:spChg>
        <pc:spChg chg="add mod">
          <ac:chgData name="Siegbert Rudolph" userId="2af4d44886c067cc" providerId="LiveId" clId="{7C00FBBE-411D-42EC-861E-32F15C2C4D41}" dt="2020-07-31T10:22:22.340" v="379" actId="465"/>
          <ac:spMkLst>
            <pc:docMk/>
            <pc:sldMk cId="1315935367" sldId="594"/>
            <ac:spMk id="21" creationId="{8421A485-3A20-4406-9B41-ECA3AF6DF3F1}"/>
          </ac:spMkLst>
        </pc:spChg>
        <pc:spChg chg="add mod">
          <ac:chgData name="Siegbert Rudolph" userId="2af4d44886c067cc" providerId="LiveId" clId="{7C00FBBE-411D-42EC-861E-32F15C2C4D41}" dt="2020-07-31T10:22:33.652" v="388" actId="1036"/>
          <ac:spMkLst>
            <pc:docMk/>
            <pc:sldMk cId="1315935367" sldId="594"/>
            <ac:spMk id="22" creationId="{5ADC7EF4-FD06-4B02-97C0-78075F86D8D7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23" creationId="{6F84CC70-10DE-48F7-A03E-FC3487CC4DB0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24" creationId="{EB20F97B-4384-4702-A21E-8879D767B57F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25" creationId="{94101546-D774-4443-9A17-495B58DBC907}"/>
          </ac:spMkLst>
        </pc:spChg>
        <pc:spChg chg="add mod">
          <ac:chgData name="Siegbert Rudolph" userId="2af4d44886c067cc" providerId="LiveId" clId="{7C00FBBE-411D-42EC-861E-32F15C2C4D41}" dt="2020-07-31T10:23:03.170" v="404" actId="20577"/>
          <ac:spMkLst>
            <pc:docMk/>
            <pc:sldMk cId="1315935367" sldId="594"/>
            <ac:spMk id="26" creationId="{9BC0AD23-2161-491C-8F93-5D9A6C0E02B1}"/>
          </ac:spMkLst>
        </pc:spChg>
        <pc:spChg chg="add mod">
          <ac:chgData name="Siegbert Rudolph" userId="2af4d44886c067cc" providerId="LiveId" clId="{7C00FBBE-411D-42EC-861E-32F15C2C4D41}" dt="2020-07-31T10:22:38.824" v="394" actId="1036"/>
          <ac:spMkLst>
            <pc:docMk/>
            <pc:sldMk cId="1315935367" sldId="594"/>
            <ac:spMk id="27" creationId="{65B841B4-B4FF-4A54-9179-D331467EA28D}"/>
          </ac:spMkLst>
        </pc:spChg>
        <pc:spChg chg="add mod">
          <ac:chgData name="Siegbert Rudolph" userId="2af4d44886c067cc" providerId="LiveId" clId="{7C00FBBE-411D-42EC-861E-32F15C2C4D41}" dt="2020-07-31T10:22:22.340" v="379" actId="465"/>
          <ac:spMkLst>
            <pc:docMk/>
            <pc:sldMk cId="1315935367" sldId="594"/>
            <ac:spMk id="28" creationId="{321C8077-BEAE-4273-9F80-E0C0943198FA}"/>
          </ac:spMkLst>
        </pc:spChg>
        <pc:spChg chg="add mod">
          <ac:chgData name="Siegbert Rudolph" userId="2af4d44886c067cc" providerId="LiveId" clId="{7C00FBBE-411D-42EC-861E-32F15C2C4D41}" dt="2020-07-31T10:22:44.315" v="399" actId="1035"/>
          <ac:spMkLst>
            <pc:docMk/>
            <pc:sldMk cId="1315935367" sldId="594"/>
            <ac:spMk id="29" creationId="{EBF9158D-EF78-4AC1-8D4C-B143D243D728}"/>
          </ac:spMkLst>
        </pc:spChg>
        <pc:spChg chg="add mod">
          <ac:chgData name="Siegbert Rudolph" userId="2af4d44886c067cc" providerId="LiveId" clId="{7C00FBBE-411D-42EC-861E-32F15C2C4D41}" dt="2020-07-31T10:22:22.340" v="379" actId="465"/>
          <ac:spMkLst>
            <pc:docMk/>
            <pc:sldMk cId="1315935367" sldId="594"/>
            <ac:spMk id="30" creationId="{07D7C652-837C-490C-BF84-2D37187B80CA}"/>
          </ac:spMkLst>
        </pc:spChg>
        <pc:spChg chg="add mod">
          <ac:chgData name="Siegbert Rudolph" userId="2af4d44886c067cc" providerId="LiveId" clId="{7C00FBBE-411D-42EC-861E-32F15C2C4D41}" dt="2020-07-31T10:23:11.837" v="413" actId="1036"/>
          <ac:spMkLst>
            <pc:docMk/>
            <pc:sldMk cId="1315935367" sldId="594"/>
            <ac:spMk id="31" creationId="{96716146-18FE-4D02-88DB-52BCEFCE8F19}"/>
          </ac:spMkLst>
        </pc:spChg>
        <pc:spChg chg="add mod">
          <ac:chgData name="Siegbert Rudolph" userId="2af4d44886c067cc" providerId="LiveId" clId="{7C00FBBE-411D-42EC-861E-32F15C2C4D41}" dt="2020-07-31T10:22:22.340" v="379" actId="465"/>
          <ac:spMkLst>
            <pc:docMk/>
            <pc:sldMk cId="1315935367" sldId="594"/>
            <ac:spMk id="32" creationId="{FB87FEA2-FEC4-460A-88D4-87630C6B345B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33" creationId="{2A28A441-74E9-41F0-8AF0-1C21D4287A53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34" creationId="{26F4B194-D045-4270-A86D-7D390FE81FA8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35" creationId="{CFE2667B-D8DA-4221-BEFF-BCC91BC71B18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36" creationId="{FBD259CD-1016-4190-A6FF-5BC90C8A3CE1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37" creationId="{EA219FD9-A07B-444C-8185-D7316E36C674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38" creationId="{46BF7E98-2236-4501-8F36-091A2EFB32D6}"/>
          </ac:spMkLst>
        </pc:spChg>
        <pc:spChg chg="del">
          <ac:chgData name="Siegbert Rudolph" userId="2af4d44886c067cc" providerId="LiveId" clId="{7C00FBBE-411D-42EC-861E-32F15C2C4D41}" dt="2020-07-31T10:08:23.081" v="10" actId="478"/>
          <ac:spMkLst>
            <pc:docMk/>
            <pc:sldMk cId="1315935367" sldId="594"/>
            <ac:spMk id="39" creationId="{CB624F92-240C-49B3-B10A-3C37BEA8F7C0}"/>
          </ac:spMkLst>
        </pc:spChg>
        <pc:spChg chg="add mod">
          <ac:chgData name="Siegbert Rudolph" userId="2af4d44886c067cc" providerId="LiveId" clId="{7C00FBBE-411D-42EC-861E-32F15C2C4D41}" dt="2020-07-31T10:23:17.629" v="417" actId="1035"/>
          <ac:spMkLst>
            <pc:docMk/>
            <pc:sldMk cId="1315935367" sldId="594"/>
            <ac:spMk id="40" creationId="{D7C156F3-89EB-44C2-A926-A8ADAD5A380B}"/>
          </ac:spMkLst>
        </pc:spChg>
        <pc:spChg chg="add mod">
          <ac:chgData name="Siegbert Rudolph" userId="2af4d44886c067cc" providerId="LiveId" clId="{7C00FBBE-411D-42EC-861E-32F15C2C4D41}" dt="2020-07-31T10:22:22.340" v="379" actId="465"/>
          <ac:spMkLst>
            <pc:docMk/>
            <pc:sldMk cId="1315935367" sldId="594"/>
            <ac:spMk id="41" creationId="{308B4822-5009-45DB-BE15-ADA85BC9ADB9}"/>
          </ac:spMkLst>
        </pc:spChg>
        <pc:spChg chg="add mod">
          <ac:chgData name="Siegbert Rudolph" userId="2af4d44886c067cc" providerId="LiveId" clId="{7C00FBBE-411D-42EC-861E-32F15C2C4D41}" dt="2020-07-31T10:23:25.055" v="422" actId="1036"/>
          <ac:spMkLst>
            <pc:docMk/>
            <pc:sldMk cId="1315935367" sldId="594"/>
            <ac:spMk id="42" creationId="{84029222-6743-451C-A946-5BCF7B6473EA}"/>
          </ac:spMkLst>
        </pc:spChg>
        <pc:spChg chg="add mod">
          <ac:chgData name="Siegbert Rudolph" userId="2af4d44886c067cc" providerId="LiveId" clId="{7C00FBBE-411D-42EC-861E-32F15C2C4D41}" dt="2020-07-31T10:22:22.340" v="379" actId="465"/>
          <ac:spMkLst>
            <pc:docMk/>
            <pc:sldMk cId="1315935367" sldId="594"/>
            <ac:spMk id="43" creationId="{23C87B89-4D18-485A-8ACE-665BB0AFE613}"/>
          </ac:spMkLst>
        </pc:spChg>
        <pc:spChg chg="add mod">
          <ac:chgData name="Siegbert Rudolph" userId="2af4d44886c067cc" providerId="LiveId" clId="{7C00FBBE-411D-42EC-861E-32F15C2C4D41}" dt="2020-07-31T10:23:31.103" v="424" actId="1036"/>
          <ac:spMkLst>
            <pc:docMk/>
            <pc:sldMk cId="1315935367" sldId="594"/>
            <ac:spMk id="44" creationId="{73C36406-1025-4B1F-981C-6D640B40A9BF}"/>
          </ac:spMkLst>
        </pc:spChg>
        <pc:spChg chg="add mod">
          <ac:chgData name="Siegbert Rudolph" userId="2af4d44886c067cc" providerId="LiveId" clId="{7C00FBBE-411D-42EC-861E-32F15C2C4D41}" dt="2020-07-31T10:22:06.437" v="374" actId="1036"/>
          <ac:spMkLst>
            <pc:docMk/>
            <pc:sldMk cId="1315935367" sldId="594"/>
            <ac:spMk id="45" creationId="{F65B7610-142F-4F50-A20A-EBBC6A79B9FD}"/>
          </ac:spMkLst>
        </pc:spChg>
        <pc:spChg chg="add mod">
          <ac:chgData name="Siegbert Rudolph" userId="2af4d44886c067cc" providerId="LiveId" clId="{7C00FBBE-411D-42EC-861E-32F15C2C4D41}" dt="2020-07-31T10:22:10.479" v="378" actId="1036"/>
          <ac:spMkLst>
            <pc:docMk/>
            <pc:sldMk cId="1315935367" sldId="594"/>
            <ac:spMk id="46" creationId="{14E0380A-C8CA-44D9-BAE7-454B945C90AF}"/>
          </ac:spMkLst>
        </pc:spChg>
      </pc:sldChg>
      <pc:sldChg chg="delSp add del mod delAnim">
        <pc:chgData name="Siegbert Rudolph" userId="2af4d44886c067cc" providerId="LiveId" clId="{7C00FBBE-411D-42EC-861E-32F15C2C4D41}" dt="2020-07-31T10:23:44.893" v="425" actId="47"/>
        <pc:sldMkLst>
          <pc:docMk/>
          <pc:sldMk cId="3966188095" sldId="595"/>
        </pc:sldMkLst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23" creationId="{6F84CC70-10DE-48F7-A03E-FC3487CC4DB0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24" creationId="{EB20F97B-4384-4702-A21E-8879D767B57F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25" creationId="{94101546-D774-4443-9A17-495B58DBC907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33" creationId="{2A28A441-74E9-41F0-8AF0-1C21D4287A53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34" creationId="{26F4B194-D045-4270-A86D-7D390FE81FA8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35" creationId="{CFE2667B-D8DA-4221-BEFF-BCC91BC71B18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36" creationId="{FBD259CD-1016-4190-A6FF-5BC90C8A3CE1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37" creationId="{EA219FD9-A07B-444C-8185-D7316E36C674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38" creationId="{46BF7E98-2236-4501-8F36-091A2EFB32D6}"/>
          </ac:spMkLst>
        </pc:spChg>
        <pc:spChg chg="del">
          <ac:chgData name="Siegbert Rudolph" userId="2af4d44886c067cc" providerId="LiveId" clId="{7C00FBBE-411D-42EC-861E-32F15C2C4D41}" dt="2020-07-31T10:08:27.015" v="11" actId="478"/>
          <ac:spMkLst>
            <pc:docMk/>
            <pc:sldMk cId="3966188095" sldId="595"/>
            <ac:spMk id="39" creationId="{CB624F92-240C-49B3-B10A-3C37BEA8F7C0}"/>
          </ac:spMkLst>
        </pc:spChg>
      </pc:sldChg>
    </pc:docChg>
  </pc:docChgLst>
  <pc:docChgLst>
    <pc:chgData name="Siegbert Rudolph" userId="2af4d44886c067cc" providerId="LiveId" clId="{59664358-667E-4FA7-99FF-7B72811EB31E}"/>
    <pc:docChg chg="custSel modSld">
      <pc:chgData name="Siegbert Rudolph" userId="2af4d44886c067cc" providerId="LiveId" clId="{59664358-667E-4FA7-99FF-7B72811EB31E}" dt="2021-04-30T15:20:24.895" v="53" actId="1076"/>
      <pc:docMkLst>
        <pc:docMk/>
      </pc:docMkLst>
      <pc:sldChg chg="delSp modSp mod">
        <pc:chgData name="Siegbert Rudolph" userId="2af4d44886c067cc" providerId="LiveId" clId="{59664358-667E-4FA7-99FF-7B72811EB31E}" dt="2021-04-30T15:20:24.862" v="5" actId="1076"/>
        <pc:sldMkLst>
          <pc:docMk/>
          <pc:sldMk cId="0" sldId="296"/>
        </pc:sldMkLst>
        <pc:spChg chg="del">
          <ac:chgData name="Siegbert Rudolph" userId="2af4d44886c067cc" providerId="LiveId" clId="{59664358-667E-4FA7-99FF-7B72811EB31E}" dt="2021-04-30T15:20:24.854" v="0" actId="478"/>
          <ac:spMkLst>
            <pc:docMk/>
            <pc:sldMk cId="0" sldId="296"/>
            <ac:spMk id="2" creationId="{8D2E630C-5A44-44DF-AC69-9A1C49AC11C6}"/>
          </ac:spMkLst>
        </pc:spChg>
        <pc:spChg chg="mod">
          <ac:chgData name="Siegbert Rudolph" userId="2af4d44886c067cc" providerId="LiveId" clId="{59664358-667E-4FA7-99FF-7B72811EB31E}" dt="2021-04-30T15:20:24.862" v="5" actId="1076"/>
          <ac:spMkLst>
            <pc:docMk/>
            <pc:sldMk cId="0" sldId="296"/>
            <ac:spMk id="3" creationId="{53B0444E-7B19-484F-9FD0-FA94FB31D6BD}"/>
          </ac:spMkLst>
        </pc:spChg>
      </pc:sldChg>
      <pc:sldChg chg="delSp modSp mod">
        <pc:chgData name="Siegbert Rudolph" userId="2af4d44886c067cc" providerId="LiveId" clId="{59664358-667E-4FA7-99FF-7B72811EB31E}" dt="2021-04-30T15:20:24.895" v="53" actId="1076"/>
        <pc:sldMkLst>
          <pc:docMk/>
          <pc:sldMk cId="0" sldId="334"/>
        </pc:sldMkLst>
        <pc:spChg chg="del">
          <ac:chgData name="Siegbert Rudolph" userId="2af4d44886c067cc" providerId="LiveId" clId="{59664358-667E-4FA7-99FF-7B72811EB31E}" dt="2021-04-30T15:20:24.891" v="48" actId="478"/>
          <ac:spMkLst>
            <pc:docMk/>
            <pc:sldMk cId="0" sldId="334"/>
            <ac:spMk id="2" creationId="{79D36F4F-2296-4DBD-8F57-72B102BF71D2}"/>
          </ac:spMkLst>
        </pc:spChg>
        <pc:spChg chg="mod">
          <ac:chgData name="Siegbert Rudolph" userId="2af4d44886c067cc" providerId="LiveId" clId="{59664358-667E-4FA7-99FF-7B72811EB31E}" dt="2021-04-30T15:20:24.895" v="53" actId="1076"/>
          <ac:spMkLst>
            <pc:docMk/>
            <pc:sldMk cId="0" sldId="334"/>
            <ac:spMk id="5" creationId="{86BB4844-BC5E-45C5-8545-AE498E860515}"/>
          </ac:spMkLst>
        </pc:spChg>
      </pc:sldChg>
      <pc:sldChg chg="delSp modSp mod">
        <pc:chgData name="Siegbert Rudolph" userId="2af4d44886c067cc" providerId="LiveId" clId="{59664358-667E-4FA7-99FF-7B72811EB31E}" dt="2021-04-30T15:20:24.866" v="11" actId="1076"/>
        <pc:sldMkLst>
          <pc:docMk/>
          <pc:sldMk cId="792690416" sldId="455"/>
        </pc:sldMkLst>
        <pc:spChg chg="mod">
          <ac:chgData name="Siegbert Rudolph" userId="2af4d44886c067cc" providerId="LiveId" clId="{59664358-667E-4FA7-99FF-7B72811EB31E}" dt="2021-04-30T15:20:24.866" v="11" actId="1076"/>
          <ac:spMkLst>
            <pc:docMk/>
            <pc:sldMk cId="792690416" sldId="455"/>
            <ac:spMk id="3" creationId="{D932C6F7-58E1-4493-87BB-3852CF669320}"/>
          </ac:spMkLst>
        </pc:spChg>
        <pc:spChg chg="del">
          <ac:chgData name="Siegbert Rudolph" userId="2af4d44886c067cc" providerId="LiveId" clId="{59664358-667E-4FA7-99FF-7B72811EB31E}" dt="2021-04-30T15:20:24.862" v="6" actId="478"/>
          <ac:spMkLst>
            <pc:docMk/>
            <pc:sldMk cId="792690416" sldId="455"/>
            <ac:spMk id="4" creationId="{ED1B60F7-4C03-4C18-AEB1-649DF3B8997D}"/>
          </ac:spMkLst>
        </pc:spChg>
      </pc:sldChg>
      <pc:sldChg chg="delSp modSp mod">
        <pc:chgData name="Siegbert Rudolph" userId="2af4d44886c067cc" providerId="LiveId" clId="{59664358-667E-4FA7-99FF-7B72811EB31E}" dt="2021-04-30T15:20:24.873" v="23" actId="1076"/>
        <pc:sldMkLst>
          <pc:docMk/>
          <pc:sldMk cId="2002025253" sldId="456"/>
        </pc:sldMkLst>
        <pc:spChg chg="mod">
          <ac:chgData name="Siegbert Rudolph" userId="2af4d44886c067cc" providerId="LiveId" clId="{59664358-667E-4FA7-99FF-7B72811EB31E}" dt="2021-04-30T15:20:24.873" v="23" actId="1076"/>
          <ac:spMkLst>
            <pc:docMk/>
            <pc:sldMk cId="2002025253" sldId="456"/>
            <ac:spMk id="3" creationId="{71F0B2C9-B70F-429B-BD5F-D54825D93E58}"/>
          </ac:spMkLst>
        </pc:spChg>
        <pc:spChg chg="del">
          <ac:chgData name="Siegbert Rudolph" userId="2af4d44886c067cc" providerId="LiveId" clId="{59664358-667E-4FA7-99FF-7B72811EB31E}" dt="2021-04-30T15:20:24.870" v="18" actId="478"/>
          <ac:spMkLst>
            <pc:docMk/>
            <pc:sldMk cId="2002025253" sldId="456"/>
            <ac:spMk id="4" creationId="{1BEFB15D-B66C-46C9-80EB-00CA2093F3B2}"/>
          </ac:spMkLst>
        </pc:spChg>
      </pc:sldChg>
      <pc:sldChg chg="delSp modSp mod">
        <pc:chgData name="Siegbert Rudolph" userId="2af4d44886c067cc" providerId="LiveId" clId="{59664358-667E-4FA7-99FF-7B72811EB31E}" dt="2021-04-30T15:20:24.878" v="29" actId="1076"/>
        <pc:sldMkLst>
          <pc:docMk/>
          <pc:sldMk cId="373691545" sldId="457"/>
        </pc:sldMkLst>
        <pc:spChg chg="del">
          <ac:chgData name="Siegbert Rudolph" userId="2af4d44886c067cc" providerId="LiveId" clId="{59664358-667E-4FA7-99FF-7B72811EB31E}" dt="2021-04-30T15:20:24.874" v="24" actId="478"/>
          <ac:spMkLst>
            <pc:docMk/>
            <pc:sldMk cId="373691545" sldId="457"/>
            <ac:spMk id="4" creationId="{DDB97FBF-4D76-4BE7-A97A-89CD40C51836}"/>
          </ac:spMkLst>
        </pc:spChg>
        <pc:spChg chg="mod">
          <ac:chgData name="Siegbert Rudolph" userId="2af4d44886c067cc" providerId="LiveId" clId="{59664358-667E-4FA7-99FF-7B72811EB31E}" dt="2021-04-30T15:20:24.878" v="29" actId="1076"/>
          <ac:spMkLst>
            <pc:docMk/>
            <pc:sldMk cId="373691545" sldId="457"/>
            <ac:spMk id="5" creationId="{17024C83-25EA-4EF2-B067-EE0DA79A2340}"/>
          </ac:spMkLst>
        </pc:spChg>
      </pc:sldChg>
      <pc:sldChg chg="delSp modSp mod">
        <pc:chgData name="Siegbert Rudolph" userId="2af4d44886c067cc" providerId="LiveId" clId="{59664358-667E-4FA7-99FF-7B72811EB31E}" dt="2021-04-30T15:20:24.882" v="35" actId="1076"/>
        <pc:sldMkLst>
          <pc:docMk/>
          <pc:sldMk cId="717168998" sldId="458"/>
        </pc:sldMkLst>
        <pc:spChg chg="mod">
          <ac:chgData name="Siegbert Rudolph" userId="2af4d44886c067cc" providerId="LiveId" clId="{59664358-667E-4FA7-99FF-7B72811EB31E}" dt="2021-04-30T15:20:24.882" v="35" actId="1076"/>
          <ac:spMkLst>
            <pc:docMk/>
            <pc:sldMk cId="717168998" sldId="458"/>
            <ac:spMk id="3" creationId="{7CD9B243-3403-437A-86AD-D07E20A27A6A}"/>
          </ac:spMkLst>
        </pc:spChg>
        <pc:spChg chg="del">
          <ac:chgData name="Siegbert Rudolph" userId="2af4d44886c067cc" providerId="LiveId" clId="{59664358-667E-4FA7-99FF-7B72811EB31E}" dt="2021-04-30T15:20:24.878" v="30" actId="478"/>
          <ac:spMkLst>
            <pc:docMk/>
            <pc:sldMk cId="717168998" sldId="458"/>
            <ac:spMk id="4" creationId="{3CA4A3DD-8D2E-415E-BA49-6087CF84028D}"/>
          </ac:spMkLst>
        </pc:spChg>
      </pc:sldChg>
      <pc:sldChg chg="delSp modSp mod">
        <pc:chgData name="Siegbert Rudolph" userId="2af4d44886c067cc" providerId="LiveId" clId="{59664358-667E-4FA7-99FF-7B72811EB31E}" dt="2021-04-30T15:20:24.886" v="41" actId="1076"/>
        <pc:sldMkLst>
          <pc:docMk/>
          <pc:sldMk cId="0" sldId="593"/>
        </pc:sldMkLst>
        <pc:spChg chg="mod">
          <ac:chgData name="Siegbert Rudolph" userId="2af4d44886c067cc" providerId="LiveId" clId="{59664358-667E-4FA7-99FF-7B72811EB31E}" dt="2021-04-30T15:20:24.886" v="41" actId="1076"/>
          <ac:spMkLst>
            <pc:docMk/>
            <pc:sldMk cId="0" sldId="593"/>
            <ac:spMk id="2" creationId="{119A95A9-EA5D-497E-B948-D57334D636F6}"/>
          </ac:spMkLst>
        </pc:spChg>
        <pc:spChg chg="del">
          <ac:chgData name="Siegbert Rudolph" userId="2af4d44886c067cc" providerId="LiveId" clId="{59664358-667E-4FA7-99FF-7B72811EB31E}" dt="2021-04-30T15:20:24.882" v="36" actId="478"/>
          <ac:spMkLst>
            <pc:docMk/>
            <pc:sldMk cId="0" sldId="593"/>
            <ac:spMk id="3" creationId="{513F8EF3-8AF8-45D2-96F9-858D98F32A7E}"/>
          </ac:spMkLst>
        </pc:spChg>
      </pc:sldChg>
      <pc:sldChg chg="delSp modSp mod">
        <pc:chgData name="Siegbert Rudolph" userId="2af4d44886c067cc" providerId="LiveId" clId="{59664358-667E-4FA7-99FF-7B72811EB31E}" dt="2021-04-30T15:20:24.891" v="47" actId="1076"/>
        <pc:sldMkLst>
          <pc:docMk/>
          <pc:sldMk cId="1315935367" sldId="594"/>
        </pc:sldMkLst>
        <pc:spChg chg="mod">
          <ac:chgData name="Siegbert Rudolph" userId="2af4d44886c067cc" providerId="LiveId" clId="{59664358-667E-4FA7-99FF-7B72811EB31E}" dt="2021-04-30T15:20:24.891" v="47" actId="1076"/>
          <ac:spMkLst>
            <pc:docMk/>
            <pc:sldMk cId="1315935367" sldId="594"/>
            <ac:spMk id="2" creationId="{AC866CE0-2C0F-45B1-8175-CC52BDC7A4E5}"/>
          </ac:spMkLst>
        </pc:spChg>
        <pc:spChg chg="del">
          <ac:chgData name="Siegbert Rudolph" userId="2af4d44886c067cc" providerId="LiveId" clId="{59664358-667E-4FA7-99FF-7B72811EB31E}" dt="2021-04-30T15:20:24.887" v="42" actId="478"/>
          <ac:spMkLst>
            <pc:docMk/>
            <pc:sldMk cId="1315935367" sldId="594"/>
            <ac:spMk id="3" creationId="{C5940594-DA97-4E92-8045-576EF1E1524C}"/>
          </ac:spMkLst>
        </pc:spChg>
      </pc:sldChg>
      <pc:sldChg chg="delSp modSp mod">
        <pc:chgData name="Siegbert Rudolph" userId="2af4d44886c067cc" providerId="LiveId" clId="{59664358-667E-4FA7-99FF-7B72811EB31E}" dt="2021-04-30T15:20:24.869" v="17" actId="1076"/>
        <pc:sldMkLst>
          <pc:docMk/>
          <pc:sldMk cId="3167600007" sldId="595"/>
        </pc:sldMkLst>
        <pc:spChg chg="mod">
          <ac:chgData name="Siegbert Rudolph" userId="2af4d44886c067cc" providerId="LiveId" clId="{59664358-667E-4FA7-99FF-7B72811EB31E}" dt="2021-04-30T15:20:24.869" v="17" actId="1076"/>
          <ac:spMkLst>
            <pc:docMk/>
            <pc:sldMk cId="3167600007" sldId="595"/>
            <ac:spMk id="3" creationId="{802D5798-D574-4CA3-A0CC-AD71C0C9A110}"/>
          </ac:spMkLst>
        </pc:spChg>
        <pc:spChg chg="del">
          <ac:chgData name="Siegbert Rudolph" userId="2af4d44886c067cc" providerId="LiveId" clId="{59664358-667E-4FA7-99FF-7B72811EB31E}" dt="2021-04-30T15:20:24.866" v="12" actId="478"/>
          <ac:spMkLst>
            <pc:docMk/>
            <pc:sldMk cId="3167600007" sldId="595"/>
            <ac:spMk id="4" creationId="{ED1B60F7-4C03-4C18-AEB1-649DF3B8997D}"/>
          </ac:spMkLst>
        </pc:spChg>
      </pc:sldChg>
    </pc:docChg>
  </pc:docChgLst>
  <pc:docChgLst>
    <pc:chgData name="Siegbert Rudolph" userId="2af4d44886c067cc" providerId="LiveId" clId="{DB204FDC-389C-4E82-94D1-540BE8F56DAB}"/>
    <pc:docChg chg="custSel modSld">
      <pc:chgData name="Siegbert Rudolph" userId="2af4d44886c067cc" providerId="LiveId" clId="{DB204FDC-389C-4E82-94D1-540BE8F56DAB}" dt="2020-10-30T15:53:43.130" v="98" actId="20577"/>
      <pc:docMkLst>
        <pc:docMk/>
      </pc:docMkLst>
      <pc:sldChg chg="delSp modSp mod">
        <pc:chgData name="Siegbert Rudolph" userId="2af4d44886c067cc" providerId="LiveId" clId="{DB204FDC-389C-4E82-94D1-540BE8F56DAB}" dt="2020-10-30T15:53:43.130" v="98" actId="20577"/>
        <pc:sldMkLst>
          <pc:docMk/>
          <pc:sldMk cId="0" sldId="296"/>
        </pc:sldMkLst>
        <pc:spChg chg="del">
          <ac:chgData name="Siegbert Rudolph" userId="2af4d44886c067cc" providerId="LiveId" clId="{DB204FDC-389C-4E82-94D1-540BE8F56DAB}" dt="2020-10-17T09:54:24.534" v="0" actId="478"/>
          <ac:spMkLst>
            <pc:docMk/>
            <pc:sldMk cId="0" sldId="296"/>
            <ac:spMk id="2" creationId="{0C0144B3-B5BF-46DA-9FCF-EF6CC2E45BF7}"/>
          </ac:spMkLst>
        </pc:spChg>
        <pc:spChg chg="mod">
          <ac:chgData name="Siegbert Rudolph" userId="2af4d44886c067cc" providerId="LiveId" clId="{DB204FDC-389C-4E82-94D1-540BE8F56DAB}" dt="2020-10-17T10:51:11.110" v="53" actId="1076"/>
          <ac:spMkLst>
            <pc:docMk/>
            <pc:sldMk cId="0" sldId="296"/>
            <ac:spMk id="2" creationId="{8D2E630C-5A44-44DF-AC69-9A1C49AC11C6}"/>
          </ac:spMkLst>
        </pc:spChg>
        <pc:spChg chg="del mod">
          <ac:chgData name="Siegbert Rudolph" userId="2af4d44886c067cc" providerId="LiveId" clId="{DB204FDC-389C-4E82-94D1-540BE8F56DAB}" dt="2020-10-17T10:51:11.094" v="48" actId="478"/>
          <ac:spMkLst>
            <pc:docMk/>
            <pc:sldMk cId="0" sldId="296"/>
            <ac:spMk id="3" creationId="{243D33F8-7588-44C5-86B4-F989A7CB5797}"/>
          </ac:spMkLst>
        </pc:spChg>
        <pc:spChg chg="mod">
          <ac:chgData name="Siegbert Rudolph" userId="2af4d44886c067cc" providerId="LiveId" clId="{DB204FDC-389C-4E82-94D1-540BE8F56DAB}" dt="2020-10-30T15:53:43.130" v="98" actId="20577"/>
          <ac:spMkLst>
            <pc:docMk/>
            <pc:sldMk cId="0" sldId="296"/>
            <ac:spMk id="19458" creationId="{00000000-0000-0000-0000-000000000000}"/>
          </ac:spMkLst>
        </pc:spChg>
        <pc:spChg chg="mod">
          <ac:chgData name="Siegbert Rudolph" userId="2af4d44886c067cc" providerId="LiveId" clId="{DB204FDC-389C-4E82-94D1-540BE8F56DAB}" dt="2020-10-30T15:53:35.425" v="96" actId="255"/>
          <ac:spMkLst>
            <pc:docMk/>
            <pc:sldMk cId="0" sldId="296"/>
            <ac:spMk id="19463" creationId="{00000000-0000-0000-0000-000000000000}"/>
          </ac:spMkLst>
        </pc:spChg>
        <pc:spChg chg="mod">
          <ac:chgData name="Siegbert Rudolph" userId="2af4d44886c067cc" providerId="LiveId" clId="{DB204FDC-389C-4E82-94D1-540BE8F56DAB}" dt="2020-10-30T15:53:39.667" v="97" actId="20577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DB204FDC-389C-4E82-94D1-540BE8F56DAB}" dt="2020-10-17T10:51:11.141" v="95" actId="1076"/>
        <pc:sldMkLst>
          <pc:docMk/>
          <pc:sldMk cId="0" sldId="334"/>
        </pc:sldMkLst>
        <pc:spChg chg="del">
          <ac:chgData name="Siegbert Rudolph" userId="2af4d44886c067cc" providerId="LiveId" clId="{DB204FDC-389C-4E82-94D1-540BE8F56DAB}" dt="2020-10-17T09:54:24.565" v="42" actId="478"/>
          <ac:spMkLst>
            <pc:docMk/>
            <pc:sldMk cId="0" sldId="334"/>
            <ac:spMk id="2" creationId="{44855C93-C71F-4E07-8D4D-1F1D2519FE28}"/>
          </ac:spMkLst>
        </pc:spChg>
        <pc:spChg chg="mod">
          <ac:chgData name="Siegbert Rudolph" userId="2af4d44886c067cc" providerId="LiveId" clId="{DB204FDC-389C-4E82-94D1-540BE8F56DAB}" dt="2020-10-17T10:51:11.141" v="95" actId="1076"/>
          <ac:spMkLst>
            <pc:docMk/>
            <pc:sldMk cId="0" sldId="334"/>
            <ac:spMk id="2" creationId="{79D36F4F-2296-4DBD-8F57-72B102BF71D2}"/>
          </ac:spMkLst>
        </pc:spChg>
        <pc:spChg chg="del mod">
          <ac:chgData name="Siegbert Rudolph" userId="2af4d44886c067cc" providerId="LiveId" clId="{DB204FDC-389C-4E82-94D1-540BE8F56DAB}" dt="2020-10-17T10:51:11.141" v="90" actId="478"/>
          <ac:spMkLst>
            <pc:docMk/>
            <pc:sldMk cId="0" sldId="334"/>
            <ac:spMk id="5" creationId="{3BAB4508-78AA-4130-8F13-D35BB0BC0575}"/>
          </ac:spMkLst>
        </pc:spChg>
      </pc:sldChg>
      <pc:sldChg chg="delSp modSp mod">
        <pc:chgData name="Siegbert Rudolph" userId="2af4d44886c067cc" providerId="LiveId" clId="{DB204FDC-389C-4E82-94D1-540BE8F56DAB}" dt="2020-10-17T10:51:11.110" v="59" actId="1076"/>
        <pc:sldMkLst>
          <pc:docMk/>
          <pc:sldMk cId="792690416" sldId="455"/>
        </pc:sldMkLst>
        <pc:spChg chg="del">
          <ac:chgData name="Siegbert Rudolph" userId="2af4d44886c067cc" providerId="LiveId" clId="{DB204FDC-389C-4E82-94D1-540BE8F56DAB}" dt="2020-10-17T09:54:24.534" v="6" actId="478"/>
          <ac:spMkLst>
            <pc:docMk/>
            <pc:sldMk cId="792690416" sldId="455"/>
            <ac:spMk id="4" creationId="{AA1A6B6E-AC13-476C-8ECC-F3AB5DD051D4}"/>
          </ac:spMkLst>
        </pc:spChg>
        <pc:spChg chg="mod">
          <ac:chgData name="Siegbert Rudolph" userId="2af4d44886c067cc" providerId="LiveId" clId="{DB204FDC-389C-4E82-94D1-540BE8F56DAB}" dt="2020-10-17T10:51:11.110" v="59" actId="1076"/>
          <ac:spMkLst>
            <pc:docMk/>
            <pc:sldMk cId="792690416" sldId="455"/>
            <ac:spMk id="4" creationId="{ED1B60F7-4C03-4C18-AEB1-649DF3B8997D}"/>
          </ac:spMkLst>
        </pc:spChg>
        <pc:spChg chg="del mod">
          <ac:chgData name="Siegbert Rudolph" userId="2af4d44886c067cc" providerId="LiveId" clId="{DB204FDC-389C-4E82-94D1-540BE8F56DAB}" dt="2020-10-17T10:51:11.110" v="54" actId="478"/>
          <ac:spMkLst>
            <pc:docMk/>
            <pc:sldMk cId="792690416" sldId="455"/>
            <ac:spMk id="5" creationId="{18E13E3F-92BC-48D5-A7DA-81C399AFD722}"/>
          </ac:spMkLst>
        </pc:spChg>
      </pc:sldChg>
      <pc:sldChg chg="delSp modSp mod">
        <pc:chgData name="Siegbert Rudolph" userId="2af4d44886c067cc" providerId="LiveId" clId="{DB204FDC-389C-4E82-94D1-540BE8F56DAB}" dt="2020-10-17T10:51:11.110" v="65" actId="1076"/>
        <pc:sldMkLst>
          <pc:docMk/>
          <pc:sldMk cId="2002025253" sldId="456"/>
        </pc:sldMkLst>
        <pc:spChg chg="del mod">
          <ac:chgData name="Siegbert Rudolph" userId="2af4d44886c067cc" providerId="LiveId" clId="{DB204FDC-389C-4E82-94D1-540BE8F56DAB}" dt="2020-10-17T10:51:11.110" v="60" actId="478"/>
          <ac:spMkLst>
            <pc:docMk/>
            <pc:sldMk cId="2002025253" sldId="456"/>
            <ac:spMk id="3" creationId="{EEBB0987-DCDC-41F2-AF24-E9E04F328BE5}"/>
          </ac:spMkLst>
        </pc:spChg>
        <pc:spChg chg="mod">
          <ac:chgData name="Siegbert Rudolph" userId="2af4d44886c067cc" providerId="LiveId" clId="{DB204FDC-389C-4E82-94D1-540BE8F56DAB}" dt="2020-10-17T10:51:11.110" v="65" actId="1076"/>
          <ac:spMkLst>
            <pc:docMk/>
            <pc:sldMk cId="2002025253" sldId="456"/>
            <ac:spMk id="4" creationId="{1BEFB15D-B66C-46C9-80EB-00CA2093F3B2}"/>
          </ac:spMkLst>
        </pc:spChg>
        <pc:spChg chg="del">
          <ac:chgData name="Siegbert Rudolph" userId="2af4d44886c067cc" providerId="LiveId" clId="{DB204FDC-389C-4E82-94D1-540BE8F56DAB}" dt="2020-10-17T09:54:24.534" v="12" actId="478"/>
          <ac:spMkLst>
            <pc:docMk/>
            <pc:sldMk cId="2002025253" sldId="456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DB204FDC-389C-4E82-94D1-540BE8F56DAB}" dt="2020-10-17T10:51:11.125" v="71" actId="1076"/>
        <pc:sldMkLst>
          <pc:docMk/>
          <pc:sldMk cId="373691545" sldId="457"/>
        </pc:sldMkLst>
        <pc:spChg chg="del">
          <ac:chgData name="Siegbert Rudolph" userId="2af4d44886c067cc" providerId="LiveId" clId="{DB204FDC-389C-4E82-94D1-540BE8F56DAB}" dt="2020-10-17T09:54:24.550" v="18" actId="478"/>
          <ac:spMkLst>
            <pc:docMk/>
            <pc:sldMk cId="373691545" sldId="457"/>
            <ac:spMk id="4" creationId="{AA1A6B6E-AC13-476C-8ECC-F3AB5DD051D4}"/>
          </ac:spMkLst>
        </pc:spChg>
        <pc:spChg chg="mod">
          <ac:chgData name="Siegbert Rudolph" userId="2af4d44886c067cc" providerId="LiveId" clId="{DB204FDC-389C-4E82-94D1-540BE8F56DAB}" dt="2020-10-17T10:51:11.125" v="71" actId="1076"/>
          <ac:spMkLst>
            <pc:docMk/>
            <pc:sldMk cId="373691545" sldId="457"/>
            <ac:spMk id="4" creationId="{DDB97FBF-4D76-4BE7-A97A-89CD40C51836}"/>
          </ac:spMkLst>
        </pc:spChg>
        <pc:spChg chg="del mod">
          <ac:chgData name="Siegbert Rudolph" userId="2af4d44886c067cc" providerId="LiveId" clId="{DB204FDC-389C-4E82-94D1-540BE8F56DAB}" dt="2020-10-17T10:51:11.125" v="66" actId="478"/>
          <ac:spMkLst>
            <pc:docMk/>
            <pc:sldMk cId="373691545" sldId="457"/>
            <ac:spMk id="5" creationId="{EA88B2D6-8F65-4FC0-AC0D-652DC09937A6}"/>
          </ac:spMkLst>
        </pc:spChg>
      </pc:sldChg>
      <pc:sldChg chg="delSp modSp mod">
        <pc:chgData name="Siegbert Rudolph" userId="2af4d44886c067cc" providerId="LiveId" clId="{DB204FDC-389C-4E82-94D1-540BE8F56DAB}" dt="2020-10-17T10:51:11.125" v="77" actId="1076"/>
        <pc:sldMkLst>
          <pc:docMk/>
          <pc:sldMk cId="717168998" sldId="458"/>
        </pc:sldMkLst>
        <pc:spChg chg="del mod">
          <ac:chgData name="Siegbert Rudolph" userId="2af4d44886c067cc" providerId="LiveId" clId="{DB204FDC-389C-4E82-94D1-540BE8F56DAB}" dt="2020-10-17T10:51:11.125" v="72" actId="478"/>
          <ac:spMkLst>
            <pc:docMk/>
            <pc:sldMk cId="717168998" sldId="458"/>
            <ac:spMk id="3" creationId="{8E9FD8DD-6818-42A8-BEE1-9A5F5A968A1D}"/>
          </ac:spMkLst>
        </pc:spChg>
        <pc:spChg chg="mod">
          <ac:chgData name="Siegbert Rudolph" userId="2af4d44886c067cc" providerId="LiveId" clId="{DB204FDC-389C-4E82-94D1-540BE8F56DAB}" dt="2020-10-17T10:51:11.125" v="77" actId="1076"/>
          <ac:spMkLst>
            <pc:docMk/>
            <pc:sldMk cId="717168998" sldId="458"/>
            <ac:spMk id="4" creationId="{3CA4A3DD-8D2E-415E-BA49-6087CF84028D}"/>
          </ac:spMkLst>
        </pc:spChg>
        <pc:spChg chg="del">
          <ac:chgData name="Siegbert Rudolph" userId="2af4d44886c067cc" providerId="LiveId" clId="{DB204FDC-389C-4E82-94D1-540BE8F56DAB}" dt="2020-10-17T09:54:24.550" v="24" actId="478"/>
          <ac:spMkLst>
            <pc:docMk/>
            <pc:sldMk cId="717168998" sldId="458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DB204FDC-389C-4E82-94D1-540BE8F56DAB}" dt="2020-10-17T10:51:11.125" v="83" actId="1076"/>
        <pc:sldMkLst>
          <pc:docMk/>
          <pc:sldMk cId="0" sldId="593"/>
        </pc:sldMkLst>
        <pc:spChg chg="del mod">
          <ac:chgData name="Siegbert Rudolph" userId="2af4d44886c067cc" providerId="LiveId" clId="{DB204FDC-389C-4E82-94D1-540BE8F56DAB}" dt="2020-10-17T10:51:11.125" v="78" actId="478"/>
          <ac:spMkLst>
            <pc:docMk/>
            <pc:sldMk cId="0" sldId="593"/>
            <ac:spMk id="2" creationId="{FCC84BCA-8330-42C9-BDDC-A532E4B51206}"/>
          </ac:spMkLst>
        </pc:spChg>
        <pc:spChg chg="mod">
          <ac:chgData name="Siegbert Rudolph" userId="2af4d44886c067cc" providerId="LiveId" clId="{DB204FDC-389C-4E82-94D1-540BE8F56DAB}" dt="2020-10-17T10:51:11.125" v="83" actId="1076"/>
          <ac:spMkLst>
            <pc:docMk/>
            <pc:sldMk cId="0" sldId="593"/>
            <ac:spMk id="3" creationId="{513F8EF3-8AF8-45D2-96F9-858D98F32A7E}"/>
          </ac:spMkLst>
        </pc:spChg>
        <pc:spChg chg="del">
          <ac:chgData name="Siegbert Rudolph" userId="2af4d44886c067cc" providerId="LiveId" clId="{DB204FDC-389C-4E82-94D1-540BE8F56DAB}" dt="2020-10-17T09:54:24.550" v="30" actId="478"/>
          <ac:spMkLst>
            <pc:docMk/>
            <pc:sldMk cId="0" sldId="593"/>
            <ac:spMk id="3" creationId="{5D0B86EF-C6A6-45F4-86AB-A911B4E58266}"/>
          </ac:spMkLst>
        </pc:spChg>
      </pc:sldChg>
      <pc:sldChg chg="delSp modSp mod">
        <pc:chgData name="Siegbert Rudolph" userId="2af4d44886c067cc" providerId="LiveId" clId="{DB204FDC-389C-4E82-94D1-540BE8F56DAB}" dt="2020-10-17T10:51:11.141" v="89" actId="1076"/>
        <pc:sldMkLst>
          <pc:docMk/>
          <pc:sldMk cId="1315935367" sldId="594"/>
        </pc:sldMkLst>
        <pc:spChg chg="del mod">
          <ac:chgData name="Siegbert Rudolph" userId="2af4d44886c067cc" providerId="LiveId" clId="{DB204FDC-389C-4E82-94D1-540BE8F56DAB}" dt="2020-10-17T10:51:11.125" v="84" actId="478"/>
          <ac:spMkLst>
            <pc:docMk/>
            <pc:sldMk cId="1315935367" sldId="594"/>
            <ac:spMk id="2" creationId="{E9E4C51A-1703-4880-BDDF-14EE8E952B63}"/>
          </ac:spMkLst>
        </pc:spChg>
        <pc:spChg chg="del">
          <ac:chgData name="Siegbert Rudolph" userId="2af4d44886c067cc" providerId="LiveId" clId="{DB204FDC-389C-4E82-94D1-540BE8F56DAB}" dt="2020-10-17T09:54:24.565" v="36" actId="478"/>
          <ac:spMkLst>
            <pc:docMk/>
            <pc:sldMk cId="1315935367" sldId="594"/>
            <ac:spMk id="3" creationId="{5D0B86EF-C6A6-45F4-86AB-A911B4E58266}"/>
          </ac:spMkLst>
        </pc:spChg>
        <pc:spChg chg="mod">
          <ac:chgData name="Siegbert Rudolph" userId="2af4d44886c067cc" providerId="LiveId" clId="{DB204FDC-389C-4E82-94D1-540BE8F56DAB}" dt="2020-10-17T10:51:11.141" v="89" actId="1076"/>
          <ac:spMkLst>
            <pc:docMk/>
            <pc:sldMk cId="1315935367" sldId="594"/>
            <ac:spMk id="3" creationId="{C5940594-DA97-4E92-8045-576EF1E1524C}"/>
          </ac:spMkLst>
        </pc:spChg>
      </pc:sldChg>
    </pc:docChg>
  </pc:docChgLst>
  <pc:docChgLst>
    <pc:chgData name="Siegbert Rudolph" userId="2af4d44886c067cc" providerId="LiveId" clId="{33A4AF0D-DE3A-4DF9-BA83-1F6BF4AA6B05}"/>
    <pc:docChg chg="custSel addSld modSld">
      <pc:chgData name="Siegbert Rudolph" userId="2af4d44886c067cc" providerId="LiveId" clId="{33A4AF0D-DE3A-4DF9-BA83-1F6BF4AA6B05}" dt="2021-03-25T15:32:27.243" v="17" actId="207"/>
      <pc:docMkLst>
        <pc:docMk/>
      </pc:docMkLst>
      <pc:sldChg chg="addSp delSp modSp mod delAnim modAnim">
        <pc:chgData name="Siegbert Rudolph" userId="2af4d44886c067cc" providerId="LiveId" clId="{33A4AF0D-DE3A-4DF9-BA83-1F6BF4AA6B05}" dt="2021-03-25T15:31:37.591" v="13"/>
        <pc:sldMkLst>
          <pc:docMk/>
          <pc:sldMk cId="792690416" sldId="455"/>
        </pc:sldMkLst>
        <pc:spChg chg="mod">
          <ac:chgData name="Siegbert Rudolph" userId="2af4d44886c067cc" providerId="LiveId" clId="{33A4AF0D-DE3A-4DF9-BA83-1F6BF4AA6B05}" dt="2021-03-25T15:30:33.663" v="4" actId="1038"/>
          <ac:spMkLst>
            <pc:docMk/>
            <pc:sldMk cId="792690416" sldId="455"/>
            <ac:spMk id="29" creationId="{C9B6D4F0-E711-47A2-9502-CED9420C0066}"/>
          </ac:spMkLst>
        </pc:spChg>
        <pc:spChg chg="mod">
          <ac:chgData name="Siegbert Rudolph" userId="2af4d44886c067cc" providerId="LiveId" clId="{33A4AF0D-DE3A-4DF9-BA83-1F6BF4AA6B05}" dt="2021-03-25T15:30:33.663" v="4" actId="1038"/>
          <ac:spMkLst>
            <pc:docMk/>
            <pc:sldMk cId="792690416" sldId="455"/>
            <ac:spMk id="36" creationId="{2C58E5A9-85F8-411D-9C5E-C82CDA6363C3}"/>
          </ac:spMkLst>
        </pc:spChg>
        <pc:spChg chg="mod">
          <ac:chgData name="Siegbert Rudolph" userId="2af4d44886c067cc" providerId="LiveId" clId="{33A4AF0D-DE3A-4DF9-BA83-1F6BF4AA6B05}" dt="2021-03-25T15:30:29.838" v="1" actId="20577"/>
          <ac:spMkLst>
            <pc:docMk/>
            <pc:sldMk cId="792690416" sldId="455"/>
            <ac:spMk id="131" creationId="{00000000-0000-0000-0000-000000000000}"/>
          </ac:spMkLst>
        </pc:spChg>
        <pc:picChg chg="del mod">
          <ac:chgData name="Siegbert Rudolph" userId="2af4d44886c067cc" providerId="LiveId" clId="{33A4AF0D-DE3A-4DF9-BA83-1F6BF4AA6B05}" dt="2021-03-25T15:30:46.453" v="5" actId="478"/>
          <ac:picMkLst>
            <pc:docMk/>
            <pc:sldMk cId="792690416" sldId="455"/>
            <ac:picMk id="3" creationId="{A2577067-D5B3-4ED7-AFAB-F25C6E21A653}"/>
          </ac:picMkLst>
        </pc:picChg>
        <pc:picChg chg="add mod">
          <ac:chgData name="Siegbert Rudolph" userId="2af4d44886c067cc" providerId="LiveId" clId="{33A4AF0D-DE3A-4DF9-BA83-1F6BF4AA6B05}" dt="2021-03-25T15:31:20.645" v="11" actId="1076"/>
          <ac:picMkLst>
            <pc:docMk/>
            <pc:sldMk cId="792690416" sldId="455"/>
            <ac:picMk id="5" creationId="{7CE319FD-B713-4469-A7FD-0E7520669037}"/>
          </ac:picMkLst>
        </pc:picChg>
      </pc:sldChg>
      <pc:sldChg chg="modSp mod">
        <pc:chgData name="Siegbert Rudolph" userId="2af4d44886c067cc" providerId="LiveId" clId="{33A4AF0D-DE3A-4DF9-BA83-1F6BF4AA6B05}" dt="2021-03-25T15:32:27.243" v="17" actId="207"/>
        <pc:sldMkLst>
          <pc:docMk/>
          <pc:sldMk cId="1315935367" sldId="594"/>
        </pc:sldMkLst>
        <pc:spChg chg="mod">
          <ac:chgData name="Siegbert Rudolph" userId="2af4d44886c067cc" providerId="LiveId" clId="{33A4AF0D-DE3A-4DF9-BA83-1F6BF4AA6B05}" dt="2021-03-25T15:32:27.243" v="17" actId="207"/>
          <ac:spMkLst>
            <pc:docMk/>
            <pc:sldMk cId="1315935367" sldId="594"/>
            <ac:spMk id="26" creationId="{9BC0AD23-2161-491C-8F93-5D9A6C0E02B1}"/>
          </ac:spMkLst>
        </pc:spChg>
      </pc:sldChg>
      <pc:sldChg chg="delSp add mod delAnim">
        <pc:chgData name="Siegbert Rudolph" userId="2af4d44886c067cc" providerId="LiveId" clId="{33A4AF0D-DE3A-4DF9-BA83-1F6BF4AA6B05}" dt="2021-03-25T15:31:00.601" v="8" actId="478"/>
        <pc:sldMkLst>
          <pc:docMk/>
          <pc:sldMk cId="3167600007" sldId="595"/>
        </pc:sldMkLst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8" creationId="{DD93202D-019C-4A68-AFC0-2CD5D832BB5D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26" creationId="{F63F64B7-CC99-436E-B727-EFE546DAB057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29" creationId="{C9B6D4F0-E711-47A2-9502-CED9420C0066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30" creationId="{642C05FA-94C0-4CC0-B94F-5D491DBFE835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31" creationId="{0E504805-ABDD-4972-B5FC-C7D5FA3CF7D8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32" creationId="{A1597814-2A6D-42C1-BBFF-744B98E4C08E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34" creationId="{272F982B-AEF0-4138-9957-658E07DDC937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35" creationId="{BBD72B83-A2AB-4468-B512-187E8405D1B1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36" creationId="{2C58E5A9-85F8-411D-9C5E-C82CDA6363C3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37" creationId="{A5ABDE6D-7DF2-478C-B627-ADA0B5F76F10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42" creationId="{0E2B4083-9D10-449F-B2A8-31D5D070235F}"/>
          </ac:spMkLst>
        </pc:spChg>
        <pc:spChg chg="del">
          <ac:chgData name="Siegbert Rudolph" userId="2af4d44886c067cc" providerId="LiveId" clId="{33A4AF0D-DE3A-4DF9-BA83-1F6BF4AA6B05}" dt="2021-03-25T15:31:00.601" v="8" actId="478"/>
          <ac:spMkLst>
            <pc:docMk/>
            <pc:sldMk cId="3167600007" sldId="595"/>
            <ac:spMk id="43" creationId="{23659C55-E29F-4A43-A95E-FA68FA6B1E40}"/>
          </ac:spMkLst>
        </pc:spChg>
        <pc:spChg chg="del">
          <ac:chgData name="Siegbert Rudolph" userId="2af4d44886c067cc" providerId="LiveId" clId="{33A4AF0D-DE3A-4DF9-BA83-1F6BF4AA6B05}" dt="2021-03-25T15:31:00.601" v="8" actId="478"/>
          <ac:spMkLst>
            <pc:docMk/>
            <pc:sldMk cId="3167600007" sldId="595"/>
            <ac:spMk id="44" creationId="{9C7D2DF6-6A6E-4B30-B6B8-C795BA879E03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45" creationId="{030B0FA8-D17E-480A-994A-28C6E2F5BE91}"/>
          </ac:spMkLst>
        </pc:spChg>
        <pc:spChg chg="del">
          <ac:chgData name="Siegbert Rudolph" userId="2af4d44886c067cc" providerId="LiveId" clId="{33A4AF0D-DE3A-4DF9-BA83-1F6BF4AA6B05}" dt="2021-03-25T15:31:00.601" v="8" actId="478"/>
          <ac:spMkLst>
            <pc:docMk/>
            <pc:sldMk cId="3167600007" sldId="595"/>
            <ac:spMk id="46" creationId="{6C6E556B-71D3-4B98-BA72-02A76F84F511}"/>
          </ac:spMkLst>
        </pc:spChg>
        <pc:spChg chg="del">
          <ac:chgData name="Siegbert Rudolph" userId="2af4d44886c067cc" providerId="LiveId" clId="{33A4AF0D-DE3A-4DF9-BA83-1F6BF4AA6B05}" dt="2021-03-25T15:31:00.601" v="8" actId="478"/>
          <ac:spMkLst>
            <pc:docMk/>
            <pc:sldMk cId="3167600007" sldId="595"/>
            <ac:spMk id="47" creationId="{3454C0D2-83A9-4ACC-9B5D-B5462D31859C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48" creationId="{D7395340-0AF4-4195-987D-DE900CC9D672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49" creationId="{ED837349-6C4D-4F14-9E9D-7AB260DECD29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50" creationId="{A338B442-F816-4541-AD19-766F59DC94B1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51" creationId="{1807E75D-6C00-4500-9B55-BBB5586EA40A}"/>
          </ac:spMkLst>
        </pc:spChg>
        <pc:spChg chg="del">
          <ac:chgData name="Siegbert Rudolph" userId="2af4d44886c067cc" providerId="LiveId" clId="{33A4AF0D-DE3A-4DF9-BA83-1F6BF4AA6B05}" dt="2021-03-25T15:30:58.362" v="7" actId="478"/>
          <ac:spMkLst>
            <pc:docMk/>
            <pc:sldMk cId="3167600007" sldId="595"/>
            <ac:spMk id="145" creationId="{00000000-0000-0000-0000-000000000000}"/>
          </ac:spMkLst>
        </pc:spChg>
      </pc:sldChg>
    </pc:docChg>
  </pc:docChgLst>
  <pc:docChgLst>
    <pc:chgData name="Siegbert Rudolph" userId="2af4d44886c067cc" providerId="LiveId" clId="{7DE58CA6-0408-48FE-B525-79EAC3C3673A}"/>
    <pc:docChg chg="custSel modSld">
      <pc:chgData name="Siegbert Rudolph" userId="2af4d44886c067cc" providerId="LiveId" clId="{7DE58CA6-0408-48FE-B525-79EAC3C3673A}" dt="2021-06-22T16:14:44.100" v="53" actId="1076"/>
      <pc:docMkLst>
        <pc:docMk/>
      </pc:docMkLst>
      <pc:sldChg chg="delSp modSp mod">
        <pc:chgData name="Siegbert Rudolph" userId="2af4d44886c067cc" providerId="LiveId" clId="{7DE58CA6-0408-48FE-B525-79EAC3C3673A}" dt="2021-06-22T16:14:44.069" v="5" actId="1076"/>
        <pc:sldMkLst>
          <pc:docMk/>
          <pc:sldMk cId="0" sldId="296"/>
        </pc:sldMkLst>
        <pc:spChg chg="mod">
          <ac:chgData name="Siegbert Rudolph" userId="2af4d44886c067cc" providerId="LiveId" clId="{7DE58CA6-0408-48FE-B525-79EAC3C3673A}" dt="2021-06-22T16:14:44.069" v="5" actId="1076"/>
          <ac:spMkLst>
            <pc:docMk/>
            <pc:sldMk cId="0" sldId="296"/>
            <ac:spMk id="2" creationId="{76F74927-B963-4F07-9D31-A330A1E35F8A}"/>
          </ac:spMkLst>
        </pc:spChg>
        <pc:spChg chg="del">
          <ac:chgData name="Siegbert Rudolph" userId="2af4d44886c067cc" providerId="LiveId" clId="{7DE58CA6-0408-48FE-B525-79EAC3C3673A}" dt="2021-06-22T16:14:44.069" v="0" actId="478"/>
          <ac:spMkLst>
            <pc:docMk/>
            <pc:sldMk cId="0" sldId="296"/>
            <ac:spMk id="3" creationId="{53B0444E-7B19-484F-9FD0-FA94FB31D6BD}"/>
          </ac:spMkLst>
        </pc:spChg>
      </pc:sldChg>
      <pc:sldChg chg="delSp modSp mod">
        <pc:chgData name="Siegbert Rudolph" userId="2af4d44886c067cc" providerId="LiveId" clId="{7DE58CA6-0408-48FE-B525-79EAC3C3673A}" dt="2021-06-22T16:14:44.100" v="53" actId="1076"/>
        <pc:sldMkLst>
          <pc:docMk/>
          <pc:sldMk cId="0" sldId="334"/>
        </pc:sldMkLst>
        <pc:spChg chg="mod">
          <ac:chgData name="Siegbert Rudolph" userId="2af4d44886c067cc" providerId="LiveId" clId="{7DE58CA6-0408-48FE-B525-79EAC3C3673A}" dt="2021-06-22T16:14:44.100" v="53" actId="1076"/>
          <ac:spMkLst>
            <pc:docMk/>
            <pc:sldMk cId="0" sldId="334"/>
            <ac:spMk id="2" creationId="{8A4C3E4A-A89F-426B-93A6-ABB35D3D642D}"/>
          </ac:spMkLst>
        </pc:spChg>
        <pc:spChg chg="del">
          <ac:chgData name="Siegbert Rudolph" userId="2af4d44886c067cc" providerId="LiveId" clId="{7DE58CA6-0408-48FE-B525-79EAC3C3673A}" dt="2021-06-22T16:14:44.100" v="48" actId="478"/>
          <ac:spMkLst>
            <pc:docMk/>
            <pc:sldMk cId="0" sldId="334"/>
            <ac:spMk id="5" creationId="{86BB4844-BC5E-45C5-8545-AE498E860515}"/>
          </ac:spMkLst>
        </pc:spChg>
      </pc:sldChg>
      <pc:sldChg chg="delSp modSp mod">
        <pc:chgData name="Siegbert Rudolph" userId="2af4d44886c067cc" providerId="LiveId" clId="{7DE58CA6-0408-48FE-B525-79EAC3C3673A}" dt="2021-06-22T16:14:44.084" v="11" actId="1076"/>
        <pc:sldMkLst>
          <pc:docMk/>
          <pc:sldMk cId="792690416" sldId="455"/>
        </pc:sldMkLst>
        <pc:spChg chg="del">
          <ac:chgData name="Siegbert Rudolph" userId="2af4d44886c067cc" providerId="LiveId" clId="{7DE58CA6-0408-48FE-B525-79EAC3C3673A}" dt="2021-06-22T16:14:44.069" v="6" actId="478"/>
          <ac:spMkLst>
            <pc:docMk/>
            <pc:sldMk cId="792690416" sldId="455"/>
            <ac:spMk id="3" creationId="{D932C6F7-58E1-4493-87BB-3852CF669320}"/>
          </ac:spMkLst>
        </pc:spChg>
        <pc:spChg chg="mod">
          <ac:chgData name="Siegbert Rudolph" userId="2af4d44886c067cc" providerId="LiveId" clId="{7DE58CA6-0408-48FE-B525-79EAC3C3673A}" dt="2021-06-22T16:14:44.084" v="11" actId="1076"/>
          <ac:spMkLst>
            <pc:docMk/>
            <pc:sldMk cId="792690416" sldId="455"/>
            <ac:spMk id="4" creationId="{4749E67B-5DE1-45C8-BA47-CC21B37F848B}"/>
          </ac:spMkLst>
        </pc:spChg>
      </pc:sldChg>
      <pc:sldChg chg="delSp modSp mod">
        <pc:chgData name="Siegbert Rudolph" userId="2af4d44886c067cc" providerId="LiveId" clId="{7DE58CA6-0408-48FE-B525-79EAC3C3673A}" dt="2021-06-22T16:14:44.084" v="23" actId="1076"/>
        <pc:sldMkLst>
          <pc:docMk/>
          <pc:sldMk cId="2002025253" sldId="456"/>
        </pc:sldMkLst>
        <pc:spChg chg="del">
          <ac:chgData name="Siegbert Rudolph" userId="2af4d44886c067cc" providerId="LiveId" clId="{7DE58CA6-0408-48FE-B525-79EAC3C3673A}" dt="2021-06-22T16:14:44.084" v="18" actId="478"/>
          <ac:spMkLst>
            <pc:docMk/>
            <pc:sldMk cId="2002025253" sldId="456"/>
            <ac:spMk id="3" creationId="{71F0B2C9-B70F-429B-BD5F-D54825D93E58}"/>
          </ac:spMkLst>
        </pc:spChg>
        <pc:spChg chg="mod">
          <ac:chgData name="Siegbert Rudolph" userId="2af4d44886c067cc" providerId="LiveId" clId="{7DE58CA6-0408-48FE-B525-79EAC3C3673A}" dt="2021-06-22T16:14:44.084" v="23" actId="1076"/>
          <ac:spMkLst>
            <pc:docMk/>
            <pc:sldMk cId="2002025253" sldId="456"/>
            <ac:spMk id="4" creationId="{01C9B07E-83B8-4C6B-8447-1CE1AD55A68C}"/>
          </ac:spMkLst>
        </pc:spChg>
      </pc:sldChg>
      <pc:sldChg chg="delSp modSp mod">
        <pc:chgData name="Siegbert Rudolph" userId="2af4d44886c067cc" providerId="LiveId" clId="{7DE58CA6-0408-48FE-B525-79EAC3C3673A}" dt="2021-06-22T16:14:44.084" v="29" actId="1076"/>
        <pc:sldMkLst>
          <pc:docMk/>
          <pc:sldMk cId="373691545" sldId="457"/>
        </pc:sldMkLst>
        <pc:spChg chg="mod">
          <ac:chgData name="Siegbert Rudolph" userId="2af4d44886c067cc" providerId="LiveId" clId="{7DE58CA6-0408-48FE-B525-79EAC3C3673A}" dt="2021-06-22T16:14:44.084" v="29" actId="1076"/>
          <ac:spMkLst>
            <pc:docMk/>
            <pc:sldMk cId="373691545" sldId="457"/>
            <ac:spMk id="4" creationId="{E189DBA6-F66E-4D43-A954-AC453DD25820}"/>
          </ac:spMkLst>
        </pc:spChg>
        <pc:spChg chg="del">
          <ac:chgData name="Siegbert Rudolph" userId="2af4d44886c067cc" providerId="LiveId" clId="{7DE58CA6-0408-48FE-B525-79EAC3C3673A}" dt="2021-06-22T16:14:44.084" v="24" actId="478"/>
          <ac:spMkLst>
            <pc:docMk/>
            <pc:sldMk cId="373691545" sldId="457"/>
            <ac:spMk id="5" creationId="{17024C83-25EA-4EF2-B067-EE0DA79A2340}"/>
          </ac:spMkLst>
        </pc:spChg>
      </pc:sldChg>
      <pc:sldChg chg="delSp modSp mod">
        <pc:chgData name="Siegbert Rudolph" userId="2af4d44886c067cc" providerId="LiveId" clId="{7DE58CA6-0408-48FE-B525-79EAC3C3673A}" dt="2021-06-22T16:14:44.100" v="35" actId="1076"/>
        <pc:sldMkLst>
          <pc:docMk/>
          <pc:sldMk cId="717168998" sldId="458"/>
        </pc:sldMkLst>
        <pc:spChg chg="del">
          <ac:chgData name="Siegbert Rudolph" userId="2af4d44886c067cc" providerId="LiveId" clId="{7DE58CA6-0408-48FE-B525-79EAC3C3673A}" dt="2021-06-22T16:14:44.084" v="30" actId="478"/>
          <ac:spMkLst>
            <pc:docMk/>
            <pc:sldMk cId="717168998" sldId="458"/>
            <ac:spMk id="3" creationId="{7CD9B243-3403-437A-86AD-D07E20A27A6A}"/>
          </ac:spMkLst>
        </pc:spChg>
        <pc:spChg chg="mod">
          <ac:chgData name="Siegbert Rudolph" userId="2af4d44886c067cc" providerId="LiveId" clId="{7DE58CA6-0408-48FE-B525-79EAC3C3673A}" dt="2021-06-22T16:14:44.100" v="35" actId="1076"/>
          <ac:spMkLst>
            <pc:docMk/>
            <pc:sldMk cId="717168998" sldId="458"/>
            <ac:spMk id="4" creationId="{EC301723-63AE-4E79-8D4A-B7473F49FC08}"/>
          </ac:spMkLst>
        </pc:spChg>
      </pc:sldChg>
      <pc:sldChg chg="delSp modSp mod">
        <pc:chgData name="Siegbert Rudolph" userId="2af4d44886c067cc" providerId="LiveId" clId="{7DE58CA6-0408-48FE-B525-79EAC3C3673A}" dt="2021-06-22T16:14:44.100" v="41" actId="1076"/>
        <pc:sldMkLst>
          <pc:docMk/>
          <pc:sldMk cId="0" sldId="593"/>
        </pc:sldMkLst>
        <pc:spChg chg="del">
          <ac:chgData name="Siegbert Rudolph" userId="2af4d44886c067cc" providerId="LiveId" clId="{7DE58CA6-0408-48FE-B525-79EAC3C3673A}" dt="2021-06-22T16:14:44.100" v="36" actId="478"/>
          <ac:spMkLst>
            <pc:docMk/>
            <pc:sldMk cId="0" sldId="593"/>
            <ac:spMk id="2" creationId="{119A95A9-EA5D-497E-B948-D57334D636F6}"/>
          </ac:spMkLst>
        </pc:spChg>
        <pc:spChg chg="mod">
          <ac:chgData name="Siegbert Rudolph" userId="2af4d44886c067cc" providerId="LiveId" clId="{7DE58CA6-0408-48FE-B525-79EAC3C3673A}" dt="2021-06-22T16:14:44.100" v="41" actId="1076"/>
          <ac:spMkLst>
            <pc:docMk/>
            <pc:sldMk cId="0" sldId="593"/>
            <ac:spMk id="3" creationId="{44A26B19-4CF4-455E-9B24-F04BEACA0884}"/>
          </ac:spMkLst>
        </pc:spChg>
      </pc:sldChg>
      <pc:sldChg chg="delSp modSp mod">
        <pc:chgData name="Siegbert Rudolph" userId="2af4d44886c067cc" providerId="LiveId" clId="{7DE58CA6-0408-48FE-B525-79EAC3C3673A}" dt="2021-06-22T16:14:44.100" v="47" actId="1076"/>
        <pc:sldMkLst>
          <pc:docMk/>
          <pc:sldMk cId="1315935367" sldId="594"/>
        </pc:sldMkLst>
        <pc:spChg chg="del">
          <ac:chgData name="Siegbert Rudolph" userId="2af4d44886c067cc" providerId="LiveId" clId="{7DE58CA6-0408-48FE-B525-79EAC3C3673A}" dt="2021-06-22T16:14:44.100" v="42" actId="478"/>
          <ac:spMkLst>
            <pc:docMk/>
            <pc:sldMk cId="1315935367" sldId="594"/>
            <ac:spMk id="2" creationId="{AC866CE0-2C0F-45B1-8175-CC52BDC7A4E5}"/>
          </ac:spMkLst>
        </pc:spChg>
        <pc:spChg chg="mod">
          <ac:chgData name="Siegbert Rudolph" userId="2af4d44886c067cc" providerId="LiveId" clId="{7DE58CA6-0408-48FE-B525-79EAC3C3673A}" dt="2021-06-22T16:14:44.100" v="47" actId="1076"/>
          <ac:spMkLst>
            <pc:docMk/>
            <pc:sldMk cId="1315935367" sldId="594"/>
            <ac:spMk id="3" creationId="{2EC0657B-80EC-454C-BB87-CFC7B9F6A1F6}"/>
          </ac:spMkLst>
        </pc:spChg>
      </pc:sldChg>
      <pc:sldChg chg="delSp modSp mod">
        <pc:chgData name="Siegbert Rudolph" userId="2af4d44886c067cc" providerId="LiveId" clId="{7DE58CA6-0408-48FE-B525-79EAC3C3673A}" dt="2021-06-22T16:14:44.084" v="17" actId="1076"/>
        <pc:sldMkLst>
          <pc:docMk/>
          <pc:sldMk cId="3167600007" sldId="595"/>
        </pc:sldMkLst>
        <pc:spChg chg="del">
          <ac:chgData name="Siegbert Rudolph" userId="2af4d44886c067cc" providerId="LiveId" clId="{7DE58CA6-0408-48FE-B525-79EAC3C3673A}" dt="2021-06-22T16:14:44.084" v="12" actId="478"/>
          <ac:spMkLst>
            <pc:docMk/>
            <pc:sldMk cId="3167600007" sldId="595"/>
            <ac:spMk id="3" creationId="{802D5798-D574-4CA3-A0CC-AD71C0C9A110}"/>
          </ac:spMkLst>
        </pc:spChg>
        <pc:spChg chg="mod">
          <ac:chgData name="Siegbert Rudolph" userId="2af4d44886c067cc" providerId="LiveId" clId="{7DE58CA6-0408-48FE-B525-79EAC3C3673A}" dt="2021-06-22T16:14:44.084" v="17" actId="1076"/>
          <ac:spMkLst>
            <pc:docMk/>
            <pc:sldMk cId="3167600007" sldId="595"/>
            <ac:spMk id="4" creationId="{1C0BD130-2D88-46DA-8E25-EC55FA21F4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416" y="4687052"/>
            <a:ext cx="5388931" cy="443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35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44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5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0A155F3B-9F7C-4CB0-83DA-0CFF7D04DF6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>
                <a:latin typeface="Arial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>
                <a:latin typeface="Arial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>
                <a:latin typeface="Arial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70025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>
                <a:latin typeface="Arial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>
                <a:latin typeface="Arial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>
                <a:latin typeface="Arial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397000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>
                <a:latin typeface="Arial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525094" y="1844675"/>
            <a:ext cx="16402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Arial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Arial" pitchFamily="34" charset="0"/>
              </a:rPr>
              <a:t>Titel:</a:t>
            </a:r>
          </a:p>
          <a:p>
            <a:pPr algn="r"/>
            <a:endParaRPr lang="de-DE" sz="2000" b="1" dirty="0">
              <a:latin typeface="Arial" pitchFamily="34" charset="0"/>
            </a:endParaRPr>
          </a:p>
          <a:p>
            <a:pPr algn="r"/>
            <a:r>
              <a:rPr lang="de-DE" sz="2000" b="1" dirty="0">
                <a:latin typeface="Arial" pitchFamily="34" charset="0"/>
              </a:rPr>
              <a:t>Quelle:</a:t>
            </a:r>
          </a:p>
          <a:p>
            <a:pPr algn="r"/>
            <a:r>
              <a:rPr lang="de-DE" sz="2000" b="1" dirty="0">
                <a:latin typeface="Arial" pitchFamily="34" charset="0"/>
              </a:rPr>
              <a:t>Leseübung: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chemeClr val="bg1"/>
                </a:solidFill>
                <a:latin typeface="Arial" pitchFamily="34" charset="0"/>
              </a:rPr>
              <a:t>Titel:</a:t>
            </a:r>
          </a:p>
          <a:p>
            <a:r>
              <a:rPr lang="de-DE" sz="2000">
                <a:solidFill>
                  <a:schemeClr val="bg1"/>
                </a:solidFill>
                <a:latin typeface="Arial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512512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Arial" pitchFamily="34" charset="0"/>
              </a:rPr>
              <a:t>Da stimmt was nicht</a:t>
            </a:r>
          </a:p>
          <a:p>
            <a:r>
              <a:rPr lang="de-DE" sz="3200" b="1" dirty="0">
                <a:latin typeface="Arial" pitchFamily="34" charset="0"/>
              </a:rPr>
              <a:t>Bravo, Jugendfeuerwehr!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34392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2000" b="1" dirty="0">
              <a:latin typeface="Arial" pitchFamily="34" charset="0"/>
            </a:endParaRPr>
          </a:p>
          <a:p>
            <a:r>
              <a:rPr lang="de-DE" sz="2000" b="1" dirty="0">
                <a:latin typeface="Arial" pitchFamily="34" charset="0"/>
              </a:rPr>
              <a:t>Hallo Welt - Domino Verlag</a:t>
            </a:r>
          </a:p>
          <a:p>
            <a:r>
              <a:rPr lang="de-DE" sz="2000" b="1" dirty="0">
                <a:latin typeface="Arial" pitchFamily="34" charset="0"/>
              </a:rPr>
              <a:t>Siegbert Rudolph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287597" y="4775051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F6F7FB-64F8-68B5-4298-4BA9B9715022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Bravo Jugendfeuerwehr!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 füllten und schepperten Sandsäcke.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Viele Mädchen und Mütter von der Jungendfeuerwehr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halfen</a:t>
            </a:r>
            <a:r>
              <a:rPr kumimoji="0" lang="de-DE" altLang="de-DE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in den kommenden Wochen mit,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baseline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für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das verheerende Hochwasser anzukämpfen.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Weil sich die Jugendfeuerwehr auch sonst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nie vorbildlich für andere einsetzt,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wurde</a:t>
            </a:r>
            <a:r>
              <a:rPr kumimoji="0" lang="de-DE" altLang="de-DE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er jetzt mit einem Preis geehrt.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Jugendfeuerwehr ist eine unwichtige Einrichtung.</a:t>
            </a:r>
            <a:r>
              <a:rPr kumimoji="0" lang="de-DE" altLang="de-DE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                                             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1981683" y="1628577"/>
            <a:ext cx="149404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1981682" y="1653523"/>
            <a:ext cx="149404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385464" y="158040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schleppten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2411759" y="2167309"/>
            <a:ext cx="91798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460322" y="2192255"/>
            <a:ext cx="84597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827893" y="2119132"/>
            <a:ext cx="992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Jungen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1798725" y="2696876"/>
            <a:ext cx="154503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1847288" y="2721822"/>
            <a:ext cx="142383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183485" y="2648699"/>
            <a:ext cx="1636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vergangenen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179512" y="3223358"/>
            <a:ext cx="4942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28075" y="3248304"/>
            <a:ext cx="45549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960941" y="3175181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gegen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161739" y="4289807"/>
            <a:ext cx="53633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210301" y="4314753"/>
            <a:ext cx="49426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896821" y="4265076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immer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977273" y="4833606"/>
            <a:ext cx="33183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1025835" y="4858552"/>
            <a:ext cx="30580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8280044" y="4808875"/>
            <a:ext cx="54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9B6D4F0-E711-47A2-9502-CED9420C0066}"/>
              </a:ext>
            </a:extLst>
          </p:cNvPr>
          <p:cNvSpPr/>
          <p:nvPr/>
        </p:nvSpPr>
        <p:spPr>
          <a:xfrm>
            <a:off x="3656424" y="5373633"/>
            <a:ext cx="134762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2C58E5A9-85F8-411D-9C5E-C82CDA6363C3}"/>
              </a:ext>
            </a:extLst>
          </p:cNvPr>
          <p:cNvSpPr/>
          <p:nvPr/>
        </p:nvSpPr>
        <p:spPr>
          <a:xfrm>
            <a:off x="3704986" y="5398579"/>
            <a:ext cx="124190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5ABDE6D-7DF2-478C-B627-ADA0B5F76F10}"/>
              </a:ext>
            </a:extLst>
          </p:cNvPr>
          <p:cNvSpPr txBox="1"/>
          <p:nvPr/>
        </p:nvSpPr>
        <p:spPr>
          <a:xfrm>
            <a:off x="7452047" y="5348902"/>
            <a:ext cx="1368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wichtige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CE319FD-B713-4469-A7FD-0E7520669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20" y="1108988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62BF75E-878C-8D3D-C1CD-EAB7A0142823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79269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29" grpId="0" animBg="1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In Deutschland machen 240.000 Erwachsene und Jugendliche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</a:t>
            </a:r>
            <a:r>
              <a:rPr kumimoji="0" lang="de-DE" altLang="de-DE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der Jugendfeuerwehr mit. Als Stellvertreter gegen alle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baseline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durften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aus keinem Bundesland vier Mitglieder nach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Hamburg fahren. Dort wurde ihnen der Preis abgenommen.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Mit der Auszeichnung wurde der Ersatz der freiwilligen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jungen Helfer gewürdigt. Denn in halb Deutschland gibt 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Tausende Jugendfeuerwehrgruppen. Hier lernen Mädchen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und Jungen ab sechs Jahren, wie Brände geschürt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und im Ernstfall erkämpft werden.                                                  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3942052" y="1100913"/>
            <a:ext cx="14350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3942052" y="1125859"/>
            <a:ext cx="143500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8054031" y="105273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Kinder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5761819" y="1629353"/>
            <a:ext cx="75439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5748989" y="1654299"/>
            <a:ext cx="69521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454781" y="1581176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1586806" y="2158920"/>
            <a:ext cx="99875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1635368" y="2183866"/>
            <a:ext cx="92040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082884" y="2110743"/>
            <a:ext cx="889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einem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5328497" y="2692655"/>
            <a:ext cx="17614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5377060" y="2717601"/>
            <a:ext cx="162331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587556" y="2637225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überreicht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3930144" y="3216682"/>
            <a:ext cx="8000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3978706" y="3241628"/>
            <a:ext cx="73731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975483" y="3172906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Einsatz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4073616" y="3741763"/>
            <a:ext cx="58643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4122179" y="3766709"/>
            <a:ext cx="54042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8082884" y="3717032"/>
            <a:ext cx="88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4916782" y="4827687"/>
            <a:ext cx="114394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4965344" y="4852633"/>
            <a:ext cx="105420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836021" y="4789347"/>
            <a:ext cx="1136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gelöscht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2094231" y="5357877"/>
            <a:ext cx="119134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2142794" y="5382823"/>
            <a:ext cx="109789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67625" y="5333146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bekämpft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AAEB6B6-5376-42F0-86D7-442945E1F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20" y="1032001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D3E2AED-9BC3-5C2A-07D7-40CC59B5A387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10855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Jugendfeuerwehr ist aber auch sonst zur Schnelle,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wenn mal „Not am Mann kommt“.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So wie bei der Hochwasserkatastrophe in einigen Wochen.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Außerdem engagiert sich die Jugendfeuerwehr beim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Umweltschmutz, veranstaltet Zeltlager und Freizeitfahrten.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Den Preis bekam die Jugendfeuerwehr aber, weil dort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Kinder mit unterschiedlicher Herkunft gemeinsam passiv sind.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Das heißt: Man macht sich dort gegen Inklusion stark.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Klar, dass die Verantwortlichen jetzt brav sind. 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5369240" y="1147153"/>
            <a:ext cx="11469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5369239" y="1172099"/>
            <a:ext cx="114697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8134180" y="1098976"/>
            <a:ext cx="838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Stelle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3144670" y="1675593"/>
            <a:ext cx="83403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3131840" y="1700539"/>
            <a:ext cx="76861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509283" y="1627416"/>
            <a:ext cx="463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4653366" y="2205160"/>
            <a:ext cx="28583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4701928" y="2230106"/>
            <a:ext cx="26341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425927" y="2156983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vor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179512" y="3274889"/>
            <a:ext cx="20882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28075" y="3299835"/>
            <a:ext cx="192442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169173" y="3219459"/>
            <a:ext cx="1803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Umweltschutz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5927225" y="4323997"/>
            <a:ext cx="82084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5975788" y="4348943"/>
            <a:ext cx="75645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8082884" y="4299266"/>
            <a:ext cx="88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aktiv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3836662" y="4873927"/>
            <a:ext cx="80808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3885225" y="4898873"/>
            <a:ext cx="74469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8454781" y="4835587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4474082" y="5404117"/>
            <a:ext cx="64456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4482059" y="5429063"/>
            <a:ext cx="59399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67625" y="5379386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stolz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9DFB82F-A87C-472D-BE5E-1C389E396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20" y="1036276"/>
            <a:ext cx="8852159" cy="52917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2B28D82-70A8-97B7-1F8C-7CED1AB1B255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7369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158029"/>
            <a:ext cx="8791761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„Der Preis ist keine einzigartige Auszeichnung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und ein toller Beleg dafür, das Engagement und Teamgeist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zeitlose Trendsetter ist.“, freute sich der Bundesjugendleiter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der Deutschen Jugendfeuerwehr. Mit der Auszeichnung sind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50.000 Euro verschwunden. Die sollen jetzt eingesetzt werden,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um die Jugendfeuerwehr nicht bekannter zu machen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und noch mehr Kinder und Jungen dafür zu erschrecken.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1835697" y="1202294"/>
            <a:ext cx="72008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1835697" y="1227240"/>
            <a:ext cx="72008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8296084" y="114844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eine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3305916" y="1725065"/>
            <a:ext cx="53074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3293087" y="1750011"/>
            <a:ext cx="48911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302496" y="1676888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dass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2555776" y="2254632"/>
            <a:ext cx="41612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2604338" y="2279578"/>
            <a:ext cx="38348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328144" y="2206455"/>
            <a:ext cx="644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1643118" y="3324361"/>
            <a:ext cx="177708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1691681" y="3349307"/>
            <a:ext cx="163768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581144" y="3268931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verbunden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3106724" y="3872644"/>
            <a:ext cx="68027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3155287" y="3897590"/>
            <a:ext cx="62691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8082884" y="3847913"/>
            <a:ext cx="88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noch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5132065" y="4390309"/>
            <a:ext cx="160017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5180628" y="4415255"/>
            <a:ext cx="147464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581144" y="4351969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begeistern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AF95100-112F-4E0E-BC34-A22C83494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22" y="1048901"/>
            <a:ext cx="8852159" cy="37432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814FB6B-42E1-7406-78F1-4D89AF833F76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71716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9" grpId="0" animBg="1"/>
      <p:bldP spid="50" grpId="0" animBg="1"/>
      <p:bldP spid="51" grpId="0"/>
      <p:bldP spid="36" grpId="0" animBg="1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74730B1-8CD4-40D8-9168-5FB806F5B557}"/>
              </a:ext>
            </a:extLst>
          </p:cNvPr>
          <p:cNvSpPr txBox="1"/>
          <p:nvPr/>
        </p:nvSpPr>
        <p:spPr>
          <a:xfrm>
            <a:off x="381000" y="980728"/>
            <a:ext cx="299152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Bravo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Jugendfeuerwehr!</a:t>
            </a:r>
          </a:p>
        </p:txBody>
      </p:sp>
      <p:sp>
        <p:nvSpPr>
          <p:cNvPr id="20" name="dot_1">
            <a:extLst>
              <a:ext uri="{FF2B5EF4-FFF2-40B4-BE49-F238E27FC236}">
                <a16:creationId xmlns:a16="http://schemas.microsoft.com/office/drawing/2014/main" id="{95DA3E0E-8BA0-4981-AC5C-248126FA89AE}"/>
              </a:ext>
            </a:extLst>
          </p:cNvPr>
          <p:cNvSpPr/>
          <p:nvPr/>
        </p:nvSpPr>
        <p:spPr>
          <a:xfrm>
            <a:off x="190500" y="10649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1506C3B-384D-4540-9C8A-6FB7811A9D13}"/>
              </a:ext>
            </a:extLst>
          </p:cNvPr>
          <p:cNvSpPr txBox="1"/>
          <p:nvPr/>
        </p:nvSpPr>
        <p:spPr>
          <a:xfrm>
            <a:off x="381000" y="1463215"/>
            <a:ext cx="453521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füllten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schleppten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Sandsäcke.</a:t>
            </a:r>
          </a:p>
        </p:txBody>
      </p:sp>
      <p:sp>
        <p:nvSpPr>
          <p:cNvPr id="22" name="dot_2">
            <a:extLst>
              <a:ext uri="{FF2B5EF4-FFF2-40B4-BE49-F238E27FC236}">
                <a16:creationId xmlns:a16="http://schemas.microsoft.com/office/drawing/2014/main" id="{D3E8C160-F46A-4324-85D0-F6A0B3BFB1C0}"/>
              </a:ext>
            </a:extLst>
          </p:cNvPr>
          <p:cNvSpPr/>
          <p:nvPr/>
        </p:nvSpPr>
        <p:spPr>
          <a:xfrm>
            <a:off x="190500" y="15849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E8CEF85-A27D-487D-9C5B-E0D109E2278C}"/>
              </a:ext>
            </a:extLst>
          </p:cNvPr>
          <p:cNvSpPr txBox="1"/>
          <p:nvPr/>
        </p:nvSpPr>
        <p:spPr>
          <a:xfrm>
            <a:off x="381000" y="1945702"/>
            <a:ext cx="6370847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Mädchen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Jungendfeuerwehr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halfen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vergangenen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mit,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verheerende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Hochwasser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anzukämpfen.</a:t>
            </a:r>
          </a:p>
        </p:txBody>
      </p:sp>
      <p:sp>
        <p:nvSpPr>
          <p:cNvPr id="27" name="dot_3">
            <a:extLst>
              <a:ext uri="{FF2B5EF4-FFF2-40B4-BE49-F238E27FC236}">
                <a16:creationId xmlns:a16="http://schemas.microsoft.com/office/drawing/2014/main" id="{8F48AB88-39A1-4E8A-944C-73C6E2E5E0EB}"/>
              </a:ext>
            </a:extLst>
          </p:cNvPr>
          <p:cNvSpPr/>
          <p:nvPr/>
        </p:nvSpPr>
        <p:spPr>
          <a:xfrm>
            <a:off x="190500" y="203373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FC1E2B4-3648-4491-8629-C9BEC1A01A23}"/>
              </a:ext>
            </a:extLst>
          </p:cNvPr>
          <p:cNvSpPr txBox="1"/>
          <p:nvPr/>
        </p:nvSpPr>
        <p:spPr>
          <a:xfrm>
            <a:off x="381000" y="3043742"/>
            <a:ext cx="5944256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Weil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Jugendfeuerwehr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sonst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immer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vorbildlich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andere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einsetzt,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jetzt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Preis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geehrt.</a:t>
            </a:r>
          </a:p>
        </p:txBody>
      </p:sp>
      <p:sp>
        <p:nvSpPr>
          <p:cNvPr id="29" name="dot_4">
            <a:extLst>
              <a:ext uri="{FF2B5EF4-FFF2-40B4-BE49-F238E27FC236}">
                <a16:creationId xmlns:a16="http://schemas.microsoft.com/office/drawing/2014/main" id="{72922283-824B-4D6B-846B-3DEFC2819728}"/>
              </a:ext>
            </a:extLst>
          </p:cNvPr>
          <p:cNvSpPr/>
          <p:nvPr/>
        </p:nvSpPr>
        <p:spPr>
          <a:xfrm>
            <a:off x="190500" y="31559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C52CAB6-1C9E-4050-9A9E-44EF133A2222}"/>
              </a:ext>
            </a:extLst>
          </p:cNvPr>
          <p:cNvSpPr txBox="1"/>
          <p:nvPr/>
        </p:nvSpPr>
        <p:spPr>
          <a:xfrm>
            <a:off x="381000" y="4141782"/>
            <a:ext cx="606929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Jugendfeuerwehr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wichtige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Einrichtung.</a:t>
            </a:r>
          </a:p>
        </p:txBody>
      </p:sp>
      <p:sp>
        <p:nvSpPr>
          <p:cNvPr id="31" name="dot_5">
            <a:extLst>
              <a:ext uri="{FF2B5EF4-FFF2-40B4-BE49-F238E27FC236}">
                <a16:creationId xmlns:a16="http://schemas.microsoft.com/office/drawing/2014/main" id="{4C8F5290-8337-4DE4-B5F1-71D15787F832}"/>
              </a:ext>
            </a:extLst>
          </p:cNvPr>
          <p:cNvSpPr/>
          <p:nvPr/>
        </p:nvSpPr>
        <p:spPr>
          <a:xfrm>
            <a:off x="190500" y="423328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4D156FC-3B0F-460C-8B40-E79C8187AF02}"/>
              </a:ext>
            </a:extLst>
          </p:cNvPr>
          <p:cNvSpPr txBox="1"/>
          <p:nvPr/>
        </p:nvSpPr>
        <p:spPr>
          <a:xfrm>
            <a:off x="381000" y="4624269"/>
            <a:ext cx="6728124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Deutschland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240. 000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Jugendliche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Jugendfeuerwehr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mit.</a:t>
            </a:r>
          </a:p>
          <a:p>
            <a:endParaRPr lang="de-DE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dot_1">
            <a:extLst>
              <a:ext uri="{FF2B5EF4-FFF2-40B4-BE49-F238E27FC236}">
                <a16:creationId xmlns:a16="http://schemas.microsoft.com/office/drawing/2014/main" id="{5C8E0610-99C7-4622-A2BB-7A708013A2ED}"/>
              </a:ext>
            </a:extLst>
          </p:cNvPr>
          <p:cNvSpPr/>
          <p:nvPr/>
        </p:nvSpPr>
        <p:spPr>
          <a:xfrm>
            <a:off x="190500" y="47411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DBBF6AB-8ABC-4570-B2EB-B7501EC9139B}"/>
              </a:ext>
            </a:extLst>
          </p:cNvPr>
          <p:cNvSpPr txBox="1"/>
          <p:nvPr/>
        </p:nvSpPr>
        <p:spPr>
          <a:xfrm>
            <a:off x="381000" y="5301208"/>
            <a:ext cx="6689652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Stellvertreter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durften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Bundesland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Mitglieder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 Hamburg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fahren.</a:t>
            </a:r>
          </a:p>
        </p:txBody>
      </p:sp>
      <p:sp>
        <p:nvSpPr>
          <p:cNvPr id="46" name="dot_3">
            <a:extLst>
              <a:ext uri="{FF2B5EF4-FFF2-40B4-BE49-F238E27FC236}">
                <a16:creationId xmlns:a16="http://schemas.microsoft.com/office/drawing/2014/main" id="{811BA86D-81E4-43FB-9742-86E1D9616E9B}"/>
              </a:ext>
            </a:extLst>
          </p:cNvPr>
          <p:cNvSpPr/>
          <p:nvPr/>
        </p:nvSpPr>
        <p:spPr>
          <a:xfrm>
            <a:off x="190500" y="54686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E8D42D4-69B2-402E-A091-CEF7E6AC0DF1}"/>
              </a:ext>
            </a:extLst>
          </p:cNvPr>
          <p:cNvSpPr txBox="1"/>
          <p:nvPr/>
        </p:nvSpPr>
        <p:spPr>
          <a:xfrm>
            <a:off x="381000" y="5981218"/>
            <a:ext cx="463216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Dort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Preis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überreicht.</a:t>
            </a:r>
          </a:p>
        </p:txBody>
      </p:sp>
      <p:sp>
        <p:nvSpPr>
          <p:cNvPr id="48" name="dot_4">
            <a:extLst>
              <a:ext uri="{FF2B5EF4-FFF2-40B4-BE49-F238E27FC236}">
                <a16:creationId xmlns:a16="http://schemas.microsoft.com/office/drawing/2014/main" id="{E60254B7-F589-4C7C-B668-2BE3B0DDB311}"/>
              </a:ext>
            </a:extLst>
          </p:cNvPr>
          <p:cNvSpPr/>
          <p:nvPr/>
        </p:nvSpPr>
        <p:spPr>
          <a:xfrm>
            <a:off x="190500" y="604471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1788A46-499F-DF99-5591-C56A24AAF949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1" grpId="0" autoUpdateAnimBg="0"/>
      <p:bldP spid="26" grpId="0" autoUpdateAnimBg="0"/>
      <p:bldP spid="28" grpId="0" autoUpdateAnimBg="0"/>
      <p:bldP spid="30" grpId="0" autoUpdateAnimBg="0"/>
      <p:bldP spid="41" grpId="0" autoUpdateAnimBg="0"/>
      <p:bldP spid="45" grpId="0" autoUpdateAnimBg="0"/>
      <p:bldP spid="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ECC7E18-2D6B-42BD-B4D9-06202D8F6E34}"/>
              </a:ext>
            </a:extLst>
          </p:cNvPr>
          <p:cNvSpPr txBox="1"/>
          <p:nvPr/>
        </p:nvSpPr>
        <p:spPr>
          <a:xfrm>
            <a:off x="381000" y="980728"/>
            <a:ext cx="4911922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Auszeichnung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Einsatz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freiwilligen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Helfer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gewürdigt.</a:t>
            </a: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4E7A71CD-5784-4598-B9ED-9BD92DDCEC5E}"/>
              </a:ext>
            </a:extLst>
          </p:cNvPr>
          <p:cNvSpPr/>
          <p:nvPr/>
        </p:nvSpPr>
        <p:spPr>
          <a:xfrm>
            <a:off x="190500" y="10797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421A485-3A20-4406-9B41-ECA3AF6DF3F1}"/>
              </a:ext>
            </a:extLst>
          </p:cNvPr>
          <p:cNvSpPr txBox="1"/>
          <p:nvPr/>
        </p:nvSpPr>
        <p:spPr>
          <a:xfrm>
            <a:off x="381000" y="1673732"/>
            <a:ext cx="517513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Deutschland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gibt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Tausende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Jugendfeuerwehrgruppen.</a:t>
            </a:r>
          </a:p>
        </p:txBody>
      </p:sp>
      <p:sp>
        <p:nvSpPr>
          <p:cNvPr id="22" name="dot_6">
            <a:extLst>
              <a:ext uri="{FF2B5EF4-FFF2-40B4-BE49-F238E27FC236}">
                <a16:creationId xmlns:a16="http://schemas.microsoft.com/office/drawing/2014/main" id="{5ADC7EF4-FD06-4B02-97C0-78075F86D8D7}"/>
              </a:ext>
            </a:extLst>
          </p:cNvPr>
          <p:cNvSpPr/>
          <p:nvPr/>
        </p:nvSpPr>
        <p:spPr>
          <a:xfrm>
            <a:off x="190500" y="18010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BC0AD23-2161-491C-8F93-5D9A6C0E02B1}"/>
              </a:ext>
            </a:extLst>
          </p:cNvPr>
          <p:cNvSpPr txBox="1"/>
          <p:nvPr/>
        </p:nvSpPr>
        <p:spPr>
          <a:xfrm>
            <a:off x="381000" y="2366736"/>
            <a:ext cx="6855296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Hier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lernen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Mädchen 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sechs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Jahren,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Brände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latin typeface="Trebuchet MS" panose="020B0603020202020204" pitchFamily="34" charset="0"/>
              </a:rPr>
              <a:t>ge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löscht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Ernstfall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bekämpft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werden.</a:t>
            </a:r>
          </a:p>
        </p:txBody>
      </p:sp>
      <p:sp>
        <p:nvSpPr>
          <p:cNvPr id="27" name="dot_7">
            <a:extLst>
              <a:ext uri="{FF2B5EF4-FFF2-40B4-BE49-F238E27FC236}">
                <a16:creationId xmlns:a16="http://schemas.microsoft.com/office/drawing/2014/main" id="{65B841B4-B4FF-4A54-9179-D331467EA28D}"/>
              </a:ext>
            </a:extLst>
          </p:cNvPr>
          <p:cNvSpPr/>
          <p:nvPr/>
        </p:nvSpPr>
        <p:spPr>
          <a:xfrm>
            <a:off x="190500" y="250889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21C8077-BEAE-4273-9F80-E0C0943198FA}"/>
              </a:ext>
            </a:extLst>
          </p:cNvPr>
          <p:cNvSpPr txBox="1"/>
          <p:nvPr/>
        </p:nvSpPr>
        <p:spPr>
          <a:xfrm>
            <a:off x="381000" y="3059740"/>
            <a:ext cx="6117380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Jugendfeuerwehr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sonst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Stelle,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„Not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ist“.</a:t>
            </a:r>
          </a:p>
        </p:txBody>
      </p:sp>
      <p:sp>
        <p:nvSpPr>
          <p:cNvPr id="29" name="dot_1">
            <a:extLst>
              <a:ext uri="{FF2B5EF4-FFF2-40B4-BE49-F238E27FC236}">
                <a16:creationId xmlns:a16="http://schemas.microsoft.com/office/drawing/2014/main" id="{EBF9158D-EF78-4AC1-8D4C-B143D243D728}"/>
              </a:ext>
            </a:extLst>
          </p:cNvPr>
          <p:cNvSpPr/>
          <p:nvPr/>
        </p:nvSpPr>
        <p:spPr>
          <a:xfrm>
            <a:off x="190500" y="319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07D7C652-837C-490C-BF84-2D37187B80CA}"/>
              </a:ext>
            </a:extLst>
          </p:cNvPr>
          <p:cNvSpPr txBox="1"/>
          <p:nvPr/>
        </p:nvSpPr>
        <p:spPr>
          <a:xfrm>
            <a:off x="381000" y="3752744"/>
            <a:ext cx="701448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Hochwasserkatastrophe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vor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einigen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Wochen.</a:t>
            </a:r>
          </a:p>
        </p:txBody>
      </p:sp>
      <p:sp>
        <p:nvSpPr>
          <p:cNvPr id="31" name="dot_2">
            <a:extLst>
              <a:ext uri="{FF2B5EF4-FFF2-40B4-BE49-F238E27FC236}">
                <a16:creationId xmlns:a16="http://schemas.microsoft.com/office/drawing/2014/main" id="{96716146-18FE-4D02-88DB-52BCEFCE8F19}"/>
              </a:ext>
            </a:extLst>
          </p:cNvPr>
          <p:cNvSpPr/>
          <p:nvPr/>
        </p:nvSpPr>
        <p:spPr>
          <a:xfrm>
            <a:off x="190500" y="38854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B87FEA2-FEC4-460A-88D4-87630C6B345B}"/>
              </a:ext>
            </a:extLst>
          </p:cNvPr>
          <p:cNvSpPr txBox="1"/>
          <p:nvPr/>
        </p:nvSpPr>
        <p:spPr>
          <a:xfrm>
            <a:off x="381000" y="4137972"/>
            <a:ext cx="7968848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Außerdem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engagiert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Jugendfeuerwehr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beim Umweltschutz,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veranstaltet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Zeltlager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Freizeitfahrten.</a:t>
            </a:r>
          </a:p>
        </p:txBody>
      </p:sp>
      <p:sp>
        <p:nvSpPr>
          <p:cNvPr id="40" name="dot_3">
            <a:extLst>
              <a:ext uri="{FF2B5EF4-FFF2-40B4-BE49-F238E27FC236}">
                <a16:creationId xmlns:a16="http://schemas.microsoft.com/office/drawing/2014/main" id="{D7C156F3-89EB-44C2-A926-A8ADAD5A380B}"/>
              </a:ext>
            </a:extLst>
          </p:cNvPr>
          <p:cNvSpPr/>
          <p:nvPr/>
        </p:nvSpPr>
        <p:spPr>
          <a:xfrm>
            <a:off x="190500" y="42603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08B4822-5009-45DB-BE15-ADA85BC9ADB9}"/>
              </a:ext>
            </a:extLst>
          </p:cNvPr>
          <p:cNvSpPr txBox="1"/>
          <p:nvPr/>
        </p:nvSpPr>
        <p:spPr>
          <a:xfrm>
            <a:off x="381000" y="4830976"/>
            <a:ext cx="8297464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Preis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Jugendfeuerwehr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aber,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weil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dort 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unterschiedlicher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Herkunft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gemeinsam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aktiv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sind.</a:t>
            </a:r>
          </a:p>
        </p:txBody>
      </p:sp>
      <p:sp>
        <p:nvSpPr>
          <p:cNvPr id="42" name="dot_4">
            <a:extLst>
              <a:ext uri="{FF2B5EF4-FFF2-40B4-BE49-F238E27FC236}">
                <a16:creationId xmlns:a16="http://schemas.microsoft.com/office/drawing/2014/main" id="{84029222-6743-451C-A946-5BCF7B6473EA}"/>
              </a:ext>
            </a:extLst>
          </p:cNvPr>
          <p:cNvSpPr/>
          <p:nvPr/>
        </p:nvSpPr>
        <p:spPr>
          <a:xfrm>
            <a:off x="190500" y="49571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3C87B89-4D18-485A-8ACE-665BB0AFE613}"/>
              </a:ext>
            </a:extLst>
          </p:cNvPr>
          <p:cNvSpPr txBox="1"/>
          <p:nvPr/>
        </p:nvSpPr>
        <p:spPr>
          <a:xfrm>
            <a:off x="381000" y="5523980"/>
            <a:ext cx="598914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heißt: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macht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dort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Inklusion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stark.</a:t>
            </a:r>
          </a:p>
        </p:txBody>
      </p:sp>
      <p:sp>
        <p:nvSpPr>
          <p:cNvPr id="44" name="dot_5">
            <a:extLst>
              <a:ext uri="{FF2B5EF4-FFF2-40B4-BE49-F238E27FC236}">
                <a16:creationId xmlns:a16="http://schemas.microsoft.com/office/drawing/2014/main" id="{73C36406-1025-4B1F-981C-6D640B40A9BF}"/>
              </a:ext>
            </a:extLst>
          </p:cNvPr>
          <p:cNvSpPr/>
          <p:nvPr/>
        </p:nvSpPr>
        <p:spPr>
          <a:xfrm>
            <a:off x="190500" y="56528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65B7610-142F-4F50-A20A-EBBC6A79B9FD}"/>
              </a:ext>
            </a:extLst>
          </p:cNvPr>
          <p:cNvSpPr txBox="1"/>
          <p:nvPr/>
        </p:nvSpPr>
        <p:spPr>
          <a:xfrm>
            <a:off x="381000" y="5909210"/>
            <a:ext cx="562666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Klar,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Verantwortlichen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jetzt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stolz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sind.</a:t>
            </a:r>
          </a:p>
        </p:txBody>
      </p:sp>
      <p:sp>
        <p:nvSpPr>
          <p:cNvPr id="46" name="dot_6">
            <a:extLst>
              <a:ext uri="{FF2B5EF4-FFF2-40B4-BE49-F238E27FC236}">
                <a16:creationId xmlns:a16="http://schemas.microsoft.com/office/drawing/2014/main" id="{14E0380A-C8CA-44D9-BAE7-454B945C90AF}"/>
              </a:ext>
            </a:extLst>
          </p:cNvPr>
          <p:cNvSpPr/>
          <p:nvPr/>
        </p:nvSpPr>
        <p:spPr>
          <a:xfrm>
            <a:off x="190500" y="60214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0254E1B-8404-1147-3F56-47D0ECF9B73F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3159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1" grpId="0" autoUpdateAnimBg="0"/>
      <p:bldP spid="26" grpId="0" autoUpdateAnimBg="0"/>
      <p:bldP spid="28" grpId="0" autoUpdateAnimBg="0"/>
      <p:bldP spid="30" grpId="0" autoUpdateAnimBg="0"/>
      <p:bldP spid="32" grpId="0" autoUpdateAnimBg="0"/>
      <p:bldP spid="41" grpId="0" autoUpdateAnimBg="0"/>
      <p:bldP spid="43" grpId="0" autoUpdateAnimBg="0"/>
      <p:bldP spid="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715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solidFill>
                  <a:schemeClr val="bg1"/>
                </a:solidFill>
                <a:latin typeface="Arial" pitchFamily="34" charset="0"/>
              </a:rPr>
              <a:t>Titel:</a:t>
            </a:r>
          </a:p>
          <a:p>
            <a:r>
              <a:rPr lang="de-DE" sz="1200">
                <a:solidFill>
                  <a:schemeClr val="bg1"/>
                </a:solidFill>
                <a:latin typeface="Arial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971550" y="4076700"/>
            <a:ext cx="7172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>
                <a:latin typeface="Arial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F6C6EF82-946D-4C50-AAB1-E3788D1DA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234839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macht gescheit!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2A6350A-7664-B97F-ED15-E89752842594}"/>
              </a:ext>
            </a:extLst>
          </p:cNvPr>
          <p:cNvSpPr txBox="1"/>
          <p:nvPr/>
        </p:nvSpPr>
        <p:spPr>
          <a:xfrm>
            <a:off x="190500" y="6724134"/>
            <a:ext cx="440697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Jugendfeuerwehr.pptx - Seite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921</Words>
  <Application>Microsoft Office PowerPoint</Application>
  <PresentationFormat>Bildschirmpräsentation (4:3)</PresentationFormat>
  <Paragraphs>156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274</cp:revision>
  <cp:lastPrinted>2020-07-30T13:39:12Z</cp:lastPrinted>
  <dcterms:created xsi:type="dcterms:W3CDTF">2012-08-26T07:44:46Z</dcterms:created>
  <dcterms:modified xsi:type="dcterms:W3CDTF">2022-07-08T15:43:00Z</dcterms:modified>
</cp:coreProperties>
</file>