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21"/>
  </p:notesMasterIdLst>
  <p:sldIdLst>
    <p:sldId id="444" r:id="rId8"/>
    <p:sldId id="456" r:id="rId9"/>
    <p:sldId id="634" r:id="rId10"/>
    <p:sldId id="598" r:id="rId11"/>
    <p:sldId id="640" r:id="rId12"/>
    <p:sldId id="641" r:id="rId13"/>
    <p:sldId id="642" r:id="rId14"/>
    <p:sldId id="643" r:id="rId15"/>
    <p:sldId id="644" r:id="rId16"/>
    <p:sldId id="587" r:id="rId17"/>
    <p:sldId id="593" r:id="rId18"/>
    <p:sldId id="594" r:id="rId19"/>
    <p:sldId id="619" r:id="rId20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775" autoAdjust="0"/>
    <p:restoredTop sz="94692" autoAdjust="0"/>
  </p:normalViewPr>
  <p:slideViewPr>
    <p:cSldViewPr>
      <p:cViewPr varScale="1">
        <p:scale>
          <a:sx n="75" d="100"/>
          <a:sy n="75" d="100"/>
        </p:scale>
        <p:origin x="71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7D7DECF-8AC6-46FB-BBC4-8AED890E12BB}"/>
    <pc:docChg chg="custSel modSld">
      <pc:chgData name="Siegbert Rudolph" userId="2af4d44886c067cc" providerId="LiveId" clId="{07D7DECF-8AC6-46FB-BBC4-8AED890E12BB}" dt="2021-04-30T15:20:26.019" v="77" actId="1076"/>
      <pc:docMkLst>
        <pc:docMk/>
      </pc:docMkLst>
      <pc:sldChg chg="delSp modSp mod">
        <pc:chgData name="Siegbert Rudolph" userId="2af4d44886c067cc" providerId="LiveId" clId="{07D7DECF-8AC6-46FB-BBC4-8AED890E12BB}" dt="2021-04-30T15:20:25.971" v="5" actId="1076"/>
        <pc:sldMkLst>
          <pc:docMk/>
          <pc:sldMk cId="0" sldId="444"/>
        </pc:sldMkLst>
        <pc:spChg chg="del">
          <ac:chgData name="Siegbert Rudolph" userId="2af4d44886c067cc" providerId="LiveId" clId="{07D7DECF-8AC6-46FB-BBC4-8AED890E12BB}" dt="2021-04-30T15:20:25.967" v="0" actId="478"/>
          <ac:spMkLst>
            <pc:docMk/>
            <pc:sldMk cId="0" sldId="444"/>
            <ac:spMk id="2" creationId="{B6DB4A16-1991-465A-B6D6-CC3FE17A8885}"/>
          </ac:spMkLst>
        </pc:spChg>
        <pc:spChg chg="mod">
          <ac:chgData name="Siegbert Rudolph" userId="2af4d44886c067cc" providerId="LiveId" clId="{07D7DECF-8AC6-46FB-BBC4-8AED890E12BB}" dt="2021-04-30T15:20:25.971" v="5" actId="1076"/>
          <ac:spMkLst>
            <pc:docMk/>
            <pc:sldMk cId="0" sldId="444"/>
            <ac:spMk id="3" creationId="{42A56C4D-F1F7-46F4-A35D-FD0D167094F9}"/>
          </ac:spMkLst>
        </pc:spChg>
      </pc:sldChg>
      <pc:sldChg chg="delSp modSp mod">
        <pc:chgData name="Siegbert Rudolph" userId="2af4d44886c067cc" providerId="LiveId" clId="{07D7DECF-8AC6-46FB-BBC4-8AED890E12BB}" dt="2021-04-30T15:20:25.975" v="11" actId="1076"/>
        <pc:sldMkLst>
          <pc:docMk/>
          <pc:sldMk cId="2002025253" sldId="456"/>
        </pc:sldMkLst>
        <pc:spChg chg="del">
          <ac:chgData name="Siegbert Rudolph" userId="2af4d44886c067cc" providerId="LiveId" clId="{07D7DECF-8AC6-46FB-BBC4-8AED890E12BB}" dt="2021-04-30T15:20:25.971" v="6" actId="478"/>
          <ac:spMkLst>
            <pc:docMk/>
            <pc:sldMk cId="2002025253" sldId="456"/>
            <ac:spMk id="4" creationId="{C469581D-2E07-41ED-9B35-D663D07658FA}"/>
          </ac:spMkLst>
        </pc:spChg>
        <pc:spChg chg="mod">
          <ac:chgData name="Siegbert Rudolph" userId="2af4d44886c067cc" providerId="LiveId" clId="{07D7DECF-8AC6-46FB-BBC4-8AED890E12BB}" dt="2021-04-30T15:20:25.975" v="11" actId="1076"/>
          <ac:spMkLst>
            <pc:docMk/>
            <pc:sldMk cId="2002025253" sldId="456"/>
            <ac:spMk id="5" creationId="{DA45726A-DE8D-41D8-A75D-ACD313BFD5CD}"/>
          </ac:spMkLst>
        </pc:spChg>
      </pc:sldChg>
      <pc:sldChg chg="delSp modSp mod">
        <pc:chgData name="Siegbert Rudolph" userId="2af4d44886c067cc" providerId="LiveId" clId="{07D7DECF-8AC6-46FB-BBC4-8AED890E12BB}" dt="2021-04-30T15:20:26.007" v="59" actId="1076"/>
        <pc:sldMkLst>
          <pc:docMk/>
          <pc:sldMk cId="0" sldId="587"/>
        </pc:sldMkLst>
        <pc:spChg chg="del">
          <ac:chgData name="Siegbert Rudolph" userId="2af4d44886c067cc" providerId="LiveId" clId="{07D7DECF-8AC6-46FB-BBC4-8AED890E12BB}" dt="2021-04-30T15:20:26.004" v="54" actId="478"/>
          <ac:spMkLst>
            <pc:docMk/>
            <pc:sldMk cId="0" sldId="587"/>
            <ac:spMk id="2" creationId="{FFACD21F-86C8-4358-B560-A923EFE43A5A}"/>
          </ac:spMkLst>
        </pc:spChg>
        <pc:spChg chg="mod">
          <ac:chgData name="Siegbert Rudolph" userId="2af4d44886c067cc" providerId="LiveId" clId="{07D7DECF-8AC6-46FB-BBC4-8AED890E12BB}" dt="2021-04-30T15:20:26.007" v="59" actId="1076"/>
          <ac:spMkLst>
            <pc:docMk/>
            <pc:sldMk cId="0" sldId="587"/>
            <ac:spMk id="3" creationId="{E78DF636-0DA9-47E9-B253-6237017D0428}"/>
          </ac:spMkLst>
        </pc:spChg>
      </pc:sldChg>
      <pc:sldChg chg="delSp modSp mod">
        <pc:chgData name="Siegbert Rudolph" userId="2af4d44886c067cc" providerId="LiveId" clId="{07D7DECF-8AC6-46FB-BBC4-8AED890E12BB}" dt="2021-04-30T15:20:26.011" v="65" actId="1076"/>
        <pc:sldMkLst>
          <pc:docMk/>
          <pc:sldMk cId="0" sldId="593"/>
        </pc:sldMkLst>
        <pc:spChg chg="mod">
          <ac:chgData name="Siegbert Rudolph" userId="2af4d44886c067cc" providerId="LiveId" clId="{07D7DECF-8AC6-46FB-BBC4-8AED890E12BB}" dt="2021-04-30T15:20:26.011" v="65" actId="1076"/>
          <ac:spMkLst>
            <pc:docMk/>
            <pc:sldMk cId="0" sldId="593"/>
            <ac:spMk id="2" creationId="{9F277438-63C6-4071-81A6-48E6830DBF9F}"/>
          </ac:spMkLst>
        </pc:spChg>
        <pc:spChg chg="del">
          <ac:chgData name="Siegbert Rudolph" userId="2af4d44886c067cc" providerId="LiveId" clId="{07D7DECF-8AC6-46FB-BBC4-8AED890E12BB}" dt="2021-04-30T15:20:26.007" v="60" actId="478"/>
          <ac:spMkLst>
            <pc:docMk/>
            <pc:sldMk cId="0" sldId="593"/>
            <ac:spMk id="3" creationId="{9EFCFF26-3B7D-473E-87E7-EB3F8A6A7D07}"/>
          </ac:spMkLst>
        </pc:spChg>
      </pc:sldChg>
      <pc:sldChg chg="delSp modSp mod">
        <pc:chgData name="Siegbert Rudolph" userId="2af4d44886c067cc" providerId="LiveId" clId="{07D7DECF-8AC6-46FB-BBC4-8AED890E12BB}" dt="2021-04-30T15:20:26.015" v="71" actId="1076"/>
        <pc:sldMkLst>
          <pc:docMk/>
          <pc:sldMk cId="0" sldId="594"/>
        </pc:sldMkLst>
        <pc:spChg chg="del">
          <ac:chgData name="Siegbert Rudolph" userId="2af4d44886c067cc" providerId="LiveId" clId="{07D7DECF-8AC6-46FB-BBC4-8AED890E12BB}" dt="2021-04-30T15:20:26.011" v="66" actId="478"/>
          <ac:spMkLst>
            <pc:docMk/>
            <pc:sldMk cId="0" sldId="594"/>
            <ac:spMk id="2" creationId="{41284FB9-2967-44EE-8DED-39D68E71F8CB}"/>
          </ac:spMkLst>
        </pc:spChg>
        <pc:spChg chg="mod">
          <ac:chgData name="Siegbert Rudolph" userId="2af4d44886c067cc" providerId="LiveId" clId="{07D7DECF-8AC6-46FB-BBC4-8AED890E12BB}" dt="2021-04-30T15:20:26.015" v="71" actId="1076"/>
          <ac:spMkLst>
            <pc:docMk/>
            <pc:sldMk cId="0" sldId="594"/>
            <ac:spMk id="3" creationId="{56271FFC-D13D-4DF7-97D0-596E183C1885}"/>
          </ac:spMkLst>
        </pc:spChg>
      </pc:sldChg>
      <pc:sldChg chg="delSp modSp mod">
        <pc:chgData name="Siegbert Rudolph" userId="2af4d44886c067cc" providerId="LiveId" clId="{07D7DECF-8AC6-46FB-BBC4-8AED890E12BB}" dt="2021-04-30T15:20:25.984" v="23" actId="1076"/>
        <pc:sldMkLst>
          <pc:docMk/>
          <pc:sldMk cId="0" sldId="598"/>
        </pc:sldMkLst>
        <pc:spChg chg="del">
          <ac:chgData name="Siegbert Rudolph" userId="2af4d44886c067cc" providerId="LiveId" clId="{07D7DECF-8AC6-46FB-BBC4-8AED890E12BB}" dt="2021-04-30T15:20:25.980" v="18" actId="478"/>
          <ac:spMkLst>
            <pc:docMk/>
            <pc:sldMk cId="0" sldId="598"/>
            <ac:spMk id="3" creationId="{B3A08576-21E9-439A-8DB4-E9C05C30E5B7}"/>
          </ac:spMkLst>
        </pc:spChg>
        <pc:spChg chg="mod">
          <ac:chgData name="Siegbert Rudolph" userId="2af4d44886c067cc" providerId="LiveId" clId="{07D7DECF-8AC6-46FB-BBC4-8AED890E12BB}" dt="2021-04-30T15:20:25.984" v="23" actId="1076"/>
          <ac:spMkLst>
            <pc:docMk/>
            <pc:sldMk cId="0" sldId="598"/>
            <ac:spMk id="5" creationId="{D9E087B7-7227-4FE5-8405-1FB25B6D80B9}"/>
          </ac:spMkLst>
        </pc:spChg>
      </pc:sldChg>
      <pc:sldChg chg="delSp modSp mod">
        <pc:chgData name="Siegbert Rudolph" userId="2af4d44886c067cc" providerId="LiveId" clId="{07D7DECF-8AC6-46FB-BBC4-8AED890E12BB}" dt="2021-04-30T15:20:26.019" v="77" actId="1076"/>
        <pc:sldMkLst>
          <pc:docMk/>
          <pc:sldMk cId="0" sldId="619"/>
        </pc:sldMkLst>
        <pc:spChg chg="del">
          <ac:chgData name="Siegbert Rudolph" userId="2af4d44886c067cc" providerId="LiveId" clId="{07D7DECF-8AC6-46FB-BBC4-8AED890E12BB}" dt="2021-04-30T15:20:26.015" v="72" actId="478"/>
          <ac:spMkLst>
            <pc:docMk/>
            <pc:sldMk cId="0" sldId="619"/>
            <ac:spMk id="2" creationId="{509C6C29-4B24-49B2-9818-50C0E5ED3489}"/>
          </ac:spMkLst>
        </pc:spChg>
        <pc:spChg chg="mod">
          <ac:chgData name="Siegbert Rudolph" userId="2af4d44886c067cc" providerId="LiveId" clId="{07D7DECF-8AC6-46FB-BBC4-8AED890E12BB}" dt="2021-04-30T15:20:26.019" v="77" actId="1076"/>
          <ac:spMkLst>
            <pc:docMk/>
            <pc:sldMk cId="0" sldId="619"/>
            <ac:spMk id="5" creationId="{B5AAC87D-6C7F-40F4-A08D-D8AA8511F22C}"/>
          </ac:spMkLst>
        </pc:spChg>
      </pc:sldChg>
      <pc:sldChg chg="delSp modSp mod">
        <pc:chgData name="Siegbert Rudolph" userId="2af4d44886c067cc" providerId="LiveId" clId="{07D7DECF-8AC6-46FB-BBC4-8AED890E12BB}" dt="2021-04-30T15:20:25.979" v="17" actId="1076"/>
        <pc:sldMkLst>
          <pc:docMk/>
          <pc:sldMk cId="4123783297" sldId="634"/>
        </pc:sldMkLst>
        <pc:spChg chg="del">
          <ac:chgData name="Siegbert Rudolph" userId="2af4d44886c067cc" providerId="LiveId" clId="{07D7DECF-8AC6-46FB-BBC4-8AED890E12BB}" dt="2021-04-30T15:20:25.975" v="12" actId="478"/>
          <ac:spMkLst>
            <pc:docMk/>
            <pc:sldMk cId="4123783297" sldId="634"/>
            <ac:spMk id="4" creationId="{020D8025-CEAD-4A88-B787-6DD16AE95CA8}"/>
          </ac:spMkLst>
        </pc:spChg>
        <pc:spChg chg="mod">
          <ac:chgData name="Siegbert Rudolph" userId="2af4d44886c067cc" providerId="LiveId" clId="{07D7DECF-8AC6-46FB-BBC4-8AED890E12BB}" dt="2021-04-30T15:20:25.979" v="17" actId="1076"/>
          <ac:spMkLst>
            <pc:docMk/>
            <pc:sldMk cId="4123783297" sldId="634"/>
            <ac:spMk id="5" creationId="{408C2A9C-80ED-4E92-9321-6F35810585BD}"/>
          </ac:spMkLst>
        </pc:spChg>
      </pc:sldChg>
      <pc:sldChg chg="delSp modSp mod">
        <pc:chgData name="Siegbert Rudolph" userId="2af4d44886c067cc" providerId="LiveId" clId="{07D7DECF-8AC6-46FB-BBC4-8AED890E12BB}" dt="2021-04-30T15:20:25.988" v="29" actId="1076"/>
        <pc:sldMkLst>
          <pc:docMk/>
          <pc:sldMk cId="3499066264" sldId="640"/>
        </pc:sldMkLst>
        <pc:spChg chg="mod">
          <ac:chgData name="Siegbert Rudolph" userId="2af4d44886c067cc" providerId="LiveId" clId="{07D7DECF-8AC6-46FB-BBC4-8AED890E12BB}" dt="2021-04-30T15:20:25.988" v="29" actId="1076"/>
          <ac:spMkLst>
            <pc:docMk/>
            <pc:sldMk cId="3499066264" sldId="640"/>
            <ac:spMk id="5" creationId="{4B69E2E1-DA59-423D-8D7B-FB8AD6975318}"/>
          </ac:spMkLst>
        </pc:spChg>
        <pc:spChg chg="del">
          <ac:chgData name="Siegbert Rudolph" userId="2af4d44886c067cc" providerId="LiveId" clId="{07D7DECF-8AC6-46FB-BBC4-8AED890E12BB}" dt="2021-04-30T15:20:25.984" v="24" actId="478"/>
          <ac:spMkLst>
            <pc:docMk/>
            <pc:sldMk cId="3499066264" sldId="640"/>
            <ac:spMk id="6" creationId="{54D6CBD9-A696-44F8-A333-BA12AFB16A16}"/>
          </ac:spMkLst>
        </pc:spChg>
      </pc:sldChg>
      <pc:sldChg chg="delSp modSp mod">
        <pc:chgData name="Siegbert Rudolph" userId="2af4d44886c067cc" providerId="LiveId" clId="{07D7DECF-8AC6-46FB-BBC4-8AED890E12BB}" dt="2021-04-30T15:20:25.991" v="35" actId="1076"/>
        <pc:sldMkLst>
          <pc:docMk/>
          <pc:sldMk cId="2544244422" sldId="641"/>
        </pc:sldMkLst>
        <pc:spChg chg="mod">
          <ac:chgData name="Siegbert Rudolph" userId="2af4d44886c067cc" providerId="LiveId" clId="{07D7DECF-8AC6-46FB-BBC4-8AED890E12BB}" dt="2021-04-30T15:20:25.991" v="35" actId="1076"/>
          <ac:spMkLst>
            <pc:docMk/>
            <pc:sldMk cId="2544244422" sldId="641"/>
            <ac:spMk id="4" creationId="{A588705F-AF52-434B-8E03-63DBC6153875}"/>
          </ac:spMkLst>
        </pc:spChg>
        <pc:spChg chg="del">
          <ac:chgData name="Siegbert Rudolph" userId="2af4d44886c067cc" providerId="LiveId" clId="{07D7DECF-8AC6-46FB-BBC4-8AED890E12BB}" dt="2021-04-30T15:20:25.988" v="30" actId="478"/>
          <ac:spMkLst>
            <pc:docMk/>
            <pc:sldMk cId="2544244422" sldId="641"/>
            <ac:spMk id="5" creationId="{96E63DB0-F996-4167-A057-8435393B53E2}"/>
          </ac:spMkLst>
        </pc:spChg>
      </pc:sldChg>
      <pc:sldChg chg="delSp modSp mod">
        <pc:chgData name="Siegbert Rudolph" userId="2af4d44886c067cc" providerId="LiveId" clId="{07D7DECF-8AC6-46FB-BBC4-8AED890E12BB}" dt="2021-04-30T15:20:25.996" v="41" actId="1076"/>
        <pc:sldMkLst>
          <pc:docMk/>
          <pc:sldMk cId="729892735" sldId="642"/>
        </pc:sldMkLst>
        <pc:spChg chg="mod">
          <ac:chgData name="Siegbert Rudolph" userId="2af4d44886c067cc" providerId="LiveId" clId="{07D7DECF-8AC6-46FB-BBC4-8AED890E12BB}" dt="2021-04-30T15:20:25.996" v="41" actId="1076"/>
          <ac:spMkLst>
            <pc:docMk/>
            <pc:sldMk cId="729892735" sldId="642"/>
            <ac:spMk id="4" creationId="{D8F441FE-04B0-4829-B152-40B46E270FD7}"/>
          </ac:spMkLst>
        </pc:spChg>
        <pc:spChg chg="del">
          <ac:chgData name="Siegbert Rudolph" userId="2af4d44886c067cc" providerId="LiveId" clId="{07D7DECF-8AC6-46FB-BBC4-8AED890E12BB}" dt="2021-04-30T15:20:25.992" v="36" actId="478"/>
          <ac:spMkLst>
            <pc:docMk/>
            <pc:sldMk cId="729892735" sldId="642"/>
            <ac:spMk id="5" creationId="{84201F1E-0449-43B8-A063-56B044F52E4F}"/>
          </ac:spMkLst>
        </pc:spChg>
      </pc:sldChg>
      <pc:sldChg chg="delSp modSp mod">
        <pc:chgData name="Siegbert Rudolph" userId="2af4d44886c067cc" providerId="LiveId" clId="{07D7DECF-8AC6-46FB-BBC4-8AED890E12BB}" dt="2021-04-30T15:20:26" v="47" actId="1076"/>
        <pc:sldMkLst>
          <pc:docMk/>
          <pc:sldMk cId="3573295748" sldId="643"/>
        </pc:sldMkLst>
        <pc:spChg chg="mod">
          <ac:chgData name="Siegbert Rudolph" userId="2af4d44886c067cc" providerId="LiveId" clId="{07D7DECF-8AC6-46FB-BBC4-8AED890E12BB}" dt="2021-04-30T15:20:26" v="47" actId="1076"/>
          <ac:spMkLst>
            <pc:docMk/>
            <pc:sldMk cId="3573295748" sldId="643"/>
            <ac:spMk id="4" creationId="{9B304A14-580D-4B9B-A000-18A0B4F131CE}"/>
          </ac:spMkLst>
        </pc:spChg>
        <pc:spChg chg="del">
          <ac:chgData name="Siegbert Rudolph" userId="2af4d44886c067cc" providerId="LiveId" clId="{07D7DECF-8AC6-46FB-BBC4-8AED890E12BB}" dt="2021-04-30T15:20:25.996" v="42" actId="478"/>
          <ac:spMkLst>
            <pc:docMk/>
            <pc:sldMk cId="3573295748" sldId="643"/>
            <ac:spMk id="5" creationId="{5563F2B1-CEC4-4124-8F95-93CCE9F9E396}"/>
          </ac:spMkLst>
        </pc:spChg>
      </pc:sldChg>
      <pc:sldChg chg="delSp modSp mod">
        <pc:chgData name="Siegbert Rudolph" userId="2af4d44886c067cc" providerId="LiveId" clId="{07D7DECF-8AC6-46FB-BBC4-8AED890E12BB}" dt="2021-04-30T15:20:26.003" v="53" actId="1076"/>
        <pc:sldMkLst>
          <pc:docMk/>
          <pc:sldMk cId="2995796688" sldId="644"/>
        </pc:sldMkLst>
        <pc:spChg chg="mod">
          <ac:chgData name="Siegbert Rudolph" userId="2af4d44886c067cc" providerId="LiveId" clId="{07D7DECF-8AC6-46FB-BBC4-8AED890E12BB}" dt="2021-04-30T15:20:26.003" v="53" actId="1076"/>
          <ac:spMkLst>
            <pc:docMk/>
            <pc:sldMk cId="2995796688" sldId="644"/>
            <ac:spMk id="4" creationId="{4B1800E7-1A1C-493A-9B40-BA335363463E}"/>
          </ac:spMkLst>
        </pc:spChg>
        <pc:spChg chg="del">
          <ac:chgData name="Siegbert Rudolph" userId="2af4d44886c067cc" providerId="LiveId" clId="{07D7DECF-8AC6-46FB-BBC4-8AED890E12BB}" dt="2021-04-30T15:20:26" v="48" actId="478"/>
          <ac:spMkLst>
            <pc:docMk/>
            <pc:sldMk cId="2995796688" sldId="644"/>
            <ac:spMk id="5" creationId="{DFF46B95-BF4F-4801-A02F-181182824C6F}"/>
          </ac:spMkLst>
        </pc:spChg>
      </pc:sldChg>
    </pc:docChg>
  </pc:docChgLst>
  <pc:docChgLst>
    <pc:chgData name="Siegbert Rudolph" userId="2af4d44886c067cc" providerId="LiveId" clId="{917D3A4A-442D-4445-8595-3B20B334BE62}"/>
    <pc:docChg chg="modSld">
      <pc:chgData name="Siegbert Rudolph" userId="2af4d44886c067cc" providerId="LiveId" clId="{917D3A4A-442D-4445-8595-3B20B334BE62}" dt="2020-08-02T07:32:52.457" v="41" actId="20577"/>
      <pc:docMkLst>
        <pc:docMk/>
      </pc:docMkLst>
      <pc:sldChg chg="modSp mod">
        <pc:chgData name="Siegbert Rudolph" userId="2af4d44886c067cc" providerId="LiveId" clId="{917D3A4A-442D-4445-8595-3B20B334BE62}" dt="2020-08-02T07:32:52.457" v="41" actId="20577"/>
        <pc:sldMkLst>
          <pc:docMk/>
          <pc:sldMk cId="0" sldId="444"/>
        </pc:sldMkLst>
        <pc:spChg chg="mod">
          <ac:chgData name="Siegbert Rudolph" userId="2af4d44886c067cc" providerId="LiveId" clId="{917D3A4A-442D-4445-8595-3B20B334BE62}" dt="2020-08-02T07:32:52.457" v="41" actId="20577"/>
          <ac:spMkLst>
            <pc:docMk/>
            <pc:sldMk cId="0" sldId="444"/>
            <ac:spMk id="20" creationId="{00000000-0000-0000-0000-000000000000}"/>
          </ac:spMkLst>
        </pc:spChg>
      </pc:sldChg>
      <pc:sldChg chg="modSp mod modAnim">
        <pc:chgData name="Siegbert Rudolph" userId="2af4d44886c067cc" providerId="LiveId" clId="{917D3A4A-442D-4445-8595-3B20B334BE62}" dt="2020-07-31T10:03:27.254" v="18" actId="1076"/>
        <pc:sldMkLst>
          <pc:docMk/>
          <pc:sldMk cId="2002025253" sldId="456"/>
        </pc:sldMkLst>
        <pc:spChg chg="mod">
          <ac:chgData name="Siegbert Rudolph" userId="2af4d44886c067cc" providerId="LiveId" clId="{917D3A4A-442D-4445-8595-3B20B334BE62}" dt="2020-07-31T10:03:06.495" v="9" actId="20577"/>
          <ac:spMkLst>
            <pc:docMk/>
            <pc:sldMk cId="2002025253" sldId="456"/>
            <ac:spMk id="8" creationId="{DD93202D-019C-4A68-AFC0-2CD5D832BB5D}"/>
          </ac:spMkLst>
        </pc:spChg>
        <pc:spChg chg="mod">
          <ac:chgData name="Siegbert Rudolph" userId="2af4d44886c067cc" providerId="LiveId" clId="{917D3A4A-442D-4445-8595-3B20B334BE62}" dt="2020-07-31T10:03:16.284" v="17" actId="14100"/>
          <ac:spMkLst>
            <pc:docMk/>
            <pc:sldMk cId="2002025253" sldId="456"/>
            <ac:spMk id="26" creationId="{F63F64B7-CC99-436E-B727-EFE546DAB057}"/>
          </ac:spMkLst>
        </pc:spChg>
        <pc:spChg chg="mod">
          <ac:chgData name="Siegbert Rudolph" userId="2af4d44886c067cc" providerId="LiveId" clId="{917D3A4A-442D-4445-8595-3B20B334BE62}" dt="2020-07-31T10:02:58.672" v="4" actId="20577"/>
          <ac:spMkLst>
            <pc:docMk/>
            <pc:sldMk cId="2002025253" sldId="456"/>
            <ac:spMk id="131" creationId="{00000000-0000-0000-0000-000000000000}"/>
          </ac:spMkLst>
        </pc:spChg>
        <pc:spChg chg="mod">
          <ac:chgData name="Siegbert Rudolph" userId="2af4d44886c067cc" providerId="LiveId" clId="{917D3A4A-442D-4445-8595-3B20B334BE62}" dt="2020-07-31T10:03:16.284" v="17" actId="14100"/>
          <ac:spMkLst>
            <pc:docMk/>
            <pc:sldMk cId="2002025253" sldId="456"/>
            <ac:spMk id="145" creationId="{00000000-0000-0000-0000-000000000000}"/>
          </ac:spMkLst>
        </pc:spChg>
        <pc:picChg chg="mod">
          <ac:chgData name="Siegbert Rudolph" userId="2af4d44886c067cc" providerId="LiveId" clId="{917D3A4A-442D-4445-8595-3B20B334BE62}" dt="2020-07-31T10:03:27.254" v="18" actId="1076"/>
          <ac:picMkLst>
            <pc:docMk/>
            <pc:sldMk cId="2002025253" sldId="456"/>
            <ac:picMk id="3" creationId="{1D31C866-97DD-4FF0-9C80-EFB788F6A521}"/>
          </ac:picMkLst>
        </pc:picChg>
      </pc:sldChg>
    </pc:docChg>
  </pc:docChgLst>
  <pc:docChgLst>
    <pc:chgData name="Siegbert Rudolph" userId="2af4d44886c067cc" providerId="LiveId" clId="{3E278870-F7B6-42A3-A170-741727CC90AC}"/>
    <pc:docChg chg="custSel modSld">
      <pc:chgData name="Siegbert Rudolph" userId="2af4d44886c067cc" providerId="LiveId" clId="{3E278870-F7B6-42A3-A170-741727CC90AC}" dt="2020-10-30T15:54:20.058" v="153" actId="20577"/>
      <pc:docMkLst>
        <pc:docMk/>
      </pc:docMkLst>
      <pc:sldChg chg="delSp modSp mod">
        <pc:chgData name="Siegbert Rudolph" userId="2af4d44886c067cc" providerId="LiveId" clId="{3E278870-F7B6-42A3-A170-741727CC90AC}" dt="2020-10-30T15:54:20.058" v="153" actId="20577"/>
        <pc:sldMkLst>
          <pc:docMk/>
          <pc:sldMk cId="0" sldId="444"/>
        </pc:sldMkLst>
        <pc:spChg chg="mod">
          <ac:chgData name="Siegbert Rudolph" userId="2af4d44886c067cc" providerId="LiveId" clId="{3E278870-F7B6-42A3-A170-741727CC90AC}" dt="2020-10-17T10:51:12.156" v="78" actId="1076"/>
          <ac:spMkLst>
            <pc:docMk/>
            <pc:sldMk cId="0" sldId="444"/>
            <ac:spMk id="2" creationId="{B6DB4A16-1991-465A-B6D6-CC3FE17A8885}"/>
          </ac:spMkLst>
        </pc:spChg>
        <pc:spChg chg="del">
          <ac:chgData name="Siegbert Rudolph" userId="2af4d44886c067cc" providerId="LiveId" clId="{3E278870-F7B6-42A3-A170-741727CC90AC}" dt="2020-10-17T09:54:26.112" v="0" actId="478"/>
          <ac:spMkLst>
            <pc:docMk/>
            <pc:sldMk cId="0" sldId="444"/>
            <ac:spMk id="2" creationId="{F6146446-3D41-47F7-BB16-D4D297595267}"/>
          </ac:spMkLst>
        </pc:spChg>
        <pc:spChg chg="del mod">
          <ac:chgData name="Siegbert Rudolph" userId="2af4d44886c067cc" providerId="LiveId" clId="{3E278870-F7B6-42A3-A170-741727CC90AC}" dt="2020-10-17T10:51:12.156" v="73" actId="478"/>
          <ac:spMkLst>
            <pc:docMk/>
            <pc:sldMk cId="0" sldId="444"/>
            <ac:spMk id="3" creationId="{A082A1A8-AE58-48A6-85D6-41BF531EAE7B}"/>
          </ac:spMkLst>
        </pc:spChg>
        <pc:spChg chg="mod">
          <ac:chgData name="Siegbert Rudolph" userId="2af4d44886c067cc" providerId="LiveId" clId="{3E278870-F7B6-42A3-A170-741727CC90AC}" dt="2020-10-30T15:54:12.937" v="151" actId="255"/>
          <ac:spMkLst>
            <pc:docMk/>
            <pc:sldMk cId="0" sldId="444"/>
            <ac:spMk id="17" creationId="{00000000-0000-0000-0000-000000000000}"/>
          </ac:spMkLst>
        </pc:spChg>
        <pc:spChg chg="mod">
          <ac:chgData name="Siegbert Rudolph" userId="2af4d44886c067cc" providerId="LiveId" clId="{3E278870-F7B6-42A3-A170-741727CC90AC}" dt="2020-10-30T15:54:20.058" v="153" actId="20577"/>
          <ac:spMkLst>
            <pc:docMk/>
            <pc:sldMk cId="0" sldId="444"/>
            <ac:spMk id="20" creationId="{00000000-0000-0000-0000-000000000000}"/>
          </ac:spMkLst>
        </pc:spChg>
        <pc:spChg chg="mod">
          <ac:chgData name="Siegbert Rudolph" userId="2af4d44886c067cc" providerId="LiveId" clId="{3E278870-F7B6-42A3-A170-741727CC90AC}" dt="2020-10-30T15:54:17.035" v="152" actId="20577"/>
          <ac:spMkLst>
            <pc:docMk/>
            <pc:sldMk cId="0" sldId="444"/>
            <ac:spMk id="19458" creationId="{00000000-0000-0000-0000-000000000000}"/>
          </ac:spMkLst>
        </pc:spChg>
      </pc:sldChg>
      <pc:sldChg chg="delSp modSp mod">
        <pc:chgData name="Siegbert Rudolph" userId="2af4d44886c067cc" providerId="LiveId" clId="{3E278870-F7B6-42A3-A170-741727CC90AC}" dt="2020-10-17T10:51:12.172" v="84" actId="1076"/>
        <pc:sldMkLst>
          <pc:docMk/>
          <pc:sldMk cId="2002025253" sldId="456"/>
        </pc:sldMkLst>
        <pc:spChg chg="del">
          <ac:chgData name="Siegbert Rudolph" userId="2af4d44886c067cc" providerId="LiveId" clId="{3E278870-F7B6-42A3-A170-741727CC90AC}" dt="2020-10-17T09:54:26.128" v="6" actId="478"/>
          <ac:spMkLst>
            <pc:docMk/>
            <pc:sldMk cId="2002025253" sldId="456"/>
            <ac:spMk id="4" creationId="{AA1A6B6E-AC13-476C-8ECC-F3AB5DD051D4}"/>
          </ac:spMkLst>
        </pc:spChg>
        <pc:spChg chg="mod">
          <ac:chgData name="Siegbert Rudolph" userId="2af4d44886c067cc" providerId="LiveId" clId="{3E278870-F7B6-42A3-A170-741727CC90AC}" dt="2020-10-17T10:51:12.172" v="84" actId="1076"/>
          <ac:spMkLst>
            <pc:docMk/>
            <pc:sldMk cId="2002025253" sldId="456"/>
            <ac:spMk id="4" creationId="{C469581D-2E07-41ED-9B35-D663D07658FA}"/>
          </ac:spMkLst>
        </pc:spChg>
        <pc:spChg chg="del mod">
          <ac:chgData name="Siegbert Rudolph" userId="2af4d44886c067cc" providerId="LiveId" clId="{3E278870-F7B6-42A3-A170-741727CC90AC}" dt="2020-10-17T10:51:12.156" v="79" actId="478"/>
          <ac:spMkLst>
            <pc:docMk/>
            <pc:sldMk cId="2002025253" sldId="456"/>
            <ac:spMk id="5" creationId="{4DB0146B-8343-4DDD-BDB5-C5AD2AD6C6BF}"/>
          </ac:spMkLst>
        </pc:spChg>
      </pc:sldChg>
      <pc:sldChg chg="delSp modSp mod">
        <pc:chgData name="Siegbert Rudolph" userId="2af4d44886c067cc" providerId="LiveId" clId="{3E278870-F7B6-42A3-A170-741727CC90AC}" dt="2020-10-17T10:51:12.203" v="132" actId="1076"/>
        <pc:sldMkLst>
          <pc:docMk/>
          <pc:sldMk cId="0" sldId="587"/>
        </pc:sldMkLst>
        <pc:spChg chg="del">
          <ac:chgData name="Siegbert Rudolph" userId="2af4d44886c067cc" providerId="LiveId" clId="{3E278870-F7B6-42A3-A170-741727CC90AC}" dt="2020-10-17T09:54:26.159" v="49" actId="478"/>
          <ac:spMkLst>
            <pc:docMk/>
            <pc:sldMk cId="0" sldId="587"/>
            <ac:spMk id="2" creationId="{A87FB7B0-535B-4348-96A3-D7AD03861B9E}"/>
          </ac:spMkLst>
        </pc:spChg>
        <pc:spChg chg="mod">
          <ac:chgData name="Siegbert Rudolph" userId="2af4d44886c067cc" providerId="LiveId" clId="{3E278870-F7B6-42A3-A170-741727CC90AC}" dt="2020-10-17T10:51:12.203" v="132" actId="1076"/>
          <ac:spMkLst>
            <pc:docMk/>
            <pc:sldMk cId="0" sldId="587"/>
            <ac:spMk id="2" creationId="{FFACD21F-86C8-4358-B560-A923EFE43A5A}"/>
          </ac:spMkLst>
        </pc:spChg>
        <pc:spChg chg="del mod">
          <ac:chgData name="Siegbert Rudolph" userId="2af4d44886c067cc" providerId="LiveId" clId="{3E278870-F7B6-42A3-A170-741727CC90AC}" dt="2020-10-17T10:51:12.203" v="127" actId="478"/>
          <ac:spMkLst>
            <pc:docMk/>
            <pc:sldMk cId="0" sldId="587"/>
            <ac:spMk id="3" creationId="{2EB88B5D-92F1-4E50-A957-21E7831858AE}"/>
          </ac:spMkLst>
        </pc:spChg>
      </pc:sldChg>
      <pc:sldChg chg="delSp modSp mod">
        <pc:chgData name="Siegbert Rudolph" userId="2af4d44886c067cc" providerId="LiveId" clId="{3E278870-F7B6-42A3-A170-741727CC90AC}" dt="2020-10-17T10:51:12.203" v="138" actId="1076"/>
        <pc:sldMkLst>
          <pc:docMk/>
          <pc:sldMk cId="0" sldId="593"/>
        </pc:sldMkLst>
        <pc:spChg chg="del mod">
          <ac:chgData name="Siegbert Rudolph" userId="2af4d44886c067cc" providerId="LiveId" clId="{3E278870-F7B6-42A3-A170-741727CC90AC}" dt="2020-10-17T10:51:12.203" v="133" actId="478"/>
          <ac:spMkLst>
            <pc:docMk/>
            <pc:sldMk cId="0" sldId="593"/>
            <ac:spMk id="2" creationId="{E7538294-5133-4E1D-B8C7-3F7D69BE048C}"/>
          </ac:spMkLst>
        </pc:spChg>
        <pc:spChg chg="del">
          <ac:chgData name="Siegbert Rudolph" userId="2af4d44886c067cc" providerId="LiveId" clId="{3E278870-F7B6-42A3-A170-741727CC90AC}" dt="2020-10-17T09:54:26.159" v="55" actId="478"/>
          <ac:spMkLst>
            <pc:docMk/>
            <pc:sldMk cId="0" sldId="593"/>
            <ac:spMk id="3" creationId="{5D0B86EF-C6A6-45F4-86AB-A911B4E58266}"/>
          </ac:spMkLst>
        </pc:spChg>
        <pc:spChg chg="mod">
          <ac:chgData name="Siegbert Rudolph" userId="2af4d44886c067cc" providerId="LiveId" clId="{3E278870-F7B6-42A3-A170-741727CC90AC}" dt="2020-10-17T10:51:12.203" v="138" actId="1076"/>
          <ac:spMkLst>
            <pc:docMk/>
            <pc:sldMk cId="0" sldId="593"/>
            <ac:spMk id="3" creationId="{9EFCFF26-3B7D-473E-87E7-EB3F8A6A7D07}"/>
          </ac:spMkLst>
        </pc:spChg>
      </pc:sldChg>
      <pc:sldChg chg="delSp modSp mod">
        <pc:chgData name="Siegbert Rudolph" userId="2af4d44886c067cc" providerId="LiveId" clId="{3E278870-F7B6-42A3-A170-741727CC90AC}" dt="2020-10-17T10:51:12.219" v="144" actId="1076"/>
        <pc:sldMkLst>
          <pc:docMk/>
          <pc:sldMk cId="0" sldId="594"/>
        </pc:sldMkLst>
        <pc:spChg chg="mod">
          <ac:chgData name="Siegbert Rudolph" userId="2af4d44886c067cc" providerId="LiveId" clId="{3E278870-F7B6-42A3-A170-741727CC90AC}" dt="2020-10-17T10:51:12.219" v="144" actId="1076"/>
          <ac:spMkLst>
            <pc:docMk/>
            <pc:sldMk cId="0" sldId="594"/>
            <ac:spMk id="2" creationId="{41284FB9-2967-44EE-8DED-39D68E71F8CB}"/>
          </ac:spMkLst>
        </pc:spChg>
        <pc:spChg chg="del">
          <ac:chgData name="Siegbert Rudolph" userId="2af4d44886c067cc" providerId="LiveId" clId="{3E278870-F7B6-42A3-A170-741727CC90AC}" dt="2020-10-17T09:54:26.174" v="61" actId="478"/>
          <ac:spMkLst>
            <pc:docMk/>
            <pc:sldMk cId="0" sldId="594"/>
            <ac:spMk id="2" creationId="{7CA66820-7557-4D42-AA8C-A84E6F0C79CD}"/>
          </ac:spMkLst>
        </pc:spChg>
        <pc:spChg chg="del mod">
          <ac:chgData name="Siegbert Rudolph" userId="2af4d44886c067cc" providerId="LiveId" clId="{3E278870-F7B6-42A3-A170-741727CC90AC}" dt="2020-10-17T10:51:12.219" v="139" actId="478"/>
          <ac:spMkLst>
            <pc:docMk/>
            <pc:sldMk cId="0" sldId="594"/>
            <ac:spMk id="3" creationId="{73FBFBFF-4EF0-41EB-84F9-CE280B5B64FB}"/>
          </ac:spMkLst>
        </pc:spChg>
      </pc:sldChg>
      <pc:sldChg chg="delSp modSp mod">
        <pc:chgData name="Siegbert Rudolph" userId="2af4d44886c067cc" providerId="LiveId" clId="{3E278870-F7B6-42A3-A170-741727CC90AC}" dt="2020-10-17T10:51:12.172" v="96" actId="1076"/>
        <pc:sldMkLst>
          <pc:docMk/>
          <pc:sldMk cId="0" sldId="598"/>
        </pc:sldMkLst>
        <pc:spChg chg="del">
          <ac:chgData name="Siegbert Rudolph" userId="2af4d44886c067cc" providerId="LiveId" clId="{3E278870-F7B6-42A3-A170-741727CC90AC}" dt="2020-10-17T09:54:26.128" v="18" actId="478"/>
          <ac:spMkLst>
            <pc:docMk/>
            <pc:sldMk cId="0" sldId="598"/>
            <ac:spMk id="3" creationId="{1CB9CEFE-D86E-4203-A749-34CA13F3FF46}"/>
          </ac:spMkLst>
        </pc:spChg>
        <pc:spChg chg="mod">
          <ac:chgData name="Siegbert Rudolph" userId="2af4d44886c067cc" providerId="LiveId" clId="{3E278870-F7B6-42A3-A170-741727CC90AC}" dt="2020-10-17T10:51:12.172" v="96" actId="1076"/>
          <ac:spMkLst>
            <pc:docMk/>
            <pc:sldMk cId="0" sldId="598"/>
            <ac:spMk id="3" creationId="{B3A08576-21E9-439A-8DB4-E9C05C30E5B7}"/>
          </ac:spMkLst>
        </pc:spChg>
        <pc:spChg chg="del mod">
          <ac:chgData name="Siegbert Rudolph" userId="2af4d44886c067cc" providerId="LiveId" clId="{3E278870-F7B6-42A3-A170-741727CC90AC}" dt="2020-10-17T10:51:12.172" v="91" actId="478"/>
          <ac:spMkLst>
            <pc:docMk/>
            <pc:sldMk cId="0" sldId="598"/>
            <ac:spMk id="5" creationId="{41E6F783-9D90-425E-B282-648EF54F013E}"/>
          </ac:spMkLst>
        </pc:spChg>
      </pc:sldChg>
      <pc:sldChg chg="delSp modSp mod">
        <pc:chgData name="Siegbert Rudolph" userId="2af4d44886c067cc" providerId="LiveId" clId="{3E278870-F7B6-42A3-A170-741727CC90AC}" dt="2020-10-17T10:51:12.219" v="150" actId="1076"/>
        <pc:sldMkLst>
          <pc:docMk/>
          <pc:sldMk cId="0" sldId="619"/>
        </pc:sldMkLst>
        <pc:spChg chg="del">
          <ac:chgData name="Siegbert Rudolph" userId="2af4d44886c067cc" providerId="LiveId" clId="{3E278870-F7B6-42A3-A170-741727CC90AC}" dt="2020-10-17T09:54:26.174" v="67" actId="478"/>
          <ac:spMkLst>
            <pc:docMk/>
            <pc:sldMk cId="0" sldId="619"/>
            <ac:spMk id="2" creationId="{50429F87-C12E-4084-9B56-590D4FF42253}"/>
          </ac:spMkLst>
        </pc:spChg>
        <pc:spChg chg="mod">
          <ac:chgData name="Siegbert Rudolph" userId="2af4d44886c067cc" providerId="LiveId" clId="{3E278870-F7B6-42A3-A170-741727CC90AC}" dt="2020-10-17T10:51:12.219" v="150" actId="1076"/>
          <ac:spMkLst>
            <pc:docMk/>
            <pc:sldMk cId="0" sldId="619"/>
            <ac:spMk id="2" creationId="{509C6C29-4B24-49B2-9818-50C0E5ED3489}"/>
          </ac:spMkLst>
        </pc:spChg>
        <pc:spChg chg="del mod">
          <ac:chgData name="Siegbert Rudolph" userId="2af4d44886c067cc" providerId="LiveId" clId="{3E278870-F7B6-42A3-A170-741727CC90AC}" dt="2020-10-17T10:51:12.219" v="145" actId="478"/>
          <ac:spMkLst>
            <pc:docMk/>
            <pc:sldMk cId="0" sldId="619"/>
            <ac:spMk id="5" creationId="{FEC93129-244A-4A75-B110-4875504C6658}"/>
          </ac:spMkLst>
        </pc:spChg>
      </pc:sldChg>
      <pc:sldChg chg="delSp modSp mod">
        <pc:chgData name="Siegbert Rudolph" userId="2af4d44886c067cc" providerId="LiveId" clId="{3E278870-F7B6-42A3-A170-741727CC90AC}" dt="2020-10-17T10:51:12.172" v="90" actId="1076"/>
        <pc:sldMkLst>
          <pc:docMk/>
          <pc:sldMk cId="4123783297" sldId="634"/>
        </pc:sldMkLst>
        <pc:spChg chg="mod">
          <ac:chgData name="Siegbert Rudolph" userId="2af4d44886c067cc" providerId="LiveId" clId="{3E278870-F7B6-42A3-A170-741727CC90AC}" dt="2020-10-17T10:51:12.172" v="90" actId="1076"/>
          <ac:spMkLst>
            <pc:docMk/>
            <pc:sldMk cId="4123783297" sldId="634"/>
            <ac:spMk id="4" creationId="{020D8025-CEAD-4A88-B787-6DD16AE95CA8}"/>
          </ac:spMkLst>
        </pc:spChg>
        <pc:spChg chg="del">
          <ac:chgData name="Siegbert Rudolph" userId="2af4d44886c067cc" providerId="LiveId" clId="{3E278870-F7B6-42A3-A170-741727CC90AC}" dt="2020-10-17T09:54:26.128" v="12" actId="478"/>
          <ac:spMkLst>
            <pc:docMk/>
            <pc:sldMk cId="4123783297" sldId="634"/>
            <ac:spMk id="4" creationId="{AA1A6B6E-AC13-476C-8ECC-F3AB5DD051D4}"/>
          </ac:spMkLst>
        </pc:spChg>
        <pc:spChg chg="del mod">
          <ac:chgData name="Siegbert Rudolph" userId="2af4d44886c067cc" providerId="LiveId" clId="{3E278870-F7B6-42A3-A170-741727CC90AC}" dt="2020-10-17T10:51:12.172" v="85" actId="478"/>
          <ac:spMkLst>
            <pc:docMk/>
            <pc:sldMk cId="4123783297" sldId="634"/>
            <ac:spMk id="5" creationId="{0AB8228B-4705-42F0-8EF9-573346ED40EB}"/>
          </ac:spMkLst>
        </pc:spChg>
      </pc:sldChg>
      <pc:sldChg chg="delSp modSp mod">
        <pc:chgData name="Siegbert Rudolph" userId="2af4d44886c067cc" providerId="LiveId" clId="{3E278870-F7B6-42A3-A170-741727CC90AC}" dt="2020-10-17T10:51:12.172" v="102" actId="1076"/>
        <pc:sldMkLst>
          <pc:docMk/>
          <pc:sldMk cId="3499066264" sldId="640"/>
        </pc:sldMkLst>
        <pc:spChg chg="del mod">
          <ac:chgData name="Siegbert Rudolph" userId="2af4d44886c067cc" providerId="LiveId" clId="{3E278870-F7B6-42A3-A170-741727CC90AC}" dt="2020-10-17T10:51:12.172" v="97" actId="478"/>
          <ac:spMkLst>
            <pc:docMk/>
            <pc:sldMk cId="3499066264" sldId="640"/>
            <ac:spMk id="5" creationId="{AF3762B5-348C-4B2C-96E7-0895A07C3235}"/>
          </ac:spMkLst>
        </pc:spChg>
        <pc:spChg chg="mod">
          <ac:chgData name="Siegbert Rudolph" userId="2af4d44886c067cc" providerId="LiveId" clId="{3E278870-F7B6-42A3-A170-741727CC90AC}" dt="2020-10-17T10:51:12.172" v="102" actId="1076"/>
          <ac:spMkLst>
            <pc:docMk/>
            <pc:sldMk cId="3499066264" sldId="640"/>
            <ac:spMk id="6" creationId="{54D6CBD9-A696-44F8-A333-BA12AFB16A16}"/>
          </ac:spMkLst>
        </pc:spChg>
      </pc:sldChg>
      <pc:sldChg chg="delSp modSp mod">
        <pc:chgData name="Siegbert Rudolph" userId="2af4d44886c067cc" providerId="LiveId" clId="{3E278870-F7B6-42A3-A170-741727CC90AC}" dt="2020-10-17T10:51:12.188" v="108" actId="1076"/>
        <pc:sldMkLst>
          <pc:docMk/>
          <pc:sldMk cId="2544244422" sldId="641"/>
        </pc:sldMkLst>
        <pc:spChg chg="del mod">
          <ac:chgData name="Siegbert Rudolph" userId="2af4d44886c067cc" providerId="LiveId" clId="{3E278870-F7B6-42A3-A170-741727CC90AC}" dt="2020-10-17T10:51:12.172" v="103" actId="478"/>
          <ac:spMkLst>
            <pc:docMk/>
            <pc:sldMk cId="2544244422" sldId="641"/>
            <ac:spMk id="4" creationId="{EB926837-C356-4206-A550-57B61DF1BCD1}"/>
          </ac:spMkLst>
        </pc:spChg>
        <pc:spChg chg="mod">
          <ac:chgData name="Siegbert Rudolph" userId="2af4d44886c067cc" providerId="LiveId" clId="{3E278870-F7B6-42A3-A170-741727CC90AC}" dt="2020-10-17T10:51:12.188" v="108" actId="1076"/>
          <ac:spMkLst>
            <pc:docMk/>
            <pc:sldMk cId="2544244422" sldId="641"/>
            <ac:spMk id="5" creationId="{96E63DB0-F996-4167-A057-8435393B53E2}"/>
          </ac:spMkLst>
        </pc:spChg>
      </pc:sldChg>
      <pc:sldChg chg="delSp modSp mod">
        <pc:chgData name="Siegbert Rudolph" userId="2af4d44886c067cc" providerId="LiveId" clId="{3E278870-F7B6-42A3-A170-741727CC90AC}" dt="2020-10-17T10:51:12.188" v="114" actId="1076"/>
        <pc:sldMkLst>
          <pc:docMk/>
          <pc:sldMk cId="729892735" sldId="642"/>
        </pc:sldMkLst>
        <pc:spChg chg="del mod">
          <ac:chgData name="Siegbert Rudolph" userId="2af4d44886c067cc" providerId="LiveId" clId="{3E278870-F7B6-42A3-A170-741727CC90AC}" dt="2020-10-17T10:51:12.188" v="109" actId="478"/>
          <ac:spMkLst>
            <pc:docMk/>
            <pc:sldMk cId="729892735" sldId="642"/>
            <ac:spMk id="4" creationId="{1785F715-C942-4405-B9C5-6AB5D4CC1450}"/>
          </ac:spMkLst>
        </pc:spChg>
        <pc:spChg chg="mod">
          <ac:chgData name="Siegbert Rudolph" userId="2af4d44886c067cc" providerId="LiveId" clId="{3E278870-F7B6-42A3-A170-741727CC90AC}" dt="2020-10-17T10:51:12.188" v="114" actId="1076"/>
          <ac:spMkLst>
            <pc:docMk/>
            <pc:sldMk cId="729892735" sldId="642"/>
            <ac:spMk id="5" creationId="{84201F1E-0449-43B8-A063-56B044F52E4F}"/>
          </ac:spMkLst>
        </pc:spChg>
      </pc:sldChg>
      <pc:sldChg chg="delSp modSp mod">
        <pc:chgData name="Siegbert Rudolph" userId="2af4d44886c067cc" providerId="LiveId" clId="{3E278870-F7B6-42A3-A170-741727CC90AC}" dt="2020-10-17T10:51:12.188" v="120" actId="1076"/>
        <pc:sldMkLst>
          <pc:docMk/>
          <pc:sldMk cId="3573295748" sldId="643"/>
        </pc:sldMkLst>
        <pc:spChg chg="del mod">
          <ac:chgData name="Siegbert Rudolph" userId="2af4d44886c067cc" providerId="LiveId" clId="{3E278870-F7B6-42A3-A170-741727CC90AC}" dt="2020-10-17T10:51:12.188" v="115" actId="478"/>
          <ac:spMkLst>
            <pc:docMk/>
            <pc:sldMk cId="3573295748" sldId="643"/>
            <ac:spMk id="4" creationId="{80939A19-B1FD-4F0F-9C61-25EEA9B5A955}"/>
          </ac:spMkLst>
        </pc:spChg>
        <pc:spChg chg="mod">
          <ac:chgData name="Siegbert Rudolph" userId="2af4d44886c067cc" providerId="LiveId" clId="{3E278870-F7B6-42A3-A170-741727CC90AC}" dt="2020-10-17T10:51:12.188" v="120" actId="1076"/>
          <ac:spMkLst>
            <pc:docMk/>
            <pc:sldMk cId="3573295748" sldId="643"/>
            <ac:spMk id="5" creationId="{5563F2B1-CEC4-4124-8F95-93CCE9F9E396}"/>
          </ac:spMkLst>
        </pc:spChg>
      </pc:sldChg>
      <pc:sldChg chg="delSp modSp mod">
        <pc:chgData name="Siegbert Rudolph" userId="2af4d44886c067cc" providerId="LiveId" clId="{3E278870-F7B6-42A3-A170-741727CC90AC}" dt="2020-10-17T10:51:12.203" v="126" actId="1076"/>
        <pc:sldMkLst>
          <pc:docMk/>
          <pc:sldMk cId="2995796688" sldId="644"/>
        </pc:sldMkLst>
        <pc:spChg chg="del mod">
          <ac:chgData name="Siegbert Rudolph" userId="2af4d44886c067cc" providerId="LiveId" clId="{3E278870-F7B6-42A3-A170-741727CC90AC}" dt="2020-10-17T10:51:12.188" v="121" actId="478"/>
          <ac:spMkLst>
            <pc:docMk/>
            <pc:sldMk cId="2995796688" sldId="644"/>
            <ac:spMk id="4" creationId="{F20DF90F-38B4-49A0-B972-54A2AD191586}"/>
          </ac:spMkLst>
        </pc:spChg>
        <pc:spChg chg="mod">
          <ac:chgData name="Siegbert Rudolph" userId="2af4d44886c067cc" providerId="LiveId" clId="{3E278870-F7B6-42A3-A170-741727CC90AC}" dt="2020-10-17T10:51:12.203" v="126" actId="1076"/>
          <ac:spMkLst>
            <pc:docMk/>
            <pc:sldMk cId="2995796688" sldId="644"/>
            <ac:spMk id="5" creationId="{DFF46B95-BF4F-4801-A02F-181182824C6F}"/>
          </ac:spMkLst>
        </pc:spChg>
      </pc:sldChg>
    </pc:docChg>
  </pc:docChgLst>
  <pc:docChgLst>
    <pc:chgData name="Siegbert Rudolph" userId="2af4d44886c067cc" providerId="LiveId" clId="{302058DA-F42B-4B6F-B75B-13090F4C0F33}"/>
    <pc:docChg chg="custSel modSld">
      <pc:chgData name="Siegbert Rudolph" userId="2af4d44886c067cc" providerId="LiveId" clId="{302058DA-F42B-4B6F-B75B-13090F4C0F33}" dt="2021-06-22T16:14:45.256" v="77" actId="1076"/>
      <pc:docMkLst>
        <pc:docMk/>
      </pc:docMkLst>
      <pc:sldChg chg="delSp modSp mod">
        <pc:chgData name="Siegbert Rudolph" userId="2af4d44886c067cc" providerId="LiveId" clId="{302058DA-F42B-4B6F-B75B-13090F4C0F33}" dt="2021-06-22T16:14:45.209" v="5" actId="1076"/>
        <pc:sldMkLst>
          <pc:docMk/>
          <pc:sldMk cId="0" sldId="444"/>
        </pc:sldMkLst>
        <pc:spChg chg="mod">
          <ac:chgData name="Siegbert Rudolph" userId="2af4d44886c067cc" providerId="LiveId" clId="{302058DA-F42B-4B6F-B75B-13090F4C0F33}" dt="2021-06-22T16:14:45.209" v="5" actId="1076"/>
          <ac:spMkLst>
            <pc:docMk/>
            <pc:sldMk cId="0" sldId="444"/>
            <ac:spMk id="2" creationId="{465886BC-4F59-43F4-9DDC-8AFA8984477F}"/>
          </ac:spMkLst>
        </pc:spChg>
        <pc:spChg chg="del">
          <ac:chgData name="Siegbert Rudolph" userId="2af4d44886c067cc" providerId="LiveId" clId="{302058DA-F42B-4B6F-B75B-13090F4C0F33}" dt="2021-06-22T16:14:45.209" v="0" actId="478"/>
          <ac:spMkLst>
            <pc:docMk/>
            <pc:sldMk cId="0" sldId="444"/>
            <ac:spMk id="3" creationId="{42A56C4D-F1F7-46F4-A35D-FD0D167094F9}"/>
          </ac:spMkLst>
        </pc:spChg>
      </pc:sldChg>
      <pc:sldChg chg="delSp modSp mod">
        <pc:chgData name="Siegbert Rudolph" userId="2af4d44886c067cc" providerId="LiveId" clId="{302058DA-F42B-4B6F-B75B-13090F4C0F33}" dt="2021-06-22T16:14:45.209" v="11" actId="1076"/>
        <pc:sldMkLst>
          <pc:docMk/>
          <pc:sldMk cId="2002025253" sldId="456"/>
        </pc:sldMkLst>
        <pc:spChg chg="mod">
          <ac:chgData name="Siegbert Rudolph" userId="2af4d44886c067cc" providerId="LiveId" clId="{302058DA-F42B-4B6F-B75B-13090F4C0F33}" dt="2021-06-22T16:14:45.209" v="11" actId="1076"/>
          <ac:spMkLst>
            <pc:docMk/>
            <pc:sldMk cId="2002025253" sldId="456"/>
            <ac:spMk id="4" creationId="{8A664B36-61D9-4821-926A-475200B9AAC0}"/>
          </ac:spMkLst>
        </pc:spChg>
        <pc:spChg chg="del">
          <ac:chgData name="Siegbert Rudolph" userId="2af4d44886c067cc" providerId="LiveId" clId="{302058DA-F42B-4B6F-B75B-13090F4C0F33}" dt="2021-06-22T16:14:45.209" v="6" actId="478"/>
          <ac:spMkLst>
            <pc:docMk/>
            <pc:sldMk cId="2002025253" sldId="456"/>
            <ac:spMk id="5" creationId="{DA45726A-DE8D-41D8-A75D-ACD313BFD5CD}"/>
          </ac:spMkLst>
        </pc:spChg>
      </pc:sldChg>
      <pc:sldChg chg="delSp modSp mod">
        <pc:chgData name="Siegbert Rudolph" userId="2af4d44886c067cc" providerId="LiveId" clId="{302058DA-F42B-4B6F-B75B-13090F4C0F33}" dt="2021-06-22T16:14:45.256" v="59" actId="1076"/>
        <pc:sldMkLst>
          <pc:docMk/>
          <pc:sldMk cId="0" sldId="587"/>
        </pc:sldMkLst>
        <pc:spChg chg="mod">
          <ac:chgData name="Siegbert Rudolph" userId="2af4d44886c067cc" providerId="LiveId" clId="{302058DA-F42B-4B6F-B75B-13090F4C0F33}" dt="2021-06-22T16:14:45.256" v="59" actId="1076"/>
          <ac:spMkLst>
            <pc:docMk/>
            <pc:sldMk cId="0" sldId="587"/>
            <ac:spMk id="2" creationId="{DDC2298C-1193-4B19-AE9A-86004074C3BD}"/>
          </ac:spMkLst>
        </pc:spChg>
        <pc:spChg chg="del">
          <ac:chgData name="Siegbert Rudolph" userId="2af4d44886c067cc" providerId="LiveId" clId="{302058DA-F42B-4B6F-B75B-13090F4C0F33}" dt="2021-06-22T16:14:45.240" v="54" actId="478"/>
          <ac:spMkLst>
            <pc:docMk/>
            <pc:sldMk cId="0" sldId="587"/>
            <ac:spMk id="3" creationId="{E78DF636-0DA9-47E9-B253-6237017D0428}"/>
          </ac:spMkLst>
        </pc:spChg>
      </pc:sldChg>
      <pc:sldChg chg="delSp modSp mod">
        <pc:chgData name="Siegbert Rudolph" userId="2af4d44886c067cc" providerId="LiveId" clId="{302058DA-F42B-4B6F-B75B-13090F4C0F33}" dt="2021-06-22T16:14:45.256" v="65" actId="1076"/>
        <pc:sldMkLst>
          <pc:docMk/>
          <pc:sldMk cId="0" sldId="593"/>
        </pc:sldMkLst>
        <pc:spChg chg="del">
          <ac:chgData name="Siegbert Rudolph" userId="2af4d44886c067cc" providerId="LiveId" clId="{302058DA-F42B-4B6F-B75B-13090F4C0F33}" dt="2021-06-22T16:14:45.256" v="60" actId="478"/>
          <ac:spMkLst>
            <pc:docMk/>
            <pc:sldMk cId="0" sldId="593"/>
            <ac:spMk id="2" creationId="{9F277438-63C6-4071-81A6-48E6830DBF9F}"/>
          </ac:spMkLst>
        </pc:spChg>
        <pc:spChg chg="mod">
          <ac:chgData name="Siegbert Rudolph" userId="2af4d44886c067cc" providerId="LiveId" clId="{302058DA-F42B-4B6F-B75B-13090F4C0F33}" dt="2021-06-22T16:14:45.256" v="65" actId="1076"/>
          <ac:spMkLst>
            <pc:docMk/>
            <pc:sldMk cId="0" sldId="593"/>
            <ac:spMk id="3" creationId="{C32A79D6-C803-4813-BE5A-E506D47EAD1F}"/>
          </ac:spMkLst>
        </pc:spChg>
      </pc:sldChg>
      <pc:sldChg chg="delSp modSp mod">
        <pc:chgData name="Siegbert Rudolph" userId="2af4d44886c067cc" providerId="LiveId" clId="{302058DA-F42B-4B6F-B75B-13090F4C0F33}" dt="2021-06-22T16:14:45.256" v="71" actId="1076"/>
        <pc:sldMkLst>
          <pc:docMk/>
          <pc:sldMk cId="0" sldId="594"/>
        </pc:sldMkLst>
        <pc:spChg chg="mod">
          <ac:chgData name="Siegbert Rudolph" userId="2af4d44886c067cc" providerId="LiveId" clId="{302058DA-F42B-4B6F-B75B-13090F4C0F33}" dt="2021-06-22T16:14:45.256" v="71" actId="1076"/>
          <ac:spMkLst>
            <pc:docMk/>
            <pc:sldMk cId="0" sldId="594"/>
            <ac:spMk id="2" creationId="{CCF5FDEE-E5FE-4DCA-9A47-9010E4C01CFA}"/>
          </ac:spMkLst>
        </pc:spChg>
        <pc:spChg chg="del">
          <ac:chgData name="Siegbert Rudolph" userId="2af4d44886c067cc" providerId="LiveId" clId="{302058DA-F42B-4B6F-B75B-13090F4C0F33}" dt="2021-06-22T16:14:45.256" v="66" actId="478"/>
          <ac:spMkLst>
            <pc:docMk/>
            <pc:sldMk cId="0" sldId="594"/>
            <ac:spMk id="3" creationId="{56271FFC-D13D-4DF7-97D0-596E183C1885}"/>
          </ac:spMkLst>
        </pc:spChg>
      </pc:sldChg>
      <pc:sldChg chg="delSp modSp mod">
        <pc:chgData name="Siegbert Rudolph" userId="2af4d44886c067cc" providerId="LiveId" clId="{302058DA-F42B-4B6F-B75B-13090F4C0F33}" dt="2021-06-22T16:14:45.225" v="23" actId="1076"/>
        <pc:sldMkLst>
          <pc:docMk/>
          <pc:sldMk cId="0" sldId="598"/>
        </pc:sldMkLst>
        <pc:spChg chg="mod">
          <ac:chgData name="Siegbert Rudolph" userId="2af4d44886c067cc" providerId="LiveId" clId="{302058DA-F42B-4B6F-B75B-13090F4C0F33}" dt="2021-06-22T16:14:45.225" v="23" actId="1076"/>
          <ac:spMkLst>
            <pc:docMk/>
            <pc:sldMk cId="0" sldId="598"/>
            <ac:spMk id="3" creationId="{85C7D60B-0519-4C9D-A883-564C7CAB2FD8}"/>
          </ac:spMkLst>
        </pc:spChg>
        <pc:spChg chg="del">
          <ac:chgData name="Siegbert Rudolph" userId="2af4d44886c067cc" providerId="LiveId" clId="{302058DA-F42B-4B6F-B75B-13090F4C0F33}" dt="2021-06-22T16:14:45.225" v="18" actId="478"/>
          <ac:spMkLst>
            <pc:docMk/>
            <pc:sldMk cId="0" sldId="598"/>
            <ac:spMk id="5" creationId="{D9E087B7-7227-4FE5-8405-1FB25B6D80B9}"/>
          </ac:spMkLst>
        </pc:spChg>
      </pc:sldChg>
      <pc:sldChg chg="delSp modSp mod">
        <pc:chgData name="Siegbert Rudolph" userId="2af4d44886c067cc" providerId="LiveId" clId="{302058DA-F42B-4B6F-B75B-13090F4C0F33}" dt="2021-06-22T16:14:45.256" v="77" actId="1076"/>
        <pc:sldMkLst>
          <pc:docMk/>
          <pc:sldMk cId="0" sldId="619"/>
        </pc:sldMkLst>
        <pc:spChg chg="mod">
          <ac:chgData name="Siegbert Rudolph" userId="2af4d44886c067cc" providerId="LiveId" clId="{302058DA-F42B-4B6F-B75B-13090F4C0F33}" dt="2021-06-22T16:14:45.256" v="77" actId="1076"/>
          <ac:spMkLst>
            <pc:docMk/>
            <pc:sldMk cId="0" sldId="619"/>
            <ac:spMk id="2" creationId="{A1243C33-8C07-4C5E-AEC8-67D80771DD8C}"/>
          </ac:spMkLst>
        </pc:spChg>
        <pc:spChg chg="del">
          <ac:chgData name="Siegbert Rudolph" userId="2af4d44886c067cc" providerId="LiveId" clId="{302058DA-F42B-4B6F-B75B-13090F4C0F33}" dt="2021-06-22T16:14:45.256" v="72" actId="478"/>
          <ac:spMkLst>
            <pc:docMk/>
            <pc:sldMk cId="0" sldId="619"/>
            <ac:spMk id="5" creationId="{B5AAC87D-6C7F-40F4-A08D-D8AA8511F22C}"/>
          </ac:spMkLst>
        </pc:spChg>
      </pc:sldChg>
      <pc:sldChg chg="delSp modSp mod">
        <pc:chgData name="Siegbert Rudolph" userId="2af4d44886c067cc" providerId="LiveId" clId="{302058DA-F42B-4B6F-B75B-13090F4C0F33}" dt="2021-06-22T16:14:45.225" v="17" actId="1076"/>
        <pc:sldMkLst>
          <pc:docMk/>
          <pc:sldMk cId="4123783297" sldId="634"/>
        </pc:sldMkLst>
        <pc:spChg chg="mod">
          <ac:chgData name="Siegbert Rudolph" userId="2af4d44886c067cc" providerId="LiveId" clId="{302058DA-F42B-4B6F-B75B-13090F4C0F33}" dt="2021-06-22T16:14:45.225" v="17" actId="1076"/>
          <ac:spMkLst>
            <pc:docMk/>
            <pc:sldMk cId="4123783297" sldId="634"/>
            <ac:spMk id="4" creationId="{BD9A97CC-C0B9-4FB3-9383-3A23622C3295}"/>
          </ac:spMkLst>
        </pc:spChg>
        <pc:spChg chg="del">
          <ac:chgData name="Siegbert Rudolph" userId="2af4d44886c067cc" providerId="LiveId" clId="{302058DA-F42B-4B6F-B75B-13090F4C0F33}" dt="2021-06-22T16:14:45.209" v="12" actId="478"/>
          <ac:spMkLst>
            <pc:docMk/>
            <pc:sldMk cId="4123783297" sldId="634"/>
            <ac:spMk id="5" creationId="{408C2A9C-80ED-4E92-9321-6F35810585BD}"/>
          </ac:spMkLst>
        </pc:spChg>
      </pc:sldChg>
      <pc:sldChg chg="delSp modSp mod">
        <pc:chgData name="Siegbert Rudolph" userId="2af4d44886c067cc" providerId="LiveId" clId="{302058DA-F42B-4B6F-B75B-13090F4C0F33}" dt="2021-06-22T16:14:45.225" v="29" actId="1076"/>
        <pc:sldMkLst>
          <pc:docMk/>
          <pc:sldMk cId="3499066264" sldId="640"/>
        </pc:sldMkLst>
        <pc:spChg chg="del">
          <ac:chgData name="Siegbert Rudolph" userId="2af4d44886c067cc" providerId="LiveId" clId="{302058DA-F42B-4B6F-B75B-13090F4C0F33}" dt="2021-06-22T16:14:45.225" v="24" actId="478"/>
          <ac:spMkLst>
            <pc:docMk/>
            <pc:sldMk cId="3499066264" sldId="640"/>
            <ac:spMk id="5" creationId="{4B69E2E1-DA59-423D-8D7B-FB8AD6975318}"/>
          </ac:spMkLst>
        </pc:spChg>
        <pc:spChg chg="mod">
          <ac:chgData name="Siegbert Rudolph" userId="2af4d44886c067cc" providerId="LiveId" clId="{302058DA-F42B-4B6F-B75B-13090F4C0F33}" dt="2021-06-22T16:14:45.225" v="29" actId="1076"/>
          <ac:spMkLst>
            <pc:docMk/>
            <pc:sldMk cId="3499066264" sldId="640"/>
            <ac:spMk id="6" creationId="{069861F5-D842-4237-BB71-78D8DBC2D6D8}"/>
          </ac:spMkLst>
        </pc:spChg>
      </pc:sldChg>
      <pc:sldChg chg="delSp modSp mod">
        <pc:chgData name="Siegbert Rudolph" userId="2af4d44886c067cc" providerId="LiveId" clId="{302058DA-F42B-4B6F-B75B-13090F4C0F33}" dt="2021-06-22T16:14:45.240" v="35" actId="1076"/>
        <pc:sldMkLst>
          <pc:docMk/>
          <pc:sldMk cId="2544244422" sldId="641"/>
        </pc:sldMkLst>
        <pc:spChg chg="del">
          <ac:chgData name="Siegbert Rudolph" userId="2af4d44886c067cc" providerId="LiveId" clId="{302058DA-F42B-4B6F-B75B-13090F4C0F33}" dt="2021-06-22T16:14:45.225" v="30" actId="478"/>
          <ac:spMkLst>
            <pc:docMk/>
            <pc:sldMk cId="2544244422" sldId="641"/>
            <ac:spMk id="4" creationId="{A588705F-AF52-434B-8E03-63DBC6153875}"/>
          </ac:spMkLst>
        </pc:spChg>
        <pc:spChg chg="mod">
          <ac:chgData name="Siegbert Rudolph" userId="2af4d44886c067cc" providerId="LiveId" clId="{302058DA-F42B-4B6F-B75B-13090F4C0F33}" dt="2021-06-22T16:14:45.240" v="35" actId="1076"/>
          <ac:spMkLst>
            <pc:docMk/>
            <pc:sldMk cId="2544244422" sldId="641"/>
            <ac:spMk id="5" creationId="{33F73287-C46F-4ADD-815D-C25E08BBFDBE}"/>
          </ac:spMkLst>
        </pc:spChg>
      </pc:sldChg>
      <pc:sldChg chg="delSp modSp mod">
        <pc:chgData name="Siegbert Rudolph" userId="2af4d44886c067cc" providerId="LiveId" clId="{302058DA-F42B-4B6F-B75B-13090F4C0F33}" dt="2021-06-22T16:14:45.240" v="41" actId="1076"/>
        <pc:sldMkLst>
          <pc:docMk/>
          <pc:sldMk cId="729892735" sldId="642"/>
        </pc:sldMkLst>
        <pc:spChg chg="del">
          <ac:chgData name="Siegbert Rudolph" userId="2af4d44886c067cc" providerId="LiveId" clId="{302058DA-F42B-4B6F-B75B-13090F4C0F33}" dt="2021-06-22T16:14:45.240" v="36" actId="478"/>
          <ac:spMkLst>
            <pc:docMk/>
            <pc:sldMk cId="729892735" sldId="642"/>
            <ac:spMk id="4" creationId="{D8F441FE-04B0-4829-B152-40B46E270FD7}"/>
          </ac:spMkLst>
        </pc:spChg>
        <pc:spChg chg="mod">
          <ac:chgData name="Siegbert Rudolph" userId="2af4d44886c067cc" providerId="LiveId" clId="{302058DA-F42B-4B6F-B75B-13090F4C0F33}" dt="2021-06-22T16:14:45.240" v="41" actId="1076"/>
          <ac:spMkLst>
            <pc:docMk/>
            <pc:sldMk cId="729892735" sldId="642"/>
            <ac:spMk id="5" creationId="{4D2EED5A-BEC8-4B70-BB8E-D0D41FBD7776}"/>
          </ac:spMkLst>
        </pc:spChg>
      </pc:sldChg>
      <pc:sldChg chg="delSp modSp mod">
        <pc:chgData name="Siegbert Rudolph" userId="2af4d44886c067cc" providerId="LiveId" clId="{302058DA-F42B-4B6F-B75B-13090F4C0F33}" dt="2021-06-22T16:14:45.240" v="47" actId="1076"/>
        <pc:sldMkLst>
          <pc:docMk/>
          <pc:sldMk cId="3573295748" sldId="643"/>
        </pc:sldMkLst>
        <pc:spChg chg="del">
          <ac:chgData name="Siegbert Rudolph" userId="2af4d44886c067cc" providerId="LiveId" clId="{302058DA-F42B-4B6F-B75B-13090F4C0F33}" dt="2021-06-22T16:14:45.240" v="42" actId="478"/>
          <ac:spMkLst>
            <pc:docMk/>
            <pc:sldMk cId="3573295748" sldId="643"/>
            <ac:spMk id="4" creationId="{9B304A14-580D-4B9B-A000-18A0B4F131CE}"/>
          </ac:spMkLst>
        </pc:spChg>
        <pc:spChg chg="mod">
          <ac:chgData name="Siegbert Rudolph" userId="2af4d44886c067cc" providerId="LiveId" clId="{302058DA-F42B-4B6F-B75B-13090F4C0F33}" dt="2021-06-22T16:14:45.240" v="47" actId="1076"/>
          <ac:spMkLst>
            <pc:docMk/>
            <pc:sldMk cId="3573295748" sldId="643"/>
            <ac:spMk id="5" creationId="{283F9E25-E0FB-485E-8337-9493FF09E474}"/>
          </ac:spMkLst>
        </pc:spChg>
      </pc:sldChg>
      <pc:sldChg chg="delSp modSp mod">
        <pc:chgData name="Siegbert Rudolph" userId="2af4d44886c067cc" providerId="LiveId" clId="{302058DA-F42B-4B6F-B75B-13090F4C0F33}" dt="2021-06-22T16:14:45.240" v="53" actId="1076"/>
        <pc:sldMkLst>
          <pc:docMk/>
          <pc:sldMk cId="2995796688" sldId="644"/>
        </pc:sldMkLst>
        <pc:spChg chg="del">
          <ac:chgData name="Siegbert Rudolph" userId="2af4d44886c067cc" providerId="LiveId" clId="{302058DA-F42B-4B6F-B75B-13090F4C0F33}" dt="2021-06-22T16:14:45.240" v="48" actId="478"/>
          <ac:spMkLst>
            <pc:docMk/>
            <pc:sldMk cId="2995796688" sldId="644"/>
            <ac:spMk id="4" creationId="{4B1800E7-1A1C-493A-9B40-BA335363463E}"/>
          </ac:spMkLst>
        </pc:spChg>
        <pc:spChg chg="mod">
          <ac:chgData name="Siegbert Rudolph" userId="2af4d44886c067cc" providerId="LiveId" clId="{302058DA-F42B-4B6F-B75B-13090F4C0F33}" dt="2021-06-22T16:14:45.240" v="53" actId="1076"/>
          <ac:spMkLst>
            <pc:docMk/>
            <pc:sldMk cId="2995796688" sldId="644"/>
            <ac:spMk id="5" creationId="{F6344C5D-8AA2-4875-9855-0B1E39A214F2}"/>
          </ac:spMkLst>
        </pc:spChg>
      </pc:sldChg>
    </pc:docChg>
  </pc:docChgLst>
  <pc:docChgLst>
    <pc:chgData name="Siegbert Rudolph" userId="2af4d44886c067cc" providerId="LiveId" clId="{85972624-4149-4DC1-A036-6A548695BBA0}"/>
    <pc:docChg chg="custSel modSld">
      <pc:chgData name="Siegbert Rudolph" userId="2af4d44886c067cc" providerId="LiveId" clId="{85972624-4149-4DC1-A036-6A548695BBA0}" dt="2022-07-08T15:43:03.043" v="155" actId="1076"/>
      <pc:docMkLst>
        <pc:docMk/>
      </pc:docMkLst>
      <pc:sldChg chg="delSp modSp mod">
        <pc:chgData name="Siegbert Rudolph" userId="2af4d44886c067cc" providerId="LiveId" clId="{85972624-4149-4DC1-A036-6A548695BBA0}" dt="2022-07-08T15:43:02.980" v="83" actId="1076"/>
        <pc:sldMkLst>
          <pc:docMk/>
          <pc:sldMk cId="0" sldId="444"/>
        </pc:sldMkLst>
        <pc:spChg chg="del">
          <ac:chgData name="Siegbert Rudolph" userId="2af4d44886c067cc" providerId="LiveId" clId="{85972624-4149-4DC1-A036-6A548695BBA0}" dt="2021-12-31T10:10:31.783" v="0" actId="478"/>
          <ac:spMkLst>
            <pc:docMk/>
            <pc:sldMk cId="0" sldId="444"/>
            <ac:spMk id="2" creationId="{465886BC-4F59-43F4-9DDC-8AFA8984477F}"/>
          </ac:spMkLst>
        </pc:spChg>
        <pc:spChg chg="mod">
          <ac:chgData name="Siegbert Rudolph" userId="2af4d44886c067cc" providerId="LiveId" clId="{85972624-4149-4DC1-A036-6A548695BBA0}" dt="2022-07-08T15:43:02.980" v="83" actId="1076"/>
          <ac:spMkLst>
            <pc:docMk/>
            <pc:sldMk cId="0" sldId="444"/>
            <ac:spMk id="2" creationId="{C61F56E8-2D45-0208-AA56-B64B285F4595}"/>
          </ac:spMkLst>
        </pc:spChg>
        <pc:spChg chg="del mod">
          <ac:chgData name="Siegbert Rudolph" userId="2af4d44886c067cc" providerId="LiveId" clId="{85972624-4149-4DC1-A036-6A548695BBA0}" dt="2022-07-08T15:43:02.980" v="78" actId="478"/>
          <ac:spMkLst>
            <pc:docMk/>
            <pc:sldMk cId="0" sldId="444"/>
            <ac:spMk id="3" creationId="{06E37A5E-E7EA-410F-B6AA-808859B026F6}"/>
          </ac:spMkLst>
        </pc:spChg>
      </pc:sldChg>
      <pc:sldChg chg="delSp modSp mod">
        <pc:chgData name="Siegbert Rudolph" userId="2af4d44886c067cc" providerId="LiveId" clId="{85972624-4149-4DC1-A036-6A548695BBA0}" dt="2022-07-08T15:43:02.980" v="89" actId="1076"/>
        <pc:sldMkLst>
          <pc:docMk/>
          <pc:sldMk cId="2002025253" sldId="456"/>
        </pc:sldMkLst>
        <pc:spChg chg="mod">
          <ac:chgData name="Siegbert Rudolph" userId="2af4d44886c067cc" providerId="LiveId" clId="{85972624-4149-4DC1-A036-6A548695BBA0}" dt="2022-07-08T15:43:02.980" v="89" actId="1076"/>
          <ac:spMkLst>
            <pc:docMk/>
            <pc:sldMk cId="2002025253" sldId="456"/>
            <ac:spMk id="4" creationId="{231C4FD9-4E52-E3CC-F2DC-2E38D4CF9A4F}"/>
          </ac:spMkLst>
        </pc:spChg>
        <pc:spChg chg="del">
          <ac:chgData name="Siegbert Rudolph" userId="2af4d44886c067cc" providerId="LiveId" clId="{85972624-4149-4DC1-A036-6A548695BBA0}" dt="2021-12-31T10:10:31.783" v="6" actId="478"/>
          <ac:spMkLst>
            <pc:docMk/>
            <pc:sldMk cId="2002025253" sldId="456"/>
            <ac:spMk id="4" creationId="{8A664B36-61D9-4821-926A-475200B9AAC0}"/>
          </ac:spMkLst>
        </pc:spChg>
        <pc:spChg chg="del mod">
          <ac:chgData name="Siegbert Rudolph" userId="2af4d44886c067cc" providerId="LiveId" clId="{85972624-4149-4DC1-A036-6A548695BBA0}" dt="2022-07-08T15:43:02.980" v="84" actId="478"/>
          <ac:spMkLst>
            <pc:docMk/>
            <pc:sldMk cId="2002025253" sldId="456"/>
            <ac:spMk id="5" creationId="{B82AE854-7245-45EA-891C-01C144718635}"/>
          </ac:spMkLst>
        </pc:spChg>
      </pc:sldChg>
      <pc:sldChg chg="delSp modSp mod">
        <pc:chgData name="Siegbert Rudolph" userId="2af4d44886c067cc" providerId="LiveId" clId="{85972624-4149-4DC1-A036-6A548695BBA0}" dt="2022-07-08T15:43:03.027" v="137" actId="1076"/>
        <pc:sldMkLst>
          <pc:docMk/>
          <pc:sldMk cId="0" sldId="587"/>
        </pc:sldMkLst>
        <pc:spChg chg="mod">
          <ac:chgData name="Siegbert Rudolph" userId="2af4d44886c067cc" providerId="LiveId" clId="{85972624-4149-4DC1-A036-6A548695BBA0}" dt="2022-07-08T15:43:03.027" v="137" actId="1076"/>
          <ac:spMkLst>
            <pc:docMk/>
            <pc:sldMk cId="0" sldId="587"/>
            <ac:spMk id="2" creationId="{5B52EF9D-C144-E92F-934C-FC4581B28AC9}"/>
          </ac:spMkLst>
        </pc:spChg>
        <pc:spChg chg="del">
          <ac:chgData name="Siegbert Rudolph" userId="2af4d44886c067cc" providerId="LiveId" clId="{85972624-4149-4DC1-A036-6A548695BBA0}" dt="2021-12-31T10:10:31.814" v="54" actId="478"/>
          <ac:spMkLst>
            <pc:docMk/>
            <pc:sldMk cId="0" sldId="587"/>
            <ac:spMk id="2" creationId="{DDC2298C-1193-4B19-AE9A-86004074C3BD}"/>
          </ac:spMkLst>
        </pc:spChg>
        <pc:spChg chg="del mod">
          <ac:chgData name="Siegbert Rudolph" userId="2af4d44886c067cc" providerId="LiveId" clId="{85972624-4149-4DC1-A036-6A548695BBA0}" dt="2022-07-08T15:43:03.027" v="132" actId="478"/>
          <ac:spMkLst>
            <pc:docMk/>
            <pc:sldMk cId="0" sldId="587"/>
            <ac:spMk id="3" creationId="{ED598893-E5E8-4B74-8985-ACD574973860}"/>
          </ac:spMkLst>
        </pc:spChg>
      </pc:sldChg>
      <pc:sldChg chg="delSp modSp mod">
        <pc:chgData name="Siegbert Rudolph" userId="2af4d44886c067cc" providerId="LiveId" clId="{85972624-4149-4DC1-A036-6A548695BBA0}" dt="2022-07-08T15:43:03.043" v="143" actId="1076"/>
        <pc:sldMkLst>
          <pc:docMk/>
          <pc:sldMk cId="0" sldId="593"/>
        </pc:sldMkLst>
        <pc:spChg chg="del mod">
          <ac:chgData name="Siegbert Rudolph" userId="2af4d44886c067cc" providerId="LiveId" clId="{85972624-4149-4DC1-A036-6A548695BBA0}" dt="2022-07-08T15:43:03.027" v="138" actId="478"/>
          <ac:spMkLst>
            <pc:docMk/>
            <pc:sldMk cId="0" sldId="593"/>
            <ac:spMk id="2" creationId="{5781B407-638E-45C6-A1AD-FB7E1C2BC4A4}"/>
          </ac:spMkLst>
        </pc:spChg>
        <pc:spChg chg="mod">
          <ac:chgData name="Siegbert Rudolph" userId="2af4d44886c067cc" providerId="LiveId" clId="{85972624-4149-4DC1-A036-6A548695BBA0}" dt="2022-07-08T15:43:03.043" v="143" actId="1076"/>
          <ac:spMkLst>
            <pc:docMk/>
            <pc:sldMk cId="0" sldId="593"/>
            <ac:spMk id="3" creationId="{B953DB71-DC8F-E699-308E-B0DB084B9600}"/>
          </ac:spMkLst>
        </pc:spChg>
        <pc:spChg chg="del">
          <ac:chgData name="Siegbert Rudolph" userId="2af4d44886c067cc" providerId="LiveId" clId="{85972624-4149-4DC1-A036-6A548695BBA0}" dt="2021-12-31T10:10:31.814" v="60" actId="478"/>
          <ac:spMkLst>
            <pc:docMk/>
            <pc:sldMk cId="0" sldId="593"/>
            <ac:spMk id="3" creationId="{C32A79D6-C803-4813-BE5A-E506D47EAD1F}"/>
          </ac:spMkLst>
        </pc:spChg>
      </pc:sldChg>
      <pc:sldChg chg="delSp modSp mod">
        <pc:chgData name="Siegbert Rudolph" userId="2af4d44886c067cc" providerId="LiveId" clId="{85972624-4149-4DC1-A036-6A548695BBA0}" dt="2022-07-08T15:43:03.043" v="149" actId="1076"/>
        <pc:sldMkLst>
          <pc:docMk/>
          <pc:sldMk cId="0" sldId="594"/>
        </pc:sldMkLst>
        <pc:spChg chg="mod">
          <ac:chgData name="Siegbert Rudolph" userId="2af4d44886c067cc" providerId="LiveId" clId="{85972624-4149-4DC1-A036-6A548695BBA0}" dt="2022-07-08T15:43:03.043" v="149" actId="1076"/>
          <ac:spMkLst>
            <pc:docMk/>
            <pc:sldMk cId="0" sldId="594"/>
            <ac:spMk id="2" creationId="{15F92670-1B87-03D4-F1AF-EBA1E8520127}"/>
          </ac:spMkLst>
        </pc:spChg>
        <pc:spChg chg="del">
          <ac:chgData name="Siegbert Rudolph" userId="2af4d44886c067cc" providerId="LiveId" clId="{85972624-4149-4DC1-A036-6A548695BBA0}" dt="2021-12-31T10:10:31.830" v="66" actId="478"/>
          <ac:spMkLst>
            <pc:docMk/>
            <pc:sldMk cId="0" sldId="594"/>
            <ac:spMk id="2" creationId="{CCF5FDEE-E5FE-4DCA-9A47-9010E4C01CFA}"/>
          </ac:spMkLst>
        </pc:spChg>
        <pc:spChg chg="del mod">
          <ac:chgData name="Siegbert Rudolph" userId="2af4d44886c067cc" providerId="LiveId" clId="{85972624-4149-4DC1-A036-6A548695BBA0}" dt="2022-07-08T15:43:03.043" v="144" actId="478"/>
          <ac:spMkLst>
            <pc:docMk/>
            <pc:sldMk cId="0" sldId="594"/>
            <ac:spMk id="3" creationId="{563CC4B0-20AB-4E3F-A22D-63CEF9549A96}"/>
          </ac:spMkLst>
        </pc:spChg>
      </pc:sldChg>
      <pc:sldChg chg="delSp modSp mod">
        <pc:chgData name="Siegbert Rudolph" userId="2af4d44886c067cc" providerId="LiveId" clId="{85972624-4149-4DC1-A036-6A548695BBA0}" dt="2022-07-08T15:43:02.996" v="101" actId="1076"/>
        <pc:sldMkLst>
          <pc:docMk/>
          <pc:sldMk cId="0" sldId="598"/>
        </pc:sldMkLst>
        <pc:spChg chg="mod">
          <ac:chgData name="Siegbert Rudolph" userId="2af4d44886c067cc" providerId="LiveId" clId="{85972624-4149-4DC1-A036-6A548695BBA0}" dt="2022-07-08T15:43:02.996" v="101" actId="1076"/>
          <ac:spMkLst>
            <pc:docMk/>
            <pc:sldMk cId="0" sldId="598"/>
            <ac:spMk id="3" creationId="{11F8BA52-3540-78A7-C812-05F99FBBA3F7}"/>
          </ac:spMkLst>
        </pc:spChg>
        <pc:spChg chg="del">
          <ac:chgData name="Siegbert Rudolph" userId="2af4d44886c067cc" providerId="LiveId" clId="{85972624-4149-4DC1-A036-6A548695BBA0}" dt="2021-12-31T10:10:31.783" v="18" actId="478"/>
          <ac:spMkLst>
            <pc:docMk/>
            <pc:sldMk cId="0" sldId="598"/>
            <ac:spMk id="3" creationId="{85C7D60B-0519-4C9D-A883-564C7CAB2FD8}"/>
          </ac:spMkLst>
        </pc:spChg>
        <pc:spChg chg="del mod">
          <ac:chgData name="Siegbert Rudolph" userId="2af4d44886c067cc" providerId="LiveId" clId="{85972624-4149-4DC1-A036-6A548695BBA0}" dt="2022-07-08T15:43:02.996" v="96" actId="478"/>
          <ac:spMkLst>
            <pc:docMk/>
            <pc:sldMk cId="0" sldId="598"/>
            <ac:spMk id="5" creationId="{D1FC07E8-1B6C-47A2-834E-B931A6F2D1E2}"/>
          </ac:spMkLst>
        </pc:spChg>
      </pc:sldChg>
      <pc:sldChg chg="delSp modSp mod">
        <pc:chgData name="Siegbert Rudolph" userId="2af4d44886c067cc" providerId="LiveId" clId="{85972624-4149-4DC1-A036-6A548695BBA0}" dt="2022-07-08T15:43:03.043" v="155" actId="1076"/>
        <pc:sldMkLst>
          <pc:docMk/>
          <pc:sldMk cId="0" sldId="619"/>
        </pc:sldMkLst>
        <pc:spChg chg="del">
          <ac:chgData name="Siegbert Rudolph" userId="2af4d44886c067cc" providerId="LiveId" clId="{85972624-4149-4DC1-A036-6A548695BBA0}" dt="2021-12-31T10:10:31.830" v="72" actId="478"/>
          <ac:spMkLst>
            <pc:docMk/>
            <pc:sldMk cId="0" sldId="619"/>
            <ac:spMk id="2" creationId="{A1243C33-8C07-4C5E-AEC8-67D80771DD8C}"/>
          </ac:spMkLst>
        </pc:spChg>
        <pc:spChg chg="mod">
          <ac:chgData name="Siegbert Rudolph" userId="2af4d44886c067cc" providerId="LiveId" clId="{85972624-4149-4DC1-A036-6A548695BBA0}" dt="2022-07-08T15:43:03.043" v="155" actId="1076"/>
          <ac:spMkLst>
            <pc:docMk/>
            <pc:sldMk cId="0" sldId="619"/>
            <ac:spMk id="2" creationId="{BE9BC656-0E36-1F14-77A0-5E57175DC719}"/>
          </ac:spMkLst>
        </pc:spChg>
        <pc:spChg chg="del mod">
          <ac:chgData name="Siegbert Rudolph" userId="2af4d44886c067cc" providerId="LiveId" clId="{85972624-4149-4DC1-A036-6A548695BBA0}" dt="2022-07-08T15:43:03.043" v="150" actId="478"/>
          <ac:spMkLst>
            <pc:docMk/>
            <pc:sldMk cId="0" sldId="619"/>
            <ac:spMk id="5" creationId="{43520235-3CF2-4929-89ED-F7B915D0017A}"/>
          </ac:spMkLst>
        </pc:spChg>
      </pc:sldChg>
      <pc:sldChg chg="delSp modSp mod">
        <pc:chgData name="Siegbert Rudolph" userId="2af4d44886c067cc" providerId="LiveId" clId="{85972624-4149-4DC1-A036-6A548695BBA0}" dt="2022-07-08T15:43:02.996" v="95" actId="1076"/>
        <pc:sldMkLst>
          <pc:docMk/>
          <pc:sldMk cId="4123783297" sldId="634"/>
        </pc:sldMkLst>
        <pc:spChg chg="mod">
          <ac:chgData name="Siegbert Rudolph" userId="2af4d44886c067cc" providerId="LiveId" clId="{85972624-4149-4DC1-A036-6A548695BBA0}" dt="2022-07-08T15:43:02.996" v="95" actId="1076"/>
          <ac:spMkLst>
            <pc:docMk/>
            <pc:sldMk cId="4123783297" sldId="634"/>
            <ac:spMk id="4" creationId="{555791D8-E91D-7834-56DD-6371BC3AE8A9}"/>
          </ac:spMkLst>
        </pc:spChg>
        <pc:spChg chg="del">
          <ac:chgData name="Siegbert Rudolph" userId="2af4d44886c067cc" providerId="LiveId" clId="{85972624-4149-4DC1-A036-6A548695BBA0}" dt="2021-12-31T10:10:31.783" v="12" actId="478"/>
          <ac:spMkLst>
            <pc:docMk/>
            <pc:sldMk cId="4123783297" sldId="634"/>
            <ac:spMk id="4" creationId="{BD9A97CC-C0B9-4FB3-9383-3A23622C3295}"/>
          </ac:spMkLst>
        </pc:spChg>
        <pc:spChg chg="del mod">
          <ac:chgData name="Siegbert Rudolph" userId="2af4d44886c067cc" providerId="LiveId" clId="{85972624-4149-4DC1-A036-6A548695BBA0}" dt="2022-07-08T15:43:02.980" v="90" actId="478"/>
          <ac:spMkLst>
            <pc:docMk/>
            <pc:sldMk cId="4123783297" sldId="634"/>
            <ac:spMk id="5" creationId="{3B315BE1-C7E4-42D0-B628-86885D8AA125}"/>
          </ac:spMkLst>
        </pc:spChg>
      </pc:sldChg>
      <pc:sldChg chg="delSp modSp mod">
        <pc:chgData name="Siegbert Rudolph" userId="2af4d44886c067cc" providerId="LiveId" clId="{85972624-4149-4DC1-A036-6A548695BBA0}" dt="2022-07-08T15:43:02.996" v="107" actId="1076"/>
        <pc:sldMkLst>
          <pc:docMk/>
          <pc:sldMk cId="3499066264" sldId="640"/>
        </pc:sldMkLst>
        <pc:spChg chg="del mod">
          <ac:chgData name="Siegbert Rudolph" userId="2af4d44886c067cc" providerId="LiveId" clId="{85972624-4149-4DC1-A036-6A548695BBA0}" dt="2022-07-08T15:43:02.996" v="102" actId="478"/>
          <ac:spMkLst>
            <pc:docMk/>
            <pc:sldMk cId="3499066264" sldId="640"/>
            <ac:spMk id="5" creationId="{FBEBD180-2B49-48E0-91A6-36AAB8C8691F}"/>
          </ac:spMkLst>
        </pc:spChg>
        <pc:spChg chg="del">
          <ac:chgData name="Siegbert Rudolph" userId="2af4d44886c067cc" providerId="LiveId" clId="{85972624-4149-4DC1-A036-6A548695BBA0}" dt="2021-12-31T10:10:31.798" v="24" actId="478"/>
          <ac:spMkLst>
            <pc:docMk/>
            <pc:sldMk cId="3499066264" sldId="640"/>
            <ac:spMk id="6" creationId="{069861F5-D842-4237-BB71-78D8DBC2D6D8}"/>
          </ac:spMkLst>
        </pc:spChg>
        <pc:spChg chg="mod">
          <ac:chgData name="Siegbert Rudolph" userId="2af4d44886c067cc" providerId="LiveId" clId="{85972624-4149-4DC1-A036-6A548695BBA0}" dt="2022-07-08T15:43:02.996" v="107" actId="1076"/>
          <ac:spMkLst>
            <pc:docMk/>
            <pc:sldMk cId="3499066264" sldId="640"/>
            <ac:spMk id="6" creationId="{3C6D04B5-F3CE-2392-DE44-D7CD3970B4A5}"/>
          </ac:spMkLst>
        </pc:spChg>
      </pc:sldChg>
      <pc:sldChg chg="delSp modSp mod">
        <pc:chgData name="Siegbert Rudolph" userId="2af4d44886c067cc" providerId="LiveId" clId="{85972624-4149-4DC1-A036-6A548695BBA0}" dt="2022-07-08T15:43:03.011" v="113" actId="1076"/>
        <pc:sldMkLst>
          <pc:docMk/>
          <pc:sldMk cId="2544244422" sldId="641"/>
        </pc:sldMkLst>
        <pc:spChg chg="del mod">
          <ac:chgData name="Siegbert Rudolph" userId="2af4d44886c067cc" providerId="LiveId" clId="{85972624-4149-4DC1-A036-6A548695BBA0}" dt="2022-07-08T15:43:02.996" v="108" actId="478"/>
          <ac:spMkLst>
            <pc:docMk/>
            <pc:sldMk cId="2544244422" sldId="641"/>
            <ac:spMk id="4" creationId="{E44871CD-4234-4A0D-872A-696907FADE3E}"/>
          </ac:spMkLst>
        </pc:spChg>
        <pc:spChg chg="mod">
          <ac:chgData name="Siegbert Rudolph" userId="2af4d44886c067cc" providerId="LiveId" clId="{85972624-4149-4DC1-A036-6A548695BBA0}" dt="2022-07-08T15:43:03.011" v="113" actId="1076"/>
          <ac:spMkLst>
            <pc:docMk/>
            <pc:sldMk cId="2544244422" sldId="641"/>
            <ac:spMk id="5" creationId="{0BBB0261-62DF-6D6E-A388-5511CAF93D9C}"/>
          </ac:spMkLst>
        </pc:spChg>
        <pc:spChg chg="del">
          <ac:chgData name="Siegbert Rudolph" userId="2af4d44886c067cc" providerId="LiveId" clId="{85972624-4149-4DC1-A036-6A548695BBA0}" dt="2021-12-31T10:10:31.798" v="30" actId="478"/>
          <ac:spMkLst>
            <pc:docMk/>
            <pc:sldMk cId="2544244422" sldId="641"/>
            <ac:spMk id="5" creationId="{33F73287-C46F-4ADD-815D-C25E08BBFDBE}"/>
          </ac:spMkLst>
        </pc:spChg>
      </pc:sldChg>
      <pc:sldChg chg="delSp modSp mod">
        <pc:chgData name="Siegbert Rudolph" userId="2af4d44886c067cc" providerId="LiveId" clId="{85972624-4149-4DC1-A036-6A548695BBA0}" dt="2022-07-08T15:43:03.011" v="119" actId="1076"/>
        <pc:sldMkLst>
          <pc:docMk/>
          <pc:sldMk cId="729892735" sldId="642"/>
        </pc:sldMkLst>
        <pc:spChg chg="del mod">
          <ac:chgData name="Siegbert Rudolph" userId="2af4d44886c067cc" providerId="LiveId" clId="{85972624-4149-4DC1-A036-6A548695BBA0}" dt="2022-07-08T15:43:03.011" v="114" actId="478"/>
          <ac:spMkLst>
            <pc:docMk/>
            <pc:sldMk cId="729892735" sldId="642"/>
            <ac:spMk id="4" creationId="{305E5038-4912-4B35-BAC3-FBC686C8A34F}"/>
          </ac:spMkLst>
        </pc:spChg>
        <pc:spChg chg="del">
          <ac:chgData name="Siegbert Rudolph" userId="2af4d44886c067cc" providerId="LiveId" clId="{85972624-4149-4DC1-A036-6A548695BBA0}" dt="2021-12-31T10:10:31.798" v="36" actId="478"/>
          <ac:spMkLst>
            <pc:docMk/>
            <pc:sldMk cId="729892735" sldId="642"/>
            <ac:spMk id="5" creationId="{4D2EED5A-BEC8-4B70-BB8E-D0D41FBD7776}"/>
          </ac:spMkLst>
        </pc:spChg>
        <pc:spChg chg="mod">
          <ac:chgData name="Siegbert Rudolph" userId="2af4d44886c067cc" providerId="LiveId" clId="{85972624-4149-4DC1-A036-6A548695BBA0}" dt="2022-07-08T15:43:03.011" v="119" actId="1076"/>
          <ac:spMkLst>
            <pc:docMk/>
            <pc:sldMk cId="729892735" sldId="642"/>
            <ac:spMk id="5" creationId="{AFE10332-7DDC-E889-6E3A-547411ABA6F2}"/>
          </ac:spMkLst>
        </pc:spChg>
      </pc:sldChg>
      <pc:sldChg chg="delSp modSp mod">
        <pc:chgData name="Siegbert Rudolph" userId="2af4d44886c067cc" providerId="LiveId" clId="{85972624-4149-4DC1-A036-6A548695BBA0}" dt="2022-07-08T15:43:03.027" v="125" actId="1076"/>
        <pc:sldMkLst>
          <pc:docMk/>
          <pc:sldMk cId="3573295748" sldId="643"/>
        </pc:sldMkLst>
        <pc:spChg chg="del mod">
          <ac:chgData name="Siegbert Rudolph" userId="2af4d44886c067cc" providerId="LiveId" clId="{85972624-4149-4DC1-A036-6A548695BBA0}" dt="2022-07-08T15:43:03.011" v="120" actId="478"/>
          <ac:spMkLst>
            <pc:docMk/>
            <pc:sldMk cId="3573295748" sldId="643"/>
            <ac:spMk id="4" creationId="{0FBDA56D-FC6A-4E57-86CD-3AD727E7CF3C}"/>
          </ac:spMkLst>
        </pc:spChg>
        <pc:spChg chg="del">
          <ac:chgData name="Siegbert Rudolph" userId="2af4d44886c067cc" providerId="LiveId" clId="{85972624-4149-4DC1-A036-6A548695BBA0}" dt="2021-12-31T10:10:31.814" v="42" actId="478"/>
          <ac:spMkLst>
            <pc:docMk/>
            <pc:sldMk cId="3573295748" sldId="643"/>
            <ac:spMk id="5" creationId="{283F9E25-E0FB-485E-8337-9493FF09E474}"/>
          </ac:spMkLst>
        </pc:spChg>
        <pc:spChg chg="mod">
          <ac:chgData name="Siegbert Rudolph" userId="2af4d44886c067cc" providerId="LiveId" clId="{85972624-4149-4DC1-A036-6A548695BBA0}" dt="2022-07-08T15:43:03.027" v="125" actId="1076"/>
          <ac:spMkLst>
            <pc:docMk/>
            <pc:sldMk cId="3573295748" sldId="643"/>
            <ac:spMk id="5" creationId="{A9FE934C-E382-8F8F-816C-720CFA3D6379}"/>
          </ac:spMkLst>
        </pc:spChg>
      </pc:sldChg>
      <pc:sldChg chg="delSp modSp mod">
        <pc:chgData name="Siegbert Rudolph" userId="2af4d44886c067cc" providerId="LiveId" clId="{85972624-4149-4DC1-A036-6A548695BBA0}" dt="2022-07-08T15:43:03.027" v="131" actId="1076"/>
        <pc:sldMkLst>
          <pc:docMk/>
          <pc:sldMk cId="2995796688" sldId="644"/>
        </pc:sldMkLst>
        <pc:spChg chg="del mod">
          <ac:chgData name="Siegbert Rudolph" userId="2af4d44886c067cc" providerId="LiveId" clId="{85972624-4149-4DC1-A036-6A548695BBA0}" dt="2022-07-08T15:43:03.027" v="126" actId="478"/>
          <ac:spMkLst>
            <pc:docMk/>
            <pc:sldMk cId="2995796688" sldId="644"/>
            <ac:spMk id="4" creationId="{524F56DF-19F3-4B5C-88C0-1D260248642E}"/>
          </ac:spMkLst>
        </pc:spChg>
        <pc:spChg chg="mod">
          <ac:chgData name="Siegbert Rudolph" userId="2af4d44886c067cc" providerId="LiveId" clId="{85972624-4149-4DC1-A036-6A548695BBA0}" dt="2022-07-08T15:43:03.027" v="131" actId="1076"/>
          <ac:spMkLst>
            <pc:docMk/>
            <pc:sldMk cId="2995796688" sldId="644"/>
            <ac:spMk id="5" creationId="{055C3632-43CB-4434-A918-98437F25A284}"/>
          </ac:spMkLst>
        </pc:spChg>
        <pc:spChg chg="del">
          <ac:chgData name="Siegbert Rudolph" userId="2af4d44886c067cc" providerId="LiveId" clId="{85972624-4149-4DC1-A036-6A548695BBA0}" dt="2021-12-31T10:10:31.814" v="48" actId="478"/>
          <ac:spMkLst>
            <pc:docMk/>
            <pc:sldMk cId="2995796688" sldId="644"/>
            <ac:spMk id="5" creationId="{F6344C5D-8AA2-4875-9855-0B1E39A214F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149" y="4718966"/>
            <a:ext cx="5442807" cy="38598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149" y="4718966"/>
            <a:ext cx="5442807" cy="38598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423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 bwMode="auto">
          <a:xfrm>
            <a:off x="673416" y="4687052"/>
            <a:ext cx="5388931" cy="44393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6FBB016-9D70-4584-A4D8-AB06943E4736}" type="slidenum">
              <a:rPr lang="de-DE" altLang="de-DE" smtClean="0"/>
              <a:pPr eaLnBrk="1" hangingPunct="1"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253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  durch    Klicken    auf    Symbol  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633781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  von:  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675776" y="1844675"/>
            <a:ext cx="148957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itchFamily="34" charset="0"/>
            </a:endParaRPr>
          </a:p>
          <a:p>
            <a:pPr algn="r"/>
            <a:r>
              <a:rPr lang="de-DE" sz="2000" b="1" dirty="0"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latin typeface="Trebuchet MS" pitchFamily="34" charset="0"/>
              </a:rPr>
              <a:t>Leseübung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17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604043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Das  stimmt  was  nicht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latin typeface="Trebuchet MS" pitchFamily="34" charset="0"/>
              </a:rPr>
              <a:t>Kinder  stoppen  Temposünder</a:t>
            </a:r>
          </a:p>
        </p:txBody>
      </p:sp>
      <p:sp>
        <p:nvSpPr>
          <p:cNvPr id="20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3540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Hallo  Welt  - Domino Verlag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Siegbert Rudolph</a:t>
            </a:r>
          </a:p>
        </p:txBody>
      </p:sp>
      <p:sp>
        <p:nvSpPr>
          <p:cNvPr id="22" name="Textfeld 21"/>
          <p:cNvSpPr txBox="1">
            <a:spLocks noChangeArrowheads="1"/>
          </p:cNvSpPr>
          <p:nvPr/>
        </p:nvSpPr>
        <p:spPr bwMode="auto">
          <a:xfrm>
            <a:off x="190500" y="4785142"/>
            <a:ext cx="5447197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 einem  Klick  geht  es  immer  einen  Schritt 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 Buttons  sind  für  Sprünge  auf  bestimmte 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 starten: 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 verlassen: 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61F56E8-2D45-0208-AA56-B64B285F4595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hteck 12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30" name="Rechteck 12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131" name="Rechteck 13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8677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98831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Wörterschüttelautomat</a:t>
            </a:r>
          </a:p>
        </p:txBody>
      </p:sp>
      <p:sp>
        <p:nvSpPr>
          <p:cNvPr id="28681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E79F86-1CA3-465B-B09C-EF81C558E144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42564" y="12438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412750" y="1124744"/>
            <a:ext cx="1366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un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ter</a:t>
            </a:r>
            <a:r>
              <a:rPr lang="de-DE" altLang="de-DE" sz="2000">
                <a:latin typeface="Trebuchet MS" pitchFamily="34" charset="0"/>
              </a:rPr>
              <a:t>wegs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2100635" y="1124744"/>
            <a:ext cx="1356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untarwags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3788520" y="1124744"/>
            <a:ext cx="13660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unturwugs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49" name="Textfeld 48"/>
          <p:cNvSpPr txBox="1">
            <a:spLocks noChangeArrowheads="1"/>
          </p:cNvSpPr>
          <p:nvPr/>
        </p:nvSpPr>
        <p:spPr bwMode="auto">
          <a:xfrm>
            <a:off x="5476405" y="1124744"/>
            <a:ext cx="1362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untorwogs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7164288" y="1124744"/>
            <a:ext cx="12346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untirwigs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245619" y="176574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415805" y="1643769"/>
            <a:ext cx="16996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Tem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po</a:t>
            </a:r>
            <a:r>
              <a:rPr lang="de-DE" altLang="de-DE" sz="2000">
                <a:latin typeface="Trebuchet MS" pitchFamily="34" charset="0"/>
              </a:rPr>
              <a:t>sün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der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4" name="Textfeld 53"/>
          <p:cNvSpPr txBox="1">
            <a:spLocks noChangeArrowheads="1"/>
          </p:cNvSpPr>
          <p:nvPr/>
        </p:nvSpPr>
        <p:spPr bwMode="auto">
          <a:xfrm>
            <a:off x="2456207" y="1643769"/>
            <a:ext cx="16868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Tempasandar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55" name="Textfeld 54"/>
          <p:cNvSpPr txBox="1">
            <a:spLocks noChangeArrowheads="1"/>
          </p:cNvSpPr>
          <p:nvPr/>
        </p:nvSpPr>
        <p:spPr bwMode="auto">
          <a:xfrm>
            <a:off x="4144092" y="1643769"/>
            <a:ext cx="17012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Tempusundur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56" name="Textfeld 55"/>
          <p:cNvSpPr txBox="1">
            <a:spLocks noChangeArrowheads="1"/>
          </p:cNvSpPr>
          <p:nvPr/>
        </p:nvSpPr>
        <p:spPr bwMode="auto">
          <a:xfrm>
            <a:off x="5831977" y="1643769"/>
            <a:ext cx="16964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Temposondor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57" name="Textfeld 56"/>
          <p:cNvSpPr txBox="1">
            <a:spLocks noChangeArrowheads="1"/>
          </p:cNvSpPr>
          <p:nvPr/>
        </p:nvSpPr>
        <p:spPr bwMode="auto">
          <a:xfrm>
            <a:off x="7519860" y="1643769"/>
            <a:ext cx="15040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Tempisindir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245291" y="22876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9" name="Textfeld 58"/>
          <p:cNvSpPr txBox="1">
            <a:spLocks noChangeArrowheads="1"/>
          </p:cNvSpPr>
          <p:nvPr/>
        </p:nvSpPr>
        <p:spPr bwMode="auto">
          <a:xfrm>
            <a:off x="415477" y="2162794"/>
            <a:ext cx="9372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latin typeface="Trebuchet MS" pitchFamily="34" charset="0"/>
              </a:rPr>
              <a:t>Po</a:t>
            </a:r>
            <a:r>
              <a:rPr lang="de-DE" altLang="de-DE" sz="2000">
                <a:solidFill>
                  <a:srgbClr val="FF0000"/>
                </a:solidFill>
                <a:latin typeface="Trebuchet MS" pitchFamily="34" charset="0"/>
              </a:rPr>
              <a:t>li</a:t>
            </a:r>
            <a:r>
              <a:rPr lang="de-DE" altLang="de-DE" sz="2000">
                <a:latin typeface="Trebuchet MS" pitchFamily="34" charset="0"/>
              </a:rPr>
              <a:t>zei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61" name="Textfeld 60"/>
          <p:cNvSpPr txBox="1">
            <a:spLocks noChangeArrowheads="1"/>
          </p:cNvSpPr>
          <p:nvPr/>
        </p:nvSpPr>
        <p:spPr bwMode="auto">
          <a:xfrm>
            <a:off x="2103362" y="2162794"/>
            <a:ext cx="8586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Palizo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62" name="Textfeld 61"/>
          <p:cNvSpPr txBox="1">
            <a:spLocks noChangeArrowheads="1"/>
          </p:cNvSpPr>
          <p:nvPr/>
        </p:nvSpPr>
        <p:spPr bwMode="auto">
          <a:xfrm>
            <a:off x="3791247" y="2162794"/>
            <a:ext cx="101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Puluzie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63" name="Textfeld 62"/>
          <p:cNvSpPr txBox="1">
            <a:spLocks noChangeArrowheads="1"/>
          </p:cNvSpPr>
          <p:nvPr/>
        </p:nvSpPr>
        <p:spPr bwMode="auto">
          <a:xfrm>
            <a:off x="5479132" y="2162794"/>
            <a:ext cx="9372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latin typeface="Trebuchet MS" pitchFamily="34" charset="0"/>
              </a:rPr>
              <a:t>Pilozei</a:t>
            </a:r>
            <a:endParaRPr lang="de-DE" altLang="de-DE" sz="2000" dirty="0">
              <a:latin typeface="Trebuchet MS" pitchFamily="34" charset="0"/>
            </a:endParaRPr>
          </a:p>
        </p:txBody>
      </p:sp>
      <p:sp>
        <p:nvSpPr>
          <p:cNvPr id="64" name="Textfeld 63"/>
          <p:cNvSpPr txBox="1">
            <a:spLocks noChangeArrowheads="1"/>
          </p:cNvSpPr>
          <p:nvPr/>
        </p:nvSpPr>
        <p:spPr bwMode="auto">
          <a:xfrm>
            <a:off x="7167015" y="2162794"/>
            <a:ext cx="9372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Polizei</a:t>
            </a:r>
          </a:p>
        </p:txBody>
      </p:sp>
      <p:sp>
        <p:nvSpPr>
          <p:cNvPr id="68" name="Textfeld 66"/>
          <p:cNvSpPr txBox="1">
            <a:spLocks noChangeArrowheads="1"/>
          </p:cNvSpPr>
          <p:nvPr/>
        </p:nvSpPr>
        <p:spPr bwMode="auto">
          <a:xfrm>
            <a:off x="260350" y="465137"/>
            <a:ext cx="711250" cy="48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B52EF9D-C144-E92F-934C-FC4581B28AC9}"/>
              </a:ext>
            </a:extLst>
          </p:cNvPr>
          <p:cNvSpPr txBox="1"/>
          <p:nvPr/>
        </p:nvSpPr>
        <p:spPr>
          <a:xfrm>
            <a:off x="190500" y="6724134"/>
            <a:ext cx="485421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2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9" grpId="0" autoUpdateAnimBg="0"/>
      <p:bldP spid="61" grpId="0" autoUpdateAnimBg="0"/>
      <p:bldP spid="62" grpId="0" autoUpdateAnimBg="0"/>
      <p:bldP spid="63" grpId="0" autoUpdateAnimBg="0"/>
      <p:bldP spid="6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</p:txBody>
      </p:sp>
      <p:sp>
        <p:nvSpPr>
          <p:cNvPr id="13" name="Ellipse 12"/>
          <p:cNvSpPr/>
          <p:nvPr/>
        </p:nvSpPr>
        <p:spPr>
          <a:xfrm>
            <a:off x="276225" y="11080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76225" y="147074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276225" y="184482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276225" y="29847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276225" y="335813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76225" y="492899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276225" y="527890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412750" y="980728"/>
            <a:ext cx="4040786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i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Kin</a:t>
            </a:r>
            <a:r>
              <a:rPr lang="de-DE" sz="2000" i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i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stop</a:t>
            </a:r>
            <a:r>
              <a:rPr lang="de-DE" sz="2000" i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pen</a:t>
            </a:r>
            <a:r>
              <a:rPr lang="de-DE" sz="2000" i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Tem</a:t>
            </a:r>
            <a:r>
              <a:rPr lang="de-DE" sz="2000" i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po</a:t>
            </a:r>
            <a:r>
              <a:rPr lang="de-DE" sz="2000" i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sün</a:t>
            </a:r>
            <a:r>
              <a:rPr lang="de-DE" sz="2000" i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endParaRPr lang="de-DE" sz="2000" i="1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23863" y="1335699"/>
            <a:ext cx="2720040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Wer  rast  denn  da?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423863" y="1690670"/>
            <a:ext cx="5105885" cy="121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Im  Bun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land  Sach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kon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trol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liert 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nicht  nur  die  Po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zei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ob  sie  zu  schnell  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23863" y="2858171"/>
            <a:ext cx="6595075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Es  sind  auch  Kin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bei  den  Kon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trol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  da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!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423863" y="3213143"/>
            <a:ext cx="7787709" cy="1623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dem  Mot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„Kin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stop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Tem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sün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stel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sie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zur  Re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in  der  Nä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von  Schu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und  Schul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stel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  schnell  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wegs  sind.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423863" y="4786910"/>
            <a:ext cx="4980851" cy="40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Denn  dort  gilt  ja:  „Fuß  vom  Gas"!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423863" y="5141882"/>
            <a:ext cx="5631670" cy="121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jun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Kon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trol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be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ken  sich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auch  bei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auf  die  Ge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schwin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dig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keit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ach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953DB71-DC8F-E699-308E-B0DB084B9600}"/>
              </a:ext>
            </a:extLst>
          </p:cNvPr>
          <p:cNvSpPr txBox="1"/>
          <p:nvPr/>
        </p:nvSpPr>
        <p:spPr>
          <a:xfrm>
            <a:off x="190500" y="6724134"/>
            <a:ext cx="485421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276225" y="11080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276225" y="239605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276225" y="32849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276225" y="41490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9" name="Textfeld 18"/>
          <p:cNvSpPr txBox="1">
            <a:spLocks noChangeArrowheads="1"/>
          </p:cNvSpPr>
          <p:nvPr/>
        </p:nvSpPr>
        <p:spPr bwMode="auto">
          <a:xfrm>
            <a:off x="412750" y="989013"/>
            <a:ext cx="6159315" cy="121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Bei  der  Ver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kehrs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ak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on  dür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die  Kin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gar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mit  ei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nem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rich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gen  La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mess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rät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Ge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schwin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dig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keit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der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  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mes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feld 21"/>
          <p:cNvSpPr txBox="1">
            <a:spLocks noChangeArrowheads="1"/>
          </p:cNvSpPr>
          <p:nvPr/>
        </p:nvSpPr>
        <p:spPr bwMode="auto">
          <a:xfrm>
            <a:off x="423863" y="2275944"/>
            <a:ext cx="7271542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Tem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sün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sol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in  die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Le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sie  mit  ih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Fahr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läs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sig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keit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ge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fähr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den.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423863" y="3156610"/>
            <a:ext cx="7367530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Kin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sind  ja  die  schwächs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Ver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kehrs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teil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neh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mer,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auf  die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be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ders  auf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sen  müs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423863" y="4037277"/>
            <a:ext cx="7693132" cy="1623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I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zu  der  Ak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on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„Blitz  </a:t>
            </a:r>
            <a:r>
              <a:rPr lang="de-DE" sz="2000" spc="100" dirty="0" err="1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for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kids"  (Ge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schwin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dig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keits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kon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trol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  für  Kin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)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hat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die  Po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zei  in  Sach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 der  Deut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  <a:r>
              <a:rPr lang="de-DE" sz="2000" spc="100" dirty="0" err="1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Au</a:t>
            </a:r>
            <a:r>
              <a:rPr lang="de-DE" sz="2000" spc="100" dirty="0" err="1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 err="1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mo</a:t>
            </a:r>
            <a:r>
              <a:rPr lang="de-DE" sz="2000" spc="100" dirty="0" err="1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bil</a:t>
            </a:r>
            <a:r>
              <a:rPr lang="de-DE" sz="2000" spc="100" dirty="0" err="1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club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ADAC.  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277813" y="110807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277813" y="239605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277813" y="3284984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0" name="Ellipse 39"/>
          <p:cNvSpPr/>
          <p:nvPr/>
        </p:nvSpPr>
        <p:spPr>
          <a:xfrm>
            <a:off x="277813" y="414908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60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1" name="Rechteck 70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2" name="Rechteck 71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3" name="Rechteck 72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4" name="Rechteck 73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2597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B29C87-D205-4B05-BA75-8799CCC632F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3" name="Textfeld 4">
            <a:extLst>
              <a:ext uri="{FF2B5EF4-FFF2-40B4-BE49-F238E27FC236}">
                <a16:creationId xmlns:a16="http://schemas.microsoft.com/office/drawing/2014/main" id="{EFE8E16E-BA01-4DBF-B023-1170CFD84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56031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5F92670-1B87-03D4-F1AF-EBA1E8520127}"/>
              </a:ext>
            </a:extLst>
          </p:cNvPr>
          <p:cNvSpPr txBox="1"/>
          <p:nvPr/>
        </p:nvSpPr>
        <p:spPr>
          <a:xfrm>
            <a:off x="190500" y="6724134"/>
            <a:ext cx="485421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22" grpId="0" autoUpdateAnimBg="0"/>
      <p:bldP spid="24" grpId="0" autoUpdateAnimBg="0"/>
      <p:bldP spid="2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513177" y="4076700"/>
            <a:ext cx="80890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latin typeface="Trebuchet MS" pitchFamily="34" charset="0"/>
              </a:rPr>
              <a:t>Hurra,  wieder  ein  Stück 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9" name="Textfeld 4">
            <a:extLst>
              <a:ext uri="{FF2B5EF4-FFF2-40B4-BE49-F238E27FC236}">
                <a16:creationId xmlns:a16="http://schemas.microsoft.com/office/drawing/2014/main" id="{5B2D47F2-A6BB-4F3F-84F8-C89139E2F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macht gescheit!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E9BC656-0E36-1F14-77A0-5E57175DC719}"/>
              </a:ext>
            </a:extLst>
          </p:cNvPr>
          <p:cNvSpPr txBox="1"/>
          <p:nvPr/>
        </p:nvSpPr>
        <p:spPr>
          <a:xfrm>
            <a:off x="190500" y="6724134"/>
            <a:ext cx="485421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Kinder stoppen Temposünder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Wer schleicht denn da?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Im Bundesland Sachsen kontrolliert nicht auch die Polizei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Autofahrer, ob sie zu schnell fahren. Es sind auch Kinder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bei den Kontrollen dafür. Unter dem Motto „Kinder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kontrollieren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Temposünder“ stellen sie Autofahrer zur Probe, die in 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Nähe von Hotels und Schulbushaltestellen zu langsam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unterwegs sind. Denn dort gilt ja: „Fuß aufs Gas!“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Die jungen Kontrolleure beschweren sich aber auch bei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Autofahrern, die auf der Geschwindigkeit achten.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755577" y="1640138"/>
            <a:ext cx="10703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755576" y="1665084"/>
            <a:ext cx="107038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757169" y="1534139"/>
            <a:ext cx="127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rast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4969732" y="2151954"/>
            <a:ext cx="67626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4956901" y="2176900"/>
            <a:ext cx="62321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409897" y="2103777"/>
            <a:ext cx="562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nur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2397672" y="3222416"/>
            <a:ext cx="71852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2446234" y="3247362"/>
            <a:ext cx="66216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8155019" y="3174239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dabei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4875290" y="3756151"/>
            <a:ext cx="7836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4923853" y="3781097"/>
            <a:ext cx="72213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8227924" y="3700721"/>
            <a:ext cx="744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Rede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5356103" y="4280178"/>
            <a:ext cx="10822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5404666" y="4305124"/>
            <a:ext cx="99738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988307" y="4236402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4775098" y="4805259"/>
            <a:ext cx="57776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4823660" y="4830205"/>
            <a:ext cx="53244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8082884" y="4780528"/>
            <a:ext cx="889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vom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2954741" y="5368582"/>
            <a:ext cx="155076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3011270" y="5393528"/>
            <a:ext cx="142911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680531" y="5330242"/>
            <a:ext cx="1292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bedanken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2588564" y="5898772"/>
            <a:ext cx="51985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2637127" y="5923718"/>
            <a:ext cx="47907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7667625" y="5874041"/>
            <a:ext cx="130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die</a:t>
            </a:r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4A06FCB8-DBF0-4184-B8D0-08D3AA4B7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902" y="619878"/>
            <a:ext cx="2105176" cy="142658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D31C866-97DD-4FF0-9C80-EFB788F6A5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1015832"/>
            <a:ext cx="8852159" cy="534055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2A68C87-2087-4916-99F7-0EFC171AA9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1018" y="615232"/>
            <a:ext cx="2103302" cy="1426588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31C4FD9-4E52-E3CC-F2DC-2E38D4CF9A4F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39" grpId="0" animBg="1"/>
      <p:bldP spid="40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Bei der Verkehrsaktion dürfen die Kinder sogar mit einem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falschen Lasermessgerät die Geschwindigkeit der Autofahrer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messen. Temposünder sollen denen in die Augen sehen,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deren Leben sie mit ihrer Vorsicht gefährden. Kinder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sind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ja die stärksten Verkehrsteilnehmer, auf die Autofahrer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nicht besonders aufpassen müssen. Die Idee zu der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Aktie hatten die Polizei in Sachsen und der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ADAC.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660921" y="1632413"/>
            <a:ext cx="103075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28874" y="1657359"/>
            <a:ext cx="103075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767093" y="1593631"/>
            <a:ext cx="1205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richtigen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3213206" y="2696584"/>
            <a:ext cx="96574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3261768" y="2721530"/>
            <a:ext cx="88998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6630564" y="2648407"/>
            <a:ext cx="2342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Rücksichtslosigkeit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1486288" y="3220433"/>
            <a:ext cx="118596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1534851" y="3245379"/>
            <a:ext cx="109293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342297" y="3174889"/>
            <a:ext cx="1630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schwächsten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148257" y="3766000"/>
            <a:ext cx="8000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196819" y="3790946"/>
            <a:ext cx="73731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8264024" y="3710570"/>
            <a:ext cx="708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183588" y="4295180"/>
            <a:ext cx="76173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232151" y="4320126"/>
            <a:ext cx="701978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956550" y="4254696"/>
            <a:ext cx="1016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Aktion</a:t>
            </a:r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4A06FCB8-DBF0-4184-B8D0-08D3AA4B7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599" y="4813672"/>
            <a:ext cx="2600325" cy="176212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1F6C5B1-E1F9-4BD3-B556-9E0048DBF2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13" y="1044214"/>
            <a:ext cx="8852159" cy="373717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555791D8-E91D-7834-56DD-6371BC3AE8A9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12378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feld 36"/>
          <p:cNvSpPr txBox="1">
            <a:spLocks noChangeArrowheads="1"/>
          </p:cNvSpPr>
          <p:nvPr/>
        </p:nvSpPr>
        <p:spPr bwMode="auto">
          <a:xfrm>
            <a:off x="179388" y="167884"/>
            <a:ext cx="136815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Geografie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179388" y="981075"/>
            <a:ext cx="434869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pitchFamily="34" charset="0"/>
              </a:rPr>
              <a:t>Wo  liegt  das  Bundesland  Sachsen?</a:t>
            </a:r>
          </a:p>
          <a:p>
            <a:pPr eaLnBrk="0" hangingPunct="0">
              <a:defRPr/>
            </a:pPr>
            <a:r>
              <a:rPr lang="de-DE" sz="20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darauf!</a:t>
            </a:r>
          </a:p>
        </p:txBody>
      </p:sp>
      <p:sp>
        <p:nvSpPr>
          <p:cNvPr id="53" name="Rechteck 52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54" name="Rechteck 53">
            <a:hlinkClick r:id="" action="ppaction://hlinkshowjump?jump=previousslide"/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58" name="Textfeld 57"/>
          <p:cNvSpPr txBox="1">
            <a:spLocks noChangeArrowheads="1"/>
          </p:cNvSpPr>
          <p:nvPr/>
        </p:nvSpPr>
        <p:spPr bwMode="auto">
          <a:xfrm>
            <a:off x="6203492" y="4066268"/>
            <a:ext cx="26292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Hauptstadt  Dresden</a:t>
            </a:r>
          </a:p>
        </p:txBody>
      </p:sp>
      <p:sp>
        <p:nvSpPr>
          <p:cNvPr id="27677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8B6DB4B-3AD7-4F0F-84D1-1E089913283D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358558"/>
            <a:ext cx="4176464" cy="4618677"/>
          </a:xfrm>
          <a:prstGeom prst="rect">
            <a:avLst/>
          </a:prstGeom>
        </p:spPr>
      </p:pic>
      <p:cxnSp>
        <p:nvCxnSpPr>
          <p:cNvPr id="4" name="Gerade Verbindung mit Pfeil 3"/>
          <p:cNvCxnSpPr>
            <a:cxnSpLocks/>
          </p:cNvCxnSpPr>
          <p:nvPr/>
        </p:nvCxnSpPr>
        <p:spPr>
          <a:xfrm>
            <a:off x="3592321" y="1358558"/>
            <a:ext cx="2335404" cy="221445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E111CD3-EE45-4034-B4C4-40707AD1676A}"/>
              </a:ext>
            </a:extLst>
          </p:cNvPr>
          <p:cNvSpPr/>
          <p:nvPr/>
        </p:nvSpPr>
        <p:spPr>
          <a:xfrm>
            <a:off x="5210882" y="3195677"/>
            <a:ext cx="1593366" cy="85329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CE6D341-F8C0-4781-AE18-F832263559B0}"/>
              </a:ext>
            </a:extLst>
          </p:cNvPr>
          <p:cNvSpPr/>
          <p:nvPr/>
        </p:nvSpPr>
        <p:spPr>
          <a:xfrm>
            <a:off x="5436096" y="3212976"/>
            <a:ext cx="1440159" cy="72293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F8BA52-3540-78A7-C812-05F99FBBA3F7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8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D8CA249-B1D9-49E0-AA86-5575C15DF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173925"/>
            <a:ext cx="6868932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Im  Bun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land  Sach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kon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trol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liert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nicht  nur 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Po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zei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ob  sie  zu  schnell  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4EDE95A-12E1-4971-B4D2-7F351C545E57}"/>
              </a:ext>
            </a:extLst>
          </p:cNvPr>
          <p:cNvSpPr txBox="1"/>
          <p:nvPr/>
        </p:nvSpPr>
        <p:spPr>
          <a:xfrm>
            <a:off x="3618128" y="2420888"/>
            <a:ext cx="139814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prüft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filmt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erklärt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überwacht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checkt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verhört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58675260-8A25-4827-BAA3-D9491FA8F07E}"/>
              </a:ext>
            </a:extLst>
          </p:cNvPr>
          <p:cNvSpPr/>
          <p:nvPr/>
        </p:nvSpPr>
        <p:spPr>
          <a:xfrm>
            <a:off x="4130015" y="2466303"/>
            <a:ext cx="91440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0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8732527-A0B4-42AA-AD82-54CAE660DC40}"/>
              </a:ext>
            </a:extLst>
          </p:cNvPr>
          <p:cNvSpPr/>
          <p:nvPr/>
        </p:nvSpPr>
        <p:spPr>
          <a:xfrm>
            <a:off x="5184364" y="2437060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3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3623639" y="4322339"/>
            <a:ext cx="1455945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84364" y="4293096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von 3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4138319" y="4903960"/>
            <a:ext cx="91440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874717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von 3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289979" y="2421181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6ECE596-F4CB-4337-A840-6ABD86027258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7" name="Rechteck 1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A5A6D7D-2C9D-4C63-B6A3-6B4CFB85CE9F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C6D04B5-F3CE-2392-DE44-D7CD3970B4A5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49906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4EDE95A-12E1-4971-B4D2-7F351C545E57}"/>
              </a:ext>
            </a:extLst>
          </p:cNvPr>
          <p:cNvSpPr txBox="1"/>
          <p:nvPr/>
        </p:nvSpPr>
        <p:spPr>
          <a:xfrm>
            <a:off x="3433720" y="2831152"/>
            <a:ext cx="158254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Leitgedanke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Wahlspruch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Schild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Devise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Parole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58675260-8A25-4827-BAA3-D9491FA8F07E}"/>
              </a:ext>
            </a:extLst>
          </p:cNvPr>
          <p:cNvSpPr/>
          <p:nvPr/>
        </p:nvSpPr>
        <p:spPr>
          <a:xfrm>
            <a:off x="4130015" y="2876567"/>
            <a:ext cx="91440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0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8732527-A0B4-42AA-AD82-54CAE660DC40}"/>
              </a:ext>
            </a:extLst>
          </p:cNvPr>
          <p:cNvSpPr/>
          <p:nvPr/>
        </p:nvSpPr>
        <p:spPr>
          <a:xfrm>
            <a:off x="5184364" y="2847324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4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3623639" y="3458243"/>
            <a:ext cx="1455945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84364" y="3429000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von 4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4138319" y="4685074"/>
            <a:ext cx="91440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655831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von 4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6DFBC46-5152-42B3-A13B-1C546D7CE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16" y="1067775"/>
            <a:ext cx="7787709" cy="1623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dem  Mot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„Kin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stop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Tem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sün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"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stel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sie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zur  Re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in  der  Nä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von  Schu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und  Schul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bus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stel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  schnell  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wegs  sind.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FF59E14-3C10-449A-AC7D-38A6B2CEF41B}"/>
              </a:ext>
            </a:extLst>
          </p:cNvPr>
          <p:cNvSpPr/>
          <p:nvPr/>
        </p:nvSpPr>
        <p:spPr>
          <a:xfrm>
            <a:off x="4139952" y="5261138"/>
            <a:ext cx="91440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9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1826D843-913C-41C1-A2BE-3E5C2B3EF64D}"/>
              </a:ext>
            </a:extLst>
          </p:cNvPr>
          <p:cNvSpPr/>
          <p:nvPr/>
        </p:nvSpPr>
        <p:spPr>
          <a:xfrm>
            <a:off x="5185997" y="5231895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von 4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121114" y="2784552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99A667-1003-4681-BCBD-B7BA5EDF5766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1" name="Rechteck 2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7A4C3DE-FC1B-4DC0-AF40-5DB410B1E64B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BBB0261-62DF-6D6E-A388-5511CAF93D9C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54424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9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3534887" y="2846326"/>
            <a:ext cx="15312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Prüflinge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Prüfer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Zuschauer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Inspekteure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Aufpasser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3623639" y="3458243"/>
            <a:ext cx="1455945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84364" y="3429000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3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4138319" y="4685074"/>
            <a:ext cx="91440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655831"/>
            <a:ext cx="933269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2von 3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FF59E14-3C10-449A-AC7D-38A6B2CEF41B}"/>
              </a:ext>
            </a:extLst>
          </p:cNvPr>
          <p:cNvSpPr/>
          <p:nvPr/>
        </p:nvSpPr>
        <p:spPr>
          <a:xfrm>
            <a:off x="4139952" y="5261138"/>
            <a:ext cx="91440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9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1826D843-913C-41C1-A2BE-3E5C2B3EF64D}"/>
              </a:ext>
            </a:extLst>
          </p:cNvPr>
          <p:cNvSpPr/>
          <p:nvPr/>
        </p:nvSpPr>
        <p:spPr>
          <a:xfrm>
            <a:off x="5185997" y="5231895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von 3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246978" y="2337089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36CEE66-4E22-43F6-B771-291FA976C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075610"/>
            <a:ext cx="5674951" cy="121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jun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Kon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trol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leu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be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ken  sich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auch  bei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auf  die  Ge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schwin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dig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keit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ach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FE10332-7DDC-E889-6E3A-547411ABA6F2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72989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3195161" y="2798926"/>
            <a:ext cx="193681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-maßnahme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-leistung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-kampagne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-teilnahme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-unternehmung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3623639" y="2810171"/>
            <a:ext cx="1455945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84364" y="2780928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3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3779912" y="4037002"/>
            <a:ext cx="1272807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007759"/>
            <a:ext cx="933269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2von 3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FF59E14-3C10-449A-AC7D-38A6B2CEF41B}"/>
              </a:ext>
            </a:extLst>
          </p:cNvPr>
          <p:cNvSpPr/>
          <p:nvPr/>
        </p:nvSpPr>
        <p:spPr>
          <a:xfrm>
            <a:off x="2915816" y="5261138"/>
            <a:ext cx="2138536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9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1826D843-913C-41C1-A2BE-3E5C2B3EF64D}"/>
              </a:ext>
            </a:extLst>
          </p:cNvPr>
          <p:cNvSpPr/>
          <p:nvPr/>
        </p:nvSpPr>
        <p:spPr>
          <a:xfrm>
            <a:off x="5185997" y="5231895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von 3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126582" y="2526128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F1A6425-6FCA-4472-9870-A9D0B0FD4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47" y="1104079"/>
            <a:ext cx="6159315" cy="121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Bei  der  Ver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kehrs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ak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ti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dür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die  Kin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gar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mit  ei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nem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rich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ti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gen  La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mess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rät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 Ge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schwin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dig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keit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der  Au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fah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  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mes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9FE934C-E382-8F8F-816C-720CFA3D6379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57329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678596" y="2749205"/>
            <a:ext cx="524912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gegenübergestellt werden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weitergereicht werden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von Angesicht zu Angesicht gegenübertreten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2339752" y="2810171"/>
            <a:ext cx="3616185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6060717" y="2780928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2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650385" y="3972978"/>
            <a:ext cx="5430644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6060717" y="3981824"/>
            <a:ext cx="933269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2von 2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994318" y="2208787"/>
            <a:ext cx="1586277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D67020F-2E66-4123-B3E7-EE0022D8D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171338"/>
            <a:ext cx="7556043" cy="81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Tem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sün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sol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de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in  die  Au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gen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se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Le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sie  mit  ih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rer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Fahr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läs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sig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keit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 ge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fähr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den.</a:t>
            </a:r>
            <a:endParaRPr lang="de-DE" sz="20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55C3632-43CB-4434-A918-98437F25A284}"/>
              </a:ext>
            </a:extLst>
          </p:cNvPr>
          <p:cNvSpPr txBox="1"/>
          <p:nvPr/>
        </p:nvSpPr>
        <p:spPr>
          <a:xfrm>
            <a:off x="190500" y="6724134"/>
            <a:ext cx="481413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Übungen\Da stimmt was nicht - Kinder stoppen Temposünder.pptx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99579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1146</Words>
  <Application>Microsoft Office PowerPoint</Application>
  <PresentationFormat>Bildschirmpräsentation (4:3)</PresentationFormat>
  <Paragraphs>239</Paragraphs>
  <Slides>13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834</cp:revision>
  <cp:lastPrinted>2020-07-30T14:31:03Z</cp:lastPrinted>
  <dcterms:created xsi:type="dcterms:W3CDTF">2012-08-26T07:44:46Z</dcterms:created>
  <dcterms:modified xsi:type="dcterms:W3CDTF">2022-07-08T15:43:03Z</dcterms:modified>
</cp:coreProperties>
</file>