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  <p:sldMasterId id="2147483708" r:id="rId3"/>
    <p:sldMasterId id="2147483696" r:id="rId4"/>
    <p:sldMasterId id="2147483684" r:id="rId5"/>
    <p:sldMasterId id="2147483672" r:id="rId6"/>
    <p:sldMasterId id="2147483660" r:id="rId7"/>
    <p:sldMasterId id="2147486545" r:id="rId8"/>
  </p:sldMasterIdLst>
  <p:notesMasterIdLst>
    <p:notesMasterId r:id="rId15"/>
  </p:notesMasterIdLst>
  <p:sldIdLst>
    <p:sldId id="444" r:id="rId9"/>
    <p:sldId id="456" r:id="rId10"/>
    <p:sldId id="665" r:id="rId11"/>
    <p:sldId id="625" r:id="rId12"/>
    <p:sldId id="664" r:id="rId13"/>
    <p:sldId id="607" r:id="rId14"/>
  </p:sldIdLst>
  <p:sldSz cx="9144000" cy="6858000" type="screen4x3"/>
  <p:notesSz cx="6735763" cy="98663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egbert Rudolph" initials="SR" lastIdx="1" clrIdx="0">
    <p:extLst>
      <p:ext uri="{19B8F6BF-5375-455C-9EA6-DF929625EA0E}">
        <p15:presenceInfo xmlns:p15="http://schemas.microsoft.com/office/powerpoint/2012/main" userId="2af4d44886c067c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62F"/>
    <a:srgbClr val="0070C0"/>
    <a:srgbClr val="F60000"/>
    <a:srgbClr val="98B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280" autoAdjust="0"/>
    <p:restoredTop sz="94692" autoAdjust="0"/>
  </p:normalViewPr>
  <p:slideViewPr>
    <p:cSldViewPr>
      <p:cViewPr varScale="1">
        <p:scale>
          <a:sx n="72" d="100"/>
          <a:sy n="72" d="100"/>
        </p:scale>
        <p:origin x="79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378" y="-108"/>
      </p:cViewPr>
      <p:guideLst>
        <p:guide orient="horz" pos="3108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microsoft.com/office/2016/11/relationships/changesInfo" Target="changesInfos/changesInfo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2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C00E1703-10E2-45D6-83E1-64A6F7FED5D4}"/>
    <pc:docChg chg="custSel modSld">
      <pc:chgData name="Siegbert Rudolph" userId="2af4d44886c067cc" providerId="LiveId" clId="{C00E1703-10E2-45D6-83E1-64A6F7FED5D4}" dt="2021-04-30T15:20:27.475" v="107" actId="1076"/>
      <pc:docMkLst>
        <pc:docMk/>
      </pc:docMkLst>
      <pc:sldChg chg="delSp modSp mod">
        <pc:chgData name="Siegbert Rudolph" userId="2af4d44886c067cc" providerId="LiveId" clId="{C00E1703-10E2-45D6-83E1-64A6F7FED5D4}" dt="2021-04-30T15:20:27.451" v="77" actId="1076"/>
        <pc:sldMkLst>
          <pc:docMk/>
          <pc:sldMk cId="0" sldId="444"/>
        </pc:sldMkLst>
        <pc:spChg chg="del mod">
          <ac:chgData name="Siegbert Rudolph" userId="2af4d44886c067cc" providerId="LiveId" clId="{C00E1703-10E2-45D6-83E1-64A6F7FED5D4}" dt="2021-04-30T15:20:27.446" v="72" actId="478"/>
          <ac:spMkLst>
            <pc:docMk/>
            <pc:sldMk cId="0" sldId="444"/>
            <ac:spMk id="2" creationId="{B764DA91-7A08-431E-AF52-34698A9D2F36}"/>
          </ac:spMkLst>
        </pc:spChg>
        <pc:spChg chg="del">
          <ac:chgData name="Siegbert Rudolph" userId="2af4d44886c067cc" providerId="LiveId" clId="{C00E1703-10E2-45D6-83E1-64A6F7FED5D4}" dt="2020-10-17T09:54:27.783" v="0" actId="478"/>
          <ac:spMkLst>
            <pc:docMk/>
            <pc:sldMk cId="0" sldId="444"/>
            <ac:spMk id="2" creationId="{CCD24AD1-6D3D-4B7D-B197-5402FF294679}"/>
          </ac:spMkLst>
        </pc:spChg>
        <pc:spChg chg="del mod">
          <ac:chgData name="Siegbert Rudolph" userId="2af4d44886c067cc" providerId="LiveId" clId="{C00E1703-10E2-45D6-83E1-64A6F7FED5D4}" dt="2020-10-17T10:51:14.218" v="36" actId="478"/>
          <ac:spMkLst>
            <pc:docMk/>
            <pc:sldMk cId="0" sldId="444"/>
            <ac:spMk id="3" creationId="{5F9CFAFC-5AE0-4966-A17D-60CD218C452C}"/>
          </ac:spMkLst>
        </pc:spChg>
        <pc:spChg chg="mod">
          <ac:chgData name="Siegbert Rudolph" userId="2af4d44886c067cc" providerId="LiveId" clId="{C00E1703-10E2-45D6-83E1-64A6F7FED5D4}" dt="2021-04-30T15:20:27.451" v="77" actId="1076"/>
          <ac:spMkLst>
            <pc:docMk/>
            <pc:sldMk cId="0" sldId="444"/>
            <ac:spMk id="3" creationId="{F2B53BD5-CCF9-4EB4-BE63-98B07E703FB7}"/>
          </ac:spMkLst>
        </pc:spChg>
      </pc:sldChg>
      <pc:sldChg chg="delSp modSp mod">
        <pc:chgData name="Siegbert Rudolph" userId="2af4d44886c067cc" providerId="LiveId" clId="{C00E1703-10E2-45D6-83E1-64A6F7FED5D4}" dt="2021-04-30T15:20:27.458" v="83" actId="1076"/>
        <pc:sldMkLst>
          <pc:docMk/>
          <pc:sldMk cId="2002025253" sldId="456"/>
        </pc:sldMkLst>
        <pc:spChg chg="mod">
          <ac:chgData name="Siegbert Rudolph" userId="2af4d44886c067cc" providerId="LiveId" clId="{C00E1703-10E2-45D6-83E1-64A6F7FED5D4}" dt="2021-04-30T15:20:27.458" v="83" actId="1076"/>
          <ac:spMkLst>
            <pc:docMk/>
            <pc:sldMk cId="2002025253" sldId="456"/>
            <ac:spMk id="3" creationId="{D9D1A4C3-CE1F-43DA-88DC-27F4311CC8B8}"/>
          </ac:spMkLst>
        </pc:spChg>
        <pc:spChg chg="del mod">
          <ac:chgData name="Siegbert Rudolph" userId="2af4d44886c067cc" providerId="LiveId" clId="{C00E1703-10E2-45D6-83E1-64A6F7FED5D4}" dt="2020-10-17T10:51:14.218" v="42" actId="478"/>
          <ac:spMkLst>
            <pc:docMk/>
            <pc:sldMk cId="2002025253" sldId="456"/>
            <ac:spMk id="3" creationId="{FC26E50F-C148-4F5E-A567-2FF9DF7C0D00}"/>
          </ac:spMkLst>
        </pc:spChg>
        <pc:spChg chg="del mod">
          <ac:chgData name="Siegbert Rudolph" userId="2af4d44886c067cc" providerId="LiveId" clId="{C00E1703-10E2-45D6-83E1-64A6F7FED5D4}" dt="2021-04-30T15:20:27.452" v="78" actId="478"/>
          <ac:spMkLst>
            <pc:docMk/>
            <pc:sldMk cId="2002025253" sldId="456"/>
            <ac:spMk id="4" creationId="{85882BCF-AE54-439C-806D-8E762E7D292C}"/>
          </ac:spMkLst>
        </pc:spChg>
        <pc:spChg chg="del">
          <ac:chgData name="Siegbert Rudolph" userId="2af4d44886c067cc" providerId="LiveId" clId="{C00E1703-10E2-45D6-83E1-64A6F7FED5D4}" dt="2020-10-17T09:54:27.783" v="6" actId="478"/>
          <ac:spMkLst>
            <pc:docMk/>
            <pc:sldMk cId="2002025253" sldId="456"/>
            <ac:spMk id="4" creationId="{AA1A6B6E-AC13-476C-8ECC-F3AB5DD051D4}"/>
          </ac:spMkLst>
        </pc:spChg>
      </pc:sldChg>
      <pc:sldChg chg="delSp modSp mod">
        <pc:chgData name="Siegbert Rudolph" userId="2af4d44886c067cc" providerId="LiveId" clId="{C00E1703-10E2-45D6-83E1-64A6F7FED5D4}" dt="2021-04-30T15:20:27.475" v="107" actId="1076"/>
        <pc:sldMkLst>
          <pc:docMk/>
          <pc:sldMk cId="1647492060" sldId="607"/>
        </pc:sldMkLst>
        <pc:spChg chg="del mod">
          <ac:chgData name="Siegbert Rudolph" userId="2af4d44886c067cc" providerId="LiveId" clId="{C00E1703-10E2-45D6-83E1-64A6F7FED5D4}" dt="2021-04-30T15:20:27.471" v="102" actId="478"/>
          <ac:spMkLst>
            <pc:docMk/>
            <pc:sldMk cId="1647492060" sldId="607"/>
            <ac:spMk id="2" creationId="{58CBB345-0407-4595-8C85-6DEBD860DBEC}"/>
          </ac:spMkLst>
        </pc:spChg>
        <pc:spChg chg="del">
          <ac:chgData name="Siegbert Rudolph" userId="2af4d44886c067cc" providerId="LiveId" clId="{C00E1703-10E2-45D6-83E1-64A6F7FED5D4}" dt="2020-10-17T09:54:27.799" v="30" actId="478"/>
          <ac:spMkLst>
            <pc:docMk/>
            <pc:sldMk cId="1647492060" sldId="607"/>
            <ac:spMk id="2" creationId="{EFE63CE1-247A-467B-AD54-F531101D76B9}"/>
          </ac:spMkLst>
        </pc:spChg>
        <pc:spChg chg="mod">
          <ac:chgData name="Siegbert Rudolph" userId="2af4d44886c067cc" providerId="LiveId" clId="{C00E1703-10E2-45D6-83E1-64A6F7FED5D4}" dt="2021-04-30T15:20:27.475" v="107" actId="1076"/>
          <ac:spMkLst>
            <pc:docMk/>
            <pc:sldMk cId="1647492060" sldId="607"/>
            <ac:spMk id="5" creationId="{0047E9F3-2E26-4916-89F6-709C4064250A}"/>
          </ac:spMkLst>
        </pc:spChg>
        <pc:spChg chg="del mod">
          <ac:chgData name="Siegbert Rudolph" userId="2af4d44886c067cc" providerId="LiveId" clId="{C00E1703-10E2-45D6-83E1-64A6F7FED5D4}" dt="2020-10-17T10:51:14.250" v="66" actId="478"/>
          <ac:spMkLst>
            <pc:docMk/>
            <pc:sldMk cId="1647492060" sldId="607"/>
            <ac:spMk id="5" creationId="{9600A7CC-9A13-418D-9CE3-B3FE172BB4AC}"/>
          </ac:spMkLst>
        </pc:spChg>
      </pc:sldChg>
      <pc:sldChg chg="delSp modSp mod">
        <pc:chgData name="Siegbert Rudolph" userId="2af4d44886c067cc" providerId="LiveId" clId="{C00E1703-10E2-45D6-83E1-64A6F7FED5D4}" dt="2021-04-30T15:20:27.467" v="95" actId="1076"/>
        <pc:sldMkLst>
          <pc:docMk/>
          <pc:sldMk cId="1192463389" sldId="625"/>
        </pc:sldMkLst>
        <pc:spChg chg="del">
          <ac:chgData name="Siegbert Rudolph" userId="2af4d44886c067cc" providerId="LiveId" clId="{C00E1703-10E2-45D6-83E1-64A6F7FED5D4}" dt="2020-10-17T09:54:27.799" v="18" actId="478"/>
          <ac:spMkLst>
            <pc:docMk/>
            <pc:sldMk cId="1192463389" sldId="625"/>
            <ac:spMk id="2" creationId="{417950F8-3881-4DF8-8785-29B08A7E12C1}"/>
          </ac:spMkLst>
        </pc:spChg>
        <pc:spChg chg="del mod">
          <ac:chgData name="Siegbert Rudolph" userId="2af4d44886c067cc" providerId="LiveId" clId="{C00E1703-10E2-45D6-83E1-64A6F7FED5D4}" dt="2021-04-30T15:20:27.463" v="90" actId="478"/>
          <ac:spMkLst>
            <pc:docMk/>
            <pc:sldMk cId="1192463389" sldId="625"/>
            <ac:spMk id="2" creationId="{EF9302EE-73C4-424B-BFC7-D147F0E02D2D}"/>
          </ac:spMkLst>
        </pc:spChg>
        <pc:spChg chg="mod">
          <ac:chgData name="Siegbert Rudolph" userId="2af4d44886c067cc" providerId="LiveId" clId="{C00E1703-10E2-45D6-83E1-64A6F7FED5D4}" dt="2021-04-30T15:20:27.467" v="95" actId="1076"/>
          <ac:spMkLst>
            <pc:docMk/>
            <pc:sldMk cId="1192463389" sldId="625"/>
            <ac:spMk id="3" creationId="{6F6AEF08-1732-4C35-9F93-830D0815DFA0}"/>
          </ac:spMkLst>
        </pc:spChg>
        <pc:spChg chg="del mod">
          <ac:chgData name="Siegbert Rudolph" userId="2af4d44886c067cc" providerId="LiveId" clId="{C00E1703-10E2-45D6-83E1-64A6F7FED5D4}" dt="2020-10-17T10:51:14.234" v="54" actId="478"/>
          <ac:spMkLst>
            <pc:docMk/>
            <pc:sldMk cId="1192463389" sldId="625"/>
            <ac:spMk id="3" creationId="{7181FBFE-365C-4F3C-AA7C-C9ABB87A1F7A}"/>
          </ac:spMkLst>
        </pc:spChg>
      </pc:sldChg>
      <pc:sldChg chg="delSp modSp mod">
        <pc:chgData name="Siegbert Rudolph" userId="2af4d44886c067cc" providerId="LiveId" clId="{C00E1703-10E2-45D6-83E1-64A6F7FED5D4}" dt="2021-04-30T15:20:27.471" v="101" actId="1076"/>
        <pc:sldMkLst>
          <pc:docMk/>
          <pc:sldMk cId="3626542672" sldId="664"/>
        </pc:sldMkLst>
        <pc:spChg chg="del">
          <ac:chgData name="Siegbert Rudolph" userId="2af4d44886c067cc" providerId="LiveId" clId="{C00E1703-10E2-45D6-83E1-64A6F7FED5D4}" dt="2020-10-17T09:54:27.799" v="24" actId="478"/>
          <ac:spMkLst>
            <pc:docMk/>
            <pc:sldMk cId="3626542672" sldId="664"/>
            <ac:spMk id="2" creationId="{417950F8-3881-4DF8-8785-29B08A7E12C1}"/>
          </ac:spMkLst>
        </pc:spChg>
        <pc:spChg chg="del mod">
          <ac:chgData name="Siegbert Rudolph" userId="2af4d44886c067cc" providerId="LiveId" clId="{C00E1703-10E2-45D6-83E1-64A6F7FED5D4}" dt="2021-04-30T15:20:27.467" v="96" actId="478"/>
          <ac:spMkLst>
            <pc:docMk/>
            <pc:sldMk cId="3626542672" sldId="664"/>
            <ac:spMk id="2" creationId="{A6B3A079-1627-4902-AC75-F9FFA3855DEA}"/>
          </ac:spMkLst>
        </pc:spChg>
        <pc:spChg chg="mod">
          <ac:chgData name="Siegbert Rudolph" userId="2af4d44886c067cc" providerId="LiveId" clId="{C00E1703-10E2-45D6-83E1-64A6F7FED5D4}" dt="2021-04-30T15:20:27.471" v="101" actId="1076"/>
          <ac:spMkLst>
            <pc:docMk/>
            <pc:sldMk cId="3626542672" sldId="664"/>
            <ac:spMk id="3" creationId="{062C9FAE-5351-43AB-A9F6-3B703C344A29}"/>
          </ac:spMkLst>
        </pc:spChg>
        <pc:spChg chg="del mod">
          <ac:chgData name="Siegbert Rudolph" userId="2af4d44886c067cc" providerId="LiveId" clId="{C00E1703-10E2-45D6-83E1-64A6F7FED5D4}" dt="2020-10-17T10:51:14.234" v="60" actId="478"/>
          <ac:spMkLst>
            <pc:docMk/>
            <pc:sldMk cId="3626542672" sldId="664"/>
            <ac:spMk id="3" creationId="{CBF3CFB4-77F7-4964-B70E-ADD62AE71CB6}"/>
          </ac:spMkLst>
        </pc:spChg>
      </pc:sldChg>
      <pc:sldChg chg="delSp modSp mod">
        <pc:chgData name="Siegbert Rudolph" userId="2af4d44886c067cc" providerId="LiveId" clId="{C00E1703-10E2-45D6-83E1-64A6F7FED5D4}" dt="2021-04-30T15:20:27.463" v="89" actId="1076"/>
        <pc:sldMkLst>
          <pc:docMk/>
          <pc:sldMk cId="1860318628" sldId="665"/>
        </pc:sldMkLst>
        <pc:spChg chg="del mod">
          <ac:chgData name="Siegbert Rudolph" userId="2af4d44886c067cc" providerId="LiveId" clId="{C00E1703-10E2-45D6-83E1-64A6F7FED5D4}" dt="2020-10-17T10:51:14.234" v="48" actId="478"/>
          <ac:spMkLst>
            <pc:docMk/>
            <pc:sldMk cId="1860318628" sldId="665"/>
            <ac:spMk id="3" creationId="{A2B2D537-E00F-4CBE-8CF5-8788F7AAD87A}"/>
          </ac:spMkLst>
        </pc:spChg>
        <pc:spChg chg="mod">
          <ac:chgData name="Siegbert Rudolph" userId="2af4d44886c067cc" providerId="LiveId" clId="{C00E1703-10E2-45D6-83E1-64A6F7FED5D4}" dt="2021-04-30T15:20:27.463" v="89" actId="1076"/>
          <ac:spMkLst>
            <pc:docMk/>
            <pc:sldMk cId="1860318628" sldId="665"/>
            <ac:spMk id="3" creationId="{F317E6F6-E4F7-461D-A9EE-35EE22B1219E}"/>
          </ac:spMkLst>
        </pc:spChg>
        <pc:spChg chg="del mod">
          <ac:chgData name="Siegbert Rudolph" userId="2af4d44886c067cc" providerId="LiveId" clId="{C00E1703-10E2-45D6-83E1-64A6F7FED5D4}" dt="2021-04-30T15:20:27.459" v="84" actId="478"/>
          <ac:spMkLst>
            <pc:docMk/>
            <pc:sldMk cId="1860318628" sldId="665"/>
            <ac:spMk id="4" creationId="{65275E2E-2466-4C47-A447-2C987BA81A68}"/>
          </ac:spMkLst>
        </pc:spChg>
        <pc:spChg chg="del">
          <ac:chgData name="Siegbert Rudolph" userId="2af4d44886c067cc" providerId="LiveId" clId="{C00E1703-10E2-45D6-83E1-64A6F7FED5D4}" dt="2020-10-17T09:54:27.783" v="12" actId="478"/>
          <ac:spMkLst>
            <pc:docMk/>
            <pc:sldMk cId="1860318628" sldId="665"/>
            <ac:spMk id="4" creationId="{AA1A6B6E-AC13-476C-8ECC-F3AB5DD051D4}"/>
          </ac:spMkLst>
        </pc:spChg>
      </pc:sldChg>
    </pc:docChg>
  </pc:docChgLst>
  <pc:docChgLst>
    <pc:chgData name="Siegbert Rudolph" userId="2af4d44886c067cc" providerId="LiveId" clId="{FE945B17-9797-498A-BD27-A9348901D6E5}"/>
    <pc:docChg chg="modSld">
      <pc:chgData name="Siegbert Rudolph" userId="2af4d44886c067cc" providerId="LiveId" clId="{FE945B17-9797-498A-BD27-A9348901D6E5}" dt="2021-06-11T14:31:27.968" v="0" actId="20577"/>
      <pc:docMkLst>
        <pc:docMk/>
      </pc:docMkLst>
      <pc:sldChg chg="modSp">
        <pc:chgData name="Siegbert Rudolph" userId="2af4d44886c067cc" providerId="LiveId" clId="{FE945B17-9797-498A-BD27-A9348901D6E5}" dt="2021-06-11T14:31:27.968" v="0" actId="20577"/>
        <pc:sldMkLst>
          <pc:docMk/>
          <pc:sldMk cId="3626542672" sldId="664"/>
        </pc:sldMkLst>
        <pc:spChg chg="mod">
          <ac:chgData name="Siegbert Rudolph" userId="2af4d44886c067cc" providerId="LiveId" clId="{FE945B17-9797-498A-BD27-A9348901D6E5}" dt="2021-06-11T14:31:27.968" v="0" actId="20577"/>
          <ac:spMkLst>
            <pc:docMk/>
            <pc:sldMk cId="3626542672" sldId="664"/>
            <ac:spMk id="23" creationId="{00000000-0000-0000-0000-000000000000}"/>
          </ac:spMkLst>
        </pc:spChg>
      </pc:sldChg>
    </pc:docChg>
  </pc:docChgLst>
  <pc:docChgLst>
    <pc:chgData name="Siegbert Rudolph" userId="2af4d44886c067cc" providerId="LiveId" clId="{27B62A4A-A1BE-4701-AC30-D1D3AAD33D73}"/>
    <pc:docChg chg="custSel addSld delSld modSld">
      <pc:chgData name="Siegbert Rudolph" userId="2af4d44886c067cc" providerId="LiveId" clId="{27B62A4A-A1BE-4701-AC30-D1D3AAD33D73}" dt="2021-06-22T16:14:46.381" v="103" actId="1076"/>
      <pc:docMkLst>
        <pc:docMk/>
      </pc:docMkLst>
      <pc:sldChg chg="addSp delSp modSp mod">
        <pc:chgData name="Siegbert Rudolph" userId="2af4d44886c067cc" providerId="LiveId" clId="{27B62A4A-A1BE-4701-AC30-D1D3AAD33D73}" dt="2021-06-22T16:14:46.349" v="73" actId="1076"/>
        <pc:sldMkLst>
          <pc:docMk/>
          <pc:sldMk cId="0" sldId="444"/>
        </pc:sldMkLst>
        <pc:spChg chg="mod">
          <ac:chgData name="Siegbert Rudolph" userId="2af4d44886c067cc" providerId="LiveId" clId="{27B62A4A-A1BE-4701-AC30-D1D3AAD33D73}" dt="2021-06-22T16:14:46.349" v="73" actId="1076"/>
          <ac:spMkLst>
            <pc:docMk/>
            <pc:sldMk cId="0" sldId="444"/>
            <ac:spMk id="2" creationId="{A1DC2D30-9C07-4001-9E28-327064219119}"/>
          </ac:spMkLst>
        </pc:spChg>
        <pc:spChg chg="del">
          <ac:chgData name="Siegbert Rudolph" userId="2af4d44886c067cc" providerId="LiveId" clId="{27B62A4A-A1BE-4701-AC30-D1D3AAD33D73}" dt="2021-06-22T16:14:46.349" v="68" actId="478"/>
          <ac:spMkLst>
            <pc:docMk/>
            <pc:sldMk cId="0" sldId="444"/>
            <ac:spMk id="3" creationId="{F2B53BD5-CCF9-4EB4-BE63-98B07E703FB7}"/>
          </ac:spMkLst>
        </pc:spChg>
        <pc:spChg chg="add mod">
          <ac:chgData name="Siegbert Rudolph" userId="2af4d44886c067cc" providerId="LiveId" clId="{27B62A4A-A1BE-4701-AC30-D1D3AAD33D73}" dt="2021-06-22T12:55:22.650" v="2"/>
          <ac:spMkLst>
            <pc:docMk/>
            <pc:sldMk cId="0" sldId="444"/>
            <ac:spMk id="13" creationId="{C040CB9F-0EB8-44C3-B1CE-35F450749AD0}"/>
          </ac:spMkLst>
        </pc:spChg>
        <pc:spChg chg="add mod">
          <ac:chgData name="Siegbert Rudolph" userId="2af4d44886c067cc" providerId="LiveId" clId="{27B62A4A-A1BE-4701-AC30-D1D3AAD33D73}" dt="2021-06-22T12:55:42.782" v="47" actId="20577"/>
          <ac:spMkLst>
            <pc:docMk/>
            <pc:sldMk cId="0" sldId="444"/>
            <ac:spMk id="14" creationId="{3C0B87C3-8BBB-4C26-A4C9-286A796217EF}"/>
          </ac:spMkLst>
        </pc:spChg>
        <pc:spChg chg="add mod">
          <ac:chgData name="Siegbert Rudolph" userId="2af4d44886c067cc" providerId="LiveId" clId="{27B62A4A-A1BE-4701-AC30-D1D3AAD33D73}" dt="2021-06-22T12:55:51.782" v="66" actId="20577"/>
          <ac:spMkLst>
            <pc:docMk/>
            <pc:sldMk cId="0" sldId="444"/>
            <ac:spMk id="16" creationId="{5F845CC2-9532-4C3C-BDC6-865D8A7603D8}"/>
          </ac:spMkLst>
        </pc:spChg>
        <pc:spChg chg="del">
          <ac:chgData name="Siegbert Rudolph" userId="2af4d44886c067cc" providerId="LiveId" clId="{27B62A4A-A1BE-4701-AC30-D1D3AAD33D73}" dt="2021-06-22T12:55:21.132" v="1" actId="478"/>
          <ac:spMkLst>
            <pc:docMk/>
            <pc:sldMk cId="0" sldId="444"/>
            <ac:spMk id="22" creationId="{00000000-0000-0000-0000-000000000000}"/>
          </ac:spMkLst>
        </pc:spChg>
        <pc:spChg chg="del">
          <ac:chgData name="Siegbert Rudolph" userId="2af4d44886c067cc" providerId="LiveId" clId="{27B62A4A-A1BE-4701-AC30-D1D3AAD33D73}" dt="2021-06-22T12:55:21.132" v="1" actId="478"/>
          <ac:spMkLst>
            <pc:docMk/>
            <pc:sldMk cId="0" sldId="444"/>
            <ac:spMk id="23" creationId="{00000000-0000-0000-0000-000000000000}"/>
          </ac:spMkLst>
        </pc:spChg>
        <pc:spChg chg="del">
          <ac:chgData name="Siegbert Rudolph" userId="2af4d44886c067cc" providerId="LiveId" clId="{27B62A4A-A1BE-4701-AC30-D1D3AAD33D73}" dt="2021-06-22T12:55:21.132" v="1" actId="478"/>
          <ac:spMkLst>
            <pc:docMk/>
            <pc:sldMk cId="0" sldId="444"/>
            <ac:spMk id="27" creationId="{00000000-0000-0000-0000-000000000000}"/>
          </ac:spMkLst>
        </pc:spChg>
      </pc:sldChg>
      <pc:sldChg chg="delSp modSp mod">
        <pc:chgData name="Siegbert Rudolph" userId="2af4d44886c067cc" providerId="LiveId" clId="{27B62A4A-A1BE-4701-AC30-D1D3AAD33D73}" dt="2021-06-22T16:14:46.365" v="79" actId="1076"/>
        <pc:sldMkLst>
          <pc:docMk/>
          <pc:sldMk cId="2002025253" sldId="456"/>
        </pc:sldMkLst>
        <pc:spChg chg="del">
          <ac:chgData name="Siegbert Rudolph" userId="2af4d44886c067cc" providerId="LiveId" clId="{27B62A4A-A1BE-4701-AC30-D1D3AAD33D73}" dt="2021-06-22T16:14:46.349" v="74" actId="478"/>
          <ac:spMkLst>
            <pc:docMk/>
            <pc:sldMk cId="2002025253" sldId="456"/>
            <ac:spMk id="3" creationId="{D9D1A4C3-CE1F-43DA-88DC-27F4311CC8B8}"/>
          </ac:spMkLst>
        </pc:spChg>
        <pc:spChg chg="mod">
          <ac:chgData name="Siegbert Rudolph" userId="2af4d44886c067cc" providerId="LiveId" clId="{27B62A4A-A1BE-4701-AC30-D1D3AAD33D73}" dt="2021-06-22T16:14:46.365" v="79" actId="1076"/>
          <ac:spMkLst>
            <pc:docMk/>
            <pc:sldMk cId="2002025253" sldId="456"/>
            <ac:spMk id="4" creationId="{2AA6781E-3460-4D63-85E3-36D64E357F71}"/>
          </ac:spMkLst>
        </pc:spChg>
      </pc:sldChg>
      <pc:sldChg chg="delSp modSp mod">
        <pc:chgData name="Siegbert Rudolph" userId="2af4d44886c067cc" providerId="LiveId" clId="{27B62A4A-A1BE-4701-AC30-D1D3AAD33D73}" dt="2021-06-22T16:14:46.381" v="103" actId="1076"/>
        <pc:sldMkLst>
          <pc:docMk/>
          <pc:sldMk cId="1647492060" sldId="607"/>
        </pc:sldMkLst>
        <pc:spChg chg="mod">
          <ac:chgData name="Siegbert Rudolph" userId="2af4d44886c067cc" providerId="LiveId" clId="{27B62A4A-A1BE-4701-AC30-D1D3AAD33D73}" dt="2021-06-22T16:14:46.381" v="103" actId="1076"/>
          <ac:spMkLst>
            <pc:docMk/>
            <pc:sldMk cId="1647492060" sldId="607"/>
            <ac:spMk id="2" creationId="{31D00ABF-2BB8-4D9A-A220-F59C9C725F4F}"/>
          </ac:spMkLst>
        </pc:spChg>
        <pc:spChg chg="del">
          <ac:chgData name="Siegbert Rudolph" userId="2af4d44886c067cc" providerId="LiveId" clId="{27B62A4A-A1BE-4701-AC30-D1D3AAD33D73}" dt="2021-06-22T16:14:46.381" v="98" actId="478"/>
          <ac:spMkLst>
            <pc:docMk/>
            <pc:sldMk cId="1647492060" sldId="607"/>
            <ac:spMk id="5" creationId="{0047E9F3-2E26-4916-89F6-709C4064250A}"/>
          </ac:spMkLst>
        </pc:spChg>
      </pc:sldChg>
      <pc:sldChg chg="delSp modSp mod">
        <pc:chgData name="Siegbert Rudolph" userId="2af4d44886c067cc" providerId="LiveId" clId="{27B62A4A-A1BE-4701-AC30-D1D3AAD33D73}" dt="2021-06-22T16:14:46.365" v="91" actId="1076"/>
        <pc:sldMkLst>
          <pc:docMk/>
          <pc:sldMk cId="1192463389" sldId="625"/>
        </pc:sldMkLst>
        <pc:spChg chg="mod">
          <ac:chgData name="Siegbert Rudolph" userId="2af4d44886c067cc" providerId="LiveId" clId="{27B62A4A-A1BE-4701-AC30-D1D3AAD33D73}" dt="2021-06-22T16:14:46.365" v="91" actId="1076"/>
          <ac:spMkLst>
            <pc:docMk/>
            <pc:sldMk cId="1192463389" sldId="625"/>
            <ac:spMk id="2" creationId="{6FE73FBA-C202-4401-86D8-91F122F2A128}"/>
          </ac:spMkLst>
        </pc:spChg>
        <pc:spChg chg="del">
          <ac:chgData name="Siegbert Rudolph" userId="2af4d44886c067cc" providerId="LiveId" clId="{27B62A4A-A1BE-4701-AC30-D1D3AAD33D73}" dt="2021-06-22T16:14:46.365" v="86" actId="478"/>
          <ac:spMkLst>
            <pc:docMk/>
            <pc:sldMk cId="1192463389" sldId="625"/>
            <ac:spMk id="3" creationId="{6F6AEF08-1732-4C35-9F93-830D0815DFA0}"/>
          </ac:spMkLst>
        </pc:spChg>
      </pc:sldChg>
      <pc:sldChg chg="delSp modSp mod">
        <pc:chgData name="Siegbert Rudolph" userId="2af4d44886c067cc" providerId="LiveId" clId="{27B62A4A-A1BE-4701-AC30-D1D3AAD33D73}" dt="2021-06-22T16:14:46.381" v="97" actId="1076"/>
        <pc:sldMkLst>
          <pc:docMk/>
          <pc:sldMk cId="3626542672" sldId="664"/>
        </pc:sldMkLst>
        <pc:spChg chg="mod">
          <ac:chgData name="Siegbert Rudolph" userId="2af4d44886c067cc" providerId="LiveId" clId="{27B62A4A-A1BE-4701-AC30-D1D3AAD33D73}" dt="2021-06-22T16:14:46.381" v="97" actId="1076"/>
          <ac:spMkLst>
            <pc:docMk/>
            <pc:sldMk cId="3626542672" sldId="664"/>
            <ac:spMk id="2" creationId="{4A4F87FE-6E95-4A85-9014-A4BBB6153CC7}"/>
          </ac:spMkLst>
        </pc:spChg>
        <pc:spChg chg="del">
          <ac:chgData name="Siegbert Rudolph" userId="2af4d44886c067cc" providerId="LiveId" clId="{27B62A4A-A1BE-4701-AC30-D1D3AAD33D73}" dt="2021-06-22T16:14:46.365" v="92" actId="478"/>
          <ac:spMkLst>
            <pc:docMk/>
            <pc:sldMk cId="3626542672" sldId="664"/>
            <ac:spMk id="3" creationId="{062C9FAE-5351-43AB-A9F6-3B703C344A29}"/>
          </ac:spMkLst>
        </pc:spChg>
      </pc:sldChg>
      <pc:sldChg chg="delSp modSp mod">
        <pc:chgData name="Siegbert Rudolph" userId="2af4d44886c067cc" providerId="LiveId" clId="{27B62A4A-A1BE-4701-AC30-D1D3AAD33D73}" dt="2021-06-22T16:14:46.365" v="85" actId="1076"/>
        <pc:sldMkLst>
          <pc:docMk/>
          <pc:sldMk cId="1860318628" sldId="665"/>
        </pc:sldMkLst>
        <pc:spChg chg="del">
          <ac:chgData name="Siegbert Rudolph" userId="2af4d44886c067cc" providerId="LiveId" clId="{27B62A4A-A1BE-4701-AC30-D1D3AAD33D73}" dt="2021-06-22T16:14:46.365" v="80" actId="478"/>
          <ac:spMkLst>
            <pc:docMk/>
            <pc:sldMk cId="1860318628" sldId="665"/>
            <ac:spMk id="3" creationId="{F317E6F6-E4F7-461D-A9EE-35EE22B1219E}"/>
          </ac:spMkLst>
        </pc:spChg>
        <pc:spChg chg="mod">
          <ac:chgData name="Siegbert Rudolph" userId="2af4d44886c067cc" providerId="LiveId" clId="{27B62A4A-A1BE-4701-AC30-D1D3AAD33D73}" dt="2021-06-22T16:14:46.365" v="85" actId="1076"/>
          <ac:spMkLst>
            <pc:docMk/>
            <pc:sldMk cId="1860318628" sldId="665"/>
            <ac:spMk id="4" creationId="{C7AE8A23-E0A5-479F-AAD2-1EFE85DD6F07}"/>
          </ac:spMkLst>
        </pc:spChg>
      </pc:sldChg>
      <pc:sldChg chg="add del">
        <pc:chgData name="Siegbert Rudolph" userId="2af4d44886c067cc" providerId="LiveId" clId="{27B62A4A-A1BE-4701-AC30-D1D3AAD33D73}" dt="2021-06-22T12:55:55.839" v="67" actId="47"/>
        <pc:sldMkLst>
          <pc:docMk/>
          <pc:sldMk cId="3512275207" sldId="666"/>
        </pc:sldMkLst>
      </pc:sldChg>
    </pc:docChg>
  </pc:docChgLst>
  <pc:docChgLst>
    <pc:chgData name="Siegbert Rudolph" userId="2af4d44886c067cc" providerId="LiveId" clId="{90BB14B0-C7DE-4946-8355-32039392F9D4}"/>
    <pc:docChg chg="custSel modSld">
      <pc:chgData name="Siegbert Rudolph" userId="2af4d44886c067cc" providerId="LiveId" clId="{90BB14B0-C7DE-4946-8355-32039392F9D4}" dt="2022-07-08T15:43:05.151" v="71" actId="1076"/>
      <pc:docMkLst>
        <pc:docMk/>
      </pc:docMkLst>
      <pc:sldChg chg="delSp modSp mod">
        <pc:chgData name="Siegbert Rudolph" userId="2af4d44886c067cc" providerId="LiveId" clId="{90BB14B0-C7DE-4946-8355-32039392F9D4}" dt="2022-07-08T15:43:05.136" v="41" actId="1076"/>
        <pc:sldMkLst>
          <pc:docMk/>
          <pc:sldMk cId="0" sldId="444"/>
        </pc:sldMkLst>
        <pc:spChg chg="mod">
          <ac:chgData name="Siegbert Rudolph" userId="2af4d44886c067cc" providerId="LiveId" clId="{90BB14B0-C7DE-4946-8355-32039392F9D4}" dt="2022-07-08T15:43:05.136" v="41" actId="1076"/>
          <ac:spMkLst>
            <pc:docMk/>
            <pc:sldMk cId="0" sldId="444"/>
            <ac:spMk id="2" creationId="{4B3C8597-9DEF-DFEA-A87A-2A2571AC9A38}"/>
          </ac:spMkLst>
        </pc:spChg>
        <pc:spChg chg="del">
          <ac:chgData name="Siegbert Rudolph" userId="2af4d44886c067cc" providerId="LiveId" clId="{90BB14B0-C7DE-4946-8355-32039392F9D4}" dt="2021-12-31T10:10:35.079" v="0" actId="478"/>
          <ac:spMkLst>
            <pc:docMk/>
            <pc:sldMk cId="0" sldId="444"/>
            <ac:spMk id="2" creationId="{A1DC2D30-9C07-4001-9E28-327064219119}"/>
          </ac:spMkLst>
        </pc:spChg>
        <pc:spChg chg="del mod">
          <ac:chgData name="Siegbert Rudolph" userId="2af4d44886c067cc" providerId="LiveId" clId="{90BB14B0-C7DE-4946-8355-32039392F9D4}" dt="2022-07-08T15:43:05.120" v="36" actId="478"/>
          <ac:spMkLst>
            <pc:docMk/>
            <pc:sldMk cId="0" sldId="444"/>
            <ac:spMk id="3" creationId="{A22AE4DC-E782-46E0-A308-EB16EAE3649F}"/>
          </ac:spMkLst>
        </pc:spChg>
      </pc:sldChg>
      <pc:sldChg chg="delSp modSp mod">
        <pc:chgData name="Siegbert Rudolph" userId="2af4d44886c067cc" providerId="LiveId" clId="{90BB14B0-C7DE-4946-8355-32039392F9D4}" dt="2022-07-08T15:43:05.136" v="47" actId="1076"/>
        <pc:sldMkLst>
          <pc:docMk/>
          <pc:sldMk cId="2002025253" sldId="456"/>
        </pc:sldMkLst>
        <pc:spChg chg="del mod">
          <ac:chgData name="Siegbert Rudolph" userId="2af4d44886c067cc" providerId="LiveId" clId="{90BB14B0-C7DE-4946-8355-32039392F9D4}" dt="2022-07-08T15:43:05.136" v="42" actId="478"/>
          <ac:spMkLst>
            <pc:docMk/>
            <pc:sldMk cId="2002025253" sldId="456"/>
            <ac:spMk id="3" creationId="{F14471FC-8253-4FB4-8848-CCF6595EDB56}"/>
          </ac:spMkLst>
        </pc:spChg>
        <pc:spChg chg="del">
          <ac:chgData name="Siegbert Rudolph" userId="2af4d44886c067cc" providerId="LiveId" clId="{90BB14B0-C7DE-4946-8355-32039392F9D4}" dt="2021-12-31T10:10:35.079" v="6" actId="478"/>
          <ac:spMkLst>
            <pc:docMk/>
            <pc:sldMk cId="2002025253" sldId="456"/>
            <ac:spMk id="4" creationId="{2AA6781E-3460-4D63-85E3-36D64E357F71}"/>
          </ac:spMkLst>
        </pc:spChg>
        <pc:spChg chg="mod">
          <ac:chgData name="Siegbert Rudolph" userId="2af4d44886c067cc" providerId="LiveId" clId="{90BB14B0-C7DE-4946-8355-32039392F9D4}" dt="2022-07-08T15:43:05.136" v="47" actId="1076"/>
          <ac:spMkLst>
            <pc:docMk/>
            <pc:sldMk cId="2002025253" sldId="456"/>
            <ac:spMk id="4" creationId="{CC7D387B-7DE1-8FC4-8010-336F097B2D25}"/>
          </ac:spMkLst>
        </pc:spChg>
      </pc:sldChg>
      <pc:sldChg chg="delSp modSp mod">
        <pc:chgData name="Siegbert Rudolph" userId="2af4d44886c067cc" providerId="LiveId" clId="{90BB14B0-C7DE-4946-8355-32039392F9D4}" dt="2022-07-08T15:43:05.151" v="71" actId="1076"/>
        <pc:sldMkLst>
          <pc:docMk/>
          <pc:sldMk cId="1647492060" sldId="607"/>
        </pc:sldMkLst>
        <pc:spChg chg="del">
          <ac:chgData name="Siegbert Rudolph" userId="2af4d44886c067cc" providerId="LiveId" clId="{90BB14B0-C7DE-4946-8355-32039392F9D4}" dt="2021-12-31T10:10:35.095" v="30" actId="478"/>
          <ac:spMkLst>
            <pc:docMk/>
            <pc:sldMk cId="1647492060" sldId="607"/>
            <ac:spMk id="2" creationId="{31D00ABF-2BB8-4D9A-A220-F59C9C725F4F}"/>
          </ac:spMkLst>
        </pc:spChg>
        <pc:spChg chg="mod">
          <ac:chgData name="Siegbert Rudolph" userId="2af4d44886c067cc" providerId="LiveId" clId="{90BB14B0-C7DE-4946-8355-32039392F9D4}" dt="2022-07-08T15:43:05.151" v="71" actId="1076"/>
          <ac:spMkLst>
            <pc:docMk/>
            <pc:sldMk cId="1647492060" sldId="607"/>
            <ac:spMk id="2" creationId="{48BD8D06-C22C-3A23-A5EA-BFBCC73C14F2}"/>
          </ac:spMkLst>
        </pc:spChg>
        <pc:spChg chg="del mod">
          <ac:chgData name="Siegbert Rudolph" userId="2af4d44886c067cc" providerId="LiveId" clId="{90BB14B0-C7DE-4946-8355-32039392F9D4}" dt="2022-07-08T15:43:05.151" v="66" actId="478"/>
          <ac:spMkLst>
            <pc:docMk/>
            <pc:sldMk cId="1647492060" sldId="607"/>
            <ac:spMk id="5" creationId="{04097D20-E7B1-472F-B25D-3AA8D7D4AFC3}"/>
          </ac:spMkLst>
        </pc:spChg>
      </pc:sldChg>
      <pc:sldChg chg="delSp modSp mod">
        <pc:chgData name="Siegbert Rudolph" userId="2af4d44886c067cc" providerId="LiveId" clId="{90BB14B0-C7DE-4946-8355-32039392F9D4}" dt="2022-07-08T15:43:05.136" v="59" actId="1076"/>
        <pc:sldMkLst>
          <pc:docMk/>
          <pc:sldMk cId="1192463389" sldId="625"/>
        </pc:sldMkLst>
        <pc:spChg chg="mod">
          <ac:chgData name="Siegbert Rudolph" userId="2af4d44886c067cc" providerId="LiveId" clId="{90BB14B0-C7DE-4946-8355-32039392F9D4}" dt="2022-07-08T15:43:05.136" v="59" actId="1076"/>
          <ac:spMkLst>
            <pc:docMk/>
            <pc:sldMk cId="1192463389" sldId="625"/>
            <ac:spMk id="2" creationId="{255EC93A-D376-F276-DE5F-ABFB6617E936}"/>
          </ac:spMkLst>
        </pc:spChg>
        <pc:spChg chg="del">
          <ac:chgData name="Siegbert Rudolph" userId="2af4d44886c067cc" providerId="LiveId" clId="{90BB14B0-C7DE-4946-8355-32039392F9D4}" dt="2021-12-31T10:10:35.079" v="18" actId="478"/>
          <ac:spMkLst>
            <pc:docMk/>
            <pc:sldMk cId="1192463389" sldId="625"/>
            <ac:spMk id="2" creationId="{6FE73FBA-C202-4401-86D8-91F122F2A128}"/>
          </ac:spMkLst>
        </pc:spChg>
        <pc:spChg chg="del mod">
          <ac:chgData name="Siegbert Rudolph" userId="2af4d44886c067cc" providerId="LiveId" clId="{90BB14B0-C7DE-4946-8355-32039392F9D4}" dt="2022-07-08T15:43:05.136" v="54" actId="478"/>
          <ac:spMkLst>
            <pc:docMk/>
            <pc:sldMk cId="1192463389" sldId="625"/>
            <ac:spMk id="3" creationId="{863698D4-2A7D-45E2-90C7-222A26EB0BAB}"/>
          </ac:spMkLst>
        </pc:spChg>
      </pc:sldChg>
      <pc:sldChg chg="delSp modSp mod">
        <pc:chgData name="Siegbert Rudolph" userId="2af4d44886c067cc" providerId="LiveId" clId="{90BB14B0-C7DE-4946-8355-32039392F9D4}" dt="2022-07-08T15:43:05.151" v="65" actId="1076"/>
        <pc:sldMkLst>
          <pc:docMk/>
          <pc:sldMk cId="3626542672" sldId="664"/>
        </pc:sldMkLst>
        <pc:spChg chg="mod">
          <ac:chgData name="Siegbert Rudolph" userId="2af4d44886c067cc" providerId="LiveId" clId="{90BB14B0-C7DE-4946-8355-32039392F9D4}" dt="2022-07-08T15:43:05.151" v="65" actId="1076"/>
          <ac:spMkLst>
            <pc:docMk/>
            <pc:sldMk cId="3626542672" sldId="664"/>
            <ac:spMk id="2" creationId="{0A7F4016-47F9-D09F-DB98-E9BE125C8C4A}"/>
          </ac:spMkLst>
        </pc:spChg>
        <pc:spChg chg="del">
          <ac:chgData name="Siegbert Rudolph" userId="2af4d44886c067cc" providerId="LiveId" clId="{90BB14B0-C7DE-4946-8355-32039392F9D4}" dt="2021-12-31T10:10:35.095" v="24" actId="478"/>
          <ac:spMkLst>
            <pc:docMk/>
            <pc:sldMk cId="3626542672" sldId="664"/>
            <ac:spMk id="2" creationId="{4A4F87FE-6E95-4A85-9014-A4BBB6153CC7}"/>
          </ac:spMkLst>
        </pc:spChg>
        <pc:spChg chg="del mod">
          <ac:chgData name="Siegbert Rudolph" userId="2af4d44886c067cc" providerId="LiveId" clId="{90BB14B0-C7DE-4946-8355-32039392F9D4}" dt="2022-07-08T15:43:05.136" v="60" actId="478"/>
          <ac:spMkLst>
            <pc:docMk/>
            <pc:sldMk cId="3626542672" sldId="664"/>
            <ac:spMk id="3" creationId="{C9679596-36DD-4E04-8452-A3727776A332}"/>
          </ac:spMkLst>
        </pc:spChg>
      </pc:sldChg>
      <pc:sldChg chg="delSp modSp mod">
        <pc:chgData name="Siegbert Rudolph" userId="2af4d44886c067cc" providerId="LiveId" clId="{90BB14B0-C7DE-4946-8355-32039392F9D4}" dt="2022-07-08T15:43:05.136" v="53" actId="1076"/>
        <pc:sldMkLst>
          <pc:docMk/>
          <pc:sldMk cId="1860318628" sldId="665"/>
        </pc:sldMkLst>
        <pc:spChg chg="del mod">
          <ac:chgData name="Siegbert Rudolph" userId="2af4d44886c067cc" providerId="LiveId" clId="{90BB14B0-C7DE-4946-8355-32039392F9D4}" dt="2022-07-08T15:43:05.136" v="48" actId="478"/>
          <ac:spMkLst>
            <pc:docMk/>
            <pc:sldMk cId="1860318628" sldId="665"/>
            <ac:spMk id="3" creationId="{87CDC32E-AC7C-4079-898D-CC1EBDD00A86}"/>
          </ac:spMkLst>
        </pc:spChg>
        <pc:spChg chg="del">
          <ac:chgData name="Siegbert Rudolph" userId="2af4d44886c067cc" providerId="LiveId" clId="{90BB14B0-C7DE-4946-8355-32039392F9D4}" dt="2021-12-31T10:10:35.079" v="12" actId="478"/>
          <ac:spMkLst>
            <pc:docMk/>
            <pc:sldMk cId="1860318628" sldId="665"/>
            <ac:spMk id="4" creationId="{C7AE8A23-E0A5-479F-AAD2-1EFE85DD6F07}"/>
          </ac:spMkLst>
        </pc:spChg>
        <pc:spChg chg="mod">
          <ac:chgData name="Siegbert Rudolph" userId="2af4d44886c067cc" providerId="LiveId" clId="{90BB14B0-C7DE-4946-8355-32039392F9D4}" dt="2022-07-08T15:43:05.136" v="53" actId="1076"/>
          <ac:spMkLst>
            <pc:docMk/>
            <pc:sldMk cId="1860318628" sldId="665"/>
            <ac:spMk id="4" creationId="{F1C492C1-AC99-30D8-0C71-52346CF7924F}"/>
          </ac:spMkLst>
        </pc:spChg>
      </pc:sldChg>
    </pc:docChg>
  </pc:docChgLst>
  <pc:docChgLst>
    <pc:chgData name="Siegbert Rudolph" userId="2af4d44886c067cc" providerId="LiveId" clId="{98CA2B11-7F25-417B-B201-17AFCD5BE927}"/>
    <pc:docChg chg="modSld">
      <pc:chgData name="Siegbert Rudolph" userId="2af4d44886c067cc" providerId="LiveId" clId="{98CA2B11-7F25-417B-B201-17AFCD5BE927}" dt="2020-08-02T07:33:15.025" v="29" actId="20577"/>
      <pc:docMkLst>
        <pc:docMk/>
      </pc:docMkLst>
      <pc:sldChg chg="modSp mod">
        <pc:chgData name="Siegbert Rudolph" userId="2af4d44886c067cc" providerId="LiveId" clId="{98CA2B11-7F25-417B-B201-17AFCD5BE927}" dt="2020-08-02T07:33:15.025" v="29" actId="20577"/>
        <pc:sldMkLst>
          <pc:docMk/>
          <pc:sldMk cId="0" sldId="444"/>
        </pc:sldMkLst>
        <pc:spChg chg="mod">
          <ac:chgData name="Siegbert Rudolph" userId="2af4d44886c067cc" providerId="LiveId" clId="{98CA2B11-7F25-417B-B201-17AFCD5BE927}" dt="2020-08-02T07:33:15.025" v="29" actId="20577"/>
          <ac:spMkLst>
            <pc:docMk/>
            <pc:sldMk cId="0" sldId="444"/>
            <ac:spMk id="27" creationId="{00000000-0000-0000-0000-000000000000}"/>
          </ac:spMkLst>
        </pc:spChg>
      </pc:sldChg>
      <pc:sldChg chg="modAnim">
        <pc:chgData name="Siegbert Rudolph" userId="2af4d44886c067cc" providerId="LiveId" clId="{98CA2B11-7F25-417B-B201-17AFCD5BE927}" dt="2020-07-31T10:05:41.482" v="0"/>
        <pc:sldMkLst>
          <pc:docMk/>
          <pc:sldMk cId="2002025253" sldId="456"/>
        </pc:sldMkLst>
      </pc:sldChg>
      <pc:sldChg chg="modAnim">
        <pc:chgData name="Siegbert Rudolph" userId="2af4d44886c067cc" providerId="LiveId" clId="{98CA2B11-7F25-417B-B201-17AFCD5BE927}" dt="2020-07-31T10:06:01.758" v="2"/>
        <pc:sldMkLst>
          <pc:docMk/>
          <pc:sldMk cId="1860318628" sldId="66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16023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4890388-E142-486A-9A35-B82F9143B759}" type="datetimeFigureOut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0947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16023" y="9370947"/>
            <a:ext cx="2918136" cy="493789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0F261D31-D41E-4D5E-85A8-04A1FDF90B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1239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0149" y="4718966"/>
            <a:ext cx="5442807" cy="3859831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F261D31-D41E-4D5E-85A8-04A1FDF90B04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746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0149" y="4718966"/>
            <a:ext cx="5442807" cy="3859831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F261D31-D41E-4D5E-85A8-04A1FDF90B04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67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F2CF2C-273C-40B2-B53C-2AC34149DBEF}" type="datetime1">
              <a:rPr lang="de-DE"/>
              <a:pPr>
                <a:defRPr/>
              </a:pPr>
              <a:t>08.07.2022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79F28-82AF-427D-8B64-48F6915DBF4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8582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EA19D5-F4F9-47F3-9303-47AF9D3E18A8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9805-E83E-40B6-8134-F5B69DFEF12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0986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93039D-D6AC-4370-B55C-8466119F8A53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D9BAC-7650-45AB-B4C4-7E4539DFCDD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9504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C5636-D9E0-4DF9-8A98-DF40A3C32D4E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C9702-96DA-4123-80B2-C175AA516EF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2075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B13B5-4488-4200-BEF0-56A85EA0F7ED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FE7D4-B6AF-41CE-B9E1-933E34E9BBA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8853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602C3-5C02-47AE-993D-24947A06D9DC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2DBC1-B71A-43A0-9608-F477DE346DD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1071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F9DB3-BE94-402B-B33B-6188C34B44F8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067F0-5754-424E-9D98-80FF899FF5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64403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D44A-B7AD-4328-B227-BFE2192A381B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2FEB4-7148-402D-A6E3-34AFF3F8374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9963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B1CA1-9E51-480A-A07A-0E7D8584C895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18A62-6F58-4796-844A-1DE78E7B08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78929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E5D90-020C-4691-B4AA-2B2F98DF81A4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58E6B-F8B9-4C44-9A54-2ABEFBCAF6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47218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AB3F1-6151-49F2-930C-B8E038924B4C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ADD19-B194-4F04-82D6-0605551CC2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5247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3B3AB6-9B05-46E4-8C65-8BC766D53494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F111-4AE5-4140-A155-23AE83E96F7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38939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E42D4-3034-4FE5-80B3-5473AF5D48F7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31098-89E9-4B77-B0EA-A04DD1C1697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69795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C7B1-5D8D-4B98-90C5-090B1BB35B98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98A2F-A915-47DD-935F-2D0977E4813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41814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3C879-DCE9-4DA1-888C-FED4E28B7398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4498E-F697-46D5-A634-5D669FDFCB9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71617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D9BF0-2A07-4E25-BC99-9A6D1FEBCA4B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29461-5362-4DE6-86B4-14C181C0718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3656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CE0F1-DA2B-4525-BBBF-E45DB459B259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45B7A-6455-4EA0-BFE3-AB17A7D6363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86742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DDC7D-8035-48FE-ACC9-596FE5DDFBFF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0C238-4593-438D-A7A1-949D7A05CA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52290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220DE-EED3-44F7-B1BF-2301256A44C7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F9593-0ADA-4B15-B31C-4160C9F679B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42743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1BFA1-5F37-478E-B8F9-1A44198778EA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A5CC5-8774-4A5A-8686-958EA7333D0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85779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0B614-8E5C-4F77-BC15-F48B870A82CF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3A889-7975-4D34-A6C1-BDF28DA09C9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32508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322E4-1D8B-4885-8EAA-2E1E9D7D833C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C710F-E9F2-4BA2-9316-CC915B1162E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8408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BE3F047-9485-4576-A6B2-F17CB32536C0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15780-1A1B-4EDB-BE57-B8F0D12585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004728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0FDC2-F274-4CF1-B0C5-84AFE6028350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48505-4B2D-4178-B894-17A1B3FA0E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53711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5C483-569A-477A-8E1C-E0BF9864C651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A441C-38D3-448A-8CF9-AC5A0796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91285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DCF26-836A-4976-A17C-EEE5B272D79A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81BA-EC12-459D-B450-9A9237DFC3A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38646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553F8-7055-45F5-B276-B318B72EE1D5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BBCE3-A541-428A-BE62-B9EB655C70F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403997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60B53-AD61-40DB-92B9-80997BD69F3B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76890-D58D-4D77-ABDC-0CAF59B575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99827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A4BB6-0A96-4679-87E7-7A40DB629942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191B-E4FE-48D8-A236-4DCEFAD19D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877068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1E920-9389-4CD6-9DC6-6666ACEA92FF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208FD-A59C-44B2-B893-4D8B97E1B4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334281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7D9D2-6CD1-45D4-998A-24C649EAF81D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11508-8875-4999-BD75-C138390666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606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56178-5F9F-44AC-9413-92404CA4E581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2EB19-B0AF-44E6-8560-17516E5578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2586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4A675-217C-4492-B706-92ACA8BABB46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61B64-5F88-4809-87E9-D4072AB6197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6174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7872046-142C-4537-8C8A-E50EF74A6B49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AEBC2-1699-411A-9B0D-ECC311F34E8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4401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6E744-B780-442C-9424-DA4D4ED607FA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407E-DD7A-4A98-82F9-251228E315E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025440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106CD-E8F1-4701-9FB9-341D8845F3CB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A0FCC-4E16-4041-9471-E3D3105CC0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9340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9E16B-293E-43BA-8D08-693653BE69B8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946EB-9C3F-429B-AA59-2305650827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99906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170EB-6975-44CA-A302-7C3AD0D4A980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9A403-2D7F-4220-B450-8DB2F388C6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51421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6E15F-20E6-4F16-B3C7-B774968DBB08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28291-B488-42AB-BCDB-A3C5B209229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753889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FFA3A-8CC1-4463-85A4-B033C391805D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87EAA-F6A1-494E-B8A9-0B934452375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306906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CC376-5B09-4C09-B192-165559B6D809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BCFC2-1E78-41F3-9E46-FAD61E693D0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781693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34A23-ED6F-4DB9-A18B-0D059A488D3F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4BEF6-E827-4C63-85BF-5326D25BFFA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949159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AC109-B690-4A42-AA67-B777BF266CF9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AF3C3-452A-455B-A8E8-BDFE55150C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554647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EBF0A-E659-4940-A848-7E9FB3A0B28D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D38EA-60FD-41C7-A7D4-2A87AE83BD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6953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9D0E6E-A700-4648-896A-91ABA2546D48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512F3-4665-4A61-91C9-D57CC374CDC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867214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897B7-3410-4068-804D-4923B18B8C09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D5311-C5FD-462B-AC2B-E56E6162C35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25353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6E97E-8A43-42C0-BEEE-83F0D3C90964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18D8D-85D7-41BD-97BB-77CFC06793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45813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58B45-6C50-4722-BA48-156C26E02D32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63C1E-5E4D-44D1-9DA1-3991D98C8C4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53166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3AC28-D511-4804-BDE7-071A20CC8739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C3342-E34D-4A61-8702-1173E89F798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306672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EA19B-56DD-4323-A74C-F5039E58DE40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90D9D-EAAD-4C08-895F-F7B506DAF9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67175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0D9F3-6DB6-40D7-BFA7-7B3867C7B61C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516FB-C372-498B-8199-665BEE245E2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635831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5507C-13E3-485D-AE0A-344B7A2998EC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38FA5-6918-4088-9CDF-164FCDABC1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530859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62057-A3B4-438C-9459-24769B7EEDC2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8B720-27BA-4555-829F-02A03FF9A9E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650947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C3D2D-EDDD-4E89-8169-F591664DF679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5DA7E-DF07-498D-8238-20027BAED43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721966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07D9A-3A92-4219-AD30-815279F10761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37D1C-76BF-4E86-AB49-C1AC7431582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4922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5EE883-50B8-4ACD-BF13-6AEA3D4E4528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0D012-93CD-4046-AEF2-C20A877591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519477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5BBD7-7F6C-4384-A7CD-1BDCF8DC0510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D601-93BB-468E-8314-FDBEE656D86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000248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B89E1-DFE8-4310-AE92-20AEEBC1B4F0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F9643-44C3-467C-8E77-9EF1F996412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193203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8CE02-24D5-481E-9EBB-2A29BA0E97AC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DBF26-7EF5-458A-8536-B007702566F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592932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42CEE-4D0F-4646-A100-CE86DF41C1AE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7B02C-E4E8-4C67-9DF2-07D89F147DE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170054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A95A5-19E5-4312-B003-EC46CC806B7D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50E79-CA75-405C-A677-DBB2F58C842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132131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5262C-6149-4623-9522-7E932FCBD093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8F2B0-6039-4534-BCE4-954A2F5E42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53155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B9FD3-5C9B-4F79-A472-C313218FD229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0D10E-A5F0-4173-8445-D6E1ABEFDE1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368505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0B86D-3D81-4ADE-AA8A-834AFBCCE6DE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DF69F-863D-49B0-A143-F4B7FA61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434194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D0C07-1F04-4B67-928E-7D713A595525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85986-35F2-46CF-9599-CAF50CE527A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209091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A9FBE-D85A-4880-ACFC-F51F670A4D69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B4F40-B29A-4947-9B4A-3A4681D196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5215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A7BA-E402-4949-AA07-1536DC71DFD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A7758-FF3D-4B32-8BA3-E0DA71DC0474}" type="datetime1">
              <a:rPr lang="de-DE"/>
              <a:pPr>
                <a:defRPr/>
              </a:pPr>
              <a:t>08.07.2022</a:t>
            </a:fld>
            <a:endParaRPr lang="de-DE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94806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CB07F-C3B9-4404-9085-FE38671D1E9A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97327-9B86-481D-A896-F82E9FAFA67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124377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D0616-1371-40D0-BF0A-AE2F0478261F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0E14A-91A1-4A68-A7E0-2CCD002D82C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320026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D5060-09BB-40A9-8382-AEF4131E2F17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683B5-C6F3-4B7A-B3A1-BF2BB2589D3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049307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13DEA-4188-4B3F-AE6B-B78254CBDBE0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093C7-C21B-460F-8B21-7A57A62EB26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142259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FB8A8-EE9B-4381-AB83-A7D603A03E26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1833E-FE1F-4DC9-BB2C-0EE5F874A9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13912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9BA04-F045-46B9-87AE-7F1D0084EAAA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BE42F-8A13-4D68-BBB1-5D2DC06043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384345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19581-0461-4ED7-AA79-C069BE59B5FE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C3561-2FCF-44D9-8DBA-951082F8D28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832471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54146-41D1-4BAB-9BC4-7E9F833E9431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ED25A-DD8A-4D41-BE4E-12C87D04FF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60120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F2CF2C-273C-40B2-B53C-2AC34149DBEF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08.07.2022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79F28-82AF-427D-8B64-48F6915DBF4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5760727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3B3AB6-9B05-46E4-8C65-8BC766D53494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08.07.2022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F111-4AE5-4140-A155-23AE83E96F7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6306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F7060B0-0A14-4256-8510-48FE7BC45DD3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FCB4-31EF-4641-AFAC-A3C15AF44E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55473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BE3F047-9485-4576-A6B2-F17CB32536C0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08.07.2022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15780-1A1B-4EDB-BE57-B8F0D12585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46885836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7872046-142C-4537-8C8A-E50EF74A6B49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08.07.2022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AEBC2-1699-411A-9B0D-ECC311F34E8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55283406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9D0E6E-A700-4648-896A-91ABA2546D4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08.07.2022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512F3-4665-4A61-91C9-D57CC374CDC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4542812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5EE883-50B8-4ACD-BF13-6AEA3D4E452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08.07.2022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0D012-93CD-4046-AEF2-C20A877591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7800054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A7BA-E402-4949-AA07-1536DC71DFD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A7758-FF3D-4B32-8BA3-E0DA71DC0474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08.07.2022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34432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F7060B0-0A14-4256-8510-48FE7BC45DD3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08.07.2022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FCB4-31EF-4641-AFAC-A3C15AF44E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80266716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 durch  Klicken  auf  Symbol 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9F0CFF9-3187-4C3A-9B87-233579BBA120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08.07.2022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65AE-2A1C-4D94-97A8-C7D9573842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974139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EA19D5-F4F9-47F3-9303-47AF9D3E18A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08.07.2022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9805-E83E-40B6-8134-F5B69DFEF12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21131105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93039D-D6AC-4370-B55C-8466119F8A53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08.07.2022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D9BAC-7650-45AB-B4C4-7E4539DFCDD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55882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 durch  Klicken  auf  Symbol 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9F0CFF9-3187-4C3A-9B87-233579BBA120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65AE-2A1C-4D94-97A8-C7D9573842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60087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332194-AFF1-4B43-8F03-4E170F0693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7450" cy="3381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600" dirty="0">
                <a:latin typeface="Trebuchet MS" pitchFamily="34" charset="0"/>
              </a:rPr>
              <a:t>Übungsart: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47832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000" b="1" dirty="0">
                <a:latin typeface="Trebuchet MS" pitchFamily="34" charset="0"/>
              </a:rPr>
              <a:t>Seite:</a:t>
            </a:r>
          </a:p>
          <a:p>
            <a:pPr>
              <a:defRPr/>
            </a:pPr>
            <a:endParaRPr lang="de-DE" sz="1200" dirty="0">
              <a:latin typeface="Trebuchet MS" pitchFamily="34" charset="0"/>
            </a:endParaRP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Siegbert 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988" cy="2301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900" dirty="0">
                <a:latin typeface="Trebuchet MS" pitchFamily="34" charset="0"/>
              </a:rPr>
              <a:t>Lesemotivationstraining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Titelmasterformat durch Klicken bearbeiten</a:t>
            </a:r>
          </a:p>
        </p:txBody>
      </p:sp>
      <p:sp>
        <p:nvSpPr>
          <p:cNvPr id="103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Textmasterformat bearbeiten</a:t>
            </a:r>
          </a:p>
          <a:p>
            <a:pPr lvl="1"/>
            <a:r>
              <a:rPr lang="de-DE" altLang="de-DE" dirty="0"/>
              <a:t>Zweite Ebene</a:t>
            </a:r>
          </a:p>
          <a:p>
            <a:pPr lvl="2"/>
            <a:r>
              <a:rPr lang="de-DE" altLang="de-DE" dirty="0"/>
              <a:t>Dritte Ebene</a:t>
            </a:r>
          </a:p>
          <a:p>
            <a:pPr lvl="3"/>
            <a:r>
              <a:rPr lang="de-DE" altLang="de-DE" dirty="0"/>
              <a:t>Vierte Ebene</a:t>
            </a:r>
          </a:p>
          <a:p>
            <a:pPr lvl="4"/>
            <a:r>
              <a:rPr lang="de-DE" alt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13C2D63B-52DA-48D2-A871-2AC9A06B23DD}" type="datetime1">
              <a:rPr lang="de-DE"/>
              <a:pPr>
                <a:defRPr/>
              </a:pPr>
              <a:t>08.07.2022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35" r:id="rId1"/>
    <p:sldLayoutId id="2147486536" r:id="rId2"/>
    <p:sldLayoutId id="2147486537" r:id="rId3"/>
    <p:sldLayoutId id="2147486538" r:id="rId4"/>
    <p:sldLayoutId id="2147486539" r:id="rId5"/>
    <p:sldLayoutId id="2147486540" r:id="rId6"/>
    <p:sldLayoutId id="2147486468" r:id="rId7"/>
    <p:sldLayoutId id="2147486541" r:id="rId8"/>
    <p:sldLayoutId id="2147486542" r:id="rId9"/>
    <p:sldLayoutId id="2147486543" r:id="rId10"/>
    <p:sldLayoutId id="214748654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FDFD83-B327-4CE9-967F-633DC993C34D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FB691F5-B9D6-4015-BA22-92EB8E0C834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69" r:id="rId1"/>
    <p:sldLayoutId id="2147486470" r:id="rId2"/>
    <p:sldLayoutId id="2147486471" r:id="rId3"/>
    <p:sldLayoutId id="2147486472" r:id="rId4"/>
    <p:sldLayoutId id="2147486473" r:id="rId5"/>
    <p:sldLayoutId id="2147486474" r:id="rId6"/>
    <p:sldLayoutId id="2147486475" r:id="rId7"/>
    <p:sldLayoutId id="2147486476" r:id="rId8"/>
    <p:sldLayoutId id="2147486477" r:id="rId9"/>
    <p:sldLayoutId id="2147486478" r:id="rId10"/>
    <p:sldLayoutId id="214748647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4D25FE-6116-4786-BF95-9085D1D45A51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47A83ADA-95F7-4A56-9BBA-405099FD334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80" r:id="rId1"/>
    <p:sldLayoutId id="2147486481" r:id="rId2"/>
    <p:sldLayoutId id="2147486482" r:id="rId3"/>
    <p:sldLayoutId id="2147486483" r:id="rId4"/>
    <p:sldLayoutId id="2147486484" r:id="rId5"/>
    <p:sldLayoutId id="2147486485" r:id="rId6"/>
    <p:sldLayoutId id="2147486486" r:id="rId7"/>
    <p:sldLayoutId id="2147486487" r:id="rId8"/>
    <p:sldLayoutId id="2147486488" r:id="rId9"/>
    <p:sldLayoutId id="2147486489" r:id="rId10"/>
    <p:sldLayoutId id="214748649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CE99BF-5649-4C31-9973-21C21CA27A4F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2804F15B-0C8C-4A88-A00D-34B62FDBFF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91" r:id="rId1"/>
    <p:sldLayoutId id="2147486492" r:id="rId2"/>
    <p:sldLayoutId id="2147486493" r:id="rId3"/>
    <p:sldLayoutId id="2147486494" r:id="rId4"/>
    <p:sldLayoutId id="2147486495" r:id="rId5"/>
    <p:sldLayoutId id="2147486496" r:id="rId6"/>
    <p:sldLayoutId id="2147486497" r:id="rId7"/>
    <p:sldLayoutId id="2147486498" r:id="rId8"/>
    <p:sldLayoutId id="2147486499" r:id="rId9"/>
    <p:sldLayoutId id="2147486500" r:id="rId10"/>
    <p:sldLayoutId id="214748650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512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474A22-6DC3-4EFD-9028-97240753486F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E713E413-FD60-4C92-993A-223DA805B1A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02" r:id="rId1"/>
    <p:sldLayoutId id="2147486503" r:id="rId2"/>
    <p:sldLayoutId id="2147486504" r:id="rId3"/>
    <p:sldLayoutId id="2147486505" r:id="rId4"/>
    <p:sldLayoutId id="2147486506" r:id="rId5"/>
    <p:sldLayoutId id="2147486507" r:id="rId6"/>
    <p:sldLayoutId id="2147486508" r:id="rId7"/>
    <p:sldLayoutId id="2147486509" r:id="rId8"/>
    <p:sldLayoutId id="2147486510" r:id="rId9"/>
    <p:sldLayoutId id="2147486511" r:id="rId10"/>
    <p:sldLayoutId id="214748651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614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5E5DA1-B5E4-436A-8E1E-B86D81DF06EE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EAC2A5C-309C-464E-A174-FF189516B5E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13" r:id="rId1"/>
    <p:sldLayoutId id="2147486514" r:id="rId2"/>
    <p:sldLayoutId id="2147486515" r:id="rId3"/>
    <p:sldLayoutId id="2147486516" r:id="rId4"/>
    <p:sldLayoutId id="2147486517" r:id="rId5"/>
    <p:sldLayoutId id="2147486518" r:id="rId6"/>
    <p:sldLayoutId id="2147486519" r:id="rId7"/>
    <p:sldLayoutId id="2147486520" r:id="rId8"/>
    <p:sldLayoutId id="2147486521" r:id="rId9"/>
    <p:sldLayoutId id="2147486522" r:id="rId10"/>
    <p:sldLayoutId id="214748652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D2AAF1-9ADB-4B22-BDAE-F09D272D1F67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55663F3A-39C7-4BCA-A7D8-5DAF0BC3491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24" r:id="rId1"/>
    <p:sldLayoutId id="2147486525" r:id="rId2"/>
    <p:sldLayoutId id="2147486526" r:id="rId3"/>
    <p:sldLayoutId id="2147486527" r:id="rId4"/>
    <p:sldLayoutId id="2147486528" r:id="rId5"/>
    <p:sldLayoutId id="2147486529" r:id="rId6"/>
    <p:sldLayoutId id="2147486530" r:id="rId7"/>
    <p:sldLayoutId id="2147486531" r:id="rId8"/>
    <p:sldLayoutId id="2147486532" r:id="rId9"/>
    <p:sldLayoutId id="2147486533" r:id="rId10"/>
    <p:sldLayoutId id="214748653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332194-AFF1-4B43-8F03-4E170F0693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7450" cy="3381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600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47832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000" b="1" dirty="0">
                <a:solidFill>
                  <a:prstClr val="black"/>
                </a:solidFill>
                <a:latin typeface="Trebuchet MS" pitchFamily="34" charset="0"/>
              </a:rPr>
              <a:t>Seite:</a:t>
            </a:r>
          </a:p>
          <a:p>
            <a:pPr>
              <a:defRPr/>
            </a:pPr>
            <a:endParaRPr lang="de-DE" sz="1200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defRPr/>
            </a:pPr>
            <a:r>
              <a:rPr lang="de-DE" sz="1200" b="1" dirty="0">
                <a:solidFill>
                  <a:prstClr val="black"/>
                </a:solidFill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solidFill>
                  <a:prstClr val="black"/>
                </a:solidFill>
                <a:latin typeface="Trebuchet MS" pitchFamily="34" charset="0"/>
              </a:rPr>
              <a:t>Siegbert 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988" cy="2301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900" dirty="0">
                <a:solidFill>
                  <a:prstClr val="black"/>
                </a:solidFill>
                <a:latin typeface="Trebuchet MS" pitchFamily="34" charset="0"/>
              </a:rPr>
              <a:t>Lesemotivationstraining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3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13C2D63B-52DA-48D2-A871-2AC9A06B23DD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08.07.2022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317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546" r:id="rId1"/>
    <p:sldLayoutId id="2147486547" r:id="rId2"/>
    <p:sldLayoutId id="2147486548" r:id="rId3"/>
    <p:sldLayoutId id="2147486549" r:id="rId4"/>
    <p:sldLayoutId id="2147486550" r:id="rId5"/>
    <p:sldLayoutId id="2147486551" r:id="rId6"/>
    <p:sldLayoutId id="2147486552" r:id="rId7"/>
    <p:sldLayoutId id="2147486553" r:id="rId8"/>
    <p:sldLayoutId id="2147486554" r:id="rId9"/>
    <p:sldLayoutId id="2147486555" r:id="rId10"/>
    <p:sldLayoutId id="214748655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feld 5"/>
          <p:cNvSpPr txBox="1">
            <a:spLocks noChangeArrowheads="1"/>
          </p:cNvSpPr>
          <p:nvPr/>
        </p:nvSpPr>
        <p:spPr bwMode="auto">
          <a:xfrm>
            <a:off x="260350" y="219075"/>
            <a:ext cx="1071563" cy="708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Titel:</a:t>
            </a:r>
          </a:p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Quelle:</a:t>
            </a:r>
          </a:p>
        </p:txBody>
      </p:sp>
      <p:sp>
        <p:nvSpPr>
          <p:cNvPr id="8" name="Rechteck 7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12" name="Rechteck 11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Seite</a:t>
            </a:r>
          </a:p>
        </p:txBody>
      </p:sp>
      <p:sp>
        <p:nvSpPr>
          <p:cNvPr id="15" name="Foliennummernplatzhalter 27"/>
          <p:cNvSpPr>
            <a:spLocks noGrp="1"/>
          </p:cNvSpPr>
          <p:nvPr>
            <p:ph type="sldNum" sz="quarter" idx="12"/>
          </p:nvPr>
        </p:nvSpPr>
        <p:spPr>
          <a:xfrm>
            <a:off x="5822950" y="133350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</a:t>
            </a:fld>
            <a:endParaRPr lang="de-DE" dirty="0"/>
          </a:p>
        </p:txBody>
      </p:sp>
      <p:pic>
        <p:nvPicPr>
          <p:cNvPr id="17" name="shpLesekochValidCheck" descr="lesekoch_logo_mit_Hintergrund-1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109" y="13928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extfeld 27"/>
          <p:cNvSpPr txBox="1">
            <a:spLocks noChangeArrowheads="1"/>
          </p:cNvSpPr>
          <p:nvPr/>
        </p:nvSpPr>
        <p:spPr bwMode="auto">
          <a:xfrm>
            <a:off x="426187" y="4975257"/>
            <a:ext cx="4947060" cy="1323439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Bedienungshinweise: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Mit einem Klick geht es immer einen Schritt weiter.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Die Buttons sind für Sprünge auf bestimmte Seiten.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FF0000"/>
                </a:solidFill>
                <a:latin typeface="Trebuchet MS" pitchFamily="34" charset="0"/>
              </a:rPr>
              <a:t>Präsentation starten: F5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FF0000"/>
                </a:solidFill>
                <a:latin typeface="Trebuchet MS" pitchFamily="34" charset="0"/>
              </a:rPr>
              <a:t>Präsentation verlassen: ESC</a:t>
            </a:r>
          </a:p>
        </p:txBody>
      </p:sp>
      <p:sp>
        <p:nvSpPr>
          <p:cNvPr id="13" name="Textfeld 4">
            <a:extLst>
              <a:ext uri="{FF2B5EF4-FFF2-40B4-BE49-F238E27FC236}">
                <a16:creationId xmlns:a16="http://schemas.microsoft.com/office/drawing/2014/main" id="{C040CB9F-0EB8-44C3-B1CE-35F450749A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687" y="1844675"/>
            <a:ext cx="1856663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Titel:</a:t>
            </a:r>
          </a:p>
          <a:p>
            <a:pPr algn="r"/>
            <a:endParaRPr lang="de-DE" sz="20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Quelle:</a:t>
            </a: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Leseübungen:</a:t>
            </a:r>
          </a:p>
        </p:txBody>
      </p:sp>
      <p:sp>
        <p:nvSpPr>
          <p:cNvPr id="14" name="Textfeld 10">
            <a:extLst>
              <a:ext uri="{FF2B5EF4-FFF2-40B4-BE49-F238E27FC236}">
                <a16:creationId xmlns:a16="http://schemas.microsoft.com/office/drawing/2014/main" id="{3C0B87C3-8BBB-4C26-A4C9-286A796217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7517" y="1844824"/>
            <a:ext cx="558197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Da stimmt was nicht!</a:t>
            </a:r>
          </a:p>
          <a:p>
            <a:r>
              <a:rPr lang="de-DE" sz="3600" b="1" dirty="0">
                <a:solidFill>
                  <a:prstClr val="black"/>
                </a:solidFill>
                <a:latin typeface="Trebuchet MS" pitchFamily="34" charset="0"/>
              </a:rPr>
              <a:t>Ein Leberwursteis, bitte!</a:t>
            </a:r>
          </a:p>
        </p:txBody>
      </p:sp>
      <p:sp>
        <p:nvSpPr>
          <p:cNvPr id="16" name="Textfeld 12">
            <a:extLst>
              <a:ext uri="{FF2B5EF4-FFF2-40B4-BE49-F238E27FC236}">
                <a16:creationId xmlns:a16="http://schemas.microsoft.com/office/drawing/2014/main" id="{5F845CC2-9532-4C3C-BDC6-865D8A7603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2279" y="2776290"/>
            <a:ext cx="264207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Fürther Nachrichten</a:t>
            </a:r>
          </a:p>
          <a:p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4B3C8597-9DEF-DFEA-A87A-2A2571AC9A38}"/>
              </a:ext>
            </a:extLst>
          </p:cNvPr>
          <p:cNvSpPr txBox="1"/>
          <p:nvPr/>
        </p:nvSpPr>
        <p:spPr>
          <a:xfrm>
            <a:off x="190500" y="6724134"/>
            <a:ext cx="428835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Übungen\Da stimmt was nicht - Leberwursteis.pptx - Seite 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93A7BA-E402-4949-AA07-1536DC71DFD2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+mn-ea"/>
              <a:cs typeface="Arial" pitchFamily="34" charset="0"/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90500" y="234839"/>
            <a:ext cx="6809878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Da stimmt was nicht! </a:t>
            </a: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Klick in der </a:t>
            </a: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richtigen Reihenfolge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auf das Wort, das nicht stimmt!</a:t>
            </a:r>
            <a:endParaRPr kumimoji="0" lang="de-DE" altLang="de-DE" sz="2000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3" name="Rechteck 82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5" name="Rechteck 8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Nächste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4" name="Rechteck 83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6" name="Rechteck 8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Vorherige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1" name="Textfeld 130"/>
          <p:cNvSpPr txBox="1">
            <a:spLocks noChangeArrowheads="1"/>
          </p:cNvSpPr>
          <p:nvPr/>
        </p:nvSpPr>
        <p:spPr bwMode="auto">
          <a:xfrm>
            <a:off x="190500" y="1062317"/>
            <a:ext cx="8791761" cy="5247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Ein Leberwurst-Eis, bitte!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In einem Eiscafé in Rheinland-Pfalz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bekommen jetzt auch Hunde Eis zum Schlucken.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Marco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Vazzola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aus Birkenfeld verschweigt: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„Ich habe schon seit 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Jahren den Bedarf vermisst.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Gerade an kalten Tagen fiel es mir auf: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Hundebesitzer klauten für ihren Hund oft eine extra Kugel Eis.“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So sei ihr die Idee gekommen,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ein Leberwurst-Eis für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Vielbeiner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anzurühren.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Letztlich den Ausschlag habe dann sein Mops Romeo bekommen.    </a:t>
            </a:r>
          </a:p>
        </p:txBody>
      </p:sp>
      <p:sp>
        <p:nvSpPr>
          <p:cNvPr id="145" name="Rechteck 144"/>
          <p:cNvSpPr/>
          <p:nvPr/>
        </p:nvSpPr>
        <p:spPr>
          <a:xfrm>
            <a:off x="4540313" y="2170980"/>
            <a:ext cx="12215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Rechteck: abgerundete Ecken 25">
            <a:extLst>
              <a:ext uri="{FF2B5EF4-FFF2-40B4-BE49-F238E27FC236}">
                <a16:creationId xmlns:a16="http://schemas.microsoft.com/office/drawing/2014/main" id="{F63F64B7-CC99-436E-B727-EFE546DAB057}"/>
              </a:ext>
            </a:extLst>
          </p:cNvPr>
          <p:cNvSpPr/>
          <p:nvPr/>
        </p:nvSpPr>
        <p:spPr>
          <a:xfrm>
            <a:off x="4540312" y="2195926"/>
            <a:ext cx="1221507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DD93202D-019C-4A68-AFC0-2CD5D832BB5D}"/>
              </a:ext>
            </a:extLst>
          </p:cNvPr>
          <p:cNvSpPr txBox="1"/>
          <p:nvPr/>
        </p:nvSpPr>
        <p:spPr>
          <a:xfrm>
            <a:off x="7648470" y="2097403"/>
            <a:ext cx="1324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Schlecken</a:t>
            </a: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642C05FA-94C0-4CC0-B94F-5D491DBFE835}"/>
              </a:ext>
            </a:extLst>
          </p:cNvPr>
          <p:cNvSpPr/>
          <p:nvPr/>
        </p:nvSpPr>
        <p:spPr>
          <a:xfrm>
            <a:off x="3673587" y="2708920"/>
            <a:ext cx="1535771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Rechteck: abgerundete Ecken 30">
            <a:extLst>
              <a:ext uri="{FF2B5EF4-FFF2-40B4-BE49-F238E27FC236}">
                <a16:creationId xmlns:a16="http://schemas.microsoft.com/office/drawing/2014/main" id="{0E504805-ABDD-4972-B5FC-C7D5FA3CF7D8}"/>
              </a:ext>
            </a:extLst>
          </p:cNvPr>
          <p:cNvSpPr/>
          <p:nvPr/>
        </p:nvSpPr>
        <p:spPr>
          <a:xfrm>
            <a:off x="3660757" y="2733866"/>
            <a:ext cx="1415299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A1597814-2A6D-42C1-BBFF-744B98E4C08E}"/>
              </a:ext>
            </a:extLst>
          </p:cNvPr>
          <p:cNvSpPr txBox="1"/>
          <p:nvPr/>
        </p:nvSpPr>
        <p:spPr>
          <a:xfrm>
            <a:off x="7725415" y="2684458"/>
            <a:ext cx="12474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berichtet</a:t>
            </a: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72F982B-AEF0-4138-9957-658E07DDC937}"/>
              </a:ext>
            </a:extLst>
          </p:cNvPr>
          <p:cNvSpPr/>
          <p:nvPr/>
        </p:nvSpPr>
        <p:spPr>
          <a:xfrm>
            <a:off x="4746581" y="3237297"/>
            <a:ext cx="1241313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Rechteck: abgerundete Ecken 34">
            <a:extLst>
              <a:ext uri="{FF2B5EF4-FFF2-40B4-BE49-F238E27FC236}">
                <a16:creationId xmlns:a16="http://schemas.microsoft.com/office/drawing/2014/main" id="{BBD72B83-A2AB-4468-B512-187E8405D1B1}"/>
              </a:ext>
            </a:extLst>
          </p:cNvPr>
          <p:cNvSpPr/>
          <p:nvPr/>
        </p:nvSpPr>
        <p:spPr>
          <a:xfrm>
            <a:off x="4795144" y="3262243"/>
            <a:ext cx="1143940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0E2B4083-9D10-449F-B2A8-31D5D070235F}"/>
              </a:ext>
            </a:extLst>
          </p:cNvPr>
          <p:cNvSpPr txBox="1"/>
          <p:nvPr/>
        </p:nvSpPr>
        <p:spPr>
          <a:xfrm>
            <a:off x="7823197" y="3214025"/>
            <a:ext cx="11496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bemerkt</a:t>
            </a: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23659C55-E29F-4A43-A95E-FA68FA6B1E40}"/>
              </a:ext>
            </a:extLst>
          </p:cNvPr>
          <p:cNvSpPr/>
          <p:nvPr/>
        </p:nvSpPr>
        <p:spPr>
          <a:xfrm>
            <a:off x="1442352" y="3770537"/>
            <a:ext cx="842953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Rechteck: abgerundete Ecken 43">
            <a:extLst>
              <a:ext uri="{FF2B5EF4-FFF2-40B4-BE49-F238E27FC236}">
                <a16:creationId xmlns:a16="http://schemas.microsoft.com/office/drawing/2014/main" id="{9C7D2DF6-6A6E-4B30-B6B8-C795BA879E03}"/>
              </a:ext>
            </a:extLst>
          </p:cNvPr>
          <p:cNvSpPr/>
          <p:nvPr/>
        </p:nvSpPr>
        <p:spPr>
          <a:xfrm>
            <a:off x="1490915" y="3795483"/>
            <a:ext cx="776829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030B0FA8-D17E-480A-994A-28C6E2F5BE91}"/>
              </a:ext>
            </a:extLst>
          </p:cNvPr>
          <p:cNvSpPr txBox="1"/>
          <p:nvPr/>
        </p:nvSpPr>
        <p:spPr>
          <a:xfrm>
            <a:off x="8017161" y="3740507"/>
            <a:ext cx="9557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heißen</a:t>
            </a: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6C6E556B-71D3-4B98-BA72-02A76F84F511}"/>
              </a:ext>
            </a:extLst>
          </p:cNvPr>
          <p:cNvSpPr/>
          <p:nvPr/>
        </p:nvSpPr>
        <p:spPr>
          <a:xfrm>
            <a:off x="1907704" y="4293096"/>
            <a:ext cx="983330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Rechteck: abgerundete Ecken 46">
            <a:extLst>
              <a:ext uri="{FF2B5EF4-FFF2-40B4-BE49-F238E27FC236}">
                <a16:creationId xmlns:a16="http://schemas.microsoft.com/office/drawing/2014/main" id="{3454C0D2-83A9-4ACC-9B5D-B5462D31859C}"/>
              </a:ext>
            </a:extLst>
          </p:cNvPr>
          <p:cNvSpPr/>
          <p:nvPr/>
        </p:nvSpPr>
        <p:spPr>
          <a:xfrm>
            <a:off x="1956266" y="4318042"/>
            <a:ext cx="906192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D7395340-0AF4-4195-987D-DE900CC9D672}"/>
              </a:ext>
            </a:extLst>
          </p:cNvPr>
          <p:cNvSpPr txBox="1"/>
          <p:nvPr/>
        </p:nvSpPr>
        <p:spPr>
          <a:xfrm>
            <a:off x="7909760" y="4276188"/>
            <a:ext cx="10631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kauften</a:t>
            </a:r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ED837349-6C4D-4F14-9E9D-7AB260DECD29}"/>
              </a:ext>
            </a:extLst>
          </p:cNvPr>
          <p:cNvSpPr/>
          <p:nvPr/>
        </p:nvSpPr>
        <p:spPr>
          <a:xfrm>
            <a:off x="912066" y="4819645"/>
            <a:ext cx="430156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Rechteck: abgerundete Ecken 49">
            <a:extLst>
              <a:ext uri="{FF2B5EF4-FFF2-40B4-BE49-F238E27FC236}">
                <a16:creationId xmlns:a16="http://schemas.microsoft.com/office/drawing/2014/main" id="{A338B442-F816-4541-AD19-766F59DC94B1}"/>
              </a:ext>
            </a:extLst>
          </p:cNvPr>
          <p:cNvSpPr/>
          <p:nvPr/>
        </p:nvSpPr>
        <p:spPr>
          <a:xfrm>
            <a:off x="960628" y="4844591"/>
            <a:ext cx="396412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1807E75D-6C00-4500-9B55-BBB5586EA40A}"/>
              </a:ext>
            </a:extLst>
          </p:cNvPr>
          <p:cNvSpPr txBox="1"/>
          <p:nvPr/>
        </p:nvSpPr>
        <p:spPr>
          <a:xfrm>
            <a:off x="8082884" y="4820314"/>
            <a:ext cx="8899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ihm</a:t>
            </a: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CAA73446-80BC-4D93-99FE-D856DC668265}"/>
              </a:ext>
            </a:extLst>
          </p:cNvPr>
          <p:cNvSpPr/>
          <p:nvPr/>
        </p:nvSpPr>
        <p:spPr>
          <a:xfrm>
            <a:off x="2813896" y="5354905"/>
            <a:ext cx="1292760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Rechteck: abgerundete Ecken 36">
            <a:extLst>
              <a:ext uri="{FF2B5EF4-FFF2-40B4-BE49-F238E27FC236}">
                <a16:creationId xmlns:a16="http://schemas.microsoft.com/office/drawing/2014/main" id="{4481BF73-CFAA-48DA-B223-2920CCC46823}"/>
              </a:ext>
            </a:extLst>
          </p:cNvPr>
          <p:cNvSpPr/>
          <p:nvPr/>
        </p:nvSpPr>
        <p:spPr>
          <a:xfrm>
            <a:off x="2862458" y="5379851"/>
            <a:ext cx="1191349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DC77E01A-2141-4ED6-A730-3148BA3355D4}"/>
              </a:ext>
            </a:extLst>
          </p:cNvPr>
          <p:cNvSpPr txBox="1"/>
          <p:nvPr/>
        </p:nvSpPr>
        <p:spPr>
          <a:xfrm>
            <a:off x="7595379" y="5316565"/>
            <a:ext cx="1377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Vierbeiner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61D557D6-99B5-4933-B984-7E617B07361F}"/>
              </a:ext>
            </a:extLst>
          </p:cNvPr>
          <p:cNvSpPr/>
          <p:nvPr/>
        </p:nvSpPr>
        <p:spPr>
          <a:xfrm>
            <a:off x="6196131" y="5910495"/>
            <a:ext cx="1480721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Rechteck: abgerundete Ecken 39">
            <a:extLst>
              <a:ext uri="{FF2B5EF4-FFF2-40B4-BE49-F238E27FC236}">
                <a16:creationId xmlns:a16="http://schemas.microsoft.com/office/drawing/2014/main" id="{C65921B8-0B19-4C19-BB8E-6B743695CCF6}"/>
              </a:ext>
            </a:extLst>
          </p:cNvPr>
          <p:cNvSpPr/>
          <p:nvPr/>
        </p:nvSpPr>
        <p:spPr>
          <a:xfrm>
            <a:off x="6244694" y="5935441"/>
            <a:ext cx="1364565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EFDF2DD7-3CA4-4E2D-96CA-37637854CA7B}"/>
              </a:ext>
            </a:extLst>
          </p:cNvPr>
          <p:cNvSpPr txBox="1"/>
          <p:nvPr/>
        </p:nvSpPr>
        <p:spPr>
          <a:xfrm>
            <a:off x="7667625" y="5860364"/>
            <a:ext cx="13052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gegeben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3CE9B01D-E347-492F-9A0C-4E6869E455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" y="1036917"/>
            <a:ext cx="8852159" cy="5340559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CC7D387B-7DE1-8FC4-8010-336F097B2D25}"/>
              </a:ext>
            </a:extLst>
          </p:cNvPr>
          <p:cNvSpPr txBox="1"/>
          <p:nvPr/>
        </p:nvSpPr>
        <p:spPr>
          <a:xfrm>
            <a:off x="190500" y="6724134"/>
            <a:ext cx="428835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Übungen\Da stimmt was nicht - Leberwursteis.pptx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2002025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  <p:bldLst>
      <p:bldP spid="26" grpId="0" animBg="1"/>
      <p:bldP spid="8" grpId="0"/>
      <p:bldP spid="30" grpId="0" animBg="1"/>
      <p:bldP spid="31" grpId="0" animBg="1"/>
      <p:bldP spid="32" grpId="0"/>
      <p:bldP spid="34" grpId="0" animBg="1"/>
      <p:bldP spid="35" grpId="0" animBg="1"/>
      <p:bldP spid="42" grpId="0"/>
      <p:bldP spid="43" grpId="0" animBg="1"/>
      <p:bldP spid="44" grpId="0" animBg="1"/>
      <p:bldP spid="45" grpId="0"/>
      <p:bldP spid="46" grpId="0" animBg="1"/>
      <p:bldP spid="47" grpId="0" animBg="1"/>
      <p:bldP spid="48" grpId="0"/>
      <p:bldP spid="49" grpId="0" animBg="1"/>
      <p:bldP spid="50" grpId="0" animBg="1"/>
      <p:bldP spid="51" grpId="0"/>
      <p:bldP spid="36" grpId="0" animBg="1"/>
      <p:bldP spid="37" grpId="0" animBg="1"/>
      <p:bldP spid="38" grpId="0"/>
      <p:bldP spid="39" grpId="0" animBg="1"/>
      <p:bldP spid="40" grpId="0" animBg="1"/>
      <p:bldP spid="4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93A7BA-E402-4949-AA07-1536DC71DFD2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+mn-ea"/>
              <a:cs typeface="Arial" pitchFamily="34" charset="0"/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90500" y="234839"/>
            <a:ext cx="6809878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Da stimmt was nicht! </a:t>
            </a: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Klick in der </a:t>
            </a: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richtigen Reihenfolge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auf das Wort, das nicht stimmt!</a:t>
            </a:r>
            <a:endParaRPr kumimoji="0" lang="de-DE" altLang="de-DE" sz="2000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3" name="Rechteck 82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5" name="Rechteck 8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Nächste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4" name="Rechteck 83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6" name="Rechteck 8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Vorherige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1" name="Textfeld 130"/>
          <p:cNvSpPr txBox="1">
            <a:spLocks noChangeArrowheads="1"/>
          </p:cNvSpPr>
          <p:nvPr/>
        </p:nvSpPr>
        <p:spPr bwMode="auto">
          <a:xfrm>
            <a:off x="190500" y="1062317"/>
            <a:ext cx="8791761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Diesen Hund hatte er sich im kommenden Jahr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mit seiner Freundin abgelegt.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Denn: „Er hasst Eis so sehr“, sagt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Vazzola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Der Sprecher des Verbandes für das Deutsche Hundeunwesen,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Udo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Kopernik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, gab eine Stellungnahme zu.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Es sei häufig, dass es Eis für Vierbeiner in einer Eisdiele gibt.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Grundsätzlich spreche alles dagegen,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dass Hunde solch eine heiße Leckerei bekämen.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Es komme aber auf die Menge zu.</a:t>
            </a:r>
          </a:p>
        </p:txBody>
      </p:sp>
      <p:sp>
        <p:nvSpPr>
          <p:cNvPr id="145" name="Rechteck 144"/>
          <p:cNvSpPr/>
          <p:nvPr/>
        </p:nvSpPr>
        <p:spPr>
          <a:xfrm>
            <a:off x="3563888" y="1100913"/>
            <a:ext cx="1435009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Rechteck: abgerundete Ecken 25">
            <a:extLst>
              <a:ext uri="{FF2B5EF4-FFF2-40B4-BE49-F238E27FC236}">
                <a16:creationId xmlns:a16="http://schemas.microsoft.com/office/drawing/2014/main" id="{F63F64B7-CC99-436E-B727-EFE546DAB057}"/>
              </a:ext>
            </a:extLst>
          </p:cNvPr>
          <p:cNvSpPr/>
          <p:nvPr/>
        </p:nvSpPr>
        <p:spPr>
          <a:xfrm>
            <a:off x="3589288" y="1125859"/>
            <a:ext cx="1435008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DD93202D-019C-4A68-AFC0-2CD5D832BB5D}"/>
              </a:ext>
            </a:extLst>
          </p:cNvPr>
          <p:cNvSpPr txBox="1"/>
          <p:nvPr/>
        </p:nvSpPr>
        <p:spPr>
          <a:xfrm>
            <a:off x="7262147" y="1052736"/>
            <a:ext cx="17107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vergangenem</a:t>
            </a: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642C05FA-94C0-4CC0-B94F-5D491DBFE835}"/>
              </a:ext>
            </a:extLst>
          </p:cNvPr>
          <p:cNvSpPr/>
          <p:nvPr/>
        </p:nvSpPr>
        <p:spPr>
          <a:xfrm>
            <a:off x="2568606" y="1629353"/>
            <a:ext cx="1121486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Rechteck: abgerundete Ecken 30">
            <a:extLst>
              <a:ext uri="{FF2B5EF4-FFF2-40B4-BE49-F238E27FC236}">
                <a16:creationId xmlns:a16="http://schemas.microsoft.com/office/drawing/2014/main" id="{0E504805-ABDD-4972-B5FC-C7D5FA3CF7D8}"/>
              </a:ext>
            </a:extLst>
          </p:cNvPr>
          <p:cNvSpPr/>
          <p:nvPr/>
        </p:nvSpPr>
        <p:spPr>
          <a:xfrm>
            <a:off x="2555776" y="1654299"/>
            <a:ext cx="1033512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A1597814-2A6D-42C1-BBFF-744B98E4C08E}"/>
              </a:ext>
            </a:extLst>
          </p:cNvPr>
          <p:cNvSpPr txBox="1"/>
          <p:nvPr/>
        </p:nvSpPr>
        <p:spPr>
          <a:xfrm>
            <a:off x="7815183" y="1581176"/>
            <a:ext cx="11576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zugelegt</a:t>
            </a: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72F982B-AEF0-4138-9957-658E07DDC937}"/>
              </a:ext>
            </a:extLst>
          </p:cNvPr>
          <p:cNvSpPr/>
          <p:nvPr/>
        </p:nvSpPr>
        <p:spPr>
          <a:xfrm>
            <a:off x="1374906" y="2158920"/>
            <a:ext cx="727859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Rechteck: abgerundete Ecken 34">
            <a:extLst>
              <a:ext uri="{FF2B5EF4-FFF2-40B4-BE49-F238E27FC236}">
                <a16:creationId xmlns:a16="http://schemas.microsoft.com/office/drawing/2014/main" id="{BBD72B83-A2AB-4468-B512-187E8405D1B1}"/>
              </a:ext>
            </a:extLst>
          </p:cNvPr>
          <p:cNvSpPr/>
          <p:nvPr/>
        </p:nvSpPr>
        <p:spPr>
          <a:xfrm>
            <a:off x="1423468" y="2183866"/>
            <a:ext cx="670763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0E2B4083-9D10-449F-B2A8-31D5D070235F}"/>
              </a:ext>
            </a:extLst>
          </p:cNvPr>
          <p:cNvSpPr txBox="1"/>
          <p:nvPr/>
        </p:nvSpPr>
        <p:spPr>
          <a:xfrm>
            <a:off x="8256009" y="2110743"/>
            <a:ext cx="7168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liebt</a:t>
            </a: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23659C55-E29F-4A43-A95E-FA68FA6B1E40}"/>
              </a:ext>
            </a:extLst>
          </p:cNvPr>
          <p:cNvSpPr/>
          <p:nvPr/>
        </p:nvSpPr>
        <p:spPr>
          <a:xfrm>
            <a:off x="5391997" y="2692655"/>
            <a:ext cx="1976642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Rechteck: abgerundete Ecken 43">
            <a:extLst>
              <a:ext uri="{FF2B5EF4-FFF2-40B4-BE49-F238E27FC236}">
                <a16:creationId xmlns:a16="http://schemas.microsoft.com/office/drawing/2014/main" id="{9C7D2DF6-6A6E-4B30-B6B8-C795BA879E03}"/>
              </a:ext>
            </a:extLst>
          </p:cNvPr>
          <p:cNvSpPr/>
          <p:nvPr/>
        </p:nvSpPr>
        <p:spPr>
          <a:xfrm>
            <a:off x="5440559" y="2717601"/>
            <a:ext cx="1821587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030B0FA8-D17E-480A-994A-28C6E2F5BE91}"/>
              </a:ext>
            </a:extLst>
          </p:cNvPr>
          <p:cNvSpPr txBox="1"/>
          <p:nvPr/>
        </p:nvSpPr>
        <p:spPr>
          <a:xfrm>
            <a:off x="7345503" y="2637225"/>
            <a:ext cx="16273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Hundewesen</a:t>
            </a: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6C6E556B-71D3-4B98-BA72-02A76F84F511}"/>
              </a:ext>
            </a:extLst>
          </p:cNvPr>
          <p:cNvSpPr/>
          <p:nvPr/>
        </p:nvSpPr>
        <p:spPr>
          <a:xfrm>
            <a:off x="4633914" y="3216682"/>
            <a:ext cx="514150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Rechteck: abgerundete Ecken 46">
            <a:extLst>
              <a:ext uri="{FF2B5EF4-FFF2-40B4-BE49-F238E27FC236}">
                <a16:creationId xmlns:a16="http://schemas.microsoft.com/office/drawing/2014/main" id="{3454C0D2-83A9-4ACC-9B5D-B5462D31859C}"/>
              </a:ext>
            </a:extLst>
          </p:cNvPr>
          <p:cNvSpPr/>
          <p:nvPr/>
        </p:nvSpPr>
        <p:spPr>
          <a:xfrm>
            <a:off x="4660046" y="3241628"/>
            <a:ext cx="473817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D7395340-0AF4-4195-987D-DE900CC9D672}"/>
              </a:ext>
            </a:extLst>
          </p:cNvPr>
          <p:cNvSpPr txBox="1"/>
          <p:nvPr/>
        </p:nvSpPr>
        <p:spPr>
          <a:xfrm>
            <a:off x="8510886" y="3172906"/>
            <a:ext cx="4619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ab</a:t>
            </a:r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ED837349-6C4D-4F14-9E9D-7AB260DECD29}"/>
              </a:ext>
            </a:extLst>
          </p:cNvPr>
          <p:cNvSpPr/>
          <p:nvPr/>
        </p:nvSpPr>
        <p:spPr>
          <a:xfrm>
            <a:off x="857403" y="3741763"/>
            <a:ext cx="900857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Rechteck: abgerundete Ecken 49">
            <a:extLst>
              <a:ext uri="{FF2B5EF4-FFF2-40B4-BE49-F238E27FC236}">
                <a16:creationId xmlns:a16="http://schemas.microsoft.com/office/drawing/2014/main" id="{A338B442-F816-4541-AD19-766F59DC94B1}"/>
              </a:ext>
            </a:extLst>
          </p:cNvPr>
          <p:cNvSpPr/>
          <p:nvPr/>
        </p:nvSpPr>
        <p:spPr>
          <a:xfrm>
            <a:off x="967408" y="3766709"/>
            <a:ext cx="830188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1807E75D-6C00-4500-9B55-BBB5586EA40A}"/>
              </a:ext>
            </a:extLst>
          </p:cNvPr>
          <p:cNvSpPr txBox="1"/>
          <p:nvPr/>
        </p:nvSpPr>
        <p:spPr>
          <a:xfrm>
            <a:off x="7559675" y="3717032"/>
            <a:ext cx="14131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selten</a:t>
            </a: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CAA73446-80BC-4D93-99FE-D856DC668265}"/>
              </a:ext>
            </a:extLst>
          </p:cNvPr>
          <p:cNvSpPr/>
          <p:nvPr/>
        </p:nvSpPr>
        <p:spPr>
          <a:xfrm>
            <a:off x="2771800" y="4293336"/>
            <a:ext cx="759319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Rechteck: abgerundete Ecken 36">
            <a:extLst>
              <a:ext uri="{FF2B5EF4-FFF2-40B4-BE49-F238E27FC236}">
                <a16:creationId xmlns:a16="http://schemas.microsoft.com/office/drawing/2014/main" id="{4481BF73-CFAA-48DA-B223-2920CCC46823}"/>
              </a:ext>
            </a:extLst>
          </p:cNvPr>
          <p:cNvSpPr/>
          <p:nvPr/>
        </p:nvSpPr>
        <p:spPr>
          <a:xfrm>
            <a:off x="2833063" y="4318282"/>
            <a:ext cx="599509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DC77E01A-2141-4ED6-A730-3148BA3355D4}"/>
              </a:ext>
            </a:extLst>
          </p:cNvPr>
          <p:cNvSpPr txBox="1"/>
          <p:nvPr/>
        </p:nvSpPr>
        <p:spPr>
          <a:xfrm>
            <a:off x="8103723" y="4293096"/>
            <a:ext cx="8691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nichts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61D557D6-99B5-4933-B984-7E617B07361F}"/>
              </a:ext>
            </a:extLst>
          </p:cNvPr>
          <p:cNvSpPr/>
          <p:nvPr/>
        </p:nvSpPr>
        <p:spPr>
          <a:xfrm>
            <a:off x="2817351" y="4809183"/>
            <a:ext cx="74765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Rechteck: abgerundete Ecken 39">
            <a:extLst>
              <a:ext uri="{FF2B5EF4-FFF2-40B4-BE49-F238E27FC236}">
                <a16:creationId xmlns:a16="http://schemas.microsoft.com/office/drawing/2014/main" id="{C65921B8-0B19-4C19-BB8E-6B743695CCF6}"/>
              </a:ext>
            </a:extLst>
          </p:cNvPr>
          <p:cNvSpPr/>
          <p:nvPr/>
        </p:nvSpPr>
        <p:spPr>
          <a:xfrm>
            <a:off x="2831108" y="4834129"/>
            <a:ext cx="689008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EFDF2DD7-3CA4-4E2D-96CA-37637854CA7B}"/>
              </a:ext>
            </a:extLst>
          </p:cNvPr>
          <p:cNvSpPr txBox="1"/>
          <p:nvPr/>
        </p:nvSpPr>
        <p:spPr>
          <a:xfrm>
            <a:off x="7667625" y="4797152"/>
            <a:ext cx="13052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kühle</a:t>
            </a: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14DEBDD9-D46C-4B32-A89C-0904AF4BB596}"/>
              </a:ext>
            </a:extLst>
          </p:cNvPr>
          <p:cNvSpPr/>
          <p:nvPr/>
        </p:nvSpPr>
        <p:spPr>
          <a:xfrm>
            <a:off x="3690692" y="5363629"/>
            <a:ext cx="512944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3" name="Rechteck: abgerundete Ecken 52">
            <a:extLst>
              <a:ext uri="{FF2B5EF4-FFF2-40B4-BE49-F238E27FC236}">
                <a16:creationId xmlns:a16="http://schemas.microsoft.com/office/drawing/2014/main" id="{DB31C651-2E7E-41FE-8A8D-B1F838C118ED}"/>
              </a:ext>
            </a:extLst>
          </p:cNvPr>
          <p:cNvSpPr/>
          <p:nvPr/>
        </p:nvSpPr>
        <p:spPr>
          <a:xfrm>
            <a:off x="3739255" y="5388575"/>
            <a:ext cx="472706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D162C9E3-1C0D-4CFC-95EE-A4AAB5E4A61C}"/>
              </a:ext>
            </a:extLst>
          </p:cNvPr>
          <p:cNvSpPr txBox="1"/>
          <p:nvPr/>
        </p:nvSpPr>
        <p:spPr>
          <a:xfrm>
            <a:off x="8514092" y="5325289"/>
            <a:ext cx="4587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an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323D230F-198C-4ADE-8D63-1CE5AE9D17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102" y="1026968"/>
            <a:ext cx="8852159" cy="480406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F1C492C1-AC99-30D8-0C71-52346CF7924F}"/>
              </a:ext>
            </a:extLst>
          </p:cNvPr>
          <p:cNvSpPr txBox="1"/>
          <p:nvPr/>
        </p:nvSpPr>
        <p:spPr>
          <a:xfrm>
            <a:off x="190500" y="6724134"/>
            <a:ext cx="428835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Übungen\Da stimmt was nicht - Leberwursteis.pptx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186031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  <p:bldLst>
      <p:bldP spid="26" grpId="0" animBg="1"/>
      <p:bldP spid="8" grpId="0"/>
      <p:bldP spid="30" grpId="0" animBg="1"/>
      <p:bldP spid="31" grpId="0" animBg="1"/>
      <p:bldP spid="32" grpId="0"/>
      <p:bldP spid="34" grpId="0" animBg="1"/>
      <p:bldP spid="35" grpId="0" animBg="1"/>
      <p:bldP spid="42" grpId="0"/>
      <p:bldP spid="43" grpId="0" animBg="1"/>
      <p:bldP spid="44" grpId="0" animBg="1"/>
      <p:bldP spid="45" grpId="0"/>
      <p:bldP spid="46" grpId="0" animBg="1"/>
      <p:bldP spid="47" grpId="0" animBg="1"/>
      <p:bldP spid="48" grpId="0"/>
      <p:bldP spid="49" grpId="0" animBg="1"/>
      <p:bldP spid="50" grpId="0" animBg="1"/>
      <p:bldP spid="51" grpId="0"/>
      <p:bldP spid="36" grpId="0" animBg="1"/>
      <p:bldP spid="37" grpId="0" animBg="1"/>
      <p:bldP spid="38" grpId="0"/>
      <p:bldP spid="39" grpId="0" animBg="1"/>
      <p:bldP spid="40" grpId="0" animBg="1"/>
      <p:bldP spid="41" grpId="0"/>
      <p:bldP spid="52" grpId="0" animBg="1"/>
      <p:bldP spid="53" grpId="0" animBg="1"/>
      <p:bldP spid="5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liennummernplatzhalter 1"/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356350"/>
            <a:ext cx="2133600" cy="365125"/>
          </a:xfrm>
          <a:ln>
            <a:miter lim="800000"/>
            <a:headEnd/>
            <a:tailEnd/>
          </a:ln>
        </p:spPr>
        <p:txBody>
          <a:bodyPr rtlCol="0"/>
          <a:lstStyle/>
          <a:p>
            <a:pPr algn="l" eaLnBrk="0" hangingPunct="0">
              <a:defRPr/>
            </a:pPr>
            <a:fld id="{9B05F646-A627-4956-A13F-D49D38D757C4}" type="slidenum">
              <a:rPr lang="de-DE" sz="1200">
                <a:solidFill>
                  <a:prstClr val="black">
                    <a:tint val="75000"/>
                  </a:prstClr>
                </a:solidFill>
              </a:rPr>
              <a:pPr algn="l" eaLnBrk="0" hangingPunct="0">
                <a:defRPr/>
              </a:pPr>
              <a:t>4</a:t>
            </a:fld>
            <a:endParaRPr lang="de-DE" sz="12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5603" name="Textfeld 4"/>
          <p:cNvSpPr txBox="1">
            <a:spLocks noChangeArrowheads="1"/>
          </p:cNvSpPr>
          <p:nvPr/>
        </p:nvSpPr>
        <p:spPr bwMode="auto">
          <a:xfrm>
            <a:off x="179512" y="179388"/>
            <a:ext cx="1757212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Schnell lesen</a:t>
            </a:r>
          </a:p>
        </p:txBody>
      </p:sp>
      <p:sp>
        <p:nvSpPr>
          <p:cNvPr id="25672" name="Foliennummernplatzhalter 27"/>
          <p:cNvSpPr txBox="1">
            <a:spLocks noGrp="1"/>
          </p:cNvSpPr>
          <p:nvPr/>
        </p:nvSpPr>
        <p:spPr bwMode="auto">
          <a:xfrm>
            <a:off x="5822950" y="133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2B6128B8-5A48-4028-9662-8AD629B110BE}" type="slidenum">
              <a:rPr lang="de-DE" altLang="de-DE" sz="800">
                <a:solidFill>
                  <a:srgbClr val="898989"/>
                </a:solidFill>
                <a:latin typeface="Trebuchet MS" pitchFamily="34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</a:endParaRPr>
          </a:p>
        </p:txBody>
      </p:sp>
      <p:sp>
        <p:nvSpPr>
          <p:cNvPr id="67" name="Rechteck 66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68" name="Rechteck 67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>
                <a:solidFill>
                  <a:prstClr val="black"/>
                </a:solidFill>
              </a:rPr>
              <a:t>Nächste Seite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70" name="Rechteck 69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71" name="Rechteck 70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>
                <a:solidFill>
                  <a:prstClr val="black"/>
                </a:solidFill>
              </a:rPr>
              <a:t>Vorherige Seite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381000" y="1002214"/>
            <a:ext cx="3132589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Ein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Leberwurst-Eis,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bitte!</a:t>
            </a:r>
          </a:p>
        </p:txBody>
      </p:sp>
      <p:sp>
        <p:nvSpPr>
          <p:cNvPr id="12" name="dot_1"/>
          <p:cNvSpPr/>
          <p:nvPr/>
        </p:nvSpPr>
        <p:spPr>
          <a:xfrm>
            <a:off x="190500" y="112474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/>
          <p:cNvSpPr txBox="1"/>
          <p:nvPr/>
        </p:nvSpPr>
        <p:spPr>
          <a:xfrm>
            <a:off x="381000" y="1409133"/>
            <a:ext cx="4307589" cy="1015663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einem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Eiscafé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Rheinland-Pfalz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bekommen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jetzt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auch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Hunde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zum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Schle­cken.</a:t>
            </a:r>
          </a:p>
        </p:txBody>
      </p:sp>
      <p:sp>
        <p:nvSpPr>
          <p:cNvPr id="14" name="dot_2"/>
          <p:cNvSpPr/>
          <p:nvPr/>
        </p:nvSpPr>
        <p:spPr>
          <a:xfrm>
            <a:off x="190500" y="151170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381000" y="2402562"/>
            <a:ext cx="4745915" cy="1015663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Marco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Vazzola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aus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Birkenfeld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berichtet: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„Ich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habe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schon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seit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Jahren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Bedarf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bemerkt.</a:t>
            </a:r>
          </a:p>
        </p:txBody>
      </p:sp>
      <p:sp>
        <p:nvSpPr>
          <p:cNvPr id="16" name="dot_3"/>
          <p:cNvSpPr/>
          <p:nvPr/>
        </p:nvSpPr>
        <p:spPr>
          <a:xfrm>
            <a:off x="190500" y="252239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/>
          <p:cNvSpPr txBox="1"/>
          <p:nvPr/>
        </p:nvSpPr>
        <p:spPr>
          <a:xfrm>
            <a:off x="381000" y="3409256"/>
            <a:ext cx="4613764" cy="1323439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Gerade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heißen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Tagen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fiel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mir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auf: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Hundebesitzer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kauften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für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ihren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Hund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oft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extra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Kugel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Eis."</a:t>
            </a:r>
          </a:p>
        </p:txBody>
      </p:sp>
      <p:sp>
        <p:nvSpPr>
          <p:cNvPr id="18" name="dot_4"/>
          <p:cNvSpPr/>
          <p:nvPr/>
        </p:nvSpPr>
        <p:spPr>
          <a:xfrm>
            <a:off x="190500" y="3509637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Textfeld 18"/>
          <p:cNvSpPr txBox="1"/>
          <p:nvPr/>
        </p:nvSpPr>
        <p:spPr>
          <a:xfrm>
            <a:off x="381000" y="4690459"/>
            <a:ext cx="5453929" cy="70788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So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sei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ihm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Idee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gekommen,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Leberwurst-Eis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für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Vierbeiner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anzurühren.</a:t>
            </a:r>
          </a:p>
        </p:txBody>
      </p:sp>
      <p:sp>
        <p:nvSpPr>
          <p:cNvPr id="20" name="dot_5"/>
          <p:cNvSpPr/>
          <p:nvPr/>
        </p:nvSpPr>
        <p:spPr>
          <a:xfrm>
            <a:off x="190500" y="479377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Textfeld 20"/>
          <p:cNvSpPr txBox="1"/>
          <p:nvPr/>
        </p:nvSpPr>
        <p:spPr>
          <a:xfrm>
            <a:off x="381000" y="5445224"/>
            <a:ext cx="4200445" cy="70788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Letztlich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Ausschlag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habe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dann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sein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Mops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„Ro­meo"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gegeben.</a:t>
            </a:r>
          </a:p>
        </p:txBody>
      </p:sp>
      <p:sp>
        <p:nvSpPr>
          <p:cNvPr id="22" name="dot_1"/>
          <p:cNvSpPr/>
          <p:nvPr/>
        </p:nvSpPr>
        <p:spPr>
          <a:xfrm>
            <a:off x="190500" y="556566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255EC93A-D376-F276-DE5F-ABFB6617E936}"/>
              </a:ext>
            </a:extLst>
          </p:cNvPr>
          <p:cNvSpPr txBox="1"/>
          <p:nvPr/>
        </p:nvSpPr>
        <p:spPr>
          <a:xfrm>
            <a:off x="190500" y="6724134"/>
            <a:ext cx="428835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Übungen\Da stimmt was nicht - Leberwursteis.pptx - Seite 4</a:t>
            </a:r>
          </a:p>
        </p:txBody>
      </p:sp>
    </p:spTree>
    <p:extLst>
      <p:ext uri="{BB962C8B-B14F-4D97-AF65-F5344CB8AC3E}">
        <p14:creationId xmlns:p14="http://schemas.microsoft.com/office/powerpoint/2010/main" val="1192463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utoUpdateAnimBg="0"/>
      <p:bldP spid="13" grpId="0" autoUpdateAnimBg="0"/>
      <p:bldP spid="15" grpId="0" autoUpdateAnimBg="0"/>
      <p:bldP spid="17" grpId="0" autoUpdateAnimBg="0"/>
      <p:bldP spid="19" grpId="0" autoUpdateAnimBg="0"/>
      <p:bldP spid="21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liennummernplatzhalter 1"/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356350"/>
            <a:ext cx="2133600" cy="365125"/>
          </a:xfrm>
          <a:ln>
            <a:miter lim="800000"/>
            <a:headEnd/>
            <a:tailEnd/>
          </a:ln>
        </p:spPr>
        <p:txBody>
          <a:bodyPr rtlCol="0"/>
          <a:lstStyle/>
          <a:p>
            <a:pPr algn="l" eaLnBrk="0" hangingPunct="0">
              <a:defRPr/>
            </a:pPr>
            <a:fld id="{9B05F646-A627-4956-A13F-D49D38D757C4}" type="slidenum">
              <a:rPr lang="de-DE" sz="1200">
                <a:solidFill>
                  <a:prstClr val="black">
                    <a:tint val="75000"/>
                  </a:prstClr>
                </a:solidFill>
              </a:rPr>
              <a:pPr algn="l" eaLnBrk="0" hangingPunct="0">
                <a:defRPr/>
              </a:pPr>
              <a:t>5</a:t>
            </a:fld>
            <a:endParaRPr lang="de-DE" sz="12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5672" name="Foliennummernplatzhalter 27"/>
          <p:cNvSpPr txBox="1">
            <a:spLocks noGrp="1"/>
          </p:cNvSpPr>
          <p:nvPr/>
        </p:nvSpPr>
        <p:spPr bwMode="auto">
          <a:xfrm>
            <a:off x="5822950" y="133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2B6128B8-5A48-4028-9662-8AD629B110BE}" type="slidenum">
              <a:rPr lang="de-DE" altLang="de-DE" sz="800">
                <a:solidFill>
                  <a:srgbClr val="898989"/>
                </a:solidFill>
                <a:latin typeface="Trebuchet MS" pitchFamily="34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</a:endParaRPr>
          </a:p>
        </p:txBody>
      </p:sp>
      <p:sp>
        <p:nvSpPr>
          <p:cNvPr id="67" name="Rechteck 66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68" name="Rechteck 67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>
                <a:solidFill>
                  <a:prstClr val="black"/>
                </a:solidFill>
              </a:rPr>
              <a:t>Nächste Seite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70" name="Rechteck 69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71" name="Rechteck 70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>
                <a:solidFill>
                  <a:prstClr val="black"/>
                </a:solidFill>
              </a:rPr>
              <a:t>Vorherige Seite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381000" y="1124744"/>
            <a:ext cx="3575018" cy="1015663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Diesen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Hund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hatte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sich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vergangenen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Jahr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mit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seiner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Freundin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zuge­legt.</a:t>
            </a:r>
          </a:p>
        </p:txBody>
      </p:sp>
      <p:sp>
        <p:nvSpPr>
          <p:cNvPr id="24" name="dot_2"/>
          <p:cNvSpPr/>
          <p:nvPr/>
        </p:nvSpPr>
        <p:spPr>
          <a:xfrm>
            <a:off x="190500" y="1242883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Textfeld 24"/>
          <p:cNvSpPr txBox="1"/>
          <p:nvPr/>
        </p:nvSpPr>
        <p:spPr>
          <a:xfrm>
            <a:off x="381000" y="2204864"/>
            <a:ext cx="4935069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Denn: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„Er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liebt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Eis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so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sehr",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sagt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Vazzola.</a:t>
            </a:r>
          </a:p>
        </p:txBody>
      </p:sp>
      <p:sp>
        <p:nvSpPr>
          <p:cNvPr id="26" name="dot_3"/>
          <p:cNvSpPr/>
          <p:nvPr/>
        </p:nvSpPr>
        <p:spPr>
          <a:xfrm>
            <a:off x="190500" y="231155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Textfeld 26"/>
          <p:cNvSpPr txBox="1"/>
          <p:nvPr/>
        </p:nvSpPr>
        <p:spPr>
          <a:xfrm>
            <a:off x="381000" y="2708920"/>
            <a:ext cx="5489003" cy="1015663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Sprecher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Verbandes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für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das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Deutsche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Hundewesen,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Udo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Kopernik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,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gab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Stellungnahme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ab.</a:t>
            </a:r>
          </a:p>
        </p:txBody>
      </p:sp>
      <p:sp>
        <p:nvSpPr>
          <p:cNvPr id="28" name="dot_4"/>
          <p:cNvSpPr/>
          <p:nvPr/>
        </p:nvSpPr>
        <p:spPr>
          <a:xfrm>
            <a:off x="190500" y="2822453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Textfeld 28"/>
          <p:cNvSpPr txBox="1"/>
          <p:nvPr/>
        </p:nvSpPr>
        <p:spPr>
          <a:xfrm>
            <a:off x="381000" y="3748970"/>
            <a:ext cx="5603009" cy="70788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sei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selten,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dass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für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Vierbeiner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Eisdiele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gibt.</a:t>
            </a:r>
          </a:p>
        </p:txBody>
      </p:sp>
      <p:sp>
        <p:nvSpPr>
          <p:cNvPr id="30" name="dot_5"/>
          <p:cNvSpPr/>
          <p:nvPr/>
        </p:nvSpPr>
        <p:spPr>
          <a:xfrm>
            <a:off x="190500" y="3858579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Textfeld 30"/>
          <p:cNvSpPr txBox="1"/>
          <p:nvPr/>
        </p:nvSpPr>
        <p:spPr>
          <a:xfrm>
            <a:off x="381000" y="4509120"/>
            <a:ext cx="5671745" cy="70788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Grundsätzlich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spreche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nichts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dagegen,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dass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Hun­de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solch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kühle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Leckerei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bekämen.</a:t>
            </a:r>
          </a:p>
        </p:txBody>
      </p:sp>
      <p:sp>
        <p:nvSpPr>
          <p:cNvPr id="32" name="dot_6"/>
          <p:cNvSpPr/>
          <p:nvPr/>
        </p:nvSpPr>
        <p:spPr>
          <a:xfrm>
            <a:off x="190500" y="462442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Textfeld 32"/>
          <p:cNvSpPr txBox="1"/>
          <p:nvPr/>
        </p:nvSpPr>
        <p:spPr>
          <a:xfrm>
            <a:off x="381000" y="5405154"/>
            <a:ext cx="4060727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Es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komme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aber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auf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Menge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an.</a:t>
            </a:r>
          </a:p>
        </p:txBody>
      </p:sp>
      <p:sp>
        <p:nvSpPr>
          <p:cNvPr id="34" name="dot_7"/>
          <p:cNvSpPr/>
          <p:nvPr/>
        </p:nvSpPr>
        <p:spPr>
          <a:xfrm>
            <a:off x="190500" y="548694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4">
            <a:extLst>
              <a:ext uri="{FF2B5EF4-FFF2-40B4-BE49-F238E27FC236}">
                <a16:creationId xmlns:a16="http://schemas.microsoft.com/office/drawing/2014/main" id="{7F0CB615-6592-42AD-9B55-20FBEC6231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1757212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Schnell lesen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0A7F4016-47F9-D09F-DB98-E9BE125C8C4A}"/>
              </a:ext>
            </a:extLst>
          </p:cNvPr>
          <p:cNvSpPr txBox="1"/>
          <p:nvPr/>
        </p:nvSpPr>
        <p:spPr>
          <a:xfrm>
            <a:off x="190500" y="6724134"/>
            <a:ext cx="428835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Übungen\Da stimmt was nicht - Leberwursteis.pptx - Seite 5</a:t>
            </a:r>
          </a:p>
        </p:txBody>
      </p:sp>
    </p:spTree>
    <p:extLst>
      <p:ext uri="{BB962C8B-B14F-4D97-AF65-F5344CB8AC3E}">
        <p14:creationId xmlns:p14="http://schemas.microsoft.com/office/powerpoint/2010/main" val="3626542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utoUpdateAnimBg="0"/>
      <p:bldP spid="25" grpId="0" autoUpdateAnimBg="0"/>
      <p:bldP spid="27" grpId="0" autoUpdateAnimBg="0"/>
      <p:bldP spid="29" grpId="0" autoUpdateAnimBg="0"/>
      <p:bldP spid="31" grpId="0" autoUpdateAnimBg="0"/>
      <p:bldP spid="33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Smiley bös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675" y="2022475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Grafik 3" descr="Smiley gu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9325" y="1916113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6"/>
          <p:cNvSpPr txBox="1">
            <a:spLocks noChangeArrowheads="1"/>
          </p:cNvSpPr>
          <p:nvPr/>
        </p:nvSpPr>
        <p:spPr bwMode="auto">
          <a:xfrm>
            <a:off x="820738" y="4076700"/>
            <a:ext cx="74739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4000" dirty="0">
                <a:solidFill>
                  <a:prstClr val="black"/>
                </a:solidFill>
                <a:latin typeface="Trebuchet MS" pitchFamily="34" charset="0"/>
              </a:rPr>
              <a:t>Hurra, wieder ein Stück weiter!</a:t>
            </a:r>
          </a:p>
        </p:txBody>
      </p:sp>
      <p:sp>
        <p:nvSpPr>
          <p:cNvPr id="48138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9CF4591-7D33-4062-B204-2DDD36D8F3AA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21" name="Rechteck 20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>
                <a:solidFill>
                  <a:prstClr val="black"/>
                </a:solidFill>
              </a:rPr>
              <a:t>Vorherige Seite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9" name="Textfeld 4">
            <a:extLst>
              <a:ext uri="{FF2B5EF4-FFF2-40B4-BE49-F238E27FC236}">
                <a16:creationId xmlns:a16="http://schemas.microsoft.com/office/drawing/2014/main" id="{BC9C8DA7-2935-4664-B2C9-177CC65301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2791149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Üben </a:t>
            </a:r>
            <a:r>
              <a:rPr lang="de-DE" altLang="de-DE" sz="2000" b="1">
                <a:solidFill>
                  <a:prstClr val="black"/>
                </a:solidFill>
                <a:latin typeface="Trebuchet MS" pitchFamily="34" charset="0"/>
              </a:rPr>
              <a:t>macht gescheit!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48BD8D06-C22C-3A23-A5EA-BFBCC73C14F2}"/>
              </a:ext>
            </a:extLst>
          </p:cNvPr>
          <p:cNvSpPr txBox="1"/>
          <p:nvPr/>
        </p:nvSpPr>
        <p:spPr>
          <a:xfrm>
            <a:off x="190500" y="6724134"/>
            <a:ext cx="428835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Übungen\Da stimmt was nicht - Leberwursteis.pptx - Seite 6</a:t>
            </a:r>
          </a:p>
        </p:txBody>
      </p:sp>
    </p:spTree>
    <p:extLst>
      <p:ext uri="{BB962C8B-B14F-4D97-AF65-F5344CB8AC3E}">
        <p14:creationId xmlns:p14="http://schemas.microsoft.com/office/powerpoint/2010/main" val="1647492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theme/theme1.xml><?xml version="1.0" encoding="utf-8"?>
<a:theme xmlns:a="http://schemas.openxmlformats.org/drawingml/2006/main" name="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2_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Z2 Lesekoch Mastervorlage</Template>
  <TotalTime>0</TotalTime>
  <Words>645</Words>
  <Application>Microsoft Office PowerPoint</Application>
  <PresentationFormat>Bildschirmpräsentation (4:3)</PresentationFormat>
  <Paragraphs>113</Paragraphs>
  <Slides>6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8</vt:i4>
      </vt:variant>
      <vt:variant>
        <vt:lpstr>Folientitel</vt:lpstr>
      </vt:variant>
      <vt:variant>
        <vt:i4>6</vt:i4>
      </vt:variant>
    </vt:vector>
  </HeadingPairs>
  <TitlesOfParts>
    <vt:vector size="17" baseType="lpstr">
      <vt:lpstr>Arial</vt:lpstr>
      <vt:lpstr>Calibri</vt:lpstr>
      <vt:lpstr>Trebuchet MS</vt:lpstr>
      <vt:lpstr>Z2 Lesekoch Mastervorlage</vt:lpstr>
      <vt:lpstr>5_Benutzerdefiniertes Design</vt:lpstr>
      <vt:lpstr>4_Benutzerdefiniertes Design</vt:lpstr>
      <vt:lpstr>3_Benutzerdefiniertes Design</vt:lpstr>
      <vt:lpstr>2_Benutzerdefiniertes Design</vt:lpstr>
      <vt:lpstr>1_Benutzerdefiniertes Design</vt:lpstr>
      <vt:lpstr>Benutzerdefiniertes Design</vt:lpstr>
      <vt:lpstr>2_Z2 Lesekoch Mastervorlage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Rudolph</dc:creator>
  <cp:lastModifiedBy>Siegbert Rudolph</cp:lastModifiedBy>
  <cp:revision>1076</cp:revision>
  <cp:lastPrinted>2020-07-31T06:14:58Z</cp:lastPrinted>
  <dcterms:created xsi:type="dcterms:W3CDTF">2012-08-26T07:44:46Z</dcterms:created>
  <dcterms:modified xsi:type="dcterms:W3CDTF">2022-07-08T15:43:05Z</dcterms:modified>
</cp:coreProperties>
</file>