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15"/>
  </p:notesMasterIdLst>
  <p:sldIdLst>
    <p:sldId id="444" r:id="rId9"/>
    <p:sldId id="456" r:id="rId10"/>
    <p:sldId id="665" r:id="rId11"/>
    <p:sldId id="625" r:id="rId12"/>
    <p:sldId id="664" r:id="rId13"/>
    <p:sldId id="607" r:id="rId14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egbert Rudolph" initials="SR" lastIdx="1" clrIdx="0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80" autoAdjust="0"/>
    <p:restoredTop sz="94692" autoAdjust="0"/>
  </p:normalViewPr>
  <p:slideViewPr>
    <p:cSldViewPr>
      <p:cViewPr varScale="1">
        <p:scale>
          <a:sx n="72" d="100"/>
          <a:sy n="72" d="100"/>
        </p:scale>
        <p:origin x="7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C00E1703-10E2-45D6-83E1-64A6F7FED5D4}"/>
    <pc:docChg chg="custSel modSld">
      <pc:chgData name="Siegbert Rudolph" userId="2af4d44886c067cc" providerId="LiveId" clId="{C00E1703-10E2-45D6-83E1-64A6F7FED5D4}" dt="2021-04-30T15:20:27.475" v="107" actId="1076"/>
      <pc:docMkLst>
        <pc:docMk/>
      </pc:docMkLst>
      <pc:sldChg chg="delSp modSp mod">
        <pc:chgData name="Siegbert Rudolph" userId="2af4d44886c067cc" providerId="LiveId" clId="{C00E1703-10E2-45D6-83E1-64A6F7FED5D4}" dt="2021-04-30T15:20:27.451" v="77" actId="1076"/>
        <pc:sldMkLst>
          <pc:docMk/>
          <pc:sldMk cId="0" sldId="444"/>
        </pc:sldMkLst>
        <pc:spChg chg="del mod">
          <ac:chgData name="Siegbert Rudolph" userId="2af4d44886c067cc" providerId="LiveId" clId="{C00E1703-10E2-45D6-83E1-64A6F7FED5D4}" dt="2021-04-30T15:20:27.446" v="72" actId="478"/>
          <ac:spMkLst>
            <pc:docMk/>
            <pc:sldMk cId="0" sldId="444"/>
            <ac:spMk id="2" creationId="{B764DA91-7A08-431E-AF52-34698A9D2F36}"/>
          </ac:spMkLst>
        </pc:spChg>
        <pc:spChg chg="del">
          <ac:chgData name="Siegbert Rudolph" userId="2af4d44886c067cc" providerId="LiveId" clId="{C00E1703-10E2-45D6-83E1-64A6F7FED5D4}" dt="2020-10-17T09:54:27.783" v="0" actId="478"/>
          <ac:spMkLst>
            <pc:docMk/>
            <pc:sldMk cId="0" sldId="444"/>
            <ac:spMk id="2" creationId="{CCD24AD1-6D3D-4B7D-B197-5402FF294679}"/>
          </ac:spMkLst>
        </pc:spChg>
        <pc:spChg chg="del mod">
          <ac:chgData name="Siegbert Rudolph" userId="2af4d44886c067cc" providerId="LiveId" clId="{C00E1703-10E2-45D6-83E1-64A6F7FED5D4}" dt="2020-10-17T10:51:14.218" v="36" actId="478"/>
          <ac:spMkLst>
            <pc:docMk/>
            <pc:sldMk cId="0" sldId="444"/>
            <ac:spMk id="3" creationId="{5F9CFAFC-5AE0-4966-A17D-60CD218C452C}"/>
          </ac:spMkLst>
        </pc:spChg>
        <pc:spChg chg="mod">
          <ac:chgData name="Siegbert Rudolph" userId="2af4d44886c067cc" providerId="LiveId" clId="{C00E1703-10E2-45D6-83E1-64A6F7FED5D4}" dt="2021-04-30T15:20:27.451" v="77" actId="1076"/>
          <ac:spMkLst>
            <pc:docMk/>
            <pc:sldMk cId="0" sldId="444"/>
            <ac:spMk id="3" creationId="{F2B53BD5-CCF9-4EB4-BE63-98B07E703FB7}"/>
          </ac:spMkLst>
        </pc:spChg>
      </pc:sldChg>
      <pc:sldChg chg="delSp modSp mod">
        <pc:chgData name="Siegbert Rudolph" userId="2af4d44886c067cc" providerId="LiveId" clId="{C00E1703-10E2-45D6-83E1-64A6F7FED5D4}" dt="2021-04-30T15:20:27.458" v="83" actId="1076"/>
        <pc:sldMkLst>
          <pc:docMk/>
          <pc:sldMk cId="2002025253" sldId="456"/>
        </pc:sldMkLst>
        <pc:spChg chg="mod">
          <ac:chgData name="Siegbert Rudolph" userId="2af4d44886c067cc" providerId="LiveId" clId="{C00E1703-10E2-45D6-83E1-64A6F7FED5D4}" dt="2021-04-30T15:20:27.458" v="83" actId="1076"/>
          <ac:spMkLst>
            <pc:docMk/>
            <pc:sldMk cId="2002025253" sldId="456"/>
            <ac:spMk id="3" creationId="{D9D1A4C3-CE1F-43DA-88DC-27F4311CC8B8}"/>
          </ac:spMkLst>
        </pc:spChg>
        <pc:spChg chg="del mod">
          <ac:chgData name="Siegbert Rudolph" userId="2af4d44886c067cc" providerId="LiveId" clId="{C00E1703-10E2-45D6-83E1-64A6F7FED5D4}" dt="2020-10-17T10:51:14.218" v="42" actId="478"/>
          <ac:spMkLst>
            <pc:docMk/>
            <pc:sldMk cId="2002025253" sldId="456"/>
            <ac:spMk id="3" creationId="{FC26E50F-C148-4F5E-A567-2FF9DF7C0D00}"/>
          </ac:spMkLst>
        </pc:spChg>
        <pc:spChg chg="del mod">
          <ac:chgData name="Siegbert Rudolph" userId="2af4d44886c067cc" providerId="LiveId" clId="{C00E1703-10E2-45D6-83E1-64A6F7FED5D4}" dt="2021-04-30T15:20:27.452" v="78" actId="478"/>
          <ac:spMkLst>
            <pc:docMk/>
            <pc:sldMk cId="2002025253" sldId="456"/>
            <ac:spMk id="4" creationId="{85882BCF-AE54-439C-806D-8E762E7D292C}"/>
          </ac:spMkLst>
        </pc:spChg>
        <pc:spChg chg="del">
          <ac:chgData name="Siegbert Rudolph" userId="2af4d44886c067cc" providerId="LiveId" clId="{C00E1703-10E2-45D6-83E1-64A6F7FED5D4}" dt="2020-10-17T09:54:27.783" v="6" actId="478"/>
          <ac:spMkLst>
            <pc:docMk/>
            <pc:sldMk cId="2002025253" sldId="456"/>
            <ac:spMk id="4" creationId="{AA1A6B6E-AC13-476C-8ECC-F3AB5DD051D4}"/>
          </ac:spMkLst>
        </pc:spChg>
      </pc:sldChg>
      <pc:sldChg chg="delSp modSp mod">
        <pc:chgData name="Siegbert Rudolph" userId="2af4d44886c067cc" providerId="LiveId" clId="{C00E1703-10E2-45D6-83E1-64A6F7FED5D4}" dt="2021-04-30T15:20:27.475" v="107" actId="1076"/>
        <pc:sldMkLst>
          <pc:docMk/>
          <pc:sldMk cId="1647492060" sldId="607"/>
        </pc:sldMkLst>
        <pc:spChg chg="del mod">
          <ac:chgData name="Siegbert Rudolph" userId="2af4d44886c067cc" providerId="LiveId" clId="{C00E1703-10E2-45D6-83E1-64A6F7FED5D4}" dt="2021-04-30T15:20:27.471" v="102" actId="478"/>
          <ac:spMkLst>
            <pc:docMk/>
            <pc:sldMk cId="1647492060" sldId="607"/>
            <ac:spMk id="2" creationId="{58CBB345-0407-4595-8C85-6DEBD860DBEC}"/>
          </ac:spMkLst>
        </pc:spChg>
        <pc:spChg chg="del">
          <ac:chgData name="Siegbert Rudolph" userId="2af4d44886c067cc" providerId="LiveId" clId="{C00E1703-10E2-45D6-83E1-64A6F7FED5D4}" dt="2020-10-17T09:54:27.799" v="30" actId="478"/>
          <ac:spMkLst>
            <pc:docMk/>
            <pc:sldMk cId="1647492060" sldId="607"/>
            <ac:spMk id="2" creationId="{EFE63CE1-247A-467B-AD54-F531101D76B9}"/>
          </ac:spMkLst>
        </pc:spChg>
        <pc:spChg chg="mod">
          <ac:chgData name="Siegbert Rudolph" userId="2af4d44886c067cc" providerId="LiveId" clId="{C00E1703-10E2-45D6-83E1-64A6F7FED5D4}" dt="2021-04-30T15:20:27.475" v="107" actId="1076"/>
          <ac:spMkLst>
            <pc:docMk/>
            <pc:sldMk cId="1647492060" sldId="607"/>
            <ac:spMk id="5" creationId="{0047E9F3-2E26-4916-89F6-709C4064250A}"/>
          </ac:spMkLst>
        </pc:spChg>
        <pc:spChg chg="del mod">
          <ac:chgData name="Siegbert Rudolph" userId="2af4d44886c067cc" providerId="LiveId" clId="{C00E1703-10E2-45D6-83E1-64A6F7FED5D4}" dt="2020-10-17T10:51:14.250" v="66" actId="478"/>
          <ac:spMkLst>
            <pc:docMk/>
            <pc:sldMk cId="1647492060" sldId="607"/>
            <ac:spMk id="5" creationId="{9600A7CC-9A13-418D-9CE3-B3FE172BB4AC}"/>
          </ac:spMkLst>
        </pc:spChg>
      </pc:sldChg>
      <pc:sldChg chg="delSp modSp mod">
        <pc:chgData name="Siegbert Rudolph" userId="2af4d44886c067cc" providerId="LiveId" clId="{C00E1703-10E2-45D6-83E1-64A6F7FED5D4}" dt="2021-04-30T15:20:27.467" v="95" actId="1076"/>
        <pc:sldMkLst>
          <pc:docMk/>
          <pc:sldMk cId="1192463389" sldId="625"/>
        </pc:sldMkLst>
        <pc:spChg chg="del">
          <ac:chgData name="Siegbert Rudolph" userId="2af4d44886c067cc" providerId="LiveId" clId="{C00E1703-10E2-45D6-83E1-64A6F7FED5D4}" dt="2020-10-17T09:54:27.799" v="18" actId="478"/>
          <ac:spMkLst>
            <pc:docMk/>
            <pc:sldMk cId="1192463389" sldId="625"/>
            <ac:spMk id="2" creationId="{417950F8-3881-4DF8-8785-29B08A7E12C1}"/>
          </ac:spMkLst>
        </pc:spChg>
        <pc:spChg chg="del mod">
          <ac:chgData name="Siegbert Rudolph" userId="2af4d44886c067cc" providerId="LiveId" clId="{C00E1703-10E2-45D6-83E1-64A6F7FED5D4}" dt="2021-04-30T15:20:27.463" v="90" actId="478"/>
          <ac:spMkLst>
            <pc:docMk/>
            <pc:sldMk cId="1192463389" sldId="625"/>
            <ac:spMk id="2" creationId="{EF9302EE-73C4-424B-BFC7-D147F0E02D2D}"/>
          </ac:spMkLst>
        </pc:spChg>
        <pc:spChg chg="mod">
          <ac:chgData name="Siegbert Rudolph" userId="2af4d44886c067cc" providerId="LiveId" clId="{C00E1703-10E2-45D6-83E1-64A6F7FED5D4}" dt="2021-04-30T15:20:27.467" v="95" actId="1076"/>
          <ac:spMkLst>
            <pc:docMk/>
            <pc:sldMk cId="1192463389" sldId="625"/>
            <ac:spMk id="3" creationId="{6F6AEF08-1732-4C35-9F93-830D0815DFA0}"/>
          </ac:spMkLst>
        </pc:spChg>
        <pc:spChg chg="del mod">
          <ac:chgData name="Siegbert Rudolph" userId="2af4d44886c067cc" providerId="LiveId" clId="{C00E1703-10E2-45D6-83E1-64A6F7FED5D4}" dt="2020-10-17T10:51:14.234" v="54" actId="478"/>
          <ac:spMkLst>
            <pc:docMk/>
            <pc:sldMk cId="1192463389" sldId="625"/>
            <ac:spMk id="3" creationId="{7181FBFE-365C-4F3C-AA7C-C9ABB87A1F7A}"/>
          </ac:spMkLst>
        </pc:spChg>
      </pc:sldChg>
      <pc:sldChg chg="delSp modSp mod">
        <pc:chgData name="Siegbert Rudolph" userId="2af4d44886c067cc" providerId="LiveId" clId="{C00E1703-10E2-45D6-83E1-64A6F7FED5D4}" dt="2021-04-30T15:20:27.471" v="101" actId="1076"/>
        <pc:sldMkLst>
          <pc:docMk/>
          <pc:sldMk cId="3626542672" sldId="664"/>
        </pc:sldMkLst>
        <pc:spChg chg="del">
          <ac:chgData name="Siegbert Rudolph" userId="2af4d44886c067cc" providerId="LiveId" clId="{C00E1703-10E2-45D6-83E1-64A6F7FED5D4}" dt="2020-10-17T09:54:27.799" v="24" actId="478"/>
          <ac:spMkLst>
            <pc:docMk/>
            <pc:sldMk cId="3626542672" sldId="664"/>
            <ac:spMk id="2" creationId="{417950F8-3881-4DF8-8785-29B08A7E12C1}"/>
          </ac:spMkLst>
        </pc:spChg>
        <pc:spChg chg="del mod">
          <ac:chgData name="Siegbert Rudolph" userId="2af4d44886c067cc" providerId="LiveId" clId="{C00E1703-10E2-45D6-83E1-64A6F7FED5D4}" dt="2021-04-30T15:20:27.467" v="96" actId="478"/>
          <ac:spMkLst>
            <pc:docMk/>
            <pc:sldMk cId="3626542672" sldId="664"/>
            <ac:spMk id="2" creationId="{A6B3A079-1627-4902-AC75-F9FFA3855DEA}"/>
          </ac:spMkLst>
        </pc:spChg>
        <pc:spChg chg="mod">
          <ac:chgData name="Siegbert Rudolph" userId="2af4d44886c067cc" providerId="LiveId" clId="{C00E1703-10E2-45D6-83E1-64A6F7FED5D4}" dt="2021-04-30T15:20:27.471" v="101" actId="1076"/>
          <ac:spMkLst>
            <pc:docMk/>
            <pc:sldMk cId="3626542672" sldId="664"/>
            <ac:spMk id="3" creationId="{062C9FAE-5351-43AB-A9F6-3B703C344A29}"/>
          </ac:spMkLst>
        </pc:spChg>
        <pc:spChg chg="del mod">
          <ac:chgData name="Siegbert Rudolph" userId="2af4d44886c067cc" providerId="LiveId" clId="{C00E1703-10E2-45D6-83E1-64A6F7FED5D4}" dt="2020-10-17T10:51:14.234" v="60" actId="478"/>
          <ac:spMkLst>
            <pc:docMk/>
            <pc:sldMk cId="3626542672" sldId="664"/>
            <ac:spMk id="3" creationId="{CBF3CFB4-77F7-4964-B70E-ADD62AE71CB6}"/>
          </ac:spMkLst>
        </pc:spChg>
      </pc:sldChg>
      <pc:sldChg chg="delSp modSp mod">
        <pc:chgData name="Siegbert Rudolph" userId="2af4d44886c067cc" providerId="LiveId" clId="{C00E1703-10E2-45D6-83E1-64A6F7FED5D4}" dt="2021-04-30T15:20:27.463" v="89" actId="1076"/>
        <pc:sldMkLst>
          <pc:docMk/>
          <pc:sldMk cId="1860318628" sldId="665"/>
        </pc:sldMkLst>
        <pc:spChg chg="del mod">
          <ac:chgData name="Siegbert Rudolph" userId="2af4d44886c067cc" providerId="LiveId" clId="{C00E1703-10E2-45D6-83E1-64A6F7FED5D4}" dt="2020-10-17T10:51:14.234" v="48" actId="478"/>
          <ac:spMkLst>
            <pc:docMk/>
            <pc:sldMk cId="1860318628" sldId="665"/>
            <ac:spMk id="3" creationId="{A2B2D537-E00F-4CBE-8CF5-8788F7AAD87A}"/>
          </ac:spMkLst>
        </pc:spChg>
        <pc:spChg chg="mod">
          <ac:chgData name="Siegbert Rudolph" userId="2af4d44886c067cc" providerId="LiveId" clId="{C00E1703-10E2-45D6-83E1-64A6F7FED5D4}" dt="2021-04-30T15:20:27.463" v="89" actId="1076"/>
          <ac:spMkLst>
            <pc:docMk/>
            <pc:sldMk cId="1860318628" sldId="665"/>
            <ac:spMk id="3" creationId="{F317E6F6-E4F7-461D-A9EE-35EE22B1219E}"/>
          </ac:spMkLst>
        </pc:spChg>
        <pc:spChg chg="del mod">
          <ac:chgData name="Siegbert Rudolph" userId="2af4d44886c067cc" providerId="LiveId" clId="{C00E1703-10E2-45D6-83E1-64A6F7FED5D4}" dt="2021-04-30T15:20:27.459" v="84" actId="478"/>
          <ac:spMkLst>
            <pc:docMk/>
            <pc:sldMk cId="1860318628" sldId="665"/>
            <ac:spMk id="4" creationId="{65275E2E-2466-4C47-A447-2C987BA81A68}"/>
          </ac:spMkLst>
        </pc:spChg>
        <pc:spChg chg="del">
          <ac:chgData name="Siegbert Rudolph" userId="2af4d44886c067cc" providerId="LiveId" clId="{C00E1703-10E2-45D6-83E1-64A6F7FED5D4}" dt="2020-10-17T09:54:27.783" v="12" actId="478"/>
          <ac:spMkLst>
            <pc:docMk/>
            <pc:sldMk cId="1860318628" sldId="665"/>
            <ac:spMk id="4" creationId="{AA1A6B6E-AC13-476C-8ECC-F3AB5DD051D4}"/>
          </ac:spMkLst>
        </pc:spChg>
      </pc:sldChg>
    </pc:docChg>
  </pc:docChgLst>
  <pc:docChgLst>
    <pc:chgData name="Siegbert Rudolph" userId="2af4d44886c067cc" providerId="LiveId" clId="{FE945B17-9797-498A-BD27-A9348901D6E5}"/>
    <pc:docChg chg="modSld">
      <pc:chgData name="Siegbert Rudolph" userId="2af4d44886c067cc" providerId="LiveId" clId="{FE945B17-9797-498A-BD27-A9348901D6E5}" dt="2021-06-11T14:31:27.968" v="0" actId="20577"/>
      <pc:docMkLst>
        <pc:docMk/>
      </pc:docMkLst>
      <pc:sldChg chg="modSp">
        <pc:chgData name="Siegbert Rudolph" userId="2af4d44886c067cc" providerId="LiveId" clId="{FE945B17-9797-498A-BD27-A9348901D6E5}" dt="2021-06-11T14:31:27.968" v="0" actId="20577"/>
        <pc:sldMkLst>
          <pc:docMk/>
          <pc:sldMk cId="3626542672" sldId="664"/>
        </pc:sldMkLst>
        <pc:spChg chg="mod">
          <ac:chgData name="Siegbert Rudolph" userId="2af4d44886c067cc" providerId="LiveId" clId="{FE945B17-9797-498A-BD27-A9348901D6E5}" dt="2021-06-11T14:31:27.968" v="0" actId="20577"/>
          <ac:spMkLst>
            <pc:docMk/>
            <pc:sldMk cId="3626542672" sldId="664"/>
            <ac:spMk id="23" creationId="{00000000-0000-0000-0000-000000000000}"/>
          </ac:spMkLst>
        </pc:spChg>
      </pc:sldChg>
    </pc:docChg>
  </pc:docChgLst>
  <pc:docChgLst>
    <pc:chgData name="Siegbert Rudolph" userId="2af4d44886c067cc" providerId="LiveId" clId="{27B62A4A-A1BE-4701-AC30-D1D3AAD33D73}"/>
    <pc:docChg chg="custSel addSld delSld modSld">
      <pc:chgData name="Siegbert Rudolph" userId="2af4d44886c067cc" providerId="LiveId" clId="{27B62A4A-A1BE-4701-AC30-D1D3AAD33D73}" dt="2021-06-22T16:14:46.381" v="103" actId="1076"/>
      <pc:docMkLst>
        <pc:docMk/>
      </pc:docMkLst>
      <pc:sldChg chg="addSp delSp modSp mod">
        <pc:chgData name="Siegbert Rudolph" userId="2af4d44886c067cc" providerId="LiveId" clId="{27B62A4A-A1BE-4701-AC30-D1D3AAD33D73}" dt="2021-06-22T16:14:46.349" v="73" actId="1076"/>
        <pc:sldMkLst>
          <pc:docMk/>
          <pc:sldMk cId="0" sldId="444"/>
        </pc:sldMkLst>
        <pc:spChg chg="mod">
          <ac:chgData name="Siegbert Rudolph" userId="2af4d44886c067cc" providerId="LiveId" clId="{27B62A4A-A1BE-4701-AC30-D1D3AAD33D73}" dt="2021-06-22T16:14:46.349" v="73" actId="1076"/>
          <ac:spMkLst>
            <pc:docMk/>
            <pc:sldMk cId="0" sldId="444"/>
            <ac:spMk id="2" creationId="{A1DC2D30-9C07-4001-9E28-327064219119}"/>
          </ac:spMkLst>
        </pc:spChg>
        <pc:spChg chg="del">
          <ac:chgData name="Siegbert Rudolph" userId="2af4d44886c067cc" providerId="LiveId" clId="{27B62A4A-A1BE-4701-AC30-D1D3AAD33D73}" dt="2021-06-22T16:14:46.349" v="68" actId="478"/>
          <ac:spMkLst>
            <pc:docMk/>
            <pc:sldMk cId="0" sldId="444"/>
            <ac:spMk id="3" creationId="{F2B53BD5-CCF9-4EB4-BE63-98B07E703FB7}"/>
          </ac:spMkLst>
        </pc:spChg>
        <pc:spChg chg="add mod">
          <ac:chgData name="Siegbert Rudolph" userId="2af4d44886c067cc" providerId="LiveId" clId="{27B62A4A-A1BE-4701-AC30-D1D3AAD33D73}" dt="2021-06-22T12:55:22.650" v="2"/>
          <ac:spMkLst>
            <pc:docMk/>
            <pc:sldMk cId="0" sldId="444"/>
            <ac:spMk id="13" creationId="{C040CB9F-0EB8-44C3-B1CE-35F450749AD0}"/>
          </ac:spMkLst>
        </pc:spChg>
        <pc:spChg chg="add mod">
          <ac:chgData name="Siegbert Rudolph" userId="2af4d44886c067cc" providerId="LiveId" clId="{27B62A4A-A1BE-4701-AC30-D1D3AAD33D73}" dt="2021-06-22T12:55:42.782" v="47" actId="20577"/>
          <ac:spMkLst>
            <pc:docMk/>
            <pc:sldMk cId="0" sldId="444"/>
            <ac:spMk id="14" creationId="{3C0B87C3-8BBB-4C26-A4C9-286A796217EF}"/>
          </ac:spMkLst>
        </pc:spChg>
        <pc:spChg chg="add mod">
          <ac:chgData name="Siegbert Rudolph" userId="2af4d44886c067cc" providerId="LiveId" clId="{27B62A4A-A1BE-4701-AC30-D1D3AAD33D73}" dt="2021-06-22T12:55:51.782" v="66" actId="20577"/>
          <ac:spMkLst>
            <pc:docMk/>
            <pc:sldMk cId="0" sldId="444"/>
            <ac:spMk id="16" creationId="{5F845CC2-9532-4C3C-BDC6-865D8A7603D8}"/>
          </ac:spMkLst>
        </pc:spChg>
        <pc:spChg chg="del">
          <ac:chgData name="Siegbert Rudolph" userId="2af4d44886c067cc" providerId="LiveId" clId="{27B62A4A-A1BE-4701-AC30-D1D3AAD33D73}" dt="2021-06-22T12:55:21.132" v="1" actId="478"/>
          <ac:spMkLst>
            <pc:docMk/>
            <pc:sldMk cId="0" sldId="444"/>
            <ac:spMk id="22" creationId="{00000000-0000-0000-0000-000000000000}"/>
          </ac:spMkLst>
        </pc:spChg>
        <pc:spChg chg="del">
          <ac:chgData name="Siegbert Rudolph" userId="2af4d44886c067cc" providerId="LiveId" clId="{27B62A4A-A1BE-4701-AC30-D1D3AAD33D73}" dt="2021-06-22T12:55:21.132" v="1" actId="478"/>
          <ac:spMkLst>
            <pc:docMk/>
            <pc:sldMk cId="0" sldId="444"/>
            <ac:spMk id="23" creationId="{00000000-0000-0000-0000-000000000000}"/>
          </ac:spMkLst>
        </pc:spChg>
        <pc:spChg chg="del">
          <ac:chgData name="Siegbert Rudolph" userId="2af4d44886c067cc" providerId="LiveId" clId="{27B62A4A-A1BE-4701-AC30-D1D3AAD33D73}" dt="2021-06-22T12:55:21.132" v="1" actId="478"/>
          <ac:spMkLst>
            <pc:docMk/>
            <pc:sldMk cId="0" sldId="444"/>
            <ac:spMk id="27" creationId="{00000000-0000-0000-0000-000000000000}"/>
          </ac:spMkLst>
        </pc:spChg>
      </pc:sldChg>
      <pc:sldChg chg="delSp modSp mod">
        <pc:chgData name="Siegbert Rudolph" userId="2af4d44886c067cc" providerId="LiveId" clId="{27B62A4A-A1BE-4701-AC30-D1D3AAD33D73}" dt="2021-06-22T16:14:46.365" v="79" actId="1076"/>
        <pc:sldMkLst>
          <pc:docMk/>
          <pc:sldMk cId="2002025253" sldId="456"/>
        </pc:sldMkLst>
        <pc:spChg chg="del">
          <ac:chgData name="Siegbert Rudolph" userId="2af4d44886c067cc" providerId="LiveId" clId="{27B62A4A-A1BE-4701-AC30-D1D3AAD33D73}" dt="2021-06-22T16:14:46.349" v="74" actId="478"/>
          <ac:spMkLst>
            <pc:docMk/>
            <pc:sldMk cId="2002025253" sldId="456"/>
            <ac:spMk id="3" creationId="{D9D1A4C3-CE1F-43DA-88DC-27F4311CC8B8}"/>
          </ac:spMkLst>
        </pc:spChg>
        <pc:spChg chg="mod">
          <ac:chgData name="Siegbert Rudolph" userId="2af4d44886c067cc" providerId="LiveId" clId="{27B62A4A-A1BE-4701-AC30-D1D3AAD33D73}" dt="2021-06-22T16:14:46.365" v="79" actId="1076"/>
          <ac:spMkLst>
            <pc:docMk/>
            <pc:sldMk cId="2002025253" sldId="456"/>
            <ac:spMk id="4" creationId="{2AA6781E-3460-4D63-85E3-36D64E357F71}"/>
          </ac:spMkLst>
        </pc:spChg>
      </pc:sldChg>
      <pc:sldChg chg="delSp modSp mod">
        <pc:chgData name="Siegbert Rudolph" userId="2af4d44886c067cc" providerId="LiveId" clId="{27B62A4A-A1BE-4701-AC30-D1D3AAD33D73}" dt="2021-06-22T16:14:46.381" v="103" actId="1076"/>
        <pc:sldMkLst>
          <pc:docMk/>
          <pc:sldMk cId="1647492060" sldId="607"/>
        </pc:sldMkLst>
        <pc:spChg chg="mod">
          <ac:chgData name="Siegbert Rudolph" userId="2af4d44886c067cc" providerId="LiveId" clId="{27B62A4A-A1BE-4701-AC30-D1D3AAD33D73}" dt="2021-06-22T16:14:46.381" v="103" actId="1076"/>
          <ac:spMkLst>
            <pc:docMk/>
            <pc:sldMk cId="1647492060" sldId="607"/>
            <ac:spMk id="2" creationId="{31D00ABF-2BB8-4D9A-A220-F59C9C725F4F}"/>
          </ac:spMkLst>
        </pc:spChg>
        <pc:spChg chg="del">
          <ac:chgData name="Siegbert Rudolph" userId="2af4d44886c067cc" providerId="LiveId" clId="{27B62A4A-A1BE-4701-AC30-D1D3AAD33D73}" dt="2021-06-22T16:14:46.381" v="98" actId="478"/>
          <ac:spMkLst>
            <pc:docMk/>
            <pc:sldMk cId="1647492060" sldId="607"/>
            <ac:spMk id="5" creationId="{0047E9F3-2E26-4916-89F6-709C4064250A}"/>
          </ac:spMkLst>
        </pc:spChg>
      </pc:sldChg>
      <pc:sldChg chg="delSp modSp mod">
        <pc:chgData name="Siegbert Rudolph" userId="2af4d44886c067cc" providerId="LiveId" clId="{27B62A4A-A1BE-4701-AC30-D1D3AAD33D73}" dt="2021-06-22T16:14:46.365" v="91" actId="1076"/>
        <pc:sldMkLst>
          <pc:docMk/>
          <pc:sldMk cId="1192463389" sldId="625"/>
        </pc:sldMkLst>
        <pc:spChg chg="mod">
          <ac:chgData name="Siegbert Rudolph" userId="2af4d44886c067cc" providerId="LiveId" clId="{27B62A4A-A1BE-4701-AC30-D1D3AAD33D73}" dt="2021-06-22T16:14:46.365" v="91" actId="1076"/>
          <ac:spMkLst>
            <pc:docMk/>
            <pc:sldMk cId="1192463389" sldId="625"/>
            <ac:spMk id="2" creationId="{6FE73FBA-C202-4401-86D8-91F122F2A128}"/>
          </ac:spMkLst>
        </pc:spChg>
        <pc:spChg chg="del">
          <ac:chgData name="Siegbert Rudolph" userId="2af4d44886c067cc" providerId="LiveId" clId="{27B62A4A-A1BE-4701-AC30-D1D3AAD33D73}" dt="2021-06-22T16:14:46.365" v="86" actId="478"/>
          <ac:spMkLst>
            <pc:docMk/>
            <pc:sldMk cId="1192463389" sldId="625"/>
            <ac:spMk id="3" creationId="{6F6AEF08-1732-4C35-9F93-830D0815DFA0}"/>
          </ac:spMkLst>
        </pc:spChg>
      </pc:sldChg>
      <pc:sldChg chg="delSp modSp mod">
        <pc:chgData name="Siegbert Rudolph" userId="2af4d44886c067cc" providerId="LiveId" clId="{27B62A4A-A1BE-4701-AC30-D1D3AAD33D73}" dt="2021-06-22T16:14:46.381" v="97" actId="1076"/>
        <pc:sldMkLst>
          <pc:docMk/>
          <pc:sldMk cId="3626542672" sldId="664"/>
        </pc:sldMkLst>
        <pc:spChg chg="mod">
          <ac:chgData name="Siegbert Rudolph" userId="2af4d44886c067cc" providerId="LiveId" clId="{27B62A4A-A1BE-4701-AC30-D1D3AAD33D73}" dt="2021-06-22T16:14:46.381" v="97" actId="1076"/>
          <ac:spMkLst>
            <pc:docMk/>
            <pc:sldMk cId="3626542672" sldId="664"/>
            <ac:spMk id="2" creationId="{4A4F87FE-6E95-4A85-9014-A4BBB6153CC7}"/>
          </ac:spMkLst>
        </pc:spChg>
        <pc:spChg chg="del">
          <ac:chgData name="Siegbert Rudolph" userId="2af4d44886c067cc" providerId="LiveId" clId="{27B62A4A-A1BE-4701-AC30-D1D3AAD33D73}" dt="2021-06-22T16:14:46.365" v="92" actId="478"/>
          <ac:spMkLst>
            <pc:docMk/>
            <pc:sldMk cId="3626542672" sldId="664"/>
            <ac:spMk id="3" creationId="{062C9FAE-5351-43AB-A9F6-3B703C344A29}"/>
          </ac:spMkLst>
        </pc:spChg>
      </pc:sldChg>
      <pc:sldChg chg="delSp modSp mod">
        <pc:chgData name="Siegbert Rudolph" userId="2af4d44886c067cc" providerId="LiveId" clId="{27B62A4A-A1BE-4701-AC30-D1D3AAD33D73}" dt="2021-06-22T16:14:46.365" v="85" actId="1076"/>
        <pc:sldMkLst>
          <pc:docMk/>
          <pc:sldMk cId="1860318628" sldId="665"/>
        </pc:sldMkLst>
        <pc:spChg chg="del">
          <ac:chgData name="Siegbert Rudolph" userId="2af4d44886c067cc" providerId="LiveId" clId="{27B62A4A-A1BE-4701-AC30-D1D3AAD33D73}" dt="2021-06-22T16:14:46.365" v="80" actId="478"/>
          <ac:spMkLst>
            <pc:docMk/>
            <pc:sldMk cId="1860318628" sldId="665"/>
            <ac:spMk id="3" creationId="{F317E6F6-E4F7-461D-A9EE-35EE22B1219E}"/>
          </ac:spMkLst>
        </pc:spChg>
        <pc:spChg chg="mod">
          <ac:chgData name="Siegbert Rudolph" userId="2af4d44886c067cc" providerId="LiveId" clId="{27B62A4A-A1BE-4701-AC30-D1D3AAD33D73}" dt="2021-06-22T16:14:46.365" v="85" actId="1076"/>
          <ac:spMkLst>
            <pc:docMk/>
            <pc:sldMk cId="1860318628" sldId="665"/>
            <ac:spMk id="4" creationId="{C7AE8A23-E0A5-479F-AAD2-1EFE85DD6F07}"/>
          </ac:spMkLst>
        </pc:spChg>
      </pc:sldChg>
      <pc:sldChg chg="add del">
        <pc:chgData name="Siegbert Rudolph" userId="2af4d44886c067cc" providerId="LiveId" clId="{27B62A4A-A1BE-4701-AC30-D1D3AAD33D73}" dt="2021-06-22T12:55:55.839" v="67" actId="47"/>
        <pc:sldMkLst>
          <pc:docMk/>
          <pc:sldMk cId="3512275207" sldId="666"/>
        </pc:sldMkLst>
      </pc:sldChg>
    </pc:docChg>
  </pc:docChgLst>
  <pc:docChgLst>
    <pc:chgData name="Siegbert Rudolph" userId="2af4d44886c067cc" providerId="LiveId" clId="{90BB14B0-C7DE-4946-8355-32039392F9D4}"/>
    <pc:docChg chg="custSel modSld">
      <pc:chgData name="Siegbert Rudolph" userId="2af4d44886c067cc" providerId="LiveId" clId="{90BB14B0-C7DE-4946-8355-32039392F9D4}" dt="2022-07-08T15:43:05.151" v="71" actId="1076"/>
      <pc:docMkLst>
        <pc:docMk/>
      </pc:docMkLst>
      <pc:sldChg chg="delSp modSp mod">
        <pc:chgData name="Siegbert Rudolph" userId="2af4d44886c067cc" providerId="LiveId" clId="{90BB14B0-C7DE-4946-8355-32039392F9D4}" dt="2022-07-08T15:43:05.136" v="41" actId="1076"/>
        <pc:sldMkLst>
          <pc:docMk/>
          <pc:sldMk cId="0" sldId="444"/>
        </pc:sldMkLst>
        <pc:spChg chg="mod">
          <ac:chgData name="Siegbert Rudolph" userId="2af4d44886c067cc" providerId="LiveId" clId="{90BB14B0-C7DE-4946-8355-32039392F9D4}" dt="2022-07-08T15:43:05.136" v="41" actId="1076"/>
          <ac:spMkLst>
            <pc:docMk/>
            <pc:sldMk cId="0" sldId="444"/>
            <ac:spMk id="2" creationId="{4B3C8597-9DEF-DFEA-A87A-2A2571AC9A38}"/>
          </ac:spMkLst>
        </pc:spChg>
        <pc:spChg chg="del">
          <ac:chgData name="Siegbert Rudolph" userId="2af4d44886c067cc" providerId="LiveId" clId="{90BB14B0-C7DE-4946-8355-32039392F9D4}" dt="2021-12-31T10:10:35.079" v="0" actId="478"/>
          <ac:spMkLst>
            <pc:docMk/>
            <pc:sldMk cId="0" sldId="444"/>
            <ac:spMk id="2" creationId="{A1DC2D30-9C07-4001-9E28-327064219119}"/>
          </ac:spMkLst>
        </pc:spChg>
        <pc:spChg chg="del mod">
          <ac:chgData name="Siegbert Rudolph" userId="2af4d44886c067cc" providerId="LiveId" clId="{90BB14B0-C7DE-4946-8355-32039392F9D4}" dt="2022-07-08T15:43:05.120" v="36" actId="478"/>
          <ac:spMkLst>
            <pc:docMk/>
            <pc:sldMk cId="0" sldId="444"/>
            <ac:spMk id="3" creationId="{A22AE4DC-E782-46E0-A308-EB16EAE3649F}"/>
          </ac:spMkLst>
        </pc:spChg>
      </pc:sldChg>
      <pc:sldChg chg="delSp modSp mod">
        <pc:chgData name="Siegbert Rudolph" userId="2af4d44886c067cc" providerId="LiveId" clId="{90BB14B0-C7DE-4946-8355-32039392F9D4}" dt="2022-07-08T15:43:05.136" v="47" actId="1076"/>
        <pc:sldMkLst>
          <pc:docMk/>
          <pc:sldMk cId="2002025253" sldId="456"/>
        </pc:sldMkLst>
        <pc:spChg chg="del mod">
          <ac:chgData name="Siegbert Rudolph" userId="2af4d44886c067cc" providerId="LiveId" clId="{90BB14B0-C7DE-4946-8355-32039392F9D4}" dt="2022-07-08T15:43:05.136" v="42" actId="478"/>
          <ac:spMkLst>
            <pc:docMk/>
            <pc:sldMk cId="2002025253" sldId="456"/>
            <ac:spMk id="3" creationId="{F14471FC-8253-4FB4-8848-CCF6595EDB56}"/>
          </ac:spMkLst>
        </pc:spChg>
        <pc:spChg chg="del">
          <ac:chgData name="Siegbert Rudolph" userId="2af4d44886c067cc" providerId="LiveId" clId="{90BB14B0-C7DE-4946-8355-32039392F9D4}" dt="2021-12-31T10:10:35.079" v="6" actId="478"/>
          <ac:spMkLst>
            <pc:docMk/>
            <pc:sldMk cId="2002025253" sldId="456"/>
            <ac:spMk id="4" creationId="{2AA6781E-3460-4D63-85E3-36D64E357F71}"/>
          </ac:spMkLst>
        </pc:spChg>
        <pc:spChg chg="mod">
          <ac:chgData name="Siegbert Rudolph" userId="2af4d44886c067cc" providerId="LiveId" clId="{90BB14B0-C7DE-4946-8355-32039392F9D4}" dt="2022-07-08T15:43:05.136" v="47" actId="1076"/>
          <ac:spMkLst>
            <pc:docMk/>
            <pc:sldMk cId="2002025253" sldId="456"/>
            <ac:spMk id="4" creationId="{CC7D387B-7DE1-8FC4-8010-336F097B2D25}"/>
          </ac:spMkLst>
        </pc:spChg>
      </pc:sldChg>
      <pc:sldChg chg="delSp modSp mod">
        <pc:chgData name="Siegbert Rudolph" userId="2af4d44886c067cc" providerId="LiveId" clId="{90BB14B0-C7DE-4946-8355-32039392F9D4}" dt="2022-07-08T15:43:05.151" v="71" actId="1076"/>
        <pc:sldMkLst>
          <pc:docMk/>
          <pc:sldMk cId="1647492060" sldId="607"/>
        </pc:sldMkLst>
        <pc:spChg chg="del">
          <ac:chgData name="Siegbert Rudolph" userId="2af4d44886c067cc" providerId="LiveId" clId="{90BB14B0-C7DE-4946-8355-32039392F9D4}" dt="2021-12-31T10:10:35.095" v="30" actId="478"/>
          <ac:spMkLst>
            <pc:docMk/>
            <pc:sldMk cId="1647492060" sldId="607"/>
            <ac:spMk id="2" creationId="{31D00ABF-2BB8-4D9A-A220-F59C9C725F4F}"/>
          </ac:spMkLst>
        </pc:spChg>
        <pc:spChg chg="mod">
          <ac:chgData name="Siegbert Rudolph" userId="2af4d44886c067cc" providerId="LiveId" clId="{90BB14B0-C7DE-4946-8355-32039392F9D4}" dt="2022-07-08T15:43:05.151" v="71" actId="1076"/>
          <ac:spMkLst>
            <pc:docMk/>
            <pc:sldMk cId="1647492060" sldId="607"/>
            <ac:spMk id="2" creationId="{48BD8D06-C22C-3A23-A5EA-BFBCC73C14F2}"/>
          </ac:spMkLst>
        </pc:spChg>
        <pc:spChg chg="del mod">
          <ac:chgData name="Siegbert Rudolph" userId="2af4d44886c067cc" providerId="LiveId" clId="{90BB14B0-C7DE-4946-8355-32039392F9D4}" dt="2022-07-08T15:43:05.151" v="66" actId="478"/>
          <ac:spMkLst>
            <pc:docMk/>
            <pc:sldMk cId="1647492060" sldId="607"/>
            <ac:spMk id="5" creationId="{04097D20-E7B1-472F-B25D-3AA8D7D4AFC3}"/>
          </ac:spMkLst>
        </pc:spChg>
      </pc:sldChg>
      <pc:sldChg chg="delSp modSp mod">
        <pc:chgData name="Siegbert Rudolph" userId="2af4d44886c067cc" providerId="LiveId" clId="{90BB14B0-C7DE-4946-8355-32039392F9D4}" dt="2022-07-08T15:43:05.136" v="59" actId="1076"/>
        <pc:sldMkLst>
          <pc:docMk/>
          <pc:sldMk cId="1192463389" sldId="625"/>
        </pc:sldMkLst>
        <pc:spChg chg="mod">
          <ac:chgData name="Siegbert Rudolph" userId="2af4d44886c067cc" providerId="LiveId" clId="{90BB14B0-C7DE-4946-8355-32039392F9D4}" dt="2022-07-08T15:43:05.136" v="59" actId="1076"/>
          <ac:spMkLst>
            <pc:docMk/>
            <pc:sldMk cId="1192463389" sldId="625"/>
            <ac:spMk id="2" creationId="{255EC93A-D376-F276-DE5F-ABFB6617E936}"/>
          </ac:spMkLst>
        </pc:spChg>
        <pc:spChg chg="del">
          <ac:chgData name="Siegbert Rudolph" userId="2af4d44886c067cc" providerId="LiveId" clId="{90BB14B0-C7DE-4946-8355-32039392F9D4}" dt="2021-12-31T10:10:35.079" v="18" actId="478"/>
          <ac:spMkLst>
            <pc:docMk/>
            <pc:sldMk cId="1192463389" sldId="625"/>
            <ac:spMk id="2" creationId="{6FE73FBA-C202-4401-86D8-91F122F2A128}"/>
          </ac:spMkLst>
        </pc:spChg>
        <pc:spChg chg="del mod">
          <ac:chgData name="Siegbert Rudolph" userId="2af4d44886c067cc" providerId="LiveId" clId="{90BB14B0-C7DE-4946-8355-32039392F9D4}" dt="2022-07-08T15:43:05.136" v="54" actId="478"/>
          <ac:spMkLst>
            <pc:docMk/>
            <pc:sldMk cId="1192463389" sldId="625"/>
            <ac:spMk id="3" creationId="{863698D4-2A7D-45E2-90C7-222A26EB0BAB}"/>
          </ac:spMkLst>
        </pc:spChg>
      </pc:sldChg>
      <pc:sldChg chg="delSp modSp mod">
        <pc:chgData name="Siegbert Rudolph" userId="2af4d44886c067cc" providerId="LiveId" clId="{90BB14B0-C7DE-4946-8355-32039392F9D4}" dt="2022-07-08T15:43:05.151" v="65" actId="1076"/>
        <pc:sldMkLst>
          <pc:docMk/>
          <pc:sldMk cId="3626542672" sldId="664"/>
        </pc:sldMkLst>
        <pc:spChg chg="mod">
          <ac:chgData name="Siegbert Rudolph" userId="2af4d44886c067cc" providerId="LiveId" clId="{90BB14B0-C7DE-4946-8355-32039392F9D4}" dt="2022-07-08T15:43:05.151" v="65" actId="1076"/>
          <ac:spMkLst>
            <pc:docMk/>
            <pc:sldMk cId="3626542672" sldId="664"/>
            <ac:spMk id="2" creationId="{0A7F4016-47F9-D09F-DB98-E9BE125C8C4A}"/>
          </ac:spMkLst>
        </pc:spChg>
        <pc:spChg chg="del">
          <ac:chgData name="Siegbert Rudolph" userId="2af4d44886c067cc" providerId="LiveId" clId="{90BB14B0-C7DE-4946-8355-32039392F9D4}" dt="2021-12-31T10:10:35.095" v="24" actId="478"/>
          <ac:spMkLst>
            <pc:docMk/>
            <pc:sldMk cId="3626542672" sldId="664"/>
            <ac:spMk id="2" creationId="{4A4F87FE-6E95-4A85-9014-A4BBB6153CC7}"/>
          </ac:spMkLst>
        </pc:spChg>
        <pc:spChg chg="del mod">
          <ac:chgData name="Siegbert Rudolph" userId="2af4d44886c067cc" providerId="LiveId" clId="{90BB14B0-C7DE-4946-8355-32039392F9D4}" dt="2022-07-08T15:43:05.136" v="60" actId="478"/>
          <ac:spMkLst>
            <pc:docMk/>
            <pc:sldMk cId="3626542672" sldId="664"/>
            <ac:spMk id="3" creationId="{C9679596-36DD-4E04-8452-A3727776A332}"/>
          </ac:spMkLst>
        </pc:spChg>
      </pc:sldChg>
      <pc:sldChg chg="delSp modSp mod">
        <pc:chgData name="Siegbert Rudolph" userId="2af4d44886c067cc" providerId="LiveId" clId="{90BB14B0-C7DE-4946-8355-32039392F9D4}" dt="2022-07-08T15:43:05.136" v="53" actId="1076"/>
        <pc:sldMkLst>
          <pc:docMk/>
          <pc:sldMk cId="1860318628" sldId="665"/>
        </pc:sldMkLst>
        <pc:spChg chg="del mod">
          <ac:chgData name="Siegbert Rudolph" userId="2af4d44886c067cc" providerId="LiveId" clId="{90BB14B0-C7DE-4946-8355-32039392F9D4}" dt="2022-07-08T15:43:05.136" v="48" actId="478"/>
          <ac:spMkLst>
            <pc:docMk/>
            <pc:sldMk cId="1860318628" sldId="665"/>
            <ac:spMk id="3" creationId="{87CDC32E-AC7C-4079-898D-CC1EBDD00A86}"/>
          </ac:spMkLst>
        </pc:spChg>
        <pc:spChg chg="del">
          <ac:chgData name="Siegbert Rudolph" userId="2af4d44886c067cc" providerId="LiveId" clId="{90BB14B0-C7DE-4946-8355-32039392F9D4}" dt="2021-12-31T10:10:35.079" v="12" actId="478"/>
          <ac:spMkLst>
            <pc:docMk/>
            <pc:sldMk cId="1860318628" sldId="665"/>
            <ac:spMk id="4" creationId="{C7AE8A23-E0A5-479F-AAD2-1EFE85DD6F07}"/>
          </ac:spMkLst>
        </pc:spChg>
        <pc:spChg chg="mod">
          <ac:chgData name="Siegbert Rudolph" userId="2af4d44886c067cc" providerId="LiveId" clId="{90BB14B0-C7DE-4946-8355-32039392F9D4}" dt="2022-07-08T15:43:05.136" v="53" actId="1076"/>
          <ac:spMkLst>
            <pc:docMk/>
            <pc:sldMk cId="1860318628" sldId="665"/>
            <ac:spMk id="4" creationId="{F1C492C1-AC99-30D8-0C71-52346CF7924F}"/>
          </ac:spMkLst>
        </pc:spChg>
      </pc:sldChg>
    </pc:docChg>
  </pc:docChgLst>
  <pc:docChgLst>
    <pc:chgData name="Siegbert Rudolph" userId="2af4d44886c067cc" providerId="LiveId" clId="{98CA2B11-7F25-417B-B201-17AFCD5BE927}"/>
    <pc:docChg chg="modSld">
      <pc:chgData name="Siegbert Rudolph" userId="2af4d44886c067cc" providerId="LiveId" clId="{98CA2B11-7F25-417B-B201-17AFCD5BE927}" dt="2020-08-02T07:33:15.025" v="29" actId="20577"/>
      <pc:docMkLst>
        <pc:docMk/>
      </pc:docMkLst>
      <pc:sldChg chg="modSp mod">
        <pc:chgData name="Siegbert Rudolph" userId="2af4d44886c067cc" providerId="LiveId" clId="{98CA2B11-7F25-417B-B201-17AFCD5BE927}" dt="2020-08-02T07:33:15.025" v="29" actId="20577"/>
        <pc:sldMkLst>
          <pc:docMk/>
          <pc:sldMk cId="0" sldId="444"/>
        </pc:sldMkLst>
        <pc:spChg chg="mod">
          <ac:chgData name="Siegbert Rudolph" userId="2af4d44886c067cc" providerId="LiveId" clId="{98CA2B11-7F25-417B-B201-17AFCD5BE927}" dt="2020-08-02T07:33:15.025" v="29" actId="20577"/>
          <ac:spMkLst>
            <pc:docMk/>
            <pc:sldMk cId="0" sldId="444"/>
            <ac:spMk id="27" creationId="{00000000-0000-0000-0000-000000000000}"/>
          </ac:spMkLst>
        </pc:spChg>
      </pc:sldChg>
      <pc:sldChg chg="modAnim">
        <pc:chgData name="Siegbert Rudolph" userId="2af4d44886c067cc" providerId="LiveId" clId="{98CA2B11-7F25-417B-B201-17AFCD5BE927}" dt="2020-07-31T10:05:41.482" v="0"/>
        <pc:sldMkLst>
          <pc:docMk/>
          <pc:sldMk cId="2002025253" sldId="456"/>
        </pc:sldMkLst>
      </pc:sldChg>
      <pc:sldChg chg="modAnim">
        <pc:chgData name="Siegbert Rudolph" userId="2af4d44886c067cc" providerId="LiveId" clId="{98CA2B11-7F25-417B-B201-17AFCD5BE927}" dt="2020-07-31T10:06:01.758" v="2"/>
        <pc:sldMkLst>
          <pc:docMk/>
          <pc:sldMk cId="1860318628" sldId="6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149" y="4718966"/>
            <a:ext cx="5442807" cy="38598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149" y="4718966"/>
            <a:ext cx="5442807" cy="38598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6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08.07.2022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426187" y="4975257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13" name="Textfeld 4">
            <a:extLst>
              <a:ext uri="{FF2B5EF4-FFF2-40B4-BE49-F238E27FC236}">
                <a16:creationId xmlns:a16="http://schemas.microsoft.com/office/drawing/2014/main" id="{C040CB9F-0EB8-44C3-B1CE-35F450749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4" name="Textfeld 10">
            <a:extLst>
              <a:ext uri="{FF2B5EF4-FFF2-40B4-BE49-F238E27FC236}">
                <a16:creationId xmlns:a16="http://schemas.microsoft.com/office/drawing/2014/main" id="{3C0B87C3-8BBB-4C26-A4C9-286A79621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55819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</a:t>
            </a:r>
          </a:p>
          <a:p>
            <a:r>
              <a:rPr lang="de-DE" sz="3600" b="1" dirty="0">
                <a:solidFill>
                  <a:prstClr val="black"/>
                </a:solidFill>
                <a:latin typeface="Trebuchet MS" pitchFamily="34" charset="0"/>
              </a:rPr>
              <a:t>Ein Leberwursteis, bitte!</a:t>
            </a:r>
          </a:p>
        </p:txBody>
      </p:sp>
      <p:sp>
        <p:nvSpPr>
          <p:cNvPr id="16" name="Textfeld 12">
            <a:extLst>
              <a:ext uri="{FF2B5EF4-FFF2-40B4-BE49-F238E27FC236}">
                <a16:creationId xmlns:a16="http://schemas.microsoft.com/office/drawing/2014/main" id="{5F845CC2-9532-4C3C-BDC6-865D8A760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26420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Fürther Nachrichten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B3C8597-9DEF-DFEA-A87A-2A2571AC9A38}"/>
              </a:ext>
            </a:extLst>
          </p:cNvPr>
          <p:cNvSpPr txBox="1"/>
          <p:nvPr/>
        </p:nvSpPr>
        <p:spPr>
          <a:xfrm>
            <a:off x="190500" y="6724134"/>
            <a:ext cx="428835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Leberwursteis.pptx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Ein Leberwurst-Eis, bitte!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In einem Eiscafé in Rheinland-Pfalz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bekommen jetzt auch Hunde Eis zum Schlucken.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Marco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Vazzola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aus Birkenfeld verschweigt: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„Ich habe schon seit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Jahren den Bedarf vermisst.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Gerade an kalten Tagen fiel es mir auf: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Hundebesitzer klauten für ihren Hund oft eine extra Kugel Eis.“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So sei ihr die Idee gekommen,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ein Leberwurst-Eis für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</a:rPr>
              <a:t>Vielbeiner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anzurühren.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Letztlich den Ausschlag habe dann sein Mops Romeo bekommen.    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4540313" y="2170980"/>
            <a:ext cx="12215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4540312" y="2195926"/>
            <a:ext cx="122150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648470" y="2097403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Schlecken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3673587" y="2708920"/>
            <a:ext cx="153577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3660757" y="2733866"/>
            <a:ext cx="141529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725415" y="2684458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berichtet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4746581" y="3237297"/>
            <a:ext cx="124131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4795144" y="3262243"/>
            <a:ext cx="114394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823197" y="3214025"/>
            <a:ext cx="1149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bemerkt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1442352" y="3770537"/>
            <a:ext cx="84295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1490915" y="3795483"/>
            <a:ext cx="77682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8017161" y="3740507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heißen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1907704" y="4293096"/>
            <a:ext cx="98333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1956266" y="4318042"/>
            <a:ext cx="90619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909760" y="4276188"/>
            <a:ext cx="1063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kauften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912066" y="4819645"/>
            <a:ext cx="43015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960628" y="4844591"/>
            <a:ext cx="39641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8082884" y="4820314"/>
            <a:ext cx="889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ihm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2813896" y="5354905"/>
            <a:ext cx="129276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2862458" y="5379851"/>
            <a:ext cx="119134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7595379" y="5316565"/>
            <a:ext cx="1377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Vierbeiner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61D557D6-99B5-4933-B984-7E617B07361F}"/>
              </a:ext>
            </a:extLst>
          </p:cNvPr>
          <p:cNvSpPr/>
          <p:nvPr/>
        </p:nvSpPr>
        <p:spPr>
          <a:xfrm>
            <a:off x="6196131" y="5910495"/>
            <a:ext cx="148072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65921B8-0B19-4C19-BB8E-6B743695CCF6}"/>
              </a:ext>
            </a:extLst>
          </p:cNvPr>
          <p:cNvSpPr/>
          <p:nvPr/>
        </p:nvSpPr>
        <p:spPr>
          <a:xfrm>
            <a:off x="6244694" y="5935441"/>
            <a:ext cx="136456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DF2DD7-3CA4-4E2D-96CA-37637854CA7B}"/>
              </a:ext>
            </a:extLst>
          </p:cNvPr>
          <p:cNvSpPr txBox="1"/>
          <p:nvPr/>
        </p:nvSpPr>
        <p:spPr>
          <a:xfrm>
            <a:off x="7667625" y="5860364"/>
            <a:ext cx="130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gegeben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CE9B01D-E347-492F-9A0C-4E6869E45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1036917"/>
            <a:ext cx="8852159" cy="534055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C7D387B-7DE1-8FC4-8010-336F097B2D25}"/>
              </a:ext>
            </a:extLst>
          </p:cNvPr>
          <p:cNvSpPr txBox="1"/>
          <p:nvPr/>
        </p:nvSpPr>
        <p:spPr>
          <a:xfrm>
            <a:off x="190500" y="6724134"/>
            <a:ext cx="428835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Leberwursteis.pptx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39" grpId="0" animBg="1"/>
      <p:bldP spid="40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Diesen Hund hatte er sich im kommenden Jahr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mit seiner Freundin abgelegt.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Denn: „Er hasst Eis so sehr“, sagt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Vazzola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Der Sprecher des Verbandes für das Deutsche Hundeunwesen,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Udo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Kopernik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, gab eine Stellungnahme zu.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Es sei häufig, dass es Eis für Vierbeiner in einer Eisdiele gibt.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Grundsätzlich spreche alles dagegen,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dass Hunde solch eine heiße Leckerei bekämen.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Es komme aber auf die Menge zu.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3563888" y="1100913"/>
            <a:ext cx="143500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3589288" y="1125859"/>
            <a:ext cx="143500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262147" y="1052736"/>
            <a:ext cx="171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vergangenem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2568606" y="1629353"/>
            <a:ext cx="112148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2555776" y="1654299"/>
            <a:ext cx="103351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815183" y="1581176"/>
            <a:ext cx="115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zugelegt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1374906" y="2158920"/>
            <a:ext cx="72785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1423468" y="2183866"/>
            <a:ext cx="67076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8256009" y="2110743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liebt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5391997" y="2692655"/>
            <a:ext cx="19766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5440559" y="2717601"/>
            <a:ext cx="182158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345503" y="2637225"/>
            <a:ext cx="1627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Hundewesen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4633914" y="3216682"/>
            <a:ext cx="51415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4660046" y="3241628"/>
            <a:ext cx="47381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8510886" y="3172906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ab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857403" y="3741763"/>
            <a:ext cx="90085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967408" y="3766709"/>
            <a:ext cx="83018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559675" y="3717032"/>
            <a:ext cx="1413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selten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2771800" y="4293336"/>
            <a:ext cx="75931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2833063" y="4318282"/>
            <a:ext cx="59950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8103723" y="4293096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nichts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61D557D6-99B5-4933-B984-7E617B07361F}"/>
              </a:ext>
            </a:extLst>
          </p:cNvPr>
          <p:cNvSpPr/>
          <p:nvPr/>
        </p:nvSpPr>
        <p:spPr>
          <a:xfrm>
            <a:off x="2817351" y="4809183"/>
            <a:ext cx="74765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65921B8-0B19-4C19-BB8E-6B743695CCF6}"/>
              </a:ext>
            </a:extLst>
          </p:cNvPr>
          <p:cNvSpPr/>
          <p:nvPr/>
        </p:nvSpPr>
        <p:spPr>
          <a:xfrm>
            <a:off x="2831108" y="4834129"/>
            <a:ext cx="68900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DF2DD7-3CA4-4E2D-96CA-37637854CA7B}"/>
              </a:ext>
            </a:extLst>
          </p:cNvPr>
          <p:cNvSpPr txBox="1"/>
          <p:nvPr/>
        </p:nvSpPr>
        <p:spPr>
          <a:xfrm>
            <a:off x="7667625" y="4797152"/>
            <a:ext cx="130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kühle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14DEBDD9-D46C-4B32-A89C-0904AF4BB596}"/>
              </a:ext>
            </a:extLst>
          </p:cNvPr>
          <p:cNvSpPr/>
          <p:nvPr/>
        </p:nvSpPr>
        <p:spPr>
          <a:xfrm>
            <a:off x="3690692" y="5363629"/>
            <a:ext cx="51294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DB31C651-2E7E-41FE-8A8D-B1F838C118ED}"/>
              </a:ext>
            </a:extLst>
          </p:cNvPr>
          <p:cNvSpPr/>
          <p:nvPr/>
        </p:nvSpPr>
        <p:spPr>
          <a:xfrm>
            <a:off x="3739255" y="5388575"/>
            <a:ext cx="47270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162C9E3-1C0D-4CFC-95EE-A4AAB5E4A61C}"/>
              </a:ext>
            </a:extLst>
          </p:cNvPr>
          <p:cNvSpPr txBox="1"/>
          <p:nvPr/>
        </p:nvSpPr>
        <p:spPr>
          <a:xfrm>
            <a:off x="8514092" y="5325289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an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23D230F-198C-4ADE-8D63-1CE5AE9D1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02" y="1026968"/>
            <a:ext cx="8852159" cy="48040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1C492C1-AC99-30D8-0C71-52346CF7924F}"/>
              </a:ext>
            </a:extLst>
          </p:cNvPr>
          <p:cNvSpPr txBox="1"/>
          <p:nvPr/>
        </p:nvSpPr>
        <p:spPr>
          <a:xfrm>
            <a:off x="190500" y="6724134"/>
            <a:ext cx="428835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Leberwursteis.pptx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86031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39" grpId="0" animBg="1"/>
      <p:bldP spid="40" grpId="0" animBg="1"/>
      <p:bldP spid="41" grpId="0"/>
      <p:bldP spid="52" grpId="0" animBg="1"/>
      <p:bldP spid="53" grpId="0" animBg="1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ln>
            <a:miter lim="800000"/>
            <a:headEnd/>
            <a:tailEnd/>
          </a:ln>
        </p:spPr>
        <p:txBody>
          <a:bodyPr rtlCol="0"/>
          <a:lstStyle/>
          <a:p>
            <a:pPr algn="l" eaLnBrk="0" hangingPunct="0">
              <a:defRPr/>
            </a:pPr>
            <a:fld id="{9B05F646-A627-4956-A13F-D49D38D757C4}" type="slidenum">
              <a:rPr lang="de-DE" sz="1200">
                <a:solidFill>
                  <a:prstClr val="black">
                    <a:tint val="75000"/>
                  </a:prstClr>
                </a:solidFill>
              </a:rPr>
              <a:pPr algn="l" eaLnBrk="0" hangingPunct="0">
                <a:defRPr/>
              </a:pPr>
              <a:t>4</a:t>
            </a:fld>
            <a:endParaRPr lang="de-DE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603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1757212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Schnell lesen</a:t>
            </a:r>
          </a:p>
        </p:txBody>
      </p:sp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B6128B8-5A48-4028-9662-8AD629B110BE}" type="slidenum">
              <a:rPr lang="de-DE" altLang="de-DE" sz="800">
                <a:solidFill>
                  <a:srgbClr val="898989"/>
                </a:solidFill>
                <a:latin typeface="Trebuchet MS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81000" y="1002214"/>
            <a:ext cx="313258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Leberwurst-Eis,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bitte!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12474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409133"/>
            <a:ext cx="4307589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Eiscafé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Rheinland-Pfalz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bekommen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jetzt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Hunde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Schle­cken.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5117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402562"/>
            <a:ext cx="4745915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Marco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Vazzola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Birkenfeld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berichtet: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„Ich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Jahren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Bedarf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bemerkt.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52239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3409256"/>
            <a:ext cx="4613764" cy="132343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Gerade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heißen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Tagen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auf: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Hundebesitzer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kauften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ihren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oft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extra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Kugel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Eis."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350963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81000" y="4690459"/>
            <a:ext cx="5453929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ihm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Idee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gekommen,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Leberwurst-Eis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Vierbeiner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anzurühren.</a:t>
            </a:r>
          </a:p>
        </p:txBody>
      </p:sp>
      <p:sp>
        <p:nvSpPr>
          <p:cNvPr id="20" name="dot_5"/>
          <p:cNvSpPr/>
          <p:nvPr/>
        </p:nvSpPr>
        <p:spPr>
          <a:xfrm>
            <a:off x="190500" y="47937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381000" y="5445224"/>
            <a:ext cx="420044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Letztlich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Ausschlag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Mops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„Ro­meo"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gegeben.</a:t>
            </a:r>
          </a:p>
        </p:txBody>
      </p:sp>
      <p:sp>
        <p:nvSpPr>
          <p:cNvPr id="22" name="dot_1"/>
          <p:cNvSpPr/>
          <p:nvPr/>
        </p:nvSpPr>
        <p:spPr>
          <a:xfrm>
            <a:off x="190500" y="556566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55EC93A-D376-F276-DE5F-ABFB6617E936}"/>
              </a:ext>
            </a:extLst>
          </p:cNvPr>
          <p:cNvSpPr txBox="1"/>
          <p:nvPr/>
        </p:nvSpPr>
        <p:spPr>
          <a:xfrm>
            <a:off x="190500" y="6724134"/>
            <a:ext cx="428835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Leberwursteis.pptx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19246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  <p:bldP spid="19" grpId="0" autoUpdateAnimBg="0"/>
      <p:bldP spid="2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1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356350"/>
            <a:ext cx="2133600" cy="365125"/>
          </a:xfrm>
          <a:ln>
            <a:miter lim="800000"/>
            <a:headEnd/>
            <a:tailEnd/>
          </a:ln>
        </p:spPr>
        <p:txBody>
          <a:bodyPr rtlCol="0"/>
          <a:lstStyle/>
          <a:p>
            <a:pPr algn="l" eaLnBrk="0" hangingPunct="0">
              <a:defRPr/>
            </a:pPr>
            <a:fld id="{9B05F646-A627-4956-A13F-D49D38D757C4}" type="slidenum">
              <a:rPr lang="de-DE" sz="1200">
                <a:solidFill>
                  <a:prstClr val="black">
                    <a:tint val="75000"/>
                  </a:prstClr>
                </a:solidFill>
              </a:rPr>
              <a:pPr algn="l" eaLnBrk="0" hangingPunct="0">
                <a:defRPr/>
              </a:pPr>
              <a:t>5</a:t>
            </a:fld>
            <a:endParaRPr lang="de-DE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672" name="Foliennummernplatzhalter 27"/>
          <p:cNvSpPr txBox="1">
            <a:spLocks noGrp="1"/>
          </p:cNvSpPr>
          <p:nvPr/>
        </p:nvSpPr>
        <p:spPr bwMode="auto">
          <a:xfrm>
            <a:off x="5822950" y="133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B6128B8-5A48-4028-9662-8AD629B110BE}" type="slidenum">
              <a:rPr lang="de-DE" altLang="de-DE" sz="800">
                <a:solidFill>
                  <a:srgbClr val="898989"/>
                </a:solidFill>
                <a:latin typeface="Trebuchet MS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Nächste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1" name="Rechteck 7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81000" y="1124744"/>
            <a:ext cx="3575018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Diesen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Hund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hatte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vergangenen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seiner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Freundin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zuge­legt.</a:t>
            </a:r>
          </a:p>
        </p:txBody>
      </p:sp>
      <p:sp>
        <p:nvSpPr>
          <p:cNvPr id="24" name="dot_2"/>
          <p:cNvSpPr/>
          <p:nvPr/>
        </p:nvSpPr>
        <p:spPr>
          <a:xfrm>
            <a:off x="190500" y="124288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381000" y="2204864"/>
            <a:ext cx="493506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Denn: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„Er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liebt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Eis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sehr",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sagt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Vazzola.</a:t>
            </a:r>
          </a:p>
        </p:txBody>
      </p:sp>
      <p:sp>
        <p:nvSpPr>
          <p:cNvPr id="26" name="dot_3"/>
          <p:cNvSpPr/>
          <p:nvPr/>
        </p:nvSpPr>
        <p:spPr>
          <a:xfrm>
            <a:off x="190500" y="23115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381000" y="2708920"/>
            <a:ext cx="5489003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Sprecher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Verbandes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Deutsche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Hundewesen,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Udo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Kopernik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gab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Stellungnahme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ab.</a:t>
            </a:r>
          </a:p>
        </p:txBody>
      </p:sp>
      <p:sp>
        <p:nvSpPr>
          <p:cNvPr id="28" name="dot_4"/>
          <p:cNvSpPr/>
          <p:nvPr/>
        </p:nvSpPr>
        <p:spPr>
          <a:xfrm>
            <a:off x="190500" y="282245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381000" y="3748970"/>
            <a:ext cx="5603009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selten,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Vierbeiner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Eisdiele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gibt.</a:t>
            </a:r>
          </a:p>
        </p:txBody>
      </p:sp>
      <p:sp>
        <p:nvSpPr>
          <p:cNvPr id="30" name="dot_5"/>
          <p:cNvSpPr/>
          <p:nvPr/>
        </p:nvSpPr>
        <p:spPr>
          <a:xfrm>
            <a:off x="190500" y="385857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381000" y="4509120"/>
            <a:ext cx="567174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Grundsätzlich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spreche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dagegen,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Hun­de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solch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kühle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Leckerei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bekämen.</a:t>
            </a:r>
          </a:p>
        </p:txBody>
      </p:sp>
      <p:sp>
        <p:nvSpPr>
          <p:cNvPr id="32" name="dot_6"/>
          <p:cNvSpPr/>
          <p:nvPr/>
        </p:nvSpPr>
        <p:spPr>
          <a:xfrm>
            <a:off x="190500" y="46244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381000" y="5405154"/>
            <a:ext cx="406072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komme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aber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Menge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an.</a:t>
            </a:r>
          </a:p>
        </p:txBody>
      </p:sp>
      <p:sp>
        <p:nvSpPr>
          <p:cNvPr id="34" name="dot_7"/>
          <p:cNvSpPr/>
          <p:nvPr/>
        </p:nvSpPr>
        <p:spPr>
          <a:xfrm>
            <a:off x="190500" y="548694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4">
            <a:extLst>
              <a:ext uri="{FF2B5EF4-FFF2-40B4-BE49-F238E27FC236}">
                <a16:creationId xmlns:a16="http://schemas.microsoft.com/office/drawing/2014/main" id="{7F0CB615-6592-42AD-9B55-20FBEC623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757212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Schnell lesen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A7F4016-47F9-D09F-DB98-E9BE125C8C4A}"/>
              </a:ext>
            </a:extLst>
          </p:cNvPr>
          <p:cNvSpPr txBox="1"/>
          <p:nvPr/>
        </p:nvSpPr>
        <p:spPr>
          <a:xfrm>
            <a:off x="190500" y="6724134"/>
            <a:ext cx="428835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Leberwursteis.pptx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62654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 autoUpdateAnimBg="0"/>
      <p:bldP spid="27" grpId="0" autoUpdateAnimBg="0"/>
      <p:bldP spid="29" grpId="0" autoUpdateAnimBg="0"/>
      <p:bldP spid="31" grpId="0" autoUpdateAnimBg="0"/>
      <p:bldP spid="3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1" name="Rechteck 20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>
                <a:solidFill>
                  <a:prstClr val="black"/>
                </a:solidFill>
              </a:rPr>
              <a:t>Vorherige Seite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" name="Textfeld 4">
            <a:extLst>
              <a:ext uri="{FF2B5EF4-FFF2-40B4-BE49-F238E27FC236}">
                <a16:creationId xmlns:a16="http://schemas.microsoft.com/office/drawing/2014/main" id="{BC9C8DA7-2935-4664-B2C9-177CC6530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</a:t>
            </a:r>
            <a:r>
              <a:rPr lang="de-DE" altLang="de-DE" sz="2000" b="1">
                <a:solidFill>
                  <a:prstClr val="black"/>
                </a:solidFill>
                <a:latin typeface="Trebuchet MS" pitchFamily="34" charset="0"/>
              </a:rPr>
              <a:t>macht gescheit!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8BD8D06-C22C-3A23-A5EA-BFBCC73C14F2}"/>
              </a:ext>
            </a:extLst>
          </p:cNvPr>
          <p:cNvSpPr txBox="1"/>
          <p:nvPr/>
        </p:nvSpPr>
        <p:spPr>
          <a:xfrm>
            <a:off x="190500" y="6724134"/>
            <a:ext cx="428835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Leberwursteis.pptx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645</Words>
  <Application>Microsoft Office PowerPoint</Application>
  <PresentationFormat>Bildschirmpräsentation (4:3)</PresentationFormat>
  <Paragraphs>113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6</vt:i4>
      </vt:variant>
    </vt:vector>
  </HeadingPairs>
  <TitlesOfParts>
    <vt:vector size="17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1076</cp:revision>
  <cp:lastPrinted>2020-07-31T06:14:58Z</cp:lastPrinted>
  <dcterms:created xsi:type="dcterms:W3CDTF">2012-08-26T07:44:46Z</dcterms:created>
  <dcterms:modified xsi:type="dcterms:W3CDTF">2022-07-08T15:43:05Z</dcterms:modified>
</cp:coreProperties>
</file>