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6"/>
  </p:notesMasterIdLst>
  <p:sldIdLst>
    <p:sldId id="444" r:id="rId8"/>
    <p:sldId id="456" r:id="rId9"/>
    <p:sldId id="457" r:id="rId10"/>
    <p:sldId id="458" r:id="rId11"/>
    <p:sldId id="593" r:id="rId12"/>
    <p:sldId id="594" r:id="rId13"/>
    <p:sldId id="595" r:id="rId14"/>
    <p:sldId id="334" r:id="rId15"/>
  </p:sldIdLst>
  <p:sldSz cx="9144000" cy="6858000" type="screen4x3"/>
  <p:notesSz cx="6735763" cy="98663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00F62F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961" autoAdjust="0"/>
    <p:restoredTop sz="94660"/>
  </p:normalViewPr>
  <p:slideViewPr>
    <p:cSldViewPr>
      <p:cViewPr varScale="1">
        <p:scale>
          <a:sx n="72" d="100"/>
          <a:sy n="72" d="100"/>
        </p:scale>
        <p:origin x="58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6/11/relationships/changesInfo" Target="changesInfos/changesInfo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1E97356B-6C38-4F2A-AD28-F9644B05D1FC}"/>
    <pc:docChg chg="undo custSel addSld delSld modSld">
      <pc:chgData name="Siegbert Rudolph" userId="2af4d44886c067cc" providerId="LiveId" clId="{1E97356B-6C38-4F2A-AD28-F9644B05D1FC}" dt="2020-08-02T07:33:29.196" v="3543" actId="20577"/>
      <pc:docMkLst>
        <pc:docMk/>
      </pc:docMkLst>
      <pc:sldChg chg="modSp mod">
        <pc:chgData name="Siegbert Rudolph" userId="2af4d44886c067cc" providerId="LiveId" clId="{1E97356B-6C38-4F2A-AD28-F9644B05D1FC}" dt="2020-08-02T07:33:29.196" v="3543" actId="20577"/>
        <pc:sldMkLst>
          <pc:docMk/>
          <pc:sldMk cId="0" sldId="296"/>
        </pc:sldMkLst>
        <pc:spChg chg="mod">
          <ac:chgData name="Siegbert Rudolph" userId="2af4d44886c067cc" providerId="LiveId" clId="{1E97356B-6C38-4F2A-AD28-F9644B05D1FC}" dt="2020-08-02T07:33:29.196" v="3543" actId="20577"/>
          <ac:spMkLst>
            <pc:docMk/>
            <pc:sldMk cId="0" sldId="296"/>
            <ac:spMk id="19464" creationId="{00000000-0000-0000-0000-000000000000}"/>
          </ac:spMkLst>
        </pc:spChg>
      </pc:sldChg>
      <pc:sldChg chg="addSp delSp modSp del mod">
        <pc:chgData name="Siegbert Rudolph" userId="2af4d44886c067cc" providerId="LiveId" clId="{1E97356B-6C38-4F2A-AD28-F9644B05D1FC}" dt="2020-07-31T09:33:25.718" v="3179" actId="47"/>
        <pc:sldMkLst>
          <pc:docMk/>
          <pc:sldMk cId="0" sldId="299"/>
        </pc:sldMkLst>
        <pc:spChg chg="add del mod">
          <ac:chgData name="Siegbert Rudolph" userId="2af4d44886c067cc" providerId="LiveId" clId="{1E97356B-6C38-4F2A-AD28-F9644B05D1FC}" dt="2020-07-31T09:13:18.528" v="1647"/>
          <ac:spMkLst>
            <pc:docMk/>
            <pc:sldMk cId="0" sldId="299"/>
            <ac:spMk id="3" creationId="{041FF265-7303-4811-9E19-A3599DD1C4C2}"/>
          </ac:spMkLst>
        </pc:spChg>
        <pc:spChg chg="add del mod">
          <ac:chgData name="Siegbert Rudolph" userId="2af4d44886c067cc" providerId="LiveId" clId="{1E97356B-6C38-4F2A-AD28-F9644B05D1FC}" dt="2020-07-31T09:13:22.165" v="1664"/>
          <ac:spMkLst>
            <pc:docMk/>
            <pc:sldMk cId="0" sldId="299"/>
            <ac:spMk id="4" creationId="{CB9D4161-3D49-4301-9ECC-0732192D14F8}"/>
          </ac:spMkLst>
        </pc:spChg>
        <pc:spChg chg="add del mod">
          <ac:chgData name="Siegbert Rudolph" userId="2af4d44886c067cc" providerId="LiveId" clId="{1E97356B-6C38-4F2A-AD28-F9644B05D1FC}" dt="2020-07-31T09:13:29.055" v="1681"/>
          <ac:spMkLst>
            <pc:docMk/>
            <pc:sldMk cId="0" sldId="299"/>
            <ac:spMk id="5" creationId="{7E8E4206-EE8C-4904-A986-2FAD39D95E5E}"/>
          </ac:spMkLst>
        </pc:spChg>
        <pc:spChg chg="add del mod">
          <ac:chgData name="Siegbert Rudolph" userId="2af4d44886c067cc" providerId="LiveId" clId="{1E97356B-6C38-4F2A-AD28-F9644B05D1FC}" dt="2020-07-31T09:13:31.657" v="1698"/>
          <ac:spMkLst>
            <pc:docMk/>
            <pc:sldMk cId="0" sldId="299"/>
            <ac:spMk id="6" creationId="{9E53FE63-0C90-4405-A739-07D91A1312D8}"/>
          </ac:spMkLst>
        </pc:spChg>
        <pc:spChg chg="add del mod">
          <ac:chgData name="Siegbert Rudolph" userId="2af4d44886c067cc" providerId="LiveId" clId="{1E97356B-6C38-4F2A-AD28-F9644B05D1FC}" dt="2020-07-31T09:13:38.552" v="1715"/>
          <ac:spMkLst>
            <pc:docMk/>
            <pc:sldMk cId="0" sldId="299"/>
            <ac:spMk id="7" creationId="{C4D2FC3D-3F8D-4FE1-8D07-F4B96ACE51C0}"/>
          </ac:spMkLst>
        </pc:spChg>
        <pc:spChg chg="add del mod">
          <ac:chgData name="Siegbert Rudolph" userId="2af4d44886c067cc" providerId="LiveId" clId="{1E97356B-6C38-4F2A-AD28-F9644B05D1FC}" dt="2020-07-31T09:13:39.651" v="1732"/>
          <ac:spMkLst>
            <pc:docMk/>
            <pc:sldMk cId="0" sldId="299"/>
            <ac:spMk id="8" creationId="{11AA71AE-B661-4E31-A906-C608A4D4D413}"/>
          </ac:spMkLst>
        </pc:spChg>
        <pc:spChg chg="add del mod">
          <ac:chgData name="Siegbert Rudolph" userId="2af4d44886c067cc" providerId="LiveId" clId="{1E97356B-6C38-4F2A-AD28-F9644B05D1FC}" dt="2020-07-31T09:13:42.862" v="1740"/>
          <ac:spMkLst>
            <pc:docMk/>
            <pc:sldMk cId="0" sldId="299"/>
            <ac:spMk id="9" creationId="{7D25C0B9-D5B2-4D5D-A28D-7BB1DCE6D3AA}"/>
          </ac:spMkLst>
        </pc:spChg>
        <pc:spChg chg="add del mod">
          <ac:chgData name="Siegbert Rudolph" userId="2af4d44886c067cc" providerId="LiveId" clId="{1E97356B-6C38-4F2A-AD28-F9644B05D1FC}" dt="2020-07-31T09:13:45.759" v="1757"/>
          <ac:spMkLst>
            <pc:docMk/>
            <pc:sldMk cId="0" sldId="299"/>
            <ac:spMk id="10" creationId="{A98F51E9-FA98-4BB7-BB8C-53832B39AFFD}"/>
          </ac:spMkLst>
        </pc:spChg>
        <pc:spChg chg="add mod">
          <ac:chgData name="Siegbert Rudolph" userId="2af4d44886c067cc" providerId="LiveId" clId="{1E97356B-6C38-4F2A-AD28-F9644B05D1FC}" dt="2020-07-31T09:13:45.767" v="1768" actId="947"/>
          <ac:spMkLst>
            <pc:docMk/>
            <pc:sldMk cId="0" sldId="299"/>
            <ac:spMk id="11" creationId="{425879B5-6857-492B-BA00-B0449560BC88}"/>
          </ac:spMkLst>
        </pc:spChg>
        <pc:spChg chg="mod">
          <ac:chgData name="Siegbert Rudolph" userId="2af4d44886c067cc" providerId="LiveId" clId="{1E97356B-6C38-4F2A-AD28-F9644B05D1FC}" dt="2020-07-31T09:13:15.064" v="1645" actId="208"/>
          <ac:spMkLst>
            <pc:docMk/>
            <pc:sldMk cId="0" sldId="299"/>
            <ac:spMk id="85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3:15.063" v="1644" actId="20577"/>
          <ac:spMkLst>
            <pc:docMk/>
            <pc:sldMk cId="0" sldId="299"/>
            <ac:spMk id="90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3:18.538" v="1662" actId="208"/>
          <ac:spMkLst>
            <pc:docMk/>
            <pc:sldMk cId="0" sldId="299"/>
            <ac:spMk id="95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3:18.537" v="1661" actId="20577"/>
          <ac:spMkLst>
            <pc:docMk/>
            <pc:sldMk cId="0" sldId="299"/>
            <ac:spMk id="102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3:22.174" v="1679" actId="208"/>
          <ac:spMkLst>
            <pc:docMk/>
            <pc:sldMk cId="0" sldId="299"/>
            <ac:spMk id="111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3:22.174" v="1678" actId="20577"/>
          <ac:spMkLst>
            <pc:docMk/>
            <pc:sldMk cId="0" sldId="299"/>
            <ac:spMk id="113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3:29.064" v="1696" actId="208"/>
          <ac:spMkLst>
            <pc:docMk/>
            <pc:sldMk cId="0" sldId="299"/>
            <ac:spMk id="119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3:29.064" v="1695" actId="20577"/>
          <ac:spMkLst>
            <pc:docMk/>
            <pc:sldMk cId="0" sldId="299"/>
            <ac:spMk id="123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3:31.666" v="1713" actId="208"/>
          <ac:spMkLst>
            <pc:docMk/>
            <pc:sldMk cId="0" sldId="299"/>
            <ac:spMk id="127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3:31.666" v="1712" actId="20577"/>
          <ac:spMkLst>
            <pc:docMk/>
            <pc:sldMk cId="0" sldId="299"/>
            <ac:spMk id="136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3:38.561" v="1730" actId="208"/>
          <ac:spMkLst>
            <pc:docMk/>
            <pc:sldMk cId="0" sldId="299"/>
            <ac:spMk id="140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3:38.561" v="1729" actId="20577"/>
          <ac:spMkLst>
            <pc:docMk/>
            <pc:sldMk cId="0" sldId="299"/>
            <ac:spMk id="145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3:42.872" v="1755" actId="208"/>
          <ac:spMkLst>
            <pc:docMk/>
            <pc:sldMk cId="0" sldId="299"/>
            <ac:spMk id="151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3:42.871" v="1754" actId="20577"/>
          <ac:spMkLst>
            <pc:docMk/>
            <pc:sldMk cId="0" sldId="299"/>
            <ac:spMk id="154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3:45.769" v="1772" actId="208"/>
          <ac:spMkLst>
            <pc:docMk/>
            <pc:sldMk cId="0" sldId="299"/>
            <ac:spMk id="158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3:45.769" v="1771" actId="20577"/>
          <ac:spMkLst>
            <pc:docMk/>
            <pc:sldMk cId="0" sldId="299"/>
            <ac:spMk id="163" creationId="{00000000-0000-0000-0000-000000000000}"/>
          </ac:spMkLst>
        </pc:spChg>
      </pc:sldChg>
      <pc:sldChg chg="addSp delSp modSp del mod">
        <pc:chgData name="Siegbert Rudolph" userId="2af4d44886c067cc" providerId="LiveId" clId="{1E97356B-6C38-4F2A-AD28-F9644B05D1FC}" dt="2020-07-31T09:33:26.678" v="3180" actId="47"/>
        <pc:sldMkLst>
          <pc:docMk/>
          <pc:sldMk cId="0" sldId="300"/>
        </pc:sldMkLst>
        <pc:spChg chg="add del mod">
          <ac:chgData name="Siegbert Rudolph" userId="2af4d44886c067cc" providerId="LiveId" clId="{1E97356B-6C38-4F2A-AD28-F9644B05D1FC}" dt="2020-07-31T09:13:51.775" v="1789"/>
          <ac:spMkLst>
            <pc:docMk/>
            <pc:sldMk cId="0" sldId="300"/>
            <ac:spMk id="3" creationId="{0BA3FA01-3C9E-4913-A7AE-A3ED2EF15F0C}"/>
          </ac:spMkLst>
        </pc:spChg>
        <pc:spChg chg="add del mod">
          <ac:chgData name="Siegbert Rudolph" userId="2af4d44886c067cc" providerId="LiveId" clId="{1E97356B-6C38-4F2A-AD28-F9644B05D1FC}" dt="2020-07-31T09:13:55.791" v="1806"/>
          <ac:spMkLst>
            <pc:docMk/>
            <pc:sldMk cId="0" sldId="300"/>
            <ac:spMk id="4" creationId="{C7FE4E22-2BDF-446A-856D-FE20E5C462BE}"/>
          </ac:spMkLst>
        </pc:spChg>
        <pc:spChg chg="add del mod">
          <ac:chgData name="Siegbert Rudolph" userId="2af4d44886c067cc" providerId="LiveId" clId="{1E97356B-6C38-4F2A-AD28-F9644B05D1FC}" dt="2020-07-31T09:14:00.469" v="1823"/>
          <ac:spMkLst>
            <pc:docMk/>
            <pc:sldMk cId="0" sldId="300"/>
            <ac:spMk id="5" creationId="{707FE61E-0055-405F-822D-CF21898268FB}"/>
          </ac:spMkLst>
        </pc:spChg>
        <pc:spChg chg="add del mod">
          <ac:chgData name="Siegbert Rudolph" userId="2af4d44886c067cc" providerId="LiveId" clId="{1E97356B-6C38-4F2A-AD28-F9644B05D1FC}" dt="2020-07-31T09:14:03.249" v="1840"/>
          <ac:spMkLst>
            <pc:docMk/>
            <pc:sldMk cId="0" sldId="300"/>
            <ac:spMk id="6" creationId="{5F669996-45E3-49FA-AF11-5A9AA1DCA09B}"/>
          </ac:spMkLst>
        </pc:spChg>
        <pc:spChg chg="add del mod">
          <ac:chgData name="Siegbert Rudolph" userId="2af4d44886c067cc" providerId="LiveId" clId="{1E97356B-6C38-4F2A-AD28-F9644B05D1FC}" dt="2020-07-31T09:14:04.639" v="1857"/>
          <ac:spMkLst>
            <pc:docMk/>
            <pc:sldMk cId="0" sldId="300"/>
            <ac:spMk id="7" creationId="{E0998FF8-85B7-46B7-A21A-DD2B35F17DA9}"/>
          </ac:spMkLst>
        </pc:spChg>
        <pc:spChg chg="add del mod">
          <ac:chgData name="Siegbert Rudolph" userId="2af4d44886c067cc" providerId="LiveId" clId="{1E97356B-6C38-4F2A-AD28-F9644B05D1FC}" dt="2020-07-31T09:14:07.079" v="1874"/>
          <ac:spMkLst>
            <pc:docMk/>
            <pc:sldMk cId="0" sldId="300"/>
            <ac:spMk id="8" creationId="{54C1161D-7233-4DB2-8AD3-8CC1025958E6}"/>
          </ac:spMkLst>
        </pc:spChg>
        <pc:spChg chg="add del mod">
          <ac:chgData name="Siegbert Rudolph" userId="2af4d44886c067cc" providerId="LiveId" clId="{1E97356B-6C38-4F2A-AD28-F9644B05D1FC}" dt="2020-07-31T09:14:09.951" v="1891"/>
          <ac:spMkLst>
            <pc:docMk/>
            <pc:sldMk cId="0" sldId="300"/>
            <ac:spMk id="9" creationId="{AD6EC840-724B-4124-9F47-BC605737C6D8}"/>
          </ac:spMkLst>
        </pc:spChg>
        <pc:spChg chg="add del mod">
          <ac:chgData name="Siegbert Rudolph" userId="2af4d44886c067cc" providerId="LiveId" clId="{1E97356B-6C38-4F2A-AD28-F9644B05D1FC}" dt="2020-07-31T09:14:16.337" v="1908"/>
          <ac:spMkLst>
            <pc:docMk/>
            <pc:sldMk cId="0" sldId="300"/>
            <ac:spMk id="10" creationId="{5A4C4836-0207-4076-B952-FA5287A5123F}"/>
          </ac:spMkLst>
        </pc:spChg>
        <pc:spChg chg="add mod">
          <ac:chgData name="Siegbert Rudolph" userId="2af4d44886c067cc" providerId="LiveId" clId="{1E97356B-6C38-4F2A-AD28-F9644B05D1FC}" dt="2020-07-31T09:14:16.344" v="1919" actId="947"/>
          <ac:spMkLst>
            <pc:docMk/>
            <pc:sldMk cId="0" sldId="300"/>
            <ac:spMk id="11" creationId="{11080E68-FEEA-4AB0-B269-9FAD46C9A7E2}"/>
          </ac:spMkLst>
        </pc:spChg>
        <pc:spChg chg="mod">
          <ac:chgData name="Siegbert Rudolph" userId="2af4d44886c067cc" providerId="LiveId" clId="{1E97356B-6C38-4F2A-AD28-F9644B05D1FC}" dt="2020-07-31T09:13:49.684" v="1787" actId="208"/>
          <ac:spMkLst>
            <pc:docMk/>
            <pc:sldMk cId="0" sldId="300"/>
            <ac:spMk id="153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3:49.684" v="1786" actId="20577"/>
          <ac:spMkLst>
            <pc:docMk/>
            <pc:sldMk cId="0" sldId="300"/>
            <ac:spMk id="170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3:51.784" v="1804" actId="208"/>
          <ac:spMkLst>
            <pc:docMk/>
            <pc:sldMk cId="0" sldId="300"/>
            <ac:spMk id="179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3:51.784" v="1803" actId="20577"/>
          <ac:spMkLst>
            <pc:docMk/>
            <pc:sldMk cId="0" sldId="300"/>
            <ac:spMk id="185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3:55.801" v="1821" actId="208"/>
          <ac:spMkLst>
            <pc:docMk/>
            <pc:sldMk cId="0" sldId="300"/>
            <ac:spMk id="191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3:55.800" v="1820" actId="20577"/>
          <ac:spMkLst>
            <pc:docMk/>
            <pc:sldMk cId="0" sldId="300"/>
            <ac:spMk id="195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00.478" v="1838" actId="208"/>
          <ac:spMkLst>
            <pc:docMk/>
            <pc:sldMk cId="0" sldId="300"/>
            <ac:spMk id="207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00.478" v="1837" actId="20577"/>
          <ac:spMkLst>
            <pc:docMk/>
            <pc:sldMk cId="0" sldId="300"/>
            <ac:spMk id="209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03.258" v="1855" actId="208"/>
          <ac:spMkLst>
            <pc:docMk/>
            <pc:sldMk cId="0" sldId="300"/>
            <ac:spMk id="214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03.257" v="1854" actId="20577"/>
          <ac:spMkLst>
            <pc:docMk/>
            <pc:sldMk cId="0" sldId="300"/>
            <ac:spMk id="217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04.648" v="1872" actId="208"/>
          <ac:spMkLst>
            <pc:docMk/>
            <pc:sldMk cId="0" sldId="300"/>
            <ac:spMk id="221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04.647" v="1871" actId="20577"/>
          <ac:spMkLst>
            <pc:docMk/>
            <pc:sldMk cId="0" sldId="300"/>
            <ac:spMk id="227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07.088" v="1889" actId="208"/>
          <ac:spMkLst>
            <pc:docMk/>
            <pc:sldMk cId="0" sldId="300"/>
            <ac:spMk id="233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07.088" v="1888" actId="20577"/>
          <ac:spMkLst>
            <pc:docMk/>
            <pc:sldMk cId="0" sldId="300"/>
            <ac:spMk id="235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09.960" v="1906" actId="208"/>
          <ac:spMkLst>
            <pc:docMk/>
            <pc:sldMk cId="0" sldId="300"/>
            <ac:spMk id="240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09.960" v="1905" actId="20577"/>
          <ac:spMkLst>
            <pc:docMk/>
            <pc:sldMk cId="0" sldId="300"/>
            <ac:spMk id="247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16.346" v="1923" actId="208"/>
          <ac:spMkLst>
            <pc:docMk/>
            <pc:sldMk cId="0" sldId="300"/>
            <ac:spMk id="257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16.346" v="1922" actId="20577"/>
          <ac:spMkLst>
            <pc:docMk/>
            <pc:sldMk cId="0" sldId="300"/>
            <ac:spMk id="264" creationId="{00000000-0000-0000-0000-000000000000}"/>
          </ac:spMkLst>
        </pc:spChg>
      </pc:sldChg>
      <pc:sldChg chg="addSp delSp modSp del mod">
        <pc:chgData name="Siegbert Rudolph" userId="2af4d44886c067cc" providerId="LiveId" clId="{1E97356B-6C38-4F2A-AD28-F9644B05D1FC}" dt="2020-07-31T09:33:27.495" v="3181" actId="47"/>
        <pc:sldMkLst>
          <pc:docMk/>
          <pc:sldMk cId="0" sldId="301"/>
        </pc:sldMkLst>
        <pc:spChg chg="add del mod">
          <ac:chgData name="Siegbert Rudolph" userId="2af4d44886c067cc" providerId="LiveId" clId="{1E97356B-6C38-4F2A-AD28-F9644B05D1FC}" dt="2020-07-31T09:14:28.956" v="1940"/>
          <ac:spMkLst>
            <pc:docMk/>
            <pc:sldMk cId="0" sldId="301"/>
            <ac:spMk id="3" creationId="{96FD66DD-FEBD-4754-8F4A-7501C0208369}"/>
          </ac:spMkLst>
        </pc:spChg>
        <pc:spChg chg="add del mod">
          <ac:chgData name="Siegbert Rudolph" userId="2af4d44886c067cc" providerId="LiveId" clId="{1E97356B-6C38-4F2A-AD28-F9644B05D1FC}" dt="2020-07-31T09:14:31.627" v="1957"/>
          <ac:spMkLst>
            <pc:docMk/>
            <pc:sldMk cId="0" sldId="301"/>
            <ac:spMk id="4" creationId="{F83C4859-4B5B-4605-9243-83E05F4D8B5C}"/>
          </ac:spMkLst>
        </pc:spChg>
        <pc:spChg chg="add del mod">
          <ac:chgData name="Siegbert Rudolph" userId="2af4d44886c067cc" providerId="LiveId" clId="{1E97356B-6C38-4F2A-AD28-F9644B05D1FC}" dt="2020-07-31T09:14:37.773" v="1974"/>
          <ac:spMkLst>
            <pc:docMk/>
            <pc:sldMk cId="0" sldId="301"/>
            <ac:spMk id="5" creationId="{0BE37EC4-2C2C-4D16-8764-A72E71CD33B5}"/>
          </ac:spMkLst>
        </pc:spChg>
        <pc:spChg chg="add del mod">
          <ac:chgData name="Siegbert Rudolph" userId="2af4d44886c067cc" providerId="LiveId" clId="{1E97356B-6C38-4F2A-AD28-F9644B05D1FC}" dt="2020-07-31T09:14:40.985" v="1991"/>
          <ac:spMkLst>
            <pc:docMk/>
            <pc:sldMk cId="0" sldId="301"/>
            <ac:spMk id="6" creationId="{EE707FAA-FB8B-4B7C-B7AB-055D4E58AFAE}"/>
          </ac:spMkLst>
        </pc:spChg>
        <pc:spChg chg="add del mod">
          <ac:chgData name="Siegbert Rudolph" userId="2af4d44886c067cc" providerId="LiveId" clId="{1E97356B-6C38-4F2A-AD28-F9644B05D1FC}" dt="2020-07-31T09:14:48.737" v="2008"/>
          <ac:spMkLst>
            <pc:docMk/>
            <pc:sldMk cId="0" sldId="301"/>
            <ac:spMk id="7" creationId="{67B5EC9A-1D3E-45FE-B7F1-3EDF892FD7F1}"/>
          </ac:spMkLst>
        </pc:spChg>
        <pc:spChg chg="add del mod">
          <ac:chgData name="Siegbert Rudolph" userId="2af4d44886c067cc" providerId="LiveId" clId="{1E97356B-6C38-4F2A-AD28-F9644B05D1FC}" dt="2020-07-31T09:14:52.637" v="2025"/>
          <ac:spMkLst>
            <pc:docMk/>
            <pc:sldMk cId="0" sldId="301"/>
            <ac:spMk id="8" creationId="{F0919782-E663-4F69-B8B6-43D546E64520}"/>
          </ac:spMkLst>
        </pc:spChg>
        <pc:spChg chg="add del mod">
          <ac:chgData name="Siegbert Rudolph" userId="2af4d44886c067cc" providerId="LiveId" clId="{1E97356B-6C38-4F2A-AD28-F9644B05D1FC}" dt="2020-07-31T09:14:56.073" v="2042"/>
          <ac:spMkLst>
            <pc:docMk/>
            <pc:sldMk cId="0" sldId="301"/>
            <ac:spMk id="9" creationId="{5F8E06F5-169E-4E2B-B5D8-253A60C59E79}"/>
          </ac:spMkLst>
        </pc:spChg>
        <pc:spChg chg="mod">
          <ac:chgData name="Siegbert Rudolph" userId="2af4d44886c067cc" providerId="LiveId" clId="{1E97356B-6C38-4F2A-AD28-F9644B05D1FC}" dt="2020-07-31T09:14:21.426" v="1938" actId="208"/>
          <ac:spMkLst>
            <pc:docMk/>
            <pc:sldMk cId="0" sldId="301"/>
            <ac:spMk id="16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21.426" v="1937" actId="20577"/>
          <ac:spMkLst>
            <pc:docMk/>
            <pc:sldMk cId="0" sldId="301"/>
            <ac:spMk id="17" creationId="{00000000-0000-0000-0000-000000000000}"/>
          </ac:spMkLst>
        </pc:spChg>
        <pc:spChg chg="add del mod">
          <ac:chgData name="Siegbert Rudolph" userId="2af4d44886c067cc" providerId="LiveId" clId="{1E97356B-6C38-4F2A-AD28-F9644B05D1FC}" dt="2020-07-31T09:15:01.897" v="2059"/>
          <ac:spMkLst>
            <pc:docMk/>
            <pc:sldMk cId="0" sldId="301"/>
            <ac:spMk id="18" creationId="{5BF76736-EA60-4179-835E-8012BF17194D}"/>
          </ac:spMkLst>
        </pc:spChg>
        <pc:spChg chg="add mod">
          <ac:chgData name="Siegbert Rudolph" userId="2af4d44886c067cc" providerId="LiveId" clId="{1E97356B-6C38-4F2A-AD28-F9644B05D1FC}" dt="2020-07-31T09:15:01.904" v="2070" actId="947"/>
          <ac:spMkLst>
            <pc:docMk/>
            <pc:sldMk cId="0" sldId="301"/>
            <ac:spMk id="25" creationId="{453620B2-DCE6-4CB8-A8E6-302777A85EB9}"/>
          </ac:spMkLst>
        </pc:spChg>
        <pc:spChg chg="mod">
          <ac:chgData name="Siegbert Rudolph" userId="2af4d44886c067cc" providerId="LiveId" clId="{1E97356B-6C38-4F2A-AD28-F9644B05D1FC}" dt="2020-07-31T09:14:28.965" v="1955" actId="208"/>
          <ac:spMkLst>
            <pc:docMk/>
            <pc:sldMk cId="0" sldId="301"/>
            <ac:spMk id="28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28.965" v="1954" actId="20577"/>
          <ac:spMkLst>
            <pc:docMk/>
            <pc:sldMk cId="0" sldId="301"/>
            <ac:spMk id="33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31.636" v="1972" actId="208"/>
          <ac:spMkLst>
            <pc:docMk/>
            <pc:sldMk cId="0" sldId="301"/>
            <ac:spMk id="41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31.636" v="1971" actId="20577"/>
          <ac:spMkLst>
            <pc:docMk/>
            <pc:sldMk cId="0" sldId="301"/>
            <ac:spMk id="43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37.782" v="1989" actId="208"/>
          <ac:spMkLst>
            <pc:docMk/>
            <pc:sldMk cId="0" sldId="301"/>
            <ac:spMk id="47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37.782" v="1988" actId="20577"/>
          <ac:spMkLst>
            <pc:docMk/>
            <pc:sldMk cId="0" sldId="301"/>
            <ac:spMk id="56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40.994" v="2006" actId="208"/>
          <ac:spMkLst>
            <pc:docMk/>
            <pc:sldMk cId="0" sldId="301"/>
            <ac:spMk id="62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40.994" v="2005" actId="20577"/>
          <ac:spMkLst>
            <pc:docMk/>
            <pc:sldMk cId="0" sldId="301"/>
            <ac:spMk id="65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48.746" v="2023" actId="208"/>
          <ac:spMkLst>
            <pc:docMk/>
            <pc:sldMk cId="0" sldId="301"/>
            <ac:spMk id="69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48.746" v="2022" actId="20577"/>
          <ac:spMkLst>
            <pc:docMk/>
            <pc:sldMk cId="0" sldId="301"/>
            <ac:spMk id="84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52.646" v="2040" actId="208"/>
          <ac:spMkLst>
            <pc:docMk/>
            <pc:sldMk cId="0" sldId="301"/>
            <ac:spMk id="96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52.646" v="2039" actId="20577"/>
          <ac:spMkLst>
            <pc:docMk/>
            <pc:sldMk cId="0" sldId="301"/>
            <ac:spMk id="99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56.082" v="2057" actId="208"/>
          <ac:spMkLst>
            <pc:docMk/>
            <pc:sldMk cId="0" sldId="301"/>
            <ac:spMk id="107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4:56.082" v="2056" actId="20577"/>
          <ac:spMkLst>
            <pc:docMk/>
            <pc:sldMk cId="0" sldId="301"/>
            <ac:spMk id="109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5:01.906" v="2074" actId="208"/>
          <ac:spMkLst>
            <pc:docMk/>
            <pc:sldMk cId="0" sldId="301"/>
            <ac:spMk id="118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5:01.906" v="2073" actId="20577"/>
          <ac:spMkLst>
            <pc:docMk/>
            <pc:sldMk cId="0" sldId="301"/>
            <ac:spMk id="121" creationId="{00000000-0000-0000-0000-000000000000}"/>
          </ac:spMkLst>
        </pc:spChg>
      </pc:sldChg>
      <pc:sldChg chg="addSp delSp modSp mod">
        <pc:chgData name="Siegbert Rudolph" userId="2af4d44886c067cc" providerId="LiveId" clId="{1E97356B-6C38-4F2A-AD28-F9644B05D1FC}" dt="2020-07-31T09:52:47.588" v="3525" actId="20577"/>
        <pc:sldMkLst>
          <pc:docMk/>
          <pc:sldMk cId="0" sldId="334"/>
        </pc:sldMkLst>
        <pc:spChg chg="add mod">
          <ac:chgData name="Siegbert Rudolph" userId="2af4d44886c067cc" providerId="LiveId" clId="{1E97356B-6C38-4F2A-AD28-F9644B05D1FC}" dt="2020-07-31T09:52:47.588" v="3525" actId="20577"/>
          <ac:spMkLst>
            <pc:docMk/>
            <pc:sldMk cId="0" sldId="334"/>
            <ac:spMk id="8" creationId="{F1EC68C3-BB5E-4844-83F8-B916E9C08154}"/>
          </ac:spMkLst>
        </pc:spChg>
        <pc:spChg chg="del">
          <ac:chgData name="Siegbert Rudolph" userId="2af4d44886c067cc" providerId="LiveId" clId="{1E97356B-6C38-4F2A-AD28-F9644B05D1FC}" dt="2020-07-31T09:52:40.374" v="3504" actId="478"/>
          <ac:spMkLst>
            <pc:docMk/>
            <pc:sldMk cId="0" sldId="334"/>
            <ac:spMk id="51204" creationId="{00000000-0000-0000-0000-000000000000}"/>
          </ac:spMkLst>
        </pc:spChg>
      </pc:sldChg>
      <pc:sldChg chg="addSp delSp modSp mod delAnim modAnim">
        <pc:chgData name="Siegbert Rudolph" userId="2af4d44886c067cc" providerId="LiveId" clId="{1E97356B-6C38-4F2A-AD28-F9644B05D1FC}" dt="2020-07-31T10:06:35.569" v="3526"/>
        <pc:sldMkLst>
          <pc:docMk/>
          <pc:sldMk cId="2002025253" sldId="456"/>
        </pc:sldMkLst>
        <pc:spChg chg="mod">
          <ac:chgData name="Siegbert Rudolph" userId="2af4d44886c067cc" providerId="LiveId" clId="{1E97356B-6C38-4F2A-AD28-F9644B05D1FC}" dt="2020-07-31T09:17:09.996" v="2147" actId="20577"/>
          <ac:spMkLst>
            <pc:docMk/>
            <pc:sldMk cId="2002025253" sldId="456"/>
            <ac:spMk id="8" creationId="{DD93202D-019C-4A68-AFC0-2CD5D832BB5D}"/>
          </ac:spMkLst>
        </pc:spChg>
        <pc:spChg chg="mod">
          <ac:chgData name="Siegbert Rudolph" userId="2af4d44886c067cc" providerId="LiveId" clId="{1E97356B-6C38-4F2A-AD28-F9644B05D1FC}" dt="2020-07-31T09:17:02.770" v="2133" actId="1037"/>
          <ac:spMkLst>
            <pc:docMk/>
            <pc:sldMk cId="2002025253" sldId="456"/>
            <ac:spMk id="26" creationId="{F63F64B7-CC99-436E-B727-EFE546DAB057}"/>
          </ac:spMkLst>
        </pc:spChg>
        <pc:spChg chg="mod">
          <ac:chgData name="Siegbert Rudolph" userId="2af4d44886c067cc" providerId="LiveId" clId="{1E97356B-6C38-4F2A-AD28-F9644B05D1FC}" dt="2020-07-31T09:17:18.124" v="2201" actId="1037"/>
          <ac:spMkLst>
            <pc:docMk/>
            <pc:sldMk cId="2002025253" sldId="456"/>
            <ac:spMk id="30" creationId="{642C05FA-94C0-4CC0-B94F-5D491DBFE835}"/>
          </ac:spMkLst>
        </pc:spChg>
        <pc:spChg chg="mod">
          <ac:chgData name="Siegbert Rudolph" userId="2af4d44886c067cc" providerId="LiveId" clId="{1E97356B-6C38-4F2A-AD28-F9644B05D1FC}" dt="2020-07-31T09:17:31.360" v="2203" actId="14100"/>
          <ac:spMkLst>
            <pc:docMk/>
            <pc:sldMk cId="2002025253" sldId="456"/>
            <ac:spMk id="31" creationId="{0E504805-ABDD-4972-B5FC-C7D5FA3CF7D8}"/>
          </ac:spMkLst>
        </pc:spChg>
        <pc:spChg chg="mod">
          <ac:chgData name="Siegbert Rudolph" userId="2af4d44886c067cc" providerId="LiveId" clId="{1E97356B-6C38-4F2A-AD28-F9644B05D1FC}" dt="2020-07-31T09:17:37.620" v="2211" actId="20577"/>
          <ac:spMkLst>
            <pc:docMk/>
            <pc:sldMk cId="2002025253" sldId="456"/>
            <ac:spMk id="32" creationId="{A1597814-2A6D-42C1-BBFF-744B98E4C08E}"/>
          </ac:spMkLst>
        </pc:spChg>
        <pc:spChg chg="mod">
          <ac:chgData name="Siegbert Rudolph" userId="2af4d44886c067cc" providerId="LiveId" clId="{1E97356B-6C38-4F2A-AD28-F9644B05D1FC}" dt="2020-07-31T09:18:12.346" v="2226" actId="1037"/>
          <ac:spMkLst>
            <pc:docMk/>
            <pc:sldMk cId="2002025253" sldId="456"/>
            <ac:spMk id="34" creationId="{272F982B-AEF0-4138-9957-658E07DDC937}"/>
          </ac:spMkLst>
        </pc:spChg>
        <pc:spChg chg="mod">
          <ac:chgData name="Siegbert Rudolph" userId="2af4d44886c067cc" providerId="LiveId" clId="{1E97356B-6C38-4F2A-AD28-F9644B05D1FC}" dt="2020-07-31T09:18:12.346" v="2226" actId="1037"/>
          <ac:spMkLst>
            <pc:docMk/>
            <pc:sldMk cId="2002025253" sldId="456"/>
            <ac:spMk id="35" creationId="{BBD72B83-A2AB-4468-B512-187E8405D1B1}"/>
          </ac:spMkLst>
        </pc:spChg>
        <pc:spChg chg="mod">
          <ac:chgData name="Siegbert Rudolph" userId="2af4d44886c067cc" providerId="LiveId" clId="{1E97356B-6C38-4F2A-AD28-F9644B05D1FC}" dt="2020-07-31T09:20:36.414" v="2415" actId="14100"/>
          <ac:spMkLst>
            <pc:docMk/>
            <pc:sldMk cId="2002025253" sldId="456"/>
            <ac:spMk id="36" creationId="{CAA73446-80BC-4D93-99FE-D856DC668265}"/>
          </ac:spMkLst>
        </pc:spChg>
        <pc:spChg chg="mod">
          <ac:chgData name="Siegbert Rudolph" userId="2af4d44886c067cc" providerId="LiveId" clId="{1E97356B-6C38-4F2A-AD28-F9644B05D1FC}" dt="2020-07-31T09:20:36.414" v="2415" actId="14100"/>
          <ac:spMkLst>
            <pc:docMk/>
            <pc:sldMk cId="2002025253" sldId="456"/>
            <ac:spMk id="37" creationId="{4481BF73-CFAA-48DA-B223-2920CCC46823}"/>
          </ac:spMkLst>
        </pc:spChg>
        <pc:spChg chg="mod">
          <ac:chgData name="Siegbert Rudolph" userId="2af4d44886c067cc" providerId="LiveId" clId="{1E97356B-6C38-4F2A-AD28-F9644B05D1FC}" dt="2020-07-31T09:20:40.949" v="2422" actId="20577"/>
          <ac:spMkLst>
            <pc:docMk/>
            <pc:sldMk cId="2002025253" sldId="456"/>
            <ac:spMk id="38" creationId="{DC77E01A-2141-4ED6-A730-3148BA3355D4}"/>
          </ac:spMkLst>
        </pc:spChg>
        <pc:spChg chg="del mod">
          <ac:chgData name="Siegbert Rudolph" userId="2af4d44886c067cc" providerId="LiveId" clId="{1E97356B-6C38-4F2A-AD28-F9644B05D1FC}" dt="2020-07-31T09:20:44.319" v="2423" actId="478"/>
          <ac:spMkLst>
            <pc:docMk/>
            <pc:sldMk cId="2002025253" sldId="456"/>
            <ac:spMk id="39" creationId="{61D557D6-99B5-4933-B984-7E617B07361F}"/>
          </ac:spMkLst>
        </pc:spChg>
        <pc:spChg chg="del mod">
          <ac:chgData name="Siegbert Rudolph" userId="2af4d44886c067cc" providerId="LiveId" clId="{1E97356B-6C38-4F2A-AD28-F9644B05D1FC}" dt="2020-07-31T09:20:44.319" v="2423" actId="478"/>
          <ac:spMkLst>
            <pc:docMk/>
            <pc:sldMk cId="2002025253" sldId="456"/>
            <ac:spMk id="40" creationId="{C65921B8-0B19-4C19-BB8E-6B743695CCF6}"/>
          </ac:spMkLst>
        </pc:spChg>
        <pc:spChg chg="del mod">
          <ac:chgData name="Siegbert Rudolph" userId="2af4d44886c067cc" providerId="LiveId" clId="{1E97356B-6C38-4F2A-AD28-F9644B05D1FC}" dt="2020-07-31T09:20:44.319" v="2423" actId="478"/>
          <ac:spMkLst>
            <pc:docMk/>
            <pc:sldMk cId="2002025253" sldId="456"/>
            <ac:spMk id="41" creationId="{EFDF2DD7-3CA4-4E2D-96CA-37637854CA7B}"/>
          </ac:spMkLst>
        </pc:spChg>
        <pc:spChg chg="mod">
          <ac:chgData name="Siegbert Rudolph" userId="2af4d44886c067cc" providerId="LiveId" clId="{1E97356B-6C38-4F2A-AD28-F9644B05D1FC}" dt="2020-07-31T09:18:20.987" v="2237" actId="20577"/>
          <ac:spMkLst>
            <pc:docMk/>
            <pc:sldMk cId="2002025253" sldId="456"/>
            <ac:spMk id="42" creationId="{0E2B4083-9D10-449F-B2A8-31D5D070235F}"/>
          </ac:spMkLst>
        </pc:spChg>
        <pc:spChg chg="mod">
          <ac:chgData name="Siegbert Rudolph" userId="2af4d44886c067cc" providerId="LiveId" clId="{1E97356B-6C38-4F2A-AD28-F9644B05D1FC}" dt="2020-07-31T09:41:13.095" v="3332" actId="1038"/>
          <ac:spMkLst>
            <pc:docMk/>
            <pc:sldMk cId="2002025253" sldId="456"/>
            <ac:spMk id="43" creationId="{23659C55-E29F-4A43-A95E-FA68FA6B1E40}"/>
          </ac:spMkLst>
        </pc:spChg>
        <pc:spChg chg="mod">
          <ac:chgData name="Siegbert Rudolph" userId="2af4d44886c067cc" providerId="LiveId" clId="{1E97356B-6C38-4F2A-AD28-F9644B05D1FC}" dt="2020-07-31T09:41:13.095" v="3332" actId="1038"/>
          <ac:spMkLst>
            <pc:docMk/>
            <pc:sldMk cId="2002025253" sldId="456"/>
            <ac:spMk id="44" creationId="{9C7D2DF6-6A6E-4B30-B6B8-C795BA879E03}"/>
          </ac:spMkLst>
        </pc:spChg>
        <pc:spChg chg="mod">
          <ac:chgData name="Siegbert Rudolph" userId="2af4d44886c067cc" providerId="LiveId" clId="{1E97356B-6C38-4F2A-AD28-F9644B05D1FC}" dt="2020-07-31T09:19:31.678" v="2335" actId="20577"/>
          <ac:spMkLst>
            <pc:docMk/>
            <pc:sldMk cId="2002025253" sldId="456"/>
            <ac:spMk id="45" creationId="{030B0FA8-D17E-480A-994A-28C6E2F5BE91}"/>
          </ac:spMkLst>
        </pc:spChg>
        <pc:spChg chg="mod">
          <ac:chgData name="Siegbert Rudolph" userId="2af4d44886c067cc" providerId="LiveId" clId="{1E97356B-6C38-4F2A-AD28-F9644B05D1FC}" dt="2020-07-31T09:41:21.401" v="3335" actId="1036"/>
          <ac:spMkLst>
            <pc:docMk/>
            <pc:sldMk cId="2002025253" sldId="456"/>
            <ac:spMk id="46" creationId="{6C6E556B-71D3-4B98-BA72-02A76F84F511}"/>
          </ac:spMkLst>
        </pc:spChg>
        <pc:spChg chg="mod">
          <ac:chgData name="Siegbert Rudolph" userId="2af4d44886c067cc" providerId="LiveId" clId="{1E97356B-6C38-4F2A-AD28-F9644B05D1FC}" dt="2020-07-31T09:41:21.401" v="3335" actId="1036"/>
          <ac:spMkLst>
            <pc:docMk/>
            <pc:sldMk cId="2002025253" sldId="456"/>
            <ac:spMk id="47" creationId="{3454C0D2-83A9-4ACC-9B5D-B5462D31859C}"/>
          </ac:spMkLst>
        </pc:spChg>
        <pc:spChg chg="mod">
          <ac:chgData name="Siegbert Rudolph" userId="2af4d44886c067cc" providerId="LiveId" clId="{1E97356B-6C38-4F2A-AD28-F9644B05D1FC}" dt="2020-07-31T09:19:46.965" v="2363" actId="20577"/>
          <ac:spMkLst>
            <pc:docMk/>
            <pc:sldMk cId="2002025253" sldId="456"/>
            <ac:spMk id="48" creationId="{D7395340-0AF4-4195-987D-DE900CC9D672}"/>
          </ac:spMkLst>
        </pc:spChg>
        <pc:spChg chg="mod">
          <ac:chgData name="Siegbert Rudolph" userId="2af4d44886c067cc" providerId="LiveId" clId="{1E97356B-6C38-4F2A-AD28-F9644B05D1FC}" dt="2020-07-31T09:20:11.514" v="2372" actId="14100"/>
          <ac:spMkLst>
            <pc:docMk/>
            <pc:sldMk cId="2002025253" sldId="456"/>
            <ac:spMk id="49" creationId="{ED837349-6C4D-4F14-9E9D-7AB260DECD29}"/>
          </ac:spMkLst>
        </pc:spChg>
        <pc:spChg chg="mod">
          <ac:chgData name="Siegbert Rudolph" userId="2af4d44886c067cc" providerId="LiveId" clId="{1E97356B-6C38-4F2A-AD28-F9644B05D1FC}" dt="2020-07-31T09:20:11.514" v="2372" actId="14100"/>
          <ac:spMkLst>
            <pc:docMk/>
            <pc:sldMk cId="2002025253" sldId="456"/>
            <ac:spMk id="50" creationId="{A338B442-F816-4541-AD19-766F59DC94B1}"/>
          </ac:spMkLst>
        </pc:spChg>
        <pc:spChg chg="mod">
          <ac:chgData name="Siegbert Rudolph" userId="2af4d44886c067cc" providerId="LiveId" clId="{1E97356B-6C38-4F2A-AD28-F9644B05D1FC}" dt="2020-07-31T09:20:25.266" v="2382" actId="14100"/>
          <ac:spMkLst>
            <pc:docMk/>
            <pc:sldMk cId="2002025253" sldId="456"/>
            <ac:spMk id="51" creationId="{1807E75D-6C00-4500-9B55-BBB5586EA40A}"/>
          </ac:spMkLst>
        </pc:spChg>
        <pc:spChg chg="mod">
          <ac:chgData name="Siegbert Rudolph" userId="2af4d44886c067cc" providerId="LiveId" clId="{1E97356B-6C38-4F2A-AD28-F9644B05D1FC}" dt="2020-07-31T09:40:57.398" v="3313" actId="20577"/>
          <ac:spMkLst>
            <pc:docMk/>
            <pc:sldMk cId="2002025253" sldId="456"/>
            <ac:spMk id="131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17:02.770" v="2133" actId="1037"/>
          <ac:spMkLst>
            <pc:docMk/>
            <pc:sldMk cId="2002025253" sldId="456"/>
            <ac:spMk id="145" creationId="{00000000-0000-0000-0000-000000000000}"/>
          </ac:spMkLst>
        </pc:spChg>
        <pc:picChg chg="add mod">
          <ac:chgData name="Siegbert Rudolph" userId="2af4d44886c067cc" providerId="LiveId" clId="{1E97356B-6C38-4F2A-AD28-F9644B05D1FC}" dt="2020-07-31T09:51:09.748" v="3493" actId="1076"/>
          <ac:picMkLst>
            <pc:docMk/>
            <pc:sldMk cId="2002025253" sldId="456"/>
            <ac:picMk id="3" creationId="{5C34ADC2-EE2F-4BCE-AE13-74833244E007}"/>
          </ac:picMkLst>
        </pc:picChg>
        <pc:picChg chg="del">
          <ac:chgData name="Siegbert Rudolph" userId="2af4d44886c067cc" providerId="LiveId" clId="{1E97356B-6C38-4F2A-AD28-F9644B05D1FC}" dt="2020-07-31T09:00:10.243" v="0" actId="478"/>
          <ac:picMkLst>
            <pc:docMk/>
            <pc:sldMk cId="2002025253" sldId="456"/>
            <ac:picMk id="5" creationId="{8AAEB6B6-5376-42F0-86D7-442945E1F866}"/>
          </ac:picMkLst>
        </pc:picChg>
      </pc:sldChg>
      <pc:sldChg chg="addSp delSp modSp mod delAnim modAnim">
        <pc:chgData name="Siegbert Rudolph" userId="2af4d44886c067cc" providerId="LiveId" clId="{1E97356B-6C38-4F2A-AD28-F9644B05D1FC}" dt="2020-07-31T09:51:41.542" v="3498" actId="1076"/>
        <pc:sldMkLst>
          <pc:docMk/>
          <pc:sldMk cId="609286660" sldId="457"/>
        </pc:sldMkLst>
        <pc:spChg chg="mod">
          <ac:chgData name="Siegbert Rudolph" userId="2af4d44886c067cc" providerId="LiveId" clId="{1E97356B-6C38-4F2A-AD28-F9644B05D1FC}" dt="2020-07-31T09:26:13.524" v="2803" actId="1037"/>
          <ac:spMkLst>
            <pc:docMk/>
            <pc:sldMk cId="609286660" sldId="457"/>
            <ac:spMk id="8" creationId="{DD93202D-019C-4A68-AFC0-2CD5D832BB5D}"/>
          </ac:spMkLst>
        </pc:spChg>
        <pc:spChg chg="mod">
          <ac:chgData name="Siegbert Rudolph" userId="2af4d44886c067cc" providerId="LiveId" clId="{1E97356B-6C38-4F2A-AD28-F9644B05D1FC}" dt="2020-07-31T09:21:25.938" v="2444" actId="14100"/>
          <ac:spMkLst>
            <pc:docMk/>
            <pc:sldMk cId="609286660" sldId="457"/>
            <ac:spMk id="26" creationId="{F63F64B7-CC99-436E-B727-EFE546DAB057}"/>
          </ac:spMkLst>
        </pc:spChg>
        <pc:spChg chg="mod">
          <ac:chgData name="Siegbert Rudolph" userId="2af4d44886c067cc" providerId="LiveId" clId="{1E97356B-6C38-4F2A-AD28-F9644B05D1FC}" dt="2020-07-31T09:21:53.396" v="2512" actId="14100"/>
          <ac:spMkLst>
            <pc:docMk/>
            <pc:sldMk cId="609286660" sldId="457"/>
            <ac:spMk id="30" creationId="{642C05FA-94C0-4CC0-B94F-5D491DBFE835}"/>
          </ac:spMkLst>
        </pc:spChg>
        <pc:spChg chg="mod">
          <ac:chgData name="Siegbert Rudolph" userId="2af4d44886c067cc" providerId="LiveId" clId="{1E97356B-6C38-4F2A-AD28-F9644B05D1FC}" dt="2020-07-31T09:21:53.396" v="2512" actId="14100"/>
          <ac:spMkLst>
            <pc:docMk/>
            <pc:sldMk cId="609286660" sldId="457"/>
            <ac:spMk id="31" creationId="{0E504805-ABDD-4972-B5FC-C7D5FA3CF7D8}"/>
          </ac:spMkLst>
        </pc:spChg>
        <pc:spChg chg="mod">
          <ac:chgData name="Siegbert Rudolph" userId="2af4d44886c067cc" providerId="LiveId" clId="{1E97356B-6C38-4F2A-AD28-F9644B05D1FC}" dt="2020-07-31T09:26:13.524" v="2803" actId="1037"/>
          <ac:spMkLst>
            <pc:docMk/>
            <pc:sldMk cId="609286660" sldId="457"/>
            <ac:spMk id="32" creationId="{A1597814-2A6D-42C1-BBFF-744B98E4C08E}"/>
          </ac:spMkLst>
        </pc:spChg>
        <pc:spChg chg="mod">
          <ac:chgData name="Siegbert Rudolph" userId="2af4d44886c067cc" providerId="LiveId" clId="{1E97356B-6C38-4F2A-AD28-F9644B05D1FC}" dt="2020-07-31T09:22:39.382" v="2552" actId="14100"/>
          <ac:spMkLst>
            <pc:docMk/>
            <pc:sldMk cId="609286660" sldId="457"/>
            <ac:spMk id="34" creationId="{272F982B-AEF0-4138-9957-658E07DDC937}"/>
          </ac:spMkLst>
        </pc:spChg>
        <pc:spChg chg="mod">
          <ac:chgData name="Siegbert Rudolph" userId="2af4d44886c067cc" providerId="LiveId" clId="{1E97356B-6C38-4F2A-AD28-F9644B05D1FC}" dt="2020-07-31T09:22:39.382" v="2552" actId="14100"/>
          <ac:spMkLst>
            <pc:docMk/>
            <pc:sldMk cId="609286660" sldId="457"/>
            <ac:spMk id="35" creationId="{BBD72B83-A2AB-4468-B512-187E8405D1B1}"/>
          </ac:spMkLst>
        </pc:spChg>
        <pc:spChg chg="mod">
          <ac:chgData name="Siegbert Rudolph" userId="2af4d44886c067cc" providerId="LiveId" clId="{1E97356B-6C38-4F2A-AD28-F9644B05D1FC}" dt="2020-07-31T09:24:31.868" v="2674" actId="14100"/>
          <ac:spMkLst>
            <pc:docMk/>
            <pc:sldMk cId="609286660" sldId="457"/>
            <ac:spMk id="36" creationId="{CAA73446-80BC-4D93-99FE-D856DC668265}"/>
          </ac:spMkLst>
        </pc:spChg>
        <pc:spChg chg="mod">
          <ac:chgData name="Siegbert Rudolph" userId="2af4d44886c067cc" providerId="LiveId" clId="{1E97356B-6C38-4F2A-AD28-F9644B05D1FC}" dt="2020-07-31T09:24:31.868" v="2674" actId="14100"/>
          <ac:spMkLst>
            <pc:docMk/>
            <pc:sldMk cId="609286660" sldId="457"/>
            <ac:spMk id="37" creationId="{4481BF73-CFAA-48DA-B223-2920CCC46823}"/>
          </ac:spMkLst>
        </pc:spChg>
        <pc:spChg chg="mod">
          <ac:chgData name="Siegbert Rudolph" userId="2af4d44886c067cc" providerId="LiveId" clId="{1E97356B-6C38-4F2A-AD28-F9644B05D1FC}" dt="2020-07-31T09:26:13.524" v="2803" actId="1037"/>
          <ac:spMkLst>
            <pc:docMk/>
            <pc:sldMk cId="609286660" sldId="457"/>
            <ac:spMk id="38" creationId="{DC77E01A-2141-4ED6-A730-3148BA3355D4}"/>
          </ac:spMkLst>
        </pc:spChg>
        <pc:spChg chg="mod">
          <ac:chgData name="Siegbert Rudolph" userId="2af4d44886c067cc" providerId="LiveId" clId="{1E97356B-6C38-4F2A-AD28-F9644B05D1FC}" dt="2020-07-31T09:24:57.006" v="2698" actId="14100"/>
          <ac:spMkLst>
            <pc:docMk/>
            <pc:sldMk cId="609286660" sldId="457"/>
            <ac:spMk id="39" creationId="{61D557D6-99B5-4933-B984-7E617B07361F}"/>
          </ac:spMkLst>
        </pc:spChg>
        <pc:spChg chg="mod">
          <ac:chgData name="Siegbert Rudolph" userId="2af4d44886c067cc" providerId="LiveId" clId="{1E97356B-6C38-4F2A-AD28-F9644B05D1FC}" dt="2020-07-31T09:24:57.006" v="2698" actId="14100"/>
          <ac:spMkLst>
            <pc:docMk/>
            <pc:sldMk cId="609286660" sldId="457"/>
            <ac:spMk id="40" creationId="{C65921B8-0B19-4C19-BB8E-6B743695CCF6}"/>
          </ac:spMkLst>
        </pc:spChg>
        <pc:spChg chg="mod">
          <ac:chgData name="Siegbert Rudolph" userId="2af4d44886c067cc" providerId="LiveId" clId="{1E97356B-6C38-4F2A-AD28-F9644B05D1FC}" dt="2020-07-31T09:26:13.524" v="2803" actId="1037"/>
          <ac:spMkLst>
            <pc:docMk/>
            <pc:sldMk cId="609286660" sldId="457"/>
            <ac:spMk id="41" creationId="{EFDF2DD7-3CA4-4E2D-96CA-37637854CA7B}"/>
          </ac:spMkLst>
        </pc:spChg>
        <pc:spChg chg="mod">
          <ac:chgData name="Siegbert Rudolph" userId="2af4d44886c067cc" providerId="LiveId" clId="{1E97356B-6C38-4F2A-AD28-F9644B05D1FC}" dt="2020-07-31T09:26:13.524" v="2803" actId="1037"/>
          <ac:spMkLst>
            <pc:docMk/>
            <pc:sldMk cId="609286660" sldId="457"/>
            <ac:spMk id="42" creationId="{0E2B4083-9D10-449F-B2A8-31D5D070235F}"/>
          </ac:spMkLst>
        </pc:spChg>
        <pc:spChg chg="mod">
          <ac:chgData name="Siegbert Rudolph" userId="2af4d44886c067cc" providerId="LiveId" clId="{1E97356B-6C38-4F2A-AD28-F9644B05D1FC}" dt="2020-07-31T09:22:57.065" v="2562" actId="1037"/>
          <ac:spMkLst>
            <pc:docMk/>
            <pc:sldMk cId="609286660" sldId="457"/>
            <ac:spMk id="43" creationId="{23659C55-E29F-4A43-A95E-FA68FA6B1E40}"/>
          </ac:spMkLst>
        </pc:spChg>
        <pc:spChg chg="mod">
          <ac:chgData name="Siegbert Rudolph" userId="2af4d44886c067cc" providerId="LiveId" clId="{1E97356B-6C38-4F2A-AD28-F9644B05D1FC}" dt="2020-07-31T09:23:03.850" v="2563" actId="14100"/>
          <ac:spMkLst>
            <pc:docMk/>
            <pc:sldMk cId="609286660" sldId="457"/>
            <ac:spMk id="44" creationId="{9C7D2DF6-6A6E-4B30-B6B8-C795BA879E03}"/>
          </ac:spMkLst>
        </pc:spChg>
        <pc:spChg chg="mod">
          <ac:chgData name="Siegbert Rudolph" userId="2af4d44886c067cc" providerId="LiveId" clId="{1E97356B-6C38-4F2A-AD28-F9644B05D1FC}" dt="2020-07-31T09:26:13.524" v="2803" actId="1037"/>
          <ac:spMkLst>
            <pc:docMk/>
            <pc:sldMk cId="609286660" sldId="457"/>
            <ac:spMk id="45" creationId="{030B0FA8-D17E-480A-994A-28C6E2F5BE91}"/>
          </ac:spMkLst>
        </pc:spChg>
        <pc:spChg chg="mod">
          <ac:chgData name="Siegbert Rudolph" userId="2af4d44886c067cc" providerId="LiveId" clId="{1E97356B-6C38-4F2A-AD28-F9644B05D1FC}" dt="2020-07-31T09:23:23.498" v="2574" actId="14100"/>
          <ac:spMkLst>
            <pc:docMk/>
            <pc:sldMk cId="609286660" sldId="457"/>
            <ac:spMk id="46" creationId="{6C6E556B-71D3-4B98-BA72-02A76F84F511}"/>
          </ac:spMkLst>
        </pc:spChg>
        <pc:spChg chg="mod">
          <ac:chgData name="Siegbert Rudolph" userId="2af4d44886c067cc" providerId="LiveId" clId="{1E97356B-6C38-4F2A-AD28-F9644B05D1FC}" dt="2020-07-31T09:23:39.705" v="2590" actId="1037"/>
          <ac:spMkLst>
            <pc:docMk/>
            <pc:sldMk cId="609286660" sldId="457"/>
            <ac:spMk id="47" creationId="{3454C0D2-83A9-4ACC-9B5D-B5462D31859C}"/>
          </ac:spMkLst>
        </pc:spChg>
        <pc:spChg chg="mod">
          <ac:chgData name="Siegbert Rudolph" userId="2af4d44886c067cc" providerId="LiveId" clId="{1E97356B-6C38-4F2A-AD28-F9644B05D1FC}" dt="2020-07-31T09:26:13.524" v="2803" actId="1037"/>
          <ac:spMkLst>
            <pc:docMk/>
            <pc:sldMk cId="609286660" sldId="457"/>
            <ac:spMk id="48" creationId="{D7395340-0AF4-4195-987D-DE900CC9D672}"/>
          </ac:spMkLst>
        </pc:spChg>
        <pc:spChg chg="mod">
          <ac:chgData name="Siegbert Rudolph" userId="2af4d44886c067cc" providerId="LiveId" clId="{1E97356B-6C38-4F2A-AD28-F9644B05D1FC}" dt="2020-07-31T09:24:00.874" v="2626" actId="1037"/>
          <ac:spMkLst>
            <pc:docMk/>
            <pc:sldMk cId="609286660" sldId="457"/>
            <ac:spMk id="49" creationId="{ED837349-6C4D-4F14-9E9D-7AB260DECD29}"/>
          </ac:spMkLst>
        </pc:spChg>
        <pc:spChg chg="mod">
          <ac:chgData name="Siegbert Rudolph" userId="2af4d44886c067cc" providerId="LiveId" clId="{1E97356B-6C38-4F2A-AD28-F9644B05D1FC}" dt="2020-07-31T09:24:00.874" v="2626" actId="1037"/>
          <ac:spMkLst>
            <pc:docMk/>
            <pc:sldMk cId="609286660" sldId="457"/>
            <ac:spMk id="50" creationId="{A338B442-F816-4541-AD19-766F59DC94B1}"/>
          </ac:spMkLst>
        </pc:spChg>
        <pc:spChg chg="mod">
          <ac:chgData name="Siegbert Rudolph" userId="2af4d44886c067cc" providerId="LiveId" clId="{1E97356B-6C38-4F2A-AD28-F9644B05D1FC}" dt="2020-07-31T09:26:13.524" v="2803" actId="1037"/>
          <ac:spMkLst>
            <pc:docMk/>
            <pc:sldMk cId="609286660" sldId="457"/>
            <ac:spMk id="51" creationId="{1807E75D-6C00-4500-9B55-BBB5586EA40A}"/>
          </ac:spMkLst>
        </pc:spChg>
        <pc:spChg chg="add mod">
          <ac:chgData name="Siegbert Rudolph" userId="2af4d44886c067cc" providerId="LiveId" clId="{1E97356B-6C38-4F2A-AD28-F9644B05D1FC}" dt="2020-07-31T09:25:26.259" v="2746" actId="1037"/>
          <ac:spMkLst>
            <pc:docMk/>
            <pc:sldMk cId="609286660" sldId="457"/>
            <ac:spMk id="52" creationId="{A2D8712A-A385-40B6-9212-F5468B2E9A0C}"/>
          </ac:spMkLst>
        </pc:spChg>
        <pc:spChg chg="add mod">
          <ac:chgData name="Siegbert Rudolph" userId="2af4d44886c067cc" providerId="LiveId" clId="{1E97356B-6C38-4F2A-AD28-F9644B05D1FC}" dt="2020-07-31T09:25:26.259" v="2746" actId="1037"/>
          <ac:spMkLst>
            <pc:docMk/>
            <pc:sldMk cId="609286660" sldId="457"/>
            <ac:spMk id="53" creationId="{23FC2192-1833-41D2-BA71-EE911FAE60DE}"/>
          </ac:spMkLst>
        </pc:spChg>
        <pc:spChg chg="add mod">
          <ac:chgData name="Siegbert Rudolph" userId="2af4d44886c067cc" providerId="LiveId" clId="{1E97356B-6C38-4F2A-AD28-F9644B05D1FC}" dt="2020-07-31T09:26:13.524" v="2803" actId="1037"/>
          <ac:spMkLst>
            <pc:docMk/>
            <pc:sldMk cId="609286660" sldId="457"/>
            <ac:spMk id="54" creationId="{AEB72DA0-3E30-4FDC-B113-DEDA47B752E2}"/>
          </ac:spMkLst>
        </pc:spChg>
        <pc:spChg chg="add mod">
          <ac:chgData name="Siegbert Rudolph" userId="2af4d44886c067cc" providerId="LiveId" clId="{1E97356B-6C38-4F2A-AD28-F9644B05D1FC}" dt="2020-07-31T09:25:56.463" v="2796" actId="1037"/>
          <ac:spMkLst>
            <pc:docMk/>
            <pc:sldMk cId="609286660" sldId="457"/>
            <ac:spMk id="55" creationId="{3847112A-3CA3-4661-A588-9DA032926C09}"/>
          </ac:spMkLst>
        </pc:spChg>
        <pc:spChg chg="add mod">
          <ac:chgData name="Siegbert Rudolph" userId="2af4d44886c067cc" providerId="LiveId" clId="{1E97356B-6C38-4F2A-AD28-F9644B05D1FC}" dt="2020-07-31T09:25:56.463" v="2796" actId="1037"/>
          <ac:spMkLst>
            <pc:docMk/>
            <pc:sldMk cId="609286660" sldId="457"/>
            <ac:spMk id="56" creationId="{43E18338-7AF2-485C-B719-36C42258EB92}"/>
          </ac:spMkLst>
        </pc:spChg>
        <pc:spChg chg="add mod">
          <ac:chgData name="Siegbert Rudolph" userId="2af4d44886c067cc" providerId="LiveId" clId="{1E97356B-6C38-4F2A-AD28-F9644B05D1FC}" dt="2020-07-31T09:26:13.524" v="2803" actId="1037"/>
          <ac:spMkLst>
            <pc:docMk/>
            <pc:sldMk cId="609286660" sldId="457"/>
            <ac:spMk id="57" creationId="{CD6DFCCF-8946-45D4-9BF3-7FAB3151393A}"/>
          </ac:spMkLst>
        </pc:spChg>
        <pc:spChg chg="mod">
          <ac:chgData name="Siegbert Rudolph" userId="2af4d44886c067cc" providerId="LiveId" clId="{1E97356B-6C38-4F2A-AD28-F9644B05D1FC}" dt="2020-07-31T09:09:10.134" v="1119" actId="20577"/>
          <ac:spMkLst>
            <pc:docMk/>
            <pc:sldMk cId="609286660" sldId="457"/>
            <ac:spMk id="131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21:15.946" v="2443" actId="14100"/>
          <ac:spMkLst>
            <pc:docMk/>
            <pc:sldMk cId="609286660" sldId="457"/>
            <ac:spMk id="145" creationId="{00000000-0000-0000-0000-000000000000}"/>
          </ac:spMkLst>
        </pc:spChg>
        <pc:picChg chg="add mod">
          <ac:chgData name="Siegbert Rudolph" userId="2af4d44886c067cc" providerId="LiveId" clId="{1E97356B-6C38-4F2A-AD28-F9644B05D1FC}" dt="2020-07-31T09:51:41.542" v="3498" actId="1076"/>
          <ac:picMkLst>
            <pc:docMk/>
            <pc:sldMk cId="609286660" sldId="457"/>
            <ac:picMk id="3" creationId="{BE243025-029D-45ED-9CB6-649819DE8292}"/>
          </ac:picMkLst>
        </pc:picChg>
        <pc:picChg chg="del">
          <ac:chgData name="Siegbert Rudolph" userId="2af4d44886c067cc" providerId="LiveId" clId="{1E97356B-6C38-4F2A-AD28-F9644B05D1FC}" dt="2020-07-31T09:03:47.745" v="520" actId="478"/>
          <ac:picMkLst>
            <pc:docMk/>
            <pc:sldMk cId="609286660" sldId="457"/>
            <ac:picMk id="5" creationId="{8AAEB6B6-5376-42F0-86D7-442945E1F866}"/>
          </ac:picMkLst>
        </pc:picChg>
      </pc:sldChg>
      <pc:sldChg chg="addSp delSp modSp mod delAnim modAnim">
        <pc:chgData name="Siegbert Rudolph" userId="2af4d44886c067cc" providerId="LiveId" clId="{1E97356B-6C38-4F2A-AD28-F9644B05D1FC}" dt="2020-07-31T10:06:50.944" v="3527"/>
        <pc:sldMkLst>
          <pc:docMk/>
          <pc:sldMk cId="3973602711" sldId="458"/>
        </pc:sldMkLst>
        <pc:spChg chg="mod">
          <ac:chgData name="Siegbert Rudolph" userId="2af4d44886c067cc" providerId="LiveId" clId="{1E97356B-6C38-4F2A-AD28-F9644B05D1FC}" dt="2020-07-31T09:27:40.337" v="2833" actId="20577"/>
          <ac:spMkLst>
            <pc:docMk/>
            <pc:sldMk cId="3973602711" sldId="458"/>
            <ac:spMk id="8" creationId="{DD93202D-019C-4A68-AFC0-2CD5D832BB5D}"/>
          </ac:spMkLst>
        </pc:spChg>
        <pc:spChg chg="mod">
          <ac:chgData name="Siegbert Rudolph" userId="2af4d44886c067cc" providerId="LiveId" clId="{1E97356B-6C38-4F2A-AD28-F9644B05D1FC}" dt="2020-07-31T09:27:34.273" v="2821" actId="1038"/>
          <ac:spMkLst>
            <pc:docMk/>
            <pc:sldMk cId="3973602711" sldId="458"/>
            <ac:spMk id="26" creationId="{F63F64B7-CC99-436E-B727-EFE546DAB057}"/>
          </ac:spMkLst>
        </pc:spChg>
        <pc:spChg chg="mod">
          <ac:chgData name="Siegbert Rudolph" userId="2af4d44886c067cc" providerId="LiveId" clId="{1E97356B-6C38-4F2A-AD28-F9644B05D1FC}" dt="2020-07-31T09:28:12.396" v="2906" actId="1037"/>
          <ac:spMkLst>
            <pc:docMk/>
            <pc:sldMk cId="3973602711" sldId="458"/>
            <ac:spMk id="30" creationId="{642C05FA-94C0-4CC0-B94F-5D491DBFE835}"/>
          </ac:spMkLst>
        </pc:spChg>
        <pc:spChg chg="mod">
          <ac:chgData name="Siegbert Rudolph" userId="2af4d44886c067cc" providerId="LiveId" clId="{1E97356B-6C38-4F2A-AD28-F9644B05D1FC}" dt="2020-07-31T09:28:12.396" v="2906" actId="1037"/>
          <ac:spMkLst>
            <pc:docMk/>
            <pc:sldMk cId="3973602711" sldId="458"/>
            <ac:spMk id="31" creationId="{0E504805-ABDD-4972-B5FC-C7D5FA3CF7D8}"/>
          </ac:spMkLst>
        </pc:spChg>
        <pc:spChg chg="mod">
          <ac:chgData name="Siegbert Rudolph" userId="2af4d44886c067cc" providerId="LiveId" clId="{1E97356B-6C38-4F2A-AD28-F9644B05D1FC}" dt="2020-07-31T09:28:34.121" v="2923" actId="1035"/>
          <ac:spMkLst>
            <pc:docMk/>
            <pc:sldMk cId="3973602711" sldId="458"/>
            <ac:spMk id="32" creationId="{A1597814-2A6D-42C1-BBFF-744B98E4C08E}"/>
          </ac:spMkLst>
        </pc:spChg>
        <pc:spChg chg="mod">
          <ac:chgData name="Siegbert Rudolph" userId="2af4d44886c067cc" providerId="LiveId" clId="{1E97356B-6C38-4F2A-AD28-F9644B05D1FC}" dt="2020-07-31T09:28:49.396" v="2958" actId="14100"/>
          <ac:spMkLst>
            <pc:docMk/>
            <pc:sldMk cId="3973602711" sldId="458"/>
            <ac:spMk id="34" creationId="{272F982B-AEF0-4138-9957-658E07DDC937}"/>
          </ac:spMkLst>
        </pc:spChg>
        <pc:spChg chg="mod">
          <ac:chgData name="Siegbert Rudolph" userId="2af4d44886c067cc" providerId="LiveId" clId="{1E97356B-6C38-4F2A-AD28-F9644B05D1FC}" dt="2020-07-31T09:28:49.396" v="2958" actId="14100"/>
          <ac:spMkLst>
            <pc:docMk/>
            <pc:sldMk cId="3973602711" sldId="458"/>
            <ac:spMk id="35" creationId="{BBD72B83-A2AB-4468-B512-187E8405D1B1}"/>
          </ac:spMkLst>
        </pc:spChg>
        <pc:spChg chg="mod">
          <ac:chgData name="Siegbert Rudolph" userId="2af4d44886c067cc" providerId="LiveId" clId="{1E97356B-6C38-4F2A-AD28-F9644B05D1FC}" dt="2020-07-31T09:30:19.810" v="3118" actId="14100"/>
          <ac:spMkLst>
            <pc:docMk/>
            <pc:sldMk cId="3973602711" sldId="458"/>
            <ac:spMk id="36" creationId="{CAA73446-80BC-4D93-99FE-D856DC668265}"/>
          </ac:spMkLst>
        </pc:spChg>
        <pc:spChg chg="mod">
          <ac:chgData name="Siegbert Rudolph" userId="2af4d44886c067cc" providerId="LiveId" clId="{1E97356B-6C38-4F2A-AD28-F9644B05D1FC}" dt="2020-07-31T09:30:19.810" v="3118" actId="14100"/>
          <ac:spMkLst>
            <pc:docMk/>
            <pc:sldMk cId="3973602711" sldId="458"/>
            <ac:spMk id="37" creationId="{4481BF73-CFAA-48DA-B223-2920CCC46823}"/>
          </ac:spMkLst>
        </pc:spChg>
        <pc:spChg chg="mod">
          <ac:chgData name="Siegbert Rudolph" userId="2af4d44886c067cc" providerId="LiveId" clId="{1E97356B-6C38-4F2A-AD28-F9644B05D1FC}" dt="2020-07-31T09:30:23.714" v="3128" actId="20577"/>
          <ac:spMkLst>
            <pc:docMk/>
            <pc:sldMk cId="3973602711" sldId="458"/>
            <ac:spMk id="38" creationId="{DC77E01A-2141-4ED6-A730-3148BA3355D4}"/>
          </ac:spMkLst>
        </pc:spChg>
        <pc:spChg chg="mod">
          <ac:chgData name="Siegbert Rudolph" userId="2af4d44886c067cc" providerId="LiveId" clId="{1E97356B-6C38-4F2A-AD28-F9644B05D1FC}" dt="2020-07-31T09:30:39.681" v="3171" actId="1037"/>
          <ac:spMkLst>
            <pc:docMk/>
            <pc:sldMk cId="3973602711" sldId="458"/>
            <ac:spMk id="39" creationId="{61D557D6-99B5-4933-B984-7E617B07361F}"/>
          </ac:spMkLst>
        </pc:spChg>
        <pc:spChg chg="mod">
          <ac:chgData name="Siegbert Rudolph" userId="2af4d44886c067cc" providerId="LiveId" clId="{1E97356B-6C38-4F2A-AD28-F9644B05D1FC}" dt="2020-07-31T09:30:39.681" v="3171" actId="1037"/>
          <ac:spMkLst>
            <pc:docMk/>
            <pc:sldMk cId="3973602711" sldId="458"/>
            <ac:spMk id="40" creationId="{C65921B8-0B19-4C19-BB8E-6B743695CCF6}"/>
          </ac:spMkLst>
        </pc:spChg>
        <pc:spChg chg="mod">
          <ac:chgData name="Siegbert Rudolph" userId="2af4d44886c067cc" providerId="LiveId" clId="{1E97356B-6C38-4F2A-AD28-F9644B05D1FC}" dt="2020-07-31T09:30:44.427" v="3175" actId="20577"/>
          <ac:spMkLst>
            <pc:docMk/>
            <pc:sldMk cId="3973602711" sldId="458"/>
            <ac:spMk id="41" creationId="{EFDF2DD7-3CA4-4E2D-96CA-37637854CA7B}"/>
          </ac:spMkLst>
        </pc:spChg>
        <pc:spChg chg="mod">
          <ac:chgData name="Siegbert Rudolph" userId="2af4d44886c067cc" providerId="LiveId" clId="{1E97356B-6C38-4F2A-AD28-F9644B05D1FC}" dt="2020-07-31T09:28:54.142" v="2968" actId="20577"/>
          <ac:spMkLst>
            <pc:docMk/>
            <pc:sldMk cId="3973602711" sldId="458"/>
            <ac:spMk id="42" creationId="{0E2B4083-9D10-449F-B2A8-31D5D070235F}"/>
          </ac:spMkLst>
        </pc:spChg>
        <pc:spChg chg="mod">
          <ac:chgData name="Siegbert Rudolph" userId="2af4d44886c067cc" providerId="LiveId" clId="{1E97356B-6C38-4F2A-AD28-F9644B05D1FC}" dt="2020-07-31T09:33:05.753" v="3177" actId="1035"/>
          <ac:spMkLst>
            <pc:docMk/>
            <pc:sldMk cId="3973602711" sldId="458"/>
            <ac:spMk id="43" creationId="{23659C55-E29F-4A43-A95E-FA68FA6B1E40}"/>
          </ac:spMkLst>
        </pc:spChg>
        <pc:spChg chg="mod">
          <ac:chgData name="Siegbert Rudolph" userId="2af4d44886c067cc" providerId="LiveId" clId="{1E97356B-6C38-4F2A-AD28-F9644B05D1FC}" dt="2020-07-31T09:33:05.753" v="3177" actId="1035"/>
          <ac:spMkLst>
            <pc:docMk/>
            <pc:sldMk cId="3973602711" sldId="458"/>
            <ac:spMk id="44" creationId="{9C7D2DF6-6A6E-4B30-B6B8-C795BA879E03}"/>
          </ac:spMkLst>
        </pc:spChg>
        <pc:spChg chg="mod">
          <ac:chgData name="Siegbert Rudolph" userId="2af4d44886c067cc" providerId="LiveId" clId="{1E97356B-6C38-4F2A-AD28-F9644B05D1FC}" dt="2020-07-31T09:33:05.753" v="3177" actId="1035"/>
          <ac:spMkLst>
            <pc:docMk/>
            <pc:sldMk cId="3973602711" sldId="458"/>
            <ac:spMk id="45" creationId="{030B0FA8-D17E-480A-994A-28C6E2F5BE91}"/>
          </ac:spMkLst>
        </pc:spChg>
        <pc:spChg chg="mod">
          <ac:chgData name="Siegbert Rudolph" userId="2af4d44886c067cc" providerId="LiveId" clId="{1E97356B-6C38-4F2A-AD28-F9644B05D1FC}" dt="2020-07-31T09:33:05.753" v="3177" actId="1035"/>
          <ac:spMkLst>
            <pc:docMk/>
            <pc:sldMk cId="3973602711" sldId="458"/>
            <ac:spMk id="46" creationId="{6C6E556B-71D3-4B98-BA72-02A76F84F511}"/>
          </ac:spMkLst>
        </pc:spChg>
        <pc:spChg chg="mod">
          <ac:chgData name="Siegbert Rudolph" userId="2af4d44886c067cc" providerId="LiveId" clId="{1E97356B-6C38-4F2A-AD28-F9644B05D1FC}" dt="2020-07-31T09:33:05.753" v="3177" actId="1035"/>
          <ac:spMkLst>
            <pc:docMk/>
            <pc:sldMk cId="3973602711" sldId="458"/>
            <ac:spMk id="47" creationId="{3454C0D2-83A9-4ACC-9B5D-B5462D31859C}"/>
          </ac:spMkLst>
        </pc:spChg>
        <pc:spChg chg="mod">
          <ac:chgData name="Siegbert Rudolph" userId="2af4d44886c067cc" providerId="LiveId" clId="{1E97356B-6C38-4F2A-AD28-F9644B05D1FC}" dt="2020-07-31T09:33:17.462" v="3178" actId="20577"/>
          <ac:spMkLst>
            <pc:docMk/>
            <pc:sldMk cId="3973602711" sldId="458"/>
            <ac:spMk id="48" creationId="{D7395340-0AF4-4195-987D-DE900CC9D672}"/>
          </ac:spMkLst>
        </pc:spChg>
        <pc:spChg chg="mod">
          <ac:chgData name="Siegbert Rudolph" userId="2af4d44886c067cc" providerId="LiveId" clId="{1E97356B-6C38-4F2A-AD28-F9644B05D1FC}" dt="2020-07-31T09:33:05.753" v="3177" actId="1035"/>
          <ac:spMkLst>
            <pc:docMk/>
            <pc:sldMk cId="3973602711" sldId="458"/>
            <ac:spMk id="49" creationId="{ED837349-6C4D-4F14-9E9D-7AB260DECD29}"/>
          </ac:spMkLst>
        </pc:spChg>
        <pc:spChg chg="mod">
          <ac:chgData name="Siegbert Rudolph" userId="2af4d44886c067cc" providerId="LiveId" clId="{1E97356B-6C38-4F2A-AD28-F9644B05D1FC}" dt="2020-07-31T09:33:05.753" v="3177" actId="1035"/>
          <ac:spMkLst>
            <pc:docMk/>
            <pc:sldMk cId="3973602711" sldId="458"/>
            <ac:spMk id="50" creationId="{A338B442-F816-4541-AD19-766F59DC94B1}"/>
          </ac:spMkLst>
        </pc:spChg>
        <pc:spChg chg="mod">
          <ac:chgData name="Siegbert Rudolph" userId="2af4d44886c067cc" providerId="LiveId" clId="{1E97356B-6C38-4F2A-AD28-F9644B05D1FC}" dt="2020-07-31T09:33:05.753" v="3177" actId="1035"/>
          <ac:spMkLst>
            <pc:docMk/>
            <pc:sldMk cId="3973602711" sldId="458"/>
            <ac:spMk id="51" creationId="{1807E75D-6C00-4500-9B55-BBB5586EA40A}"/>
          </ac:spMkLst>
        </pc:spChg>
        <pc:spChg chg="mod">
          <ac:chgData name="Siegbert Rudolph" userId="2af4d44886c067cc" providerId="LiveId" clId="{1E97356B-6C38-4F2A-AD28-F9644B05D1FC}" dt="2020-07-31T09:12:48.582" v="1630" actId="20577"/>
          <ac:spMkLst>
            <pc:docMk/>
            <pc:sldMk cId="3973602711" sldId="458"/>
            <ac:spMk id="131" creationId="{00000000-0000-0000-0000-000000000000}"/>
          </ac:spMkLst>
        </pc:spChg>
        <pc:spChg chg="mod">
          <ac:chgData name="Siegbert Rudolph" userId="2af4d44886c067cc" providerId="LiveId" clId="{1E97356B-6C38-4F2A-AD28-F9644B05D1FC}" dt="2020-07-31T09:27:34.273" v="2821" actId="1038"/>
          <ac:spMkLst>
            <pc:docMk/>
            <pc:sldMk cId="3973602711" sldId="458"/>
            <ac:spMk id="145" creationId="{00000000-0000-0000-0000-000000000000}"/>
          </ac:spMkLst>
        </pc:spChg>
        <pc:picChg chg="add mod">
          <ac:chgData name="Siegbert Rudolph" userId="2af4d44886c067cc" providerId="LiveId" clId="{1E97356B-6C38-4F2A-AD28-F9644B05D1FC}" dt="2020-07-31T09:52:19.912" v="3503" actId="1076"/>
          <ac:picMkLst>
            <pc:docMk/>
            <pc:sldMk cId="3973602711" sldId="458"/>
            <ac:picMk id="3" creationId="{67ACE7E2-6A01-437C-996B-1E34E3F2881F}"/>
          </ac:picMkLst>
        </pc:picChg>
        <pc:picChg chg="del">
          <ac:chgData name="Siegbert Rudolph" userId="2af4d44886c067cc" providerId="LiveId" clId="{1E97356B-6C38-4F2A-AD28-F9644B05D1FC}" dt="2020-07-31T09:09:33.082" v="1120" actId="478"/>
          <ac:picMkLst>
            <pc:docMk/>
            <pc:sldMk cId="3973602711" sldId="458"/>
            <ac:picMk id="5" creationId="{8AAEB6B6-5376-42F0-86D7-442945E1F866}"/>
          </ac:picMkLst>
        </pc:picChg>
      </pc:sldChg>
      <pc:sldChg chg="addSp delSp modSp mod modAnim">
        <pc:chgData name="Siegbert Rudolph" userId="2af4d44886c067cc" providerId="LiveId" clId="{1E97356B-6C38-4F2A-AD28-F9644B05D1FC}" dt="2020-07-31T09:42:14.590" v="3359" actId="20577"/>
        <pc:sldMkLst>
          <pc:docMk/>
          <pc:sldMk cId="0" sldId="593"/>
        </pc:sldMkLst>
        <pc:spChg chg="del">
          <ac:chgData name="Siegbert Rudolph" userId="2af4d44886c067cc" providerId="LiveId" clId="{1E97356B-6C38-4F2A-AD28-F9644B05D1FC}" dt="2020-07-31T09:35:04.745" v="3184" actId="478"/>
          <ac:spMkLst>
            <pc:docMk/>
            <pc:sldMk cId="0" sldId="593"/>
            <ac:spMk id="13" creationId="{00000000-0000-0000-0000-000000000000}"/>
          </ac:spMkLst>
        </pc:spChg>
        <pc:spChg chg="del">
          <ac:chgData name="Siegbert Rudolph" userId="2af4d44886c067cc" providerId="LiveId" clId="{1E97356B-6C38-4F2A-AD28-F9644B05D1FC}" dt="2020-07-31T09:35:04.745" v="3184" actId="478"/>
          <ac:spMkLst>
            <pc:docMk/>
            <pc:sldMk cId="0" sldId="593"/>
            <ac:spMk id="14" creationId="{00000000-0000-0000-0000-000000000000}"/>
          </ac:spMkLst>
        </pc:spChg>
        <pc:spChg chg="del">
          <ac:chgData name="Siegbert Rudolph" userId="2af4d44886c067cc" providerId="LiveId" clId="{1E97356B-6C38-4F2A-AD28-F9644B05D1FC}" dt="2020-07-31T09:35:04.745" v="3184" actId="478"/>
          <ac:spMkLst>
            <pc:docMk/>
            <pc:sldMk cId="0" sldId="593"/>
            <ac:spMk id="15" creationId="{00000000-0000-0000-0000-000000000000}"/>
          </ac:spMkLst>
        </pc:spChg>
        <pc:spChg chg="del">
          <ac:chgData name="Siegbert Rudolph" userId="2af4d44886c067cc" providerId="LiveId" clId="{1E97356B-6C38-4F2A-AD28-F9644B05D1FC}" dt="2020-07-31T09:35:04.745" v="3184" actId="478"/>
          <ac:spMkLst>
            <pc:docMk/>
            <pc:sldMk cId="0" sldId="593"/>
            <ac:spMk id="16" creationId="{00000000-0000-0000-0000-000000000000}"/>
          </ac:spMkLst>
        </pc:spChg>
        <pc:spChg chg="del">
          <ac:chgData name="Siegbert Rudolph" userId="2af4d44886c067cc" providerId="LiveId" clId="{1E97356B-6C38-4F2A-AD28-F9644B05D1FC}" dt="2020-07-31T09:35:04.745" v="3184" actId="478"/>
          <ac:spMkLst>
            <pc:docMk/>
            <pc:sldMk cId="0" sldId="593"/>
            <ac:spMk id="17" creationId="{00000000-0000-0000-0000-000000000000}"/>
          </ac:spMkLst>
        </pc:spChg>
        <pc:spChg chg="del">
          <ac:chgData name="Siegbert Rudolph" userId="2af4d44886c067cc" providerId="LiveId" clId="{1E97356B-6C38-4F2A-AD28-F9644B05D1FC}" dt="2020-07-31T09:35:04.745" v="3184" actId="478"/>
          <ac:spMkLst>
            <pc:docMk/>
            <pc:sldMk cId="0" sldId="593"/>
            <ac:spMk id="18" creationId="{00000000-0000-0000-0000-000000000000}"/>
          </ac:spMkLst>
        </pc:spChg>
        <pc:spChg chg="del">
          <ac:chgData name="Siegbert Rudolph" userId="2af4d44886c067cc" providerId="LiveId" clId="{1E97356B-6C38-4F2A-AD28-F9644B05D1FC}" dt="2020-07-31T09:35:04.745" v="3184" actId="478"/>
          <ac:spMkLst>
            <pc:docMk/>
            <pc:sldMk cId="0" sldId="593"/>
            <ac:spMk id="19" creationId="{00000000-0000-0000-0000-000000000000}"/>
          </ac:spMkLst>
        </pc:spChg>
        <pc:spChg chg="add mod">
          <ac:chgData name="Siegbert Rudolph" userId="2af4d44886c067cc" providerId="LiveId" clId="{1E97356B-6C38-4F2A-AD28-F9644B05D1FC}" dt="2020-07-31T09:39:38.823" v="3272" actId="113"/>
          <ac:spMkLst>
            <pc:docMk/>
            <pc:sldMk cId="0" sldId="593"/>
            <ac:spMk id="23" creationId="{6F84CC70-10DE-48F7-A03E-FC3487CC4DB0}"/>
          </ac:spMkLst>
        </pc:spChg>
        <pc:spChg chg="add mod">
          <ac:chgData name="Siegbert Rudolph" userId="2af4d44886c067cc" providerId="LiveId" clId="{1E97356B-6C38-4F2A-AD28-F9644B05D1FC}" dt="2020-07-31T09:39:34.255" v="3271" actId="1036"/>
          <ac:spMkLst>
            <pc:docMk/>
            <pc:sldMk cId="0" sldId="593"/>
            <ac:spMk id="24" creationId="{EB20F97B-4384-4702-A21E-8879D767B57F}"/>
          </ac:spMkLst>
        </pc:spChg>
        <pc:spChg chg="add mod">
          <ac:chgData name="Siegbert Rudolph" userId="2af4d44886c067cc" providerId="LiveId" clId="{1E97356B-6C38-4F2A-AD28-F9644B05D1FC}" dt="2020-07-31T09:40:22.906" v="3300" actId="20577"/>
          <ac:spMkLst>
            <pc:docMk/>
            <pc:sldMk cId="0" sldId="593"/>
            <ac:spMk id="25" creationId="{94101546-D774-4443-9A17-495B58DBC907}"/>
          </ac:spMkLst>
        </pc:spChg>
        <pc:spChg chg="del">
          <ac:chgData name="Siegbert Rudolph" userId="2af4d44886c067cc" providerId="LiveId" clId="{1E97356B-6C38-4F2A-AD28-F9644B05D1FC}" dt="2020-07-31T09:35:04.745" v="3184" actId="478"/>
          <ac:spMkLst>
            <pc:docMk/>
            <pc:sldMk cId="0" sldId="593"/>
            <ac:spMk id="26" creationId="{00000000-0000-0000-0000-000000000000}"/>
          </ac:spMkLst>
        </pc:spChg>
        <pc:spChg chg="del">
          <ac:chgData name="Siegbert Rudolph" userId="2af4d44886c067cc" providerId="LiveId" clId="{1E97356B-6C38-4F2A-AD28-F9644B05D1FC}" dt="2020-07-31T09:35:04.745" v="3184" actId="478"/>
          <ac:spMkLst>
            <pc:docMk/>
            <pc:sldMk cId="0" sldId="593"/>
            <ac:spMk id="27" creationId="{00000000-0000-0000-0000-000000000000}"/>
          </ac:spMkLst>
        </pc:spChg>
        <pc:spChg chg="del">
          <ac:chgData name="Siegbert Rudolph" userId="2af4d44886c067cc" providerId="LiveId" clId="{1E97356B-6C38-4F2A-AD28-F9644B05D1FC}" dt="2020-07-31T09:35:04.745" v="3184" actId="478"/>
          <ac:spMkLst>
            <pc:docMk/>
            <pc:sldMk cId="0" sldId="593"/>
            <ac:spMk id="28" creationId="{00000000-0000-0000-0000-000000000000}"/>
          </ac:spMkLst>
        </pc:spChg>
        <pc:spChg chg="del">
          <ac:chgData name="Siegbert Rudolph" userId="2af4d44886c067cc" providerId="LiveId" clId="{1E97356B-6C38-4F2A-AD28-F9644B05D1FC}" dt="2020-07-31T09:35:04.745" v="3184" actId="478"/>
          <ac:spMkLst>
            <pc:docMk/>
            <pc:sldMk cId="0" sldId="593"/>
            <ac:spMk id="29" creationId="{00000000-0000-0000-0000-000000000000}"/>
          </ac:spMkLst>
        </pc:spChg>
        <pc:spChg chg="del">
          <ac:chgData name="Siegbert Rudolph" userId="2af4d44886c067cc" providerId="LiveId" clId="{1E97356B-6C38-4F2A-AD28-F9644B05D1FC}" dt="2020-07-31T09:35:04.745" v="3184" actId="478"/>
          <ac:spMkLst>
            <pc:docMk/>
            <pc:sldMk cId="0" sldId="593"/>
            <ac:spMk id="30" creationId="{00000000-0000-0000-0000-000000000000}"/>
          </ac:spMkLst>
        </pc:spChg>
        <pc:spChg chg="del">
          <ac:chgData name="Siegbert Rudolph" userId="2af4d44886c067cc" providerId="LiveId" clId="{1E97356B-6C38-4F2A-AD28-F9644B05D1FC}" dt="2020-07-31T09:35:04.745" v="3184" actId="478"/>
          <ac:spMkLst>
            <pc:docMk/>
            <pc:sldMk cId="0" sldId="593"/>
            <ac:spMk id="31" creationId="{00000000-0000-0000-0000-000000000000}"/>
          </ac:spMkLst>
        </pc:spChg>
        <pc:spChg chg="del">
          <ac:chgData name="Siegbert Rudolph" userId="2af4d44886c067cc" providerId="LiveId" clId="{1E97356B-6C38-4F2A-AD28-F9644B05D1FC}" dt="2020-07-31T09:35:04.745" v="3184" actId="478"/>
          <ac:spMkLst>
            <pc:docMk/>
            <pc:sldMk cId="0" sldId="593"/>
            <ac:spMk id="32" creationId="{00000000-0000-0000-0000-000000000000}"/>
          </ac:spMkLst>
        </pc:spChg>
        <pc:spChg chg="add mod">
          <ac:chgData name="Siegbert Rudolph" userId="2af4d44886c067cc" providerId="LiveId" clId="{1E97356B-6C38-4F2A-AD28-F9644B05D1FC}" dt="2020-07-31T09:39:27.486" v="3269" actId="1036"/>
          <ac:spMkLst>
            <pc:docMk/>
            <pc:sldMk cId="0" sldId="593"/>
            <ac:spMk id="33" creationId="{2A28A441-74E9-41F0-8AF0-1C21D4287A53}"/>
          </ac:spMkLst>
        </pc:spChg>
        <pc:spChg chg="add mod">
          <ac:chgData name="Siegbert Rudolph" userId="2af4d44886c067cc" providerId="LiveId" clId="{1E97356B-6C38-4F2A-AD28-F9644B05D1FC}" dt="2020-07-31T09:38:58.929" v="3245" actId="465"/>
          <ac:spMkLst>
            <pc:docMk/>
            <pc:sldMk cId="0" sldId="593"/>
            <ac:spMk id="34" creationId="{26F4B194-D045-4270-A86D-7D390FE81FA8}"/>
          </ac:spMkLst>
        </pc:spChg>
        <pc:spChg chg="add mod">
          <ac:chgData name="Siegbert Rudolph" userId="2af4d44886c067cc" providerId="LiveId" clId="{1E97356B-6C38-4F2A-AD28-F9644B05D1FC}" dt="2020-07-31T09:39:15.478" v="3263" actId="1036"/>
          <ac:spMkLst>
            <pc:docMk/>
            <pc:sldMk cId="0" sldId="593"/>
            <ac:spMk id="35" creationId="{CFE2667B-D8DA-4221-BEFF-BCC91BC71B18}"/>
          </ac:spMkLst>
        </pc:spChg>
        <pc:spChg chg="add mod">
          <ac:chgData name="Siegbert Rudolph" userId="2af4d44886c067cc" providerId="LiveId" clId="{1E97356B-6C38-4F2A-AD28-F9644B05D1FC}" dt="2020-07-31T09:41:44.799" v="3343" actId="20577"/>
          <ac:spMkLst>
            <pc:docMk/>
            <pc:sldMk cId="0" sldId="593"/>
            <ac:spMk id="36" creationId="{FBD259CD-1016-4190-A6FF-5BC90C8A3CE1}"/>
          </ac:spMkLst>
        </pc:spChg>
        <pc:spChg chg="add mod">
          <ac:chgData name="Siegbert Rudolph" userId="2af4d44886c067cc" providerId="LiveId" clId="{1E97356B-6C38-4F2A-AD28-F9644B05D1FC}" dt="2020-07-31T09:39:23.223" v="3267" actId="1036"/>
          <ac:spMkLst>
            <pc:docMk/>
            <pc:sldMk cId="0" sldId="593"/>
            <ac:spMk id="37" creationId="{EA219FD9-A07B-444C-8185-D7316E36C674}"/>
          </ac:spMkLst>
        </pc:spChg>
        <pc:spChg chg="add mod">
          <ac:chgData name="Siegbert Rudolph" userId="2af4d44886c067cc" providerId="LiveId" clId="{1E97356B-6C38-4F2A-AD28-F9644B05D1FC}" dt="2020-07-31T09:42:14.590" v="3359" actId="20577"/>
          <ac:spMkLst>
            <pc:docMk/>
            <pc:sldMk cId="0" sldId="593"/>
            <ac:spMk id="38" creationId="{46BF7E98-2236-4501-8F36-091A2EFB32D6}"/>
          </ac:spMkLst>
        </pc:spChg>
        <pc:spChg chg="add mod">
          <ac:chgData name="Siegbert Rudolph" userId="2af4d44886c067cc" providerId="LiveId" clId="{1E97356B-6C38-4F2A-AD28-F9644B05D1FC}" dt="2020-07-31T09:39:10.839" v="3262" actId="1035"/>
          <ac:spMkLst>
            <pc:docMk/>
            <pc:sldMk cId="0" sldId="593"/>
            <ac:spMk id="39" creationId="{CB624F92-240C-49B3-B10A-3C37BEA8F7C0}"/>
          </ac:spMkLst>
        </pc:spChg>
        <pc:spChg chg="mod">
          <ac:chgData name="Siegbert Rudolph" userId="2af4d44886c067cc" providerId="LiveId" clId="{1E97356B-6C38-4F2A-AD28-F9644B05D1FC}" dt="2020-07-31T09:34:44.083" v="3183" actId="255"/>
          <ac:spMkLst>
            <pc:docMk/>
            <pc:sldMk cId="0" sldId="593"/>
            <ac:spMk id="20482" creationId="{00000000-0000-0000-0000-000000000000}"/>
          </ac:spMkLst>
        </pc:spChg>
      </pc:sldChg>
      <pc:sldChg chg="addSp modSp add mod modAnim">
        <pc:chgData name="Siegbert Rudolph" userId="2af4d44886c067cc" providerId="LiveId" clId="{1E97356B-6C38-4F2A-AD28-F9644B05D1FC}" dt="2020-07-31T09:46:33.166" v="3425" actId="1035"/>
        <pc:sldMkLst>
          <pc:docMk/>
          <pc:sldMk cId="415199165" sldId="594"/>
        </pc:sldMkLst>
        <pc:spChg chg="add mod">
          <ac:chgData name="Siegbert Rudolph" userId="2af4d44886c067cc" providerId="LiveId" clId="{1E97356B-6C38-4F2A-AD28-F9644B05D1FC}" dt="2020-07-31T09:45:05.259" v="3361" actId="20577"/>
          <ac:spMkLst>
            <pc:docMk/>
            <pc:sldMk cId="415199165" sldId="594"/>
            <ac:spMk id="9" creationId="{BE8934AD-0A91-41F0-8833-FFAFB7EC91B7}"/>
          </ac:spMkLst>
        </pc:spChg>
        <pc:spChg chg="add mod">
          <ac:chgData name="Siegbert Rudolph" userId="2af4d44886c067cc" providerId="LiveId" clId="{1E97356B-6C38-4F2A-AD28-F9644B05D1FC}" dt="2020-07-31T09:46:33.166" v="3425" actId="1035"/>
          <ac:spMkLst>
            <pc:docMk/>
            <pc:sldMk cId="415199165" sldId="594"/>
            <ac:spMk id="10" creationId="{6623F6D4-0E49-430F-AF37-7F6217927384}"/>
          </ac:spMkLst>
        </pc:spChg>
        <pc:spChg chg="add mod">
          <ac:chgData name="Siegbert Rudolph" userId="2af4d44886c067cc" providerId="LiveId" clId="{1E97356B-6C38-4F2A-AD28-F9644B05D1FC}" dt="2020-07-31T09:46:02.477" v="3391" actId="465"/>
          <ac:spMkLst>
            <pc:docMk/>
            <pc:sldMk cId="415199165" sldId="594"/>
            <ac:spMk id="11" creationId="{6CD75C30-EEEC-4235-BA11-EACAAC449CD1}"/>
          </ac:spMkLst>
        </pc:spChg>
        <pc:spChg chg="add mod">
          <ac:chgData name="Siegbert Rudolph" userId="2af4d44886c067cc" providerId="LiveId" clId="{1E97356B-6C38-4F2A-AD28-F9644B05D1FC}" dt="2020-07-31T09:46:27.582" v="3420" actId="1035"/>
          <ac:spMkLst>
            <pc:docMk/>
            <pc:sldMk cId="415199165" sldId="594"/>
            <ac:spMk id="12" creationId="{95580F27-A7A7-4113-9226-5E0650D5D514}"/>
          </ac:spMkLst>
        </pc:spChg>
        <pc:spChg chg="add mod">
          <ac:chgData name="Siegbert Rudolph" userId="2af4d44886c067cc" providerId="LiveId" clId="{1E97356B-6C38-4F2A-AD28-F9644B05D1FC}" dt="2020-07-31T09:46:02.477" v="3391" actId="465"/>
          <ac:spMkLst>
            <pc:docMk/>
            <pc:sldMk cId="415199165" sldId="594"/>
            <ac:spMk id="13" creationId="{8632AE24-2B27-4C94-8628-56AAF5E710CA}"/>
          </ac:spMkLst>
        </pc:spChg>
        <pc:spChg chg="add mod">
          <ac:chgData name="Siegbert Rudolph" userId="2af4d44886c067cc" providerId="LiveId" clId="{1E97356B-6C38-4F2A-AD28-F9644B05D1FC}" dt="2020-07-31T09:46:21.476" v="3413" actId="1036"/>
          <ac:spMkLst>
            <pc:docMk/>
            <pc:sldMk cId="415199165" sldId="594"/>
            <ac:spMk id="14" creationId="{2C7436D6-C3DA-40D6-A1EA-D3880EEE735B}"/>
          </ac:spMkLst>
        </pc:spChg>
        <pc:spChg chg="add mod">
          <ac:chgData name="Siegbert Rudolph" userId="2af4d44886c067cc" providerId="LiveId" clId="{1E97356B-6C38-4F2A-AD28-F9644B05D1FC}" dt="2020-07-31T09:46:02.477" v="3391" actId="465"/>
          <ac:spMkLst>
            <pc:docMk/>
            <pc:sldMk cId="415199165" sldId="594"/>
            <ac:spMk id="15" creationId="{9B23C2DA-7638-4619-B122-8BF93FA5078E}"/>
          </ac:spMkLst>
        </pc:spChg>
        <pc:spChg chg="add mod">
          <ac:chgData name="Siegbert Rudolph" userId="2af4d44886c067cc" providerId="LiveId" clId="{1E97356B-6C38-4F2A-AD28-F9644B05D1FC}" dt="2020-07-31T09:46:16.070" v="3408" actId="1035"/>
          <ac:spMkLst>
            <pc:docMk/>
            <pc:sldMk cId="415199165" sldId="594"/>
            <ac:spMk id="16" creationId="{B45D9FAB-B762-4A02-8B14-A3DC035AF025}"/>
          </ac:spMkLst>
        </pc:spChg>
        <pc:spChg chg="add mod">
          <ac:chgData name="Siegbert Rudolph" userId="2af4d44886c067cc" providerId="LiveId" clId="{1E97356B-6C38-4F2A-AD28-F9644B05D1FC}" dt="2020-07-31T09:45:53.500" v="3390" actId="20577"/>
          <ac:spMkLst>
            <pc:docMk/>
            <pc:sldMk cId="415199165" sldId="594"/>
            <ac:spMk id="17" creationId="{1E8C2516-4F09-4207-9AC5-09895F8C34C1}"/>
          </ac:spMkLst>
        </pc:spChg>
        <pc:spChg chg="add mod">
          <ac:chgData name="Siegbert Rudolph" userId="2af4d44886c067cc" providerId="LiveId" clId="{1E97356B-6C38-4F2A-AD28-F9644B05D1FC}" dt="2020-07-31T09:46:09.847" v="3398" actId="1036"/>
          <ac:spMkLst>
            <pc:docMk/>
            <pc:sldMk cId="415199165" sldId="594"/>
            <ac:spMk id="18" creationId="{67470C46-05BC-432D-804F-84D821A598B5}"/>
          </ac:spMkLst>
        </pc:spChg>
      </pc:sldChg>
      <pc:sldChg chg="addSp modSp add mod modAnim">
        <pc:chgData name="Siegbert Rudolph" userId="2af4d44886c067cc" providerId="LiveId" clId="{1E97356B-6C38-4F2A-AD28-F9644B05D1FC}" dt="2020-07-31T09:50:34.135" v="3488" actId="1035"/>
        <pc:sldMkLst>
          <pc:docMk/>
          <pc:sldMk cId="1364001323" sldId="595"/>
        </pc:sldMkLst>
        <pc:spChg chg="add mod">
          <ac:chgData name="Siegbert Rudolph" userId="2af4d44886c067cc" providerId="LiveId" clId="{1E97356B-6C38-4F2A-AD28-F9644B05D1FC}" dt="2020-07-31T09:49:37.807" v="3446" actId="1035"/>
          <ac:spMkLst>
            <pc:docMk/>
            <pc:sldMk cId="1364001323" sldId="595"/>
            <ac:spMk id="9" creationId="{B9037F85-188F-4ACD-8B35-A44CD40D10F1}"/>
          </ac:spMkLst>
        </pc:spChg>
        <pc:spChg chg="add mod">
          <ac:chgData name="Siegbert Rudolph" userId="2af4d44886c067cc" providerId="LiveId" clId="{1E97356B-6C38-4F2A-AD28-F9644B05D1FC}" dt="2020-07-31T09:48:54.530" v="3426"/>
          <ac:spMkLst>
            <pc:docMk/>
            <pc:sldMk cId="1364001323" sldId="595"/>
            <ac:spMk id="10" creationId="{811A2AAA-C521-4730-BAB1-D305CFE6A243}"/>
          </ac:spMkLst>
        </pc:spChg>
        <pc:spChg chg="add mod">
          <ac:chgData name="Siegbert Rudolph" userId="2af4d44886c067cc" providerId="LiveId" clId="{1E97356B-6C38-4F2A-AD28-F9644B05D1FC}" dt="2020-07-31T09:49:46.690" v="3447" actId="465"/>
          <ac:spMkLst>
            <pc:docMk/>
            <pc:sldMk cId="1364001323" sldId="595"/>
            <ac:spMk id="11" creationId="{1D127809-3F6A-4C1D-BD88-323F4B79BEBF}"/>
          </ac:spMkLst>
        </pc:spChg>
        <pc:spChg chg="add mod">
          <ac:chgData name="Siegbert Rudolph" userId="2af4d44886c067cc" providerId="LiveId" clId="{1E97356B-6C38-4F2A-AD28-F9644B05D1FC}" dt="2020-07-31T09:49:54.439" v="3451" actId="1035"/>
          <ac:spMkLst>
            <pc:docMk/>
            <pc:sldMk cId="1364001323" sldId="595"/>
            <ac:spMk id="12" creationId="{A7F99A57-508F-4F60-9FA5-2AF31E9A6350}"/>
          </ac:spMkLst>
        </pc:spChg>
        <pc:spChg chg="add mod">
          <ac:chgData name="Siegbert Rudolph" userId="2af4d44886c067cc" providerId="LiveId" clId="{1E97356B-6C38-4F2A-AD28-F9644B05D1FC}" dt="2020-07-31T09:49:46.690" v="3447" actId="465"/>
          <ac:spMkLst>
            <pc:docMk/>
            <pc:sldMk cId="1364001323" sldId="595"/>
            <ac:spMk id="13" creationId="{92FA3E8C-3FA6-4389-8C07-10220F006F5C}"/>
          </ac:spMkLst>
        </pc:spChg>
        <pc:spChg chg="add mod">
          <ac:chgData name="Siegbert Rudolph" userId="2af4d44886c067cc" providerId="LiveId" clId="{1E97356B-6C38-4F2A-AD28-F9644B05D1FC}" dt="2020-07-31T09:50:34.135" v="3488" actId="1035"/>
          <ac:spMkLst>
            <pc:docMk/>
            <pc:sldMk cId="1364001323" sldId="595"/>
            <ac:spMk id="14" creationId="{A0E753F1-B1F9-40D5-9ECA-B581EAD71D3F}"/>
          </ac:spMkLst>
        </pc:spChg>
        <pc:spChg chg="add mod">
          <ac:chgData name="Siegbert Rudolph" userId="2af4d44886c067cc" providerId="LiveId" clId="{1E97356B-6C38-4F2A-AD28-F9644B05D1FC}" dt="2020-07-31T09:49:46.690" v="3447" actId="465"/>
          <ac:spMkLst>
            <pc:docMk/>
            <pc:sldMk cId="1364001323" sldId="595"/>
            <ac:spMk id="15" creationId="{50886B9C-F87E-4762-8744-8ACD8899136A}"/>
          </ac:spMkLst>
        </pc:spChg>
        <pc:spChg chg="add mod">
          <ac:chgData name="Siegbert Rudolph" userId="2af4d44886c067cc" providerId="LiveId" clId="{1E97356B-6C38-4F2A-AD28-F9644B05D1FC}" dt="2020-07-31T09:50:27.815" v="3483" actId="1035"/>
          <ac:spMkLst>
            <pc:docMk/>
            <pc:sldMk cId="1364001323" sldId="595"/>
            <ac:spMk id="16" creationId="{08D08A9C-50D6-40E4-9AC8-8BD224596D2B}"/>
          </ac:spMkLst>
        </pc:spChg>
        <pc:spChg chg="add mod">
          <ac:chgData name="Siegbert Rudolph" userId="2af4d44886c067cc" providerId="LiveId" clId="{1E97356B-6C38-4F2A-AD28-F9644B05D1FC}" dt="2020-07-31T09:49:46.690" v="3447" actId="465"/>
          <ac:spMkLst>
            <pc:docMk/>
            <pc:sldMk cId="1364001323" sldId="595"/>
            <ac:spMk id="17" creationId="{A296B002-EB04-4DE2-A36F-32A107EC9ABA}"/>
          </ac:spMkLst>
        </pc:spChg>
        <pc:spChg chg="add mod">
          <ac:chgData name="Siegbert Rudolph" userId="2af4d44886c067cc" providerId="LiveId" clId="{1E97356B-6C38-4F2A-AD28-F9644B05D1FC}" dt="2020-07-31T09:50:20.847" v="3479" actId="1035"/>
          <ac:spMkLst>
            <pc:docMk/>
            <pc:sldMk cId="1364001323" sldId="595"/>
            <ac:spMk id="18" creationId="{ADE7DFCC-6E28-4386-9234-9D5C82BF0BDA}"/>
          </ac:spMkLst>
        </pc:spChg>
        <pc:spChg chg="add mod">
          <ac:chgData name="Siegbert Rudolph" userId="2af4d44886c067cc" providerId="LiveId" clId="{1E97356B-6C38-4F2A-AD28-F9644B05D1FC}" dt="2020-07-31T09:49:46.690" v="3447" actId="465"/>
          <ac:spMkLst>
            <pc:docMk/>
            <pc:sldMk cId="1364001323" sldId="595"/>
            <ac:spMk id="19" creationId="{78F8C6C1-227D-4461-8F62-DAD01592067A}"/>
          </ac:spMkLst>
        </pc:spChg>
        <pc:spChg chg="add mod">
          <ac:chgData name="Siegbert Rudolph" userId="2af4d44886c067cc" providerId="LiveId" clId="{1E97356B-6C38-4F2A-AD28-F9644B05D1FC}" dt="2020-07-31T09:50:15.054" v="3473" actId="1035"/>
          <ac:spMkLst>
            <pc:docMk/>
            <pc:sldMk cId="1364001323" sldId="595"/>
            <ac:spMk id="20" creationId="{E0C907CD-53A5-4975-A03C-BF0A632DCC4E}"/>
          </ac:spMkLst>
        </pc:spChg>
        <pc:spChg chg="add mod">
          <ac:chgData name="Siegbert Rudolph" userId="2af4d44886c067cc" providerId="LiveId" clId="{1E97356B-6C38-4F2A-AD28-F9644B05D1FC}" dt="2020-07-31T09:49:46.690" v="3447" actId="465"/>
          <ac:spMkLst>
            <pc:docMk/>
            <pc:sldMk cId="1364001323" sldId="595"/>
            <ac:spMk id="21" creationId="{A0046174-9AE5-45AA-B206-EF4D20E03CFD}"/>
          </ac:spMkLst>
        </pc:spChg>
        <pc:spChg chg="add mod">
          <ac:chgData name="Siegbert Rudolph" userId="2af4d44886c067cc" providerId="LiveId" clId="{1E97356B-6C38-4F2A-AD28-F9644B05D1FC}" dt="2020-07-31T09:50:06.775" v="3468" actId="1036"/>
          <ac:spMkLst>
            <pc:docMk/>
            <pc:sldMk cId="1364001323" sldId="595"/>
            <ac:spMk id="22" creationId="{DFDBAE7C-5E3E-412F-ABB4-A04C97642582}"/>
          </ac:spMkLst>
        </pc:spChg>
        <pc:spChg chg="add mod">
          <ac:chgData name="Siegbert Rudolph" userId="2af4d44886c067cc" providerId="LiveId" clId="{1E97356B-6C38-4F2A-AD28-F9644B05D1FC}" dt="2020-07-31T09:49:22.692" v="3442" actId="1036"/>
          <ac:spMkLst>
            <pc:docMk/>
            <pc:sldMk cId="1364001323" sldId="595"/>
            <ac:spMk id="23" creationId="{BFAAE7CB-FE38-42A5-A77C-00362BD3C01F}"/>
          </ac:spMkLst>
        </pc:spChg>
        <pc:spChg chg="add mod">
          <ac:chgData name="Siegbert Rudolph" userId="2af4d44886c067cc" providerId="LiveId" clId="{1E97356B-6C38-4F2A-AD28-F9644B05D1FC}" dt="2020-07-31T09:50:01.615" v="3465" actId="1035"/>
          <ac:spMkLst>
            <pc:docMk/>
            <pc:sldMk cId="1364001323" sldId="595"/>
            <ac:spMk id="24" creationId="{0982521C-8A18-40B7-A412-EC5F2B72336F}"/>
          </ac:spMkLst>
        </pc:spChg>
      </pc:sldChg>
    </pc:docChg>
  </pc:docChgLst>
  <pc:docChgLst>
    <pc:chgData name="Siegbert Rudolph" userId="2af4d44886c067cc" providerId="LiveId" clId="{4E445A3B-0909-402C-A019-34B0A8092E48}"/>
    <pc:docChg chg="custSel modSld">
      <pc:chgData name="Siegbert Rudolph" userId="2af4d44886c067cc" providerId="LiveId" clId="{4E445A3B-0909-402C-A019-34B0A8092E48}" dt="2021-04-30T15:20:28.629" v="47" actId="1076"/>
      <pc:docMkLst>
        <pc:docMk/>
      </pc:docMkLst>
      <pc:sldChg chg="delSp modSp mod">
        <pc:chgData name="Siegbert Rudolph" userId="2af4d44886c067cc" providerId="LiveId" clId="{4E445A3B-0909-402C-A019-34B0A8092E48}" dt="2021-04-30T15:20:28.599" v="5" actId="1076"/>
        <pc:sldMkLst>
          <pc:docMk/>
          <pc:sldMk cId="0" sldId="296"/>
        </pc:sldMkLst>
        <pc:spChg chg="del">
          <ac:chgData name="Siegbert Rudolph" userId="2af4d44886c067cc" providerId="LiveId" clId="{4E445A3B-0909-402C-A019-34B0A8092E48}" dt="2021-04-30T15:20:28.594" v="0" actId="478"/>
          <ac:spMkLst>
            <pc:docMk/>
            <pc:sldMk cId="0" sldId="296"/>
            <ac:spMk id="2" creationId="{B6986165-DEE2-4B0C-9BC7-D95FCBD71424}"/>
          </ac:spMkLst>
        </pc:spChg>
        <pc:spChg chg="mod">
          <ac:chgData name="Siegbert Rudolph" userId="2af4d44886c067cc" providerId="LiveId" clId="{4E445A3B-0909-402C-A019-34B0A8092E48}" dt="2021-04-30T15:20:28.599" v="5" actId="1076"/>
          <ac:spMkLst>
            <pc:docMk/>
            <pc:sldMk cId="0" sldId="296"/>
            <ac:spMk id="3" creationId="{2395AE6B-1D71-4059-A994-31B60E770BD8}"/>
          </ac:spMkLst>
        </pc:spChg>
      </pc:sldChg>
      <pc:sldChg chg="delSp modSp mod">
        <pc:chgData name="Siegbert Rudolph" userId="2af4d44886c067cc" providerId="LiveId" clId="{4E445A3B-0909-402C-A019-34B0A8092E48}" dt="2021-04-30T15:20:28.629" v="47" actId="1076"/>
        <pc:sldMkLst>
          <pc:docMk/>
          <pc:sldMk cId="0" sldId="334"/>
        </pc:sldMkLst>
        <pc:spChg chg="del">
          <ac:chgData name="Siegbert Rudolph" userId="2af4d44886c067cc" providerId="LiveId" clId="{4E445A3B-0909-402C-A019-34B0A8092E48}" dt="2021-04-30T15:20:28.625" v="42" actId="478"/>
          <ac:spMkLst>
            <pc:docMk/>
            <pc:sldMk cId="0" sldId="334"/>
            <ac:spMk id="2" creationId="{8EB13B3E-3F1C-4DD7-AEA6-51D38CA5FEAF}"/>
          </ac:spMkLst>
        </pc:spChg>
        <pc:spChg chg="mod">
          <ac:chgData name="Siegbert Rudolph" userId="2af4d44886c067cc" providerId="LiveId" clId="{4E445A3B-0909-402C-A019-34B0A8092E48}" dt="2021-04-30T15:20:28.629" v="47" actId="1076"/>
          <ac:spMkLst>
            <pc:docMk/>
            <pc:sldMk cId="0" sldId="334"/>
            <ac:spMk id="5" creationId="{A08E2A34-EB7C-4E7A-8128-9EF4C3F572C8}"/>
          </ac:spMkLst>
        </pc:spChg>
      </pc:sldChg>
      <pc:sldChg chg="delSp modSp mod">
        <pc:chgData name="Siegbert Rudolph" userId="2af4d44886c067cc" providerId="LiveId" clId="{4E445A3B-0909-402C-A019-34B0A8092E48}" dt="2021-04-30T15:20:28.604" v="11" actId="1076"/>
        <pc:sldMkLst>
          <pc:docMk/>
          <pc:sldMk cId="2002025253" sldId="456"/>
        </pc:sldMkLst>
        <pc:spChg chg="del">
          <ac:chgData name="Siegbert Rudolph" userId="2af4d44886c067cc" providerId="LiveId" clId="{4E445A3B-0909-402C-A019-34B0A8092E48}" dt="2021-04-30T15:20:28.599" v="6" actId="478"/>
          <ac:spMkLst>
            <pc:docMk/>
            <pc:sldMk cId="2002025253" sldId="456"/>
            <ac:spMk id="4" creationId="{AE24E73E-07CC-46BE-9B25-11FA7B3B5CE2}"/>
          </ac:spMkLst>
        </pc:spChg>
        <pc:spChg chg="mod">
          <ac:chgData name="Siegbert Rudolph" userId="2af4d44886c067cc" providerId="LiveId" clId="{4E445A3B-0909-402C-A019-34B0A8092E48}" dt="2021-04-30T15:20:28.604" v="11" actId="1076"/>
          <ac:spMkLst>
            <pc:docMk/>
            <pc:sldMk cId="2002025253" sldId="456"/>
            <ac:spMk id="5" creationId="{540804B2-AAC1-4E38-BAE9-37EA15235B84}"/>
          </ac:spMkLst>
        </pc:spChg>
      </pc:sldChg>
      <pc:sldChg chg="delSp modSp mod">
        <pc:chgData name="Siegbert Rudolph" userId="2af4d44886c067cc" providerId="LiveId" clId="{4E445A3B-0909-402C-A019-34B0A8092E48}" dt="2021-04-30T15:20:28.608" v="17" actId="1076"/>
        <pc:sldMkLst>
          <pc:docMk/>
          <pc:sldMk cId="609286660" sldId="457"/>
        </pc:sldMkLst>
        <pc:spChg chg="del">
          <ac:chgData name="Siegbert Rudolph" userId="2af4d44886c067cc" providerId="LiveId" clId="{4E445A3B-0909-402C-A019-34B0A8092E48}" dt="2021-04-30T15:20:28.605" v="12" actId="478"/>
          <ac:spMkLst>
            <pc:docMk/>
            <pc:sldMk cId="609286660" sldId="457"/>
            <ac:spMk id="4" creationId="{BD8276C7-4BDE-475C-A3E8-7A85F3F83DEC}"/>
          </ac:spMkLst>
        </pc:spChg>
        <pc:spChg chg="mod">
          <ac:chgData name="Siegbert Rudolph" userId="2af4d44886c067cc" providerId="LiveId" clId="{4E445A3B-0909-402C-A019-34B0A8092E48}" dt="2021-04-30T15:20:28.608" v="17" actId="1076"/>
          <ac:spMkLst>
            <pc:docMk/>
            <pc:sldMk cId="609286660" sldId="457"/>
            <ac:spMk id="5" creationId="{BA258AED-07D0-4F44-9311-2949B2685AEB}"/>
          </ac:spMkLst>
        </pc:spChg>
      </pc:sldChg>
      <pc:sldChg chg="delSp modSp mod">
        <pc:chgData name="Siegbert Rudolph" userId="2af4d44886c067cc" providerId="LiveId" clId="{4E445A3B-0909-402C-A019-34B0A8092E48}" dt="2021-04-30T15:20:28.613" v="23" actId="1076"/>
        <pc:sldMkLst>
          <pc:docMk/>
          <pc:sldMk cId="3973602711" sldId="458"/>
        </pc:sldMkLst>
        <pc:spChg chg="mod">
          <ac:chgData name="Siegbert Rudolph" userId="2af4d44886c067cc" providerId="LiveId" clId="{4E445A3B-0909-402C-A019-34B0A8092E48}" dt="2021-04-30T15:20:28.613" v="23" actId="1076"/>
          <ac:spMkLst>
            <pc:docMk/>
            <pc:sldMk cId="3973602711" sldId="458"/>
            <ac:spMk id="3" creationId="{423A7595-D253-4854-A351-E145428C5D28}"/>
          </ac:spMkLst>
        </pc:spChg>
        <pc:spChg chg="del">
          <ac:chgData name="Siegbert Rudolph" userId="2af4d44886c067cc" providerId="LiveId" clId="{4E445A3B-0909-402C-A019-34B0A8092E48}" dt="2021-04-30T15:20:28.609" v="18" actId="478"/>
          <ac:spMkLst>
            <pc:docMk/>
            <pc:sldMk cId="3973602711" sldId="458"/>
            <ac:spMk id="4" creationId="{035B927C-E2A0-4579-B908-6F7CE73B59F6}"/>
          </ac:spMkLst>
        </pc:spChg>
      </pc:sldChg>
      <pc:sldChg chg="delSp modSp mod">
        <pc:chgData name="Siegbert Rudolph" userId="2af4d44886c067cc" providerId="LiveId" clId="{4E445A3B-0909-402C-A019-34B0A8092E48}" dt="2021-04-30T15:20:28.617" v="29" actId="1076"/>
        <pc:sldMkLst>
          <pc:docMk/>
          <pc:sldMk cId="0" sldId="593"/>
        </pc:sldMkLst>
        <pc:spChg chg="mod">
          <ac:chgData name="Siegbert Rudolph" userId="2af4d44886c067cc" providerId="LiveId" clId="{4E445A3B-0909-402C-A019-34B0A8092E48}" dt="2021-04-30T15:20:28.617" v="29" actId="1076"/>
          <ac:spMkLst>
            <pc:docMk/>
            <pc:sldMk cId="0" sldId="593"/>
            <ac:spMk id="2" creationId="{C32FE292-8EF0-42D5-B6E4-C23E2281FE6F}"/>
          </ac:spMkLst>
        </pc:spChg>
        <pc:spChg chg="del">
          <ac:chgData name="Siegbert Rudolph" userId="2af4d44886c067cc" providerId="LiveId" clId="{4E445A3B-0909-402C-A019-34B0A8092E48}" dt="2021-04-30T15:20:28.613" v="24" actId="478"/>
          <ac:spMkLst>
            <pc:docMk/>
            <pc:sldMk cId="0" sldId="593"/>
            <ac:spMk id="3" creationId="{F847E632-0852-4E0C-8E86-5AFE26BDF02C}"/>
          </ac:spMkLst>
        </pc:spChg>
      </pc:sldChg>
      <pc:sldChg chg="delSp modSp mod">
        <pc:chgData name="Siegbert Rudolph" userId="2af4d44886c067cc" providerId="LiveId" clId="{4E445A3B-0909-402C-A019-34B0A8092E48}" dt="2021-04-30T15:20:28.621" v="35" actId="1076"/>
        <pc:sldMkLst>
          <pc:docMk/>
          <pc:sldMk cId="415199165" sldId="594"/>
        </pc:sldMkLst>
        <pc:spChg chg="mod">
          <ac:chgData name="Siegbert Rudolph" userId="2af4d44886c067cc" providerId="LiveId" clId="{4E445A3B-0909-402C-A019-34B0A8092E48}" dt="2021-04-30T15:20:28.621" v="35" actId="1076"/>
          <ac:spMkLst>
            <pc:docMk/>
            <pc:sldMk cId="415199165" sldId="594"/>
            <ac:spMk id="2" creationId="{99E8C65C-0DCD-4BF5-AC94-1E30C9613CB2}"/>
          </ac:spMkLst>
        </pc:spChg>
        <pc:spChg chg="del">
          <ac:chgData name="Siegbert Rudolph" userId="2af4d44886c067cc" providerId="LiveId" clId="{4E445A3B-0909-402C-A019-34B0A8092E48}" dt="2021-04-30T15:20:28.617" v="30" actId="478"/>
          <ac:spMkLst>
            <pc:docMk/>
            <pc:sldMk cId="415199165" sldId="594"/>
            <ac:spMk id="3" creationId="{9F78DECC-D2FB-4556-9416-1209FEC7FED8}"/>
          </ac:spMkLst>
        </pc:spChg>
      </pc:sldChg>
      <pc:sldChg chg="delSp modSp mod">
        <pc:chgData name="Siegbert Rudolph" userId="2af4d44886c067cc" providerId="LiveId" clId="{4E445A3B-0909-402C-A019-34B0A8092E48}" dt="2021-04-30T15:20:28.625" v="41" actId="1076"/>
        <pc:sldMkLst>
          <pc:docMk/>
          <pc:sldMk cId="1364001323" sldId="595"/>
        </pc:sldMkLst>
        <pc:spChg chg="mod">
          <ac:chgData name="Siegbert Rudolph" userId="2af4d44886c067cc" providerId="LiveId" clId="{4E445A3B-0909-402C-A019-34B0A8092E48}" dt="2021-04-30T15:20:28.625" v="41" actId="1076"/>
          <ac:spMkLst>
            <pc:docMk/>
            <pc:sldMk cId="1364001323" sldId="595"/>
            <ac:spMk id="2" creationId="{E3514ADE-57D8-4D8C-A9FD-7FB6483FDE5E}"/>
          </ac:spMkLst>
        </pc:spChg>
        <pc:spChg chg="del">
          <ac:chgData name="Siegbert Rudolph" userId="2af4d44886c067cc" providerId="LiveId" clId="{4E445A3B-0909-402C-A019-34B0A8092E48}" dt="2021-04-30T15:20:28.621" v="36" actId="478"/>
          <ac:spMkLst>
            <pc:docMk/>
            <pc:sldMk cId="1364001323" sldId="595"/>
            <ac:spMk id="3" creationId="{1AEBD2A6-AA42-4C68-8656-87685B81F164}"/>
          </ac:spMkLst>
        </pc:spChg>
      </pc:sldChg>
    </pc:docChg>
  </pc:docChgLst>
  <pc:docChgLst>
    <pc:chgData name="Siegbert Rudolph" userId="2af4d44886c067cc" providerId="LiveId" clId="{5FF8A78A-11E5-427F-9EA1-ACAB132B39CF}"/>
    <pc:docChg chg="custSel addSld delSld modSld">
      <pc:chgData name="Siegbert Rudolph" userId="2af4d44886c067cc" providerId="LiveId" clId="{5FF8A78A-11E5-427F-9EA1-ACAB132B39CF}" dt="2021-06-22T16:14:47.521" v="117" actId="1076"/>
      <pc:docMkLst>
        <pc:docMk/>
      </pc:docMkLst>
      <pc:sldChg chg="delSp del mod">
        <pc:chgData name="Siegbert Rudolph" userId="2af4d44886c067cc" providerId="LiveId" clId="{5FF8A78A-11E5-427F-9EA1-ACAB132B39CF}" dt="2021-06-22T13:45:03.510" v="2" actId="47"/>
        <pc:sldMkLst>
          <pc:docMk/>
          <pc:sldMk cId="0" sldId="296"/>
        </pc:sldMkLst>
        <pc:spChg chg="del">
          <ac:chgData name="Siegbert Rudolph" userId="2af4d44886c067cc" providerId="LiveId" clId="{5FF8A78A-11E5-427F-9EA1-ACAB132B39CF}" dt="2021-06-22T13:45:00.844" v="1" actId="478"/>
          <ac:spMkLst>
            <pc:docMk/>
            <pc:sldMk cId="0" sldId="296"/>
            <ac:spMk id="13" creationId="{424CD060-B087-486A-B47B-8E122DCE98F9}"/>
          </ac:spMkLst>
        </pc:spChg>
        <pc:spChg chg="del">
          <ac:chgData name="Siegbert Rudolph" userId="2af4d44886c067cc" providerId="LiveId" clId="{5FF8A78A-11E5-427F-9EA1-ACAB132B39CF}" dt="2021-06-22T13:45:00.844" v="1" actId="478"/>
          <ac:spMkLst>
            <pc:docMk/>
            <pc:sldMk cId="0" sldId="296"/>
            <ac:spMk id="19458" creationId="{00000000-0000-0000-0000-000000000000}"/>
          </ac:spMkLst>
        </pc:spChg>
        <pc:spChg chg="del">
          <ac:chgData name="Siegbert Rudolph" userId="2af4d44886c067cc" providerId="LiveId" clId="{5FF8A78A-11E5-427F-9EA1-ACAB132B39CF}" dt="2021-06-22T13:45:00.844" v="1" actId="478"/>
          <ac:spMkLst>
            <pc:docMk/>
            <pc:sldMk cId="0" sldId="296"/>
            <ac:spMk id="19463" creationId="{00000000-0000-0000-0000-000000000000}"/>
          </ac:spMkLst>
        </pc:spChg>
        <pc:spChg chg="del">
          <ac:chgData name="Siegbert Rudolph" userId="2af4d44886c067cc" providerId="LiveId" clId="{5FF8A78A-11E5-427F-9EA1-ACAB132B39CF}" dt="2021-06-22T13:45:00.844" v="1" actId="478"/>
          <ac:spMkLst>
            <pc:docMk/>
            <pc:sldMk cId="0" sldId="296"/>
            <ac:spMk id="19464" creationId="{00000000-0000-0000-0000-000000000000}"/>
          </ac:spMkLst>
        </pc:spChg>
      </pc:sldChg>
      <pc:sldChg chg="delSp modSp mod">
        <pc:chgData name="Siegbert Rudolph" userId="2af4d44886c067cc" providerId="LiveId" clId="{5FF8A78A-11E5-427F-9EA1-ACAB132B39CF}" dt="2021-06-22T16:14:47.521" v="117" actId="1076"/>
        <pc:sldMkLst>
          <pc:docMk/>
          <pc:sldMk cId="0" sldId="334"/>
        </pc:sldMkLst>
        <pc:spChg chg="mod">
          <ac:chgData name="Siegbert Rudolph" userId="2af4d44886c067cc" providerId="LiveId" clId="{5FF8A78A-11E5-427F-9EA1-ACAB132B39CF}" dt="2021-06-22T16:14:47.521" v="117" actId="1076"/>
          <ac:spMkLst>
            <pc:docMk/>
            <pc:sldMk cId="0" sldId="334"/>
            <ac:spMk id="2" creationId="{6B6B6D72-AD30-4662-A93E-A716C8BF3EB4}"/>
          </ac:spMkLst>
        </pc:spChg>
        <pc:spChg chg="del">
          <ac:chgData name="Siegbert Rudolph" userId="2af4d44886c067cc" providerId="LiveId" clId="{5FF8A78A-11E5-427F-9EA1-ACAB132B39CF}" dt="2021-06-22T16:14:47.521" v="112" actId="478"/>
          <ac:spMkLst>
            <pc:docMk/>
            <pc:sldMk cId="0" sldId="334"/>
            <ac:spMk id="5" creationId="{A08E2A34-EB7C-4E7A-8128-9EF4C3F572C8}"/>
          </ac:spMkLst>
        </pc:spChg>
      </pc:sldChg>
      <pc:sldChg chg="delSp modSp mod">
        <pc:chgData name="Siegbert Rudolph" userId="2af4d44886c067cc" providerId="LiveId" clId="{5FF8A78A-11E5-427F-9EA1-ACAB132B39CF}" dt="2021-06-22T16:14:47.490" v="75" actId="1076"/>
        <pc:sldMkLst>
          <pc:docMk/>
          <pc:sldMk cId="0" sldId="444"/>
        </pc:sldMkLst>
        <pc:spChg chg="mod">
          <ac:chgData name="Siegbert Rudolph" userId="2af4d44886c067cc" providerId="LiveId" clId="{5FF8A78A-11E5-427F-9EA1-ACAB132B39CF}" dt="2021-06-22T16:14:47.490" v="75" actId="1076"/>
          <ac:spMkLst>
            <pc:docMk/>
            <pc:sldMk cId="0" sldId="444"/>
            <ac:spMk id="2" creationId="{48D105D0-85C9-400A-8AF5-FBF2EC295543}"/>
          </ac:spMkLst>
        </pc:spChg>
        <pc:spChg chg="del">
          <ac:chgData name="Siegbert Rudolph" userId="2af4d44886c067cc" providerId="LiveId" clId="{5FF8A78A-11E5-427F-9EA1-ACAB132B39CF}" dt="2021-06-22T16:14:47.474" v="70" actId="478"/>
          <ac:spMkLst>
            <pc:docMk/>
            <pc:sldMk cId="0" sldId="444"/>
            <ac:spMk id="10" creationId="{B0E04CE4-6520-4E00-B5C8-6C509233B082}"/>
          </ac:spMkLst>
        </pc:spChg>
        <pc:spChg chg="del">
          <ac:chgData name="Siegbert Rudolph" userId="2af4d44886c067cc" providerId="LiveId" clId="{5FF8A78A-11E5-427F-9EA1-ACAB132B39CF}" dt="2021-06-22T13:45:12.814" v="3" actId="478"/>
          <ac:spMkLst>
            <pc:docMk/>
            <pc:sldMk cId="0" sldId="444"/>
            <ac:spMk id="20" creationId="{00000000-0000-0000-0000-000000000000}"/>
          </ac:spMkLst>
        </pc:spChg>
        <pc:spChg chg="mod">
          <ac:chgData name="Siegbert Rudolph" userId="2af4d44886c067cc" providerId="LiveId" clId="{5FF8A78A-11E5-427F-9EA1-ACAB132B39CF}" dt="2021-06-22T13:45:28.945" v="43" actId="20577"/>
          <ac:spMkLst>
            <pc:docMk/>
            <pc:sldMk cId="0" sldId="444"/>
            <ac:spMk id="21" creationId="{980E5F40-2B18-40AA-A7B3-FC504B23C467}"/>
          </ac:spMkLst>
        </pc:spChg>
        <pc:spChg chg="mod">
          <ac:chgData name="Siegbert Rudolph" userId="2af4d44886c067cc" providerId="LiveId" clId="{5FF8A78A-11E5-427F-9EA1-ACAB132B39CF}" dt="2021-06-22T13:45:36.792" v="68" actId="20577"/>
          <ac:spMkLst>
            <pc:docMk/>
            <pc:sldMk cId="0" sldId="444"/>
            <ac:spMk id="22" creationId="{E381FE6C-F960-41FC-9C17-55C3A7D35DFD}"/>
          </ac:spMkLst>
        </pc:spChg>
        <pc:spChg chg="del">
          <ac:chgData name="Siegbert Rudolph" userId="2af4d44886c067cc" providerId="LiveId" clId="{5FF8A78A-11E5-427F-9EA1-ACAB132B39CF}" dt="2021-06-22T13:45:12.814" v="3" actId="478"/>
          <ac:spMkLst>
            <pc:docMk/>
            <pc:sldMk cId="0" sldId="444"/>
            <ac:spMk id="26" creationId="{00000000-0000-0000-0000-000000000000}"/>
          </ac:spMkLst>
        </pc:spChg>
        <pc:picChg chg="del">
          <ac:chgData name="Siegbert Rudolph" userId="2af4d44886c067cc" providerId="LiveId" clId="{5FF8A78A-11E5-427F-9EA1-ACAB132B39CF}" dt="2021-06-22T13:45:12.814" v="3" actId="478"/>
          <ac:picMkLst>
            <pc:docMk/>
            <pc:sldMk cId="0" sldId="444"/>
            <ac:picMk id="25" creationId="{00000000-0000-0000-0000-000000000000}"/>
          </ac:picMkLst>
        </pc:picChg>
      </pc:sldChg>
      <pc:sldChg chg="delSp modSp mod">
        <pc:chgData name="Siegbert Rudolph" userId="2af4d44886c067cc" providerId="LiveId" clId="{5FF8A78A-11E5-427F-9EA1-ACAB132B39CF}" dt="2021-06-22T16:14:47.490" v="81" actId="1076"/>
        <pc:sldMkLst>
          <pc:docMk/>
          <pc:sldMk cId="2002025253" sldId="456"/>
        </pc:sldMkLst>
        <pc:spChg chg="mod">
          <ac:chgData name="Siegbert Rudolph" userId="2af4d44886c067cc" providerId="LiveId" clId="{5FF8A78A-11E5-427F-9EA1-ACAB132B39CF}" dt="2021-06-22T16:14:47.490" v="81" actId="1076"/>
          <ac:spMkLst>
            <pc:docMk/>
            <pc:sldMk cId="2002025253" sldId="456"/>
            <ac:spMk id="4" creationId="{52651C10-A748-4972-AC9B-934D87F42E07}"/>
          </ac:spMkLst>
        </pc:spChg>
        <pc:spChg chg="del">
          <ac:chgData name="Siegbert Rudolph" userId="2af4d44886c067cc" providerId="LiveId" clId="{5FF8A78A-11E5-427F-9EA1-ACAB132B39CF}" dt="2021-06-22T16:14:47.490" v="76" actId="478"/>
          <ac:spMkLst>
            <pc:docMk/>
            <pc:sldMk cId="2002025253" sldId="456"/>
            <ac:spMk id="5" creationId="{540804B2-AAC1-4E38-BAE9-37EA15235B84}"/>
          </ac:spMkLst>
        </pc:spChg>
      </pc:sldChg>
      <pc:sldChg chg="delSp modSp mod">
        <pc:chgData name="Siegbert Rudolph" userId="2af4d44886c067cc" providerId="LiveId" clId="{5FF8A78A-11E5-427F-9EA1-ACAB132B39CF}" dt="2021-06-22T16:14:47.490" v="87" actId="1076"/>
        <pc:sldMkLst>
          <pc:docMk/>
          <pc:sldMk cId="609286660" sldId="457"/>
        </pc:sldMkLst>
        <pc:spChg chg="mod">
          <ac:chgData name="Siegbert Rudolph" userId="2af4d44886c067cc" providerId="LiveId" clId="{5FF8A78A-11E5-427F-9EA1-ACAB132B39CF}" dt="2021-06-22T16:14:47.490" v="87" actId="1076"/>
          <ac:spMkLst>
            <pc:docMk/>
            <pc:sldMk cId="609286660" sldId="457"/>
            <ac:spMk id="4" creationId="{5244DD1E-8312-4E51-AB8C-5CF59B805ABB}"/>
          </ac:spMkLst>
        </pc:spChg>
        <pc:spChg chg="del">
          <ac:chgData name="Siegbert Rudolph" userId="2af4d44886c067cc" providerId="LiveId" clId="{5FF8A78A-11E5-427F-9EA1-ACAB132B39CF}" dt="2021-06-22T16:14:47.490" v="82" actId="478"/>
          <ac:spMkLst>
            <pc:docMk/>
            <pc:sldMk cId="609286660" sldId="457"/>
            <ac:spMk id="5" creationId="{BA258AED-07D0-4F44-9311-2949B2685AEB}"/>
          </ac:spMkLst>
        </pc:spChg>
      </pc:sldChg>
      <pc:sldChg chg="delSp modSp mod">
        <pc:chgData name="Siegbert Rudolph" userId="2af4d44886c067cc" providerId="LiveId" clId="{5FF8A78A-11E5-427F-9EA1-ACAB132B39CF}" dt="2021-06-22T16:14:47.505" v="93" actId="1076"/>
        <pc:sldMkLst>
          <pc:docMk/>
          <pc:sldMk cId="3973602711" sldId="458"/>
        </pc:sldMkLst>
        <pc:spChg chg="del">
          <ac:chgData name="Siegbert Rudolph" userId="2af4d44886c067cc" providerId="LiveId" clId="{5FF8A78A-11E5-427F-9EA1-ACAB132B39CF}" dt="2021-06-22T16:14:47.490" v="88" actId="478"/>
          <ac:spMkLst>
            <pc:docMk/>
            <pc:sldMk cId="3973602711" sldId="458"/>
            <ac:spMk id="3" creationId="{423A7595-D253-4854-A351-E145428C5D28}"/>
          </ac:spMkLst>
        </pc:spChg>
        <pc:spChg chg="mod">
          <ac:chgData name="Siegbert Rudolph" userId="2af4d44886c067cc" providerId="LiveId" clId="{5FF8A78A-11E5-427F-9EA1-ACAB132B39CF}" dt="2021-06-22T16:14:47.505" v="93" actId="1076"/>
          <ac:spMkLst>
            <pc:docMk/>
            <pc:sldMk cId="3973602711" sldId="458"/>
            <ac:spMk id="4" creationId="{EA1B43E0-6A7E-40DC-AC6F-344CB4A2E59D}"/>
          </ac:spMkLst>
        </pc:spChg>
      </pc:sldChg>
      <pc:sldChg chg="delSp modSp mod">
        <pc:chgData name="Siegbert Rudolph" userId="2af4d44886c067cc" providerId="LiveId" clId="{5FF8A78A-11E5-427F-9EA1-ACAB132B39CF}" dt="2021-06-22T16:14:47.505" v="99" actId="1076"/>
        <pc:sldMkLst>
          <pc:docMk/>
          <pc:sldMk cId="0" sldId="593"/>
        </pc:sldMkLst>
        <pc:spChg chg="del">
          <ac:chgData name="Siegbert Rudolph" userId="2af4d44886c067cc" providerId="LiveId" clId="{5FF8A78A-11E5-427F-9EA1-ACAB132B39CF}" dt="2021-06-22T16:14:47.505" v="94" actId="478"/>
          <ac:spMkLst>
            <pc:docMk/>
            <pc:sldMk cId="0" sldId="593"/>
            <ac:spMk id="2" creationId="{C32FE292-8EF0-42D5-B6E4-C23E2281FE6F}"/>
          </ac:spMkLst>
        </pc:spChg>
        <pc:spChg chg="mod">
          <ac:chgData name="Siegbert Rudolph" userId="2af4d44886c067cc" providerId="LiveId" clId="{5FF8A78A-11E5-427F-9EA1-ACAB132B39CF}" dt="2021-06-22T16:14:47.505" v="99" actId="1076"/>
          <ac:spMkLst>
            <pc:docMk/>
            <pc:sldMk cId="0" sldId="593"/>
            <ac:spMk id="3" creationId="{63173F5A-4E2A-4DCE-BF2F-E6B2848AC5D7}"/>
          </ac:spMkLst>
        </pc:spChg>
      </pc:sldChg>
      <pc:sldChg chg="delSp modSp mod">
        <pc:chgData name="Siegbert Rudolph" userId="2af4d44886c067cc" providerId="LiveId" clId="{5FF8A78A-11E5-427F-9EA1-ACAB132B39CF}" dt="2021-06-22T16:14:47.505" v="105" actId="1076"/>
        <pc:sldMkLst>
          <pc:docMk/>
          <pc:sldMk cId="415199165" sldId="594"/>
        </pc:sldMkLst>
        <pc:spChg chg="del">
          <ac:chgData name="Siegbert Rudolph" userId="2af4d44886c067cc" providerId="LiveId" clId="{5FF8A78A-11E5-427F-9EA1-ACAB132B39CF}" dt="2021-06-22T16:14:47.505" v="100" actId="478"/>
          <ac:spMkLst>
            <pc:docMk/>
            <pc:sldMk cId="415199165" sldId="594"/>
            <ac:spMk id="2" creationId="{99E8C65C-0DCD-4BF5-AC94-1E30C9613CB2}"/>
          </ac:spMkLst>
        </pc:spChg>
        <pc:spChg chg="mod">
          <ac:chgData name="Siegbert Rudolph" userId="2af4d44886c067cc" providerId="LiveId" clId="{5FF8A78A-11E5-427F-9EA1-ACAB132B39CF}" dt="2021-06-22T16:14:47.505" v="105" actId="1076"/>
          <ac:spMkLst>
            <pc:docMk/>
            <pc:sldMk cId="415199165" sldId="594"/>
            <ac:spMk id="3" creationId="{430F3970-A20D-4CE8-BBD9-8449D70AC32E}"/>
          </ac:spMkLst>
        </pc:spChg>
      </pc:sldChg>
      <pc:sldChg chg="delSp modSp mod">
        <pc:chgData name="Siegbert Rudolph" userId="2af4d44886c067cc" providerId="LiveId" clId="{5FF8A78A-11E5-427F-9EA1-ACAB132B39CF}" dt="2021-06-22T16:14:47.521" v="111" actId="1076"/>
        <pc:sldMkLst>
          <pc:docMk/>
          <pc:sldMk cId="1364001323" sldId="595"/>
        </pc:sldMkLst>
        <pc:spChg chg="del">
          <ac:chgData name="Siegbert Rudolph" userId="2af4d44886c067cc" providerId="LiveId" clId="{5FF8A78A-11E5-427F-9EA1-ACAB132B39CF}" dt="2021-06-22T16:14:47.505" v="106" actId="478"/>
          <ac:spMkLst>
            <pc:docMk/>
            <pc:sldMk cId="1364001323" sldId="595"/>
            <ac:spMk id="2" creationId="{E3514ADE-57D8-4D8C-A9FD-7FB6483FDE5E}"/>
          </ac:spMkLst>
        </pc:spChg>
        <pc:spChg chg="mod">
          <ac:chgData name="Siegbert Rudolph" userId="2af4d44886c067cc" providerId="LiveId" clId="{5FF8A78A-11E5-427F-9EA1-ACAB132B39CF}" dt="2021-06-22T16:14:47.521" v="111" actId="1076"/>
          <ac:spMkLst>
            <pc:docMk/>
            <pc:sldMk cId="1364001323" sldId="595"/>
            <ac:spMk id="3" creationId="{13586DDA-1322-4BDF-9F19-84ED061FD48D}"/>
          </ac:spMkLst>
        </pc:spChg>
      </pc:sldChg>
      <pc:sldChg chg="add del">
        <pc:chgData name="Siegbert Rudolph" userId="2af4d44886c067cc" providerId="LiveId" clId="{5FF8A78A-11E5-427F-9EA1-ACAB132B39CF}" dt="2021-06-22T13:45:41.043" v="69" actId="47"/>
        <pc:sldMkLst>
          <pc:docMk/>
          <pc:sldMk cId="183130217" sldId="596"/>
        </pc:sldMkLst>
      </pc:sldChg>
    </pc:docChg>
  </pc:docChgLst>
  <pc:docChgLst>
    <pc:chgData name="Siegbert Rudolph" userId="2af4d44886c067cc" providerId="LiveId" clId="{A271615E-8464-4413-9DB2-87197F093BCC}"/>
    <pc:docChg chg="custSel modSld">
      <pc:chgData name="Siegbert Rudolph" userId="2af4d44886c067cc" providerId="LiveId" clId="{A271615E-8464-4413-9DB2-87197F093BCC}" dt="2021-04-12T14:31:53.602" v="11" actId="20577"/>
      <pc:docMkLst>
        <pc:docMk/>
      </pc:docMkLst>
      <pc:sldChg chg="addSp delSp modSp mod delAnim modAnim">
        <pc:chgData name="Siegbert Rudolph" userId="2af4d44886c067cc" providerId="LiveId" clId="{A271615E-8464-4413-9DB2-87197F093BCC}" dt="2021-04-12T14:31:33.901" v="9"/>
        <pc:sldMkLst>
          <pc:docMk/>
          <pc:sldMk cId="3973602711" sldId="458"/>
        </pc:sldMkLst>
        <pc:spChg chg="mod">
          <ac:chgData name="Siegbert Rudolph" userId="2af4d44886c067cc" providerId="LiveId" clId="{A271615E-8464-4413-9DB2-87197F093BCC}" dt="2021-04-12T14:30:55.192" v="5" actId="1038"/>
          <ac:spMkLst>
            <pc:docMk/>
            <pc:sldMk cId="3973602711" sldId="458"/>
            <ac:spMk id="34" creationId="{272F982B-AEF0-4138-9957-658E07DDC937}"/>
          </ac:spMkLst>
        </pc:spChg>
        <pc:spChg chg="mod">
          <ac:chgData name="Siegbert Rudolph" userId="2af4d44886c067cc" providerId="LiveId" clId="{A271615E-8464-4413-9DB2-87197F093BCC}" dt="2021-04-12T14:30:55.192" v="5" actId="1038"/>
          <ac:spMkLst>
            <pc:docMk/>
            <pc:sldMk cId="3973602711" sldId="458"/>
            <ac:spMk id="35" creationId="{BBD72B83-A2AB-4468-B512-187E8405D1B1}"/>
          </ac:spMkLst>
        </pc:spChg>
        <pc:spChg chg="mod">
          <ac:chgData name="Siegbert Rudolph" userId="2af4d44886c067cc" providerId="LiveId" clId="{A271615E-8464-4413-9DB2-87197F093BCC}" dt="2021-04-12T14:30:24.708" v="1" actId="20577"/>
          <ac:spMkLst>
            <pc:docMk/>
            <pc:sldMk cId="3973602711" sldId="458"/>
            <ac:spMk id="131" creationId="{00000000-0000-0000-0000-000000000000}"/>
          </ac:spMkLst>
        </pc:spChg>
        <pc:picChg chg="del mod">
          <ac:chgData name="Siegbert Rudolph" userId="2af4d44886c067cc" providerId="LiveId" clId="{A271615E-8464-4413-9DB2-87197F093BCC}" dt="2021-04-12T14:30:33.164" v="3" actId="478"/>
          <ac:picMkLst>
            <pc:docMk/>
            <pc:sldMk cId="3973602711" sldId="458"/>
            <ac:picMk id="3" creationId="{67ACE7E2-6A01-437C-996B-1E34E3F2881F}"/>
          </ac:picMkLst>
        </pc:picChg>
        <pc:picChg chg="add mod">
          <ac:chgData name="Siegbert Rudolph" userId="2af4d44886c067cc" providerId="LiveId" clId="{A271615E-8464-4413-9DB2-87197F093BCC}" dt="2021-04-12T14:31:14.027" v="7" actId="207"/>
          <ac:picMkLst>
            <pc:docMk/>
            <pc:sldMk cId="3973602711" sldId="458"/>
            <ac:picMk id="5" creationId="{57231B16-AF65-4157-ABB8-71666E047ECB}"/>
          </ac:picMkLst>
        </pc:picChg>
      </pc:sldChg>
      <pc:sldChg chg="modSp">
        <pc:chgData name="Siegbert Rudolph" userId="2af4d44886c067cc" providerId="LiveId" clId="{A271615E-8464-4413-9DB2-87197F093BCC}" dt="2021-04-12T14:31:47.296" v="10" actId="20577"/>
        <pc:sldMkLst>
          <pc:docMk/>
          <pc:sldMk cId="415199165" sldId="594"/>
        </pc:sldMkLst>
        <pc:spChg chg="mod">
          <ac:chgData name="Siegbert Rudolph" userId="2af4d44886c067cc" providerId="LiveId" clId="{A271615E-8464-4413-9DB2-87197F093BCC}" dt="2021-04-12T14:31:47.296" v="10" actId="20577"/>
          <ac:spMkLst>
            <pc:docMk/>
            <pc:sldMk cId="415199165" sldId="594"/>
            <ac:spMk id="11" creationId="{6CD75C30-EEEC-4235-BA11-EACAAC449CD1}"/>
          </ac:spMkLst>
        </pc:spChg>
      </pc:sldChg>
      <pc:sldChg chg="modSp">
        <pc:chgData name="Siegbert Rudolph" userId="2af4d44886c067cc" providerId="LiveId" clId="{A271615E-8464-4413-9DB2-87197F093BCC}" dt="2021-04-12T14:31:53.602" v="11" actId="20577"/>
        <pc:sldMkLst>
          <pc:docMk/>
          <pc:sldMk cId="1364001323" sldId="595"/>
        </pc:sldMkLst>
        <pc:spChg chg="mod">
          <ac:chgData name="Siegbert Rudolph" userId="2af4d44886c067cc" providerId="LiveId" clId="{A271615E-8464-4413-9DB2-87197F093BCC}" dt="2021-04-12T14:31:53.602" v="11" actId="20577"/>
          <ac:spMkLst>
            <pc:docMk/>
            <pc:sldMk cId="1364001323" sldId="595"/>
            <ac:spMk id="13" creationId="{92FA3E8C-3FA6-4389-8C07-10220F006F5C}"/>
          </ac:spMkLst>
        </pc:spChg>
      </pc:sldChg>
    </pc:docChg>
  </pc:docChgLst>
  <pc:docChgLst>
    <pc:chgData name="Siegbert Rudolph" userId="2af4d44886c067cc" providerId="LiveId" clId="{1AB03FDE-91D4-4EAC-8EF7-489A72320192}"/>
    <pc:docChg chg="custSel modSld">
      <pc:chgData name="Siegbert Rudolph" userId="2af4d44886c067cc" providerId="LiveId" clId="{1AB03FDE-91D4-4EAC-8EF7-489A72320192}" dt="2022-07-08T15:43:07.541" v="95" actId="1076"/>
      <pc:docMkLst>
        <pc:docMk/>
      </pc:docMkLst>
      <pc:sldChg chg="delSp modSp mod">
        <pc:chgData name="Siegbert Rudolph" userId="2af4d44886c067cc" providerId="LiveId" clId="{1AB03FDE-91D4-4EAC-8EF7-489A72320192}" dt="2022-07-08T15:43:07.541" v="95" actId="1076"/>
        <pc:sldMkLst>
          <pc:docMk/>
          <pc:sldMk cId="0" sldId="334"/>
        </pc:sldMkLst>
        <pc:spChg chg="mod">
          <ac:chgData name="Siegbert Rudolph" userId="2af4d44886c067cc" providerId="LiveId" clId="{1AB03FDE-91D4-4EAC-8EF7-489A72320192}" dt="2022-07-08T15:43:07.541" v="95" actId="1076"/>
          <ac:spMkLst>
            <pc:docMk/>
            <pc:sldMk cId="0" sldId="334"/>
            <ac:spMk id="2" creationId="{246E2710-078F-C2F4-5E0F-2F7E3DF3B6FB}"/>
          </ac:spMkLst>
        </pc:spChg>
        <pc:spChg chg="del">
          <ac:chgData name="Siegbert Rudolph" userId="2af4d44886c067cc" providerId="LiveId" clId="{1AB03FDE-91D4-4EAC-8EF7-489A72320192}" dt="2021-12-31T10:10:37.781" v="42" actId="478"/>
          <ac:spMkLst>
            <pc:docMk/>
            <pc:sldMk cId="0" sldId="334"/>
            <ac:spMk id="2" creationId="{6B6B6D72-AD30-4662-A93E-A716C8BF3EB4}"/>
          </ac:spMkLst>
        </pc:spChg>
        <pc:spChg chg="del mod">
          <ac:chgData name="Siegbert Rudolph" userId="2af4d44886c067cc" providerId="LiveId" clId="{1AB03FDE-91D4-4EAC-8EF7-489A72320192}" dt="2022-07-08T15:43:07.526" v="90" actId="478"/>
          <ac:spMkLst>
            <pc:docMk/>
            <pc:sldMk cId="0" sldId="334"/>
            <ac:spMk id="5" creationId="{5343266D-EF23-4658-8F46-35DB9669C1DC}"/>
          </ac:spMkLst>
        </pc:spChg>
      </pc:sldChg>
      <pc:sldChg chg="delSp modSp mod">
        <pc:chgData name="Siegbert Rudolph" userId="2af4d44886c067cc" providerId="LiveId" clId="{1AB03FDE-91D4-4EAC-8EF7-489A72320192}" dt="2022-07-08T15:43:07.510" v="53" actId="1076"/>
        <pc:sldMkLst>
          <pc:docMk/>
          <pc:sldMk cId="0" sldId="444"/>
        </pc:sldMkLst>
        <pc:spChg chg="mod">
          <ac:chgData name="Siegbert Rudolph" userId="2af4d44886c067cc" providerId="LiveId" clId="{1AB03FDE-91D4-4EAC-8EF7-489A72320192}" dt="2022-07-08T15:43:07.510" v="53" actId="1076"/>
          <ac:spMkLst>
            <pc:docMk/>
            <pc:sldMk cId="0" sldId="444"/>
            <ac:spMk id="2" creationId="{13C369F9-8FBB-C0A9-EDEF-A2B0B94F92F2}"/>
          </ac:spMkLst>
        </pc:spChg>
        <pc:spChg chg="del">
          <ac:chgData name="Siegbert Rudolph" userId="2af4d44886c067cc" providerId="LiveId" clId="{1AB03FDE-91D4-4EAC-8EF7-489A72320192}" dt="2021-12-31T10:10:37.750" v="0" actId="478"/>
          <ac:spMkLst>
            <pc:docMk/>
            <pc:sldMk cId="0" sldId="444"/>
            <ac:spMk id="2" creationId="{48D105D0-85C9-400A-8AF5-FBF2EC295543}"/>
          </ac:spMkLst>
        </pc:spChg>
        <pc:spChg chg="del mod">
          <ac:chgData name="Siegbert Rudolph" userId="2af4d44886c067cc" providerId="LiveId" clId="{1AB03FDE-91D4-4EAC-8EF7-489A72320192}" dt="2022-07-08T15:43:07.510" v="48" actId="478"/>
          <ac:spMkLst>
            <pc:docMk/>
            <pc:sldMk cId="0" sldId="444"/>
            <ac:spMk id="3" creationId="{CE5DAA75-4233-4618-9BFD-9D031773AD30}"/>
          </ac:spMkLst>
        </pc:spChg>
      </pc:sldChg>
      <pc:sldChg chg="delSp modSp mod">
        <pc:chgData name="Siegbert Rudolph" userId="2af4d44886c067cc" providerId="LiveId" clId="{1AB03FDE-91D4-4EAC-8EF7-489A72320192}" dt="2022-07-08T15:43:07.510" v="59" actId="1076"/>
        <pc:sldMkLst>
          <pc:docMk/>
          <pc:sldMk cId="2002025253" sldId="456"/>
        </pc:sldMkLst>
        <pc:spChg chg="mod">
          <ac:chgData name="Siegbert Rudolph" userId="2af4d44886c067cc" providerId="LiveId" clId="{1AB03FDE-91D4-4EAC-8EF7-489A72320192}" dt="2022-07-08T15:43:07.510" v="59" actId="1076"/>
          <ac:spMkLst>
            <pc:docMk/>
            <pc:sldMk cId="2002025253" sldId="456"/>
            <ac:spMk id="4" creationId="{140EF8A5-B7A0-81BA-7B47-D21E422D1205}"/>
          </ac:spMkLst>
        </pc:spChg>
        <pc:spChg chg="del">
          <ac:chgData name="Siegbert Rudolph" userId="2af4d44886c067cc" providerId="LiveId" clId="{1AB03FDE-91D4-4EAC-8EF7-489A72320192}" dt="2021-12-31T10:10:37.766" v="6" actId="478"/>
          <ac:spMkLst>
            <pc:docMk/>
            <pc:sldMk cId="2002025253" sldId="456"/>
            <ac:spMk id="4" creationId="{52651C10-A748-4972-AC9B-934D87F42E07}"/>
          </ac:spMkLst>
        </pc:spChg>
        <pc:spChg chg="del mod">
          <ac:chgData name="Siegbert Rudolph" userId="2af4d44886c067cc" providerId="LiveId" clId="{1AB03FDE-91D4-4EAC-8EF7-489A72320192}" dt="2022-07-08T15:43:07.510" v="54" actId="478"/>
          <ac:spMkLst>
            <pc:docMk/>
            <pc:sldMk cId="2002025253" sldId="456"/>
            <ac:spMk id="5" creationId="{AFDB0D70-A0F2-4ED8-B0DE-86E2336871B1}"/>
          </ac:spMkLst>
        </pc:spChg>
      </pc:sldChg>
      <pc:sldChg chg="delSp modSp mod">
        <pc:chgData name="Siegbert Rudolph" userId="2af4d44886c067cc" providerId="LiveId" clId="{1AB03FDE-91D4-4EAC-8EF7-489A72320192}" dt="2022-07-08T15:43:07.510" v="65" actId="1076"/>
        <pc:sldMkLst>
          <pc:docMk/>
          <pc:sldMk cId="609286660" sldId="457"/>
        </pc:sldMkLst>
        <pc:spChg chg="del">
          <ac:chgData name="Siegbert Rudolph" userId="2af4d44886c067cc" providerId="LiveId" clId="{1AB03FDE-91D4-4EAC-8EF7-489A72320192}" dt="2021-12-31T10:10:37.766" v="12" actId="478"/>
          <ac:spMkLst>
            <pc:docMk/>
            <pc:sldMk cId="609286660" sldId="457"/>
            <ac:spMk id="4" creationId="{5244DD1E-8312-4E51-AB8C-5CF59B805ABB}"/>
          </ac:spMkLst>
        </pc:spChg>
        <pc:spChg chg="mod">
          <ac:chgData name="Siegbert Rudolph" userId="2af4d44886c067cc" providerId="LiveId" clId="{1AB03FDE-91D4-4EAC-8EF7-489A72320192}" dt="2022-07-08T15:43:07.510" v="65" actId="1076"/>
          <ac:spMkLst>
            <pc:docMk/>
            <pc:sldMk cId="609286660" sldId="457"/>
            <ac:spMk id="4" creationId="{66E8893F-9C5E-1BEB-D1C4-6A80E3BAD908}"/>
          </ac:spMkLst>
        </pc:spChg>
        <pc:spChg chg="del mod">
          <ac:chgData name="Siegbert Rudolph" userId="2af4d44886c067cc" providerId="LiveId" clId="{1AB03FDE-91D4-4EAC-8EF7-489A72320192}" dt="2022-07-08T15:43:07.510" v="60" actId="478"/>
          <ac:spMkLst>
            <pc:docMk/>
            <pc:sldMk cId="609286660" sldId="457"/>
            <ac:spMk id="5" creationId="{F3609D50-BBBA-473F-AD20-671824205B34}"/>
          </ac:spMkLst>
        </pc:spChg>
      </pc:sldChg>
      <pc:sldChg chg="delSp modSp mod">
        <pc:chgData name="Siegbert Rudolph" userId="2af4d44886c067cc" providerId="LiveId" clId="{1AB03FDE-91D4-4EAC-8EF7-489A72320192}" dt="2022-07-08T15:43:07.526" v="71" actId="1076"/>
        <pc:sldMkLst>
          <pc:docMk/>
          <pc:sldMk cId="3973602711" sldId="458"/>
        </pc:sldMkLst>
        <pc:spChg chg="del mod">
          <ac:chgData name="Siegbert Rudolph" userId="2af4d44886c067cc" providerId="LiveId" clId="{1AB03FDE-91D4-4EAC-8EF7-489A72320192}" dt="2022-07-08T15:43:07.510" v="66" actId="478"/>
          <ac:spMkLst>
            <pc:docMk/>
            <pc:sldMk cId="3973602711" sldId="458"/>
            <ac:spMk id="3" creationId="{AFFF5489-9B4F-4388-88A8-2718884FAD0F}"/>
          </ac:spMkLst>
        </pc:spChg>
        <pc:spChg chg="mod">
          <ac:chgData name="Siegbert Rudolph" userId="2af4d44886c067cc" providerId="LiveId" clId="{1AB03FDE-91D4-4EAC-8EF7-489A72320192}" dt="2022-07-08T15:43:07.526" v="71" actId="1076"/>
          <ac:spMkLst>
            <pc:docMk/>
            <pc:sldMk cId="3973602711" sldId="458"/>
            <ac:spMk id="4" creationId="{087AC11A-DCB2-A962-8250-673D03DF5AB9}"/>
          </ac:spMkLst>
        </pc:spChg>
        <pc:spChg chg="del">
          <ac:chgData name="Siegbert Rudolph" userId="2af4d44886c067cc" providerId="LiveId" clId="{1AB03FDE-91D4-4EAC-8EF7-489A72320192}" dt="2021-12-31T10:10:37.766" v="18" actId="478"/>
          <ac:spMkLst>
            <pc:docMk/>
            <pc:sldMk cId="3973602711" sldId="458"/>
            <ac:spMk id="4" creationId="{EA1B43E0-6A7E-40DC-AC6F-344CB4A2E59D}"/>
          </ac:spMkLst>
        </pc:spChg>
      </pc:sldChg>
      <pc:sldChg chg="delSp modSp mod">
        <pc:chgData name="Siegbert Rudolph" userId="2af4d44886c067cc" providerId="LiveId" clId="{1AB03FDE-91D4-4EAC-8EF7-489A72320192}" dt="2022-07-08T15:43:07.526" v="77" actId="1076"/>
        <pc:sldMkLst>
          <pc:docMk/>
          <pc:sldMk cId="0" sldId="593"/>
        </pc:sldMkLst>
        <pc:spChg chg="del mod">
          <ac:chgData name="Siegbert Rudolph" userId="2af4d44886c067cc" providerId="LiveId" clId="{1AB03FDE-91D4-4EAC-8EF7-489A72320192}" dt="2022-07-08T15:43:07.526" v="72" actId="478"/>
          <ac:spMkLst>
            <pc:docMk/>
            <pc:sldMk cId="0" sldId="593"/>
            <ac:spMk id="2" creationId="{E6580221-A6BD-47D6-86A5-55C13500184C}"/>
          </ac:spMkLst>
        </pc:spChg>
        <pc:spChg chg="mod">
          <ac:chgData name="Siegbert Rudolph" userId="2af4d44886c067cc" providerId="LiveId" clId="{1AB03FDE-91D4-4EAC-8EF7-489A72320192}" dt="2022-07-08T15:43:07.526" v="77" actId="1076"/>
          <ac:spMkLst>
            <pc:docMk/>
            <pc:sldMk cId="0" sldId="593"/>
            <ac:spMk id="3" creationId="{20E4EDA1-627B-04CA-B103-3531A7008ED3}"/>
          </ac:spMkLst>
        </pc:spChg>
        <pc:spChg chg="del">
          <ac:chgData name="Siegbert Rudolph" userId="2af4d44886c067cc" providerId="LiveId" clId="{1AB03FDE-91D4-4EAC-8EF7-489A72320192}" dt="2021-12-31T10:10:37.781" v="24" actId="478"/>
          <ac:spMkLst>
            <pc:docMk/>
            <pc:sldMk cId="0" sldId="593"/>
            <ac:spMk id="3" creationId="{63173F5A-4E2A-4DCE-BF2F-E6B2848AC5D7}"/>
          </ac:spMkLst>
        </pc:spChg>
      </pc:sldChg>
      <pc:sldChg chg="delSp modSp mod">
        <pc:chgData name="Siegbert Rudolph" userId="2af4d44886c067cc" providerId="LiveId" clId="{1AB03FDE-91D4-4EAC-8EF7-489A72320192}" dt="2022-07-08T15:43:07.526" v="83" actId="1076"/>
        <pc:sldMkLst>
          <pc:docMk/>
          <pc:sldMk cId="415199165" sldId="594"/>
        </pc:sldMkLst>
        <pc:spChg chg="del mod">
          <ac:chgData name="Siegbert Rudolph" userId="2af4d44886c067cc" providerId="LiveId" clId="{1AB03FDE-91D4-4EAC-8EF7-489A72320192}" dt="2022-07-08T15:43:07.526" v="78" actId="478"/>
          <ac:spMkLst>
            <pc:docMk/>
            <pc:sldMk cId="415199165" sldId="594"/>
            <ac:spMk id="2" creationId="{CF8B80EF-6224-4D8E-9064-E59A2372EEBA}"/>
          </ac:spMkLst>
        </pc:spChg>
        <pc:spChg chg="del">
          <ac:chgData name="Siegbert Rudolph" userId="2af4d44886c067cc" providerId="LiveId" clId="{1AB03FDE-91D4-4EAC-8EF7-489A72320192}" dt="2021-12-31T10:10:37.781" v="30" actId="478"/>
          <ac:spMkLst>
            <pc:docMk/>
            <pc:sldMk cId="415199165" sldId="594"/>
            <ac:spMk id="3" creationId="{430F3970-A20D-4CE8-BBD9-8449D70AC32E}"/>
          </ac:spMkLst>
        </pc:spChg>
        <pc:spChg chg="mod">
          <ac:chgData name="Siegbert Rudolph" userId="2af4d44886c067cc" providerId="LiveId" clId="{1AB03FDE-91D4-4EAC-8EF7-489A72320192}" dt="2022-07-08T15:43:07.526" v="83" actId="1076"/>
          <ac:spMkLst>
            <pc:docMk/>
            <pc:sldMk cId="415199165" sldId="594"/>
            <ac:spMk id="3" creationId="{FCCB9594-7585-F609-9EAE-E6C25D3855C3}"/>
          </ac:spMkLst>
        </pc:spChg>
      </pc:sldChg>
      <pc:sldChg chg="delSp modSp mod">
        <pc:chgData name="Siegbert Rudolph" userId="2af4d44886c067cc" providerId="LiveId" clId="{1AB03FDE-91D4-4EAC-8EF7-489A72320192}" dt="2022-07-08T15:43:07.526" v="89" actId="1076"/>
        <pc:sldMkLst>
          <pc:docMk/>
          <pc:sldMk cId="1364001323" sldId="595"/>
        </pc:sldMkLst>
        <pc:spChg chg="del mod">
          <ac:chgData name="Siegbert Rudolph" userId="2af4d44886c067cc" providerId="LiveId" clId="{1AB03FDE-91D4-4EAC-8EF7-489A72320192}" dt="2022-07-08T15:43:07.526" v="84" actId="478"/>
          <ac:spMkLst>
            <pc:docMk/>
            <pc:sldMk cId="1364001323" sldId="595"/>
            <ac:spMk id="2" creationId="{0397BE3C-40FC-436B-A93A-44E0EC8DA967}"/>
          </ac:spMkLst>
        </pc:spChg>
        <pc:spChg chg="del">
          <ac:chgData name="Siegbert Rudolph" userId="2af4d44886c067cc" providerId="LiveId" clId="{1AB03FDE-91D4-4EAC-8EF7-489A72320192}" dt="2021-12-31T10:10:37.781" v="36" actId="478"/>
          <ac:spMkLst>
            <pc:docMk/>
            <pc:sldMk cId="1364001323" sldId="595"/>
            <ac:spMk id="3" creationId="{13586DDA-1322-4BDF-9F19-84ED061FD48D}"/>
          </ac:spMkLst>
        </pc:spChg>
        <pc:spChg chg="mod">
          <ac:chgData name="Siegbert Rudolph" userId="2af4d44886c067cc" providerId="LiveId" clId="{1AB03FDE-91D4-4EAC-8EF7-489A72320192}" dt="2022-07-08T15:43:07.526" v="89" actId="1076"/>
          <ac:spMkLst>
            <pc:docMk/>
            <pc:sldMk cId="1364001323" sldId="595"/>
            <ac:spMk id="3" creationId="{767CD2A0-D708-BEBB-4752-E1EB691AA243}"/>
          </ac:spMkLst>
        </pc:spChg>
      </pc:sldChg>
    </pc:docChg>
  </pc:docChgLst>
  <pc:docChgLst>
    <pc:chgData name="Siegbert Rudolph" userId="2af4d44886c067cc" providerId="LiveId" clId="{3B0D022D-FC16-42A4-AC40-71C3C738DC36}"/>
    <pc:docChg chg="custSel modSld">
      <pc:chgData name="Siegbert Rudolph" userId="2af4d44886c067cc" providerId="LiveId" clId="{3B0D022D-FC16-42A4-AC40-71C3C738DC36}" dt="2020-10-17T10:51:15.874" v="95" actId="1076"/>
      <pc:docMkLst>
        <pc:docMk/>
      </pc:docMkLst>
      <pc:sldChg chg="delSp modSp mod">
        <pc:chgData name="Siegbert Rudolph" userId="2af4d44886c067cc" providerId="LiveId" clId="{3B0D022D-FC16-42A4-AC40-71C3C738DC36}" dt="2020-10-17T10:51:15.843" v="53" actId="1076"/>
        <pc:sldMkLst>
          <pc:docMk/>
          <pc:sldMk cId="0" sldId="296"/>
        </pc:sldMkLst>
        <pc:spChg chg="del">
          <ac:chgData name="Siegbert Rudolph" userId="2af4d44886c067cc" providerId="LiveId" clId="{3B0D022D-FC16-42A4-AC40-71C3C738DC36}" dt="2020-10-17T09:54:29.455" v="0" actId="478"/>
          <ac:spMkLst>
            <pc:docMk/>
            <pc:sldMk cId="0" sldId="296"/>
            <ac:spMk id="2" creationId="{097FD51B-697D-4B25-9B4F-F63A11B18A3B}"/>
          </ac:spMkLst>
        </pc:spChg>
        <pc:spChg chg="mod">
          <ac:chgData name="Siegbert Rudolph" userId="2af4d44886c067cc" providerId="LiveId" clId="{3B0D022D-FC16-42A4-AC40-71C3C738DC36}" dt="2020-10-17T10:51:15.843" v="53" actId="1076"/>
          <ac:spMkLst>
            <pc:docMk/>
            <pc:sldMk cId="0" sldId="296"/>
            <ac:spMk id="2" creationId="{B6986165-DEE2-4B0C-9BC7-D95FCBD71424}"/>
          </ac:spMkLst>
        </pc:spChg>
        <pc:spChg chg="del mod">
          <ac:chgData name="Siegbert Rudolph" userId="2af4d44886c067cc" providerId="LiveId" clId="{3B0D022D-FC16-42A4-AC40-71C3C738DC36}" dt="2020-10-17T10:51:15.843" v="48" actId="478"/>
          <ac:spMkLst>
            <pc:docMk/>
            <pc:sldMk cId="0" sldId="296"/>
            <ac:spMk id="3" creationId="{AC80CF00-5FB7-4072-93E6-16B9A8F96FD3}"/>
          </ac:spMkLst>
        </pc:spChg>
      </pc:sldChg>
      <pc:sldChg chg="delSp modSp mod">
        <pc:chgData name="Siegbert Rudolph" userId="2af4d44886c067cc" providerId="LiveId" clId="{3B0D022D-FC16-42A4-AC40-71C3C738DC36}" dt="2020-10-17T10:51:15.874" v="95" actId="1076"/>
        <pc:sldMkLst>
          <pc:docMk/>
          <pc:sldMk cId="0" sldId="334"/>
        </pc:sldMkLst>
        <pc:spChg chg="mod">
          <ac:chgData name="Siegbert Rudolph" userId="2af4d44886c067cc" providerId="LiveId" clId="{3B0D022D-FC16-42A4-AC40-71C3C738DC36}" dt="2020-10-17T10:51:15.874" v="95" actId="1076"/>
          <ac:spMkLst>
            <pc:docMk/>
            <pc:sldMk cId="0" sldId="334"/>
            <ac:spMk id="2" creationId="{8EB13B3E-3F1C-4DD7-AEA6-51D38CA5FEAF}"/>
          </ac:spMkLst>
        </pc:spChg>
        <pc:spChg chg="del">
          <ac:chgData name="Siegbert Rudolph" userId="2af4d44886c067cc" providerId="LiveId" clId="{3B0D022D-FC16-42A4-AC40-71C3C738DC36}" dt="2020-10-17T09:54:29.486" v="42" actId="478"/>
          <ac:spMkLst>
            <pc:docMk/>
            <pc:sldMk cId="0" sldId="334"/>
            <ac:spMk id="2" creationId="{D5E0EE11-BDB9-4F7E-8CD3-82477E261FF5}"/>
          </ac:spMkLst>
        </pc:spChg>
        <pc:spChg chg="del mod">
          <ac:chgData name="Siegbert Rudolph" userId="2af4d44886c067cc" providerId="LiveId" clId="{3B0D022D-FC16-42A4-AC40-71C3C738DC36}" dt="2020-10-17T10:51:15.874" v="90" actId="478"/>
          <ac:spMkLst>
            <pc:docMk/>
            <pc:sldMk cId="0" sldId="334"/>
            <ac:spMk id="5" creationId="{E2DEC8C9-F215-4FD9-9528-6ECF816AB028}"/>
          </ac:spMkLst>
        </pc:spChg>
      </pc:sldChg>
      <pc:sldChg chg="delSp modSp mod">
        <pc:chgData name="Siegbert Rudolph" userId="2af4d44886c067cc" providerId="LiveId" clId="{3B0D022D-FC16-42A4-AC40-71C3C738DC36}" dt="2020-10-17T10:51:15.859" v="59" actId="1076"/>
        <pc:sldMkLst>
          <pc:docMk/>
          <pc:sldMk cId="2002025253" sldId="456"/>
        </pc:sldMkLst>
        <pc:spChg chg="del">
          <ac:chgData name="Siegbert Rudolph" userId="2af4d44886c067cc" providerId="LiveId" clId="{3B0D022D-FC16-42A4-AC40-71C3C738DC36}" dt="2020-10-17T09:54:29.455" v="6" actId="478"/>
          <ac:spMkLst>
            <pc:docMk/>
            <pc:sldMk cId="2002025253" sldId="456"/>
            <ac:spMk id="4" creationId="{AA1A6B6E-AC13-476C-8ECC-F3AB5DD051D4}"/>
          </ac:spMkLst>
        </pc:spChg>
        <pc:spChg chg="mod">
          <ac:chgData name="Siegbert Rudolph" userId="2af4d44886c067cc" providerId="LiveId" clId="{3B0D022D-FC16-42A4-AC40-71C3C738DC36}" dt="2020-10-17T10:51:15.859" v="59" actId="1076"/>
          <ac:spMkLst>
            <pc:docMk/>
            <pc:sldMk cId="2002025253" sldId="456"/>
            <ac:spMk id="4" creationId="{AE24E73E-07CC-46BE-9B25-11FA7B3B5CE2}"/>
          </ac:spMkLst>
        </pc:spChg>
        <pc:spChg chg="del mod">
          <ac:chgData name="Siegbert Rudolph" userId="2af4d44886c067cc" providerId="LiveId" clId="{3B0D022D-FC16-42A4-AC40-71C3C738DC36}" dt="2020-10-17T10:51:15.843" v="54" actId="478"/>
          <ac:spMkLst>
            <pc:docMk/>
            <pc:sldMk cId="2002025253" sldId="456"/>
            <ac:spMk id="5" creationId="{920835C9-08F5-475C-8FF0-6E006DB1DDAC}"/>
          </ac:spMkLst>
        </pc:spChg>
      </pc:sldChg>
      <pc:sldChg chg="delSp modSp mod">
        <pc:chgData name="Siegbert Rudolph" userId="2af4d44886c067cc" providerId="LiveId" clId="{3B0D022D-FC16-42A4-AC40-71C3C738DC36}" dt="2020-10-17T10:51:15.859" v="65" actId="1076"/>
        <pc:sldMkLst>
          <pc:docMk/>
          <pc:sldMk cId="609286660" sldId="457"/>
        </pc:sldMkLst>
        <pc:spChg chg="del">
          <ac:chgData name="Siegbert Rudolph" userId="2af4d44886c067cc" providerId="LiveId" clId="{3B0D022D-FC16-42A4-AC40-71C3C738DC36}" dt="2020-10-17T09:54:29.470" v="12" actId="478"/>
          <ac:spMkLst>
            <pc:docMk/>
            <pc:sldMk cId="609286660" sldId="457"/>
            <ac:spMk id="4" creationId="{AA1A6B6E-AC13-476C-8ECC-F3AB5DD051D4}"/>
          </ac:spMkLst>
        </pc:spChg>
        <pc:spChg chg="mod">
          <ac:chgData name="Siegbert Rudolph" userId="2af4d44886c067cc" providerId="LiveId" clId="{3B0D022D-FC16-42A4-AC40-71C3C738DC36}" dt="2020-10-17T10:51:15.859" v="65" actId="1076"/>
          <ac:spMkLst>
            <pc:docMk/>
            <pc:sldMk cId="609286660" sldId="457"/>
            <ac:spMk id="4" creationId="{BD8276C7-4BDE-475C-A3E8-7A85F3F83DEC}"/>
          </ac:spMkLst>
        </pc:spChg>
        <pc:spChg chg="del mod">
          <ac:chgData name="Siegbert Rudolph" userId="2af4d44886c067cc" providerId="LiveId" clId="{3B0D022D-FC16-42A4-AC40-71C3C738DC36}" dt="2020-10-17T10:51:15.859" v="60" actId="478"/>
          <ac:spMkLst>
            <pc:docMk/>
            <pc:sldMk cId="609286660" sldId="457"/>
            <ac:spMk id="5" creationId="{AFA73754-5FBB-40AF-BEA0-016ACC0B52C6}"/>
          </ac:spMkLst>
        </pc:spChg>
      </pc:sldChg>
      <pc:sldChg chg="delSp modSp mod">
        <pc:chgData name="Siegbert Rudolph" userId="2af4d44886c067cc" providerId="LiveId" clId="{3B0D022D-FC16-42A4-AC40-71C3C738DC36}" dt="2020-10-17T10:51:15.859" v="71" actId="1076"/>
        <pc:sldMkLst>
          <pc:docMk/>
          <pc:sldMk cId="3973602711" sldId="458"/>
        </pc:sldMkLst>
        <pc:spChg chg="mod">
          <ac:chgData name="Siegbert Rudolph" userId="2af4d44886c067cc" providerId="LiveId" clId="{3B0D022D-FC16-42A4-AC40-71C3C738DC36}" dt="2020-10-17T10:51:15.859" v="71" actId="1076"/>
          <ac:spMkLst>
            <pc:docMk/>
            <pc:sldMk cId="3973602711" sldId="458"/>
            <ac:spMk id="4" creationId="{035B927C-E2A0-4579-B908-6F7CE73B59F6}"/>
          </ac:spMkLst>
        </pc:spChg>
        <pc:spChg chg="del">
          <ac:chgData name="Siegbert Rudolph" userId="2af4d44886c067cc" providerId="LiveId" clId="{3B0D022D-FC16-42A4-AC40-71C3C738DC36}" dt="2020-10-17T09:54:29.470" v="18" actId="478"/>
          <ac:spMkLst>
            <pc:docMk/>
            <pc:sldMk cId="3973602711" sldId="458"/>
            <ac:spMk id="4" creationId="{AA1A6B6E-AC13-476C-8ECC-F3AB5DD051D4}"/>
          </ac:spMkLst>
        </pc:spChg>
        <pc:spChg chg="del mod">
          <ac:chgData name="Siegbert Rudolph" userId="2af4d44886c067cc" providerId="LiveId" clId="{3B0D022D-FC16-42A4-AC40-71C3C738DC36}" dt="2020-10-17T10:51:15.859" v="66" actId="478"/>
          <ac:spMkLst>
            <pc:docMk/>
            <pc:sldMk cId="3973602711" sldId="458"/>
            <ac:spMk id="5" creationId="{991F175F-CB91-4DB9-A822-A2C12E2CDF76}"/>
          </ac:spMkLst>
        </pc:spChg>
      </pc:sldChg>
      <pc:sldChg chg="delSp modSp mod">
        <pc:chgData name="Siegbert Rudolph" userId="2af4d44886c067cc" providerId="LiveId" clId="{3B0D022D-FC16-42A4-AC40-71C3C738DC36}" dt="2020-10-17T10:51:15.859" v="77" actId="1076"/>
        <pc:sldMkLst>
          <pc:docMk/>
          <pc:sldMk cId="0" sldId="593"/>
        </pc:sldMkLst>
        <pc:spChg chg="del mod">
          <ac:chgData name="Siegbert Rudolph" userId="2af4d44886c067cc" providerId="LiveId" clId="{3B0D022D-FC16-42A4-AC40-71C3C738DC36}" dt="2020-10-17T10:51:15.859" v="72" actId="478"/>
          <ac:spMkLst>
            <pc:docMk/>
            <pc:sldMk cId="0" sldId="593"/>
            <ac:spMk id="2" creationId="{3A60E1F4-41A6-4E74-98B4-B41C1A79A27A}"/>
          </ac:spMkLst>
        </pc:spChg>
        <pc:spChg chg="del">
          <ac:chgData name="Siegbert Rudolph" userId="2af4d44886c067cc" providerId="LiveId" clId="{3B0D022D-FC16-42A4-AC40-71C3C738DC36}" dt="2020-10-17T09:54:29.470" v="24" actId="478"/>
          <ac:spMkLst>
            <pc:docMk/>
            <pc:sldMk cId="0" sldId="593"/>
            <ac:spMk id="3" creationId="{5D0B86EF-C6A6-45F4-86AB-A911B4E58266}"/>
          </ac:spMkLst>
        </pc:spChg>
        <pc:spChg chg="mod">
          <ac:chgData name="Siegbert Rudolph" userId="2af4d44886c067cc" providerId="LiveId" clId="{3B0D022D-FC16-42A4-AC40-71C3C738DC36}" dt="2020-10-17T10:51:15.859" v="77" actId="1076"/>
          <ac:spMkLst>
            <pc:docMk/>
            <pc:sldMk cId="0" sldId="593"/>
            <ac:spMk id="3" creationId="{F847E632-0852-4E0C-8E86-5AFE26BDF02C}"/>
          </ac:spMkLst>
        </pc:spChg>
      </pc:sldChg>
      <pc:sldChg chg="delSp modSp mod">
        <pc:chgData name="Siegbert Rudolph" userId="2af4d44886c067cc" providerId="LiveId" clId="{3B0D022D-FC16-42A4-AC40-71C3C738DC36}" dt="2020-10-17T10:51:15.874" v="83" actId="1076"/>
        <pc:sldMkLst>
          <pc:docMk/>
          <pc:sldMk cId="415199165" sldId="594"/>
        </pc:sldMkLst>
        <pc:spChg chg="del mod">
          <ac:chgData name="Siegbert Rudolph" userId="2af4d44886c067cc" providerId="LiveId" clId="{3B0D022D-FC16-42A4-AC40-71C3C738DC36}" dt="2020-10-17T10:51:15.859" v="78" actId="478"/>
          <ac:spMkLst>
            <pc:docMk/>
            <pc:sldMk cId="415199165" sldId="594"/>
            <ac:spMk id="2" creationId="{346455AE-AF07-493D-B994-7EB784A2265E}"/>
          </ac:spMkLst>
        </pc:spChg>
        <pc:spChg chg="del">
          <ac:chgData name="Siegbert Rudolph" userId="2af4d44886c067cc" providerId="LiveId" clId="{3B0D022D-FC16-42A4-AC40-71C3C738DC36}" dt="2020-10-17T09:54:29.486" v="30" actId="478"/>
          <ac:spMkLst>
            <pc:docMk/>
            <pc:sldMk cId="415199165" sldId="594"/>
            <ac:spMk id="3" creationId="{5D0B86EF-C6A6-45F4-86AB-A911B4E58266}"/>
          </ac:spMkLst>
        </pc:spChg>
        <pc:spChg chg="mod">
          <ac:chgData name="Siegbert Rudolph" userId="2af4d44886c067cc" providerId="LiveId" clId="{3B0D022D-FC16-42A4-AC40-71C3C738DC36}" dt="2020-10-17T10:51:15.874" v="83" actId="1076"/>
          <ac:spMkLst>
            <pc:docMk/>
            <pc:sldMk cId="415199165" sldId="594"/>
            <ac:spMk id="3" creationId="{9F78DECC-D2FB-4556-9416-1209FEC7FED8}"/>
          </ac:spMkLst>
        </pc:spChg>
      </pc:sldChg>
      <pc:sldChg chg="delSp modSp mod">
        <pc:chgData name="Siegbert Rudolph" userId="2af4d44886c067cc" providerId="LiveId" clId="{3B0D022D-FC16-42A4-AC40-71C3C738DC36}" dt="2020-10-17T10:51:15.874" v="89" actId="1076"/>
        <pc:sldMkLst>
          <pc:docMk/>
          <pc:sldMk cId="1364001323" sldId="595"/>
        </pc:sldMkLst>
        <pc:spChg chg="del mod">
          <ac:chgData name="Siegbert Rudolph" userId="2af4d44886c067cc" providerId="LiveId" clId="{3B0D022D-FC16-42A4-AC40-71C3C738DC36}" dt="2020-10-17T10:51:15.874" v="84" actId="478"/>
          <ac:spMkLst>
            <pc:docMk/>
            <pc:sldMk cId="1364001323" sldId="595"/>
            <ac:spMk id="2" creationId="{7BC4471C-20DD-4A00-9E18-5459C7B68E38}"/>
          </ac:spMkLst>
        </pc:spChg>
        <pc:spChg chg="mod">
          <ac:chgData name="Siegbert Rudolph" userId="2af4d44886c067cc" providerId="LiveId" clId="{3B0D022D-FC16-42A4-AC40-71C3C738DC36}" dt="2020-10-17T10:51:15.874" v="89" actId="1076"/>
          <ac:spMkLst>
            <pc:docMk/>
            <pc:sldMk cId="1364001323" sldId="595"/>
            <ac:spMk id="3" creationId="{1AEBD2A6-AA42-4C68-8656-87685B81F164}"/>
          </ac:spMkLst>
        </pc:spChg>
        <pc:spChg chg="del">
          <ac:chgData name="Siegbert Rudolph" userId="2af4d44886c067cc" providerId="LiveId" clId="{3B0D022D-FC16-42A4-AC40-71C3C738DC36}" dt="2020-10-17T09:54:29.486" v="36" actId="478"/>
          <ac:spMkLst>
            <pc:docMk/>
            <pc:sldMk cId="1364001323" sldId="595"/>
            <ac:spMk id="3" creationId="{5D0B86EF-C6A6-45F4-86AB-A911B4E5826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EFEC0B-DE44-4C64-9187-7F9E6CF94DE6}" type="datetimeFigureOut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3416" y="4687052"/>
            <a:ext cx="5388931" cy="4439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535B453-8EDD-4A08-A442-8EDBA613529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23619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3416" y="4748578"/>
            <a:ext cx="5388931" cy="388405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746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3416" y="4748578"/>
            <a:ext cx="5388931" cy="388405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32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3416" y="4748578"/>
            <a:ext cx="5388931" cy="388405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206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04CFF-8EEE-4F66-A066-BB3857889C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E4BC0-C1BE-4BB1-A4C5-ED2D6DEB623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5767D-2752-42A4-A088-6760A03130B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2BBB6-9F23-4588-82AE-9FC3D4C756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9A807-32B0-47BE-9A18-A4816203444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FB339-B75B-487F-84B6-1C79CE842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4DBCD-BBA5-4087-99DF-37C67E29CA8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DEFC7-B6D4-44FC-BCAA-E75C8FDB54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C643E-852C-4BD5-AFC9-B480EEC70B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CBBB6-68EA-4F4D-982D-C6F7105A938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E417F-230D-4902-9050-E2ECE095649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D6676-0A1E-4E3C-B635-31D4C069C02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61AAA-88C2-4A24-A8D7-F341DA6B365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1A0FB-91D7-4598-A8AB-2E9A5B2F458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55CEF-3EBB-44EB-AB26-6CB960CF172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46723-F9EB-430B-82F9-4AECD6842E9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31387-3F06-49D9-A8F5-9535D77C83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03916-0B09-406D-886D-76594A96639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839AF-06F2-41B9-AB1E-EED9ABA4C51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8D829-CCAE-4E58-8071-C80C130ABD6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CC20B-4692-42FD-8E4C-95F22FFEA4F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89582-3941-4E4F-B3C7-C9439D2515E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3D4B6-B437-493D-969B-0EAE079F97A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C0C07-A9AE-4DFF-AD34-029F9FB1EDC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D319A-BEDC-40F7-A6FF-25CF12978CF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AA999-4BBF-474F-A142-D00374883F6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F073E-C5AF-498C-B523-4ACB1EE6D0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E2DDA-5F2D-49A3-8CFB-14EFAC17D8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ADA9E-31DB-4AEF-8180-FDC8CB858BE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ABE94-23A6-4BD4-8FF6-399EB6F96F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F8103-CFDD-46F2-A779-B62020D2629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14D87-2B32-4090-9F82-9852BC698CE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D70F6-281D-45B0-AB05-D6C113F193F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BA81A-6C3B-4BB0-B025-824202AFD77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1D9F-FCFA-4DFC-B2CA-7429F1DFB73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5FA6F-2F52-4806-839D-731F96E3B9E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7A945-B404-4CDD-8219-BE77828CC69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9EEF4-EDD0-4D26-B712-6109664CC48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F2E5F-DABA-46E0-B75E-2D109F03ADB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E9B90-49E8-4958-BF13-96E0E775DD2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41158-690B-4886-BA8A-4B7269249B6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FE88E-AACF-4229-A5E9-09A477BB287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47335-3A4F-44CB-96FB-CD57B47DF88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FA3F7-4651-45B5-977F-B2AA1B2E9AC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2C57-7BD9-4E2A-8E38-AE60DAD2572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BEB19-A092-48BD-B267-D8A9F64FBB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3EF38-D89C-4369-A6E6-24F4B03FCA9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35E92-3992-4845-BEE6-155F92DF3E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D97E3-8BD5-408D-90CE-8CABE0F6BF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A8724-B62C-465E-9911-EDDAEDB2FF6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2609C-D621-477C-BFAE-D131F33AFF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81828-C506-48F6-B9BD-2DB4B9CECB5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80D56-8775-40C0-916D-61AE0F8D5A0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F93CD-0941-4EB2-95C7-8F50E7421ED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65325-02C4-439A-9C9D-50C2EFAF0A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B7FB4-7658-47F7-B385-547FE195272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2DD99-8E59-4933-80D1-13B0D774293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1BE93-FE6F-48E0-9335-9CB6D3E1E01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72BB3-8E42-4346-BD88-B277CD088FB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8C9EB-523E-4F89-B76E-08A6BD1905C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39FBB-2283-49A3-998E-8E080F1506C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ABF97-8E73-43DF-B76A-03316B8C1C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CA0EC-20FC-4D26-94E1-5F324190B9C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BF7B5-EB19-42C6-96A2-7D9E9A4677E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6833E-E576-447A-AE88-8810554324F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0920B-9524-4B31-BBBF-3E7B9792000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5797550" y="14128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1D7E155-F759-4E38-9C04-F8F69322F7B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32574-D8AB-4DEB-9012-5E71591CB41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C776-7691-4555-8742-A7F706C16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7D83B-9693-49ED-A8AF-2BC0926F6ED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C8B65-5D14-4B6E-A9FB-D9AFDE923F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03394-1387-4D18-85B2-BD143759447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E03BE-DE72-4284-B6C2-944471CF6A5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35985-E811-4A34-B5A7-2F82B3A78A9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57EBA-C149-43F3-8675-C4599F8859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1FE87-CC01-4FF5-82F5-BB9D2E101A6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1B269-B9C1-4F13-848F-ECB4797A62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0A155F3B-9F7C-4CB0-83DA-0CFF7D04DF6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9037" cy="8318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Übungsart:</a:t>
            </a:r>
          </a:p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Titel: </a:t>
            </a:r>
          </a:p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Quelle: 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70025" cy="8318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000" b="1" dirty="0">
                <a:latin typeface="Trebuchet MS" panose="020B0603020202020204" pitchFamily="34" charset="0"/>
                <a:cs typeface="Arial" charset="0"/>
              </a:rPr>
              <a:t>Seite:</a:t>
            </a:r>
          </a:p>
          <a:p>
            <a:pPr eaLnBrk="1" hangingPunct="1">
              <a:defRPr/>
            </a:pPr>
            <a:endParaRPr lang="de-DE" sz="1200" dirty="0">
              <a:latin typeface="Trebuchet MS" panose="020B0603020202020204" pitchFamily="34" charset="0"/>
              <a:cs typeface="Arial" charset="0"/>
            </a:endParaRP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Bearbeitet von: </a:t>
            </a: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Siegbert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788" cy="2308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900" dirty="0">
                <a:latin typeface="Trebuchet MS" panose="020B0603020202020204" pitchFamily="34" charset="0"/>
                <a:cs typeface="Arial" charset="0"/>
              </a:rPr>
              <a:t>Lesemotivationstraining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73" r:id="rId1"/>
    <p:sldLayoutId id="2147486274" r:id="rId2"/>
    <p:sldLayoutId id="2147486275" r:id="rId3"/>
    <p:sldLayoutId id="2147486276" r:id="rId4"/>
    <p:sldLayoutId id="2147486277" r:id="rId5"/>
    <p:sldLayoutId id="2147486278" r:id="rId6"/>
    <p:sldLayoutId id="2147486279" r:id="rId7"/>
    <p:sldLayoutId id="2147486280" r:id="rId8"/>
    <p:sldLayoutId id="2147486281" r:id="rId9"/>
    <p:sldLayoutId id="2147486282" r:id="rId10"/>
    <p:sldLayoutId id="21474862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E1B1830-ED7B-46A9-85BD-C482D25483D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7" r:id="rId1"/>
    <p:sldLayoutId id="2147486208" r:id="rId2"/>
    <p:sldLayoutId id="2147486209" r:id="rId3"/>
    <p:sldLayoutId id="2147486210" r:id="rId4"/>
    <p:sldLayoutId id="2147486211" r:id="rId5"/>
    <p:sldLayoutId id="2147486212" r:id="rId6"/>
    <p:sldLayoutId id="2147486213" r:id="rId7"/>
    <p:sldLayoutId id="2147486214" r:id="rId8"/>
    <p:sldLayoutId id="2147486215" r:id="rId9"/>
    <p:sldLayoutId id="2147486216" r:id="rId10"/>
    <p:sldLayoutId id="214748621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D1F1FCD-BC90-4BD0-BF49-6AFFA17BE71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087C007-C760-474E-88ED-3BE01E2BC8D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29" r:id="rId1"/>
    <p:sldLayoutId id="2147486230" r:id="rId2"/>
    <p:sldLayoutId id="2147486231" r:id="rId3"/>
    <p:sldLayoutId id="2147486232" r:id="rId4"/>
    <p:sldLayoutId id="2147486233" r:id="rId5"/>
    <p:sldLayoutId id="2147486234" r:id="rId6"/>
    <p:sldLayoutId id="2147486235" r:id="rId7"/>
    <p:sldLayoutId id="2147486236" r:id="rId8"/>
    <p:sldLayoutId id="2147486237" r:id="rId9"/>
    <p:sldLayoutId id="2147486238" r:id="rId10"/>
    <p:sldLayoutId id="21474862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344CC7A-B2CF-404C-8AF4-D0C5BFD2511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0" r:id="rId1"/>
    <p:sldLayoutId id="2147486241" r:id="rId2"/>
    <p:sldLayoutId id="2147486242" r:id="rId3"/>
    <p:sldLayoutId id="2147486243" r:id="rId4"/>
    <p:sldLayoutId id="2147486244" r:id="rId5"/>
    <p:sldLayoutId id="2147486245" r:id="rId6"/>
    <p:sldLayoutId id="2147486246" r:id="rId7"/>
    <p:sldLayoutId id="2147486247" r:id="rId8"/>
    <p:sldLayoutId id="2147486248" r:id="rId9"/>
    <p:sldLayoutId id="2147486249" r:id="rId10"/>
    <p:sldLayoutId id="21474862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386C10F-67D0-44F9-9427-E513E322130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51" r:id="rId1"/>
    <p:sldLayoutId id="2147486252" r:id="rId2"/>
    <p:sldLayoutId id="2147486253" r:id="rId3"/>
    <p:sldLayoutId id="2147486254" r:id="rId4"/>
    <p:sldLayoutId id="2147486255" r:id="rId5"/>
    <p:sldLayoutId id="2147486256" r:id="rId6"/>
    <p:sldLayoutId id="2147486257" r:id="rId7"/>
    <p:sldLayoutId id="2147486258" r:id="rId8"/>
    <p:sldLayoutId id="2147486259" r:id="rId9"/>
    <p:sldLayoutId id="2147486260" r:id="rId10"/>
    <p:sldLayoutId id="214748626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03572C6-DB96-4577-A080-BB33DC647C4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62" r:id="rId1"/>
    <p:sldLayoutId id="2147486263" r:id="rId2"/>
    <p:sldLayoutId id="2147486264" r:id="rId3"/>
    <p:sldLayoutId id="2147486265" r:id="rId4"/>
    <p:sldLayoutId id="2147486266" r:id="rId5"/>
    <p:sldLayoutId id="2147486267" r:id="rId6"/>
    <p:sldLayoutId id="2147486268" r:id="rId7"/>
    <p:sldLayoutId id="2147486269" r:id="rId8"/>
    <p:sldLayoutId id="2147486270" r:id="rId9"/>
    <p:sldLayoutId id="2147486271" r:id="rId10"/>
    <p:sldLayoutId id="21474862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eck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F9445FE-2466-4F0A-8827-5FAB81FFF6F1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/>
              <a:t>Nächste Seite</a:t>
            </a:r>
            <a:endParaRPr lang="de-DE" sz="1400" dirty="0"/>
          </a:p>
        </p:txBody>
      </p:sp>
      <p:sp>
        <p:nvSpPr>
          <p:cNvPr id="19" name="Textfeld 4">
            <a:extLst>
              <a:ext uri="{FF2B5EF4-FFF2-40B4-BE49-F238E27FC236}">
                <a16:creationId xmlns:a16="http://schemas.microsoft.com/office/drawing/2014/main" id="{CFF76DCE-12E6-4DA4-B9F0-AC122A89F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87" y="1844675"/>
            <a:ext cx="185666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endParaRPr 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Quelle: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21" name="Textfeld 10">
            <a:extLst>
              <a:ext uri="{FF2B5EF4-FFF2-40B4-BE49-F238E27FC236}">
                <a16:creationId xmlns:a16="http://schemas.microsoft.com/office/drawing/2014/main" id="{980E5F40-2B18-40AA-A7B3-FC504B23C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517" y="1844824"/>
            <a:ext cx="45512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Da stimmt was nicht</a:t>
            </a:r>
          </a:p>
          <a:p>
            <a:r>
              <a:rPr lang="de-DE" sz="3600" b="1" dirty="0">
                <a:solidFill>
                  <a:prstClr val="black"/>
                </a:solidFill>
                <a:latin typeface="Trebuchet MS" pitchFamily="34" charset="0"/>
              </a:rPr>
              <a:t>Mobbing im Internet</a:t>
            </a:r>
          </a:p>
        </p:txBody>
      </p:sp>
      <p:sp>
        <p:nvSpPr>
          <p:cNvPr id="22" name="Textfeld 12">
            <a:extLst>
              <a:ext uri="{FF2B5EF4-FFF2-40B4-BE49-F238E27FC236}">
                <a16:creationId xmlns:a16="http://schemas.microsoft.com/office/drawing/2014/main" id="{E381FE6C-F960-41FC-9C17-55C3A7D35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2279" y="2776290"/>
            <a:ext cx="33093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Hallo Welt, Domino Verlag</a:t>
            </a:r>
          </a:p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6FCE740-DB54-42FA-AD8C-BF7EF7FD0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208" y="4393466"/>
            <a:ext cx="4947060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3C369F9-8FBB-C0A9-EDEF-A2B0B94F92F2}"/>
              </a:ext>
            </a:extLst>
          </p:cNvPr>
          <p:cNvSpPr txBox="1"/>
          <p:nvPr/>
        </p:nvSpPr>
        <p:spPr>
          <a:xfrm>
            <a:off x="190500" y="6724134"/>
            <a:ext cx="450315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Mobbing im Internet.pptx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680987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 stimmt was nicht! </a:t>
            </a: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in der 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richtigen Reihenfolge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auf das Wort, das nicht stimmt!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190500" y="1062317"/>
            <a:ext cx="8791761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Mobbing im Internet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5000 Euro Belohnung müssen zwei Jugendliche zahlen,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weil sie einen netten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Rapsong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 über einen Mitschüler mit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ausländischen Wurzeln auf eine Videoplattform im Internet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heruntergeladen haben. Kein Einzelfall! Denn bei einer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großen Umfrage kam jetzt hervor: Schon jeder fünfte Schüler hat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bereits einmal mit so keiner Internetattacke zu tun gehabt.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Bei solchen Beleidigungen in gemeinen Netzwerken oder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auf Videoplattformen schreibt man von Cybermobbing.</a:t>
            </a:r>
          </a:p>
        </p:txBody>
      </p:sp>
      <p:sp>
        <p:nvSpPr>
          <p:cNvPr id="145" name="Rechteck 144"/>
          <p:cNvSpPr/>
          <p:nvPr/>
        </p:nvSpPr>
        <p:spPr>
          <a:xfrm>
            <a:off x="1440487" y="1640138"/>
            <a:ext cx="129614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1440487" y="1665084"/>
            <a:ext cx="1296144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6988839" y="1591961"/>
            <a:ext cx="20168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Schmerzensgeld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42C05FA-94C0-4CC0-B94F-5D491DBFE835}"/>
              </a:ext>
            </a:extLst>
          </p:cNvPr>
          <p:cNvSpPr/>
          <p:nvPr/>
        </p:nvSpPr>
        <p:spPr>
          <a:xfrm>
            <a:off x="1920534" y="2168578"/>
            <a:ext cx="754397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504805-ABDD-4972-B5FC-C7D5FA3CF7D8}"/>
              </a:ext>
            </a:extLst>
          </p:cNvPr>
          <p:cNvSpPr/>
          <p:nvPr/>
        </p:nvSpPr>
        <p:spPr>
          <a:xfrm>
            <a:off x="1907704" y="2193524"/>
            <a:ext cx="828927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1597814-2A6D-42C1-BBFF-744B98E4C08E}"/>
              </a:ext>
            </a:extLst>
          </p:cNvPr>
          <p:cNvSpPr txBox="1"/>
          <p:nvPr/>
        </p:nvSpPr>
        <p:spPr>
          <a:xfrm>
            <a:off x="7708588" y="2120401"/>
            <a:ext cx="12971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gemeinen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89567" y="3202201"/>
            <a:ext cx="2145373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228074" y="3227147"/>
            <a:ext cx="1977082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7378369" y="3154024"/>
            <a:ext cx="1627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hochgeladen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3321948" y="3760320"/>
            <a:ext cx="89948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3300240" y="3785266"/>
            <a:ext cx="828927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8064455" y="3680506"/>
            <a:ext cx="941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heraus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6C6E556B-71D3-4B98-BA72-02A76F84F511}"/>
              </a:ext>
            </a:extLst>
          </p:cNvPr>
          <p:cNvSpPr/>
          <p:nvPr/>
        </p:nvSpPr>
        <p:spPr>
          <a:xfrm>
            <a:off x="2714785" y="4284347"/>
            <a:ext cx="80007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3454C0D2-83A9-4ACC-9B5D-B5462D31859C}"/>
              </a:ext>
            </a:extLst>
          </p:cNvPr>
          <p:cNvSpPr/>
          <p:nvPr/>
        </p:nvSpPr>
        <p:spPr>
          <a:xfrm>
            <a:off x="2763347" y="4309293"/>
            <a:ext cx="737310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D7395340-0AF4-4195-987D-DE900CC9D672}"/>
              </a:ext>
            </a:extLst>
          </p:cNvPr>
          <p:cNvSpPr txBox="1"/>
          <p:nvPr/>
        </p:nvSpPr>
        <p:spPr>
          <a:xfrm>
            <a:off x="8229563" y="4216187"/>
            <a:ext cx="7761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einer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ED837349-6C4D-4F14-9E9D-7AB260DECD29}"/>
              </a:ext>
            </a:extLst>
          </p:cNvPr>
          <p:cNvSpPr/>
          <p:nvPr/>
        </p:nvSpPr>
        <p:spPr>
          <a:xfrm>
            <a:off x="3422282" y="4837014"/>
            <a:ext cx="1302897" cy="33602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A338B442-F816-4541-AD19-766F59DC94B1}"/>
              </a:ext>
            </a:extLst>
          </p:cNvPr>
          <p:cNvSpPr/>
          <p:nvPr/>
        </p:nvSpPr>
        <p:spPr>
          <a:xfrm>
            <a:off x="3527049" y="4859693"/>
            <a:ext cx="1200690" cy="29066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807E75D-6C00-4500-9B55-BBB5586EA40A}"/>
              </a:ext>
            </a:extLst>
          </p:cNvPr>
          <p:cNvSpPr txBox="1"/>
          <p:nvPr/>
        </p:nvSpPr>
        <p:spPr>
          <a:xfrm>
            <a:off x="7667625" y="4760313"/>
            <a:ext cx="13381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sozialen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CAA73446-80BC-4D93-99FE-D856DC668265}"/>
              </a:ext>
            </a:extLst>
          </p:cNvPr>
          <p:cNvSpPr/>
          <p:nvPr/>
        </p:nvSpPr>
        <p:spPr>
          <a:xfrm>
            <a:off x="2779988" y="5331743"/>
            <a:ext cx="954207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Rechteck: abgerundete Ecken 36">
            <a:extLst>
              <a:ext uri="{FF2B5EF4-FFF2-40B4-BE49-F238E27FC236}">
                <a16:creationId xmlns:a16="http://schemas.microsoft.com/office/drawing/2014/main" id="{4481BF73-CFAA-48DA-B223-2920CCC46823}"/>
              </a:ext>
            </a:extLst>
          </p:cNvPr>
          <p:cNvSpPr/>
          <p:nvPr/>
        </p:nvSpPr>
        <p:spPr>
          <a:xfrm>
            <a:off x="2828551" y="5356689"/>
            <a:ext cx="879354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DC77E01A-2141-4ED6-A730-3148BA3355D4}"/>
              </a:ext>
            </a:extLst>
          </p:cNvPr>
          <p:cNvSpPr txBox="1"/>
          <p:nvPr/>
        </p:nvSpPr>
        <p:spPr>
          <a:xfrm>
            <a:off x="8001131" y="5293403"/>
            <a:ext cx="9717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spricht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C34ADC2-EE2F-4BCE-AE13-74833244E0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587" y="1036276"/>
            <a:ext cx="8852159" cy="48040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140EF8A5-B7A0-81BA-7B47-D21E422D1205}"/>
              </a:ext>
            </a:extLst>
          </p:cNvPr>
          <p:cNvSpPr txBox="1"/>
          <p:nvPr/>
        </p:nvSpPr>
        <p:spPr>
          <a:xfrm>
            <a:off x="190500" y="6724134"/>
            <a:ext cx="450315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Mobbing im Internet.pptx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200202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6" grpId="0" animBg="1"/>
      <p:bldP spid="8" grpId="0"/>
      <p:bldP spid="30" grpId="0" animBg="1"/>
      <p:bldP spid="31" grpId="0" animBg="1"/>
      <p:bldP spid="32" grpId="0"/>
      <p:bldP spid="34" grpId="0" animBg="1"/>
      <p:bldP spid="35" grpId="0" animBg="1"/>
      <p:bldP spid="42" grpId="0"/>
      <p:bldP spid="43" grpId="0" animBg="1"/>
      <p:bldP spid="44" grpId="0" animBg="1"/>
      <p:bldP spid="45" grpId="0"/>
      <p:bldP spid="46" grpId="0" animBg="1"/>
      <p:bldP spid="47" grpId="0" animBg="1"/>
      <p:bldP spid="48" grpId="0"/>
      <p:bldP spid="49" grpId="0" animBg="1"/>
      <p:bldP spid="50" grpId="0" animBg="1"/>
      <p:bldP spid="51" grpId="0"/>
      <p:bldP spid="36" grpId="0" animBg="1"/>
      <p:bldP spid="37" grpId="0" animBg="1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680987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 stimmt was nicht! </a:t>
            </a: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in der 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richtigen Reihenfolge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auf das Wort, das nicht stimmt!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190500" y="1062317"/>
            <a:ext cx="8791761" cy="5247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Oft werden Lügen und Gerüche über jemanden verbreitet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oder wunderbare Fotos ins Internet gestellt. Zum Beispiel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wird dann einer Person mit einem Bildbearbeitungsprogramm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richtig dick gemacht, obwohl die eigentlich ganz rundlich ist.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Manchmal kommen die Freundlichkeiten von Leuten,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die der besoffene Schüler oder die Schülerin kennt.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Manchmal aber auch von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zahmfremden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 Menschen.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Einige Leute mobben sich aus Spaß oder aus Langeweile,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sagte ein Experte, der für die Umfrage unter wenigen Schülern,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Lehrern und Eltern verantwortlich hat.</a:t>
            </a:r>
          </a:p>
        </p:txBody>
      </p:sp>
      <p:sp>
        <p:nvSpPr>
          <p:cNvPr id="145" name="Rechteck 144"/>
          <p:cNvSpPr/>
          <p:nvPr/>
        </p:nvSpPr>
        <p:spPr>
          <a:xfrm>
            <a:off x="2848960" y="1100913"/>
            <a:ext cx="108118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2848959" y="1125859"/>
            <a:ext cx="1002961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7710911" y="1052736"/>
            <a:ext cx="12426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Gerüchte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42C05FA-94C0-4CC0-B94F-5D491DBFE835}"/>
              </a:ext>
            </a:extLst>
          </p:cNvPr>
          <p:cNvSpPr/>
          <p:nvPr/>
        </p:nvSpPr>
        <p:spPr>
          <a:xfrm>
            <a:off x="857258" y="1629353"/>
            <a:ext cx="145763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504805-ABDD-4972-B5FC-C7D5FA3CF7D8}"/>
              </a:ext>
            </a:extLst>
          </p:cNvPr>
          <p:cNvSpPr/>
          <p:nvPr/>
        </p:nvSpPr>
        <p:spPr>
          <a:xfrm>
            <a:off x="899592" y="1654299"/>
            <a:ext cx="1343291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1597814-2A6D-42C1-BBFF-744B98E4C08E}"/>
              </a:ext>
            </a:extLst>
          </p:cNvPr>
          <p:cNvSpPr txBox="1"/>
          <p:nvPr/>
        </p:nvSpPr>
        <p:spPr>
          <a:xfrm>
            <a:off x="7718927" y="1581176"/>
            <a:ext cx="1234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peinliche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1403648" y="2158920"/>
            <a:ext cx="69667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1452210" y="2183866"/>
            <a:ext cx="642021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8276772" y="2110743"/>
            <a:ext cx="676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eine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5919045" y="2692655"/>
            <a:ext cx="102735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5829430" y="2717601"/>
            <a:ext cx="1027354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7919303" y="2637225"/>
            <a:ext cx="10342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schlank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6C6E556B-71D3-4B98-BA72-02A76F84F511}"/>
              </a:ext>
            </a:extLst>
          </p:cNvPr>
          <p:cNvSpPr/>
          <p:nvPr/>
        </p:nvSpPr>
        <p:spPr>
          <a:xfrm>
            <a:off x="2837735" y="3216682"/>
            <a:ext cx="209430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3454C0D2-83A9-4ACC-9B5D-B5462D31859C}"/>
              </a:ext>
            </a:extLst>
          </p:cNvPr>
          <p:cNvSpPr/>
          <p:nvPr/>
        </p:nvSpPr>
        <p:spPr>
          <a:xfrm>
            <a:off x="2964378" y="3241628"/>
            <a:ext cx="1930016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D7395340-0AF4-4195-987D-DE900CC9D672}"/>
              </a:ext>
            </a:extLst>
          </p:cNvPr>
          <p:cNvSpPr txBox="1"/>
          <p:nvPr/>
        </p:nvSpPr>
        <p:spPr>
          <a:xfrm>
            <a:off x="7164288" y="3172906"/>
            <a:ext cx="17892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Beleidigungen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ED837349-6C4D-4F14-9E9D-7AB260DECD29}"/>
              </a:ext>
            </a:extLst>
          </p:cNvPr>
          <p:cNvSpPr/>
          <p:nvPr/>
        </p:nvSpPr>
        <p:spPr>
          <a:xfrm>
            <a:off x="1033912" y="3741763"/>
            <a:ext cx="129276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A338B442-F816-4541-AD19-766F59DC94B1}"/>
              </a:ext>
            </a:extLst>
          </p:cNvPr>
          <p:cNvSpPr/>
          <p:nvPr/>
        </p:nvSpPr>
        <p:spPr>
          <a:xfrm>
            <a:off x="1137884" y="3766709"/>
            <a:ext cx="1191349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807E75D-6C00-4500-9B55-BBB5586EA40A}"/>
              </a:ext>
            </a:extLst>
          </p:cNvPr>
          <p:cNvSpPr txBox="1"/>
          <p:nvPr/>
        </p:nvSpPr>
        <p:spPr>
          <a:xfrm>
            <a:off x="7540363" y="3717032"/>
            <a:ext cx="1413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betroffene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CAA73446-80BC-4D93-99FE-D856DC668265}"/>
              </a:ext>
            </a:extLst>
          </p:cNvPr>
          <p:cNvSpPr/>
          <p:nvPr/>
        </p:nvSpPr>
        <p:spPr>
          <a:xfrm>
            <a:off x="3140027" y="4283509"/>
            <a:ext cx="1735583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Rechteck: abgerundete Ecken 36">
            <a:extLst>
              <a:ext uri="{FF2B5EF4-FFF2-40B4-BE49-F238E27FC236}">
                <a16:creationId xmlns:a16="http://schemas.microsoft.com/office/drawing/2014/main" id="{4481BF73-CFAA-48DA-B223-2920CCC46823}"/>
              </a:ext>
            </a:extLst>
          </p:cNvPr>
          <p:cNvSpPr/>
          <p:nvPr/>
        </p:nvSpPr>
        <p:spPr>
          <a:xfrm>
            <a:off x="3188590" y="4308455"/>
            <a:ext cx="1599434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DC77E01A-2141-4ED6-A730-3148BA3355D4}"/>
              </a:ext>
            </a:extLst>
          </p:cNvPr>
          <p:cNvSpPr txBox="1"/>
          <p:nvPr/>
        </p:nvSpPr>
        <p:spPr>
          <a:xfrm>
            <a:off x="7318176" y="4245169"/>
            <a:ext cx="16353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wildfremden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61D557D6-99B5-4933-B984-7E617B07361F}"/>
              </a:ext>
            </a:extLst>
          </p:cNvPr>
          <p:cNvSpPr/>
          <p:nvPr/>
        </p:nvSpPr>
        <p:spPr>
          <a:xfrm>
            <a:off x="2698642" y="4821883"/>
            <a:ext cx="58693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C65921B8-0B19-4C19-BB8E-6B743695CCF6}"/>
              </a:ext>
            </a:extLst>
          </p:cNvPr>
          <p:cNvSpPr/>
          <p:nvPr/>
        </p:nvSpPr>
        <p:spPr>
          <a:xfrm>
            <a:off x="2699792" y="4846829"/>
            <a:ext cx="540895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EFDF2DD7-3CA4-4E2D-96CA-37637854CA7B}"/>
              </a:ext>
            </a:extLst>
          </p:cNvPr>
          <p:cNvSpPr txBox="1"/>
          <p:nvPr/>
        </p:nvSpPr>
        <p:spPr>
          <a:xfrm>
            <a:off x="7648313" y="4797152"/>
            <a:ext cx="1305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andere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A2D8712A-A385-40B6-9212-F5468B2E9A0C}"/>
              </a:ext>
            </a:extLst>
          </p:cNvPr>
          <p:cNvSpPr/>
          <p:nvPr/>
        </p:nvSpPr>
        <p:spPr>
          <a:xfrm>
            <a:off x="5436096" y="5359510"/>
            <a:ext cx="111480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Rechteck: abgerundete Ecken 52">
            <a:extLst>
              <a:ext uri="{FF2B5EF4-FFF2-40B4-BE49-F238E27FC236}">
                <a16:creationId xmlns:a16="http://schemas.microsoft.com/office/drawing/2014/main" id="{23FC2192-1833-41D2-BA71-EE911FAE60DE}"/>
              </a:ext>
            </a:extLst>
          </p:cNvPr>
          <p:cNvSpPr/>
          <p:nvPr/>
        </p:nvSpPr>
        <p:spPr>
          <a:xfrm>
            <a:off x="5437246" y="5384456"/>
            <a:ext cx="1027354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AEB72DA0-3E30-4FDC-B113-DEDA47B752E2}"/>
              </a:ext>
            </a:extLst>
          </p:cNvPr>
          <p:cNvSpPr txBox="1"/>
          <p:nvPr/>
        </p:nvSpPr>
        <p:spPr>
          <a:xfrm>
            <a:off x="7648313" y="5334779"/>
            <a:ext cx="1305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vielen</a:t>
            </a: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3847112A-3CA3-4661-A588-9DA032926C09}"/>
              </a:ext>
            </a:extLst>
          </p:cNvPr>
          <p:cNvSpPr/>
          <p:nvPr/>
        </p:nvSpPr>
        <p:spPr>
          <a:xfrm>
            <a:off x="4211960" y="5900655"/>
            <a:ext cx="58693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Rechteck: abgerundete Ecken 55">
            <a:extLst>
              <a:ext uri="{FF2B5EF4-FFF2-40B4-BE49-F238E27FC236}">
                <a16:creationId xmlns:a16="http://schemas.microsoft.com/office/drawing/2014/main" id="{43E18338-7AF2-485C-B719-36C42258EB92}"/>
              </a:ext>
            </a:extLst>
          </p:cNvPr>
          <p:cNvSpPr/>
          <p:nvPr/>
        </p:nvSpPr>
        <p:spPr>
          <a:xfrm>
            <a:off x="4213110" y="5925601"/>
            <a:ext cx="540895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CD6DFCCF-8946-45D4-9BF3-7FAB3151393A}"/>
              </a:ext>
            </a:extLst>
          </p:cNvPr>
          <p:cNvSpPr txBox="1"/>
          <p:nvPr/>
        </p:nvSpPr>
        <p:spPr>
          <a:xfrm>
            <a:off x="7648313" y="5875924"/>
            <a:ext cx="1305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ist.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BE243025-029D-45ED-9CB6-649819DE82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920" y="1036276"/>
            <a:ext cx="8852159" cy="534055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66E8893F-9C5E-1BEB-D1C4-6A80E3BAD908}"/>
              </a:ext>
            </a:extLst>
          </p:cNvPr>
          <p:cNvSpPr txBox="1"/>
          <p:nvPr/>
        </p:nvSpPr>
        <p:spPr>
          <a:xfrm>
            <a:off x="190500" y="6724134"/>
            <a:ext cx="450315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Mobbing im Internet.pptx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60928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6" grpId="0" animBg="1"/>
      <p:bldP spid="8" grpId="0"/>
      <p:bldP spid="30" grpId="0" animBg="1"/>
      <p:bldP spid="31" grpId="0" animBg="1"/>
      <p:bldP spid="32" grpId="0"/>
      <p:bldP spid="34" grpId="0" animBg="1"/>
      <p:bldP spid="35" grpId="0" animBg="1"/>
      <p:bldP spid="42" grpId="0"/>
      <p:bldP spid="43" grpId="0" animBg="1"/>
      <p:bldP spid="44" grpId="0" animBg="1"/>
      <p:bldP spid="45" grpId="0"/>
      <p:bldP spid="46" grpId="0" animBg="1"/>
      <p:bldP spid="47" grpId="0" animBg="1"/>
      <p:bldP spid="48" grpId="0"/>
      <p:bldP spid="49" grpId="0" animBg="1"/>
      <p:bldP spid="50" grpId="0" animBg="1"/>
      <p:bldP spid="51" grpId="0"/>
      <p:bldP spid="36" grpId="0" animBg="1"/>
      <p:bldP spid="37" grpId="0" animBg="1"/>
      <p:bldP spid="38" grpId="0"/>
      <p:bldP spid="39" grpId="0" animBg="1"/>
      <p:bldP spid="40" grpId="0" animBg="1"/>
      <p:bldP spid="41" grpId="0"/>
      <p:bldP spid="52" grpId="0" animBg="1"/>
      <p:bldP spid="53" grpId="0" animBg="1"/>
      <p:bldP spid="54" grpId="0"/>
      <p:bldP spid="55" grpId="0" animBg="1"/>
      <p:bldP spid="56" grpId="0" animBg="1"/>
      <p:bldP spid="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680987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 stimmt was nicht! </a:t>
            </a: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in der 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richtigen Reihenfolge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auf das Wort, das nicht stimmt!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190500" y="1062317"/>
            <a:ext cx="8791761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„Wieder andere wollen ihr Opfer richtig aufbauen!“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Das Hinterhältige daran: Plötzlich können Hunderte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oder Tausende Tiere die Beleidigungen sehen.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Das ist für das Opfer besonders angenehm.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Auch nach kurzer Zeit tauchen die Sprüche oder Fotos wieder auf.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Überall wird man deswegen belobigt. Wichtig ist: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Wer Täter von Cybermobbing wird, muss sich unbedingt Hilfe suchen.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Wenn man weiß, wer die Lügen verbreitert hat,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sollte man das auch der Polizei sagen. Das ist ein Petzen.                      </a:t>
            </a:r>
          </a:p>
        </p:txBody>
      </p:sp>
      <p:sp>
        <p:nvSpPr>
          <p:cNvPr id="145" name="Rechteck 144"/>
          <p:cNvSpPr/>
          <p:nvPr/>
        </p:nvSpPr>
        <p:spPr>
          <a:xfrm>
            <a:off x="4865183" y="1100913"/>
            <a:ext cx="143500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4865183" y="1125859"/>
            <a:ext cx="1435008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7258941" y="1052736"/>
            <a:ext cx="17139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fertigmachen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42C05FA-94C0-4CC0-B94F-5D491DBFE835}"/>
              </a:ext>
            </a:extLst>
          </p:cNvPr>
          <p:cNvSpPr/>
          <p:nvPr/>
        </p:nvSpPr>
        <p:spPr>
          <a:xfrm>
            <a:off x="1955966" y="2168841"/>
            <a:ext cx="754397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504805-ABDD-4972-B5FC-C7D5FA3CF7D8}"/>
              </a:ext>
            </a:extLst>
          </p:cNvPr>
          <p:cNvSpPr/>
          <p:nvPr/>
        </p:nvSpPr>
        <p:spPr>
          <a:xfrm>
            <a:off x="1943136" y="2193787"/>
            <a:ext cx="695219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1597814-2A6D-42C1-BBFF-744B98E4C08E}"/>
              </a:ext>
            </a:extLst>
          </p:cNvPr>
          <p:cNvSpPr txBox="1"/>
          <p:nvPr/>
        </p:nvSpPr>
        <p:spPr>
          <a:xfrm>
            <a:off x="7677325" y="2132856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Menschen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3818654" y="2698408"/>
            <a:ext cx="1557157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3867217" y="2723354"/>
            <a:ext cx="1435008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7335884" y="2686807"/>
            <a:ext cx="16369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unangenehm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1452416" y="3219951"/>
            <a:ext cx="81861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1500979" y="3244897"/>
            <a:ext cx="754397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8071663" y="3188905"/>
            <a:ext cx="90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langer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6C6E556B-71D3-4B98-BA72-02A76F84F511}"/>
              </a:ext>
            </a:extLst>
          </p:cNvPr>
          <p:cNvSpPr/>
          <p:nvPr/>
        </p:nvSpPr>
        <p:spPr>
          <a:xfrm>
            <a:off x="3401302" y="3768362"/>
            <a:ext cx="108229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3454C0D2-83A9-4ACC-9B5D-B5462D31859C}"/>
              </a:ext>
            </a:extLst>
          </p:cNvPr>
          <p:cNvSpPr/>
          <p:nvPr/>
        </p:nvSpPr>
        <p:spPr>
          <a:xfrm>
            <a:off x="3472003" y="3793308"/>
            <a:ext cx="997389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D7395340-0AF4-4195-987D-DE900CC9D672}"/>
              </a:ext>
            </a:extLst>
          </p:cNvPr>
          <p:cNvSpPr txBox="1"/>
          <p:nvPr/>
        </p:nvSpPr>
        <p:spPr>
          <a:xfrm>
            <a:off x="7597174" y="3724586"/>
            <a:ext cx="1375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verspottet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ED837349-6C4D-4F14-9E9D-7AB260DECD29}"/>
              </a:ext>
            </a:extLst>
          </p:cNvPr>
          <p:cNvSpPr/>
          <p:nvPr/>
        </p:nvSpPr>
        <p:spPr>
          <a:xfrm>
            <a:off x="696750" y="4293443"/>
            <a:ext cx="71726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A338B442-F816-4541-AD19-766F59DC94B1}"/>
              </a:ext>
            </a:extLst>
          </p:cNvPr>
          <p:cNvSpPr/>
          <p:nvPr/>
        </p:nvSpPr>
        <p:spPr>
          <a:xfrm>
            <a:off x="755576" y="4318389"/>
            <a:ext cx="660999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807E75D-6C00-4500-9B55-BBB5586EA40A}"/>
              </a:ext>
            </a:extLst>
          </p:cNvPr>
          <p:cNvSpPr txBox="1"/>
          <p:nvPr/>
        </p:nvSpPr>
        <p:spPr>
          <a:xfrm>
            <a:off x="8082884" y="4268712"/>
            <a:ext cx="889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Opfer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CAA73446-80BC-4D93-99FE-D856DC668265}"/>
              </a:ext>
            </a:extLst>
          </p:cNvPr>
          <p:cNvSpPr/>
          <p:nvPr/>
        </p:nvSpPr>
        <p:spPr>
          <a:xfrm>
            <a:off x="3858973" y="4815495"/>
            <a:ext cx="135291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Rechteck: abgerundete Ecken 36">
            <a:extLst>
              <a:ext uri="{FF2B5EF4-FFF2-40B4-BE49-F238E27FC236}">
                <a16:creationId xmlns:a16="http://schemas.microsoft.com/office/drawing/2014/main" id="{4481BF73-CFAA-48DA-B223-2920CCC46823}"/>
              </a:ext>
            </a:extLst>
          </p:cNvPr>
          <p:cNvSpPr/>
          <p:nvPr/>
        </p:nvSpPr>
        <p:spPr>
          <a:xfrm>
            <a:off x="3923928" y="4840441"/>
            <a:ext cx="1246781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DC77E01A-2141-4ED6-A730-3148BA3355D4}"/>
              </a:ext>
            </a:extLst>
          </p:cNvPr>
          <p:cNvSpPr txBox="1"/>
          <p:nvPr/>
        </p:nvSpPr>
        <p:spPr>
          <a:xfrm>
            <a:off x="7627632" y="4777155"/>
            <a:ext cx="13452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verbreitet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61D557D6-99B5-4933-B984-7E617B07361F}"/>
              </a:ext>
            </a:extLst>
          </p:cNvPr>
          <p:cNvSpPr/>
          <p:nvPr/>
        </p:nvSpPr>
        <p:spPr>
          <a:xfrm>
            <a:off x="5465144" y="5345685"/>
            <a:ext cx="49824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C65921B8-0B19-4C19-BB8E-6B743695CCF6}"/>
              </a:ext>
            </a:extLst>
          </p:cNvPr>
          <p:cNvSpPr/>
          <p:nvPr/>
        </p:nvSpPr>
        <p:spPr>
          <a:xfrm>
            <a:off x="5459336" y="5370631"/>
            <a:ext cx="459163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EFDF2DD7-3CA4-4E2D-96CA-37637854CA7B}"/>
              </a:ext>
            </a:extLst>
          </p:cNvPr>
          <p:cNvSpPr txBox="1"/>
          <p:nvPr/>
        </p:nvSpPr>
        <p:spPr>
          <a:xfrm>
            <a:off x="7667625" y="5320954"/>
            <a:ext cx="1305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kein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7231B16-AF65-4157-ABB8-71666E047E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920" y="1026968"/>
            <a:ext cx="8852159" cy="48040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087AC11A-DCB2-A962-8250-673D03DF5AB9}"/>
              </a:ext>
            </a:extLst>
          </p:cNvPr>
          <p:cNvSpPr txBox="1"/>
          <p:nvPr/>
        </p:nvSpPr>
        <p:spPr>
          <a:xfrm>
            <a:off x="190500" y="6724134"/>
            <a:ext cx="450315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Mobbing im Internet.pptx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397360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6" grpId="0" animBg="1"/>
      <p:bldP spid="8" grpId="0"/>
      <p:bldP spid="30" grpId="0" animBg="1"/>
      <p:bldP spid="31" grpId="0" animBg="1"/>
      <p:bldP spid="32" grpId="0"/>
      <p:bldP spid="34" grpId="0" animBg="1"/>
      <p:bldP spid="35" grpId="0" animBg="1"/>
      <p:bldP spid="42" grpId="0"/>
      <p:bldP spid="43" grpId="0" animBg="1"/>
      <p:bldP spid="44" grpId="0" animBg="1"/>
      <p:bldP spid="45" grpId="0"/>
      <p:bldP spid="46" grpId="0" animBg="1"/>
      <p:bldP spid="47" grpId="0" animBg="1"/>
      <p:bldP spid="48" grpId="0"/>
      <p:bldP spid="49" grpId="0" animBg="1"/>
      <p:bldP spid="50" grpId="0" animBg="1"/>
      <p:bldP spid="51" grpId="0"/>
      <p:bldP spid="36" grpId="0" animBg="1"/>
      <p:bldP spid="37" grpId="0" animBg="1"/>
      <p:bldP spid="38" grpId="0"/>
      <p:bldP spid="39" grpId="0" animBg="1"/>
      <p:bldP spid="40" grpId="0" animBg="1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560316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4" name="Rechteck 7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Folie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F84CC70-10DE-48F7-A03E-FC3487CC4DB0}"/>
              </a:ext>
            </a:extLst>
          </p:cNvPr>
          <p:cNvSpPr txBox="1"/>
          <p:nvPr/>
        </p:nvSpPr>
        <p:spPr>
          <a:xfrm>
            <a:off x="381000" y="1143000"/>
            <a:ext cx="259878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Mobbing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Internet</a:t>
            </a:r>
          </a:p>
        </p:txBody>
      </p:sp>
      <p:sp>
        <p:nvSpPr>
          <p:cNvPr id="24" name="dot_1">
            <a:extLst>
              <a:ext uri="{FF2B5EF4-FFF2-40B4-BE49-F238E27FC236}">
                <a16:creationId xmlns:a16="http://schemas.microsoft.com/office/drawing/2014/main" id="{EB20F97B-4384-4702-A21E-8879D767B57F}"/>
              </a:ext>
            </a:extLst>
          </p:cNvPr>
          <p:cNvSpPr/>
          <p:nvPr/>
        </p:nvSpPr>
        <p:spPr>
          <a:xfrm>
            <a:off x="190500" y="125526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94101546-D774-4443-9A17-495B58DBC907}"/>
              </a:ext>
            </a:extLst>
          </p:cNvPr>
          <p:cNvSpPr txBox="1"/>
          <p:nvPr/>
        </p:nvSpPr>
        <p:spPr>
          <a:xfrm>
            <a:off x="381000" y="1710870"/>
            <a:ext cx="7151510" cy="132343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5000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Euro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Schmerzensgeld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müssen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zwei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Jugendliche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zahlen,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weil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gemeinen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Rapsong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über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Mitschüler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 ausländischen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Wurzeln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Videoplattform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Internet hochgeladen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haben.</a:t>
            </a:r>
          </a:p>
        </p:txBody>
      </p:sp>
      <p:sp>
        <p:nvSpPr>
          <p:cNvPr id="33" name="dot_2">
            <a:extLst>
              <a:ext uri="{FF2B5EF4-FFF2-40B4-BE49-F238E27FC236}">
                <a16:creationId xmlns:a16="http://schemas.microsoft.com/office/drawing/2014/main" id="{2A28A441-74E9-41F0-8AF0-1C21D4287A53}"/>
              </a:ext>
            </a:extLst>
          </p:cNvPr>
          <p:cNvSpPr/>
          <p:nvPr/>
        </p:nvSpPr>
        <p:spPr>
          <a:xfrm>
            <a:off x="190500" y="182149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26F4B194-D045-4270-A86D-7D390FE81FA8}"/>
              </a:ext>
            </a:extLst>
          </p:cNvPr>
          <p:cNvSpPr txBox="1"/>
          <p:nvPr/>
        </p:nvSpPr>
        <p:spPr>
          <a:xfrm>
            <a:off x="381000" y="3202069"/>
            <a:ext cx="1915909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Kein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Einzelfall!</a:t>
            </a:r>
          </a:p>
        </p:txBody>
      </p:sp>
      <p:sp>
        <p:nvSpPr>
          <p:cNvPr id="35" name="dot_3">
            <a:extLst>
              <a:ext uri="{FF2B5EF4-FFF2-40B4-BE49-F238E27FC236}">
                <a16:creationId xmlns:a16="http://schemas.microsoft.com/office/drawing/2014/main" id="{CFE2667B-D8DA-4221-BEFF-BCC91BC71B18}"/>
              </a:ext>
            </a:extLst>
          </p:cNvPr>
          <p:cNvSpPr/>
          <p:nvPr/>
        </p:nvSpPr>
        <p:spPr>
          <a:xfrm>
            <a:off x="190500" y="3276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FBD259CD-1016-4190-A6FF-5BC90C8A3CE1}"/>
              </a:ext>
            </a:extLst>
          </p:cNvPr>
          <p:cNvSpPr txBox="1"/>
          <p:nvPr/>
        </p:nvSpPr>
        <p:spPr>
          <a:xfrm>
            <a:off x="381000" y="3769939"/>
            <a:ext cx="5969904" cy="132343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Denn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bei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einer großen Umfrage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kam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jetzt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heraus: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Schon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jeder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fünfte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Schüler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hat bereits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einmal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Internetattacke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tun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gehabt.</a:t>
            </a:r>
          </a:p>
        </p:txBody>
      </p:sp>
      <p:sp>
        <p:nvSpPr>
          <p:cNvPr id="37" name="dot_4">
            <a:extLst>
              <a:ext uri="{FF2B5EF4-FFF2-40B4-BE49-F238E27FC236}">
                <a16:creationId xmlns:a16="http://schemas.microsoft.com/office/drawing/2014/main" id="{EA219FD9-A07B-444C-8185-D7316E36C674}"/>
              </a:ext>
            </a:extLst>
          </p:cNvPr>
          <p:cNvSpPr/>
          <p:nvPr/>
        </p:nvSpPr>
        <p:spPr>
          <a:xfrm>
            <a:off x="190500" y="389762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46BF7E98-2236-4501-8F36-091A2EFB32D6}"/>
              </a:ext>
            </a:extLst>
          </p:cNvPr>
          <p:cNvSpPr txBox="1"/>
          <p:nvPr/>
        </p:nvSpPr>
        <p:spPr>
          <a:xfrm>
            <a:off x="381000" y="5261138"/>
            <a:ext cx="7068153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Bei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solchen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Beleidigungen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sozialen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Netzwerken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oder auf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Videoplattformen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spricht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Cybermobbing.</a:t>
            </a:r>
          </a:p>
        </p:txBody>
      </p:sp>
      <p:sp>
        <p:nvSpPr>
          <p:cNvPr id="39" name="dot_5">
            <a:extLst>
              <a:ext uri="{FF2B5EF4-FFF2-40B4-BE49-F238E27FC236}">
                <a16:creationId xmlns:a16="http://schemas.microsoft.com/office/drawing/2014/main" id="{CB624F92-240C-49B3-B10A-3C37BEA8F7C0}"/>
              </a:ext>
            </a:extLst>
          </p:cNvPr>
          <p:cNvSpPr/>
          <p:nvPr/>
        </p:nvSpPr>
        <p:spPr>
          <a:xfrm>
            <a:off x="190500" y="537321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0E4EDA1-627B-04CA-B103-3531A7008ED3}"/>
              </a:ext>
            </a:extLst>
          </p:cNvPr>
          <p:cNvSpPr txBox="1"/>
          <p:nvPr/>
        </p:nvSpPr>
        <p:spPr>
          <a:xfrm>
            <a:off x="190500" y="6724134"/>
            <a:ext cx="450315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Mobbing im Internet.pptx - Seite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utoUpdateAnimBg="0"/>
      <p:bldP spid="25" grpId="0" autoUpdateAnimBg="0"/>
      <p:bldP spid="34" grpId="0" autoUpdateAnimBg="0"/>
      <p:bldP spid="36" grpId="0" autoUpdateAnimBg="0"/>
      <p:bldP spid="3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560316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4" name="Rechteck 7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Folie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E8934AD-0A91-41F0-8833-FFAFB7EC91B7}"/>
              </a:ext>
            </a:extLst>
          </p:cNvPr>
          <p:cNvSpPr txBox="1"/>
          <p:nvPr/>
        </p:nvSpPr>
        <p:spPr>
          <a:xfrm>
            <a:off x="381000" y="1143000"/>
            <a:ext cx="7000634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Oft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werden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Lügen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Gerüchte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über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jemanden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verbreitet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oder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peinliche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Fotos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Internet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gestellt.</a:t>
            </a:r>
          </a:p>
        </p:txBody>
      </p:sp>
      <p:sp>
        <p:nvSpPr>
          <p:cNvPr id="10" name="dot_1">
            <a:extLst>
              <a:ext uri="{FF2B5EF4-FFF2-40B4-BE49-F238E27FC236}">
                <a16:creationId xmlns:a16="http://schemas.microsoft.com/office/drawing/2014/main" id="{6623F6D4-0E49-430F-AF37-7F6217927384}"/>
              </a:ext>
            </a:extLst>
          </p:cNvPr>
          <p:cNvSpPr/>
          <p:nvPr/>
        </p:nvSpPr>
        <p:spPr>
          <a:xfrm>
            <a:off x="190500" y="12958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CD75C30-EEEC-4235-BA11-EACAAC449CD1}"/>
              </a:ext>
            </a:extLst>
          </p:cNvPr>
          <p:cNvSpPr txBox="1"/>
          <p:nvPr/>
        </p:nvSpPr>
        <p:spPr>
          <a:xfrm>
            <a:off x="381000" y="1956510"/>
            <a:ext cx="7122463" cy="101566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Beispiel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dann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Person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Bildbearbeitungsprogramm richtig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dick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gemacht,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obwohl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eigentlich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ganz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schlank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ist.</a:t>
            </a:r>
          </a:p>
        </p:txBody>
      </p:sp>
      <p:sp>
        <p:nvSpPr>
          <p:cNvPr id="12" name="dot_2">
            <a:extLst>
              <a:ext uri="{FF2B5EF4-FFF2-40B4-BE49-F238E27FC236}">
                <a16:creationId xmlns:a16="http://schemas.microsoft.com/office/drawing/2014/main" id="{95580F27-A7A7-4113-9226-5E0650D5D514}"/>
              </a:ext>
            </a:extLst>
          </p:cNvPr>
          <p:cNvSpPr/>
          <p:nvPr/>
        </p:nvSpPr>
        <p:spPr>
          <a:xfrm>
            <a:off x="190500" y="210008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632AE24-2B27-4C94-8628-56AAF5E710CA}"/>
              </a:ext>
            </a:extLst>
          </p:cNvPr>
          <p:cNvSpPr txBox="1"/>
          <p:nvPr/>
        </p:nvSpPr>
        <p:spPr>
          <a:xfrm>
            <a:off x="381000" y="3077797"/>
            <a:ext cx="6207148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Manchmal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kommen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Beleidigungen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Leuten,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betroffene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Schüler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oder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Schülerin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kennt.</a:t>
            </a:r>
          </a:p>
        </p:txBody>
      </p:sp>
      <p:sp>
        <p:nvSpPr>
          <p:cNvPr id="14" name="dot_3">
            <a:extLst>
              <a:ext uri="{FF2B5EF4-FFF2-40B4-BE49-F238E27FC236}">
                <a16:creationId xmlns:a16="http://schemas.microsoft.com/office/drawing/2014/main" id="{2C7436D6-C3DA-40D6-A1EA-D3880EEE735B}"/>
              </a:ext>
            </a:extLst>
          </p:cNvPr>
          <p:cNvSpPr/>
          <p:nvPr/>
        </p:nvSpPr>
        <p:spPr>
          <a:xfrm>
            <a:off x="190500" y="322897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B23C2DA-7638-4619-B122-8BF93FA5078E}"/>
              </a:ext>
            </a:extLst>
          </p:cNvPr>
          <p:cNvSpPr txBox="1"/>
          <p:nvPr/>
        </p:nvSpPr>
        <p:spPr>
          <a:xfrm>
            <a:off x="381000" y="3891307"/>
            <a:ext cx="5830442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Manchmal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aber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auch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von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wildfremden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Menschen.</a:t>
            </a:r>
          </a:p>
        </p:txBody>
      </p:sp>
      <p:sp>
        <p:nvSpPr>
          <p:cNvPr id="16" name="dot_4">
            <a:extLst>
              <a:ext uri="{FF2B5EF4-FFF2-40B4-BE49-F238E27FC236}">
                <a16:creationId xmlns:a16="http://schemas.microsoft.com/office/drawing/2014/main" id="{B45D9FAB-B762-4A02-8B14-A3DC035AF025}"/>
              </a:ext>
            </a:extLst>
          </p:cNvPr>
          <p:cNvSpPr/>
          <p:nvPr/>
        </p:nvSpPr>
        <p:spPr>
          <a:xfrm>
            <a:off x="190500" y="403211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E8C2516-4F09-4207-9AC5-09895F8C34C1}"/>
              </a:ext>
            </a:extLst>
          </p:cNvPr>
          <p:cNvSpPr txBox="1"/>
          <p:nvPr/>
        </p:nvSpPr>
        <p:spPr>
          <a:xfrm>
            <a:off x="381000" y="4397042"/>
            <a:ext cx="7168950" cy="163121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Einige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Leute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mobben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andere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Spaß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oder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Langeweile,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sagte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Experte,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für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Umfrage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unter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vielen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Schülern,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Lehrern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Eltern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verantwortlich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ist.</a:t>
            </a:r>
          </a:p>
        </p:txBody>
      </p:sp>
      <p:sp>
        <p:nvSpPr>
          <p:cNvPr id="18" name="dot_5">
            <a:extLst>
              <a:ext uri="{FF2B5EF4-FFF2-40B4-BE49-F238E27FC236}">
                <a16:creationId xmlns:a16="http://schemas.microsoft.com/office/drawing/2014/main" id="{67470C46-05BC-432D-804F-84D821A598B5}"/>
              </a:ext>
            </a:extLst>
          </p:cNvPr>
          <p:cNvSpPr/>
          <p:nvPr/>
        </p:nvSpPr>
        <p:spPr>
          <a:xfrm>
            <a:off x="190500" y="453731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CCB9594-7585-F609-9EAE-E6C25D3855C3}"/>
              </a:ext>
            </a:extLst>
          </p:cNvPr>
          <p:cNvSpPr txBox="1"/>
          <p:nvPr/>
        </p:nvSpPr>
        <p:spPr>
          <a:xfrm>
            <a:off x="190500" y="6724134"/>
            <a:ext cx="450315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Mobbing im Internet.pptx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41519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1" grpId="0" autoUpdateAnimBg="0"/>
      <p:bldP spid="13" grpId="0" autoUpdateAnimBg="0"/>
      <p:bldP spid="15" grpId="0" autoUpdateAnimBg="0"/>
      <p:bldP spid="1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560316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4" name="Rechteck 7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Folie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9037F85-188F-4ACD-8B35-A44CD40D10F1}"/>
              </a:ext>
            </a:extLst>
          </p:cNvPr>
          <p:cNvSpPr txBox="1"/>
          <p:nvPr/>
        </p:nvSpPr>
        <p:spPr>
          <a:xfrm>
            <a:off x="381000" y="1052736"/>
            <a:ext cx="6554679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„Wieder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andere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wollen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Opfer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richtig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fertigmachen!"</a:t>
            </a:r>
          </a:p>
        </p:txBody>
      </p:sp>
      <p:sp>
        <p:nvSpPr>
          <p:cNvPr id="10" name="dot_1">
            <a:extLst>
              <a:ext uri="{FF2B5EF4-FFF2-40B4-BE49-F238E27FC236}">
                <a16:creationId xmlns:a16="http://schemas.microsoft.com/office/drawing/2014/main" id="{811A2AAA-C521-4730-BAB1-D305CFE6A243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D127809-3F6A-4C1D-BD88-323F4B79BEBF}"/>
              </a:ext>
            </a:extLst>
          </p:cNvPr>
          <p:cNvSpPr txBox="1"/>
          <p:nvPr/>
        </p:nvSpPr>
        <p:spPr>
          <a:xfrm>
            <a:off x="381000" y="1472423"/>
            <a:ext cx="6217087" cy="101566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Hinterhältige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daran: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Plötzlich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können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Hunderte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oder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Tausende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Menschen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Beleidigungen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sehen.</a:t>
            </a:r>
          </a:p>
        </p:txBody>
      </p:sp>
      <p:sp>
        <p:nvSpPr>
          <p:cNvPr id="12" name="dot_2">
            <a:extLst>
              <a:ext uri="{FF2B5EF4-FFF2-40B4-BE49-F238E27FC236}">
                <a16:creationId xmlns:a16="http://schemas.microsoft.com/office/drawing/2014/main" id="{A7F99A57-508F-4F60-9FA5-2AF31E9A6350}"/>
              </a:ext>
            </a:extLst>
          </p:cNvPr>
          <p:cNvSpPr/>
          <p:nvPr/>
        </p:nvSpPr>
        <p:spPr>
          <a:xfrm>
            <a:off x="190500" y="16166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2FA3E8C-3FA6-4389-8C07-10220F006F5C}"/>
              </a:ext>
            </a:extLst>
          </p:cNvPr>
          <p:cNvSpPr txBox="1"/>
          <p:nvPr/>
        </p:nvSpPr>
        <p:spPr>
          <a:xfrm>
            <a:off x="381000" y="2507663"/>
            <a:ext cx="5381601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für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Opfer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besonders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unangenehm.</a:t>
            </a:r>
          </a:p>
        </p:txBody>
      </p:sp>
      <p:sp>
        <p:nvSpPr>
          <p:cNvPr id="14" name="dot_3">
            <a:extLst>
              <a:ext uri="{FF2B5EF4-FFF2-40B4-BE49-F238E27FC236}">
                <a16:creationId xmlns:a16="http://schemas.microsoft.com/office/drawing/2014/main" id="{A0E753F1-B1F9-40D5-9ECA-B581EAD71D3F}"/>
              </a:ext>
            </a:extLst>
          </p:cNvPr>
          <p:cNvSpPr/>
          <p:nvPr/>
        </p:nvSpPr>
        <p:spPr>
          <a:xfrm>
            <a:off x="190500" y="26163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50886B9C-F87E-4762-8744-8ACD8899136A}"/>
              </a:ext>
            </a:extLst>
          </p:cNvPr>
          <p:cNvSpPr txBox="1"/>
          <p:nvPr/>
        </p:nvSpPr>
        <p:spPr>
          <a:xfrm>
            <a:off x="381000" y="2927350"/>
            <a:ext cx="779251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Auch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langer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Zeit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tauchen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Sprüche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oder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Fotos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wieder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auf.</a:t>
            </a:r>
          </a:p>
        </p:txBody>
      </p:sp>
      <p:sp>
        <p:nvSpPr>
          <p:cNvPr id="16" name="dot_4">
            <a:extLst>
              <a:ext uri="{FF2B5EF4-FFF2-40B4-BE49-F238E27FC236}">
                <a16:creationId xmlns:a16="http://schemas.microsoft.com/office/drawing/2014/main" id="{08D08A9C-50D6-40E4-9AC8-8BD224596D2B}"/>
              </a:ext>
            </a:extLst>
          </p:cNvPr>
          <p:cNvSpPr/>
          <p:nvPr/>
        </p:nvSpPr>
        <p:spPr>
          <a:xfrm>
            <a:off x="190500" y="306896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296B002-EB04-4DE2-A36F-32A107EC9ABA}"/>
              </a:ext>
            </a:extLst>
          </p:cNvPr>
          <p:cNvSpPr txBox="1"/>
          <p:nvPr/>
        </p:nvSpPr>
        <p:spPr>
          <a:xfrm>
            <a:off x="381000" y="3347037"/>
            <a:ext cx="472918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Überall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wird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deswegen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verspottet.</a:t>
            </a:r>
          </a:p>
        </p:txBody>
      </p:sp>
      <p:sp>
        <p:nvSpPr>
          <p:cNvPr id="18" name="dot_5">
            <a:extLst>
              <a:ext uri="{FF2B5EF4-FFF2-40B4-BE49-F238E27FC236}">
                <a16:creationId xmlns:a16="http://schemas.microsoft.com/office/drawing/2014/main" id="{ADE7DFCC-6E28-4386-9234-9D5C82BF0BDA}"/>
              </a:ext>
            </a:extLst>
          </p:cNvPr>
          <p:cNvSpPr/>
          <p:nvPr/>
        </p:nvSpPr>
        <p:spPr>
          <a:xfrm>
            <a:off x="190500" y="345604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8F8C6C1-227D-4461-8F62-DAD01592067A}"/>
              </a:ext>
            </a:extLst>
          </p:cNvPr>
          <p:cNvSpPr txBox="1"/>
          <p:nvPr/>
        </p:nvSpPr>
        <p:spPr>
          <a:xfrm>
            <a:off x="381000" y="3766724"/>
            <a:ext cx="4307013" cy="101566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Wichtig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ist: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Opfer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Cybermobbing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wird,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muss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unbedingt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Hilfe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suchen.</a:t>
            </a:r>
          </a:p>
        </p:txBody>
      </p:sp>
      <p:sp>
        <p:nvSpPr>
          <p:cNvPr id="20" name="dot_6">
            <a:extLst>
              <a:ext uri="{FF2B5EF4-FFF2-40B4-BE49-F238E27FC236}">
                <a16:creationId xmlns:a16="http://schemas.microsoft.com/office/drawing/2014/main" id="{E0C907CD-53A5-4975-A03C-BF0A632DCC4E}"/>
              </a:ext>
            </a:extLst>
          </p:cNvPr>
          <p:cNvSpPr/>
          <p:nvPr/>
        </p:nvSpPr>
        <p:spPr>
          <a:xfrm>
            <a:off x="190500" y="390867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A0046174-9AE5-45AA-B206-EF4D20E03CFD}"/>
              </a:ext>
            </a:extLst>
          </p:cNvPr>
          <p:cNvSpPr txBox="1"/>
          <p:nvPr/>
        </p:nvSpPr>
        <p:spPr>
          <a:xfrm>
            <a:off x="381000" y="4801964"/>
            <a:ext cx="4563237" cy="101566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Wenn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weiß,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Lügen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verbreitet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hat,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sollte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Polizei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sagen.</a:t>
            </a:r>
          </a:p>
        </p:txBody>
      </p:sp>
      <p:sp>
        <p:nvSpPr>
          <p:cNvPr id="22" name="dot_7">
            <a:extLst>
              <a:ext uri="{FF2B5EF4-FFF2-40B4-BE49-F238E27FC236}">
                <a16:creationId xmlns:a16="http://schemas.microsoft.com/office/drawing/2014/main" id="{DFDBAE7C-5E3E-412F-ABB4-A04C97642582}"/>
              </a:ext>
            </a:extLst>
          </p:cNvPr>
          <p:cNvSpPr/>
          <p:nvPr/>
        </p:nvSpPr>
        <p:spPr>
          <a:xfrm>
            <a:off x="190500" y="493278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FAAE7CB-FE38-42A5-A77C-00362BD3C01F}"/>
              </a:ext>
            </a:extLst>
          </p:cNvPr>
          <p:cNvSpPr txBox="1"/>
          <p:nvPr/>
        </p:nvSpPr>
        <p:spPr>
          <a:xfrm>
            <a:off x="381000" y="5837202"/>
            <a:ext cx="2439257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kein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Petzen.</a:t>
            </a:r>
          </a:p>
        </p:txBody>
      </p:sp>
      <p:sp>
        <p:nvSpPr>
          <p:cNvPr id="24" name="dot_8">
            <a:extLst>
              <a:ext uri="{FF2B5EF4-FFF2-40B4-BE49-F238E27FC236}">
                <a16:creationId xmlns:a16="http://schemas.microsoft.com/office/drawing/2014/main" id="{0982521C-8A18-40B7-A412-EC5F2B72336F}"/>
              </a:ext>
            </a:extLst>
          </p:cNvPr>
          <p:cNvSpPr/>
          <p:nvPr/>
        </p:nvSpPr>
        <p:spPr>
          <a:xfrm>
            <a:off x="190500" y="59641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67CD2A0-D708-BEBB-4752-E1EB691AA243}"/>
              </a:ext>
            </a:extLst>
          </p:cNvPr>
          <p:cNvSpPr txBox="1"/>
          <p:nvPr/>
        </p:nvSpPr>
        <p:spPr>
          <a:xfrm>
            <a:off x="190500" y="6724134"/>
            <a:ext cx="450315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Mobbing im Internet.pptx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136400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1" grpId="0" autoUpdateAnimBg="0"/>
      <p:bldP spid="13" grpId="0" autoUpdateAnimBg="0"/>
      <p:bldP spid="15" grpId="0" autoUpdateAnimBg="0"/>
      <p:bldP spid="17" grpId="0" autoUpdateAnimBg="0"/>
      <p:bldP spid="19" grpId="0" autoUpdateAnimBg="0"/>
      <p:bldP spid="21" grpId="0" autoUpdateAnimBg="0"/>
      <p:bldP spid="2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7100" y="1916113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952" y="4076700"/>
            <a:ext cx="747352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4000" dirty="0">
                <a:latin typeface="Trebuchet MS" panose="020B0603020202020204" pitchFamily="34" charset="0"/>
              </a:rPr>
              <a:t>Hurra, wieder ein Stück weiter!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8" name="Textfeld 4">
            <a:extLst>
              <a:ext uri="{FF2B5EF4-FFF2-40B4-BE49-F238E27FC236}">
                <a16:creationId xmlns:a16="http://schemas.microsoft.com/office/drawing/2014/main" id="{F1EC68C3-BB5E-4844-83F8-B916E9C08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791149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Üben macht gescheit!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46E2710-078F-C2F4-5E0F-2F7E3DF3B6FB}"/>
              </a:ext>
            </a:extLst>
          </p:cNvPr>
          <p:cNvSpPr txBox="1"/>
          <p:nvPr/>
        </p:nvSpPr>
        <p:spPr>
          <a:xfrm>
            <a:off x="190500" y="6724134"/>
            <a:ext cx="450315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Mobbing im Internet.pptx - Seite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931</Words>
  <Application>Microsoft Office PowerPoint</Application>
  <PresentationFormat>Bildschirmpräsentation (4:3)</PresentationFormat>
  <Paragraphs>151</Paragraphs>
  <Slides>8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8</vt:i4>
      </vt:variant>
    </vt:vector>
  </HeadingPairs>
  <TitlesOfParts>
    <vt:vector size="18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275</cp:revision>
  <cp:lastPrinted>2020-07-31T09:15:45Z</cp:lastPrinted>
  <dcterms:created xsi:type="dcterms:W3CDTF">2012-08-26T07:44:46Z</dcterms:created>
  <dcterms:modified xsi:type="dcterms:W3CDTF">2022-07-08T15:43:07Z</dcterms:modified>
</cp:coreProperties>
</file>