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2"/>
  </p:notesMasterIdLst>
  <p:sldIdLst>
    <p:sldId id="620" r:id="rId8"/>
    <p:sldId id="456" r:id="rId9"/>
    <p:sldId id="593" r:id="rId10"/>
    <p:sldId id="619" r:id="rId11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10" autoAdjust="0"/>
    <p:restoredTop sz="94692" autoAdjust="0"/>
  </p:normalViewPr>
  <p:slideViewPr>
    <p:cSldViewPr>
      <p:cViewPr varScale="1">
        <p:scale>
          <a:sx n="64" d="100"/>
          <a:sy n="64" d="100"/>
        </p:scale>
        <p:origin x="9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92E76CB2-CBA1-4F02-B8DF-F09576D238CC}"/>
    <pc:docChg chg="custSel delSld modSld">
      <pc:chgData name="Siegbert Rudolph" userId="2af4d44886c067cc" providerId="LiveId" clId="{92E76CB2-CBA1-4F02-B8DF-F09576D238CC}" dt="2021-06-22T16:14:48.709" v="81" actId="1076"/>
      <pc:docMkLst>
        <pc:docMk/>
      </pc:docMkLst>
      <pc:sldChg chg="del">
        <pc:chgData name="Siegbert Rudolph" userId="2af4d44886c067cc" providerId="LiveId" clId="{92E76CB2-CBA1-4F02-B8DF-F09576D238CC}" dt="2021-06-22T13:46:46.417" v="57" actId="47"/>
        <pc:sldMkLst>
          <pc:docMk/>
          <pc:sldMk cId="0" sldId="444"/>
        </pc:sldMkLst>
      </pc:sldChg>
      <pc:sldChg chg="delSp modSp mod">
        <pc:chgData name="Siegbert Rudolph" userId="2af4d44886c067cc" providerId="LiveId" clId="{92E76CB2-CBA1-4F02-B8DF-F09576D238CC}" dt="2021-06-22T16:14:48.694" v="69" actId="1076"/>
        <pc:sldMkLst>
          <pc:docMk/>
          <pc:sldMk cId="2002025253" sldId="456"/>
        </pc:sldMkLst>
        <pc:spChg chg="del">
          <ac:chgData name="Siegbert Rudolph" userId="2af4d44886c067cc" providerId="LiveId" clId="{92E76CB2-CBA1-4F02-B8DF-F09576D238CC}" dt="2021-06-22T16:14:48.694" v="64" actId="478"/>
          <ac:spMkLst>
            <pc:docMk/>
            <pc:sldMk cId="2002025253" sldId="456"/>
            <ac:spMk id="3" creationId="{6CCC7672-6302-49F0-8EAA-7925A6807E67}"/>
          </ac:spMkLst>
        </pc:spChg>
        <pc:spChg chg="mod">
          <ac:chgData name="Siegbert Rudolph" userId="2af4d44886c067cc" providerId="LiveId" clId="{92E76CB2-CBA1-4F02-B8DF-F09576D238CC}" dt="2021-06-22T16:14:48.694" v="69" actId="1076"/>
          <ac:spMkLst>
            <pc:docMk/>
            <pc:sldMk cId="2002025253" sldId="456"/>
            <ac:spMk id="4" creationId="{06E736DC-8B4A-4B79-AC14-CA28C66117CF}"/>
          </ac:spMkLst>
        </pc:spChg>
      </pc:sldChg>
      <pc:sldChg chg="delSp modSp mod">
        <pc:chgData name="Siegbert Rudolph" userId="2af4d44886c067cc" providerId="LiveId" clId="{92E76CB2-CBA1-4F02-B8DF-F09576D238CC}" dt="2021-06-22T16:14:48.709" v="75" actId="1076"/>
        <pc:sldMkLst>
          <pc:docMk/>
          <pc:sldMk cId="0" sldId="593"/>
        </pc:sldMkLst>
        <pc:spChg chg="mod">
          <ac:chgData name="Siegbert Rudolph" userId="2af4d44886c067cc" providerId="LiveId" clId="{92E76CB2-CBA1-4F02-B8DF-F09576D238CC}" dt="2021-06-22T16:14:48.709" v="75" actId="1076"/>
          <ac:spMkLst>
            <pc:docMk/>
            <pc:sldMk cId="0" sldId="593"/>
            <ac:spMk id="2" creationId="{11764D2E-5785-4022-A212-A0F846A070AB}"/>
          </ac:spMkLst>
        </pc:spChg>
        <pc:spChg chg="del">
          <ac:chgData name="Siegbert Rudolph" userId="2af4d44886c067cc" providerId="LiveId" clId="{92E76CB2-CBA1-4F02-B8DF-F09576D238CC}" dt="2021-06-22T16:14:48.694" v="70" actId="478"/>
          <ac:spMkLst>
            <pc:docMk/>
            <pc:sldMk cId="0" sldId="593"/>
            <ac:spMk id="3" creationId="{DF1EC3E9-EEAD-4DA4-BE54-1F16F88C2157}"/>
          </ac:spMkLst>
        </pc:spChg>
      </pc:sldChg>
      <pc:sldChg chg="delSp modSp mod">
        <pc:chgData name="Siegbert Rudolph" userId="2af4d44886c067cc" providerId="LiveId" clId="{92E76CB2-CBA1-4F02-B8DF-F09576D238CC}" dt="2021-06-22T16:14:48.709" v="81" actId="1076"/>
        <pc:sldMkLst>
          <pc:docMk/>
          <pc:sldMk cId="0" sldId="619"/>
        </pc:sldMkLst>
        <pc:spChg chg="mod">
          <ac:chgData name="Siegbert Rudolph" userId="2af4d44886c067cc" providerId="LiveId" clId="{92E76CB2-CBA1-4F02-B8DF-F09576D238CC}" dt="2021-06-22T16:14:48.709" v="81" actId="1076"/>
          <ac:spMkLst>
            <pc:docMk/>
            <pc:sldMk cId="0" sldId="619"/>
            <ac:spMk id="2" creationId="{69BA368E-B68C-4D3B-8D22-6A68D534904C}"/>
          </ac:spMkLst>
        </pc:spChg>
        <pc:spChg chg="del">
          <ac:chgData name="Siegbert Rudolph" userId="2af4d44886c067cc" providerId="LiveId" clId="{92E76CB2-CBA1-4F02-B8DF-F09576D238CC}" dt="2021-06-22T16:14:48.709" v="76" actId="478"/>
          <ac:spMkLst>
            <pc:docMk/>
            <pc:sldMk cId="0" sldId="619"/>
            <ac:spMk id="5" creationId="{CB36EEFA-F4C8-4556-A8A5-EA49D71673E7}"/>
          </ac:spMkLst>
        </pc:spChg>
      </pc:sldChg>
      <pc:sldChg chg="delSp modSp mod">
        <pc:chgData name="Siegbert Rudolph" userId="2af4d44886c067cc" providerId="LiveId" clId="{92E76CB2-CBA1-4F02-B8DF-F09576D238CC}" dt="2021-06-22T16:14:48.694" v="63" actId="1076"/>
        <pc:sldMkLst>
          <pc:docMk/>
          <pc:sldMk cId="0" sldId="620"/>
        </pc:sldMkLst>
        <pc:spChg chg="mod">
          <ac:chgData name="Siegbert Rudolph" userId="2af4d44886c067cc" providerId="LiveId" clId="{92E76CB2-CBA1-4F02-B8DF-F09576D238CC}" dt="2021-06-22T16:14:48.694" v="63" actId="1076"/>
          <ac:spMkLst>
            <pc:docMk/>
            <pc:sldMk cId="0" sldId="620"/>
            <ac:spMk id="2" creationId="{238F233F-8989-4994-B4AB-17D26B8B2AAF}"/>
          </ac:spMkLst>
        </pc:spChg>
        <pc:spChg chg="del">
          <ac:chgData name="Siegbert Rudolph" userId="2af4d44886c067cc" providerId="LiveId" clId="{92E76CB2-CBA1-4F02-B8DF-F09576D238CC}" dt="2021-06-22T16:14:48.694" v="58" actId="478"/>
          <ac:spMkLst>
            <pc:docMk/>
            <pc:sldMk cId="0" sldId="620"/>
            <ac:spMk id="10" creationId="{B0E04CE4-6520-4E00-B5C8-6C509233B082}"/>
          </ac:spMkLst>
        </pc:spChg>
        <pc:spChg chg="del">
          <ac:chgData name="Siegbert Rudolph" userId="2af4d44886c067cc" providerId="LiveId" clId="{92E76CB2-CBA1-4F02-B8DF-F09576D238CC}" dt="2021-06-22T13:46:43.313" v="56" actId="478"/>
          <ac:spMkLst>
            <pc:docMk/>
            <pc:sldMk cId="0" sldId="620"/>
            <ac:spMk id="20" creationId="{00000000-0000-0000-0000-000000000000}"/>
          </ac:spMkLst>
        </pc:spChg>
        <pc:spChg chg="mod">
          <ac:chgData name="Siegbert Rudolph" userId="2af4d44886c067cc" providerId="LiveId" clId="{92E76CB2-CBA1-4F02-B8DF-F09576D238CC}" dt="2021-06-22T13:46:30.087" v="30" actId="20577"/>
          <ac:spMkLst>
            <pc:docMk/>
            <pc:sldMk cId="0" sldId="620"/>
            <ac:spMk id="21" creationId="{980E5F40-2B18-40AA-A7B3-FC504B23C467}"/>
          </ac:spMkLst>
        </pc:spChg>
        <pc:spChg chg="mod">
          <ac:chgData name="Siegbert Rudolph" userId="2af4d44886c067cc" providerId="LiveId" clId="{92E76CB2-CBA1-4F02-B8DF-F09576D238CC}" dt="2021-06-22T13:46:38.433" v="55" actId="20577"/>
          <ac:spMkLst>
            <pc:docMk/>
            <pc:sldMk cId="0" sldId="620"/>
            <ac:spMk id="22" creationId="{E381FE6C-F960-41FC-9C17-55C3A7D35DFD}"/>
          </ac:spMkLst>
        </pc:spChg>
        <pc:spChg chg="del">
          <ac:chgData name="Siegbert Rudolph" userId="2af4d44886c067cc" providerId="LiveId" clId="{92E76CB2-CBA1-4F02-B8DF-F09576D238CC}" dt="2021-06-22T13:46:43.313" v="56" actId="478"/>
          <ac:spMkLst>
            <pc:docMk/>
            <pc:sldMk cId="0" sldId="620"/>
            <ac:spMk id="26" creationId="{00000000-0000-0000-0000-000000000000}"/>
          </ac:spMkLst>
        </pc:spChg>
        <pc:picChg chg="del">
          <ac:chgData name="Siegbert Rudolph" userId="2af4d44886c067cc" providerId="LiveId" clId="{92E76CB2-CBA1-4F02-B8DF-F09576D238CC}" dt="2021-06-22T13:46:43.313" v="56" actId="478"/>
          <ac:picMkLst>
            <pc:docMk/>
            <pc:sldMk cId="0" sldId="620"/>
            <ac:picMk id="25" creationId="{00000000-0000-0000-0000-000000000000}"/>
          </ac:picMkLst>
        </pc:picChg>
      </pc:sldChg>
    </pc:docChg>
  </pc:docChgLst>
  <pc:docChgLst>
    <pc:chgData name="Siegbert Rudolph" userId="2af4d44886c067cc" providerId="LiveId" clId="{524084B1-CDF2-44E5-A657-D4B16EB2A9CA}"/>
    <pc:docChg chg="custSel modSld">
      <pc:chgData name="Siegbert Rudolph" userId="2af4d44886c067cc" providerId="LiveId" clId="{524084B1-CDF2-44E5-A657-D4B16EB2A9CA}" dt="2020-10-17T10:51:17.046" v="47" actId="1076"/>
      <pc:docMkLst>
        <pc:docMk/>
      </pc:docMkLst>
      <pc:sldChg chg="delSp modSp mod">
        <pc:chgData name="Siegbert Rudolph" userId="2af4d44886c067cc" providerId="LiveId" clId="{524084B1-CDF2-44E5-A657-D4B16EB2A9CA}" dt="2020-10-17T10:51:17.046" v="29" actId="1076"/>
        <pc:sldMkLst>
          <pc:docMk/>
          <pc:sldMk cId="0" sldId="444"/>
        </pc:sldMkLst>
        <pc:spChg chg="mod">
          <ac:chgData name="Siegbert Rudolph" userId="2af4d44886c067cc" providerId="LiveId" clId="{524084B1-CDF2-44E5-A657-D4B16EB2A9CA}" dt="2020-10-17T10:51:17.046" v="29" actId="1076"/>
          <ac:spMkLst>
            <pc:docMk/>
            <pc:sldMk cId="0" sldId="444"/>
            <ac:spMk id="2" creationId="{84C03C0D-3918-45F3-9EBE-6173041EE3B6}"/>
          </ac:spMkLst>
        </pc:spChg>
        <pc:spChg chg="del">
          <ac:chgData name="Siegbert Rudolph" userId="2af4d44886c067cc" providerId="LiveId" clId="{524084B1-CDF2-44E5-A657-D4B16EB2A9CA}" dt="2020-10-17T09:54:30.845" v="0" actId="478"/>
          <ac:spMkLst>
            <pc:docMk/>
            <pc:sldMk cId="0" sldId="444"/>
            <ac:spMk id="2" creationId="{F05420BC-6C65-4360-B7DD-7132DC0DBE0F}"/>
          </ac:spMkLst>
        </pc:spChg>
        <pc:spChg chg="del mod">
          <ac:chgData name="Siegbert Rudolph" userId="2af4d44886c067cc" providerId="LiveId" clId="{524084B1-CDF2-44E5-A657-D4B16EB2A9CA}" dt="2020-10-17T10:51:17.030" v="24" actId="478"/>
          <ac:spMkLst>
            <pc:docMk/>
            <pc:sldMk cId="0" sldId="444"/>
            <ac:spMk id="3" creationId="{62306963-226F-4F6F-AD22-0B12044AEEE5}"/>
          </ac:spMkLst>
        </pc:spChg>
      </pc:sldChg>
      <pc:sldChg chg="delSp modSp mod">
        <pc:chgData name="Siegbert Rudolph" userId="2af4d44886c067cc" providerId="LiveId" clId="{524084B1-CDF2-44E5-A657-D4B16EB2A9CA}" dt="2020-10-17T10:51:17.046" v="35" actId="1076"/>
        <pc:sldMkLst>
          <pc:docMk/>
          <pc:sldMk cId="2002025253" sldId="456"/>
        </pc:sldMkLst>
        <pc:spChg chg="del mod">
          <ac:chgData name="Siegbert Rudolph" userId="2af4d44886c067cc" providerId="LiveId" clId="{524084B1-CDF2-44E5-A657-D4B16EB2A9CA}" dt="2020-10-17T10:51:17.046" v="30" actId="478"/>
          <ac:spMkLst>
            <pc:docMk/>
            <pc:sldMk cId="2002025253" sldId="456"/>
            <ac:spMk id="3" creationId="{7C420BEF-E9F4-485E-9DDC-4E371739DB02}"/>
          </ac:spMkLst>
        </pc:spChg>
        <pc:spChg chg="mod">
          <ac:chgData name="Siegbert Rudolph" userId="2af4d44886c067cc" providerId="LiveId" clId="{524084B1-CDF2-44E5-A657-D4B16EB2A9CA}" dt="2020-10-17T10:51:17.046" v="35" actId="1076"/>
          <ac:spMkLst>
            <pc:docMk/>
            <pc:sldMk cId="2002025253" sldId="456"/>
            <ac:spMk id="4" creationId="{A489A996-84A9-4CF6-9E8E-566C66FF8AC4}"/>
          </ac:spMkLst>
        </pc:spChg>
        <pc:spChg chg="del">
          <ac:chgData name="Siegbert Rudolph" userId="2af4d44886c067cc" providerId="LiveId" clId="{524084B1-CDF2-44E5-A657-D4B16EB2A9CA}" dt="2020-10-17T09:54:30.845" v="6" actId="478"/>
          <ac:spMkLst>
            <pc:docMk/>
            <pc:sldMk cId="2002025253" sldId="456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524084B1-CDF2-44E5-A657-D4B16EB2A9CA}" dt="2020-10-17T10:51:17.046" v="41" actId="1076"/>
        <pc:sldMkLst>
          <pc:docMk/>
          <pc:sldMk cId="0" sldId="593"/>
        </pc:sldMkLst>
        <pc:spChg chg="mod">
          <ac:chgData name="Siegbert Rudolph" userId="2af4d44886c067cc" providerId="LiveId" clId="{524084B1-CDF2-44E5-A657-D4B16EB2A9CA}" dt="2020-10-17T10:51:17.046" v="41" actId="1076"/>
          <ac:spMkLst>
            <pc:docMk/>
            <pc:sldMk cId="0" sldId="593"/>
            <ac:spMk id="2" creationId="{58369E8F-B35A-4582-B3FF-010480A1E289}"/>
          </ac:spMkLst>
        </pc:spChg>
        <pc:spChg chg="del">
          <ac:chgData name="Siegbert Rudolph" userId="2af4d44886c067cc" providerId="LiveId" clId="{524084B1-CDF2-44E5-A657-D4B16EB2A9CA}" dt="2020-10-17T09:54:30.861" v="12" actId="478"/>
          <ac:spMkLst>
            <pc:docMk/>
            <pc:sldMk cId="0" sldId="593"/>
            <ac:spMk id="2" creationId="{9A227312-74EF-467C-93A4-EAA199A0FA92}"/>
          </ac:spMkLst>
        </pc:spChg>
        <pc:spChg chg="del mod">
          <ac:chgData name="Siegbert Rudolph" userId="2af4d44886c067cc" providerId="LiveId" clId="{524084B1-CDF2-44E5-A657-D4B16EB2A9CA}" dt="2020-10-17T10:51:17.046" v="36" actId="478"/>
          <ac:spMkLst>
            <pc:docMk/>
            <pc:sldMk cId="0" sldId="593"/>
            <ac:spMk id="3" creationId="{6FC4E80C-9D63-4E1A-AC71-4C62BAB9FA26}"/>
          </ac:spMkLst>
        </pc:spChg>
      </pc:sldChg>
      <pc:sldChg chg="delSp modSp mod">
        <pc:chgData name="Siegbert Rudolph" userId="2af4d44886c067cc" providerId="LiveId" clId="{524084B1-CDF2-44E5-A657-D4B16EB2A9CA}" dt="2020-10-17T10:51:17.046" v="47" actId="1076"/>
        <pc:sldMkLst>
          <pc:docMk/>
          <pc:sldMk cId="0" sldId="619"/>
        </pc:sldMkLst>
        <pc:spChg chg="del">
          <ac:chgData name="Siegbert Rudolph" userId="2af4d44886c067cc" providerId="LiveId" clId="{524084B1-CDF2-44E5-A657-D4B16EB2A9CA}" dt="2020-10-17T09:54:30.861" v="18" actId="478"/>
          <ac:spMkLst>
            <pc:docMk/>
            <pc:sldMk cId="0" sldId="619"/>
            <ac:spMk id="2" creationId="{ED0FC5C3-4BA2-49D3-9233-D66A24FBB050}"/>
          </ac:spMkLst>
        </pc:spChg>
        <pc:spChg chg="mod">
          <ac:chgData name="Siegbert Rudolph" userId="2af4d44886c067cc" providerId="LiveId" clId="{524084B1-CDF2-44E5-A657-D4B16EB2A9CA}" dt="2020-10-17T10:51:17.046" v="47" actId="1076"/>
          <ac:spMkLst>
            <pc:docMk/>
            <pc:sldMk cId="0" sldId="619"/>
            <ac:spMk id="2" creationId="{FA74B446-F72C-405F-9533-B1EAD91094C3}"/>
          </ac:spMkLst>
        </pc:spChg>
        <pc:spChg chg="del mod">
          <ac:chgData name="Siegbert Rudolph" userId="2af4d44886c067cc" providerId="LiveId" clId="{524084B1-CDF2-44E5-A657-D4B16EB2A9CA}" dt="2020-10-17T10:51:17.046" v="42" actId="478"/>
          <ac:spMkLst>
            <pc:docMk/>
            <pc:sldMk cId="0" sldId="619"/>
            <ac:spMk id="5" creationId="{81608EEA-26D1-4035-A98B-E1A4AB232BB1}"/>
          </ac:spMkLst>
        </pc:spChg>
      </pc:sldChg>
    </pc:docChg>
  </pc:docChgLst>
  <pc:docChgLst>
    <pc:chgData name="Siegbert Rudolph" userId="2af4d44886c067cc" providerId="LiveId" clId="{D1C0E5C3-B5F6-4EEC-B8DB-1B180F23F29B}"/>
    <pc:docChg chg="custSel modSld">
      <pc:chgData name="Siegbert Rudolph" userId="2af4d44886c067cc" providerId="LiveId" clId="{D1C0E5C3-B5F6-4EEC-B8DB-1B180F23F29B}" dt="2022-07-08T15:43:11.884" v="48" actId="1076"/>
      <pc:docMkLst>
        <pc:docMk/>
      </pc:docMkLst>
      <pc:sldChg chg="delSp modSp mod">
        <pc:chgData name="Siegbert Rudolph" userId="2af4d44886c067cc" providerId="LiveId" clId="{D1C0E5C3-B5F6-4EEC-B8DB-1B180F23F29B}" dt="2022-07-08T15:43:11.884" v="36" actId="1076"/>
        <pc:sldMkLst>
          <pc:docMk/>
          <pc:sldMk cId="2002025253" sldId="456"/>
        </pc:sldMkLst>
        <pc:spChg chg="del mod">
          <ac:chgData name="Siegbert Rudolph" userId="2af4d44886c067cc" providerId="LiveId" clId="{D1C0E5C3-B5F6-4EEC-B8DB-1B180F23F29B}" dt="2022-07-08T15:43:11.884" v="31" actId="478"/>
          <ac:spMkLst>
            <pc:docMk/>
            <pc:sldMk cId="2002025253" sldId="456"/>
            <ac:spMk id="3" creationId="{D687366E-F0A6-46FD-9EA0-EB0A2E02B591}"/>
          </ac:spMkLst>
        </pc:spChg>
        <pc:spChg chg="del">
          <ac:chgData name="Siegbert Rudolph" userId="2af4d44886c067cc" providerId="LiveId" clId="{D1C0E5C3-B5F6-4EEC-B8DB-1B180F23F29B}" dt="2021-12-31T10:10:40.296" v="7" actId="478"/>
          <ac:spMkLst>
            <pc:docMk/>
            <pc:sldMk cId="2002025253" sldId="456"/>
            <ac:spMk id="4" creationId="{06E736DC-8B4A-4B79-AC14-CA28C66117CF}"/>
          </ac:spMkLst>
        </pc:spChg>
        <pc:spChg chg="mod">
          <ac:chgData name="Siegbert Rudolph" userId="2af4d44886c067cc" providerId="LiveId" clId="{D1C0E5C3-B5F6-4EEC-B8DB-1B180F23F29B}" dt="2022-07-08T15:43:11.884" v="36" actId="1076"/>
          <ac:spMkLst>
            <pc:docMk/>
            <pc:sldMk cId="2002025253" sldId="456"/>
            <ac:spMk id="4" creationId="{9EF03FAB-6ACE-8F83-587B-E1151A303E9A}"/>
          </ac:spMkLst>
        </pc:spChg>
      </pc:sldChg>
      <pc:sldChg chg="delSp modSp mod">
        <pc:chgData name="Siegbert Rudolph" userId="2af4d44886c067cc" providerId="LiveId" clId="{D1C0E5C3-B5F6-4EEC-B8DB-1B180F23F29B}" dt="2022-07-08T15:43:11.884" v="42" actId="1076"/>
        <pc:sldMkLst>
          <pc:docMk/>
          <pc:sldMk cId="0" sldId="593"/>
        </pc:sldMkLst>
        <pc:spChg chg="del">
          <ac:chgData name="Siegbert Rudolph" userId="2af4d44886c067cc" providerId="LiveId" clId="{D1C0E5C3-B5F6-4EEC-B8DB-1B180F23F29B}" dt="2021-12-31T10:10:40.296" v="13" actId="478"/>
          <ac:spMkLst>
            <pc:docMk/>
            <pc:sldMk cId="0" sldId="593"/>
            <ac:spMk id="2" creationId="{11764D2E-5785-4022-A212-A0F846A070AB}"/>
          </ac:spMkLst>
        </pc:spChg>
        <pc:spChg chg="mod">
          <ac:chgData name="Siegbert Rudolph" userId="2af4d44886c067cc" providerId="LiveId" clId="{D1C0E5C3-B5F6-4EEC-B8DB-1B180F23F29B}" dt="2022-07-08T15:43:11.884" v="42" actId="1076"/>
          <ac:spMkLst>
            <pc:docMk/>
            <pc:sldMk cId="0" sldId="593"/>
            <ac:spMk id="2" creationId="{D480BA95-54C8-897B-BD62-44380BADEF1C}"/>
          </ac:spMkLst>
        </pc:spChg>
        <pc:spChg chg="del mod">
          <ac:chgData name="Siegbert Rudolph" userId="2af4d44886c067cc" providerId="LiveId" clId="{D1C0E5C3-B5F6-4EEC-B8DB-1B180F23F29B}" dt="2022-07-08T15:43:11.884" v="37" actId="478"/>
          <ac:spMkLst>
            <pc:docMk/>
            <pc:sldMk cId="0" sldId="593"/>
            <ac:spMk id="3" creationId="{A35C4B27-409B-44F3-8E82-E2539BC2D275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26" creationId="{00000000-0000-0000-0000-000000000000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27" creationId="{00000000-0000-0000-0000-000000000000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28" creationId="{00000000-0000-0000-0000-000000000000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29" creationId="{00000000-0000-0000-0000-000000000000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30" creationId="{00000000-0000-0000-0000-000000000000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31" creationId="{00000000-0000-0000-0000-000000000000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32" creationId="{00000000-0000-0000-0000-000000000000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33" creationId="{00000000-0000-0000-0000-000000000000}"/>
          </ac:spMkLst>
        </pc:spChg>
        <pc:spChg chg="mod">
          <ac:chgData name="Siegbert Rudolph" userId="2af4d44886c067cc" providerId="LiveId" clId="{D1C0E5C3-B5F6-4EEC-B8DB-1B180F23F29B}" dt="2021-12-31T07:52:56.884" v="0" actId="207"/>
          <ac:spMkLst>
            <pc:docMk/>
            <pc:sldMk cId="0" sldId="593"/>
            <ac:spMk id="35" creationId="{00000000-0000-0000-0000-000000000000}"/>
          </ac:spMkLst>
        </pc:spChg>
      </pc:sldChg>
      <pc:sldChg chg="delSp modSp mod">
        <pc:chgData name="Siegbert Rudolph" userId="2af4d44886c067cc" providerId="LiveId" clId="{D1C0E5C3-B5F6-4EEC-B8DB-1B180F23F29B}" dt="2022-07-08T15:43:11.884" v="48" actId="1076"/>
        <pc:sldMkLst>
          <pc:docMk/>
          <pc:sldMk cId="0" sldId="619"/>
        </pc:sldMkLst>
        <pc:spChg chg="mod">
          <ac:chgData name="Siegbert Rudolph" userId="2af4d44886c067cc" providerId="LiveId" clId="{D1C0E5C3-B5F6-4EEC-B8DB-1B180F23F29B}" dt="2022-07-08T15:43:11.884" v="48" actId="1076"/>
          <ac:spMkLst>
            <pc:docMk/>
            <pc:sldMk cId="0" sldId="619"/>
            <ac:spMk id="2" creationId="{3F4C6A35-3EB2-60BE-242B-7136B92C3A70}"/>
          </ac:spMkLst>
        </pc:spChg>
        <pc:spChg chg="del">
          <ac:chgData name="Siegbert Rudolph" userId="2af4d44886c067cc" providerId="LiveId" clId="{D1C0E5C3-B5F6-4EEC-B8DB-1B180F23F29B}" dt="2021-12-31T10:10:40.312" v="19" actId="478"/>
          <ac:spMkLst>
            <pc:docMk/>
            <pc:sldMk cId="0" sldId="619"/>
            <ac:spMk id="2" creationId="{69BA368E-B68C-4D3B-8D22-6A68D534904C}"/>
          </ac:spMkLst>
        </pc:spChg>
        <pc:spChg chg="del mod">
          <ac:chgData name="Siegbert Rudolph" userId="2af4d44886c067cc" providerId="LiveId" clId="{D1C0E5C3-B5F6-4EEC-B8DB-1B180F23F29B}" dt="2022-07-08T15:43:11.884" v="43" actId="478"/>
          <ac:spMkLst>
            <pc:docMk/>
            <pc:sldMk cId="0" sldId="619"/>
            <ac:spMk id="5" creationId="{31B100B0-208C-4892-871F-EB9F6E971FF3}"/>
          </ac:spMkLst>
        </pc:spChg>
      </pc:sldChg>
      <pc:sldChg chg="delSp modSp mod">
        <pc:chgData name="Siegbert Rudolph" userId="2af4d44886c067cc" providerId="LiveId" clId="{D1C0E5C3-B5F6-4EEC-B8DB-1B180F23F29B}" dt="2022-07-08T15:43:11.869" v="30" actId="1076"/>
        <pc:sldMkLst>
          <pc:docMk/>
          <pc:sldMk cId="0" sldId="620"/>
        </pc:sldMkLst>
        <pc:spChg chg="del">
          <ac:chgData name="Siegbert Rudolph" userId="2af4d44886c067cc" providerId="LiveId" clId="{D1C0E5C3-B5F6-4EEC-B8DB-1B180F23F29B}" dt="2021-12-31T10:10:40.296" v="1" actId="478"/>
          <ac:spMkLst>
            <pc:docMk/>
            <pc:sldMk cId="0" sldId="620"/>
            <ac:spMk id="2" creationId="{238F233F-8989-4994-B4AB-17D26B8B2AAF}"/>
          </ac:spMkLst>
        </pc:spChg>
        <pc:spChg chg="mod">
          <ac:chgData name="Siegbert Rudolph" userId="2af4d44886c067cc" providerId="LiveId" clId="{D1C0E5C3-B5F6-4EEC-B8DB-1B180F23F29B}" dt="2022-07-08T15:43:11.869" v="30" actId="1076"/>
          <ac:spMkLst>
            <pc:docMk/>
            <pc:sldMk cId="0" sldId="620"/>
            <ac:spMk id="2" creationId="{52849812-F015-58DB-ABF8-4FDD2B6E8060}"/>
          </ac:spMkLst>
        </pc:spChg>
        <pc:spChg chg="del mod">
          <ac:chgData name="Siegbert Rudolph" userId="2af4d44886c067cc" providerId="LiveId" clId="{D1C0E5C3-B5F6-4EEC-B8DB-1B180F23F29B}" dt="2022-07-08T15:43:11.869" v="25" actId="478"/>
          <ac:spMkLst>
            <pc:docMk/>
            <pc:sldMk cId="0" sldId="620"/>
            <ac:spMk id="3" creationId="{F0DF00AB-5FF7-4C97-9EFC-D7FE8433BAE5}"/>
          </ac:spMkLst>
        </pc:spChg>
      </pc:sldChg>
    </pc:docChg>
  </pc:docChgLst>
  <pc:docChgLst>
    <pc:chgData name="Siegbert Rudolph" userId="2af4d44886c067cc" providerId="LiveId" clId="{CA6F2A70-0B68-4DD5-9D71-C7F918A62B71}"/>
    <pc:docChg chg="custSel modSld">
      <pc:chgData name="Siegbert Rudolph" userId="2af4d44886c067cc" providerId="LiveId" clId="{CA6F2A70-0B68-4DD5-9D71-C7F918A62B71}" dt="2021-04-30T15:20:30.120" v="23" actId="1076"/>
      <pc:docMkLst>
        <pc:docMk/>
      </pc:docMkLst>
      <pc:sldChg chg="delSp modSp mod">
        <pc:chgData name="Siegbert Rudolph" userId="2af4d44886c067cc" providerId="LiveId" clId="{CA6F2A70-0B68-4DD5-9D71-C7F918A62B71}" dt="2021-04-30T15:20:30.108" v="5" actId="1076"/>
        <pc:sldMkLst>
          <pc:docMk/>
          <pc:sldMk cId="0" sldId="444"/>
        </pc:sldMkLst>
        <pc:spChg chg="del">
          <ac:chgData name="Siegbert Rudolph" userId="2af4d44886c067cc" providerId="LiveId" clId="{CA6F2A70-0B68-4DD5-9D71-C7F918A62B71}" dt="2021-04-30T15:20:30.105" v="0" actId="478"/>
          <ac:spMkLst>
            <pc:docMk/>
            <pc:sldMk cId="0" sldId="444"/>
            <ac:spMk id="2" creationId="{84C03C0D-3918-45F3-9EBE-6173041EE3B6}"/>
          </ac:spMkLst>
        </pc:spChg>
        <pc:spChg chg="mod">
          <ac:chgData name="Siegbert Rudolph" userId="2af4d44886c067cc" providerId="LiveId" clId="{CA6F2A70-0B68-4DD5-9D71-C7F918A62B71}" dt="2021-04-30T15:20:30.108" v="5" actId="1076"/>
          <ac:spMkLst>
            <pc:docMk/>
            <pc:sldMk cId="0" sldId="444"/>
            <ac:spMk id="3" creationId="{E362934D-1D60-4B98-852E-A99F39A4EA3E}"/>
          </ac:spMkLst>
        </pc:spChg>
      </pc:sldChg>
      <pc:sldChg chg="delSp modSp mod">
        <pc:chgData name="Siegbert Rudolph" userId="2af4d44886c067cc" providerId="LiveId" clId="{CA6F2A70-0B68-4DD5-9D71-C7F918A62B71}" dt="2021-04-30T15:20:30.112" v="11" actId="1076"/>
        <pc:sldMkLst>
          <pc:docMk/>
          <pc:sldMk cId="2002025253" sldId="456"/>
        </pc:sldMkLst>
        <pc:spChg chg="mod">
          <ac:chgData name="Siegbert Rudolph" userId="2af4d44886c067cc" providerId="LiveId" clId="{CA6F2A70-0B68-4DD5-9D71-C7F918A62B71}" dt="2021-04-30T15:20:30.112" v="11" actId="1076"/>
          <ac:spMkLst>
            <pc:docMk/>
            <pc:sldMk cId="2002025253" sldId="456"/>
            <ac:spMk id="3" creationId="{6CCC7672-6302-49F0-8EAA-7925A6807E67}"/>
          </ac:spMkLst>
        </pc:spChg>
        <pc:spChg chg="del">
          <ac:chgData name="Siegbert Rudolph" userId="2af4d44886c067cc" providerId="LiveId" clId="{CA6F2A70-0B68-4DD5-9D71-C7F918A62B71}" dt="2021-04-30T15:20:30.109" v="6" actId="478"/>
          <ac:spMkLst>
            <pc:docMk/>
            <pc:sldMk cId="2002025253" sldId="456"/>
            <ac:spMk id="4" creationId="{A489A996-84A9-4CF6-9E8E-566C66FF8AC4}"/>
          </ac:spMkLst>
        </pc:spChg>
      </pc:sldChg>
      <pc:sldChg chg="delSp modSp mod">
        <pc:chgData name="Siegbert Rudolph" userId="2af4d44886c067cc" providerId="LiveId" clId="{CA6F2A70-0B68-4DD5-9D71-C7F918A62B71}" dt="2021-04-30T15:20:30.116" v="17" actId="1076"/>
        <pc:sldMkLst>
          <pc:docMk/>
          <pc:sldMk cId="0" sldId="593"/>
        </pc:sldMkLst>
        <pc:spChg chg="del">
          <ac:chgData name="Siegbert Rudolph" userId="2af4d44886c067cc" providerId="LiveId" clId="{CA6F2A70-0B68-4DD5-9D71-C7F918A62B71}" dt="2021-04-30T15:20:30.113" v="12" actId="478"/>
          <ac:spMkLst>
            <pc:docMk/>
            <pc:sldMk cId="0" sldId="593"/>
            <ac:spMk id="2" creationId="{58369E8F-B35A-4582-B3FF-010480A1E289}"/>
          </ac:spMkLst>
        </pc:spChg>
        <pc:spChg chg="mod">
          <ac:chgData name="Siegbert Rudolph" userId="2af4d44886c067cc" providerId="LiveId" clId="{CA6F2A70-0B68-4DD5-9D71-C7F918A62B71}" dt="2021-04-30T15:20:30.116" v="17" actId="1076"/>
          <ac:spMkLst>
            <pc:docMk/>
            <pc:sldMk cId="0" sldId="593"/>
            <ac:spMk id="3" creationId="{DF1EC3E9-EEAD-4DA4-BE54-1F16F88C2157}"/>
          </ac:spMkLst>
        </pc:spChg>
      </pc:sldChg>
      <pc:sldChg chg="delSp modSp mod">
        <pc:chgData name="Siegbert Rudolph" userId="2af4d44886c067cc" providerId="LiveId" clId="{CA6F2A70-0B68-4DD5-9D71-C7F918A62B71}" dt="2021-04-30T15:20:30.120" v="23" actId="1076"/>
        <pc:sldMkLst>
          <pc:docMk/>
          <pc:sldMk cId="0" sldId="619"/>
        </pc:sldMkLst>
        <pc:spChg chg="del">
          <ac:chgData name="Siegbert Rudolph" userId="2af4d44886c067cc" providerId="LiveId" clId="{CA6F2A70-0B68-4DD5-9D71-C7F918A62B71}" dt="2021-04-30T15:20:30.117" v="18" actId="478"/>
          <ac:spMkLst>
            <pc:docMk/>
            <pc:sldMk cId="0" sldId="619"/>
            <ac:spMk id="2" creationId="{FA74B446-F72C-405F-9533-B1EAD91094C3}"/>
          </ac:spMkLst>
        </pc:spChg>
        <pc:spChg chg="mod">
          <ac:chgData name="Siegbert Rudolph" userId="2af4d44886c067cc" providerId="LiveId" clId="{CA6F2A70-0B68-4DD5-9D71-C7F918A62B71}" dt="2021-04-30T15:20:30.120" v="23" actId="1076"/>
          <ac:spMkLst>
            <pc:docMk/>
            <pc:sldMk cId="0" sldId="619"/>
            <ac:spMk id="5" creationId="{CB36EEFA-F4C8-4556-A8A5-EA49D71673E7}"/>
          </ac:spMkLst>
        </pc:spChg>
      </pc:sldChg>
    </pc:docChg>
  </pc:docChgLst>
  <pc:docChgLst>
    <pc:chgData name="Siegbert Rudolph" userId="2af4d44886c067cc" providerId="LiveId" clId="{A34CF888-8810-48BF-B2F5-37BF6899DD7B}"/>
    <pc:docChg chg="custSel delSld modSld modNotesMaster">
      <pc:chgData name="Siegbert Rudolph" userId="2af4d44886c067cc" providerId="LiveId" clId="{A34CF888-8810-48BF-B2F5-37BF6899DD7B}" dt="2020-08-02T07:33:45.033" v="1894" actId="20577"/>
      <pc:docMkLst>
        <pc:docMk/>
      </pc:docMkLst>
      <pc:sldChg chg="delSp modSp mod">
        <pc:chgData name="Siegbert Rudolph" userId="2af4d44886c067cc" providerId="LiveId" clId="{A34CF888-8810-48BF-B2F5-37BF6899DD7B}" dt="2020-08-02T07:33:45.033" v="1894" actId="20577"/>
        <pc:sldMkLst>
          <pc:docMk/>
          <pc:sldMk cId="0" sldId="444"/>
        </pc:sldMkLst>
        <pc:spChg chg="mod">
          <ac:chgData name="Siegbert Rudolph" userId="2af4d44886c067cc" providerId="LiveId" clId="{A34CF888-8810-48BF-B2F5-37BF6899DD7B}" dt="2020-08-02T07:33:45.033" v="1894" actId="20577"/>
          <ac:spMkLst>
            <pc:docMk/>
            <pc:sldMk cId="0" sldId="444"/>
            <ac:spMk id="20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26:36.659" v="45" actId="120"/>
          <ac:spMkLst>
            <pc:docMk/>
            <pc:sldMk cId="0" sldId="444"/>
            <ac:spMk id="22" creationId="{00000000-0000-0000-0000-000000000000}"/>
          </ac:spMkLst>
        </pc:spChg>
        <pc:spChg chg="del">
          <ac:chgData name="Siegbert Rudolph" userId="2af4d44886c067cc" providerId="LiveId" clId="{A34CF888-8810-48BF-B2F5-37BF6899DD7B}" dt="2020-07-31T11:26:07.119" v="3" actId="478"/>
          <ac:spMkLst>
            <pc:docMk/>
            <pc:sldMk cId="0" sldId="444"/>
            <ac:spMk id="23" creationId="{00000000-0000-0000-0000-000000000000}"/>
          </ac:spMkLst>
        </pc:spChg>
        <pc:spChg chg="del">
          <ac:chgData name="Siegbert Rudolph" userId="2af4d44886c067cc" providerId="LiveId" clId="{A34CF888-8810-48BF-B2F5-37BF6899DD7B}" dt="2020-07-31T11:25:54.291" v="0" actId="478"/>
          <ac:spMkLst>
            <pc:docMk/>
            <pc:sldMk cId="0" sldId="444"/>
            <ac:spMk id="26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26:21.727" v="24" actId="20577"/>
          <ac:spMkLst>
            <pc:docMk/>
            <pc:sldMk cId="0" sldId="444"/>
            <ac:spMk id="19458" creationId="{00000000-0000-0000-0000-000000000000}"/>
          </ac:spMkLst>
        </pc:spChg>
        <pc:picChg chg="del">
          <ac:chgData name="Siegbert Rudolph" userId="2af4d44886c067cc" providerId="LiveId" clId="{A34CF888-8810-48BF-B2F5-37BF6899DD7B}" dt="2020-07-31T11:25:54.871" v="1" actId="478"/>
          <ac:picMkLst>
            <pc:docMk/>
            <pc:sldMk cId="0" sldId="444"/>
            <ac:picMk id="25" creationId="{00000000-0000-0000-0000-000000000000}"/>
          </ac:picMkLst>
        </pc:picChg>
      </pc:sldChg>
      <pc:sldChg chg="addSp delSp modSp mod delAnim modAnim modNotes">
        <pc:chgData name="Siegbert Rudolph" userId="2af4d44886c067cc" providerId="LiveId" clId="{A34CF888-8810-48BF-B2F5-37BF6899DD7B}" dt="2020-07-31T11:51:38.216" v="1877" actId="14100"/>
        <pc:sldMkLst>
          <pc:docMk/>
          <pc:sldMk cId="2002025253" sldId="456"/>
        </pc:sldMkLst>
        <pc:spChg chg="mod">
          <ac:chgData name="Siegbert Rudolph" userId="2af4d44886c067cc" providerId="LiveId" clId="{A34CF888-8810-48BF-B2F5-37BF6899DD7B}" dt="2020-07-31T11:38:39.037" v="1469" actId="1036"/>
          <ac:spMkLst>
            <pc:docMk/>
            <pc:sldMk cId="2002025253" sldId="456"/>
            <ac:spMk id="8" creationId="{DD93202D-019C-4A68-AFC0-2CD5D832BB5D}"/>
          </ac:spMkLst>
        </pc:spChg>
        <pc:spChg chg="mod">
          <ac:chgData name="Siegbert Rudolph" userId="2af4d44886c067cc" providerId="LiveId" clId="{A34CF888-8810-48BF-B2F5-37BF6899DD7B}" dt="2020-07-31T11:36:40.681" v="1296" actId="1076"/>
          <ac:spMkLst>
            <pc:docMk/>
            <pc:sldMk cId="2002025253" sldId="456"/>
            <ac:spMk id="26" creationId="{F63F64B7-CC99-436E-B727-EFE546DAB057}"/>
          </ac:spMkLst>
        </pc:spChg>
        <pc:spChg chg="mod">
          <ac:chgData name="Siegbert Rudolph" userId="2af4d44886c067cc" providerId="LiveId" clId="{A34CF888-8810-48BF-B2F5-37BF6899DD7B}" dt="2020-07-31T11:37:18.797" v="1351" actId="1038"/>
          <ac:spMkLst>
            <pc:docMk/>
            <pc:sldMk cId="2002025253" sldId="456"/>
            <ac:spMk id="30" creationId="{642C05FA-94C0-4CC0-B94F-5D491DBFE835}"/>
          </ac:spMkLst>
        </pc:spChg>
        <pc:spChg chg="mod">
          <ac:chgData name="Siegbert Rudolph" userId="2af4d44886c067cc" providerId="LiveId" clId="{A34CF888-8810-48BF-B2F5-37BF6899DD7B}" dt="2020-07-31T11:37:18.797" v="1351" actId="1038"/>
          <ac:spMkLst>
            <pc:docMk/>
            <pc:sldMk cId="2002025253" sldId="456"/>
            <ac:spMk id="31" creationId="{0E504805-ABDD-4972-B5FC-C7D5FA3CF7D8}"/>
          </ac:spMkLst>
        </pc:spChg>
        <pc:spChg chg="mod">
          <ac:chgData name="Siegbert Rudolph" userId="2af4d44886c067cc" providerId="LiveId" clId="{A34CF888-8810-48BF-B2F5-37BF6899DD7B}" dt="2020-07-31T11:38:36.214" v="1468" actId="1036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A34CF888-8810-48BF-B2F5-37BF6899DD7B}" dt="2020-07-31T11:37:52.810" v="1420" actId="14100"/>
          <ac:spMkLst>
            <pc:docMk/>
            <pc:sldMk cId="2002025253" sldId="456"/>
            <ac:spMk id="34" creationId="{272F982B-AEF0-4138-9957-658E07DDC937}"/>
          </ac:spMkLst>
        </pc:spChg>
        <pc:spChg chg="mod">
          <ac:chgData name="Siegbert Rudolph" userId="2af4d44886c067cc" providerId="LiveId" clId="{A34CF888-8810-48BF-B2F5-37BF6899DD7B}" dt="2020-07-31T11:37:52.810" v="1420" actId="14100"/>
          <ac:spMkLst>
            <pc:docMk/>
            <pc:sldMk cId="2002025253" sldId="456"/>
            <ac:spMk id="35" creationId="{BBD72B83-A2AB-4468-B512-187E8405D1B1}"/>
          </ac:spMkLst>
        </pc:spChg>
        <pc:spChg chg="mod">
          <ac:chgData name="Siegbert Rudolph" userId="2af4d44886c067cc" providerId="LiveId" clId="{A34CF888-8810-48BF-B2F5-37BF6899DD7B}" dt="2020-07-31T11:40:07.750" v="1617" actId="1037"/>
          <ac:spMkLst>
            <pc:docMk/>
            <pc:sldMk cId="2002025253" sldId="456"/>
            <ac:spMk id="36" creationId="{CAA73446-80BC-4D93-99FE-D856DC668265}"/>
          </ac:spMkLst>
        </pc:spChg>
        <pc:spChg chg="mod">
          <ac:chgData name="Siegbert Rudolph" userId="2af4d44886c067cc" providerId="LiveId" clId="{A34CF888-8810-48BF-B2F5-37BF6899DD7B}" dt="2020-07-31T11:40:07.750" v="1617" actId="1037"/>
          <ac:spMkLst>
            <pc:docMk/>
            <pc:sldMk cId="2002025253" sldId="456"/>
            <ac:spMk id="37" creationId="{4481BF73-CFAA-48DA-B223-2920CCC46823}"/>
          </ac:spMkLst>
        </pc:spChg>
        <pc:spChg chg="mod">
          <ac:chgData name="Siegbert Rudolph" userId="2af4d44886c067cc" providerId="LiveId" clId="{A34CF888-8810-48BF-B2F5-37BF6899DD7B}" dt="2020-07-31T11:50:52.202" v="1867" actId="20577"/>
          <ac:spMkLst>
            <pc:docMk/>
            <pc:sldMk cId="2002025253" sldId="456"/>
            <ac:spMk id="38" creationId="{DC77E01A-2141-4ED6-A730-3148BA3355D4}"/>
          </ac:spMkLst>
        </pc:spChg>
        <pc:spChg chg="mod">
          <ac:chgData name="Siegbert Rudolph" userId="2af4d44886c067cc" providerId="LiveId" clId="{A34CF888-8810-48BF-B2F5-37BF6899DD7B}" dt="2020-07-31T11:42:12.422" v="1752" actId="1037"/>
          <ac:spMkLst>
            <pc:docMk/>
            <pc:sldMk cId="2002025253" sldId="456"/>
            <ac:spMk id="39" creationId="{61D557D6-99B5-4933-B984-7E617B07361F}"/>
          </ac:spMkLst>
        </pc:spChg>
        <pc:spChg chg="mod">
          <ac:chgData name="Siegbert Rudolph" userId="2af4d44886c067cc" providerId="LiveId" clId="{A34CF888-8810-48BF-B2F5-37BF6899DD7B}" dt="2020-07-31T11:42:12.422" v="1752" actId="1037"/>
          <ac:spMkLst>
            <pc:docMk/>
            <pc:sldMk cId="2002025253" sldId="456"/>
            <ac:spMk id="40" creationId="{C65921B8-0B19-4C19-BB8E-6B743695CCF6}"/>
          </ac:spMkLst>
        </pc:spChg>
        <pc:spChg chg="mod">
          <ac:chgData name="Siegbert Rudolph" userId="2af4d44886c067cc" providerId="LiveId" clId="{A34CF888-8810-48BF-B2F5-37BF6899DD7B}" dt="2020-07-31T11:40:30.444" v="1645" actId="20577"/>
          <ac:spMkLst>
            <pc:docMk/>
            <pc:sldMk cId="2002025253" sldId="456"/>
            <ac:spMk id="41" creationId="{EFDF2DD7-3CA4-4E2D-96CA-37637854CA7B}"/>
          </ac:spMkLst>
        </pc:spChg>
        <pc:spChg chg="mod">
          <ac:chgData name="Siegbert Rudolph" userId="2af4d44886c067cc" providerId="LiveId" clId="{A34CF888-8810-48BF-B2F5-37BF6899DD7B}" dt="2020-07-31T11:37:55.258" v="1422" actId="20577"/>
          <ac:spMkLst>
            <pc:docMk/>
            <pc:sldMk cId="2002025253" sldId="456"/>
            <ac:spMk id="42" creationId="{0E2B4083-9D10-449F-B2A8-31D5D070235F}"/>
          </ac:spMkLst>
        </pc:spChg>
        <pc:spChg chg="mod">
          <ac:chgData name="Siegbert Rudolph" userId="2af4d44886c067cc" providerId="LiveId" clId="{A34CF888-8810-48BF-B2F5-37BF6899DD7B}" dt="2020-07-31T11:38:20.194" v="1454" actId="14100"/>
          <ac:spMkLst>
            <pc:docMk/>
            <pc:sldMk cId="2002025253" sldId="456"/>
            <ac:spMk id="43" creationId="{23659C55-E29F-4A43-A95E-FA68FA6B1E40}"/>
          </ac:spMkLst>
        </pc:spChg>
        <pc:spChg chg="mod">
          <ac:chgData name="Siegbert Rudolph" userId="2af4d44886c067cc" providerId="LiveId" clId="{A34CF888-8810-48BF-B2F5-37BF6899DD7B}" dt="2020-07-31T11:38:20.194" v="1454" actId="14100"/>
          <ac:spMkLst>
            <pc:docMk/>
            <pc:sldMk cId="2002025253" sldId="456"/>
            <ac:spMk id="44" creationId="{9C7D2DF6-6A6E-4B30-B6B8-C795BA879E03}"/>
          </ac:spMkLst>
        </pc:spChg>
        <pc:spChg chg="mod">
          <ac:chgData name="Siegbert Rudolph" userId="2af4d44886c067cc" providerId="LiveId" clId="{A34CF888-8810-48BF-B2F5-37BF6899DD7B}" dt="2020-07-31T11:38:24.097" v="1461" actId="20577"/>
          <ac:spMkLst>
            <pc:docMk/>
            <pc:sldMk cId="2002025253" sldId="456"/>
            <ac:spMk id="45" creationId="{030B0FA8-D17E-480A-994A-28C6E2F5BE91}"/>
          </ac:spMkLst>
        </pc:spChg>
        <pc:spChg chg="mod">
          <ac:chgData name="Siegbert Rudolph" userId="2af4d44886c067cc" providerId="LiveId" clId="{A34CF888-8810-48BF-B2F5-37BF6899DD7B}" dt="2020-07-31T11:39:00.165" v="1502" actId="14100"/>
          <ac:spMkLst>
            <pc:docMk/>
            <pc:sldMk cId="2002025253" sldId="456"/>
            <ac:spMk id="46" creationId="{6C6E556B-71D3-4B98-BA72-02A76F84F511}"/>
          </ac:spMkLst>
        </pc:spChg>
        <pc:spChg chg="mod">
          <ac:chgData name="Siegbert Rudolph" userId="2af4d44886c067cc" providerId="LiveId" clId="{A34CF888-8810-48BF-B2F5-37BF6899DD7B}" dt="2020-07-31T11:39:00.165" v="1502" actId="14100"/>
          <ac:spMkLst>
            <pc:docMk/>
            <pc:sldMk cId="2002025253" sldId="456"/>
            <ac:spMk id="47" creationId="{3454C0D2-83A9-4ACC-9B5D-B5462D31859C}"/>
          </ac:spMkLst>
        </pc:spChg>
        <pc:spChg chg="mod">
          <ac:chgData name="Siegbert Rudolph" userId="2af4d44886c067cc" providerId="LiveId" clId="{A34CF888-8810-48BF-B2F5-37BF6899DD7B}" dt="2020-07-31T11:39:05.217" v="1508" actId="20577"/>
          <ac:spMkLst>
            <pc:docMk/>
            <pc:sldMk cId="2002025253" sldId="456"/>
            <ac:spMk id="48" creationId="{D7395340-0AF4-4195-987D-DE900CC9D672}"/>
          </ac:spMkLst>
        </pc:spChg>
        <pc:spChg chg="mod">
          <ac:chgData name="Siegbert Rudolph" userId="2af4d44886c067cc" providerId="LiveId" clId="{A34CF888-8810-48BF-B2F5-37BF6899DD7B}" dt="2020-07-31T11:39:27.045" v="1568" actId="14100"/>
          <ac:spMkLst>
            <pc:docMk/>
            <pc:sldMk cId="2002025253" sldId="456"/>
            <ac:spMk id="49" creationId="{ED837349-6C4D-4F14-9E9D-7AB260DECD29}"/>
          </ac:spMkLst>
        </pc:spChg>
        <pc:spChg chg="mod">
          <ac:chgData name="Siegbert Rudolph" userId="2af4d44886c067cc" providerId="LiveId" clId="{A34CF888-8810-48BF-B2F5-37BF6899DD7B}" dt="2020-07-31T11:39:27.045" v="1568" actId="14100"/>
          <ac:spMkLst>
            <pc:docMk/>
            <pc:sldMk cId="2002025253" sldId="456"/>
            <ac:spMk id="50" creationId="{A338B442-F816-4541-AD19-766F59DC94B1}"/>
          </ac:spMkLst>
        </pc:spChg>
        <pc:spChg chg="mod">
          <ac:chgData name="Siegbert Rudolph" userId="2af4d44886c067cc" providerId="LiveId" clId="{A34CF888-8810-48BF-B2F5-37BF6899DD7B}" dt="2020-07-31T11:39:46.165" v="1577" actId="1035"/>
          <ac:spMkLst>
            <pc:docMk/>
            <pc:sldMk cId="2002025253" sldId="456"/>
            <ac:spMk id="51" creationId="{1807E75D-6C00-4500-9B55-BBB5586EA40A}"/>
          </ac:spMkLst>
        </pc:spChg>
        <pc:spChg chg="add mod">
          <ac:chgData name="Siegbert Rudolph" userId="2af4d44886c067cc" providerId="LiveId" clId="{A34CF888-8810-48BF-B2F5-37BF6899DD7B}" dt="2020-07-31T11:41:52.854" v="1741" actId="1037"/>
          <ac:spMkLst>
            <pc:docMk/>
            <pc:sldMk cId="2002025253" sldId="456"/>
            <ac:spMk id="52" creationId="{038C95C6-11BD-4EFF-8660-E8897136CFCD}"/>
          </ac:spMkLst>
        </pc:spChg>
        <pc:spChg chg="add mod">
          <ac:chgData name="Siegbert Rudolph" userId="2af4d44886c067cc" providerId="LiveId" clId="{A34CF888-8810-48BF-B2F5-37BF6899DD7B}" dt="2020-07-31T11:41:52.854" v="1741" actId="1037"/>
          <ac:spMkLst>
            <pc:docMk/>
            <pc:sldMk cId="2002025253" sldId="456"/>
            <ac:spMk id="53" creationId="{3085AE52-FA58-4C69-B290-CA2415E002CA}"/>
          </ac:spMkLst>
        </pc:spChg>
        <pc:spChg chg="add mod">
          <ac:chgData name="Siegbert Rudolph" userId="2af4d44886c067cc" providerId="LiveId" clId="{A34CF888-8810-48BF-B2F5-37BF6899DD7B}" dt="2020-07-31T11:41:32.033" v="1723" actId="14100"/>
          <ac:spMkLst>
            <pc:docMk/>
            <pc:sldMk cId="2002025253" sldId="456"/>
            <ac:spMk id="54" creationId="{CF1F3D2D-9584-4A30-AEAD-14EEE82D1C83}"/>
          </ac:spMkLst>
        </pc:spChg>
        <pc:spChg chg="add del mod">
          <ac:chgData name="Siegbert Rudolph" userId="2af4d44886c067cc" providerId="LiveId" clId="{A34CF888-8810-48BF-B2F5-37BF6899DD7B}" dt="2020-07-31T11:50:56.511" v="1868" actId="478"/>
          <ac:spMkLst>
            <pc:docMk/>
            <pc:sldMk cId="2002025253" sldId="456"/>
            <ac:spMk id="55" creationId="{42E9427D-9946-4E8F-8E65-FC2F03875EC3}"/>
          </ac:spMkLst>
        </pc:spChg>
        <pc:spChg chg="add mod">
          <ac:chgData name="Siegbert Rudolph" userId="2af4d44886c067cc" providerId="LiveId" clId="{A34CF888-8810-48BF-B2F5-37BF6899DD7B}" dt="2020-07-31T11:51:38.216" v="1877" actId="14100"/>
          <ac:spMkLst>
            <pc:docMk/>
            <pc:sldMk cId="2002025253" sldId="456"/>
            <ac:spMk id="56" creationId="{D950C155-864C-4A74-935F-57D80CCC6FF1}"/>
          </ac:spMkLst>
        </pc:spChg>
        <pc:spChg chg="mod">
          <ac:chgData name="Siegbert Rudolph" userId="2af4d44886c067cc" providerId="LiveId" clId="{A34CF888-8810-48BF-B2F5-37BF6899DD7B}" dt="2020-07-31T11:50:06.177" v="1861" actId="20577"/>
          <ac:spMkLst>
            <pc:docMk/>
            <pc:sldMk cId="2002025253" sldId="456"/>
            <ac:spMk id="131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6:40.681" v="1296" actId="1076"/>
          <ac:spMkLst>
            <pc:docMk/>
            <pc:sldMk cId="2002025253" sldId="456"/>
            <ac:spMk id="145" creationId="{00000000-0000-0000-0000-000000000000}"/>
          </ac:spMkLst>
        </pc:spChg>
        <pc:picChg chg="add del mod">
          <ac:chgData name="Siegbert Rudolph" userId="2af4d44886c067cc" providerId="LiveId" clId="{A34CF888-8810-48BF-B2F5-37BF6899DD7B}" dt="2020-07-31T11:43:06.394" v="1759" actId="478"/>
          <ac:picMkLst>
            <pc:docMk/>
            <pc:sldMk cId="2002025253" sldId="456"/>
            <ac:picMk id="3" creationId="{CAAADFE6-DA1B-4E91-920F-44B74CFDDC55}"/>
          </ac:picMkLst>
        </pc:picChg>
        <pc:picChg chg="add del">
          <ac:chgData name="Siegbert Rudolph" userId="2af4d44886c067cc" providerId="LiveId" clId="{A34CF888-8810-48BF-B2F5-37BF6899DD7B}" dt="2020-07-31T11:45:11.918" v="1768" actId="478"/>
          <ac:picMkLst>
            <pc:docMk/>
            <pc:sldMk cId="2002025253" sldId="456"/>
            <ac:picMk id="3" creationId="{DEEE6D22-94C4-45F4-BADC-0A39F95CF606}"/>
          </ac:picMkLst>
        </pc:picChg>
        <pc:picChg chg="add del">
          <ac:chgData name="Siegbert Rudolph" userId="2af4d44886c067cc" providerId="LiveId" clId="{A34CF888-8810-48BF-B2F5-37BF6899DD7B}" dt="2020-07-31T11:51:03.082" v="1870" actId="478"/>
          <ac:picMkLst>
            <pc:docMk/>
            <pc:sldMk cId="2002025253" sldId="456"/>
            <ac:picMk id="5" creationId="{40025D8A-5109-459C-8E9B-DFB3DCFF5B0B}"/>
          </ac:picMkLst>
        </pc:picChg>
        <pc:picChg chg="del">
          <ac:chgData name="Siegbert Rudolph" userId="2af4d44886c067cc" providerId="LiveId" clId="{A34CF888-8810-48BF-B2F5-37BF6899DD7B}" dt="2020-07-31T11:29:25.250" v="49" actId="478"/>
          <ac:picMkLst>
            <pc:docMk/>
            <pc:sldMk cId="2002025253" sldId="456"/>
            <ac:picMk id="5" creationId="{8AAEB6B6-5376-42F0-86D7-442945E1F866}"/>
          </ac:picMkLst>
        </pc:picChg>
        <pc:picChg chg="add del">
          <ac:chgData name="Siegbert Rudolph" userId="2af4d44886c067cc" providerId="LiveId" clId="{A34CF888-8810-48BF-B2F5-37BF6899DD7B}" dt="2020-07-31T11:43:20.955" v="1761" actId="478"/>
          <ac:picMkLst>
            <pc:docMk/>
            <pc:sldMk cId="2002025253" sldId="456"/>
            <ac:picMk id="6" creationId="{9E02EFF5-4D27-4F01-83ED-2DC3CCA638AE}"/>
          </ac:picMkLst>
        </pc:picChg>
        <pc:picChg chg="add del mod">
          <ac:chgData name="Siegbert Rudolph" userId="2af4d44886c067cc" providerId="LiveId" clId="{A34CF888-8810-48BF-B2F5-37BF6899DD7B}" dt="2020-07-31T11:43:43.377" v="1764" actId="478"/>
          <ac:picMkLst>
            <pc:docMk/>
            <pc:sldMk cId="2002025253" sldId="456"/>
            <ac:picMk id="7" creationId="{D55AA986-C5C5-4053-B46B-DAF8CBA12457}"/>
          </ac:picMkLst>
        </pc:picChg>
        <pc:picChg chg="add del">
          <ac:chgData name="Siegbert Rudolph" userId="2af4d44886c067cc" providerId="LiveId" clId="{A34CF888-8810-48BF-B2F5-37BF6899DD7B}" dt="2020-07-31T11:44:15.243" v="1766" actId="478"/>
          <ac:picMkLst>
            <pc:docMk/>
            <pc:sldMk cId="2002025253" sldId="456"/>
            <ac:picMk id="9" creationId="{680A059A-6C14-4AC4-ADEE-CA3045780BA4}"/>
          </ac:picMkLst>
        </pc:picChg>
      </pc:sldChg>
      <pc:sldChg chg="delSp modSp mod modAnim">
        <pc:chgData name="Siegbert Rudolph" userId="2af4d44886c067cc" providerId="LiveId" clId="{A34CF888-8810-48BF-B2F5-37BF6899DD7B}" dt="2020-07-31T11:52:10.526" v="1878"/>
        <pc:sldMkLst>
          <pc:docMk/>
          <pc:sldMk cId="0" sldId="593"/>
        </pc:sldMkLst>
        <pc:spChg chg="mod">
          <ac:chgData name="Siegbert Rudolph" userId="2af4d44886c067cc" providerId="LiveId" clId="{A34CF888-8810-48BF-B2F5-37BF6899DD7B}" dt="2020-07-31T11:48:34.852" v="1810" actId="1035"/>
          <ac:spMkLst>
            <pc:docMk/>
            <pc:sldMk cId="0" sldId="593"/>
            <ac:spMk id="14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32.821" v="1808" actId="1035"/>
          <ac:spMkLst>
            <pc:docMk/>
            <pc:sldMk cId="0" sldId="593"/>
            <ac:spMk id="15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30.028" v="1806" actId="1035"/>
          <ac:spMkLst>
            <pc:docMk/>
            <pc:sldMk cId="0" sldId="593"/>
            <ac:spMk id="16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37.886" v="1811" actId="1035"/>
          <ac:spMkLst>
            <pc:docMk/>
            <pc:sldMk cId="0" sldId="593"/>
            <ac:spMk id="17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41.542" v="1813" actId="1035"/>
          <ac:spMkLst>
            <pc:docMk/>
            <pc:sldMk cId="0" sldId="593"/>
            <ac:spMk id="18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47.188" v="1816" actId="1036"/>
          <ac:spMkLst>
            <pc:docMk/>
            <pc:sldMk cId="0" sldId="593"/>
            <ac:spMk id="19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51.542" v="1820" actId="1035"/>
          <ac:spMkLst>
            <pc:docMk/>
            <pc:sldMk cId="0" sldId="593"/>
            <ac:spMk id="20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8.624" v="1804" actId="113"/>
          <ac:spMkLst>
            <pc:docMk/>
            <pc:sldMk cId="0" sldId="593"/>
            <ac:spMk id="26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5.482" v="1803" actId="113"/>
          <ac:spMkLst>
            <pc:docMk/>
            <pc:sldMk cId="0" sldId="593"/>
            <ac:spMk id="27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5.482" v="1803" actId="113"/>
          <ac:spMkLst>
            <pc:docMk/>
            <pc:sldMk cId="0" sldId="593"/>
            <ac:spMk id="28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5.482" v="1803" actId="113"/>
          <ac:spMkLst>
            <pc:docMk/>
            <pc:sldMk cId="0" sldId="593"/>
            <ac:spMk id="29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5.482" v="1803" actId="113"/>
          <ac:spMkLst>
            <pc:docMk/>
            <pc:sldMk cId="0" sldId="593"/>
            <ac:spMk id="30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5.482" v="1803" actId="113"/>
          <ac:spMkLst>
            <pc:docMk/>
            <pc:sldMk cId="0" sldId="593"/>
            <ac:spMk id="31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5.482" v="1803" actId="113"/>
          <ac:spMkLst>
            <pc:docMk/>
            <pc:sldMk cId="0" sldId="593"/>
            <ac:spMk id="32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5.482" v="1803" actId="113"/>
          <ac:spMkLst>
            <pc:docMk/>
            <pc:sldMk cId="0" sldId="593"/>
            <ac:spMk id="33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15.482" v="1803" actId="113"/>
          <ac:spMkLst>
            <pc:docMk/>
            <pc:sldMk cId="0" sldId="593"/>
            <ac:spMk id="35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34.852" v="1810" actId="1035"/>
          <ac:spMkLst>
            <pc:docMk/>
            <pc:sldMk cId="0" sldId="593"/>
            <ac:spMk id="41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32.821" v="1808" actId="1035"/>
          <ac:spMkLst>
            <pc:docMk/>
            <pc:sldMk cId="0" sldId="593"/>
            <ac:spMk id="42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30.028" v="1806" actId="1035"/>
          <ac:spMkLst>
            <pc:docMk/>
            <pc:sldMk cId="0" sldId="593"/>
            <ac:spMk id="43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37.886" v="1811" actId="1035"/>
          <ac:spMkLst>
            <pc:docMk/>
            <pc:sldMk cId="0" sldId="593"/>
            <ac:spMk id="44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41.542" v="1813" actId="1035"/>
          <ac:spMkLst>
            <pc:docMk/>
            <pc:sldMk cId="0" sldId="593"/>
            <ac:spMk id="45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47.188" v="1816" actId="1036"/>
          <ac:spMkLst>
            <pc:docMk/>
            <pc:sldMk cId="0" sldId="593"/>
            <ac:spMk id="46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8:51.542" v="1820" actId="1035"/>
          <ac:spMkLst>
            <pc:docMk/>
            <pc:sldMk cId="0" sldId="593"/>
            <ac:spMk id="47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6:40.504" v="1786" actId="1036"/>
          <ac:spMkLst>
            <pc:docMk/>
            <pc:sldMk cId="0" sldId="593"/>
            <ac:spMk id="71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6:40.504" v="1786" actId="1036"/>
          <ac:spMkLst>
            <pc:docMk/>
            <pc:sldMk cId="0" sldId="593"/>
            <ac:spMk id="72" creationId="{00000000-0000-0000-0000-000000000000}"/>
          </ac:spMkLst>
        </pc:spChg>
        <pc:spChg chg="del">
          <ac:chgData name="Siegbert Rudolph" userId="2af4d44886c067cc" providerId="LiveId" clId="{A34CF888-8810-48BF-B2F5-37BF6899DD7B}" dt="2020-07-31T11:49:19.002" v="1835" actId="478"/>
          <ac:spMkLst>
            <pc:docMk/>
            <pc:sldMk cId="0" sldId="593"/>
            <ac:spMk id="77" creationId="{00000000-0000-0000-0000-000000000000}"/>
          </ac:spMkLst>
        </pc:spChg>
        <pc:spChg chg="del">
          <ac:chgData name="Siegbert Rudolph" userId="2af4d44886c067cc" providerId="LiveId" clId="{A34CF888-8810-48BF-B2F5-37BF6899DD7B}" dt="2020-07-31T11:26:00.218" v="2" actId="478"/>
          <ac:spMkLst>
            <pc:docMk/>
            <pc:sldMk cId="0" sldId="593"/>
            <ac:spMk id="78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49:16.385" v="1834" actId="255"/>
          <ac:spMkLst>
            <pc:docMk/>
            <pc:sldMk cId="0" sldId="593"/>
            <ac:spMk id="20482" creationId="{00000000-0000-0000-0000-000000000000}"/>
          </ac:spMkLst>
        </pc:spChg>
        <pc:picChg chg="del">
          <ac:chgData name="Siegbert Rudolph" userId="2af4d44886c067cc" providerId="LiveId" clId="{A34CF888-8810-48BF-B2F5-37BF6899DD7B}" dt="2020-07-31T11:27:47.024" v="48" actId="478"/>
          <ac:picMkLst>
            <pc:docMk/>
            <pc:sldMk cId="0" sldId="593"/>
            <ac:picMk id="3" creationId="{00000000-0000-0000-0000-000000000000}"/>
          </ac:picMkLst>
        </pc:picChg>
      </pc:sldChg>
      <pc:sldChg chg="addSp modSp mod">
        <pc:chgData name="Siegbert Rudolph" userId="2af4d44886c067cc" providerId="LiveId" clId="{A34CF888-8810-48BF-B2F5-37BF6899DD7B}" dt="2020-07-31T11:49:34.814" v="1856" actId="20577"/>
        <pc:sldMkLst>
          <pc:docMk/>
          <pc:sldMk cId="0" sldId="619"/>
        </pc:sldMkLst>
        <pc:spChg chg="add mod">
          <ac:chgData name="Siegbert Rudolph" userId="2af4d44886c067cc" providerId="LiveId" clId="{A34CF888-8810-48BF-B2F5-37BF6899DD7B}" dt="2020-07-31T11:49:34.814" v="1856" actId="20577"/>
          <ac:spMkLst>
            <pc:docMk/>
            <pc:sldMk cId="0" sldId="619"/>
            <ac:spMk id="9" creationId="{5AB02B59-C8DE-47FA-992F-8A4D4466F7AC}"/>
          </ac:spMkLst>
        </pc:spChg>
      </pc:sldChg>
      <pc:sldChg chg="addSp delSp modSp del mod">
        <pc:chgData name="Siegbert Rudolph" userId="2af4d44886c067cc" providerId="LiveId" clId="{A34CF888-8810-48BF-B2F5-37BF6899DD7B}" dt="2020-07-31T11:46:35.286" v="1775" actId="47"/>
        <pc:sldMkLst>
          <pc:docMk/>
          <pc:sldMk cId="3578092897" sldId="623"/>
        </pc:sldMkLst>
        <pc:spChg chg="mod">
          <ac:chgData name="Siegbert Rudolph" userId="2af4d44886c067cc" providerId="LiveId" clId="{A34CF888-8810-48BF-B2F5-37BF6899DD7B}" dt="2020-07-31T11:35:16.471" v="1135"/>
          <ac:spMkLst>
            <pc:docMk/>
            <pc:sldMk cId="3578092897" sldId="623"/>
            <ac:spMk id="17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5:16.471" v="1134"/>
          <ac:spMkLst>
            <pc:docMk/>
            <pc:sldMk cId="3578092897" sldId="623"/>
            <ac:spMk id="19" creationId="{00000000-0000-0000-0000-000000000000}"/>
          </ac:spMkLst>
        </pc:spChg>
        <pc:spChg chg="add del mod">
          <ac:chgData name="Siegbert Rudolph" userId="2af4d44886c067cc" providerId="LiveId" clId="{A34CF888-8810-48BF-B2F5-37BF6899DD7B}" dt="2020-07-31T11:35:17.951" v="1137"/>
          <ac:spMkLst>
            <pc:docMk/>
            <pc:sldMk cId="3578092897" sldId="623"/>
            <ac:spMk id="20" creationId="{3C93FBB8-3328-4932-BE85-CD592977579F}"/>
          </ac:spMkLst>
        </pc:spChg>
        <pc:spChg chg="mod">
          <ac:chgData name="Siegbert Rudolph" userId="2af4d44886c067cc" providerId="LiveId" clId="{A34CF888-8810-48BF-B2F5-37BF6899DD7B}" dt="2020-07-31T11:35:17.960" v="1152"/>
          <ac:spMkLst>
            <pc:docMk/>
            <pc:sldMk cId="3578092897" sldId="623"/>
            <ac:spMk id="22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5:24.233" v="1202"/>
          <ac:spMkLst>
            <pc:docMk/>
            <pc:sldMk cId="3578092897" sldId="623"/>
            <ac:spMk id="70" creationId="{00000000-0000-0000-0000-000000000000}"/>
          </ac:spMkLst>
        </pc:spChg>
        <pc:spChg chg="add del mod">
          <ac:chgData name="Siegbert Rudolph" userId="2af4d44886c067cc" providerId="LiveId" clId="{A34CF888-8810-48BF-B2F5-37BF6899DD7B}" dt="2020-07-31T11:35:27.212" v="1222"/>
          <ac:spMkLst>
            <pc:docMk/>
            <pc:sldMk cId="3578092897" sldId="623"/>
            <ac:spMk id="71" creationId="{3737D52D-78A5-4EEC-92F1-E0E6CEC7FBD2}"/>
          </ac:spMkLst>
        </pc:spChg>
        <pc:spChg chg="mod">
          <ac:chgData name="Siegbert Rudolph" userId="2af4d44886c067cc" providerId="LiveId" clId="{A34CF888-8810-48BF-B2F5-37BF6899DD7B}" dt="2020-07-31T11:35:25.383" v="1220"/>
          <ac:spMkLst>
            <pc:docMk/>
            <pc:sldMk cId="3578092897" sldId="623"/>
            <ac:spMk id="73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5:25.383" v="1219"/>
          <ac:spMkLst>
            <pc:docMk/>
            <pc:sldMk cId="3578092897" sldId="623"/>
            <ac:spMk id="79" creationId="{00000000-0000-0000-0000-000000000000}"/>
          </ac:spMkLst>
        </pc:spChg>
        <pc:spChg chg="add del mod">
          <ac:chgData name="Siegbert Rudolph" userId="2af4d44886c067cc" providerId="LiveId" clId="{A34CF888-8810-48BF-B2F5-37BF6899DD7B}" dt="2020-07-31T11:35:28.670" v="1239"/>
          <ac:spMkLst>
            <pc:docMk/>
            <pc:sldMk cId="3578092897" sldId="623"/>
            <ac:spMk id="80" creationId="{EA31B48F-D7F4-4CDF-93C4-82BF3BAD4CEF}"/>
          </ac:spMkLst>
        </pc:spChg>
        <pc:spChg chg="mod">
          <ac:chgData name="Siegbert Rudolph" userId="2af4d44886c067cc" providerId="LiveId" clId="{A34CF888-8810-48BF-B2F5-37BF6899DD7B}" dt="2020-07-31T11:35:27.222" v="1237"/>
          <ac:spMkLst>
            <pc:docMk/>
            <pc:sldMk cId="3578092897" sldId="623"/>
            <ac:spMk id="84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5:27.221" v="1236"/>
          <ac:spMkLst>
            <pc:docMk/>
            <pc:sldMk cId="3578092897" sldId="623"/>
            <ac:spMk id="87" creationId="{00000000-0000-0000-0000-000000000000}"/>
          </ac:spMkLst>
        </pc:spChg>
        <pc:spChg chg="add del mod">
          <ac:chgData name="Siegbert Rudolph" userId="2af4d44886c067cc" providerId="LiveId" clId="{A34CF888-8810-48BF-B2F5-37BF6899DD7B}" dt="2020-07-31T11:35:31.758" v="1256"/>
          <ac:spMkLst>
            <pc:docMk/>
            <pc:sldMk cId="3578092897" sldId="623"/>
            <ac:spMk id="88" creationId="{26E347A7-325F-4921-A0E4-27B410904CF0}"/>
          </ac:spMkLst>
        </pc:spChg>
        <pc:spChg chg="mod">
          <ac:chgData name="Siegbert Rudolph" userId="2af4d44886c067cc" providerId="LiveId" clId="{A34CF888-8810-48BF-B2F5-37BF6899DD7B}" dt="2020-07-31T11:35:28.680" v="1254"/>
          <ac:spMkLst>
            <pc:docMk/>
            <pc:sldMk cId="3578092897" sldId="623"/>
            <ac:spMk id="92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5:28.680" v="1253"/>
          <ac:spMkLst>
            <pc:docMk/>
            <pc:sldMk cId="3578092897" sldId="623"/>
            <ac:spMk id="94" creationId="{00000000-0000-0000-0000-000000000000}"/>
          </ac:spMkLst>
        </pc:spChg>
        <pc:spChg chg="add del mod">
          <ac:chgData name="Siegbert Rudolph" userId="2af4d44886c067cc" providerId="LiveId" clId="{A34CF888-8810-48BF-B2F5-37BF6899DD7B}" dt="2020-07-31T11:35:34.892" v="1265"/>
          <ac:spMkLst>
            <pc:docMk/>
            <pc:sldMk cId="3578092897" sldId="623"/>
            <ac:spMk id="95" creationId="{3ACE9976-BC84-48A2-91B2-3A1CE4A12F9E}"/>
          </ac:spMkLst>
        </pc:spChg>
        <pc:spChg chg="mod">
          <ac:chgData name="Siegbert Rudolph" userId="2af4d44886c067cc" providerId="LiveId" clId="{A34CF888-8810-48BF-B2F5-37BF6899DD7B}" dt="2020-07-31T11:35:34.901" v="1280"/>
          <ac:spMkLst>
            <pc:docMk/>
            <pc:sldMk cId="3578092897" sldId="623"/>
            <ac:spMk id="141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5:34.901" v="1279"/>
          <ac:spMkLst>
            <pc:docMk/>
            <pc:sldMk cId="3578092897" sldId="623"/>
            <ac:spMk id="142" creationId="{00000000-0000-0000-0000-000000000000}"/>
          </ac:spMkLst>
        </pc:spChg>
        <pc:spChg chg="add mod">
          <ac:chgData name="Siegbert Rudolph" userId="2af4d44886c067cc" providerId="LiveId" clId="{A34CF888-8810-48BF-B2F5-37BF6899DD7B}" dt="2020-07-31T11:35:34.899" v="1276" actId="947"/>
          <ac:spMkLst>
            <pc:docMk/>
            <pc:sldMk cId="3578092897" sldId="623"/>
            <ac:spMk id="143" creationId="{22A1FBE0-2492-4626-8464-F10944723AA4}"/>
          </ac:spMkLst>
        </pc:spChg>
        <pc:spChg chg="mod">
          <ac:chgData name="Siegbert Rudolph" userId="2af4d44886c067cc" providerId="LiveId" clId="{A34CF888-8810-48BF-B2F5-37BF6899DD7B}" dt="2020-07-31T11:35:17.960" v="1151"/>
          <ac:spMkLst>
            <pc:docMk/>
            <pc:sldMk cId="3578092897" sldId="623"/>
            <ac:spMk id="28678" creationId="{00000000-0000-0000-0000-000000000000}"/>
          </ac:spMkLst>
        </pc:spChg>
        <pc:spChg chg="add del mod">
          <ac:chgData name="Siegbert Rudolph" userId="2af4d44886c067cc" providerId="LiveId" clId="{A34CF888-8810-48BF-B2F5-37BF6899DD7B}" dt="2020-07-31T11:35:20.296" v="1154"/>
          <ac:spMkLst>
            <pc:docMk/>
            <pc:sldMk cId="3578092897" sldId="623"/>
            <ac:spMk id="28679" creationId="{4A83961A-A82B-4D1E-A13A-110E219BD6B1}"/>
          </ac:spMkLst>
        </pc:spChg>
        <pc:spChg chg="add del mod">
          <ac:chgData name="Siegbert Rudolph" userId="2af4d44886c067cc" providerId="LiveId" clId="{A34CF888-8810-48BF-B2F5-37BF6899DD7B}" dt="2020-07-31T11:35:21.832" v="1171"/>
          <ac:spMkLst>
            <pc:docMk/>
            <pc:sldMk cId="3578092897" sldId="623"/>
            <ac:spMk id="28680" creationId="{EB676CB4-F197-4435-9A3C-546FCF2D34B4}"/>
          </ac:spMkLst>
        </pc:spChg>
        <pc:spChg chg="mod">
          <ac:chgData name="Siegbert Rudolph" userId="2af4d44886c067cc" providerId="LiveId" clId="{A34CF888-8810-48BF-B2F5-37BF6899DD7B}" dt="2020-07-31T11:35:20.305" v="1169"/>
          <ac:spMkLst>
            <pc:docMk/>
            <pc:sldMk cId="3578092897" sldId="623"/>
            <ac:spMk id="28687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5:20.305" v="1168"/>
          <ac:spMkLst>
            <pc:docMk/>
            <pc:sldMk cId="3578092897" sldId="623"/>
            <ac:spMk id="28689" creationId="{00000000-0000-0000-0000-000000000000}"/>
          </ac:spMkLst>
        </pc:spChg>
        <pc:spChg chg="add del mod">
          <ac:chgData name="Siegbert Rudolph" userId="2af4d44886c067cc" providerId="LiveId" clId="{A34CF888-8810-48BF-B2F5-37BF6899DD7B}" dt="2020-07-31T11:35:24.224" v="1188"/>
          <ac:spMkLst>
            <pc:docMk/>
            <pc:sldMk cId="3578092897" sldId="623"/>
            <ac:spMk id="28690" creationId="{3A369BB4-5475-4D1B-BA9E-E41669003226}"/>
          </ac:spMkLst>
        </pc:spChg>
        <pc:spChg chg="mod">
          <ac:chgData name="Siegbert Rudolph" userId="2af4d44886c067cc" providerId="LiveId" clId="{A34CF888-8810-48BF-B2F5-37BF6899DD7B}" dt="2020-07-31T11:35:21.842" v="1186"/>
          <ac:spMkLst>
            <pc:docMk/>
            <pc:sldMk cId="3578092897" sldId="623"/>
            <ac:spMk id="28693" creationId="{00000000-0000-0000-0000-000000000000}"/>
          </ac:spMkLst>
        </pc:spChg>
        <pc:spChg chg="mod">
          <ac:chgData name="Siegbert Rudolph" userId="2af4d44886c067cc" providerId="LiveId" clId="{A34CF888-8810-48BF-B2F5-37BF6899DD7B}" dt="2020-07-31T11:35:21.841" v="1185"/>
          <ac:spMkLst>
            <pc:docMk/>
            <pc:sldMk cId="3578092897" sldId="623"/>
            <ac:spMk id="28699" creationId="{00000000-0000-0000-0000-000000000000}"/>
          </ac:spMkLst>
        </pc:spChg>
        <pc:spChg chg="add del mod">
          <ac:chgData name="Siegbert Rudolph" userId="2af4d44886c067cc" providerId="LiveId" clId="{A34CF888-8810-48BF-B2F5-37BF6899DD7B}" dt="2020-07-31T11:35:25.375" v="1205"/>
          <ac:spMkLst>
            <pc:docMk/>
            <pc:sldMk cId="3578092897" sldId="623"/>
            <ac:spMk id="28700" creationId="{D1C6ADC8-F98C-46D3-9354-E68E31FF1E65}"/>
          </ac:spMkLst>
        </pc:spChg>
        <pc:spChg chg="mod">
          <ac:chgData name="Siegbert Rudolph" userId="2af4d44886c067cc" providerId="LiveId" clId="{A34CF888-8810-48BF-B2F5-37BF6899DD7B}" dt="2020-07-31T11:35:24.234" v="1203"/>
          <ac:spMkLst>
            <pc:docMk/>
            <pc:sldMk cId="3578092897" sldId="623"/>
            <ac:spMk id="28702" creationId="{00000000-0000-0000-0000-000000000000}"/>
          </ac:spMkLst>
        </pc:spChg>
        <pc:picChg chg="del">
          <ac:chgData name="Siegbert Rudolph" userId="2af4d44886c067cc" providerId="LiveId" clId="{A34CF888-8810-48BF-B2F5-37BF6899DD7B}" dt="2020-07-31T11:27:40.895" v="47" actId="478"/>
          <ac:picMkLst>
            <pc:docMk/>
            <pc:sldMk cId="3578092897" sldId="623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149" y="4718966"/>
            <a:ext cx="5442807" cy="38598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9445FE-2466-4F0A-8827-5FAB81FFF6F1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19" name="Textfeld 4">
            <a:extLst>
              <a:ext uri="{FF2B5EF4-FFF2-40B4-BE49-F238E27FC236}">
                <a16:creationId xmlns:a16="http://schemas.microsoft.com/office/drawing/2014/main" id="{CFF76DCE-12E6-4DA4-B9F0-AC122A89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1" name="Textfeld 10">
            <a:extLst>
              <a:ext uri="{FF2B5EF4-FFF2-40B4-BE49-F238E27FC236}">
                <a16:creationId xmlns:a16="http://schemas.microsoft.com/office/drawing/2014/main" id="{980E5F40-2B18-40AA-A7B3-FC504B23C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29835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Mutige Katze</a:t>
            </a: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E381FE6C-F960-41FC-9C17-55C3A7D3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33093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Hallo Welt, Domino Verlag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6FCE740-DB54-42FA-AD8C-BF7EF7FD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393466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2849812-F015-58DB-ABF8-4FDD2B6E8060}"/>
              </a:ext>
            </a:extLst>
          </p:cNvPr>
          <p:cNvSpPr txBox="1"/>
          <p:nvPr/>
        </p:nvSpPr>
        <p:spPr>
          <a:xfrm>
            <a:off x="190500" y="6724134"/>
            <a:ext cx="425308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Mutige Katze.pptx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Mutige Katze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In den USA rettete eine Katze einen kleinen Jungen vor einem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gutmütigen Hund. Der vierzigjährige Jeremy fuhr mit seinem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Roller vor dem Haus seiner Eltern auf und an, als er von einem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Hund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angefallen wurde. Der Hund verschluckte sich im Bein 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Jungen. Plötzlich kroch die kleine Katze der Familie heran. Sie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hüpfte den großen Hund zweimal an. Der Hund ergriff später die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Flucht. Jeremys Bein musste gestrickt werden. Die kleine Katze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Tar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 hat mit ihrem mutigen Einsatz Schlimmeres ermöglicht.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                                             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161739" y="2153317"/>
            <a:ext cx="14350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161739" y="2178263"/>
            <a:ext cx="143500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472140" y="1876762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aggressiven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2880084" y="2170573"/>
            <a:ext cx="171536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2867254" y="2195519"/>
            <a:ext cx="158080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519212" y="2236802"/>
            <a:ext cx="1431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vierjährige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5078524" y="2699333"/>
            <a:ext cx="34821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5076056" y="2724279"/>
            <a:ext cx="32089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510886" y="2651156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4163398" y="3240228"/>
            <a:ext cx="164088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4211961" y="3265174"/>
            <a:ext cx="151216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999529" y="3184798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verbiss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2259760" y="3760808"/>
            <a:ext cx="73734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2308322" y="3785754"/>
            <a:ext cx="67950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8071663" y="3717032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schoss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114220" y="4277757"/>
            <a:ext cx="93975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190500" y="4302703"/>
            <a:ext cx="86603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999529" y="4149080"/>
            <a:ext cx="973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sprang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6428950" y="4293096"/>
            <a:ext cx="87607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6477513" y="4318042"/>
            <a:ext cx="80734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8113341" y="4437112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sofort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3563888" y="4853821"/>
            <a:ext cx="116192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3612451" y="4878767"/>
            <a:ext cx="107077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7667625" y="4829090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genäht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038C95C6-11BD-4EFF-8660-E8897136CFCD}"/>
              </a:ext>
            </a:extLst>
          </p:cNvPr>
          <p:cNvSpPr/>
          <p:nvPr/>
        </p:nvSpPr>
        <p:spPr>
          <a:xfrm>
            <a:off x="5796136" y="5335814"/>
            <a:ext cx="143180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3085AE52-FA58-4C69-B290-CA2415E002CA}"/>
              </a:ext>
            </a:extLst>
          </p:cNvPr>
          <p:cNvSpPr/>
          <p:nvPr/>
        </p:nvSpPr>
        <p:spPr>
          <a:xfrm>
            <a:off x="5844698" y="5360760"/>
            <a:ext cx="131948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CF1F3D2D-9584-4A30-AEAD-14EEE82D1C83}"/>
              </a:ext>
            </a:extLst>
          </p:cNvPr>
          <p:cNvSpPr txBox="1"/>
          <p:nvPr/>
        </p:nvSpPr>
        <p:spPr>
          <a:xfrm>
            <a:off x="7519212" y="5311083"/>
            <a:ext cx="1463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verhindert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950C155-864C-4A74-935F-57D80CCC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86" y="1086702"/>
            <a:ext cx="8908794" cy="470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Mutige Katze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In den USA rettete eine Katze einen kleinen Jungen vor einem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gutmütigen Hund. Der vierzigjährige Jeremy fuhr mit seinem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Roller vor dem Haus seiner Eltern auf und an, als er von einem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Hund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angefallen wurde. Der Hund verschluckte sich im Bein 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Jungen. Plötzlich kroch die kleine Katze der Familie heran. Sie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hüpfte den großen Hund zweimal an. Der Hund ergriff später die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Flucht. Jeremys Bein musste gestrickt werden. Die kleine Katze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Tar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 hat mit ihrem mutigen Einsatz Schlimmeres ermöglicht.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                                            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EF03FAB-6ACE-8F83-587B-E1151A303E9A}"/>
              </a:ext>
            </a:extLst>
          </p:cNvPr>
          <p:cNvSpPr txBox="1"/>
          <p:nvPr/>
        </p:nvSpPr>
        <p:spPr>
          <a:xfrm>
            <a:off x="190500" y="6724134"/>
            <a:ext cx="425308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Mutige Katze.pptx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9" grpId="0" animBg="1"/>
      <p:bldP spid="40" grpId="0" animBg="1"/>
      <p:bldP spid="41" grpId="0"/>
      <p:bldP spid="52" grpId="0" animBg="1"/>
      <p:bldP spid="53" grpId="0" animBg="1"/>
      <p:bldP spid="54" grpId="0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175721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Schnell lesen</a:t>
            </a:r>
          </a:p>
        </p:txBody>
      </p:sp>
      <p:sp>
        <p:nvSpPr>
          <p:cNvPr id="13" name="Ellipse 12"/>
          <p:cNvSpPr/>
          <p:nvPr/>
        </p:nvSpPr>
        <p:spPr>
          <a:xfrm>
            <a:off x="276225" y="11080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276225" y="148478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276225" y="220486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276225" y="357301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276225" y="393305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76225" y="434134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276225" y="47539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276225" y="515719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412750" y="989013"/>
            <a:ext cx="19431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1" i="1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Mutige Katze</a:t>
            </a:r>
            <a:endParaRPr lang="de-DE" sz="2000" b="1" i="1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23863" y="1393804"/>
            <a:ext cx="66062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In den USA rettete eine Katze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einen kleinen Jungen vor einem aggressiven Hund.</a:t>
            </a:r>
            <a:endParaRPr lang="de-D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423863" y="2108230"/>
            <a:ext cx="54040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vierjährige Jeremy fuhr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mit seinem Roller vor dem Haus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seiner Eltern auf und ab,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er von einem Hund angefallen wurde.</a:t>
            </a:r>
            <a:endParaRPr lang="de-D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23863" y="3438209"/>
            <a:ext cx="5398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Tier verbiss sich im Bein des Jungen.</a:t>
            </a:r>
            <a:endParaRPr lang="de-D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423863" y="3843000"/>
            <a:ext cx="67714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Plötzlich schoss die kleine Katze der Familie heran.</a:t>
            </a:r>
            <a:endParaRPr lang="de-D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423863" y="4247791"/>
            <a:ext cx="553549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Sie sprang den großen Hund zweimal an.</a:t>
            </a:r>
            <a:endParaRPr lang="de-D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423863" y="4652582"/>
            <a:ext cx="45752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Hund ergriff sofort die Flucht.</a:t>
            </a:r>
            <a:endParaRPr lang="de-D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423863" y="5057373"/>
            <a:ext cx="4900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Jeremys Bein musste genäht werden.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423863" y="5469088"/>
            <a:ext cx="7180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kleine Katze Tara hat mit ihrem mutigen Einsatz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Schlimmeres verhindert.</a:t>
            </a:r>
            <a:endParaRPr lang="de-D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77813" y="110807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277813" y="148478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277813" y="2204864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277813" y="357301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277813" y="3933056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277813" y="4341344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277813" y="4753971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277813" y="515719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1" name="Ellipse 70"/>
          <p:cNvSpPr/>
          <p:nvPr/>
        </p:nvSpPr>
        <p:spPr>
          <a:xfrm>
            <a:off x="276225" y="557227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2" name="Ellipse 71"/>
          <p:cNvSpPr/>
          <p:nvPr/>
        </p:nvSpPr>
        <p:spPr>
          <a:xfrm>
            <a:off x="277813" y="5572275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480BA95-54C8-897B-BD62-44380BADEF1C}"/>
              </a:ext>
            </a:extLst>
          </p:cNvPr>
          <p:cNvSpPr txBox="1"/>
          <p:nvPr/>
        </p:nvSpPr>
        <p:spPr>
          <a:xfrm>
            <a:off x="190500" y="6724134"/>
            <a:ext cx="425308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Mutige Katze.pptx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4" name="Rechteck 13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9" name="Textfeld 4">
            <a:extLst>
              <a:ext uri="{FF2B5EF4-FFF2-40B4-BE49-F238E27FC236}">
                <a16:creationId xmlns:a16="http://schemas.microsoft.com/office/drawing/2014/main" id="{5AB02B59-C8DE-47FA-992F-8A4D4466F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Üben macht gescheit!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F4C6A35-3EB2-60BE-242B-7136B92C3A70}"/>
              </a:ext>
            </a:extLst>
          </p:cNvPr>
          <p:cNvSpPr txBox="1"/>
          <p:nvPr/>
        </p:nvSpPr>
        <p:spPr>
          <a:xfrm>
            <a:off x="190500" y="6724134"/>
            <a:ext cx="425308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Mutige Katze.pptx - Seite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508</Words>
  <Application>Microsoft Office PowerPoint</Application>
  <PresentationFormat>Bildschirmpräsentation (4:3)</PresentationFormat>
  <Paragraphs>79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798</cp:revision>
  <cp:lastPrinted>2020-07-31T11:35:48Z</cp:lastPrinted>
  <dcterms:created xsi:type="dcterms:W3CDTF">2012-08-26T07:44:46Z</dcterms:created>
  <dcterms:modified xsi:type="dcterms:W3CDTF">2022-07-08T15:43:11Z</dcterms:modified>
</cp:coreProperties>
</file>