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20" r:id="rId2"/>
    <p:sldMasterId id="2147483708" r:id="rId3"/>
    <p:sldMasterId id="2147483696" r:id="rId4"/>
    <p:sldMasterId id="2147483684" r:id="rId5"/>
    <p:sldMasterId id="2147483672" r:id="rId6"/>
    <p:sldMasterId id="2147483660" r:id="rId7"/>
  </p:sldMasterIdLst>
  <p:notesMasterIdLst>
    <p:notesMasterId r:id="rId12"/>
  </p:notesMasterIdLst>
  <p:sldIdLst>
    <p:sldId id="620" r:id="rId8"/>
    <p:sldId id="456" r:id="rId9"/>
    <p:sldId id="593" r:id="rId10"/>
    <p:sldId id="619" r:id="rId11"/>
  </p:sldIdLst>
  <p:sldSz cx="9144000" cy="6858000" type="screen4x3"/>
  <p:notesSz cx="6735763" cy="9866313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C0"/>
    <a:srgbClr val="00F62F"/>
    <a:srgbClr val="F60000"/>
    <a:srgbClr val="98B5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510" autoAdjust="0"/>
    <p:restoredTop sz="94692" autoAdjust="0"/>
  </p:normalViewPr>
  <p:slideViewPr>
    <p:cSldViewPr>
      <p:cViewPr varScale="1">
        <p:scale>
          <a:sx n="64" d="100"/>
          <a:sy n="64" d="100"/>
        </p:scale>
        <p:origin x="93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3378" y="-108"/>
      </p:cViewPr>
      <p:guideLst>
        <p:guide orient="horz" pos="3108"/>
        <p:guide pos="212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egbert Rudolph" userId="2af4d44886c067cc" providerId="LiveId" clId="{92E76CB2-CBA1-4F02-B8DF-F09576D238CC}"/>
    <pc:docChg chg="custSel delSld modSld">
      <pc:chgData name="Siegbert Rudolph" userId="2af4d44886c067cc" providerId="LiveId" clId="{92E76CB2-CBA1-4F02-B8DF-F09576D238CC}" dt="2021-06-22T16:14:48.709" v="81" actId="1076"/>
      <pc:docMkLst>
        <pc:docMk/>
      </pc:docMkLst>
      <pc:sldChg chg="del">
        <pc:chgData name="Siegbert Rudolph" userId="2af4d44886c067cc" providerId="LiveId" clId="{92E76CB2-CBA1-4F02-B8DF-F09576D238CC}" dt="2021-06-22T13:46:46.417" v="57" actId="47"/>
        <pc:sldMkLst>
          <pc:docMk/>
          <pc:sldMk cId="0" sldId="444"/>
        </pc:sldMkLst>
      </pc:sldChg>
      <pc:sldChg chg="delSp modSp mod">
        <pc:chgData name="Siegbert Rudolph" userId="2af4d44886c067cc" providerId="LiveId" clId="{92E76CB2-CBA1-4F02-B8DF-F09576D238CC}" dt="2021-06-22T16:14:48.694" v="69" actId="1076"/>
        <pc:sldMkLst>
          <pc:docMk/>
          <pc:sldMk cId="2002025253" sldId="456"/>
        </pc:sldMkLst>
        <pc:spChg chg="del">
          <ac:chgData name="Siegbert Rudolph" userId="2af4d44886c067cc" providerId="LiveId" clId="{92E76CB2-CBA1-4F02-B8DF-F09576D238CC}" dt="2021-06-22T16:14:48.694" v="64" actId="478"/>
          <ac:spMkLst>
            <pc:docMk/>
            <pc:sldMk cId="2002025253" sldId="456"/>
            <ac:spMk id="3" creationId="{6CCC7672-6302-49F0-8EAA-7925A6807E67}"/>
          </ac:spMkLst>
        </pc:spChg>
        <pc:spChg chg="mod">
          <ac:chgData name="Siegbert Rudolph" userId="2af4d44886c067cc" providerId="LiveId" clId="{92E76CB2-CBA1-4F02-B8DF-F09576D238CC}" dt="2021-06-22T16:14:48.694" v="69" actId="1076"/>
          <ac:spMkLst>
            <pc:docMk/>
            <pc:sldMk cId="2002025253" sldId="456"/>
            <ac:spMk id="4" creationId="{06E736DC-8B4A-4B79-AC14-CA28C66117CF}"/>
          </ac:spMkLst>
        </pc:spChg>
      </pc:sldChg>
      <pc:sldChg chg="delSp modSp mod">
        <pc:chgData name="Siegbert Rudolph" userId="2af4d44886c067cc" providerId="LiveId" clId="{92E76CB2-CBA1-4F02-B8DF-F09576D238CC}" dt="2021-06-22T16:14:48.709" v="75" actId="1076"/>
        <pc:sldMkLst>
          <pc:docMk/>
          <pc:sldMk cId="0" sldId="593"/>
        </pc:sldMkLst>
        <pc:spChg chg="mod">
          <ac:chgData name="Siegbert Rudolph" userId="2af4d44886c067cc" providerId="LiveId" clId="{92E76CB2-CBA1-4F02-B8DF-F09576D238CC}" dt="2021-06-22T16:14:48.709" v="75" actId="1076"/>
          <ac:spMkLst>
            <pc:docMk/>
            <pc:sldMk cId="0" sldId="593"/>
            <ac:spMk id="2" creationId="{11764D2E-5785-4022-A212-A0F846A070AB}"/>
          </ac:spMkLst>
        </pc:spChg>
        <pc:spChg chg="del">
          <ac:chgData name="Siegbert Rudolph" userId="2af4d44886c067cc" providerId="LiveId" clId="{92E76CB2-CBA1-4F02-B8DF-F09576D238CC}" dt="2021-06-22T16:14:48.694" v="70" actId="478"/>
          <ac:spMkLst>
            <pc:docMk/>
            <pc:sldMk cId="0" sldId="593"/>
            <ac:spMk id="3" creationId="{DF1EC3E9-EEAD-4DA4-BE54-1F16F88C2157}"/>
          </ac:spMkLst>
        </pc:spChg>
      </pc:sldChg>
      <pc:sldChg chg="delSp modSp mod">
        <pc:chgData name="Siegbert Rudolph" userId="2af4d44886c067cc" providerId="LiveId" clId="{92E76CB2-CBA1-4F02-B8DF-F09576D238CC}" dt="2021-06-22T16:14:48.709" v="81" actId="1076"/>
        <pc:sldMkLst>
          <pc:docMk/>
          <pc:sldMk cId="0" sldId="619"/>
        </pc:sldMkLst>
        <pc:spChg chg="mod">
          <ac:chgData name="Siegbert Rudolph" userId="2af4d44886c067cc" providerId="LiveId" clId="{92E76CB2-CBA1-4F02-B8DF-F09576D238CC}" dt="2021-06-22T16:14:48.709" v="81" actId="1076"/>
          <ac:spMkLst>
            <pc:docMk/>
            <pc:sldMk cId="0" sldId="619"/>
            <ac:spMk id="2" creationId="{69BA368E-B68C-4D3B-8D22-6A68D534904C}"/>
          </ac:spMkLst>
        </pc:spChg>
        <pc:spChg chg="del">
          <ac:chgData name="Siegbert Rudolph" userId="2af4d44886c067cc" providerId="LiveId" clId="{92E76CB2-CBA1-4F02-B8DF-F09576D238CC}" dt="2021-06-22T16:14:48.709" v="76" actId="478"/>
          <ac:spMkLst>
            <pc:docMk/>
            <pc:sldMk cId="0" sldId="619"/>
            <ac:spMk id="5" creationId="{CB36EEFA-F4C8-4556-A8A5-EA49D71673E7}"/>
          </ac:spMkLst>
        </pc:spChg>
      </pc:sldChg>
      <pc:sldChg chg="delSp modSp mod">
        <pc:chgData name="Siegbert Rudolph" userId="2af4d44886c067cc" providerId="LiveId" clId="{92E76CB2-CBA1-4F02-B8DF-F09576D238CC}" dt="2021-06-22T16:14:48.694" v="63" actId="1076"/>
        <pc:sldMkLst>
          <pc:docMk/>
          <pc:sldMk cId="0" sldId="620"/>
        </pc:sldMkLst>
        <pc:spChg chg="mod">
          <ac:chgData name="Siegbert Rudolph" userId="2af4d44886c067cc" providerId="LiveId" clId="{92E76CB2-CBA1-4F02-B8DF-F09576D238CC}" dt="2021-06-22T16:14:48.694" v="63" actId="1076"/>
          <ac:spMkLst>
            <pc:docMk/>
            <pc:sldMk cId="0" sldId="620"/>
            <ac:spMk id="2" creationId="{238F233F-8989-4994-B4AB-17D26B8B2AAF}"/>
          </ac:spMkLst>
        </pc:spChg>
        <pc:spChg chg="del">
          <ac:chgData name="Siegbert Rudolph" userId="2af4d44886c067cc" providerId="LiveId" clId="{92E76CB2-CBA1-4F02-B8DF-F09576D238CC}" dt="2021-06-22T16:14:48.694" v="58" actId="478"/>
          <ac:spMkLst>
            <pc:docMk/>
            <pc:sldMk cId="0" sldId="620"/>
            <ac:spMk id="10" creationId="{B0E04CE4-6520-4E00-B5C8-6C509233B082}"/>
          </ac:spMkLst>
        </pc:spChg>
        <pc:spChg chg="del">
          <ac:chgData name="Siegbert Rudolph" userId="2af4d44886c067cc" providerId="LiveId" clId="{92E76CB2-CBA1-4F02-B8DF-F09576D238CC}" dt="2021-06-22T13:46:43.313" v="56" actId="478"/>
          <ac:spMkLst>
            <pc:docMk/>
            <pc:sldMk cId="0" sldId="620"/>
            <ac:spMk id="20" creationId="{00000000-0000-0000-0000-000000000000}"/>
          </ac:spMkLst>
        </pc:spChg>
        <pc:spChg chg="mod">
          <ac:chgData name="Siegbert Rudolph" userId="2af4d44886c067cc" providerId="LiveId" clId="{92E76CB2-CBA1-4F02-B8DF-F09576D238CC}" dt="2021-06-22T13:46:30.087" v="30" actId="20577"/>
          <ac:spMkLst>
            <pc:docMk/>
            <pc:sldMk cId="0" sldId="620"/>
            <ac:spMk id="21" creationId="{980E5F40-2B18-40AA-A7B3-FC504B23C467}"/>
          </ac:spMkLst>
        </pc:spChg>
        <pc:spChg chg="mod">
          <ac:chgData name="Siegbert Rudolph" userId="2af4d44886c067cc" providerId="LiveId" clId="{92E76CB2-CBA1-4F02-B8DF-F09576D238CC}" dt="2021-06-22T13:46:38.433" v="55" actId="20577"/>
          <ac:spMkLst>
            <pc:docMk/>
            <pc:sldMk cId="0" sldId="620"/>
            <ac:spMk id="22" creationId="{E381FE6C-F960-41FC-9C17-55C3A7D35DFD}"/>
          </ac:spMkLst>
        </pc:spChg>
        <pc:spChg chg="del">
          <ac:chgData name="Siegbert Rudolph" userId="2af4d44886c067cc" providerId="LiveId" clId="{92E76CB2-CBA1-4F02-B8DF-F09576D238CC}" dt="2021-06-22T13:46:43.313" v="56" actId="478"/>
          <ac:spMkLst>
            <pc:docMk/>
            <pc:sldMk cId="0" sldId="620"/>
            <ac:spMk id="26" creationId="{00000000-0000-0000-0000-000000000000}"/>
          </ac:spMkLst>
        </pc:spChg>
        <pc:picChg chg="del">
          <ac:chgData name="Siegbert Rudolph" userId="2af4d44886c067cc" providerId="LiveId" clId="{92E76CB2-CBA1-4F02-B8DF-F09576D238CC}" dt="2021-06-22T13:46:43.313" v="56" actId="478"/>
          <ac:picMkLst>
            <pc:docMk/>
            <pc:sldMk cId="0" sldId="620"/>
            <ac:picMk id="25" creationId="{00000000-0000-0000-0000-000000000000}"/>
          </ac:picMkLst>
        </pc:picChg>
      </pc:sldChg>
    </pc:docChg>
  </pc:docChgLst>
  <pc:docChgLst>
    <pc:chgData name="Siegbert Rudolph" userId="2af4d44886c067cc" providerId="LiveId" clId="{524084B1-CDF2-44E5-A657-D4B16EB2A9CA}"/>
    <pc:docChg chg="custSel modSld">
      <pc:chgData name="Siegbert Rudolph" userId="2af4d44886c067cc" providerId="LiveId" clId="{524084B1-CDF2-44E5-A657-D4B16EB2A9CA}" dt="2020-10-17T10:51:17.046" v="47" actId="1076"/>
      <pc:docMkLst>
        <pc:docMk/>
      </pc:docMkLst>
      <pc:sldChg chg="delSp modSp mod">
        <pc:chgData name="Siegbert Rudolph" userId="2af4d44886c067cc" providerId="LiveId" clId="{524084B1-CDF2-44E5-A657-D4B16EB2A9CA}" dt="2020-10-17T10:51:17.046" v="29" actId="1076"/>
        <pc:sldMkLst>
          <pc:docMk/>
          <pc:sldMk cId="0" sldId="444"/>
        </pc:sldMkLst>
        <pc:spChg chg="mod">
          <ac:chgData name="Siegbert Rudolph" userId="2af4d44886c067cc" providerId="LiveId" clId="{524084B1-CDF2-44E5-A657-D4B16EB2A9CA}" dt="2020-10-17T10:51:17.046" v="29" actId="1076"/>
          <ac:spMkLst>
            <pc:docMk/>
            <pc:sldMk cId="0" sldId="444"/>
            <ac:spMk id="2" creationId="{84C03C0D-3918-45F3-9EBE-6173041EE3B6}"/>
          </ac:spMkLst>
        </pc:spChg>
        <pc:spChg chg="del">
          <ac:chgData name="Siegbert Rudolph" userId="2af4d44886c067cc" providerId="LiveId" clId="{524084B1-CDF2-44E5-A657-D4B16EB2A9CA}" dt="2020-10-17T09:54:30.845" v="0" actId="478"/>
          <ac:spMkLst>
            <pc:docMk/>
            <pc:sldMk cId="0" sldId="444"/>
            <ac:spMk id="2" creationId="{F05420BC-6C65-4360-B7DD-7132DC0DBE0F}"/>
          </ac:spMkLst>
        </pc:spChg>
        <pc:spChg chg="del mod">
          <ac:chgData name="Siegbert Rudolph" userId="2af4d44886c067cc" providerId="LiveId" clId="{524084B1-CDF2-44E5-A657-D4B16EB2A9CA}" dt="2020-10-17T10:51:17.030" v="24" actId="478"/>
          <ac:spMkLst>
            <pc:docMk/>
            <pc:sldMk cId="0" sldId="444"/>
            <ac:spMk id="3" creationId="{62306963-226F-4F6F-AD22-0B12044AEEE5}"/>
          </ac:spMkLst>
        </pc:spChg>
      </pc:sldChg>
      <pc:sldChg chg="delSp modSp mod">
        <pc:chgData name="Siegbert Rudolph" userId="2af4d44886c067cc" providerId="LiveId" clId="{524084B1-CDF2-44E5-A657-D4B16EB2A9CA}" dt="2020-10-17T10:51:17.046" v="35" actId="1076"/>
        <pc:sldMkLst>
          <pc:docMk/>
          <pc:sldMk cId="2002025253" sldId="456"/>
        </pc:sldMkLst>
        <pc:spChg chg="del mod">
          <ac:chgData name="Siegbert Rudolph" userId="2af4d44886c067cc" providerId="LiveId" clId="{524084B1-CDF2-44E5-A657-D4B16EB2A9CA}" dt="2020-10-17T10:51:17.046" v="30" actId="478"/>
          <ac:spMkLst>
            <pc:docMk/>
            <pc:sldMk cId="2002025253" sldId="456"/>
            <ac:spMk id="3" creationId="{7C420BEF-E9F4-485E-9DDC-4E371739DB02}"/>
          </ac:spMkLst>
        </pc:spChg>
        <pc:spChg chg="mod">
          <ac:chgData name="Siegbert Rudolph" userId="2af4d44886c067cc" providerId="LiveId" clId="{524084B1-CDF2-44E5-A657-D4B16EB2A9CA}" dt="2020-10-17T10:51:17.046" v="35" actId="1076"/>
          <ac:spMkLst>
            <pc:docMk/>
            <pc:sldMk cId="2002025253" sldId="456"/>
            <ac:spMk id="4" creationId="{A489A996-84A9-4CF6-9E8E-566C66FF8AC4}"/>
          </ac:spMkLst>
        </pc:spChg>
        <pc:spChg chg="del">
          <ac:chgData name="Siegbert Rudolph" userId="2af4d44886c067cc" providerId="LiveId" clId="{524084B1-CDF2-44E5-A657-D4B16EB2A9CA}" dt="2020-10-17T09:54:30.845" v="6" actId="478"/>
          <ac:spMkLst>
            <pc:docMk/>
            <pc:sldMk cId="2002025253" sldId="456"/>
            <ac:spMk id="4" creationId="{AA1A6B6E-AC13-476C-8ECC-F3AB5DD051D4}"/>
          </ac:spMkLst>
        </pc:spChg>
      </pc:sldChg>
      <pc:sldChg chg="delSp modSp mod">
        <pc:chgData name="Siegbert Rudolph" userId="2af4d44886c067cc" providerId="LiveId" clId="{524084B1-CDF2-44E5-A657-D4B16EB2A9CA}" dt="2020-10-17T10:51:17.046" v="41" actId="1076"/>
        <pc:sldMkLst>
          <pc:docMk/>
          <pc:sldMk cId="0" sldId="593"/>
        </pc:sldMkLst>
        <pc:spChg chg="mod">
          <ac:chgData name="Siegbert Rudolph" userId="2af4d44886c067cc" providerId="LiveId" clId="{524084B1-CDF2-44E5-A657-D4B16EB2A9CA}" dt="2020-10-17T10:51:17.046" v="41" actId="1076"/>
          <ac:spMkLst>
            <pc:docMk/>
            <pc:sldMk cId="0" sldId="593"/>
            <ac:spMk id="2" creationId="{58369E8F-B35A-4582-B3FF-010480A1E289}"/>
          </ac:spMkLst>
        </pc:spChg>
        <pc:spChg chg="del">
          <ac:chgData name="Siegbert Rudolph" userId="2af4d44886c067cc" providerId="LiveId" clId="{524084B1-CDF2-44E5-A657-D4B16EB2A9CA}" dt="2020-10-17T09:54:30.861" v="12" actId="478"/>
          <ac:spMkLst>
            <pc:docMk/>
            <pc:sldMk cId="0" sldId="593"/>
            <ac:spMk id="2" creationId="{9A227312-74EF-467C-93A4-EAA199A0FA92}"/>
          </ac:spMkLst>
        </pc:spChg>
        <pc:spChg chg="del mod">
          <ac:chgData name="Siegbert Rudolph" userId="2af4d44886c067cc" providerId="LiveId" clId="{524084B1-CDF2-44E5-A657-D4B16EB2A9CA}" dt="2020-10-17T10:51:17.046" v="36" actId="478"/>
          <ac:spMkLst>
            <pc:docMk/>
            <pc:sldMk cId="0" sldId="593"/>
            <ac:spMk id="3" creationId="{6FC4E80C-9D63-4E1A-AC71-4C62BAB9FA26}"/>
          </ac:spMkLst>
        </pc:spChg>
      </pc:sldChg>
      <pc:sldChg chg="delSp modSp mod">
        <pc:chgData name="Siegbert Rudolph" userId="2af4d44886c067cc" providerId="LiveId" clId="{524084B1-CDF2-44E5-A657-D4B16EB2A9CA}" dt="2020-10-17T10:51:17.046" v="47" actId="1076"/>
        <pc:sldMkLst>
          <pc:docMk/>
          <pc:sldMk cId="0" sldId="619"/>
        </pc:sldMkLst>
        <pc:spChg chg="del">
          <ac:chgData name="Siegbert Rudolph" userId="2af4d44886c067cc" providerId="LiveId" clId="{524084B1-CDF2-44E5-A657-D4B16EB2A9CA}" dt="2020-10-17T09:54:30.861" v="18" actId="478"/>
          <ac:spMkLst>
            <pc:docMk/>
            <pc:sldMk cId="0" sldId="619"/>
            <ac:spMk id="2" creationId="{ED0FC5C3-4BA2-49D3-9233-D66A24FBB050}"/>
          </ac:spMkLst>
        </pc:spChg>
        <pc:spChg chg="mod">
          <ac:chgData name="Siegbert Rudolph" userId="2af4d44886c067cc" providerId="LiveId" clId="{524084B1-CDF2-44E5-A657-D4B16EB2A9CA}" dt="2020-10-17T10:51:17.046" v="47" actId="1076"/>
          <ac:spMkLst>
            <pc:docMk/>
            <pc:sldMk cId="0" sldId="619"/>
            <ac:spMk id="2" creationId="{FA74B446-F72C-405F-9533-B1EAD91094C3}"/>
          </ac:spMkLst>
        </pc:spChg>
        <pc:spChg chg="del mod">
          <ac:chgData name="Siegbert Rudolph" userId="2af4d44886c067cc" providerId="LiveId" clId="{524084B1-CDF2-44E5-A657-D4B16EB2A9CA}" dt="2020-10-17T10:51:17.046" v="42" actId="478"/>
          <ac:spMkLst>
            <pc:docMk/>
            <pc:sldMk cId="0" sldId="619"/>
            <ac:spMk id="5" creationId="{81608EEA-26D1-4035-A98B-E1A4AB232BB1}"/>
          </ac:spMkLst>
        </pc:spChg>
      </pc:sldChg>
    </pc:docChg>
  </pc:docChgLst>
  <pc:docChgLst>
    <pc:chgData name="Siegbert Rudolph" userId="2af4d44886c067cc" providerId="LiveId" clId="{D1C0E5C3-B5F6-4EEC-B8DB-1B180F23F29B}"/>
    <pc:docChg chg="custSel modSld">
      <pc:chgData name="Siegbert Rudolph" userId="2af4d44886c067cc" providerId="LiveId" clId="{D1C0E5C3-B5F6-4EEC-B8DB-1B180F23F29B}" dt="2022-07-08T15:43:11.884" v="48" actId="1076"/>
      <pc:docMkLst>
        <pc:docMk/>
      </pc:docMkLst>
      <pc:sldChg chg="delSp modSp mod">
        <pc:chgData name="Siegbert Rudolph" userId="2af4d44886c067cc" providerId="LiveId" clId="{D1C0E5C3-B5F6-4EEC-B8DB-1B180F23F29B}" dt="2022-07-08T15:43:11.884" v="36" actId="1076"/>
        <pc:sldMkLst>
          <pc:docMk/>
          <pc:sldMk cId="2002025253" sldId="456"/>
        </pc:sldMkLst>
        <pc:spChg chg="del mod">
          <ac:chgData name="Siegbert Rudolph" userId="2af4d44886c067cc" providerId="LiveId" clId="{D1C0E5C3-B5F6-4EEC-B8DB-1B180F23F29B}" dt="2022-07-08T15:43:11.884" v="31" actId="478"/>
          <ac:spMkLst>
            <pc:docMk/>
            <pc:sldMk cId="2002025253" sldId="456"/>
            <ac:spMk id="3" creationId="{D687366E-F0A6-46FD-9EA0-EB0A2E02B591}"/>
          </ac:spMkLst>
        </pc:spChg>
        <pc:spChg chg="del">
          <ac:chgData name="Siegbert Rudolph" userId="2af4d44886c067cc" providerId="LiveId" clId="{D1C0E5C3-B5F6-4EEC-B8DB-1B180F23F29B}" dt="2021-12-31T10:10:40.296" v="7" actId="478"/>
          <ac:spMkLst>
            <pc:docMk/>
            <pc:sldMk cId="2002025253" sldId="456"/>
            <ac:spMk id="4" creationId="{06E736DC-8B4A-4B79-AC14-CA28C66117CF}"/>
          </ac:spMkLst>
        </pc:spChg>
        <pc:spChg chg="mod">
          <ac:chgData name="Siegbert Rudolph" userId="2af4d44886c067cc" providerId="LiveId" clId="{D1C0E5C3-B5F6-4EEC-B8DB-1B180F23F29B}" dt="2022-07-08T15:43:11.884" v="36" actId="1076"/>
          <ac:spMkLst>
            <pc:docMk/>
            <pc:sldMk cId="2002025253" sldId="456"/>
            <ac:spMk id="4" creationId="{9EF03FAB-6ACE-8F83-587B-E1151A303E9A}"/>
          </ac:spMkLst>
        </pc:spChg>
      </pc:sldChg>
      <pc:sldChg chg="delSp modSp mod">
        <pc:chgData name="Siegbert Rudolph" userId="2af4d44886c067cc" providerId="LiveId" clId="{D1C0E5C3-B5F6-4EEC-B8DB-1B180F23F29B}" dt="2022-07-08T15:43:11.884" v="42" actId="1076"/>
        <pc:sldMkLst>
          <pc:docMk/>
          <pc:sldMk cId="0" sldId="593"/>
        </pc:sldMkLst>
        <pc:spChg chg="del">
          <ac:chgData name="Siegbert Rudolph" userId="2af4d44886c067cc" providerId="LiveId" clId="{D1C0E5C3-B5F6-4EEC-B8DB-1B180F23F29B}" dt="2021-12-31T10:10:40.296" v="13" actId="478"/>
          <ac:spMkLst>
            <pc:docMk/>
            <pc:sldMk cId="0" sldId="593"/>
            <ac:spMk id="2" creationId="{11764D2E-5785-4022-A212-A0F846A070AB}"/>
          </ac:spMkLst>
        </pc:spChg>
        <pc:spChg chg="mod">
          <ac:chgData name="Siegbert Rudolph" userId="2af4d44886c067cc" providerId="LiveId" clId="{D1C0E5C3-B5F6-4EEC-B8DB-1B180F23F29B}" dt="2022-07-08T15:43:11.884" v="42" actId="1076"/>
          <ac:spMkLst>
            <pc:docMk/>
            <pc:sldMk cId="0" sldId="593"/>
            <ac:spMk id="2" creationId="{D480BA95-54C8-897B-BD62-44380BADEF1C}"/>
          </ac:spMkLst>
        </pc:spChg>
        <pc:spChg chg="del mod">
          <ac:chgData name="Siegbert Rudolph" userId="2af4d44886c067cc" providerId="LiveId" clId="{D1C0E5C3-B5F6-4EEC-B8DB-1B180F23F29B}" dt="2022-07-08T15:43:11.884" v="37" actId="478"/>
          <ac:spMkLst>
            <pc:docMk/>
            <pc:sldMk cId="0" sldId="593"/>
            <ac:spMk id="3" creationId="{A35C4B27-409B-44F3-8E82-E2539BC2D275}"/>
          </ac:spMkLst>
        </pc:spChg>
        <pc:spChg chg="mod">
          <ac:chgData name="Siegbert Rudolph" userId="2af4d44886c067cc" providerId="LiveId" clId="{D1C0E5C3-B5F6-4EEC-B8DB-1B180F23F29B}" dt="2021-12-31T07:52:56.884" v="0" actId="207"/>
          <ac:spMkLst>
            <pc:docMk/>
            <pc:sldMk cId="0" sldId="593"/>
            <ac:spMk id="26" creationId="{00000000-0000-0000-0000-000000000000}"/>
          </ac:spMkLst>
        </pc:spChg>
        <pc:spChg chg="mod">
          <ac:chgData name="Siegbert Rudolph" userId="2af4d44886c067cc" providerId="LiveId" clId="{D1C0E5C3-B5F6-4EEC-B8DB-1B180F23F29B}" dt="2021-12-31T07:52:56.884" v="0" actId="207"/>
          <ac:spMkLst>
            <pc:docMk/>
            <pc:sldMk cId="0" sldId="593"/>
            <ac:spMk id="27" creationId="{00000000-0000-0000-0000-000000000000}"/>
          </ac:spMkLst>
        </pc:spChg>
        <pc:spChg chg="mod">
          <ac:chgData name="Siegbert Rudolph" userId="2af4d44886c067cc" providerId="LiveId" clId="{D1C0E5C3-B5F6-4EEC-B8DB-1B180F23F29B}" dt="2021-12-31T07:52:56.884" v="0" actId="207"/>
          <ac:spMkLst>
            <pc:docMk/>
            <pc:sldMk cId="0" sldId="593"/>
            <ac:spMk id="28" creationId="{00000000-0000-0000-0000-000000000000}"/>
          </ac:spMkLst>
        </pc:spChg>
        <pc:spChg chg="mod">
          <ac:chgData name="Siegbert Rudolph" userId="2af4d44886c067cc" providerId="LiveId" clId="{D1C0E5C3-B5F6-4EEC-B8DB-1B180F23F29B}" dt="2021-12-31T07:52:56.884" v="0" actId="207"/>
          <ac:spMkLst>
            <pc:docMk/>
            <pc:sldMk cId="0" sldId="593"/>
            <ac:spMk id="29" creationId="{00000000-0000-0000-0000-000000000000}"/>
          </ac:spMkLst>
        </pc:spChg>
        <pc:spChg chg="mod">
          <ac:chgData name="Siegbert Rudolph" userId="2af4d44886c067cc" providerId="LiveId" clId="{D1C0E5C3-B5F6-4EEC-B8DB-1B180F23F29B}" dt="2021-12-31T07:52:56.884" v="0" actId="207"/>
          <ac:spMkLst>
            <pc:docMk/>
            <pc:sldMk cId="0" sldId="593"/>
            <ac:spMk id="30" creationId="{00000000-0000-0000-0000-000000000000}"/>
          </ac:spMkLst>
        </pc:spChg>
        <pc:spChg chg="mod">
          <ac:chgData name="Siegbert Rudolph" userId="2af4d44886c067cc" providerId="LiveId" clId="{D1C0E5C3-B5F6-4EEC-B8DB-1B180F23F29B}" dt="2021-12-31T07:52:56.884" v="0" actId="207"/>
          <ac:spMkLst>
            <pc:docMk/>
            <pc:sldMk cId="0" sldId="593"/>
            <ac:spMk id="31" creationId="{00000000-0000-0000-0000-000000000000}"/>
          </ac:spMkLst>
        </pc:spChg>
        <pc:spChg chg="mod">
          <ac:chgData name="Siegbert Rudolph" userId="2af4d44886c067cc" providerId="LiveId" clId="{D1C0E5C3-B5F6-4EEC-B8DB-1B180F23F29B}" dt="2021-12-31T07:52:56.884" v="0" actId="207"/>
          <ac:spMkLst>
            <pc:docMk/>
            <pc:sldMk cId="0" sldId="593"/>
            <ac:spMk id="32" creationId="{00000000-0000-0000-0000-000000000000}"/>
          </ac:spMkLst>
        </pc:spChg>
        <pc:spChg chg="mod">
          <ac:chgData name="Siegbert Rudolph" userId="2af4d44886c067cc" providerId="LiveId" clId="{D1C0E5C3-B5F6-4EEC-B8DB-1B180F23F29B}" dt="2021-12-31T07:52:56.884" v="0" actId="207"/>
          <ac:spMkLst>
            <pc:docMk/>
            <pc:sldMk cId="0" sldId="593"/>
            <ac:spMk id="33" creationId="{00000000-0000-0000-0000-000000000000}"/>
          </ac:spMkLst>
        </pc:spChg>
        <pc:spChg chg="mod">
          <ac:chgData name="Siegbert Rudolph" userId="2af4d44886c067cc" providerId="LiveId" clId="{D1C0E5C3-B5F6-4EEC-B8DB-1B180F23F29B}" dt="2021-12-31T07:52:56.884" v="0" actId="207"/>
          <ac:spMkLst>
            <pc:docMk/>
            <pc:sldMk cId="0" sldId="593"/>
            <ac:spMk id="35" creationId="{00000000-0000-0000-0000-000000000000}"/>
          </ac:spMkLst>
        </pc:spChg>
      </pc:sldChg>
      <pc:sldChg chg="delSp modSp mod">
        <pc:chgData name="Siegbert Rudolph" userId="2af4d44886c067cc" providerId="LiveId" clId="{D1C0E5C3-B5F6-4EEC-B8DB-1B180F23F29B}" dt="2022-07-08T15:43:11.884" v="48" actId="1076"/>
        <pc:sldMkLst>
          <pc:docMk/>
          <pc:sldMk cId="0" sldId="619"/>
        </pc:sldMkLst>
        <pc:spChg chg="mod">
          <ac:chgData name="Siegbert Rudolph" userId="2af4d44886c067cc" providerId="LiveId" clId="{D1C0E5C3-B5F6-4EEC-B8DB-1B180F23F29B}" dt="2022-07-08T15:43:11.884" v="48" actId="1076"/>
          <ac:spMkLst>
            <pc:docMk/>
            <pc:sldMk cId="0" sldId="619"/>
            <ac:spMk id="2" creationId="{3F4C6A35-3EB2-60BE-242B-7136B92C3A70}"/>
          </ac:spMkLst>
        </pc:spChg>
        <pc:spChg chg="del">
          <ac:chgData name="Siegbert Rudolph" userId="2af4d44886c067cc" providerId="LiveId" clId="{D1C0E5C3-B5F6-4EEC-B8DB-1B180F23F29B}" dt="2021-12-31T10:10:40.312" v="19" actId="478"/>
          <ac:spMkLst>
            <pc:docMk/>
            <pc:sldMk cId="0" sldId="619"/>
            <ac:spMk id="2" creationId="{69BA368E-B68C-4D3B-8D22-6A68D534904C}"/>
          </ac:spMkLst>
        </pc:spChg>
        <pc:spChg chg="del mod">
          <ac:chgData name="Siegbert Rudolph" userId="2af4d44886c067cc" providerId="LiveId" clId="{D1C0E5C3-B5F6-4EEC-B8DB-1B180F23F29B}" dt="2022-07-08T15:43:11.884" v="43" actId="478"/>
          <ac:spMkLst>
            <pc:docMk/>
            <pc:sldMk cId="0" sldId="619"/>
            <ac:spMk id="5" creationId="{31B100B0-208C-4892-871F-EB9F6E971FF3}"/>
          </ac:spMkLst>
        </pc:spChg>
      </pc:sldChg>
      <pc:sldChg chg="delSp modSp mod">
        <pc:chgData name="Siegbert Rudolph" userId="2af4d44886c067cc" providerId="LiveId" clId="{D1C0E5C3-B5F6-4EEC-B8DB-1B180F23F29B}" dt="2022-07-08T15:43:11.869" v="30" actId="1076"/>
        <pc:sldMkLst>
          <pc:docMk/>
          <pc:sldMk cId="0" sldId="620"/>
        </pc:sldMkLst>
        <pc:spChg chg="del">
          <ac:chgData name="Siegbert Rudolph" userId="2af4d44886c067cc" providerId="LiveId" clId="{D1C0E5C3-B5F6-4EEC-B8DB-1B180F23F29B}" dt="2021-12-31T10:10:40.296" v="1" actId="478"/>
          <ac:spMkLst>
            <pc:docMk/>
            <pc:sldMk cId="0" sldId="620"/>
            <ac:spMk id="2" creationId="{238F233F-8989-4994-B4AB-17D26B8B2AAF}"/>
          </ac:spMkLst>
        </pc:spChg>
        <pc:spChg chg="mod">
          <ac:chgData name="Siegbert Rudolph" userId="2af4d44886c067cc" providerId="LiveId" clId="{D1C0E5C3-B5F6-4EEC-B8DB-1B180F23F29B}" dt="2022-07-08T15:43:11.869" v="30" actId="1076"/>
          <ac:spMkLst>
            <pc:docMk/>
            <pc:sldMk cId="0" sldId="620"/>
            <ac:spMk id="2" creationId="{52849812-F015-58DB-ABF8-4FDD2B6E8060}"/>
          </ac:spMkLst>
        </pc:spChg>
        <pc:spChg chg="del mod">
          <ac:chgData name="Siegbert Rudolph" userId="2af4d44886c067cc" providerId="LiveId" clId="{D1C0E5C3-B5F6-4EEC-B8DB-1B180F23F29B}" dt="2022-07-08T15:43:11.869" v="25" actId="478"/>
          <ac:spMkLst>
            <pc:docMk/>
            <pc:sldMk cId="0" sldId="620"/>
            <ac:spMk id="3" creationId="{F0DF00AB-5FF7-4C97-9EFC-D7FE8433BAE5}"/>
          </ac:spMkLst>
        </pc:spChg>
      </pc:sldChg>
    </pc:docChg>
  </pc:docChgLst>
  <pc:docChgLst>
    <pc:chgData name="Siegbert Rudolph" userId="2af4d44886c067cc" providerId="LiveId" clId="{CA6F2A70-0B68-4DD5-9D71-C7F918A62B71}"/>
    <pc:docChg chg="custSel modSld">
      <pc:chgData name="Siegbert Rudolph" userId="2af4d44886c067cc" providerId="LiveId" clId="{CA6F2A70-0B68-4DD5-9D71-C7F918A62B71}" dt="2021-04-30T15:20:30.120" v="23" actId="1076"/>
      <pc:docMkLst>
        <pc:docMk/>
      </pc:docMkLst>
      <pc:sldChg chg="delSp modSp mod">
        <pc:chgData name="Siegbert Rudolph" userId="2af4d44886c067cc" providerId="LiveId" clId="{CA6F2A70-0B68-4DD5-9D71-C7F918A62B71}" dt="2021-04-30T15:20:30.108" v="5" actId="1076"/>
        <pc:sldMkLst>
          <pc:docMk/>
          <pc:sldMk cId="0" sldId="444"/>
        </pc:sldMkLst>
        <pc:spChg chg="del">
          <ac:chgData name="Siegbert Rudolph" userId="2af4d44886c067cc" providerId="LiveId" clId="{CA6F2A70-0B68-4DD5-9D71-C7F918A62B71}" dt="2021-04-30T15:20:30.105" v="0" actId="478"/>
          <ac:spMkLst>
            <pc:docMk/>
            <pc:sldMk cId="0" sldId="444"/>
            <ac:spMk id="2" creationId="{84C03C0D-3918-45F3-9EBE-6173041EE3B6}"/>
          </ac:spMkLst>
        </pc:spChg>
        <pc:spChg chg="mod">
          <ac:chgData name="Siegbert Rudolph" userId="2af4d44886c067cc" providerId="LiveId" clId="{CA6F2A70-0B68-4DD5-9D71-C7F918A62B71}" dt="2021-04-30T15:20:30.108" v="5" actId="1076"/>
          <ac:spMkLst>
            <pc:docMk/>
            <pc:sldMk cId="0" sldId="444"/>
            <ac:spMk id="3" creationId="{E362934D-1D60-4B98-852E-A99F39A4EA3E}"/>
          </ac:spMkLst>
        </pc:spChg>
      </pc:sldChg>
      <pc:sldChg chg="delSp modSp mod">
        <pc:chgData name="Siegbert Rudolph" userId="2af4d44886c067cc" providerId="LiveId" clId="{CA6F2A70-0B68-4DD5-9D71-C7F918A62B71}" dt="2021-04-30T15:20:30.112" v="11" actId="1076"/>
        <pc:sldMkLst>
          <pc:docMk/>
          <pc:sldMk cId="2002025253" sldId="456"/>
        </pc:sldMkLst>
        <pc:spChg chg="mod">
          <ac:chgData name="Siegbert Rudolph" userId="2af4d44886c067cc" providerId="LiveId" clId="{CA6F2A70-0B68-4DD5-9D71-C7F918A62B71}" dt="2021-04-30T15:20:30.112" v="11" actId="1076"/>
          <ac:spMkLst>
            <pc:docMk/>
            <pc:sldMk cId="2002025253" sldId="456"/>
            <ac:spMk id="3" creationId="{6CCC7672-6302-49F0-8EAA-7925A6807E67}"/>
          </ac:spMkLst>
        </pc:spChg>
        <pc:spChg chg="del">
          <ac:chgData name="Siegbert Rudolph" userId="2af4d44886c067cc" providerId="LiveId" clId="{CA6F2A70-0B68-4DD5-9D71-C7F918A62B71}" dt="2021-04-30T15:20:30.109" v="6" actId="478"/>
          <ac:spMkLst>
            <pc:docMk/>
            <pc:sldMk cId="2002025253" sldId="456"/>
            <ac:spMk id="4" creationId="{A489A996-84A9-4CF6-9E8E-566C66FF8AC4}"/>
          </ac:spMkLst>
        </pc:spChg>
      </pc:sldChg>
      <pc:sldChg chg="delSp modSp mod">
        <pc:chgData name="Siegbert Rudolph" userId="2af4d44886c067cc" providerId="LiveId" clId="{CA6F2A70-0B68-4DD5-9D71-C7F918A62B71}" dt="2021-04-30T15:20:30.116" v="17" actId="1076"/>
        <pc:sldMkLst>
          <pc:docMk/>
          <pc:sldMk cId="0" sldId="593"/>
        </pc:sldMkLst>
        <pc:spChg chg="del">
          <ac:chgData name="Siegbert Rudolph" userId="2af4d44886c067cc" providerId="LiveId" clId="{CA6F2A70-0B68-4DD5-9D71-C7F918A62B71}" dt="2021-04-30T15:20:30.113" v="12" actId="478"/>
          <ac:spMkLst>
            <pc:docMk/>
            <pc:sldMk cId="0" sldId="593"/>
            <ac:spMk id="2" creationId="{58369E8F-B35A-4582-B3FF-010480A1E289}"/>
          </ac:spMkLst>
        </pc:spChg>
        <pc:spChg chg="mod">
          <ac:chgData name="Siegbert Rudolph" userId="2af4d44886c067cc" providerId="LiveId" clId="{CA6F2A70-0B68-4DD5-9D71-C7F918A62B71}" dt="2021-04-30T15:20:30.116" v="17" actId="1076"/>
          <ac:spMkLst>
            <pc:docMk/>
            <pc:sldMk cId="0" sldId="593"/>
            <ac:spMk id="3" creationId="{DF1EC3E9-EEAD-4DA4-BE54-1F16F88C2157}"/>
          </ac:spMkLst>
        </pc:spChg>
      </pc:sldChg>
      <pc:sldChg chg="delSp modSp mod">
        <pc:chgData name="Siegbert Rudolph" userId="2af4d44886c067cc" providerId="LiveId" clId="{CA6F2A70-0B68-4DD5-9D71-C7F918A62B71}" dt="2021-04-30T15:20:30.120" v="23" actId="1076"/>
        <pc:sldMkLst>
          <pc:docMk/>
          <pc:sldMk cId="0" sldId="619"/>
        </pc:sldMkLst>
        <pc:spChg chg="del">
          <ac:chgData name="Siegbert Rudolph" userId="2af4d44886c067cc" providerId="LiveId" clId="{CA6F2A70-0B68-4DD5-9D71-C7F918A62B71}" dt="2021-04-30T15:20:30.117" v="18" actId="478"/>
          <ac:spMkLst>
            <pc:docMk/>
            <pc:sldMk cId="0" sldId="619"/>
            <ac:spMk id="2" creationId="{FA74B446-F72C-405F-9533-B1EAD91094C3}"/>
          </ac:spMkLst>
        </pc:spChg>
        <pc:spChg chg="mod">
          <ac:chgData name="Siegbert Rudolph" userId="2af4d44886c067cc" providerId="LiveId" clId="{CA6F2A70-0B68-4DD5-9D71-C7F918A62B71}" dt="2021-04-30T15:20:30.120" v="23" actId="1076"/>
          <ac:spMkLst>
            <pc:docMk/>
            <pc:sldMk cId="0" sldId="619"/>
            <ac:spMk id="5" creationId="{CB36EEFA-F4C8-4556-A8A5-EA49D71673E7}"/>
          </ac:spMkLst>
        </pc:spChg>
      </pc:sldChg>
    </pc:docChg>
  </pc:docChgLst>
  <pc:docChgLst>
    <pc:chgData name="Siegbert Rudolph" userId="2af4d44886c067cc" providerId="LiveId" clId="{A34CF888-8810-48BF-B2F5-37BF6899DD7B}"/>
    <pc:docChg chg="custSel delSld modSld modNotesMaster">
      <pc:chgData name="Siegbert Rudolph" userId="2af4d44886c067cc" providerId="LiveId" clId="{A34CF888-8810-48BF-B2F5-37BF6899DD7B}" dt="2020-08-02T07:33:45.033" v="1894" actId="20577"/>
      <pc:docMkLst>
        <pc:docMk/>
      </pc:docMkLst>
      <pc:sldChg chg="delSp modSp mod">
        <pc:chgData name="Siegbert Rudolph" userId="2af4d44886c067cc" providerId="LiveId" clId="{A34CF888-8810-48BF-B2F5-37BF6899DD7B}" dt="2020-08-02T07:33:45.033" v="1894" actId="20577"/>
        <pc:sldMkLst>
          <pc:docMk/>
          <pc:sldMk cId="0" sldId="444"/>
        </pc:sldMkLst>
        <pc:spChg chg="mod">
          <ac:chgData name="Siegbert Rudolph" userId="2af4d44886c067cc" providerId="LiveId" clId="{A34CF888-8810-48BF-B2F5-37BF6899DD7B}" dt="2020-08-02T07:33:45.033" v="1894" actId="20577"/>
          <ac:spMkLst>
            <pc:docMk/>
            <pc:sldMk cId="0" sldId="444"/>
            <ac:spMk id="20" creationId="{00000000-0000-0000-0000-000000000000}"/>
          </ac:spMkLst>
        </pc:spChg>
        <pc:spChg chg="mod">
          <ac:chgData name="Siegbert Rudolph" userId="2af4d44886c067cc" providerId="LiveId" clId="{A34CF888-8810-48BF-B2F5-37BF6899DD7B}" dt="2020-07-31T11:26:36.659" v="45" actId="120"/>
          <ac:spMkLst>
            <pc:docMk/>
            <pc:sldMk cId="0" sldId="444"/>
            <ac:spMk id="22" creationId="{00000000-0000-0000-0000-000000000000}"/>
          </ac:spMkLst>
        </pc:spChg>
        <pc:spChg chg="del">
          <ac:chgData name="Siegbert Rudolph" userId="2af4d44886c067cc" providerId="LiveId" clId="{A34CF888-8810-48BF-B2F5-37BF6899DD7B}" dt="2020-07-31T11:26:07.119" v="3" actId="478"/>
          <ac:spMkLst>
            <pc:docMk/>
            <pc:sldMk cId="0" sldId="444"/>
            <ac:spMk id="23" creationId="{00000000-0000-0000-0000-000000000000}"/>
          </ac:spMkLst>
        </pc:spChg>
        <pc:spChg chg="del">
          <ac:chgData name="Siegbert Rudolph" userId="2af4d44886c067cc" providerId="LiveId" clId="{A34CF888-8810-48BF-B2F5-37BF6899DD7B}" dt="2020-07-31T11:25:54.291" v="0" actId="478"/>
          <ac:spMkLst>
            <pc:docMk/>
            <pc:sldMk cId="0" sldId="444"/>
            <ac:spMk id="26" creationId="{00000000-0000-0000-0000-000000000000}"/>
          </ac:spMkLst>
        </pc:spChg>
        <pc:spChg chg="mod">
          <ac:chgData name="Siegbert Rudolph" userId="2af4d44886c067cc" providerId="LiveId" clId="{A34CF888-8810-48BF-B2F5-37BF6899DD7B}" dt="2020-07-31T11:26:21.727" v="24" actId="20577"/>
          <ac:spMkLst>
            <pc:docMk/>
            <pc:sldMk cId="0" sldId="444"/>
            <ac:spMk id="19458" creationId="{00000000-0000-0000-0000-000000000000}"/>
          </ac:spMkLst>
        </pc:spChg>
        <pc:picChg chg="del">
          <ac:chgData name="Siegbert Rudolph" userId="2af4d44886c067cc" providerId="LiveId" clId="{A34CF888-8810-48BF-B2F5-37BF6899DD7B}" dt="2020-07-31T11:25:54.871" v="1" actId="478"/>
          <ac:picMkLst>
            <pc:docMk/>
            <pc:sldMk cId="0" sldId="444"/>
            <ac:picMk id="25" creationId="{00000000-0000-0000-0000-000000000000}"/>
          </ac:picMkLst>
        </pc:picChg>
      </pc:sldChg>
      <pc:sldChg chg="addSp delSp modSp mod delAnim modAnim modNotes">
        <pc:chgData name="Siegbert Rudolph" userId="2af4d44886c067cc" providerId="LiveId" clId="{A34CF888-8810-48BF-B2F5-37BF6899DD7B}" dt="2020-07-31T11:51:38.216" v="1877" actId="14100"/>
        <pc:sldMkLst>
          <pc:docMk/>
          <pc:sldMk cId="2002025253" sldId="456"/>
        </pc:sldMkLst>
        <pc:spChg chg="mod">
          <ac:chgData name="Siegbert Rudolph" userId="2af4d44886c067cc" providerId="LiveId" clId="{A34CF888-8810-48BF-B2F5-37BF6899DD7B}" dt="2020-07-31T11:38:39.037" v="1469" actId="1036"/>
          <ac:spMkLst>
            <pc:docMk/>
            <pc:sldMk cId="2002025253" sldId="456"/>
            <ac:spMk id="8" creationId="{DD93202D-019C-4A68-AFC0-2CD5D832BB5D}"/>
          </ac:spMkLst>
        </pc:spChg>
        <pc:spChg chg="mod">
          <ac:chgData name="Siegbert Rudolph" userId="2af4d44886c067cc" providerId="LiveId" clId="{A34CF888-8810-48BF-B2F5-37BF6899DD7B}" dt="2020-07-31T11:36:40.681" v="1296" actId="1076"/>
          <ac:spMkLst>
            <pc:docMk/>
            <pc:sldMk cId="2002025253" sldId="456"/>
            <ac:spMk id="26" creationId="{F63F64B7-CC99-436E-B727-EFE546DAB057}"/>
          </ac:spMkLst>
        </pc:spChg>
        <pc:spChg chg="mod">
          <ac:chgData name="Siegbert Rudolph" userId="2af4d44886c067cc" providerId="LiveId" clId="{A34CF888-8810-48BF-B2F5-37BF6899DD7B}" dt="2020-07-31T11:37:18.797" v="1351" actId="1038"/>
          <ac:spMkLst>
            <pc:docMk/>
            <pc:sldMk cId="2002025253" sldId="456"/>
            <ac:spMk id="30" creationId="{642C05FA-94C0-4CC0-B94F-5D491DBFE835}"/>
          </ac:spMkLst>
        </pc:spChg>
        <pc:spChg chg="mod">
          <ac:chgData name="Siegbert Rudolph" userId="2af4d44886c067cc" providerId="LiveId" clId="{A34CF888-8810-48BF-B2F5-37BF6899DD7B}" dt="2020-07-31T11:37:18.797" v="1351" actId="1038"/>
          <ac:spMkLst>
            <pc:docMk/>
            <pc:sldMk cId="2002025253" sldId="456"/>
            <ac:spMk id="31" creationId="{0E504805-ABDD-4972-B5FC-C7D5FA3CF7D8}"/>
          </ac:spMkLst>
        </pc:spChg>
        <pc:spChg chg="mod">
          <ac:chgData name="Siegbert Rudolph" userId="2af4d44886c067cc" providerId="LiveId" clId="{A34CF888-8810-48BF-B2F5-37BF6899DD7B}" dt="2020-07-31T11:38:36.214" v="1468" actId="1036"/>
          <ac:spMkLst>
            <pc:docMk/>
            <pc:sldMk cId="2002025253" sldId="456"/>
            <ac:spMk id="32" creationId="{A1597814-2A6D-42C1-BBFF-744B98E4C08E}"/>
          </ac:spMkLst>
        </pc:spChg>
        <pc:spChg chg="mod">
          <ac:chgData name="Siegbert Rudolph" userId="2af4d44886c067cc" providerId="LiveId" clId="{A34CF888-8810-48BF-B2F5-37BF6899DD7B}" dt="2020-07-31T11:37:52.810" v="1420" actId="14100"/>
          <ac:spMkLst>
            <pc:docMk/>
            <pc:sldMk cId="2002025253" sldId="456"/>
            <ac:spMk id="34" creationId="{272F982B-AEF0-4138-9957-658E07DDC937}"/>
          </ac:spMkLst>
        </pc:spChg>
        <pc:spChg chg="mod">
          <ac:chgData name="Siegbert Rudolph" userId="2af4d44886c067cc" providerId="LiveId" clId="{A34CF888-8810-48BF-B2F5-37BF6899DD7B}" dt="2020-07-31T11:37:52.810" v="1420" actId="14100"/>
          <ac:spMkLst>
            <pc:docMk/>
            <pc:sldMk cId="2002025253" sldId="456"/>
            <ac:spMk id="35" creationId="{BBD72B83-A2AB-4468-B512-187E8405D1B1}"/>
          </ac:spMkLst>
        </pc:spChg>
        <pc:spChg chg="mod">
          <ac:chgData name="Siegbert Rudolph" userId="2af4d44886c067cc" providerId="LiveId" clId="{A34CF888-8810-48BF-B2F5-37BF6899DD7B}" dt="2020-07-31T11:40:07.750" v="1617" actId="1037"/>
          <ac:spMkLst>
            <pc:docMk/>
            <pc:sldMk cId="2002025253" sldId="456"/>
            <ac:spMk id="36" creationId="{CAA73446-80BC-4D93-99FE-D856DC668265}"/>
          </ac:spMkLst>
        </pc:spChg>
        <pc:spChg chg="mod">
          <ac:chgData name="Siegbert Rudolph" userId="2af4d44886c067cc" providerId="LiveId" clId="{A34CF888-8810-48BF-B2F5-37BF6899DD7B}" dt="2020-07-31T11:40:07.750" v="1617" actId="1037"/>
          <ac:spMkLst>
            <pc:docMk/>
            <pc:sldMk cId="2002025253" sldId="456"/>
            <ac:spMk id="37" creationId="{4481BF73-CFAA-48DA-B223-2920CCC46823}"/>
          </ac:spMkLst>
        </pc:spChg>
        <pc:spChg chg="mod">
          <ac:chgData name="Siegbert Rudolph" userId="2af4d44886c067cc" providerId="LiveId" clId="{A34CF888-8810-48BF-B2F5-37BF6899DD7B}" dt="2020-07-31T11:50:52.202" v="1867" actId="20577"/>
          <ac:spMkLst>
            <pc:docMk/>
            <pc:sldMk cId="2002025253" sldId="456"/>
            <ac:spMk id="38" creationId="{DC77E01A-2141-4ED6-A730-3148BA3355D4}"/>
          </ac:spMkLst>
        </pc:spChg>
        <pc:spChg chg="mod">
          <ac:chgData name="Siegbert Rudolph" userId="2af4d44886c067cc" providerId="LiveId" clId="{A34CF888-8810-48BF-B2F5-37BF6899DD7B}" dt="2020-07-31T11:42:12.422" v="1752" actId="1037"/>
          <ac:spMkLst>
            <pc:docMk/>
            <pc:sldMk cId="2002025253" sldId="456"/>
            <ac:spMk id="39" creationId="{61D557D6-99B5-4933-B984-7E617B07361F}"/>
          </ac:spMkLst>
        </pc:spChg>
        <pc:spChg chg="mod">
          <ac:chgData name="Siegbert Rudolph" userId="2af4d44886c067cc" providerId="LiveId" clId="{A34CF888-8810-48BF-B2F5-37BF6899DD7B}" dt="2020-07-31T11:42:12.422" v="1752" actId="1037"/>
          <ac:spMkLst>
            <pc:docMk/>
            <pc:sldMk cId="2002025253" sldId="456"/>
            <ac:spMk id="40" creationId="{C65921B8-0B19-4C19-BB8E-6B743695CCF6}"/>
          </ac:spMkLst>
        </pc:spChg>
        <pc:spChg chg="mod">
          <ac:chgData name="Siegbert Rudolph" userId="2af4d44886c067cc" providerId="LiveId" clId="{A34CF888-8810-48BF-B2F5-37BF6899DD7B}" dt="2020-07-31T11:40:30.444" v="1645" actId="20577"/>
          <ac:spMkLst>
            <pc:docMk/>
            <pc:sldMk cId="2002025253" sldId="456"/>
            <ac:spMk id="41" creationId="{EFDF2DD7-3CA4-4E2D-96CA-37637854CA7B}"/>
          </ac:spMkLst>
        </pc:spChg>
        <pc:spChg chg="mod">
          <ac:chgData name="Siegbert Rudolph" userId="2af4d44886c067cc" providerId="LiveId" clId="{A34CF888-8810-48BF-B2F5-37BF6899DD7B}" dt="2020-07-31T11:37:55.258" v="1422" actId="20577"/>
          <ac:spMkLst>
            <pc:docMk/>
            <pc:sldMk cId="2002025253" sldId="456"/>
            <ac:spMk id="42" creationId="{0E2B4083-9D10-449F-B2A8-31D5D070235F}"/>
          </ac:spMkLst>
        </pc:spChg>
        <pc:spChg chg="mod">
          <ac:chgData name="Siegbert Rudolph" userId="2af4d44886c067cc" providerId="LiveId" clId="{A34CF888-8810-48BF-B2F5-37BF6899DD7B}" dt="2020-07-31T11:38:20.194" v="1454" actId="14100"/>
          <ac:spMkLst>
            <pc:docMk/>
            <pc:sldMk cId="2002025253" sldId="456"/>
            <ac:spMk id="43" creationId="{23659C55-E29F-4A43-A95E-FA68FA6B1E40}"/>
          </ac:spMkLst>
        </pc:spChg>
        <pc:spChg chg="mod">
          <ac:chgData name="Siegbert Rudolph" userId="2af4d44886c067cc" providerId="LiveId" clId="{A34CF888-8810-48BF-B2F5-37BF6899DD7B}" dt="2020-07-31T11:38:20.194" v="1454" actId="14100"/>
          <ac:spMkLst>
            <pc:docMk/>
            <pc:sldMk cId="2002025253" sldId="456"/>
            <ac:spMk id="44" creationId="{9C7D2DF6-6A6E-4B30-B6B8-C795BA879E03}"/>
          </ac:spMkLst>
        </pc:spChg>
        <pc:spChg chg="mod">
          <ac:chgData name="Siegbert Rudolph" userId="2af4d44886c067cc" providerId="LiveId" clId="{A34CF888-8810-48BF-B2F5-37BF6899DD7B}" dt="2020-07-31T11:38:24.097" v="1461" actId="20577"/>
          <ac:spMkLst>
            <pc:docMk/>
            <pc:sldMk cId="2002025253" sldId="456"/>
            <ac:spMk id="45" creationId="{030B0FA8-D17E-480A-994A-28C6E2F5BE91}"/>
          </ac:spMkLst>
        </pc:spChg>
        <pc:spChg chg="mod">
          <ac:chgData name="Siegbert Rudolph" userId="2af4d44886c067cc" providerId="LiveId" clId="{A34CF888-8810-48BF-B2F5-37BF6899DD7B}" dt="2020-07-31T11:39:00.165" v="1502" actId="14100"/>
          <ac:spMkLst>
            <pc:docMk/>
            <pc:sldMk cId="2002025253" sldId="456"/>
            <ac:spMk id="46" creationId="{6C6E556B-71D3-4B98-BA72-02A76F84F511}"/>
          </ac:spMkLst>
        </pc:spChg>
        <pc:spChg chg="mod">
          <ac:chgData name="Siegbert Rudolph" userId="2af4d44886c067cc" providerId="LiveId" clId="{A34CF888-8810-48BF-B2F5-37BF6899DD7B}" dt="2020-07-31T11:39:00.165" v="1502" actId="14100"/>
          <ac:spMkLst>
            <pc:docMk/>
            <pc:sldMk cId="2002025253" sldId="456"/>
            <ac:spMk id="47" creationId="{3454C0D2-83A9-4ACC-9B5D-B5462D31859C}"/>
          </ac:spMkLst>
        </pc:spChg>
        <pc:spChg chg="mod">
          <ac:chgData name="Siegbert Rudolph" userId="2af4d44886c067cc" providerId="LiveId" clId="{A34CF888-8810-48BF-B2F5-37BF6899DD7B}" dt="2020-07-31T11:39:05.217" v="1508" actId="20577"/>
          <ac:spMkLst>
            <pc:docMk/>
            <pc:sldMk cId="2002025253" sldId="456"/>
            <ac:spMk id="48" creationId="{D7395340-0AF4-4195-987D-DE900CC9D672}"/>
          </ac:spMkLst>
        </pc:spChg>
        <pc:spChg chg="mod">
          <ac:chgData name="Siegbert Rudolph" userId="2af4d44886c067cc" providerId="LiveId" clId="{A34CF888-8810-48BF-B2F5-37BF6899DD7B}" dt="2020-07-31T11:39:27.045" v="1568" actId="14100"/>
          <ac:spMkLst>
            <pc:docMk/>
            <pc:sldMk cId="2002025253" sldId="456"/>
            <ac:spMk id="49" creationId="{ED837349-6C4D-4F14-9E9D-7AB260DECD29}"/>
          </ac:spMkLst>
        </pc:spChg>
        <pc:spChg chg="mod">
          <ac:chgData name="Siegbert Rudolph" userId="2af4d44886c067cc" providerId="LiveId" clId="{A34CF888-8810-48BF-B2F5-37BF6899DD7B}" dt="2020-07-31T11:39:27.045" v="1568" actId="14100"/>
          <ac:spMkLst>
            <pc:docMk/>
            <pc:sldMk cId="2002025253" sldId="456"/>
            <ac:spMk id="50" creationId="{A338B442-F816-4541-AD19-766F59DC94B1}"/>
          </ac:spMkLst>
        </pc:spChg>
        <pc:spChg chg="mod">
          <ac:chgData name="Siegbert Rudolph" userId="2af4d44886c067cc" providerId="LiveId" clId="{A34CF888-8810-48BF-B2F5-37BF6899DD7B}" dt="2020-07-31T11:39:46.165" v="1577" actId="1035"/>
          <ac:spMkLst>
            <pc:docMk/>
            <pc:sldMk cId="2002025253" sldId="456"/>
            <ac:spMk id="51" creationId="{1807E75D-6C00-4500-9B55-BBB5586EA40A}"/>
          </ac:spMkLst>
        </pc:spChg>
        <pc:spChg chg="add mod">
          <ac:chgData name="Siegbert Rudolph" userId="2af4d44886c067cc" providerId="LiveId" clId="{A34CF888-8810-48BF-B2F5-37BF6899DD7B}" dt="2020-07-31T11:41:52.854" v="1741" actId="1037"/>
          <ac:spMkLst>
            <pc:docMk/>
            <pc:sldMk cId="2002025253" sldId="456"/>
            <ac:spMk id="52" creationId="{038C95C6-11BD-4EFF-8660-E8897136CFCD}"/>
          </ac:spMkLst>
        </pc:spChg>
        <pc:spChg chg="add mod">
          <ac:chgData name="Siegbert Rudolph" userId="2af4d44886c067cc" providerId="LiveId" clId="{A34CF888-8810-48BF-B2F5-37BF6899DD7B}" dt="2020-07-31T11:41:52.854" v="1741" actId="1037"/>
          <ac:spMkLst>
            <pc:docMk/>
            <pc:sldMk cId="2002025253" sldId="456"/>
            <ac:spMk id="53" creationId="{3085AE52-FA58-4C69-B290-CA2415E002CA}"/>
          </ac:spMkLst>
        </pc:spChg>
        <pc:spChg chg="add mod">
          <ac:chgData name="Siegbert Rudolph" userId="2af4d44886c067cc" providerId="LiveId" clId="{A34CF888-8810-48BF-B2F5-37BF6899DD7B}" dt="2020-07-31T11:41:32.033" v="1723" actId="14100"/>
          <ac:spMkLst>
            <pc:docMk/>
            <pc:sldMk cId="2002025253" sldId="456"/>
            <ac:spMk id="54" creationId="{CF1F3D2D-9584-4A30-AEAD-14EEE82D1C83}"/>
          </ac:spMkLst>
        </pc:spChg>
        <pc:spChg chg="add del mod">
          <ac:chgData name="Siegbert Rudolph" userId="2af4d44886c067cc" providerId="LiveId" clId="{A34CF888-8810-48BF-B2F5-37BF6899DD7B}" dt="2020-07-31T11:50:56.511" v="1868" actId="478"/>
          <ac:spMkLst>
            <pc:docMk/>
            <pc:sldMk cId="2002025253" sldId="456"/>
            <ac:spMk id="55" creationId="{42E9427D-9946-4E8F-8E65-FC2F03875EC3}"/>
          </ac:spMkLst>
        </pc:spChg>
        <pc:spChg chg="add mod">
          <ac:chgData name="Siegbert Rudolph" userId="2af4d44886c067cc" providerId="LiveId" clId="{A34CF888-8810-48BF-B2F5-37BF6899DD7B}" dt="2020-07-31T11:51:38.216" v="1877" actId="14100"/>
          <ac:spMkLst>
            <pc:docMk/>
            <pc:sldMk cId="2002025253" sldId="456"/>
            <ac:spMk id="56" creationId="{D950C155-864C-4A74-935F-57D80CCC6FF1}"/>
          </ac:spMkLst>
        </pc:spChg>
        <pc:spChg chg="mod">
          <ac:chgData name="Siegbert Rudolph" userId="2af4d44886c067cc" providerId="LiveId" clId="{A34CF888-8810-48BF-B2F5-37BF6899DD7B}" dt="2020-07-31T11:50:06.177" v="1861" actId="20577"/>
          <ac:spMkLst>
            <pc:docMk/>
            <pc:sldMk cId="2002025253" sldId="456"/>
            <ac:spMk id="131" creationId="{00000000-0000-0000-0000-000000000000}"/>
          </ac:spMkLst>
        </pc:spChg>
        <pc:spChg chg="mod">
          <ac:chgData name="Siegbert Rudolph" userId="2af4d44886c067cc" providerId="LiveId" clId="{A34CF888-8810-48BF-B2F5-37BF6899DD7B}" dt="2020-07-31T11:36:40.681" v="1296" actId="1076"/>
          <ac:spMkLst>
            <pc:docMk/>
            <pc:sldMk cId="2002025253" sldId="456"/>
            <ac:spMk id="145" creationId="{00000000-0000-0000-0000-000000000000}"/>
          </ac:spMkLst>
        </pc:spChg>
        <pc:picChg chg="add del mod">
          <ac:chgData name="Siegbert Rudolph" userId="2af4d44886c067cc" providerId="LiveId" clId="{A34CF888-8810-48BF-B2F5-37BF6899DD7B}" dt="2020-07-31T11:43:06.394" v="1759" actId="478"/>
          <ac:picMkLst>
            <pc:docMk/>
            <pc:sldMk cId="2002025253" sldId="456"/>
            <ac:picMk id="3" creationId="{CAAADFE6-DA1B-4E91-920F-44B74CFDDC55}"/>
          </ac:picMkLst>
        </pc:picChg>
        <pc:picChg chg="add del">
          <ac:chgData name="Siegbert Rudolph" userId="2af4d44886c067cc" providerId="LiveId" clId="{A34CF888-8810-48BF-B2F5-37BF6899DD7B}" dt="2020-07-31T11:45:11.918" v="1768" actId="478"/>
          <ac:picMkLst>
            <pc:docMk/>
            <pc:sldMk cId="2002025253" sldId="456"/>
            <ac:picMk id="3" creationId="{DEEE6D22-94C4-45F4-BADC-0A39F95CF606}"/>
          </ac:picMkLst>
        </pc:picChg>
        <pc:picChg chg="add del">
          <ac:chgData name="Siegbert Rudolph" userId="2af4d44886c067cc" providerId="LiveId" clId="{A34CF888-8810-48BF-B2F5-37BF6899DD7B}" dt="2020-07-31T11:51:03.082" v="1870" actId="478"/>
          <ac:picMkLst>
            <pc:docMk/>
            <pc:sldMk cId="2002025253" sldId="456"/>
            <ac:picMk id="5" creationId="{40025D8A-5109-459C-8E9B-DFB3DCFF5B0B}"/>
          </ac:picMkLst>
        </pc:picChg>
        <pc:picChg chg="del">
          <ac:chgData name="Siegbert Rudolph" userId="2af4d44886c067cc" providerId="LiveId" clId="{A34CF888-8810-48BF-B2F5-37BF6899DD7B}" dt="2020-07-31T11:29:25.250" v="49" actId="478"/>
          <ac:picMkLst>
            <pc:docMk/>
            <pc:sldMk cId="2002025253" sldId="456"/>
            <ac:picMk id="5" creationId="{8AAEB6B6-5376-42F0-86D7-442945E1F866}"/>
          </ac:picMkLst>
        </pc:picChg>
        <pc:picChg chg="add del">
          <ac:chgData name="Siegbert Rudolph" userId="2af4d44886c067cc" providerId="LiveId" clId="{A34CF888-8810-48BF-B2F5-37BF6899DD7B}" dt="2020-07-31T11:43:20.955" v="1761" actId="478"/>
          <ac:picMkLst>
            <pc:docMk/>
            <pc:sldMk cId="2002025253" sldId="456"/>
            <ac:picMk id="6" creationId="{9E02EFF5-4D27-4F01-83ED-2DC3CCA638AE}"/>
          </ac:picMkLst>
        </pc:picChg>
        <pc:picChg chg="add del mod">
          <ac:chgData name="Siegbert Rudolph" userId="2af4d44886c067cc" providerId="LiveId" clId="{A34CF888-8810-48BF-B2F5-37BF6899DD7B}" dt="2020-07-31T11:43:43.377" v="1764" actId="478"/>
          <ac:picMkLst>
            <pc:docMk/>
            <pc:sldMk cId="2002025253" sldId="456"/>
            <ac:picMk id="7" creationId="{D55AA986-C5C5-4053-B46B-DAF8CBA12457}"/>
          </ac:picMkLst>
        </pc:picChg>
        <pc:picChg chg="add del">
          <ac:chgData name="Siegbert Rudolph" userId="2af4d44886c067cc" providerId="LiveId" clId="{A34CF888-8810-48BF-B2F5-37BF6899DD7B}" dt="2020-07-31T11:44:15.243" v="1766" actId="478"/>
          <ac:picMkLst>
            <pc:docMk/>
            <pc:sldMk cId="2002025253" sldId="456"/>
            <ac:picMk id="9" creationId="{680A059A-6C14-4AC4-ADEE-CA3045780BA4}"/>
          </ac:picMkLst>
        </pc:picChg>
      </pc:sldChg>
      <pc:sldChg chg="delSp modSp mod modAnim">
        <pc:chgData name="Siegbert Rudolph" userId="2af4d44886c067cc" providerId="LiveId" clId="{A34CF888-8810-48BF-B2F5-37BF6899DD7B}" dt="2020-07-31T11:52:10.526" v="1878"/>
        <pc:sldMkLst>
          <pc:docMk/>
          <pc:sldMk cId="0" sldId="593"/>
        </pc:sldMkLst>
        <pc:spChg chg="mod">
          <ac:chgData name="Siegbert Rudolph" userId="2af4d44886c067cc" providerId="LiveId" clId="{A34CF888-8810-48BF-B2F5-37BF6899DD7B}" dt="2020-07-31T11:48:34.852" v="1810" actId="1035"/>
          <ac:spMkLst>
            <pc:docMk/>
            <pc:sldMk cId="0" sldId="593"/>
            <ac:spMk id="14" creationId="{00000000-0000-0000-0000-000000000000}"/>
          </ac:spMkLst>
        </pc:spChg>
        <pc:spChg chg="mod">
          <ac:chgData name="Siegbert Rudolph" userId="2af4d44886c067cc" providerId="LiveId" clId="{A34CF888-8810-48BF-B2F5-37BF6899DD7B}" dt="2020-07-31T11:48:32.821" v="1808" actId="1035"/>
          <ac:spMkLst>
            <pc:docMk/>
            <pc:sldMk cId="0" sldId="593"/>
            <ac:spMk id="15" creationId="{00000000-0000-0000-0000-000000000000}"/>
          </ac:spMkLst>
        </pc:spChg>
        <pc:spChg chg="mod">
          <ac:chgData name="Siegbert Rudolph" userId="2af4d44886c067cc" providerId="LiveId" clId="{A34CF888-8810-48BF-B2F5-37BF6899DD7B}" dt="2020-07-31T11:48:30.028" v="1806" actId="1035"/>
          <ac:spMkLst>
            <pc:docMk/>
            <pc:sldMk cId="0" sldId="593"/>
            <ac:spMk id="16" creationId="{00000000-0000-0000-0000-000000000000}"/>
          </ac:spMkLst>
        </pc:spChg>
        <pc:spChg chg="mod">
          <ac:chgData name="Siegbert Rudolph" userId="2af4d44886c067cc" providerId="LiveId" clId="{A34CF888-8810-48BF-B2F5-37BF6899DD7B}" dt="2020-07-31T11:48:37.886" v="1811" actId="1035"/>
          <ac:spMkLst>
            <pc:docMk/>
            <pc:sldMk cId="0" sldId="593"/>
            <ac:spMk id="17" creationId="{00000000-0000-0000-0000-000000000000}"/>
          </ac:spMkLst>
        </pc:spChg>
        <pc:spChg chg="mod">
          <ac:chgData name="Siegbert Rudolph" userId="2af4d44886c067cc" providerId="LiveId" clId="{A34CF888-8810-48BF-B2F5-37BF6899DD7B}" dt="2020-07-31T11:48:41.542" v="1813" actId="1035"/>
          <ac:spMkLst>
            <pc:docMk/>
            <pc:sldMk cId="0" sldId="593"/>
            <ac:spMk id="18" creationId="{00000000-0000-0000-0000-000000000000}"/>
          </ac:spMkLst>
        </pc:spChg>
        <pc:spChg chg="mod">
          <ac:chgData name="Siegbert Rudolph" userId="2af4d44886c067cc" providerId="LiveId" clId="{A34CF888-8810-48BF-B2F5-37BF6899DD7B}" dt="2020-07-31T11:48:47.188" v="1816" actId="1036"/>
          <ac:spMkLst>
            <pc:docMk/>
            <pc:sldMk cId="0" sldId="593"/>
            <ac:spMk id="19" creationId="{00000000-0000-0000-0000-000000000000}"/>
          </ac:spMkLst>
        </pc:spChg>
        <pc:spChg chg="mod">
          <ac:chgData name="Siegbert Rudolph" userId="2af4d44886c067cc" providerId="LiveId" clId="{A34CF888-8810-48BF-B2F5-37BF6899DD7B}" dt="2020-07-31T11:48:51.542" v="1820" actId="1035"/>
          <ac:spMkLst>
            <pc:docMk/>
            <pc:sldMk cId="0" sldId="593"/>
            <ac:spMk id="20" creationId="{00000000-0000-0000-0000-000000000000}"/>
          </ac:spMkLst>
        </pc:spChg>
        <pc:spChg chg="mod">
          <ac:chgData name="Siegbert Rudolph" userId="2af4d44886c067cc" providerId="LiveId" clId="{A34CF888-8810-48BF-B2F5-37BF6899DD7B}" dt="2020-07-31T11:48:18.624" v="1804" actId="113"/>
          <ac:spMkLst>
            <pc:docMk/>
            <pc:sldMk cId="0" sldId="593"/>
            <ac:spMk id="26" creationId="{00000000-0000-0000-0000-000000000000}"/>
          </ac:spMkLst>
        </pc:spChg>
        <pc:spChg chg="mod">
          <ac:chgData name="Siegbert Rudolph" userId="2af4d44886c067cc" providerId="LiveId" clId="{A34CF888-8810-48BF-B2F5-37BF6899DD7B}" dt="2020-07-31T11:48:15.482" v="1803" actId="113"/>
          <ac:spMkLst>
            <pc:docMk/>
            <pc:sldMk cId="0" sldId="593"/>
            <ac:spMk id="27" creationId="{00000000-0000-0000-0000-000000000000}"/>
          </ac:spMkLst>
        </pc:spChg>
        <pc:spChg chg="mod">
          <ac:chgData name="Siegbert Rudolph" userId="2af4d44886c067cc" providerId="LiveId" clId="{A34CF888-8810-48BF-B2F5-37BF6899DD7B}" dt="2020-07-31T11:48:15.482" v="1803" actId="113"/>
          <ac:spMkLst>
            <pc:docMk/>
            <pc:sldMk cId="0" sldId="593"/>
            <ac:spMk id="28" creationId="{00000000-0000-0000-0000-000000000000}"/>
          </ac:spMkLst>
        </pc:spChg>
        <pc:spChg chg="mod">
          <ac:chgData name="Siegbert Rudolph" userId="2af4d44886c067cc" providerId="LiveId" clId="{A34CF888-8810-48BF-B2F5-37BF6899DD7B}" dt="2020-07-31T11:48:15.482" v="1803" actId="113"/>
          <ac:spMkLst>
            <pc:docMk/>
            <pc:sldMk cId="0" sldId="593"/>
            <ac:spMk id="29" creationId="{00000000-0000-0000-0000-000000000000}"/>
          </ac:spMkLst>
        </pc:spChg>
        <pc:spChg chg="mod">
          <ac:chgData name="Siegbert Rudolph" userId="2af4d44886c067cc" providerId="LiveId" clId="{A34CF888-8810-48BF-B2F5-37BF6899DD7B}" dt="2020-07-31T11:48:15.482" v="1803" actId="113"/>
          <ac:spMkLst>
            <pc:docMk/>
            <pc:sldMk cId="0" sldId="593"/>
            <ac:spMk id="30" creationId="{00000000-0000-0000-0000-000000000000}"/>
          </ac:spMkLst>
        </pc:spChg>
        <pc:spChg chg="mod">
          <ac:chgData name="Siegbert Rudolph" userId="2af4d44886c067cc" providerId="LiveId" clId="{A34CF888-8810-48BF-B2F5-37BF6899DD7B}" dt="2020-07-31T11:48:15.482" v="1803" actId="113"/>
          <ac:spMkLst>
            <pc:docMk/>
            <pc:sldMk cId="0" sldId="593"/>
            <ac:spMk id="31" creationId="{00000000-0000-0000-0000-000000000000}"/>
          </ac:spMkLst>
        </pc:spChg>
        <pc:spChg chg="mod">
          <ac:chgData name="Siegbert Rudolph" userId="2af4d44886c067cc" providerId="LiveId" clId="{A34CF888-8810-48BF-B2F5-37BF6899DD7B}" dt="2020-07-31T11:48:15.482" v="1803" actId="113"/>
          <ac:spMkLst>
            <pc:docMk/>
            <pc:sldMk cId="0" sldId="593"/>
            <ac:spMk id="32" creationId="{00000000-0000-0000-0000-000000000000}"/>
          </ac:spMkLst>
        </pc:spChg>
        <pc:spChg chg="mod">
          <ac:chgData name="Siegbert Rudolph" userId="2af4d44886c067cc" providerId="LiveId" clId="{A34CF888-8810-48BF-B2F5-37BF6899DD7B}" dt="2020-07-31T11:48:15.482" v="1803" actId="113"/>
          <ac:spMkLst>
            <pc:docMk/>
            <pc:sldMk cId="0" sldId="593"/>
            <ac:spMk id="33" creationId="{00000000-0000-0000-0000-000000000000}"/>
          </ac:spMkLst>
        </pc:spChg>
        <pc:spChg chg="mod">
          <ac:chgData name="Siegbert Rudolph" userId="2af4d44886c067cc" providerId="LiveId" clId="{A34CF888-8810-48BF-B2F5-37BF6899DD7B}" dt="2020-07-31T11:48:15.482" v="1803" actId="113"/>
          <ac:spMkLst>
            <pc:docMk/>
            <pc:sldMk cId="0" sldId="593"/>
            <ac:spMk id="35" creationId="{00000000-0000-0000-0000-000000000000}"/>
          </ac:spMkLst>
        </pc:spChg>
        <pc:spChg chg="mod">
          <ac:chgData name="Siegbert Rudolph" userId="2af4d44886c067cc" providerId="LiveId" clId="{A34CF888-8810-48BF-B2F5-37BF6899DD7B}" dt="2020-07-31T11:48:34.852" v="1810" actId="1035"/>
          <ac:spMkLst>
            <pc:docMk/>
            <pc:sldMk cId="0" sldId="593"/>
            <ac:spMk id="41" creationId="{00000000-0000-0000-0000-000000000000}"/>
          </ac:spMkLst>
        </pc:spChg>
        <pc:spChg chg="mod">
          <ac:chgData name="Siegbert Rudolph" userId="2af4d44886c067cc" providerId="LiveId" clId="{A34CF888-8810-48BF-B2F5-37BF6899DD7B}" dt="2020-07-31T11:48:32.821" v="1808" actId="1035"/>
          <ac:spMkLst>
            <pc:docMk/>
            <pc:sldMk cId="0" sldId="593"/>
            <ac:spMk id="42" creationId="{00000000-0000-0000-0000-000000000000}"/>
          </ac:spMkLst>
        </pc:spChg>
        <pc:spChg chg="mod">
          <ac:chgData name="Siegbert Rudolph" userId="2af4d44886c067cc" providerId="LiveId" clId="{A34CF888-8810-48BF-B2F5-37BF6899DD7B}" dt="2020-07-31T11:48:30.028" v="1806" actId="1035"/>
          <ac:spMkLst>
            <pc:docMk/>
            <pc:sldMk cId="0" sldId="593"/>
            <ac:spMk id="43" creationId="{00000000-0000-0000-0000-000000000000}"/>
          </ac:spMkLst>
        </pc:spChg>
        <pc:spChg chg="mod">
          <ac:chgData name="Siegbert Rudolph" userId="2af4d44886c067cc" providerId="LiveId" clId="{A34CF888-8810-48BF-B2F5-37BF6899DD7B}" dt="2020-07-31T11:48:37.886" v="1811" actId="1035"/>
          <ac:spMkLst>
            <pc:docMk/>
            <pc:sldMk cId="0" sldId="593"/>
            <ac:spMk id="44" creationId="{00000000-0000-0000-0000-000000000000}"/>
          </ac:spMkLst>
        </pc:spChg>
        <pc:spChg chg="mod">
          <ac:chgData name="Siegbert Rudolph" userId="2af4d44886c067cc" providerId="LiveId" clId="{A34CF888-8810-48BF-B2F5-37BF6899DD7B}" dt="2020-07-31T11:48:41.542" v="1813" actId="1035"/>
          <ac:spMkLst>
            <pc:docMk/>
            <pc:sldMk cId="0" sldId="593"/>
            <ac:spMk id="45" creationId="{00000000-0000-0000-0000-000000000000}"/>
          </ac:spMkLst>
        </pc:spChg>
        <pc:spChg chg="mod">
          <ac:chgData name="Siegbert Rudolph" userId="2af4d44886c067cc" providerId="LiveId" clId="{A34CF888-8810-48BF-B2F5-37BF6899DD7B}" dt="2020-07-31T11:48:47.188" v="1816" actId="1036"/>
          <ac:spMkLst>
            <pc:docMk/>
            <pc:sldMk cId="0" sldId="593"/>
            <ac:spMk id="46" creationId="{00000000-0000-0000-0000-000000000000}"/>
          </ac:spMkLst>
        </pc:spChg>
        <pc:spChg chg="mod">
          <ac:chgData name="Siegbert Rudolph" userId="2af4d44886c067cc" providerId="LiveId" clId="{A34CF888-8810-48BF-B2F5-37BF6899DD7B}" dt="2020-07-31T11:48:51.542" v="1820" actId="1035"/>
          <ac:spMkLst>
            <pc:docMk/>
            <pc:sldMk cId="0" sldId="593"/>
            <ac:spMk id="47" creationId="{00000000-0000-0000-0000-000000000000}"/>
          </ac:spMkLst>
        </pc:spChg>
        <pc:spChg chg="mod">
          <ac:chgData name="Siegbert Rudolph" userId="2af4d44886c067cc" providerId="LiveId" clId="{A34CF888-8810-48BF-B2F5-37BF6899DD7B}" dt="2020-07-31T11:46:40.504" v="1786" actId="1036"/>
          <ac:spMkLst>
            <pc:docMk/>
            <pc:sldMk cId="0" sldId="593"/>
            <ac:spMk id="71" creationId="{00000000-0000-0000-0000-000000000000}"/>
          </ac:spMkLst>
        </pc:spChg>
        <pc:spChg chg="mod">
          <ac:chgData name="Siegbert Rudolph" userId="2af4d44886c067cc" providerId="LiveId" clId="{A34CF888-8810-48BF-B2F5-37BF6899DD7B}" dt="2020-07-31T11:46:40.504" v="1786" actId="1036"/>
          <ac:spMkLst>
            <pc:docMk/>
            <pc:sldMk cId="0" sldId="593"/>
            <ac:spMk id="72" creationId="{00000000-0000-0000-0000-000000000000}"/>
          </ac:spMkLst>
        </pc:spChg>
        <pc:spChg chg="del">
          <ac:chgData name="Siegbert Rudolph" userId="2af4d44886c067cc" providerId="LiveId" clId="{A34CF888-8810-48BF-B2F5-37BF6899DD7B}" dt="2020-07-31T11:49:19.002" v="1835" actId="478"/>
          <ac:spMkLst>
            <pc:docMk/>
            <pc:sldMk cId="0" sldId="593"/>
            <ac:spMk id="77" creationId="{00000000-0000-0000-0000-000000000000}"/>
          </ac:spMkLst>
        </pc:spChg>
        <pc:spChg chg="del">
          <ac:chgData name="Siegbert Rudolph" userId="2af4d44886c067cc" providerId="LiveId" clId="{A34CF888-8810-48BF-B2F5-37BF6899DD7B}" dt="2020-07-31T11:26:00.218" v="2" actId="478"/>
          <ac:spMkLst>
            <pc:docMk/>
            <pc:sldMk cId="0" sldId="593"/>
            <ac:spMk id="78" creationId="{00000000-0000-0000-0000-000000000000}"/>
          </ac:spMkLst>
        </pc:spChg>
        <pc:spChg chg="mod">
          <ac:chgData name="Siegbert Rudolph" userId="2af4d44886c067cc" providerId="LiveId" clId="{A34CF888-8810-48BF-B2F5-37BF6899DD7B}" dt="2020-07-31T11:49:16.385" v="1834" actId="255"/>
          <ac:spMkLst>
            <pc:docMk/>
            <pc:sldMk cId="0" sldId="593"/>
            <ac:spMk id="20482" creationId="{00000000-0000-0000-0000-000000000000}"/>
          </ac:spMkLst>
        </pc:spChg>
        <pc:picChg chg="del">
          <ac:chgData name="Siegbert Rudolph" userId="2af4d44886c067cc" providerId="LiveId" clId="{A34CF888-8810-48BF-B2F5-37BF6899DD7B}" dt="2020-07-31T11:27:47.024" v="48" actId="478"/>
          <ac:picMkLst>
            <pc:docMk/>
            <pc:sldMk cId="0" sldId="593"/>
            <ac:picMk id="3" creationId="{00000000-0000-0000-0000-000000000000}"/>
          </ac:picMkLst>
        </pc:picChg>
      </pc:sldChg>
      <pc:sldChg chg="addSp modSp mod">
        <pc:chgData name="Siegbert Rudolph" userId="2af4d44886c067cc" providerId="LiveId" clId="{A34CF888-8810-48BF-B2F5-37BF6899DD7B}" dt="2020-07-31T11:49:34.814" v="1856" actId="20577"/>
        <pc:sldMkLst>
          <pc:docMk/>
          <pc:sldMk cId="0" sldId="619"/>
        </pc:sldMkLst>
        <pc:spChg chg="add mod">
          <ac:chgData name="Siegbert Rudolph" userId="2af4d44886c067cc" providerId="LiveId" clId="{A34CF888-8810-48BF-B2F5-37BF6899DD7B}" dt="2020-07-31T11:49:34.814" v="1856" actId="20577"/>
          <ac:spMkLst>
            <pc:docMk/>
            <pc:sldMk cId="0" sldId="619"/>
            <ac:spMk id="9" creationId="{5AB02B59-C8DE-47FA-992F-8A4D4466F7AC}"/>
          </ac:spMkLst>
        </pc:spChg>
      </pc:sldChg>
      <pc:sldChg chg="addSp delSp modSp del mod">
        <pc:chgData name="Siegbert Rudolph" userId="2af4d44886c067cc" providerId="LiveId" clId="{A34CF888-8810-48BF-B2F5-37BF6899DD7B}" dt="2020-07-31T11:46:35.286" v="1775" actId="47"/>
        <pc:sldMkLst>
          <pc:docMk/>
          <pc:sldMk cId="3578092897" sldId="623"/>
        </pc:sldMkLst>
        <pc:spChg chg="mod">
          <ac:chgData name="Siegbert Rudolph" userId="2af4d44886c067cc" providerId="LiveId" clId="{A34CF888-8810-48BF-B2F5-37BF6899DD7B}" dt="2020-07-31T11:35:16.471" v="1135"/>
          <ac:spMkLst>
            <pc:docMk/>
            <pc:sldMk cId="3578092897" sldId="623"/>
            <ac:spMk id="17" creationId="{00000000-0000-0000-0000-000000000000}"/>
          </ac:spMkLst>
        </pc:spChg>
        <pc:spChg chg="mod">
          <ac:chgData name="Siegbert Rudolph" userId="2af4d44886c067cc" providerId="LiveId" clId="{A34CF888-8810-48BF-B2F5-37BF6899DD7B}" dt="2020-07-31T11:35:16.471" v="1134"/>
          <ac:spMkLst>
            <pc:docMk/>
            <pc:sldMk cId="3578092897" sldId="623"/>
            <ac:spMk id="19" creationId="{00000000-0000-0000-0000-000000000000}"/>
          </ac:spMkLst>
        </pc:spChg>
        <pc:spChg chg="add del mod">
          <ac:chgData name="Siegbert Rudolph" userId="2af4d44886c067cc" providerId="LiveId" clId="{A34CF888-8810-48BF-B2F5-37BF6899DD7B}" dt="2020-07-31T11:35:17.951" v="1137"/>
          <ac:spMkLst>
            <pc:docMk/>
            <pc:sldMk cId="3578092897" sldId="623"/>
            <ac:spMk id="20" creationId="{3C93FBB8-3328-4932-BE85-CD592977579F}"/>
          </ac:spMkLst>
        </pc:spChg>
        <pc:spChg chg="mod">
          <ac:chgData name="Siegbert Rudolph" userId="2af4d44886c067cc" providerId="LiveId" clId="{A34CF888-8810-48BF-B2F5-37BF6899DD7B}" dt="2020-07-31T11:35:17.960" v="1152"/>
          <ac:spMkLst>
            <pc:docMk/>
            <pc:sldMk cId="3578092897" sldId="623"/>
            <ac:spMk id="22" creationId="{00000000-0000-0000-0000-000000000000}"/>
          </ac:spMkLst>
        </pc:spChg>
        <pc:spChg chg="mod">
          <ac:chgData name="Siegbert Rudolph" userId="2af4d44886c067cc" providerId="LiveId" clId="{A34CF888-8810-48BF-B2F5-37BF6899DD7B}" dt="2020-07-31T11:35:24.233" v="1202"/>
          <ac:spMkLst>
            <pc:docMk/>
            <pc:sldMk cId="3578092897" sldId="623"/>
            <ac:spMk id="70" creationId="{00000000-0000-0000-0000-000000000000}"/>
          </ac:spMkLst>
        </pc:spChg>
        <pc:spChg chg="add del mod">
          <ac:chgData name="Siegbert Rudolph" userId="2af4d44886c067cc" providerId="LiveId" clId="{A34CF888-8810-48BF-B2F5-37BF6899DD7B}" dt="2020-07-31T11:35:27.212" v="1222"/>
          <ac:spMkLst>
            <pc:docMk/>
            <pc:sldMk cId="3578092897" sldId="623"/>
            <ac:spMk id="71" creationId="{3737D52D-78A5-4EEC-92F1-E0E6CEC7FBD2}"/>
          </ac:spMkLst>
        </pc:spChg>
        <pc:spChg chg="mod">
          <ac:chgData name="Siegbert Rudolph" userId="2af4d44886c067cc" providerId="LiveId" clId="{A34CF888-8810-48BF-B2F5-37BF6899DD7B}" dt="2020-07-31T11:35:25.383" v="1220"/>
          <ac:spMkLst>
            <pc:docMk/>
            <pc:sldMk cId="3578092897" sldId="623"/>
            <ac:spMk id="73" creationId="{00000000-0000-0000-0000-000000000000}"/>
          </ac:spMkLst>
        </pc:spChg>
        <pc:spChg chg="mod">
          <ac:chgData name="Siegbert Rudolph" userId="2af4d44886c067cc" providerId="LiveId" clId="{A34CF888-8810-48BF-B2F5-37BF6899DD7B}" dt="2020-07-31T11:35:25.383" v="1219"/>
          <ac:spMkLst>
            <pc:docMk/>
            <pc:sldMk cId="3578092897" sldId="623"/>
            <ac:spMk id="79" creationId="{00000000-0000-0000-0000-000000000000}"/>
          </ac:spMkLst>
        </pc:spChg>
        <pc:spChg chg="add del mod">
          <ac:chgData name="Siegbert Rudolph" userId="2af4d44886c067cc" providerId="LiveId" clId="{A34CF888-8810-48BF-B2F5-37BF6899DD7B}" dt="2020-07-31T11:35:28.670" v="1239"/>
          <ac:spMkLst>
            <pc:docMk/>
            <pc:sldMk cId="3578092897" sldId="623"/>
            <ac:spMk id="80" creationId="{EA31B48F-D7F4-4CDF-93C4-82BF3BAD4CEF}"/>
          </ac:spMkLst>
        </pc:spChg>
        <pc:spChg chg="mod">
          <ac:chgData name="Siegbert Rudolph" userId="2af4d44886c067cc" providerId="LiveId" clId="{A34CF888-8810-48BF-B2F5-37BF6899DD7B}" dt="2020-07-31T11:35:27.222" v="1237"/>
          <ac:spMkLst>
            <pc:docMk/>
            <pc:sldMk cId="3578092897" sldId="623"/>
            <ac:spMk id="84" creationId="{00000000-0000-0000-0000-000000000000}"/>
          </ac:spMkLst>
        </pc:spChg>
        <pc:spChg chg="mod">
          <ac:chgData name="Siegbert Rudolph" userId="2af4d44886c067cc" providerId="LiveId" clId="{A34CF888-8810-48BF-B2F5-37BF6899DD7B}" dt="2020-07-31T11:35:27.221" v="1236"/>
          <ac:spMkLst>
            <pc:docMk/>
            <pc:sldMk cId="3578092897" sldId="623"/>
            <ac:spMk id="87" creationId="{00000000-0000-0000-0000-000000000000}"/>
          </ac:spMkLst>
        </pc:spChg>
        <pc:spChg chg="add del mod">
          <ac:chgData name="Siegbert Rudolph" userId="2af4d44886c067cc" providerId="LiveId" clId="{A34CF888-8810-48BF-B2F5-37BF6899DD7B}" dt="2020-07-31T11:35:31.758" v="1256"/>
          <ac:spMkLst>
            <pc:docMk/>
            <pc:sldMk cId="3578092897" sldId="623"/>
            <ac:spMk id="88" creationId="{26E347A7-325F-4921-A0E4-27B410904CF0}"/>
          </ac:spMkLst>
        </pc:spChg>
        <pc:spChg chg="mod">
          <ac:chgData name="Siegbert Rudolph" userId="2af4d44886c067cc" providerId="LiveId" clId="{A34CF888-8810-48BF-B2F5-37BF6899DD7B}" dt="2020-07-31T11:35:28.680" v="1254"/>
          <ac:spMkLst>
            <pc:docMk/>
            <pc:sldMk cId="3578092897" sldId="623"/>
            <ac:spMk id="92" creationId="{00000000-0000-0000-0000-000000000000}"/>
          </ac:spMkLst>
        </pc:spChg>
        <pc:spChg chg="mod">
          <ac:chgData name="Siegbert Rudolph" userId="2af4d44886c067cc" providerId="LiveId" clId="{A34CF888-8810-48BF-B2F5-37BF6899DD7B}" dt="2020-07-31T11:35:28.680" v="1253"/>
          <ac:spMkLst>
            <pc:docMk/>
            <pc:sldMk cId="3578092897" sldId="623"/>
            <ac:spMk id="94" creationId="{00000000-0000-0000-0000-000000000000}"/>
          </ac:spMkLst>
        </pc:spChg>
        <pc:spChg chg="add del mod">
          <ac:chgData name="Siegbert Rudolph" userId="2af4d44886c067cc" providerId="LiveId" clId="{A34CF888-8810-48BF-B2F5-37BF6899DD7B}" dt="2020-07-31T11:35:34.892" v="1265"/>
          <ac:spMkLst>
            <pc:docMk/>
            <pc:sldMk cId="3578092897" sldId="623"/>
            <ac:spMk id="95" creationId="{3ACE9976-BC84-48A2-91B2-3A1CE4A12F9E}"/>
          </ac:spMkLst>
        </pc:spChg>
        <pc:spChg chg="mod">
          <ac:chgData name="Siegbert Rudolph" userId="2af4d44886c067cc" providerId="LiveId" clId="{A34CF888-8810-48BF-B2F5-37BF6899DD7B}" dt="2020-07-31T11:35:34.901" v="1280"/>
          <ac:spMkLst>
            <pc:docMk/>
            <pc:sldMk cId="3578092897" sldId="623"/>
            <ac:spMk id="141" creationId="{00000000-0000-0000-0000-000000000000}"/>
          </ac:spMkLst>
        </pc:spChg>
        <pc:spChg chg="mod">
          <ac:chgData name="Siegbert Rudolph" userId="2af4d44886c067cc" providerId="LiveId" clId="{A34CF888-8810-48BF-B2F5-37BF6899DD7B}" dt="2020-07-31T11:35:34.901" v="1279"/>
          <ac:spMkLst>
            <pc:docMk/>
            <pc:sldMk cId="3578092897" sldId="623"/>
            <ac:spMk id="142" creationId="{00000000-0000-0000-0000-000000000000}"/>
          </ac:spMkLst>
        </pc:spChg>
        <pc:spChg chg="add mod">
          <ac:chgData name="Siegbert Rudolph" userId="2af4d44886c067cc" providerId="LiveId" clId="{A34CF888-8810-48BF-B2F5-37BF6899DD7B}" dt="2020-07-31T11:35:34.899" v="1276" actId="947"/>
          <ac:spMkLst>
            <pc:docMk/>
            <pc:sldMk cId="3578092897" sldId="623"/>
            <ac:spMk id="143" creationId="{22A1FBE0-2492-4626-8464-F10944723AA4}"/>
          </ac:spMkLst>
        </pc:spChg>
        <pc:spChg chg="mod">
          <ac:chgData name="Siegbert Rudolph" userId="2af4d44886c067cc" providerId="LiveId" clId="{A34CF888-8810-48BF-B2F5-37BF6899DD7B}" dt="2020-07-31T11:35:17.960" v="1151"/>
          <ac:spMkLst>
            <pc:docMk/>
            <pc:sldMk cId="3578092897" sldId="623"/>
            <ac:spMk id="28678" creationId="{00000000-0000-0000-0000-000000000000}"/>
          </ac:spMkLst>
        </pc:spChg>
        <pc:spChg chg="add del mod">
          <ac:chgData name="Siegbert Rudolph" userId="2af4d44886c067cc" providerId="LiveId" clId="{A34CF888-8810-48BF-B2F5-37BF6899DD7B}" dt="2020-07-31T11:35:20.296" v="1154"/>
          <ac:spMkLst>
            <pc:docMk/>
            <pc:sldMk cId="3578092897" sldId="623"/>
            <ac:spMk id="28679" creationId="{4A83961A-A82B-4D1E-A13A-110E219BD6B1}"/>
          </ac:spMkLst>
        </pc:spChg>
        <pc:spChg chg="add del mod">
          <ac:chgData name="Siegbert Rudolph" userId="2af4d44886c067cc" providerId="LiveId" clId="{A34CF888-8810-48BF-B2F5-37BF6899DD7B}" dt="2020-07-31T11:35:21.832" v="1171"/>
          <ac:spMkLst>
            <pc:docMk/>
            <pc:sldMk cId="3578092897" sldId="623"/>
            <ac:spMk id="28680" creationId="{EB676CB4-F197-4435-9A3C-546FCF2D34B4}"/>
          </ac:spMkLst>
        </pc:spChg>
        <pc:spChg chg="mod">
          <ac:chgData name="Siegbert Rudolph" userId="2af4d44886c067cc" providerId="LiveId" clId="{A34CF888-8810-48BF-B2F5-37BF6899DD7B}" dt="2020-07-31T11:35:20.305" v="1169"/>
          <ac:spMkLst>
            <pc:docMk/>
            <pc:sldMk cId="3578092897" sldId="623"/>
            <ac:spMk id="28687" creationId="{00000000-0000-0000-0000-000000000000}"/>
          </ac:spMkLst>
        </pc:spChg>
        <pc:spChg chg="mod">
          <ac:chgData name="Siegbert Rudolph" userId="2af4d44886c067cc" providerId="LiveId" clId="{A34CF888-8810-48BF-B2F5-37BF6899DD7B}" dt="2020-07-31T11:35:20.305" v="1168"/>
          <ac:spMkLst>
            <pc:docMk/>
            <pc:sldMk cId="3578092897" sldId="623"/>
            <ac:spMk id="28689" creationId="{00000000-0000-0000-0000-000000000000}"/>
          </ac:spMkLst>
        </pc:spChg>
        <pc:spChg chg="add del mod">
          <ac:chgData name="Siegbert Rudolph" userId="2af4d44886c067cc" providerId="LiveId" clId="{A34CF888-8810-48BF-B2F5-37BF6899DD7B}" dt="2020-07-31T11:35:24.224" v="1188"/>
          <ac:spMkLst>
            <pc:docMk/>
            <pc:sldMk cId="3578092897" sldId="623"/>
            <ac:spMk id="28690" creationId="{3A369BB4-5475-4D1B-BA9E-E41669003226}"/>
          </ac:spMkLst>
        </pc:spChg>
        <pc:spChg chg="mod">
          <ac:chgData name="Siegbert Rudolph" userId="2af4d44886c067cc" providerId="LiveId" clId="{A34CF888-8810-48BF-B2F5-37BF6899DD7B}" dt="2020-07-31T11:35:21.842" v="1186"/>
          <ac:spMkLst>
            <pc:docMk/>
            <pc:sldMk cId="3578092897" sldId="623"/>
            <ac:spMk id="28693" creationId="{00000000-0000-0000-0000-000000000000}"/>
          </ac:spMkLst>
        </pc:spChg>
        <pc:spChg chg="mod">
          <ac:chgData name="Siegbert Rudolph" userId="2af4d44886c067cc" providerId="LiveId" clId="{A34CF888-8810-48BF-B2F5-37BF6899DD7B}" dt="2020-07-31T11:35:21.841" v="1185"/>
          <ac:spMkLst>
            <pc:docMk/>
            <pc:sldMk cId="3578092897" sldId="623"/>
            <ac:spMk id="28699" creationId="{00000000-0000-0000-0000-000000000000}"/>
          </ac:spMkLst>
        </pc:spChg>
        <pc:spChg chg="add del mod">
          <ac:chgData name="Siegbert Rudolph" userId="2af4d44886c067cc" providerId="LiveId" clId="{A34CF888-8810-48BF-B2F5-37BF6899DD7B}" dt="2020-07-31T11:35:25.375" v="1205"/>
          <ac:spMkLst>
            <pc:docMk/>
            <pc:sldMk cId="3578092897" sldId="623"/>
            <ac:spMk id="28700" creationId="{D1C6ADC8-F98C-46D3-9354-E68E31FF1E65}"/>
          </ac:spMkLst>
        </pc:spChg>
        <pc:spChg chg="mod">
          <ac:chgData name="Siegbert Rudolph" userId="2af4d44886c067cc" providerId="LiveId" clId="{A34CF888-8810-48BF-B2F5-37BF6899DD7B}" dt="2020-07-31T11:35:24.234" v="1203"/>
          <ac:spMkLst>
            <pc:docMk/>
            <pc:sldMk cId="3578092897" sldId="623"/>
            <ac:spMk id="28702" creationId="{00000000-0000-0000-0000-000000000000}"/>
          </ac:spMkLst>
        </pc:spChg>
        <pc:picChg chg="del">
          <ac:chgData name="Siegbert Rudolph" userId="2af4d44886c067cc" providerId="LiveId" clId="{A34CF888-8810-48BF-B2F5-37BF6899DD7B}" dt="2020-07-31T11:27:40.895" v="47" actId="478"/>
          <ac:picMkLst>
            <pc:docMk/>
            <pc:sldMk cId="3578092897" sldId="623"/>
            <ac:picMk id="2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136" cy="4937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16023" y="0"/>
            <a:ext cx="2918136" cy="4937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4890388-E142-486A-9A35-B82F9143B759}" type="datetimeFigureOut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41363"/>
            <a:ext cx="4929187" cy="36972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370947"/>
            <a:ext cx="2918136" cy="49378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16023" y="9370947"/>
            <a:ext cx="2918136" cy="493789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fld id="{0F261D31-D41E-4D5E-85A8-04A1FDF90B0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312394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80149" y="4718966"/>
            <a:ext cx="5442807" cy="3859831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F261D31-D41E-4D5E-85A8-04A1FDF90B04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de-D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1746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DF2CF2C-273C-40B2-B53C-2AC34149DBEF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79F28-82AF-427D-8B64-48F6915DBF4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58582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0EA19D5-F4F9-47F3-9303-47AF9D3E18A8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19805-E83E-40B6-8134-F5B69DFEF12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30986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593039D-D6AC-4370-B55C-8466119F8A53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D9BAC-7650-45AB-B4C4-7E4539DFCDD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495042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C5636-D9E0-4DF9-8A98-DF40A3C32D4E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5C9702-96DA-4123-80B2-C175AA516EF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220750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B13B5-4488-4200-BEF0-56A85EA0F7ED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FE7D4-B6AF-41CE-B9E1-933E34E9BBA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888532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7602C3-5C02-47AE-993D-24947A06D9DC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2DBC1-B71A-43A0-9608-F477DE346DD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210712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F9DB3-BE94-402B-B33B-6188C34B44F8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067F0-5754-424E-9D98-80FF899FF5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364403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AD44A-B7AD-4328-B227-BFE2192A381B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D2FEB4-7148-402D-A6E3-34AFF3F8374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799639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B1CA1-9E51-480A-A07A-0E7D8584C895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18A62-6F58-4796-844A-1DE78E7B08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878929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CE5D90-020C-4691-B4AA-2B2F98DF81A4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58E6B-F8B9-4C44-9A54-2ABEFBCAF65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47218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8AB3F1-6151-49F2-930C-B8E038924B4C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4ADD19-B194-4F04-82D6-0605551CC20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5247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03B3AB6-9B05-46E4-8C65-8BC766D53494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2F111-4AE5-4140-A155-23AE83E96F7B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638939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E42D4-3034-4FE5-80B3-5473AF5D48F7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31098-89E9-4B77-B0EA-A04DD1C1697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769795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5C7B1-5D8D-4B98-90C5-090B1BB35B98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E98A2F-A915-47DD-935F-2D0977E4813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141814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3C879-DCE9-4DA1-888C-FED4E28B7398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4498E-F697-46D5-A634-5D669FDFCB9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0716178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CD9BF0-2A07-4E25-BC99-9A6D1FEBCA4B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29461-5362-4DE6-86B4-14C181C0718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63656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9CE0F1-DA2B-4525-BBBF-E45DB459B259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E45B7A-6455-4EA0-BFE3-AB17A7D6363B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686742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DDC7D-8035-48FE-ACC9-596FE5DDFBFF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E0C238-4593-438D-A7A1-949D7A05CA3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3522902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220DE-EED3-44F7-B1BF-2301256A44C7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F9593-0ADA-4B15-B31C-4160C9F679B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142743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1BFA1-5F37-478E-B8F9-1A44198778EA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4A5CC5-8774-4A5A-8686-958EA7333D0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857796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40B614-8E5C-4F77-BC15-F48B870A82CF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3A889-7975-4D34-A6C1-BDF28DA09C9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2325083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C322E4-1D8B-4885-8EAA-2E1E9D7D833C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FC710F-E9F2-4BA2-9316-CC915B1162E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78408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BE3F047-9485-4576-A6B2-F17CB32536C0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15780-1A1B-4EDB-BE57-B8F0D125855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5004728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00FDC2-F274-4CF1-B0C5-84AFE6028350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48505-4B2D-4178-B894-17A1B3FA0E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6537110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75C483-569A-477A-8E1C-E0BF9864C651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1A441C-38D3-448A-8CF9-AC5A0796F39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8912850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DCF26-836A-4976-A17C-EEE5B272D79A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781BA-EC12-459D-B450-9A9237DFC3A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7386467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1553F8-7055-45F5-B276-B318B72EE1D5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EBBCE3-A541-428A-BE62-B9EB655C70F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6403997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60B53-AD61-40DB-92B9-80997BD69F3B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76890-D58D-4D77-ABDC-0CAF59B575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2998274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A4BB6-0A96-4679-87E7-7A40DB629942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5191B-E4FE-48D8-A236-4DCEFAD19D1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5877068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1E920-9389-4CD6-9DC6-6666ACEA92FF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208FD-A59C-44B2-B893-4D8B97E1B4A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8334281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7D9D2-6CD1-45D4-998A-24C649EAF81D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11508-8875-4999-BD75-C1383906660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46068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956178-5F9F-44AC-9413-92404CA4E581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C2EB19-B0AF-44E6-8560-17516E5578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825867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4A675-217C-4492-B706-92ACA8BABB46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B61B64-5F88-4809-87E9-D4072AB6197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26174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7872046-142C-4537-8C8A-E50EF74A6B49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AEBC2-1699-411A-9B0D-ECC311F34E8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644018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E6E744-B780-442C-9424-DA4D4ED607FA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407E-DD7A-4A98-82F9-251228E315E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0025440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B106CD-E8F1-4701-9FB9-341D8845F3CB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0A0FCC-4E16-4041-9471-E3D3105CC00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493402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9E16B-293E-43BA-8D08-693653BE69B8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946EB-9C3F-429B-AA59-23056508277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1999064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170EB-6975-44CA-A302-7C3AD0D4A980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9A403-2D7F-4220-B450-8DB2F388C67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0514210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96E15F-20E6-4F16-B3C7-B774968DBB08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28291-B488-42AB-BCDB-A3C5B209229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9753889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FFA3A-8CC1-4463-85A4-B033C391805D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87EAA-F6A1-494E-B8A9-0B934452375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306906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ECC376-5B09-4C09-B192-165559B6D809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1BCFC2-1E78-41F3-9E46-FAD61E693D0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3781693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E34A23-ED6F-4DB9-A18B-0D059A488D3F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4BEF6-E827-4C63-85BF-5326D25BFFA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4949159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AC109-B690-4A42-AA67-B777BF266CF9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AF3C3-452A-455B-A8E8-BDFE55150C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6554647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8EBF0A-E659-4940-A848-7E9FB3A0B28D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D38EA-60FD-41C7-A7D4-2A87AE83BD2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06953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29D0E6E-A700-4648-896A-91ABA2546D48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6512F3-4665-4A61-91C9-D57CC374CDC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4867214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3897B7-3410-4068-804D-4923B18B8C09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4D5311-C5FD-462B-AC2B-E56E6162C35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253539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6E97E-8A43-42C0-BEEE-83F0D3C90964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18D8D-85D7-41BD-97BB-77CFC067934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458137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58B45-6C50-4722-BA48-156C26E02D32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63C1E-5E4D-44D1-9DA1-3991D98C8C4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753166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3AC28-D511-4804-BDE7-071A20CC8739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C3342-E34D-4A61-8702-1173E89F798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0306672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EA19B-56DD-4323-A74C-F5039E58DE40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90D9D-EAAD-4C08-895F-F7B506DAF90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6671757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0D9F3-6DB6-40D7-BFA7-7B3867C7B61C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9516FB-C372-498B-8199-665BEE245E2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3635831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5507C-13E3-485D-AE0A-344B7A2998EC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938FA5-6918-4088-9CDF-164FCDABC1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530859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62057-A3B4-438C-9459-24769B7EEDC2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8B720-27BA-4555-829F-02A03FF9A9E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9650947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C3D2D-EDDD-4E89-8169-F591664DF679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5DA7E-DF07-498D-8238-20027BAED43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9721966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E07D9A-3A92-4219-AD30-815279F10761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537D1C-76BF-4E86-AB49-C1AC7431582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24922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05EE883-50B8-4ACD-BF13-6AEA3D4E4528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0D012-93CD-4046-AEF2-C20A877591A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8519477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85BBD7-7F6C-4384-A7CD-1BDCF8DC0510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FD601-93BB-468E-8314-FDBEE656D86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1000248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7B89E1-DFE8-4310-AE92-20AEEBC1B4F0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6F9643-44C3-467C-8E77-9EF1F996412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31932031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8CE02-24D5-481E-9EBB-2A29BA0E97AC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CDBF26-7EF5-458A-8536-B007702566F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85929321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42CEE-4D0F-4646-A100-CE86DF41C1AE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7B02C-E4E8-4C67-9DF2-07D89F147DE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41700546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A95A5-19E5-4312-B003-EC46CC806B7D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50E79-CA75-405C-A677-DBB2F58C842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4132131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5262C-6149-4623-9522-7E932FCBD093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8F2B0-6039-4534-BCE4-954A2F5E421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1531556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B9FD3-5C9B-4F79-A472-C313218FD229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10D10E-A5F0-4173-8445-D6E1ABEFDE1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2368505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0B86D-3D81-4ADE-AA8A-834AFBCCE6DE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DF69F-863D-49B0-A143-F4B7FA61F39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3434194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8D0C07-1F04-4B67-928E-7D713A595525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85986-35F2-46CF-9599-CAF50CE527A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42090918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5A9FBE-D85A-4880-ACFC-F51F670A4D69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8B4F40-B29A-4947-9B4A-3A4681D1962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95215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A7BA-E402-4949-AA07-1536DC71DFD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6A7758-FF3D-4B32-8BA3-E0DA71DC0474}" type="datetime1">
              <a:rPr lang="de-DE"/>
              <a:pPr>
                <a:defRPr/>
              </a:pPr>
              <a:t>08.07.2022</a:t>
            </a:fld>
            <a:endParaRPr lang="de-DE" dirty="0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948064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CB07F-C3B9-4404-9085-FE38671D1E9A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97327-9B86-481D-A896-F82E9FAFA67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81243777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ED0616-1371-40D0-BF0A-AE2F0478261F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90E14A-91A1-4A68-A7E0-2CCD002D82C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320026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1D5060-09BB-40A9-8382-AEF4131E2F17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683B5-C6F3-4B7A-B3A1-BF2BB2589D3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90493073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13DEA-4188-4B3F-AE6B-B78254CBDBE0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093C7-C21B-460F-8B21-7A57A62EB26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51422590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FB8A8-EE9B-4381-AB83-A7D603A03E26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1833E-FE1F-4DC9-BB2C-0EE5F874A95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8139121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9BA04-F045-46B9-87AE-7F1D0084EAAA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BE42F-8A13-4D68-BBB1-5D2DC06043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43843458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19581-0461-4ED7-AA79-C069BE59B5FE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AC3561-2FCF-44D9-8DBA-951082F8D28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08324711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D54146-41D1-4BAB-9BC4-7E9F833E9431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ED25A-DD8A-4D41-BE4E-12C87D04FF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7601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F7060B0-0A14-4256-8510-48FE7BC45DD3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2FCB4-31EF-4641-AFAC-A3C15AF44E3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8554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dirty="0"/>
              <a:t>Bild  durch  Klicken  auf  Symbol 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9F0CFF9-3187-4C3A-9B87-233579BBA120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065AE-2A1C-4D94-97A8-C7D95738420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60087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5822950" y="133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800">
                <a:solidFill>
                  <a:srgbClr val="898989"/>
                </a:solidFill>
                <a:latin typeface="Trebuchet MS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E332194-AFF1-4B43-8F03-4E170F06935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027" name="Textfeld 6"/>
          <p:cNvSpPr txBox="1">
            <a:spLocks noChangeArrowheads="1"/>
          </p:cNvSpPr>
          <p:nvPr/>
        </p:nvSpPr>
        <p:spPr bwMode="auto">
          <a:xfrm>
            <a:off x="179388" y="179388"/>
            <a:ext cx="1187450" cy="33813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600" dirty="0">
                <a:latin typeface="Trebuchet MS" pitchFamily="34" charset="0"/>
              </a:rPr>
              <a:t>Übungsart:</a:t>
            </a:r>
          </a:p>
        </p:txBody>
      </p:sp>
      <p:sp>
        <p:nvSpPr>
          <p:cNvPr id="1028" name="Textfeld 7"/>
          <p:cNvSpPr txBox="1">
            <a:spLocks noChangeArrowheads="1"/>
          </p:cNvSpPr>
          <p:nvPr/>
        </p:nvSpPr>
        <p:spPr bwMode="auto">
          <a:xfrm>
            <a:off x="7180263" y="196850"/>
            <a:ext cx="1447832" cy="80021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000" b="1" dirty="0">
                <a:latin typeface="Trebuchet MS" pitchFamily="34" charset="0"/>
              </a:rPr>
              <a:t>Seite:</a:t>
            </a:r>
          </a:p>
          <a:p>
            <a:pPr>
              <a:defRPr/>
            </a:pPr>
            <a:endParaRPr lang="de-DE" sz="1200" dirty="0">
              <a:latin typeface="Trebuchet MS" pitchFamily="34" charset="0"/>
            </a:endParaRPr>
          </a:p>
          <a:p>
            <a:pPr>
              <a:defRPr/>
            </a:pPr>
            <a:r>
              <a:rPr lang="de-DE" sz="1200" b="1" dirty="0">
                <a:latin typeface="Trebuchet MS" pitchFamily="34" charset="0"/>
              </a:rPr>
              <a:t>Bearbeitet  von:  </a:t>
            </a:r>
          </a:p>
          <a:p>
            <a:pPr>
              <a:defRPr/>
            </a:pPr>
            <a:r>
              <a:rPr lang="de-DE" sz="1200" b="1" dirty="0">
                <a:latin typeface="Trebuchet MS" pitchFamily="34" charset="0"/>
              </a:rPr>
              <a:t>Siegbert  Rudolph</a:t>
            </a:r>
          </a:p>
        </p:txBody>
      </p:sp>
      <p:cxnSp>
        <p:nvCxnSpPr>
          <p:cNvPr id="9" name="Gerade Verbindung 8"/>
          <p:cNvCxnSpPr/>
          <p:nvPr/>
        </p:nvCxnSpPr>
        <p:spPr>
          <a:xfrm>
            <a:off x="250825" y="981075"/>
            <a:ext cx="8281988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Grafik 9" descr="lesekoch_logo_mit_Hintergrund-1.jpg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50" y="6353175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feld 10"/>
          <p:cNvSpPr txBox="1">
            <a:spLocks noChangeArrowheads="1"/>
          </p:cNvSpPr>
          <p:nvPr/>
        </p:nvSpPr>
        <p:spPr bwMode="auto">
          <a:xfrm>
            <a:off x="1250950" y="6584950"/>
            <a:ext cx="1423988" cy="230188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900" dirty="0">
                <a:latin typeface="Trebuchet MS" pitchFamily="34" charset="0"/>
              </a:rPr>
              <a:t>Lesemotivationstraining</a:t>
            </a:r>
          </a:p>
        </p:txBody>
      </p:sp>
      <p:sp>
        <p:nvSpPr>
          <p:cNvPr id="1032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103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13C2D63B-52DA-48D2-A871-2AC9A06B23DD}" type="datetime1">
              <a:rPr lang="de-DE"/>
              <a:pPr>
                <a:defRPr/>
              </a:pPr>
              <a:t>08.07.2022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35" r:id="rId1"/>
    <p:sldLayoutId id="2147486536" r:id="rId2"/>
    <p:sldLayoutId id="2147486537" r:id="rId3"/>
    <p:sldLayoutId id="2147486538" r:id="rId4"/>
    <p:sldLayoutId id="2147486539" r:id="rId5"/>
    <p:sldLayoutId id="2147486540" r:id="rId6"/>
    <p:sldLayoutId id="2147486468" r:id="rId7"/>
    <p:sldLayoutId id="2147486541" r:id="rId8"/>
    <p:sldLayoutId id="2147486542" r:id="rId9"/>
    <p:sldLayoutId id="2147486543" r:id="rId10"/>
    <p:sldLayoutId id="214748654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205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0FDFD83-B327-4CE9-967F-633DC993C34D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3FB691F5-B9D6-4015-BA22-92EB8E0C834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69" r:id="rId1"/>
    <p:sldLayoutId id="2147486470" r:id="rId2"/>
    <p:sldLayoutId id="2147486471" r:id="rId3"/>
    <p:sldLayoutId id="2147486472" r:id="rId4"/>
    <p:sldLayoutId id="2147486473" r:id="rId5"/>
    <p:sldLayoutId id="2147486474" r:id="rId6"/>
    <p:sldLayoutId id="2147486475" r:id="rId7"/>
    <p:sldLayoutId id="2147486476" r:id="rId8"/>
    <p:sldLayoutId id="2147486477" r:id="rId9"/>
    <p:sldLayoutId id="2147486478" r:id="rId10"/>
    <p:sldLayoutId id="214748647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307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E4D25FE-6116-4786-BF95-9085D1D45A51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47A83ADA-95F7-4A56-9BBA-405099FD334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80" r:id="rId1"/>
    <p:sldLayoutId id="2147486481" r:id="rId2"/>
    <p:sldLayoutId id="2147486482" r:id="rId3"/>
    <p:sldLayoutId id="2147486483" r:id="rId4"/>
    <p:sldLayoutId id="2147486484" r:id="rId5"/>
    <p:sldLayoutId id="2147486485" r:id="rId6"/>
    <p:sldLayoutId id="2147486486" r:id="rId7"/>
    <p:sldLayoutId id="2147486487" r:id="rId8"/>
    <p:sldLayoutId id="2147486488" r:id="rId9"/>
    <p:sldLayoutId id="2147486489" r:id="rId10"/>
    <p:sldLayoutId id="214748649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4099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5CE99BF-5649-4C31-9973-21C21CA27A4F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2804F15B-0C8C-4A88-A00D-34B62FDBFF4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91" r:id="rId1"/>
    <p:sldLayoutId id="2147486492" r:id="rId2"/>
    <p:sldLayoutId id="2147486493" r:id="rId3"/>
    <p:sldLayoutId id="2147486494" r:id="rId4"/>
    <p:sldLayoutId id="2147486495" r:id="rId5"/>
    <p:sldLayoutId id="2147486496" r:id="rId6"/>
    <p:sldLayoutId id="2147486497" r:id="rId7"/>
    <p:sldLayoutId id="2147486498" r:id="rId8"/>
    <p:sldLayoutId id="2147486499" r:id="rId9"/>
    <p:sldLayoutId id="2147486500" r:id="rId10"/>
    <p:sldLayoutId id="214748650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512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B474A22-6DC3-4EFD-9028-97240753486F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E713E413-FD60-4C92-993A-223DA805B1A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02" r:id="rId1"/>
    <p:sldLayoutId id="2147486503" r:id="rId2"/>
    <p:sldLayoutId id="2147486504" r:id="rId3"/>
    <p:sldLayoutId id="2147486505" r:id="rId4"/>
    <p:sldLayoutId id="2147486506" r:id="rId5"/>
    <p:sldLayoutId id="2147486507" r:id="rId6"/>
    <p:sldLayoutId id="2147486508" r:id="rId7"/>
    <p:sldLayoutId id="2147486509" r:id="rId8"/>
    <p:sldLayoutId id="2147486510" r:id="rId9"/>
    <p:sldLayoutId id="2147486511" r:id="rId10"/>
    <p:sldLayoutId id="214748651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614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E5E5DA1-B5E4-436A-8E1E-B86D81DF06EE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3EAC2A5C-309C-464E-A174-FF189516B5E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13" r:id="rId1"/>
    <p:sldLayoutId id="2147486514" r:id="rId2"/>
    <p:sldLayoutId id="2147486515" r:id="rId3"/>
    <p:sldLayoutId id="2147486516" r:id="rId4"/>
    <p:sldLayoutId id="2147486517" r:id="rId5"/>
    <p:sldLayoutId id="2147486518" r:id="rId6"/>
    <p:sldLayoutId id="2147486519" r:id="rId7"/>
    <p:sldLayoutId id="2147486520" r:id="rId8"/>
    <p:sldLayoutId id="2147486521" r:id="rId9"/>
    <p:sldLayoutId id="2147486522" r:id="rId10"/>
    <p:sldLayoutId id="214748652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717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6D2AAF1-9ADB-4B22-BDAE-F09D272D1F67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55663F3A-39C7-4BCA-A7D8-5DAF0BC3491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24" r:id="rId1"/>
    <p:sldLayoutId id="2147486525" r:id="rId2"/>
    <p:sldLayoutId id="2147486526" r:id="rId3"/>
    <p:sldLayoutId id="2147486527" r:id="rId4"/>
    <p:sldLayoutId id="2147486528" r:id="rId5"/>
    <p:sldLayoutId id="2147486529" r:id="rId6"/>
    <p:sldLayoutId id="2147486530" r:id="rId7"/>
    <p:sldLayoutId id="2147486531" r:id="rId8"/>
    <p:sldLayoutId id="2147486532" r:id="rId9"/>
    <p:sldLayoutId id="2147486533" r:id="rId10"/>
    <p:sldLayoutId id="214748653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extfeld 5"/>
          <p:cNvSpPr txBox="1">
            <a:spLocks noChangeArrowheads="1"/>
          </p:cNvSpPr>
          <p:nvPr/>
        </p:nvSpPr>
        <p:spPr bwMode="auto">
          <a:xfrm>
            <a:off x="260350" y="219075"/>
            <a:ext cx="1071563" cy="7080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2000" dirty="0">
                <a:solidFill>
                  <a:schemeClr val="bg1"/>
                </a:solidFill>
                <a:latin typeface="Trebuchet MS" pitchFamily="34" charset="0"/>
              </a:rPr>
              <a:t>Titel:</a:t>
            </a:r>
          </a:p>
          <a:p>
            <a:r>
              <a:rPr lang="de-DE" sz="2000" dirty="0">
                <a:solidFill>
                  <a:schemeClr val="bg1"/>
                </a:solidFill>
                <a:latin typeface="Trebuchet MS" pitchFamily="34" charset="0"/>
              </a:rPr>
              <a:t>Quelle:</a:t>
            </a:r>
          </a:p>
        </p:txBody>
      </p:sp>
      <p:sp>
        <p:nvSpPr>
          <p:cNvPr id="15" name="Foliennummernplatzhalter 27"/>
          <p:cNvSpPr>
            <a:spLocks noGrp="1"/>
          </p:cNvSpPr>
          <p:nvPr>
            <p:ph type="sldNum" sz="quarter" idx="12"/>
          </p:nvPr>
        </p:nvSpPr>
        <p:spPr>
          <a:xfrm>
            <a:off x="5822950" y="133350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1</a:t>
            </a:fld>
            <a:endParaRPr lang="de-DE" dirty="0"/>
          </a:p>
        </p:txBody>
      </p:sp>
      <p:pic>
        <p:nvPicPr>
          <p:cNvPr id="17" name="shpLesekochValidCheck" descr="lesekoch_logo_mit_Hintergrund-1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109" y="139285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hteck 12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2F9445FE-2466-4F0A-8827-5FAB81FFF6F1}"/>
              </a:ext>
            </a:extLst>
          </p:cNvPr>
          <p:cNvSpPr/>
          <p:nvPr/>
        </p:nvSpPr>
        <p:spPr>
          <a:xfrm>
            <a:off x="755967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/>
              <a:t>Nächste Seite</a:t>
            </a:r>
            <a:endParaRPr lang="de-DE" sz="1400" dirty="0"/>
          </a:p>
        </p:txBody>
      </p:sp>
      <p:sp>
        <p:nvSpPr>
          <p:cNvPr id="19" name="Textfeld 4">
            <a:extLst>
              <a:ext uri="{FF2B5EF4-FFF2-40B4-BE49-F238E27FC236}">
                <a16:creationId xmlns:a16="http://schemas.microsoft.com/office/drawing/2014/main" id="{CFF76DCE-12E6-4DA4-B9F0-AC122A89F0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8687" y="1844675"/>
            <a:ext cx="1856663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2000" b="1" dirty="0">
                <a:solidFill>
                  <a:prstClr val="black"/>
                </a:solidFill>
                <a:latin typeface="Trebuchet MS" pitchFamily="34" charset="0"/>
              </a:rPr>
              <a:t>Übungsart:</a:t>
            </a:r>
          </a:p>
          <a:p>
            <a:pPr algn="r"/>
            <a:r>
              <a:rPr lang="de-DE" sz="2000" b="1" dirty="0">
                <a:solidFill>
                  <a:prstClr val="black"/>
                </a:solidFill>
                <a:latin typeface="Trebuchet MS" pitchFamily="34" charset="0"/>
              </a:rPr>
              <a:t>Titel:</a:t>
            </a:r>
          </a:p>
          <a:p>
            <a:pPr algn="r"/>
            <a:endParaRPr lang="de-DE" sz="20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2000" b="1" dirty="0">
                <a:solidFill>
                  <a:prstClr val="black"/>
                </a:solidFill>
                <a:latin typeface="Trebuchet MS" pitchFamily="34" charset="0"/>
              </a:rPr>
              <a:t>Quelle:</a:t>
            </a:r>
          </a:p>
          <a:p>
            <a:pPr algn="r"/>
            <a:r>
              <a:rPr lang="de-DE" sz="2000" b="1" dirty="0">
                <a:solidFill>
                  <a:prstClr val="black"/>
                </a:solidFill>
                <a:latin typeface="Trebuchet MS" pitchFamily="34" charset="0"/>
              </a:rPr>
              <a:t>Leseübungen:</a:t>
            </a:r>
          </a:p>
        </p:txBody>
      </p:sp>
      <p:sp>
        <p:nvSpPr>
          <p:cNvPr id="21" name="Textfeld 10">
            <a:extLst>
              <a:ext uri="{FF2B5EF4-FFF2-40B4-BE49-F238E27FC236}">
                <a16:creationId xmlns:a16="http://schemas.microsoft.com/office/drawing/2014/main" id="{980E5F40-2B18-40AA-A7B3-FC504B23C4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7517" y="1844824"/>
            <a:ext cx="2983509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000" b="1" dirty="0">
                <a:solidFill>
                  <a:prstClr val="black"/>
                </a:solidFill>
                <a:latin typeface="Trebuchet MS" pitchFamily="34" charset="0"/>
              </a:rPr>
              <a:t>Da stimmt was nicht</a:t>
            </a:r>
          </a:p>
          <a:p>
            <a:r>
              <a:rPr lang="de-DE" sz="3600" b="1" dirty="0">
                <a:solidFill>
                  <a:prstClr val="black"/>
                </a:solidFill>
                <a:latin typeface="Trebuchet MS" pitchFamily="34" charset="0"/>
              </a:rPr>
              <a:t>Mutige Katze</a:t>
            </a:r>
          </a:p>
        </p:txBody>
      </p:sp>
      <p:sp>
        <p:nvSpPr>
          <p:cNvPr id="22" name="Textfeld 12">
            <a:extLst>
              <a:ext uri="{FF2B5EF4-FFF2-40B4-BE49-F238E27FC236}">
                <a16:creationId xmlns:a16="http://schemas.microsoft.com/office/drawing/2014/main" id="{E381FE6C-F960-41FC-9C17-55C3A7D35D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2279" y="2776290"/>
            <a:ext cx="330936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000" b="1" dirty="0">
                <a:solidFill>
                  <a:prstClr val="black"/>
                </a:solidFill>
                <a:latin typeface="Trebuchet MS" pitchFamily="34" charset="0"/>
              </a:rPr>
              <a:t>Hallo Welt, Domino Verlag</a:t>
            </a:r>
          </a:p>
          <a:p>
            <a:r>
              <a:rPr lang="de-DE" sz="20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66FCE740-DB54-42FA-AD8C-BF7EF7FD05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208" y="4393466"/>
            <a:ext cx="4947060" cy="1323439"/>
          </a:xfrm>
          <a:prstGeom prst="rect">
            <a:avLst/>
          </a:prstGeom>
          <a:noFill/>
          <a:ln w="127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16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Bedienungshinweise:</a:t>
            </a:r>
          </a:p>
          <a:p>
            <a:pPr>
              <a:defRPr/>
            </a:pPr>
            <a:r>
              <a:rPr lang="de-DE" sz="16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Mit einem Klick geht es immer einen Schritt weiter.</a:t>
            </a:r>
          </a:p>
          <a:p>
            <a:pPr>
              <a:defRPr/>
            </a:pPr>
            <a:r>
              <a:rPr lang="de-DE" sz="16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Die Buttons sind für Sprünge auf bestimmte Seiten.</a:t>
            </a:r>
          </a:p>
          <a:p>
            <a:pPr>
              <a:defRPr/>
            </a:pPr>
            <a:r>
              <a:rPr lang="de-DE" sz="1600" dirty="0">
                <a:solidFill>
                  <a:srgbClr val="FF0000"/>
                </a:solidFill>
                <a:latin typeface="Trebuchet MS" pitchFamily="34" charset="0"/>
              </a:rPr>
              <a:t>Präsentation starten: F5</a:t>
            </a:r>
          </a:p>
          <a:p>
            <a:pPr>
              <a:defRPr/>
            </a:pPr>
            <a:r>
              <a:rPr lang="de-DE" sz="1600" dirty="0">
                <a:solidFill>
                  <a:srgbClr val="FF0000"/>
                </a:solidFill>
                <a:latin typeface="Trebuchet MS" pitchFamily="34" charset="0"/>
              </a:rPr>
              <a:t>Präsentation verlassen: ESC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52849812-F015-58DB-ABF8-4FDD2B6E8060}"/>
              </a:ext>
            </a:extLst>
          </p:cNvPr>
          <p:cNvSpPr txBox="1"/>
          <p:nvPr/>
        </p:nvSpPr>
        <p:spPr>
          <a:xfrm>
            <a:off x="190500" y="6724134"/>
            <a:ext cx="4253087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Übungen\Klasse 5\Besondere Übungen\Da stimmt was nicht - Mutige Katze.pptx - Seite 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293A7BA-E402-4949-AA07-1536DC71DFD2}" type="slidenum">
              <a:rPr kumimoji="0" lang="de-DE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de-DE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 pitchFamily="34" charset="0"/>
              <a:ea typeface="+mn-ea"/>
              <a:cs typeface="Arial" pitchFamily="34" charset="0"/>
            </a:endParaRPr>
          </a:p>
        </p:txBody>
      </p:sp>
      <p:sp>
        <p:nvSpPr>
          <p:cNvPr id="33" name="Textfeld 36"/>
          <p:cNvSpPr txBox="1">
            <a:spLocks noChangeArrowheads="1"/>
          </p:cNvSpPr>
          <p:nvPr/>
        </p:nvSpPr>
        <p:spPr bwMode="auto">
          <a:xfrm>
            <a:off x="190500" y="234839"/>
            <a:ext cx="6809878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Da stimmt was nicht! </a:t>
            </a:r>
            <a:r>
              <a:rPr kumimoji="0" lang="de-DE" altLang="de-DE" sz="20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Klick in der </a:t>
            </a: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richtigen Reihenfolge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auf das Wort, das nicht stimmt!</a:t>
            </a:r>
            <a:endParaRPr kumimoji="0" lang="de-DE" altLang="de-DE" sz="2000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83" name="Rechteck 82"/>
          <p:cNvSpPr/>
          <p:nvPr/>
        </p:nvSpPr>
        <p:spPr>
          <a:xfrm>
            <a:off x="7667625" y="6469063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5" name="Rechteck 84">
            <a:hlinkClick r:id="" action="ppaction://hlinkshowjump?jump=nextslide"/>
          </p:cNvPr>
          <p:cNvSpPr/>
          <p:nvPr/>
        </p:nvSpPr>
        <p:spPr>
          <a:xfrm>
            <a:off x="7559675" y="6470650"/>
            <a:ext cx="1512888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Nächste Seite</a:t>
            </a: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4" name="Rechteck 83"/>
          <p:cNvSpPr/>
          <p:nvPr/>
        </p:nvSpPr>
        <p:spPr>
          <a:xfrm>
            <a:off x="6173788" y="6470650"/>
            <a:ext cx="1368425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6" name="Rechteck 85">
            <a:hlinkClick r:id="" action="ppaction://hlinkshowjump?jump=previousslide"/>
          </p:cNvPr>
          <p:cNvSpPr/>
          <p:nvPr/>
        </p:nvSpPr>
        <p:spPr>
          <a:xfrm>
            <a:off x="5945188" y="6470650"/>
            <a:ext cx="1512887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Vorherige Seite</a:t>
            </a: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1" name="Textfeld 130"/>
          <p:cNvSpPr txBox="1">
            <a:spLocks noChangeArrowheads="1"/>
          </p:cNvSpPr>
          <p:nvPr/>
        </p:nvSpPr>
        <p:spPr bwMode="auto">
          <a:xfrm>
            <a:off x="190500" y="1062317"/>
            <a:ext cx="8791761" cy="470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Mutige Katze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In den USA rettete eine Katze einen kleinen Jungen vor einem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gutmütigen Hund. Der vierzigjährige Jeremy fuhr mit seinem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Roller vor dem Haus seiner Eltern auf und an, als er von einem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Hund 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angefallen wurde. Der Hund verschluckte sich im Bein des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Jungen. Plötzlich kroch die kleine Katze der Familie heran. Sie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hüpfte den großen Hund zweimal an. Der Hund ergriff später die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Flucht. Jeremys Bein musste gestrickt werden. Die kleine Katze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Tar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a hat mit ihrem mutigen Einsatz Schlimmeres ermöglicht.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                                              </a:t>
            </a:r>
          </a:p>
        </p:txBody>
      </p:sp>
      <p:sp>
        <p:nvSpPr>
          <p:cNvPr id="145" name="Rechteck 144"/>
          <p:cNvSpPr/>
          <p:nvPr/>
        </p:nvSpPr>
        <p:spPr>
          <a:xfrm>
            <a:off x="161739" y="2153317"/>
            <a:ext cx="1435009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" name="Rechteck: abgerundete Ecken 25">
            <a:extLst>
              <a:ext uri="{FF2B5EF4-FFF2-40B4-BE49-F238E27FC236}">
                <a16:creationId xmlns:a16="http://schemas.microsoft.com/office/drawing/2014/main" id="{F63F64B7-CC99-436E-B727-EFE546DAB057}"/>
              </a:ext>
            </a:extLst>
          </p:cNvPr>
          <p:cNvSpPr/>
          <p:nvPr/>
        </p:nvSpPr>
        <p:spPr>
          <a:xfrm>
            <a:off x="161739" y="2178263"/>
            <a:ext cx="1435008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DD93202D-019C-4A68-AFC0-2CD5D832BB5D}"/>
              </a:ext>
            </a:extLst>
          </p:cNvPr>
          <p:cNvSpPr txBox="1"/>
          <p:nvPr/>
        </p:nvSpPr>
        <p:spPr>
          <a:xfrm>
            <a:off x="7472140" y="1876762"/>
            <a:ext cx="15007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aggressiven</a:t>
            </a:r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642C05FA-94C0-4CC0-B94F-5D491DBFE835}"/>
              </a:ext>
            </a:extLst>
          </p:cNvPr>
          <p:cNvSpPr/>
          <p:nvPr/>
        </p:nvSpPr>
        <p:spPr>
          <a:xfrm>
            <a:off x="2880084" y="2170573"/>
            <a:ext cx="1715362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Rechteck: abgerundete Ecken 30">
            <a:extLst>
              <a:ext uri="{FF2B5EF4-FFF2-40B4-BE49-F238E27FC236}">
                <a16:creationId xmlns:a16="http://schemas.microsoft.com/office/drawing/2014/main" id="{0E504805-ABDD-4972-B5FC-C7D5FA3CF7D8}"/>
              </a:ext>
            </a:extLst>
          </p:cNvPr>
          <p:cNvSpPr/>
          <p:nvPr/>
        </p:nvSpPr>
        <p:spPr>
          <a:xfrm>
            <a:off x="2867254" y="2195519"/>
            <a:ext cx="1580802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A1597814-2A6D-42C1-BBFF-744B98E4C08E}"/>
              </a:ext>
            </a:extLst>
          </p:cNvPr>
          <p:cNvSpPr txBox="1"/>
          <p:nvPr/>
        </p:nvSpPr>
        <p:spPr>
          <a:xfrm>
            <a:off x="7519212" y="2236802"/>
            <a:ext cx="14318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vierjährige</a:t>
            </a:r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272F982B-AEF0-4138-9957-658E07DDC937}"/>
              </a:ext>
            </a:extLst>
          </p:cNvPr>
          <p:cNvSpPr/>
          <p:nvPr/>
        </p:nvSpPr>
        <p:spPr>
          <a:xfrm>
            <a:off x="5078524" y="2699333"/>
            <a:ext cx="348213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Rechteck: abgerundete Ecken 34">
            <a:extLst>
              <a:ext uri="{FF2B5EF4-FFF2-40B4-BE49-F238E27FC236}">
                <a16:creationId xmlns:a16="http://schemas.microsoft.com/office/drawing/2014/main" id="{BBD72B83-A2AB-4468-B512-187E8405D1B1}"/>
              </a:ext>
            </a:extLst>
          </p:cNvPr>
          <p:cNvSpPr/>
          <p:nvPr/>
        </p:nvSpPr>
        <p:spPr>
          <a:xfrm>
            <a:off x="5076056" y="2724279"/>
            <a:ext cx="320898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0E2B4083-9D10-449F-B2A8-31D5D070235F}"/>
              </a:ext>
            </a:extLst>
          </p:cNvPr>
          <p:cNvSpPr txBox="1"/>
          <p:nvPr/>
        </p:nvSpPr>
        <p:spPr>
          <a:xfrm>
            <a:off x="8510886" y="2651156"/>
            <a:ext cx="4619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ab</a:t>
            </a:r>
          </a:p>
        </p:txBody>
      </p:sp>
      <p:sp>
        <p:nvSpPr>
          <p:cNvPr id="43" name="Rechteck 42">
            <a:extLst>
              <a:ext uri="{FF2B5EF4-FFF2-40B4-BE49-F238E27FC236}">
                <a16:creationId xmlns:a16="http://schemas.microsoft.com/office/drawing/2014/main" id="{23659C55-E29F-4A43-A95E-FA68FA6B1E40}"/>
              </a:ext>
            </a:extLst>
          </p:cNvPr>
          <p:cNvSpPr/>
          <p:nvPr/>
        </p:nvSpPr>
        <p:spPr>
          <a:xfrm>
            <a:off x="4163398" y="3240228"/>
            <a:ext cx="1640884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4" name="Rechteck: abgerundete Ecken 43">
            <a:extLst>
              <a:ext uri="{FF2B5EF4-FFF2-40B4-BE49-F238E27FC236}">
                <a16:creationId xmlns:a16="http://schemas.microsoft.com/office/drawing/2014/main" id="{9C7D2DF6-6A6E-4B30-B6B8-C795BA879E03}"/>
              </a:ext>
            </a:extLst>
          </p:cNvPr>
          <p:cNvSpPr/>
          <p:nvPr/>
        </p:nvSpPr>
        <p:spPr>
          <a:xfrm>
            <a:off x="4211961" y="3265174"/>
            <a:ext cx="1512167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030B0FA8-D17E-480A-994A-28C6E2F5BE91}"/>
              </a:ext>
            </a:extLst>
          </p:cNvPr>
          <p:cNvSpPr txBox="1"/>
          <p:nvPr/>
        </p:nvSpPr>
        <p:spPr>
          <a:xfrm>
            <a:off x="7999529" y="3184798"/>
            <a:ext cx="9733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verbiss</a:t>
            </a:r>
          </a:p>
        </p:txBody>
      </p:sp>
      <p:sp>
        <p:nvSpPr>
          <p:cNvPr id="46" name="Rechteck 45">
            <a:extLst>
              <a:ext uri="{FF2B5EF4-FFF2-40B4-BE49-F238E27FC236}">
                <a16:creationId xmlns:a16="http://schemas.microsoft.com/office/drawing/2014/main" id="{6C6E556B-71D3-4B98-BA72-02A76F84F511}"/>
              </a:ext>
            </a:extLst>
          </p:cNvPr>
          <p:cNvSpPr/>
          <p:nvPr/>
        </p:nvSpPr>
        <p:spPr>
          <a:xfrm>
            <a:off x="2259760" y="3760808"/>
            <a:ext cx="737343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7" name="Rechteck: abgerundete Ecken 46">
            <a:extLst>
              <a:ext uri="{FF2B5EF4-FFF2-40B4-BE49-F238E27FC236}">
                <a16:creationId xmlns:a16="http://schemas.microsoft.com/office/drawing/2014/main" id="{3454C0D2-83A9-4ACC-9B5D-B5462D31859C}"/>
              </a:ext>
            </a:extLst>
          </p:cNvPr>
          <p:cNvSpPr/>
          <p:nvPr/>
        </p:nvSpPr>
        <p:spPr>
          <a:xfrm>
            <a:off x="2308322" y="3785754"/>
            <a:ext cx="679502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48" name="Textfeld 47">
            <a:extLst>
              <a:ext uri="{FF2B5EF4-FFF2-40B4-BE49-F238E27FC236}">
                <a16:creationId xmlns:a16="http://schemas.microsoft.com/office/drawing/2014/main" id="{D7395340-0AF4-4195-987D-DE900CC9D672}"/>
              </a:ext>
            </a:extLst>
          </p:cNvPr>
          <p:cNvSpPr txBox="1"/>
          <p:nvPr/>
        </p:nvSpPr>
        <p:spPr>
          <a:xfrm>
            <a:off x="8071663" y="3717032"/>
            <a:ext cx="90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schoss</a:t>
            </a:r>
          </a:p>
        </p:txBody>
      </p:sp>
      <p:sp>
        <p:nvSpPr>
          <p:cNvPr id="49" name="Rechteck 48">
            <a:extLst>
              <a:ext uri="{FF2B5EF4-FFF2-40B4-BE49-F238E27FC236}">
                <a16:creationId xmlns:a16="http://schemas.microsoft.com/office/drawing/2014/main" id="{ED837349-6C4D-4F14-9E9D-7AB260DECD29}"/>
              </a:ext>
            </a:extLst>
          </p:cNvPr>
          <p:cNvSpPr/>
          <p:nvPr/>
        </p:nvSpPr>
        <p:spPr>
          <a:xfrm>
            <a:off x="114220" y="4277757"/>
            <a:ext cx="939755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0" name="Rechteck: abgerundete Ecken 49">
            <a:extLst>
              <a:ext uri="{FF2B5EF4-FFF2-40B4-BE49-F238E27FC236}">
                <a16:creationId xmlns:a16="http://schemas.microsoft.com/office/drawing/2014/main" id="{A338B442-F816-4541-AD19-766F59DC94B1}"/>
              </a:ext>
            </a:extLst>
          </p:cNvPr>
          <p:cNvSpPr/>
          <p:nvPr/>
        </p:nvSpPr>
        <p:spPr>
          <a:xfrm>
            <a:off x="190500" y="4302703"/>
            <a:ext cx="866035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51" name="Textfeld 50">
            <a:extLst>
              <a:ext uri="{FF2B5EF4-FFF2-40B4-BE49-F238E27FC236}">
                <a16:creationId xmlns:a16="http://schemas.microsoft.com/office/drawing/2014/main" id="{1807E75D-6C00-4500-9B55-BBB5586EA40A}"/>
              </a:ext>
            </a:extLst>
          </p:cNvPr>
          <p:cNvSpPr txBox="1"/>
          <p:nvPr/>
        </p:nvSpPr>
        <p:spPr>
          <a:xfrm>
            <a:off x="7999529" y="4149080"/>
            <a:ext cx="9733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sprang</a:t>
            </a:r>
          </a:p>
        </p:txBody>
      </p:sp>
      <p:sp>
        <p:nvSpPr>
          <p:cNvPr id="36" name="Rechteck 35">
            <a:extLst>
              <a:ext uri="{FF2B5EF4-FFF2-40B4-BE49-F238E27FC236}">
                <a16:creationId xmlns:a16="http://schemas.microsoft.com/office/drawing/2014/main" id="{CAA73446-80BC-4D93-99FE-D856DC668265}"/>
              </a:ext>
            </a:extLst>
          </p:cNvPr>
          <p:cNvSpPr/>
          <p:nvPr/>
        </p:nvSpPr>
        <p:spPr>
          <a:xfrm>
            <a:off x="6428950" y="4293096"/>
            <a:ext cx="876070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7" name="Rechteck: abgerundete Ecken 36">
            <a:extLst>
              <a:ext uri="{FF2B5EF4-FFF2-40B4-BE49-F238E27FC236}">
                <a16:creationId xmlns:a16="http://schemas.microsoft.com/office/drawing/2014/main" id="{4481BF73-CFAA-48DA-B223-2920CCC46823}"/>
              </a:ext>
            </a:extLst>
          </p:cNvPr>
          <p:cNvSpPr/>
          <p:nvPr/>
        </p:nvSpPr>
        <p:spPr>
          <a:xfrm>
            <a:off x="6477513" y="4318042"/>
            <a:ext cx="807346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DC77E01A-2141-4ED6-A730-3148BA3355D4}"/>
              </a:ext>
            </a:extLst>
          </p:cNvPr>
          <p:cNvSpPr txBox="1"/>
          <p:nvPr/>
        </p:nvSpPr>
        <p:spPr>
          <a:xfrm>
            <a:off x="8113341" y="4437112"/>
            <a:ext cx="8595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sofort</a:t>
            </a:r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61D557D6-99B5-4933-B984-7E617B07361F}"/>
              </a:ext>
            </a:extLst>
          </p:cNvPr>
          <p:cNvSpPr/>
          <p:nvPr/>
        </p:nvSpPr>
        <p:spPr>
          <a:xfrm>
            <a:off x="3563888" y="4853821"/>
            <a:ext cx="1161926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0" name="Rechteck: abgerundete Ecken 39">
            <a:extLst>
              <a:ext uri="{FF2B5EF4-FFF2-40B4-BE49-F238E27FC236}">
                <a16:creationId xmlns:a16="http://schemas.microsoft.com/office/drawing/2014/main" id="{C65921B8-0B19-4C19-BB8E-6B743695CCF6}"/>
              </a:ext>
            </a:extLst>
          </p:cNvPr>
          <p:cNvSpPr/>
          <p:nvPr/>
        </p:nvSpPr>
        <p:spPr>
          <a:xfrm>
            <a:off x="3612451" y="4878767"/>
            <a:ext cx="1070778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EFDF2DD7-3CA4-4E2D-96CA-37637854CA7B}"/>
              </a:ext>
            </a:extLst>
          </p:cNvPr>
          <p:cNvSpPr txBox="1"/>
          <p:nvPr/>
        </p:nvSpPr>
        <p:spPr>
          <a:xfrm>
            <a:off x="7667625" y="4829090"/>
            <a:ext cx="13052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genäht</a:t>
            </a:r>
          </a:p>
        </p:txBody>
      </p:sp>
      <p:sp>
        <p:nvSpPr>
          <p:cNvPr id="52" name="Rechteck 51">
            <a:extLst>
              <a:ext uri="{FF2B5EF4-FFF2-40B4-BE49-F238E27FC236}">
                <a16:creationId xmlns:a16="http://schemas.microsoft.com/office/drawing/2014/main" id="{038C95C6-11BD-4EFF-8660-E8897136CFCD}"/>
              </a:ext>
            </a:extLst>
          </p:cNvPr>
          <p:cNvSpPr/>
          <p:nvPr/>
        </p:nvSpPr>
        <p:spPr>
          <a:xfrm>
            <a:off x="5796136" y="5335814"/>
            <a:ext cx="1431802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3" name="Rechteck: abgerundete Ecken 52">
            <a:extLst>
              <a:ext uri="{FF2B5EF4-FFF2-40B4-BE49-F238E27FC236}">
                <a16:creationId xmlns:a16="http://schemas.microsoft.com/office/drawing/2014/main" id="{3085AE52-FA58-4C69-B290-CA2415E002CA}"/>
              </a:ext>
            </a:extLst>
          </p:cNvPr>
          <p:cNvSpPr/>
          <p:nvPr/>
        </p:nvSpPr>
        <p:spPr>
          <a:xfrm>
            <a:off x="5844698" y="5360760"/>
            <a:ext cx="1319483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54" name="Textfeld 53">
            <a:extLst>
              <a:ext uri="{FF2B5EF4-FFF2-40B4-BE49-F238E27FC236}">
                <a16:creationId xmlns:a16="http://schemas.microsoft.com/office/drawing/2014/main" id="{CF1F3D2D-9584-4A30-AEAD-14EEE82D1C83}"/>
              </a:ext>
            </a:extLst>
          </p:cNvPr>
          <p:cNvSpPr txBox="1"/>
          <p:nvPr/>
        </p:nvSpPr>
        <p:spPr>
          <a:xfrm>
            <a:off x="7519212" y="5311083"/>
            <a:ext cx="14630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verhindert</a:t>
            </a:r>
          </a:p>
        </p:txBody>
      </p:sp>
      <p:sp>
        <p:nvSpPr>
          <p:cNvPr id="56" name="Textfeld 55">
            <a:extLst>
              <a:ext uri="{FF2B5EF4-FFF2-40B4-BE49-F238E27FC236}">
                <a16:creationId xmlns:a16="http://schemas.microsoft.com/office/drawing/2014/main" id="{D950C155-864C-4A74-935F-57D80CCC6F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986" y="1086702"/>
            <a:ext cx="8908794" cy="47089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Mutige Katze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In den USA rettete eine Katze einen kleinen Jungen vor einem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gutmütigen Hund. Der vierzigjährige Jeremy fuhr mit seinem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Roller vor dem Haus seiner Eltern auf und an, als er von einem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Hund 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angefallen wurde. Der Hund verschluckte sich im Bein des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Jungen. Plötzlich kroch die kleine Katze der Familie heran. Sie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hüpfte den großen Hund zweimal an. Der Hund ergriff später die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Flucht. Jeremys Bein musste gestrickt werden. Die kleine Katze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Tar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a hat mit ihrem mutigen Einsatz Schlimmeres ermöglicht.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                                              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9EF03FAB-6ACE-8F83-587B-E1151A303E9A}"/>
              </a:ext>
            </a:extLst>
          </p:cNvPr>
          <p:cNvSpPr txBox="1"/>
          <p:nvPr/>
        </p:nvSpPr>
        <p:spPr>
          <a:xfrm>
            <a:off x="190500" y="6724134"/>
            <a:ext cx="4253087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Übungen\Klasse 5\Besondere Übungen\Da stimmt was nicht - Mutige Katze.pptx - Seite 2</a:t>
            </a:r>
          </a:p>
        </p:txBody>
      </p:sp>
    </p:spTree>
    <p:extLst>
      <p:ext uri="{BB962C8B-B14F-4D97-AF65-F5344CB8AC3E}">
        <p14:creationId xmlns:p14="http://schemas.microsoft.com/office/powerpoint/2010/main" val="2002025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5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81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2" fill="hold">
                      <p:stCondLst>
                        <p:cond delay="0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</p:childTnLst>
        </p:cTn>
      </p:par>
    </p:tnLst>
    <p:bldLst>
      <p:bldP spid="26" grpId="0" animBg="1"/>
      <p:bldP spid="8" grpId="0"/>
      <p:bldP spid="30" grpId="0" animBg="1"/>
      <p:bldP spid="31" grpId="0" animBg="1"/>
      <p:bldP spid="32" grpId="0"/>
      <p:bldP spid="34" grpId="0" animBg="1"/>
      <p:bldP spid="35" grpId="0" animBg="1"/>
      <p:bldP spid="42" grpId="0"/>
      <p:bldP spid="43" grpId="0" animBg="1"/>
      <p:bldP spid="44" grpId="0" animBg="1"/>
      <p:bldP spid="45" grpId="0"/>
      <p:bldP spid="46" grpId="0" animBg="1"/>
      <p:bldP spid="47" grpId="0" animBg="1"/>
      <p:bldP spid="48" grpId="0"/>
      <p:bldP spid="49" grpId="0" animBg="1"/>
      <p:bldP spid="50" grpId="0" animBg="1"/>
      <p:bldP spid="51" grpId="0"/>
      <p:bldP spid="36" grpId="0" animBg="1"/>
      <p:bldP spid="37" grpId="0" animBg="1"/>
      <p:bldP spid="38" grpId="0"/>
      <p:bldP spid="39" grpId="0" animBg="1"/>
      <p:bldP spid="40" grpId="0" animBg="1"/>
      <p:bldP spid="41" grpId="0"/>
      <p:bldP spid="52" grpId="0" animBg="1"/>
      <p:bldP spid="53" grpId="0" animBg="1"/>
      <p:bldP spid="54" grpId="0"/>
      <p:bldP spid="5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feld 4"/>
          <p:cNvSpPr txBox="1">
            <a:spLocks noChangeArrowheads="1"/>
          </p:cNvSpPr>
          <p:nvPr/>
        </p:nvSpPr>
        <p:spPr bwMode="auto">
          <a:xfrm>
            <a:off x="179512" y="179388"/>
            <a:ext cx="1757212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latin typeface="Trebuchet MS" pitchFamily="34" charset="0"/>
              </a:rPr>
              <a:t>Schnell lesen</a:t>
            </a:r>
          </a:p>
        </p:txBody>
      </p:sp>
      <p:sp>
        <p:nvSpPr>
          <p:cNvPr id="13" name="Ellipse 12"/>
          <p:cNvSpPr/>
          <p:nvPr/>
        </p:nvSpPr>
        <p:spPr>
          <a:xfrm>
            <a:off x="276225" y="1108075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14" name="Ellipse 13"/>
          <p:cNvSpPr/>
          <p:nvPr/>
        </p:nvSpPr>
        <p:spPr>
          <a:xfrm>
            <a:off x="276225" y="1484784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15" name="Ellipse 14"/>
          <p:cNvSpPr/>
          <p:nvPr/>
        </p:nvSpPr>
        <p:spPr>
          <a:xfrm>
            <a:off x="276225" y="2204864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16" name="Ellipse 15"/>
          <p:cNvSpPr/>
          <p:nvPr/>
        </p:nvSpPr>
        <p:spPr>
          <a:xfrm>
            <a:off x="276225" y="3573016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17" name="Ellipse 16"/>
          <p:cNvSpPr/>
          <p:nvPr/>
        </p:nvSpPr>
        <p:spPr>
          <a:xfrm>
            <a:off x="276225" y="3933056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18" name="Ellipse 17"/>
          <p:cNvSpPr/>
          <p:nvPr/>
        </p:nvSpPr>
        <p:spPr>
          <a:xfrm>
            <a:off x="276225" y="4341344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19" name="Ellipse 18"/>
          <p:cNvSpPr/>
          <p:nvPr/>
        </p:nvSpPr>
        <p:spPr>
          <a:xfrm>
            <a:off x="276225" y="4753971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20" name="Ellipse 19"/>
          <p:cNvSpPr/>
          <p:nvPr/>
        </p:nvSpPr>
        <p:spPr>
          <a:xfrm>
            <a:off x="276225" y="5157192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26" name="Textfeld 25"/>
          <p:cNvSpPr txBox="1">
            <a:spLocks noChangeArrowheads="1"/>
          </p:cNvSpPr>
          <p:nvPr/>
        </p:nvSpPr>
        <p:spPr bwMode="auto">
          <a:xfrm>
            <a:off x="412750" y="989013"/>
            <a:ext cx="194316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2000" b="1" i="1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Mutige Katze</a:t>
            </a:r>
            <a:endParaRPr lang="de-DE" sz="2000" b="1" i="1" dirty="0"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feld 26"/>
          <p:cNvSpPr txBox="1">
            <a:spLocks noChangeArrowheads="1"/>
          </p:cNvSpPr>
          <p:nvPr/>
        </p:nvSpPr>
        <p:spPr bwMode="auto">
          <a:xfrm>
            <a:off x="423863" y="1393804"/>
            <a:ext cx="6606296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20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In den USA rettete eine Katze </a:t>
            </a:r>
          </a:p>
          <a:p>
            <a:pPr lvl="0" eaLnBrk="1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20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einen kleinen Jungen vor einem aggressiven Hund.</a:t>
            </a:r>
            <a:endParaRPr lang="de-DE" sz="2000" dirty="0"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feld 27"/>
          <p:cNvSpPr txBox="1">
            <a:spLocks noChangeArrowheads="1"/>
          </p:cNvSpPr>
          <p:nvPr/>
        </p:nvSpPr>
        <p:spPr bwMode="auto">
          <a:xfrm>
            <a:off x="423863" y="2108230"/>
            <a:ext cx="5404043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20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Der vierjährige Jeremy fuhr </a:t>
            </a:r>
          </a:p>
          <a:p>
            <a:pPr lvl="0" eaLnBrk="1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20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mit seinem Roller vor dem Haus </a:t>
            </a:r>
          </a:p>
          <a:p>
            <a:pPr lvl="0" eaLnBrk="1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20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seiner Eltern auf und ab, </a:t>
            </a:r>
          </a:p>
          <a:p>
            <a:pPr lvl="0" eaLnBrk="1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20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als er von einem Hund angefallen wurde.</a:t>
            </a:r>
            <a:endParaRPr lang="de-DE" sz="2000" dirty="0"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feld 28"/>
          <p:cNvSpPr txBox="1">
            <a:spLocks noChangeArrowheads="1"/>
          </p:cNvSpPr>
          <p:nvPr/>
        </p:nvSpPr>
        <p:spPr bwMode="auto">
          <a:xfrm>
            <a:off x="423863" y="3438209"/>
            <a:ext cx="539840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20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Das Tier verbiss sich im Bein des Jungen.</a:t>
            </a:r>
            <a:endParaRPr lang="de-DE" sz="2000" dirty="0"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feld 29"/>
          <p:cNvSpPr txBox="1">
            <a:spLocks noChangeArrowheads="1"/>
          </p:cNvSpPr>
          <p:nvPr/>
        </p:nvSpPr>
        <p:spPr bwMode="auto">
          <a:xfrm>
            <a:off x="423863" y="3843000"/>
            <a:ext cx="677140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20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Plötzlich schoss die kleine Katze der Familie heran.</a:t>
            </a:r>
            <a:endParaRPr lang="de-DE" sz="2000" dirty="0"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feld 30"/>
          <p:cNvSpPr txBox="1">
            <a:spLocks noChangeArrowheads="1"/>
          </p:cNvSpPr>
          <p:nvPr/>
        </p:nvSpPr>
        <p:spPr bwMode="auto">
          <a:xfrm>
            <a:off x="423863" y="4247791"/>
            <a:ext cx="5535490" cy="398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20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Sie sprang den großen Hund zweimal an.</a:t>
            </a:r>
            <a:endParaRPr lang="de-DE" sz="2000" dirty="0"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feld 31"/>
          <p:cNvSpPr txBox="1">
            <a:spLocks noChangeArrowheads="1"/>
          </p:cNvSpPr>
          <p:nvPr/>
        </p:nvSpPr>
        <p:spPr bwMode="auto">
          <a:xfrm>
            <a:off x="423863" y="4652582"/>
            <a:ext cx="457529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20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Der Hund ergriff sofort die Flucht.</a:t>
            </a:r>
            <a:endParaRPr lang="de-DE" sz="2000" dirty="0"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feld 32"/>
          <p:cNvSpPr txBox="1">
            <a:spLocks noChangeArrowheads="1"/>
          </p:cNvSpPr>
          <p:nvPr/>
        </p:nvSpPr>
        <p:spPr bwMode="auto">
          <a:xfrm>
            <a:off x="423863" y="5057373"/>
            <a:ext cx="490070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de-DE" sz="20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Jeremys Bein musste genäht werden.</a:t>
            </a:r>
            <a:endParaRPr lang="de-DE" sz="20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Textfeld 34"/>
          <p:cNvSpPr txBox="1">
            <a:spLocks noChangeArrowheads="1"/>
          </p:cNvSpPr>
          <p:nvPr/>
        </p:nvSpPr>
        <p:spPr bwMode="auto">
          <a:xfrm>
            <a:off x="423863" y="5469088"/>
            <a:ext cx="718081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20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Die kleine Katze Tara hat mit ihrem mutigen Einsatz </a:t>
            </a:r>
          </a:p>
          <a:p>
            <a:pPr lvl="0" eaLnBrk="1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2000" spc="100" dirty="0"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Schlimmeres verhindert.</a:t>
            </a:r>
            <a:endParaRPr lang="de-DE" sz="2000" dirty="0"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Ellipse 39"/>
          <p:cNvSpPr/>
          <p:nvPr/>
        </p:nvSpPr>
        <p:spPr>
          <a:xfrm>
            <a:off x="277813" y="1108075"/>
            <a:ext cx="142875" cy="14287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41" name="Ellipse 40"/>
          <p:cNvSpPr/>
          <p:nvPr/>
        </p:nvSpPr>
        <p:spPr>
          <a:xfrm>
            <a:off x="277813" y="1484784"/>
            <a:ext cx="142875" cy="14287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42" name="Ellipse 41"/>
          <p:cNvSpPr/>
          <p:nvPr/>
        </p:nvSpPr>
        <p:spPr>
          <a:xfrm>
            <a:off x="277813" y="2204864"/>
            <a:ext cx="142875" cy="1444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43" name="Ellipse 42"/>
          <p:cNvSpPr/>
          <p:nvPr/>
        </p:nvSpPr>
        <p:spPr>
          <a:xfrm>
            <a:off x="277813" y="3573016"/>
            <a:ext cx="142875" cy="1444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44" name="Ellipse 43"/>
          <p:cNvSpPr/>
          <p:nvPr/>
        </p:nvSpPr>
        <p:spPr>
          <a:xfrm>
            <a:off x="277813" y="3933056"/>
            <a:ext cx="142875" cy="14287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45" name="Ellipse 44"/>
          <p:cNvSpPr/>
          <p:nvPr/>
        </p:nvSpPr>
        <p:spPr>
          <a:xfrm>
            <a:off x="277813" y="4341344"/>
            <a:ext cx="142875" cy="1444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46" name="Ellipse 45"/>
          <p:cNvSpPr/>
          <p:nvPr/>
        </p:nvSpPr>
        <p:spPr>
          <a:xfrm>
            <a:off x="277813" y="4753971"/>
            <a:ext cx="142875" cy="14287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47" name="Ellipse 46"/>
          <p:cNvSpPr/>
          <p:nvPr/>
        </p:nvSpPr>
        <p:spPr>
          <a:xfrm>
            <a:off x="277813" y="5157192"/>
            <a:ext cx="142875" cy="1444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71" name="Ellipse 70"/>
          <p:cNvSpPr/>
          <p:nvPr/>
        </p:nvSpPr>
        <p:spPr>
          <a:xfrm>
            <a:off x="276225" y="5572275"/>
            <a:ext cx="142875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72" name="Ellipse 71"/>
          <p:cNvSpPr/>
          <p:nvPr/>
        </p:nvSpPr>
        <p:spPr>
          <a:xfrm>
            <a:off x="277813" y="5572275"/>
            <a:ext cx="142875" cy="14446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73" name="Rechteck 72"/>
          <p:cNvSpPr/>
          <p:nvPr/>
        </p:nvSpPr>
        <p:spPr>
          <a:xfrm>
            <a:off x="7667625" y="6469063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/>
          </a:p>
        </p:txBody>
      </p:sp>
      <p:sp>
        <p:nvSpPr>
          <p:cNvPr id="74" name="Rechteck 73"/>
          <p:cNvSpPr/>
          <p:nvPr/>
        </p:nvSpPr>
        <p:spPr>
          <a:xfrm>
            <a:off x="6173788" y="6470650"/>
            <a:ext cx="1368425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/>
          </a:p>
        </p:txBody>
      </p:sp>
      <p:sp>
        <p:nvSpPr>
          <p:cNvPr id="75" name="Rechteck 74">
            <a:hlinkClick r:id="" action="ppaction://hlinkshowjump?jump=nextslide"/>
          </p:cNvPr>
          <p:cNvSpPr/>
          <p:nvPr/>
        </p:nvSpPr>
        <p:spPr>
          <a:xfrm>
            <a:off x="7559675" y="6470650"/>
            <a:ext cx="1512888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/>
              <a:t>Nächste Folie</a:t>
            </a:r>
          </a:p>
        </p:txBody>
      </p:sp>
      <p:sp>
        <p:nvSpPr>
          <p:cNvPr id="76" name="Rechteck 75">
            <a:hlinkClick r:id="" action="ppaction://hlinkshowjump?jump=previousslide"/>
          </p:cNvPr>
          <p:cNvSpPr/>
          <p:nvPr/>
        </p:nvSpPr>
        <p:spPr>
          <a:xfrm>
            <a:off x="5945188" y="6470650"/>
            <a:ext cx="1512887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/>
              <a:t>Vorherige Folie</a:t>
            </a:r>
          </a:p>
        </p:txBody>
      </p:sp>
      <p:sp>
        <p:nvSpPr>
          <p:cNvPr id="20549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6647201-A362-40F2-8550-D41AFC9D1B81}" type="slidenum">
              <a:rPr lang="de-DE" altLang="de-DE" sz="800" smtClean="0">
                <a:solidFill>
                  <a:srgbClr val="898989"/>
                </a:solidFill>
                <a:latin typeface="Trebuchet MS" pitchFamily="34" charset="0"/>
                <a:cs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de-DE" altLang="de-DE" sz="800">
              <a:solidFill>
                <a:srgbClr val="898989"/>
              </a:solidFill>
              <a:latin typeface="Trebuchet MS" pitchFamily="34" charset="0"/>
              <a:cs typeface="Arial" charset="0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D480BA95-54C8-897B-BD62-44380BADEF1C}"/>
              </a:ext>
            </a:extLst>
          </p:cNvPr>
          <p:cNvSpPr txBox="1"/>
          <p:nvPr/>
        </p:nvSpPr>
        <p:spPr>
          <a:xfrm>
            <a:off x="190500" y="6724134"/>
            <a:ext cx="4253087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Übungen\Klasse 5\Besondere Übungen\Da stimmt was nicht - Mutige Katze.pptx - Seite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utoUpdateAnimBg="0"/>
      <p:bldP spid="27" grpId="0" autoUpdateAnimBg="0"/>
      <p:bldP spid="28" grpId="0" autoUpdateAnimBg="0"/>
      <p:bldP spid="29" grpId="0" autoUpdateAnimBg="0"/>
      <p:bldP spid="30" grpId="0" autoUpdateAnimBg="0"/>
      <p:bldP spid="31" grpId="0" autoUpdateAnimBg="0"/>
      <p:bldP spid="32" grpId="0" autoUpdateAnimBg="0"/>
      <p:bldP spid="33" grpId="0" autoUpdateAnimBg="0"/>
      <p:bldP spid="35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 descr="Smiley böse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4675" y="2022475"/>
            <a:ext cx="2825750" cy="188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Grafik 3" descr="Smiley gu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9325" y="1916113"/>
            <a:ext cx="2141538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132" name="Textfeld 4"/>
          <p:cNvSpPr txBox="1">
            <a:spLocks noChangeArrowheads="1"/>
          </p:cNvSpPr>
          <p:nvPr/>
        </p:nvSpPr>
        <p:spPr bwMode="auto">
          <a:xfrm>
            <a:off x="260350" y="465138"/>
            <a:ext cx="684213" cy="4619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200">
                <a:solidFill>
                  <a:schemeClr val="bg1"/>
                </a:solidFill>
                <a:latin typeface="Trebuchet MS" pitchFamily="34" charset="0"/>
              </a:rPr>
              <a:t>Titel: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1200">
                <a:solidFill>
                  <a:schemeClr val="bg1"/>
                </a:solidFill>
                <a:latin typeface="Trebuchet MS" pitchFamily="34" charset="0"/>
              </a:rPr>
              <a:t>Quelle:</a:t>
            </a:r>
          </a:p>
        </p:txBody>
      </p:sp>
      <p:sp>
        <p:nvSpPr>
          <p:cNvPr id="7" name="Textfeld 6"/>
          <p:cNvSpPr txBox="1">
            <a:spLocks noChangeArrowheads="1"/>
          </p:cNvSpPr>
          <p:nvPr/>
        </p:nvSpPr>
        <p:spPr bwMode="auto">
          <a:xfrm>
            <a:off x="820738" y="4076700"/>
            <a:ext cx="74739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4000" dirty="0">
                <a:latin typeface="Trebuchet MS" pitchFamily="34" charset="0"/>
              </a:rPr>
              <a:t>Hurra, wieder ein Stück weiter!</a:t>
            </a:r>
          </a:p>
        </p:txBody>
      </p:sp>
      <p:sp>
        <p:nvSpPr>
          <p:cNvPr id="48138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09CF4591-7D33-4062-B204-2DDD36D8F3AA}" type="slidenum">
              <a:rPr lang="de-DE" altLang="de-DE" sz="800" smtClean="0">
                <a:solidFill>
                  <a:srgbClr val="898989"/>
                </a:solidFill>
                <a:latin typeface="Trebuchet MS" pitchFamily="34" charset="0"/>
                <a:cs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de-DE" altLang="de-DE" sz="800">
              <a:solidFill>
                <a:srgbClr val="898989"/>
              </a:solidFill>
              <a:latin typeface="Trebuchet MS" pitchFamily="34" charset="0"/>
              <a:cs typeface="Arial" charset="0"/>
            </a:endParaRPr>
          </a:p>
        </p:txBody>
      </p:sp>
      <p:sp>
        <p:nvSpPr>
          <p:cNvPr id="14" name="Rechteck 13">
            <a:hlinkClick r:id="" action="ppaction://hlinkshowjump?jump=previousslide"/>
          </p:cNvPr>
          <p:cNvSpPr/>
          <p:nvPr/>
        </p:nvSpPr>
        <p:spPr>
          <a:xfrm>
            <a:off x="592772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/>
              <a:t>Vorherige Folie</a:t>
            </a:r>
          </a:p>
        </p:txBody>
      </p:sp>
      <p:sp>
        <p:nvSpPr>
          <p:cNvPr id="9" name="Textfeld 4">
            <a:extLst>
              <a:ext uri="{FF2B5EF4-FFF2-40B4-BE49-F238E27FC236}">
                <a16:creationId xmlns:a16="http://schemas.microsoft.com/office/drawing/2014/main" id="{5AB02B59-C8DE-47FA-992F-8A4D4466F7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79388"/>
            <a:ext cx="2791149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latin typeface="Trebuchet MS" pitchFamily="34" charset="0"/>
              </a:rPr>
              <a:t>Üben macht gescheit!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3F4C6A35-3EB2-60BE-242B-7136B92C3A70}"/>
              </a:ext>
            </a:extLst>
          </p:cNvPr>
          <p:cNvSpPr txBox="1"/>
          <p:nvPr/>
        </p:nvSpPr>
        <p:spPr>
          <a:xfrm>
            <a:off x="190500" y="6724134"/>
            <a:ext cx="4253087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Übungen\Klasse 5\Besondere Übungen\Da stimmt was nicht - Mutige Katze.pptx - Seite 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spd="3333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</p:bldLst>
  </p:timing>
</p:sld>
</file>

<file path=ppt/theme/theme1.xml><?xml version="1.0" encoding="utf-8"?>
<a:theme xmlns:a="http://schemas.openxmlformats.org/drawingml/2006/main" name="Z2 Lesekoch Mastervorlag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Z2 Lesekoch Mastervorlage</Template>
  <TotalTime>0</TotalTime>
  <Words>508</Words>
  <Application>Microsoft Office PowerPoint</Application>
  <PresentationFormat>Bildschirmpräsentation (4:3)</PresentationFormat>
  <Paragraphs>79</Paragraphs>
  <Slides>4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7</vt:i4>
      </vt:variant>
      <vt:variant>
        <vt:lpstr>Folientitel</vt:lpstr>
      </vt:variant>
      <vt:variant>
        <vt:i4>4</vt:i4>
      </vt:variant>
    </vt:vector>
  </HeadingPairs>
  <TitlesOfParts>
    <vt:vector size="14" baseType="lpstr">
      <vt:lpstr>Arial</vt:lpstr>
      <vt:lpstr>Calibri</vt:lpstr>
      <vt:lpstr>Trebuchet MS</vt:lpstr>
      <vt:lpstr>Z2 Lesekoch Mastervorlage</vt:lpstr>
      <vt:lpstr>5_Benutzerdefiniertes Design</vt:lpstr>
      <vt:lpstr>4_Benutzerdefiniertes Design</vt:lpstr>
      <vt:lpstr>3_Benutzerdefiniertes Design</vt:lpstr>
      <vt:lpstr>2_Benutzerdefiniertes Design</vt:lpstr>
      <vt:lpstr>1_Benutzerdefiniertes Design</vt:lpstr>
      <vt:lpstr>Benutzerdefiniertes Design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Rudolph</dc:creator>
  <cp:lastModifiedBy>Siegbert Rudolph</cp:lastModifiedBy>
  <cp:revision>798</cp:revision>
  <cp:lastPrinted>2020-07-31T11:35:48Z</cp:lastPrinted>
  <dcterms:created xsi:type="dcterms:W3CDTF">2012-08-26T07:44:46Z</dcterms:created>
  <dcterms:modified xsi:type="dcterms:W3CDTF">2022-07-08T15:43:11Z</dcterms:modified>
</cp:coreProperties>
</file>