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08" r:id="rId2"/>
    <p:sldMasterId id="2147483696" r:id="rId3"/>
    <p:sldMasterId id="2147483684" r:id="rId4"/>
    <p:sldMasterId id="2147483672" r:id="rId5"/>
    <p:sldMasterId id="2147483660" r:id="rId6"/>
    <p:sldMasterId id="2147486545" r:id="rId7"/>
    <p:sldMasterId id="2147486557" r:id="rId8"/>
  </p:sldMasterIdLst>
  <p:notesMasterIdLst>
    <p:notesMasterId r:id="rId13"/>
  </p:notesMasterIdLst>
  <p:sldIdLst>
    <p:sldId id="618" r:id="rId9"/>
    <p:sldId id="659" r:id="rId10"/>
    <p:sldId id="662" r:id="rId11"/>
    <p:sldId id="660" r:id="rId12"/>
  </p:sldIdLst>
  <p:sldSz cx="9144000" cy="6858000" type="screen4x3"/>
  <p:notesSz cx="6735763" cy="98663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00F62F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782" autoAdjust="0"/>
    <p:restoredTop sz="94692" autoAdjust="0"/>
  </p:normalViewPr>
  <p:slideViewPr>
    <p:cSldViewPr>
      <p:cViewPr varScale="1">
        <p:scale>
          <a:sx n="89" d="100"/>
          <a:sy n="89" d="100"/>
        </p:scale>
        <p:origin x="108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6811B474-68FE-4B3D-BCC2-A93EFE52E420}"/>
    <pc:docChg chg="custSel modSld">
      <pc:chgData name="Siegbert Rudolph" userId="2af4d44886c067cc" providerId="LiveId" clId="{6811B474-68FE-4B3D-BCC2-A93EFE52E420}" dt="2024-03-26T16:38:26" v="23" actId="1076"/>
      <pc:docMkLst>
        <pc:docMk/>
      </pc:docMkLst>
      <pc:sldChg chg="delSp modSp mod">
        <pc:chgData name="Siegbert Rudolph" userId="2af4d44886c067cc" providerId="LiveId" clId="{6811B474-68FE-4B3D-BCC2-A93EFE52E420}" dt="2024-03-26T16:38:25.984" v="5" actId="1076"/>
        <pc:sldMkLst>
          <pc:docMk/>
          <pc:sldMk cId="3038980644" sldId="618"/>
        </pc:sldMkLst>
        <pc:spChg chg="del">
          <ac:chgData name="Siegbert Rudolph" userId="2af4d44886c067cc" providerId="LiveId" clId="{6811B474-68FE-4B3D-BCC2-A93EFE52E420}" dt="2024-03-26T16:38:25.969" v="0" actId="478"/>
          <ac:spMkLst>
            <pc:docMk/>
            <pc:sldMk cId="3038980644" sldId="618"/>
            <ac:spMk id="3" creationId="{F085F428-BF97-7DF3-B2E6-3DE3A17CA46F}"/>
          </ac:spMkLst>
        </pc:spChg>
        <pc:spChg chg="mod">
          <ac:chgData name="Siegbert Rudolph" userId="2af4d44886c067cc" providerId="LiveId" clId="{6811B474-68FE-4B3D-BCC2-A93EFE52E420}" dt="2024-03-26T16:38:25.984" v="5" actId="1076"/>
          <ac:spMkLst>
            <pc:docMk/>
            <pc:sldMk cId="3038980644" sldId="618"/>
            <ac:spMk id="4" creationId="{C5E2AD9E-D365-A983-AF7F-A70EE01E0BEC}"/>
          </ac:spMkLst>
        </pc:spChg>
      </pc:sldChg>
      <pc:sldChg chg="delSp modSp mod">
        <pc:chgData name="Siegbert Rudolph" userId="2af4d44886c067cc" providerId="LiveId" clId="{6811B474-68FE-4B3D-BCC2-A93EFE52E420}" dt="2024-03-26T16:38:25.984" v="11" actId="1076"/>
        <pc:sldMkLst>
          <pc:docMk/>
          <pc:sldMk cId="719600209" sldId="659"/>
        </pc:sldMkLst>
        <pc:spChg chg="del">
          <ac:chgData name="Siegbert Rudolph" userId="2af4d44886c067cc" providerId="LiveId" clId="{6811B474-68FE-4B3D-BCC2-A93EFE52E420}" dt="2024-03-26T16:38:25.984" v="6" actId="478"/>
          <ac:spMkLst>
            <pc:docMk/>
            <pc:sldMk cId="719600209" sldId="659"/>
            <ac:spMk id="6" creationId="{6D9B0CE0-77F2-7FA5-B06B-C51164D2CCF2}"/>
          </ac:spMkLst>
        </pc:spChg>
        <pc:spChg chg="mod">
          <ac:chgData name="Siegbert Rudolph" userId="2af4d44886c067cc" providerId="LiveId" clId="{6811B474-68FE-4B3D-BCC2-A93EFE52E420}" dt="2024-03-26T16:38:25.984" v="11" actId="1076"/>
          <ac:spMkLst>
            <pc:docMk/>
            <pc:sldMk cId="719600209" sldId="659"/>
            <ac:spMk id="8" creationId="{281DBFC0-07DD-B538-0492-6E641BD84D4E}"/>
          </ac:spMkLst>
        </pc:spChg>
      </pc:sldChg>
      <pc:sldChg chg="delSp modSp mod">
        <pc:chgData name="Siegbert Rudolph" userId="2af4d44886c067cc" providerId="LiveId" clId="{6811B474-68FE-4B3D-BCC2-A93EFE52E420}" dt="2024-03-26T16:38:26" v="23" actId="1076"/>
        <pc:sldMkLst>
          <pc:docMk/>
          <pc:sldMk cId="643559331" sldId="660"/>
        </pc:sldMkLst>
        <pc:spChg chg="mod">
          <ac:chgData name="Siegbert Rudolph" userId="2af4d44886c067cc" providerId="LiveId" clId="{6811B474-68FE-4B3D-BCC2-A93EFE52E420}" dt="2024-03-26T16:38:26" v="23" actId="1076"/>
          <ac:spMkLst>
            <pc:docMk/>
            <pc:sldMk cId="643559331" sldId="660"/>
            <ac:spMk id="5" creationId="{A706D3F6-846F-934E-6296-E69CC50B5D11}"/>
          </ac:spMkLst>
        </pc:spChg>
        <pc:spChg chg="del">
          <ac:chgData name="Siegbert Rudolph" userId="2af4d44886c067cc" providerId="LiveId" clId="{6811B474-68FE-4B3D-BCC2-A93EFE52E420}" dt="2024-03-26T16:38:25.984" v="18" actId="478"/>
          <ac:spMkLst>
            <pc:docMk/>
            <pc:sldMk cId="643559331" sldId="660"/>
            <ac:spMk id="8" creationId="{D6C7843A-72D3-BE8C-EB4D-41BC1A7C55B4}"/>
          </ac:spMkLst>
        </pc:spChg>
      </pc:sldChg>
      <pc:sldChg chg="delSp modSp mod">
        <pc:chgData name="Siegbert Rudolph" userId="2af4d44886c067cc" providerId="LiveId" clId="{6811B474-68FE-4B3D-BCC2-A93EFE52E420}" dt="2024-03-26T16:38:25.984" v="17" actId="1076"/>
        <pc:sldMkLst>
          <pc:docMk/>
          <pc:sldMk cId="3366587756" sldId="662"/>
        </pc:sldMkLst>
        <pc:spChg chg="del">
          <ac:chgData name="Siegbert Rudolph" userId="2af4d44886c067cc" providerId="LiveId" clId="{6811B474-68FE-4B3D-BCC2-A93EFE52E420}" dt="2024-03-26T16:38:25.984" v="12" actId="478"/>
          <ac:spMkLst>
            <pc:docMk/>
            <pc:sldMk cId="3366587756" sldId="662"/>
            <ac:spMk id="3" creationId="{EC9ADC71-C811-D47A-37A7-75D3FEBD100C}"/>
          </ac:spMkLst>
        </pc:spChg>
        <pc:spChg chg="mod">
          <ac:chgData name="Siegbert Rudolph" userId="2af4d44886c067cc" providerId="LiveId" clId="{6811B474-68FE-4B3D-BCC2-A93EFE52E420}" dt="2024-03-26T16:38:25.984" v="17" actId="1076"/>
          <ac:spMkLst>
            <pc:docMk/>
            <pc:sldMk cId="3366587756" sldId="662"/>
            <ac:spMk id="6" creationId="{860BFA9D-85C5-2CB6-981E-113BAC779424}"/>
          </ac:spMkLst>
        </pc:spChg>
      </pc:sldChg>
    </pc:docChg>
  </pc:docChgLst>
  <pc:docChgLst>
    <pc:chgData name="Siegbert Rudolph" userId="2af4d44886c067cc" providerId="LiveId" clId="{460A50F7-D325-4EFA-8E18-76AF79975163}"/>
    <pc:docChg chg="custSel modSld">
      <pc:chgData name="Siegbert Rudolph" userId="2af4d44886c067cc" providerId="LiveId" clId="{460A50F7-D325-4EFA-8E18-76AF79975163}" dt="2021-06-19T15:24:20.199" v="55" actId="1076"/>
      <pc:docMkLst>
        <pc:docMk/>
      </pc:docMkLst>
      <pc:sldChg chg="delSp modSp mod">
        <pc:chgData name="Siegbert Rudolph" userId="2af4d44886c067cc" providerId="LiveId" clId="{460A50F7-D325-4EFA-8E18-76AF79975163}" dt="2021-06-19T15:24:20.183" v="37" actId="1076"/>
        <pc:sldMkLst>
          <pc:docMk/>
          <pc:sldMk cId="3038980644" sldId="618"/>
        </pc:sldMkLst>
        <pc:spChg chg="del">
          <ac:chgData name="Siegbert Rudolph" userId="2af4d44886c067cc" providerId="LiveId" clId="{460A50F7-D325-4EFA-8E18-76AF79975163}" dt="2021-06-19T15:24:20.183" v="32" actId="478"/>
          <ac:spMkLst>
            <pc:docMk/>
            <pc:sldMk cId="3038980644" sldId="618"/>
            <ac:spMk id="3" creationId="{407AEC86-1DBB-4CEF-91A3-FE7556D21735}"/>
          </ac:spMkLst>
        </pc:spChg>
        <pc:spChg chg="mod">
          <ac:chgData name="Siegbert Rudolph" userId="2af4d44886c067cc" providerId="LiveId" clId="{460A50F7-D325-4EFA-8E18-76AF79975163}" dt="2021-06-19T15:24:20.183" v="37" actId="1076"/>
          <ac:spMkLst>
            <pc:docMk/>
            <pc:sldMk cId="3038980644" sldId="618"/>
            <ac:spMk id="4" creationId="{4B297CC3-92BF-48AE-BA40-9D17BDD035C1}"/>
          </ac:spMkLst>
        </pc:spChg>
        <pc:spChg chg="mod">
          <ac:chgData name="Siegbert Rudolph" userId="2af4d44886c067cc" providerId="LiveId" clId="{460A50F7-D325-4EFA-8E18-76AF79975163}" dt="2021-06-19T14:20:48.170" v="23" actId="20577"/>
          <ac:spMkLst>
            <pc:docMk/>
            <pc:sldMk cId="3038980644" sldId="618"/>
            <ac:spMk id="19" creationId="{00000000-0000-0000-0000-000000000000}"/>
          </ac:spMkLst>
        </pc:spChg>
        <pc:spChg chg="mod">
          <ac:chgData name="Siegbert Rudolph" userId="2af4d44886c067cc" providerId="LiveId" clId="{460A50F7-D325-4EFA-8E18-76AF79975163}" dt="2021-06-19T14:20:44.609" v="22" actId="403"/>
          <ac:spMkLst>
            <pc:docMk/>
            <pc:sldMk cId="3038980644" sldId="618"/>
            <ac:spMk id="21" creationId="{00000000-0000-0000-0000-000000000000}"/>
          </ac:spMkLst>
        </pc:spChg>
        <pc:spChg chg="mod">
          <ac:chgData name="Siegbert Rudolph" userId="2af4d44886c067cc" providerId="LiveId" clId="{460A50F7-D325-4EFA-8E18-76AF79975163}" dt="2021-06-19T14:20:53.023" v="31" actId="1036"/>
          <ac:spMkLst>
            <pc:docMk/>
            <pc:sldMk cId="3038980644" sldId="618"/>
            <ac:spMk id="28" creationId="{00000000-0000-0000-0000-000000000000}"/>
          </ac:spMkLst>
        </pc:spChg>
      </pc:sldChg>
      <pc:sldChg chg="delSp modSp mod">
        <pc:chgData name="Siegbert Rudolph" userId="2af4d44886c067cc" providerId="LiveId" clId="{460A50F7-D325-4EFA-8E18-76AF79975163}" dt="2021-06-19T15:24:20.183" v="43" actId="1076"/>
        <pc:sldMkLst>
          <pc:docMk/>
          <pc:sldMk cId="719600209" sldId="659"/>
        </pc:sldMkLst>
        <pc:spChg chg="del">
          <ac:chgData name="Siegbert Rudolph" userId="2af4d44886c067cc" providerId="LiveId" clId="{460A50F7-D325-4EFA-8E18-76AF79975163}" dt="2021-06-19T15:24:20.183" v="38" actId="478"/>
          <ac:spMkLst>
            <pc:docMk/>
            <pc:sldMk cId="719600209" sldId="659"/>
            <ac:spMk id="6" creationId="{A439C620-5CE5-42C5-AFC6-5B57937D7504}"/>
          </ac:spMkLst>
        </pc:spChg>
        <pc:spChg chg="mod">
          <ac:chgData name="Siegbert Rudolph" userId="2af4d44886c067cc" providerId="LiveId" clId="{460A50F7-D325-4EFA-8E18-76AF79975163}" dt="2021-06-19T15:24:20.183" v="43" actId="1076"/>
          <ac:spMkLst>
            <pc:docMk/>
            <pc:sldMk cId="719600209" sldId="659"/>
            <ac:spMk id="8" creationId="{019819EB-0665-444F-8E8B-FDF42F17E5D5}"/>
          </ac:spMkLst>
        </pc:spChg>
      </pc:sldChg>
      <pc:sldChg chg="delSp modSp mod">
        <pc:chgData name="Siegbert Rudolph" userId="2af4d44886c067cc" providerId="LiveId" clId="{460A50F7-D325-4EFA-8E18-76AF79975163}" dt="2021-06-19T15:24:20.199" v="55" actId="1076"/>
        <pc:sldMkLst>
          <pc:docMk/>
          <pc:sldMk cId="643559331" sldId="660"/>
        </pc:sldMkLst>
        <pc:spChg chg="mod">
          <ac:chgData name="Siegbert Rudolph" userId="2af4d44886c067cc" providerId="LiveId" clId="{460A50F7-D325-4EFA-8E18-76AF79975163}" dt="2021-06-19T15:24:20.199" v="55" actId="1076"/>
          <ac:spMkLst>
            <pc:docMk/>
            <pc:sldMk cId="643559331" sldId="660"/>
            <ac:spMk id="5" creationId="{FF74FBC0-4311-4E2D-AB63-9B8553342833}"/>
          </ac:spMkLst>
        </pc:spChg>
        <pc:spChg chg="del">
          <ac:chgData name="Siegbert Rudolph" userId="2af4d44886c067cc" providerId="LiveId" clId="{460A50F7-D325-4EFA-8E18-76AF79975163}" dt="2021-06-19T15:24:20.199" v="50" actId="478"/>
          <ac:spMkLst>
            <pc:docMk/>
            <pc:sldMk cId="643559331" sldId="660"/>
            <ac:spMk id="8" creationId="{A0BA115C-D02C-47E5-86CE-94B8DDD7A180}"/>
          </ac:spMkLst>
        </pc:spChg>
      </pc:sldChg>
      <pc:sldChg chg="delSp modSp mod">
        <pc:chgData name="Siegbert Rudolph" userId="2af4d44886c067cc" providerId="LiveId" clId="{460A50F7-D325-4EFA-8E18-76AF79975163}" dt="2021-06-19T15:24:20.199" v="49" actId="1076"/>
        <pc:sldMkLst>
          <pc:docMk/>
          <pc:sldMk cId="3366587756" sldId="662"/>
        </pc:sldMkLst>
        <pc:spChg chg="mod">
          <ac:chgData name="Siegbert Rudolph" userId="2af4d44886c067cc" providerId="LiveId" clId="{460A50F7-D325-4EFA-8E18-76AF79975163}" dt="2021-06-19T15:24:20.199" v="49" actId="1076"/>
          <ac:spMkLst>
            <pc:docMk/>
            <pc:sldMk cId="3366587756" sldId="662"/>
            <ac:spMk id="2" creationId="{EDF5603B-119A-4885-BC9F-9D974AC1960F}"/>
          </ac:spMkLst>
        </pc:spChg>
        <pc:spChg chg="del">
          <ac:chgData name="Siegbert Rudolph" userId="2af4d44886c067cc" providerId="LiveId" clId="{460A50F7-D325-4EFA-8E18-76AF79975163}" dt="2021-06-19T15:24:20.199" v="44" actId="478"/>
          <ac:spMkLst>
            <pc:docMk/>
            <pc:sldMk cId="3366587756" sldId="662"/>
            <ac:spMk id="3" creationId="{0711DA15-6305-4077-9329-EFD61B669CD8}"/>
          </ac:spMkLst>
        </pc:spChg>
      </pc:sldChg>
    </pc:docChg>
  </pc:docChgLst>
  <pc:docChgLst>
    <pc:chgData name="Siegbert Rudolph" userId="2af4d44886c067cc" providerId="LiveId" clId="{7C27A493-CDF6-4623-AA47-37BBEC082639}"/>
    <pc:docChg chg="custSel modSld">
      <pc:chgData name="Siegbert Rudolph" userId="2af4d44886c067cc" providerId="LiveId" clId="{7C27A493-CDF6-4623-AA47-37BBEC082639}" dt="2021-04-30T15:13:29.781" v="47" actId="1076"/>
      <pc:docMkLst>
        <pc:docMk/>
      </pc:docMkLst>
      <pc:sldChg chg="delSp modSp mod">
        <pc:chgData name="Siegbert Rudolph" userId="2af4d44886c067cc" providerId="LiveId" clId="{7C27A493-CDF6-4623-AA47-37BBEC082639}" dt="2021-04-30T15:13:29.769" v="29" actId="1076"/>
        <pc:sldMkLst>
          <pc:docMk/>
          <pc:sldMk cId="3038980644" sldId="618"/>
        </pc:sldMkLst>
        <pc:spChg chg="del">
          <ac:chgData name="Siegbert Rudolph" userId="2af4d44886c067cc" providerId="LiveId" clId="{7C27A493-CDF6-4623-AA47-37BBEC082639}" dt="2020-10-17T13:01:48.191" v="0" actId="478"/>
          <ac:spMkLst>
            <pc:docMk/>
            <pc:sldMk cId="3038980644" sldId="618"/>
            <ac:spMk id="3" creationId="{02FDE98D-5367-44B4-9C43-7CF2014A8651}"/>
          </ac:spMkLst>
        </pc:spChg>
        <pc:spChg chg="mod">
          <ac:chgData name="Siegbert Rudolph" userId="2af4d44886c067cc" providerId="LiveId" clId="{7C27A493-CDF6-4623-AA47-37BBEC082639}" dt="2021-04-30T15:13:29.769" v="29" actId="1076"/>
          <ac:spMkLst>
            <pc:docMk/>
            <pc:sldMk cId="3038980644" sldId="618"/>
            <ac:spMk id="3" creationId="{407AEC86-1DBB-4CEF-91A3-FE7556D21735}"/>
          </ac:spMkLst>
        </pc:spChg>
        <pc:spChg chg="del mod">
          <ac:chgData name="Siegbert Rudolph" userId="2af4d44886c067cc" providerId="LiveId" clId="{7C27A493-CDF6-4623-AA47-37BBEC082639}" dt="2021-04-30T15:13:29.765" v="24" actId="478"/>
          <ac:spMkLst>
            <pc:docMk/>
            <pc:sldMk cId="3038980644" sldId="618"/>
            <ac:spMk id="4" creationId="{154F6F6E-1194-4524-8EF8-C8F15E1F87F8}"/>
          </ac:spMkLst>
        </pc:spChg>
      </pc:sldChg>
      <pc:sldChg chg="delSp modSp mod">
        <pc:chgData name="Siegbert Rudolph" userId="2af4d44886c067cc" providerId="LiveId" clId="{7C27A493-CDF6-4623-AA47-37BBEC082639}" dt="2021-04-30T15:13:29.774" v="35" actId="1076"/>
        <pc:sldMkLst>
          <pc:docMk/>
          <pc:sldMk cId="719600209" sldId="659"/>
        </pc:sldMkLst>
        <pc:spChg chg="del">
          <ac:chgData name="Siegbert Rudolph" userId="2af4d44886c067cc" providerId="LiveId" clId="{7C27A493-CDF6-4623-AA47-37BBEC082639}" dt="2020-10-17T13:01:48.198" v="6" actId="478"/>
          <ac:spMkLst>
            <pc:docMk/>
            <pc:sldMk cId="719600209" sldId="659"/>
            <ac:spMk id="6" creationId="{8789F526-3739-4382-B5A4-D1FC32951E09}"/>
          </ac:spMkLst>
        </pc:spChg>
        <pc:spChg chg="mod">
          <ac:chgData name="Siegbert Rudolph" userId="2af4d44886c067cc" providerId="LiveId" clId="{7C27A493-CDF6-4623-AA47-37BBEC082639}" dt="2021-04-30T15:13:29.774" v="35" actId="1076"/>
          <ac:spMkLst>
            <pc:docMk/>
            <pc:sldMk cId="719600209" sldId="659"/>
            <ac:spMk id="6" creationId="{A439C620-5CE5-42C5-AFC6-5B57937D7504}"/>
          </ac:spMkLst>
        </pc:spChg>
        <pc:spChg chg="del mod">
          <ac:chgData name="Siegbert Rudolph" userId="2af4d44886c067cc" providerId="LiveId" clId="{7C27A493-CDF6-4623-AA47-37BBEC082639}" dt="2021-04-30T15:13:29.770" v="30" actId="478"/>
          <ac:spMkLst>
            <pc:docMk/>
            <pc:sldMk cId="719600209" sldId="659"/>
            <ac:spMk id="8" creationId="{13B0AC57-D045-4417-888F-040BC4D99EF1}"/>
          </ac:spMkLst>
        </pc:spChg>
      </pc:sldChg>
      <pc:sldChg chg="delSp modSp mod">
        <pc:chgData name="Siegbert Rudolph" userId="2af4d44886c067cc" providerId="LiveId" clId="{7C27A493-CDF6-4623-AA47-37BBEC082639}" dt="2021-04-30T15:13:29.781" v="47" actId="1076"/>
        <pc:sldMkLst>
          <pc:docMk/>
          <pc:sldMk cId="643559331" sldId="660"/>
        </pc:sldMkLst>
        <pc:spChg chg="del mod">
          <ac:chgData name="Siegbert Rudolph" userId="2af4d44886c067cc" providerId="LiveId" clId="{7C27A493-CDF6-4623-AA47-37BBEC082639}" dt="2021-04-30T15:13:29.778" v="42" actId="478"/>
          <ac:spMkLst>
            <pc:docMk/>
            <pc:sldMk cId="643559331" sldId="660"/>
            <ac:spMk id="5" creationId="{84DE55E3-78DF-4F87-8AC6-ECD259A0A358}"/>
          </ac:spMkLst>
        </pc:spChg>
        <pc:spChg chg="del">
          <ac:chgData name="Siegbert Rudolph" userId="2af4d44886c067cc" providerId="LiveId" clId="{7C27A493-CDF6-4623-AA47-37BBEC082639}" dt="2020-10-17T13:01:48.212" v="18" actId="478"/>
          <ac:spMkLst>
            <pc:docMk/>
            <pc:sldMk cId="643559331" sldId="660"/>
            <ac:spMk id="8" creationId="{397B8E64-7CFC-4B12-8B72-6D66B04754CC}"/>
          </ac:spMkLst>
        </pc:spChg>
        <pc:spChg chg="mod">
          <ac:chgData name="Siegbert Rudolph" userId="2af4d44886c067cc" providerId="LiveId" clId="{7C27A493-CDF6-4623-AA47-37BBEC082639}" dt="2021-04-30T15:13:29.781" v="47" actId="1076"/>
          <ac:spMkLst>
            <pc:docMk/>
            <pc:sldMk cId="643559331" sldId="660"/>
            <ac:spMk id="8" creationId="{A0BA115C-D02C-47E5-86CE-94B8DDD7A180}"/>
          </ac:spMkLst>
        </pc:spChg>
      </pc:sldChg>
      <pc:sldChg chg="delSp modSp mod">
        <pc:chgData name="Siegbert Rudolph" userId="2af4d44886c067cc" providerId="LiveId" clId="{7C27A493-CDF6-4623-AA47-37BBEC082639}" dt="2021-04-30T15:13:29.778" v="41" actId="1076"/>
        <pc:sldMkLst>
          <pc:docMk/>
          <pc:sldMk cId="3366587756" sldId="662"/>
        </pc:sldMkLst>
        <pc:spChg chg="del mod">
          <ac:chgData name="Siegbert Rudolph" userId="2af4d44886c067cc" providerId="LiveId" clId="{7C27A493-CDF6-4623-AA47-37BBEC082639}" dt="2021-04-30T15:13:29.774" v="36" actId="478"/>
          <ac:spMkLst>
            <pc:docMk/>
            <pc:sldMk cId="3366587756" sldId="662"/>
            <ac:spMk id="2" creationId="{4F06DCD8-404F-4CA5-900E-4A0DDB63EA85}"/>
          </ac:spMkLst>
        </pc:spChg>
        <pc:spChg chg="mod">
          <ac:chgData name="Siegbert Rudolph" userId="2af4d44886c067cc" providerId="LiveId" clId="{7C27A493-CDF6-4623-AA47-37BBEC082639}" dt="2021-04-30T15:13:29.778" v="41" actId="1076"/>
          <ac:spMkLst>
            <pc:docMk/>
            <pc:sldMk cId="3366587756" sldId="662"/>
            <ac:spMk id="3" creationId="{0711DA15-6305-4077-9329-EFD61B669CD8}"/>
          </ac:spMkLst>
        </pc:spChg>
        <pc:spChg chg="del">
          <ac:chgData name="Siegbert Rudolph" userId="2af4d44886c067cc" providerId="LiveId" clId="{7C27A493-CDF6-4623-AA47-37BBEC082639}" dt="2020-10-17T13:01:48.204" v="12" actId="478"/>
          <ac:spMkLst>
            <pc:docMk/>
            <pc:sldMk cId="3366587756" sldId="662"/>
            <ac:spMk id="3" creationId="{8DA0AC58-CB3B-40C5-9AE9-2F56CEFBF508}"/>
          </ac:spMkLst>
        </pc:spChg>
      </pc:sldChg>
    </pc:docChg>
  </pc:docChgLst>
  <pc:docChgLst>
    <pc:chgData name="Siegbert Rudolph" userId="2af4d44886c067cc" providerId="LiveId" clId="{110D1186-DDB8-48E7-859C-27EFAE475AC3}"/>
    <pc:docChg chg="modSld">
      <pc:chgData name="Siegbert Rudolph" userId="2af4d44886c067cc" providerId="LiveId" clId="{110D1186-DDB8-48E7-859C-27EFAE475AC3}" dt="2020-08-08T12:34:31.746" v="7" actId="1036"/>
      <pc:docMkLst>
        <pc:docMk/>
      </pc:docMkLst>
      <pc:sldChg chg="addSp mod">
        <pc:chgData name="Siegbert Rudolph" userId="2af4d44886c067cc" providerId="LiveId" clId="{110D1186-DDB8-48E7-859C-27EFAE475AC3}" dt="2020-08-08T12:10:41.948" v="0" actId="22"/>
        <pc:sldMkLst>
          <pc:docMk/>
          <pc:sldMk cId="3038980644" sldId="618"/>
        </pc:sldMkLst>
        <pc:spChg chg="add">
          <ac:chgData name="Siegbert Rudolph" userId="2af4d44886c067cc" providerId="LiveId" clId="{110D1186-DDB8-48E7-859C-27EFAE475AC3}" dt="2020-08-08T12:10:41.948" v="0" actId="22"/>
          <ac:spMkLst>
            <pc:docMk/>
            <pc:sldMk cId="3038980644" sldId="618"/>
            <ac:spMk id="2" creationId="{6511DD94-1CEE-4E8C-9889-E3B8BFC3D20D}"/>
          </ac:spMkLst>
        </pc:spChg>
      </pc:sldChg>
      <pc:sldChg chg="addSp modSp mod modAnim">
        <pc:chgData name="Siegbert Rudolph" userId="2af4d44886c067cc" providerId="LiveId" clId="{110D1186-DDB8-48E7-859C-27EFAE475AC3}" dt="2020-08-08T12:34:31.746" v="7" actId="1036"/>
        <pc:sldMkLst>
          <pc:docMk/>
          <pc:sldMk cId="3366587756" sldId="662"/>
        </pc:sldMkLst>
        <pc:spChg chg="mod">
          <ac:chgData name="Siegbert Rudolph" userId="2af4d44886c067cc" providerId="LiveId" clId="{110D1186-DDB8-48E7-859C-27EFAE475AC3}" dt="2020-08-08T12:34:31.746" v="7" actId="1036"/>
          <ac:spMkLst>
            <pc:docMk/>
            <pc:sldMk cId="3366587756" sldId="662"/>
            <ac:spMk id="100" creationId="{00000000-0000-0000-0000-000000000000}"/>
          </ac:spMkLst>
        </pc:spChg>
        <pc:spChg chg="mod">
          <ac:chgData name="Siegbert Rudolph" userId="2af4d44886c067cc" providerId="LiveId" clId="{110D1186-DDB8-48E7-859C-27EFAE475AC3}" dt="2020-08-08T12:34:31.746" v="7" actId="1036"/>
          <ac:spMkLst>
            <pc:docMk/>
            <pc:sldMk cId="3366587756" sldId="662"/>
            <ac:spMk id="259" creationId="{1A1C3FD6-34D1-47D1-A551-63D31F149C10}"/>
          </ac:spMkLst>
        </pc:spChg>
        <pc:spChg chg="mod">
          <ac:chgData name="Siegbert Rudolph" userId="2af4d44886c067cc" providerId="LiveId" clId="{110D1186-DDB8-48E7-859C-27EFAE475AC3}" dt="2020-08-08T12:34:31.746" v="7" actId="1036"/>
          <ac:spMkLst>
            <pc:docMk/>
            <pc:sldMk cId="3366587756" sldId="662"/>
            <ac:spMk id="261" creationId="{944BFCE4-CF6A-450C-A74B-42FE9011E278}"/>
          </ac:spMkLst>
        </pc:spChg>
        <pc:spChg chg="mod">
          <ac:chgData name="Siegbert Rudolph" userId="2af4d44886c067cc" providerId="LiveId" clId="{110D1186-DDB8-48E7-859C-27EFAE475AC3}" dt="2020-08-08T12:34:31.746" v="7" actId="1036"/>
          <ac:spMkLst>
            <pc:docMk/>
            <pc:sldMk cId="3366587756" sldId="662"/>
            <ac:spMk id="262" creationId="{7A23D2A3-899C-4CA6-9D60-081A4428BDED}"/>
          </ac:spMkLst>
        </pc:spChg>
        <pc:spChg chg="mod">
          <ac:chgData name="Siegbert Rudolph" userId="2af4d44886c067cc" providerId="LiveId" clId="{110D1186-DDB8-48E7-859C-27EFAE475AC3}" dt="2020-08-08T12:34:31.746" v="7" actId="1036"/>
          <ac:spMkLst>
            <pc:docMk/>
            <pc:sldMk cId="3366587756" sldId="662"/>
            <ac:spMk id="264" creationId="{A4D98385-558A-44F5-8445-94C256A1B0B3}"/>
          </ac:spMkLst>
        </pc:spChg>
        <pc:spChg chg="mod">
          <ac:chgData name="Siegbert Rudolph" userId="2af4d44886c067cc" providerId="LiveId" clId="{110D1186-DDB8-48E7-859C-27EFAE475AC3}" dt="2020-08-08T12:34:31.746" v="7" actId="1036"/>
          <ac:spMkLst>
            <pc:docMk/>
            <pc:sldMk cId="3366587756" sldId="662"/>
            <ac:spMk id="265" creationId="{0C0A0FB5-F5C6-42F8-9FBD-6B7231FB2C75}"/>
          </ac:spMkLst>
        </pc:spChg>
        <pc:spChg chg="mod">
          <ac:chgData name="Siegbert Rudolph" userId="2af4d44886c067cc" providerId="LiveId" clId="{110D1186-DDB8-48E7-859C-27EFAE475AC3}" dt="2020-08-08T12:34:31.746" v="7" actId="1036"/>
          <ac:spMkLst>
            <pc:docMk/>
            <pc:sldMk cId="3366587756" sldId="662"/>
            <ac:spMk id="267" creationId="{C616C3F9-B1C4-482A-880B-AEF7E59F5793}"/>
          </ac:spMkLst>
        </pc:spChg>
        <pc:spChg chg="mod">
          <ac:chgData name="Siegbert Rudolph" userId="2af4d44886c067cc" providerId="LiveId" clId="{110D1186-DDB8-48E7-859C-27EFAE475AC3}" dt="2020-08-08T12:34:31.746" v="7" actId="1036"/>
          <ac:spMkLst>
            <pc:docMk/>
            <pc:sldMk cId="3366587756" sldId="662"/>
            <ac:spMk id="268" creationId="{A7888172-EE96-4938-BD16-2816FAB93346}"/>
          </ac:spMkLst>
        </pc:spChg>
        <pc:spChg chg="mod">
          <ac:chgData name="Siegbert Rudolph" userId="2af4d44886c067cc" providerId="LiveId" clId="{110D1186-DDB8-48E7-859C-27EFAE475AC3}" dt="2020-08-08T12:34:31.746" v="7" actId="1036"/>
          <ac:spMkLst>
            <pc:docMk/>
            <pc:sldMk cId="3366587756" sldId="662"/>
            <ac:spMk id="270" creationId="{4569E7A1-1917-4655-867E-2BCABD6E64F8}"/>
          </ac:spMkLst>
        </pc:spChg>
        <pc:spChg chg="mod">
          <ac:chgData name="Siegbert Rudolph" userId="2af4d44886c067cc" providerId="LiveId" clId="{110D1186-DDB8-48E7-859C-27EFAE475AC3}" dt="2020-08-08T12:34:31.746" v="7" actId="1036"/>
          <ac:spMkLst>
            <pc:docMk/>
            <pc:sldMk cId="3366587756" sldId="662"/>
            <ac:spMk id="271" creationId="{BE5D31D9-5611-406B-AD3A-0FDD1349B9CD}"/>
          </ac:spMkLst>
        </pc:spChg>
        <pc:spChg chg="mod">
          <ac:chgData name="Siegbert Rudolph" userId="2af4d44886c067cc" providerId="LiveId" clId="{110D1186-DDB8-48E7-859C-27EFAE475AC3}" dt="2020-08-08T12:34:31.746" v="7" actId="1036"/>
          <ac:spMkLst>
            <pc:docMk/>
            <pc:sldMk cId="3366587756" sldId="662"/>
            <ac:spMk id="273" creationId="{035A8EAD-6F39-4016-8FBF-736E8E4D0780}"/>
          </ac:spMkLst>
        </pc:spChg>
        <pc:spChg chg="mod">
          <ac:chgData name="Siegbert Rudolph" userId="2af4d44886c067cc" providerId="LiveId" clId="{110D1186-DDB8-48E7-859C-27EFAE475AC3}" dt="2020-08-08T12:34:31.746" v="7" actId="1036"/>
          <ac:spMkLst>
            <pc:docMk/>
            <pc:sldMk cId="3366587756" sldId="662"/>
            <ac:spMk id="274" creationId="{42BED9E5-4A7A-434E-99CE-1A89C14FD1D3}"/>
          </ac:spMkLst>
        </pc:spChg>
        <pc:spChg chg="mod">
          <ac:chgData name="Siegbert Rudolph" userId="2af4d44886c067cc" providerId="LiveId" clId="{110D1186-DDB8-48E7-859C-27EFAE475AC3}" dt="2020-08-08T12:34:31.746" v="7" actId="1036"/>
          <ac:spMkLst>
            <pc:docMk/>
            <pc:sldMk cId="3366587756" sldId="662"/>
            <ac:spMk id="276" creationId="{C7448DA6-BC62-47A7-8925-32E7828D057A}"/>
          </ac:spMkLst>
        </pc:spChg>
        <pc:spChg chg="mod">
          <ac:chgData name="Siegbert Rudolph" userId="2af4d44886c067cc" providerId="LiveId" clId="{110D1186-DDB8-48E7-859C-27EFAE475AC3}" dt="2020-08-08T12:34:31.746" v="7" actId="1036"/>
          <ac:spMkLst>
            <pc:docMk/>
            <pc:sldMk cId="3366587756" sldId="662"/>
            <ac:spMk id="277" creationId="{98867206-20FB-4DF0-B48A-141D0C478799}"/>
          </ac:spMkLst>
        </pc:spChg>
        <pc:spChg chg="mod">
          <ac:chgData name="Siegbert Rudolph" userId="2af4d44886c067cc" providerId="LiveId" clId="{110D1186-DDB8-48E7-859C-27EFAE475AC3}" dt="2020-08-08T12:34:31.746" v="7" actId="1036"/>
          <ac:spMkLst>
            <pc:docMk/>
            <pc:sldMk cId="3366587756" sldId="662"/>
            <ac:spMk id="279" creationId="{9DF78691-5C4A-46EB-A49B-E0BA1A3B43D3}"/>
          </ac:spMkLst>
        </pc:spChg>
        <pc:spChg chg="mod">
          <ac:chgData name="Siegbert Rudolph" userId="2af4d44886c067cc" providerId="LiveId" clId="{110D1186-DDB8-48E7-859C-27EFAE475AC3}" dt="2020-08-08T12:34:31.746" v="7" actId="1036"/>
          <ac:spMkLst>
            <pc:docMk/>
            <pc:sldMk cId="3366587756" sldId="662"/>
            <ac:spMk id="280" creationId="{C3B3B71C-8C08-45D7-BA39-8E3B6EE8841B}"/>
          </ac:spMkLst>
        </pc:spChg>
        <pc:spChg chg="mod">
          <ac:chgData name="Siegbert Rudolph" userId="2af4d44886c067cc" providerId="LiveId" clId="{110D1186-DDB8-48E7-859C-27EFAE475AC3}" dt="2020-08-08T12:34:31.746" v="7" actId="1036"/>
          <ac:spMkLst>
            <pc:docMk/>
            <pc:sldMk cId="3366587756" sldId="662"/>
            <ac:spMk id="282" creationId="{A84F13B7-2F8B-427D-8797-D7C88B268300}"/>
          </ac:spMkLst>
        </pc:spChg>
        <pc:spChg chg="mod">
          <ac:chgData name="Siegbert Rudolph" userId="2af4d44886c067cc" providerId="LiveId" clId="{110D1186-DDB8-48E7-859C-27EFAE475AC3}" dt="2020-08-08T12:34:31.746" v="7" actId="1036"/>
          <ac:spMkLst>
            <pc:docMk/>
            <pc:sldMk cId="3366587756" sldId="662"/>
            <ac:spMk id="283" creationId="{37BFA4CF-05D5-462C-B445-BE72A1146B59}"/>
          </ac:spMkLst>
        </pc:spChg>
        <pc:spChg chg="mod">
          <ac:chgData name="Siegbert Rudolph" userId="2af4d44886c067cc" providerId="LiveId" clId="{110D1186-DDB8-48E7-859C-27EFAE475AC3}" dt="2020-08-08T12:34:31.746" v="7" actId="1036"/>
          <ac:spMkLst>
            <pc:docMk/>
            <pc:sldMk cId="3366587756" sldId="662"/>
            <ac:spMk id="284" creationId="{4532816E-2ACA-425E-875B-517EF9A220B6}"/>
          </ac:spMkLst>
        </pc:spChg>
        <pc:spChg chg="mod">
          <ac:chgData name="Siegbert Rudolph" userId="2af4d44886c067cc" providerId="LiveId" clId="{110D1186-DDB8-48E7-859C-27EFAE475AC3}" dt="2020-08-08T12:34:31.746" v="7" actId="1036"/>
          <ac:spMkLst>
            <pc:docMk/>
            <pc:sldMk cId="3366587756" sldId="662"/>
            <ac:spMk id="285" creationId="{EA31C3E6-665E-4F19-A1D9-7339A39B8226}"/>
          </ac:spMkLst>
        </pc:spChg>
        <pc:spChg chg="mod">
          <ac:chgData name="Siegbert Rudolph" userId="2af4d44886c067cc" providerId="LiveId" clId="{110D1186-DDB8-48E7-859C-27EFAE475AC3}" dt="2020-08-08T12:34:31.746" v="7" actId="1036"/>
          <ac:spMkLst>
            <pc:docMk/>
            <pc:sldMk cId="3366587756" sldId="662"/>
            <ac:spMk id="286" creationId="{97C0A349-47CD-4D23-8376-6E8FF71EE52A}"/>
          </ac:spMkLst>
        </pc:spChg>
        <pc:spChg chg="mod">
          <ac:chgData name="Siegbert Rudolph" userId="2af4d44886c067cc" providerId="LiveId" clId="{110D1186-DDB8-48E7-859C-27EFAE475AC3}" dt="2020-08-08T12:34:31.746" v="7" actId="1036"/>
          <ac:spMkLst>
            <pc:docMk/>
            <pc:sldMk cId="3366587756" sldId="662"/>
            <ac:spMk id="287" creationId="{3C2BFCA7-797F-413E-9907-A54D69F85FAD}"/>
          </ac:spMkLst>
        </pc:spChg>
        <pc:spChg chg="mod">
          <ac:chgData name="Siegbert Rudolph" userId="2af4d44886c067cc" providerId="LiveId" clId="{110D1186-DDB8-48E7-859C-27EFAE475AC3}" dt="2020-08-08T12:34:31.746" v="7" actId="1036"/>
          <ac:spMkLst>
            <pc:docMk/>
            <pc:sldMk cId="3366587756" sldId="662"/>
            <ac:spMk id="288" creationId="{0E77FE59-E4AA-4962-BF31-DD106E28862F}"/>
          </ac:spMkLst>
        </pc:spChg>
        <pc:spChg chg="mod">
          <ac:chgData name="Siegbert Rudolph" userId="2af4d44886c067cc" providerId="LiveId" clId="{110D1186-DDB8-48E7-859C-27EFAE475AC3}" dt="2020-08-08T12:34:31.746" v="7" actId="1036"/>
          <ac:spMkLst>
            <pc:docMk/>
            <pc:sldMk cId="3366587756" sldId="662"/>
            <ac:spMk id="289" creationId="{42A312E4-70A3-4F36-8CF9-B7BBBD51BBD7}"/>
          </ac:spMkLst>
        </pc:spChg>
        <pc:spChg chg="mod">
          <ac:chgData name="Siegbert Rudolph" userId="2af4d44886c067cc" providerId="LiveId" clId="{110D1186-DDB8-48E7-859C-27EFAE475AC3}" dt="2020-08-08T12:34:31.746" v="7" actId="1036"/>
          <ac:spMkLst>
            <pc:docMk/>
            <pc:sldMk cId="3366587756" sldId="662"/>
            <ac:spMk id="290" creationId="{E8F4732B-333B-4599-9CA5-75BBFE5F0C46}"/>
          </ac:spMkLst>
        </pc:spChg>
        <pc:spChg chg="mod">
          <ac:chgData name="Siegbert Rudolph" userId="2af4d44886c067cc" providerId="LiveId" clId="{110D1186-DDB8-48E7-859C-27EFAE475AC3}" dt="2020-08-08T12:34:31.746" v="7" actId="1036"/>
          <ac:spMkLst>
            <pc:docMk/>
            <pc:sldMk cId="3366587756" sldId="662"/>
            <ac:spMk id="291" creationId="{ABAD28FB-3751-474B-A984-D436D6040CEA}"/>
          </ac:spMkLst>
        </pc:spChg>
        <pc:spChg chg="mod">
          <ac:chgData name="Siegbert Rudolph" userId="2af4d44886c067cc" providerId="LiveId" clId="{110D1186-DDB8-48E7-859C-27EFAE475AC3}" dt="2020-08-08T12:34:31.746" v="7" actId="1036"/>
          <ac:spMkLst>
            <pc:docMk/>
            <pc:sldMk cId="3366587756" sldId="662"/>
            <ac:spMk id="292" creationId="{E6771F6A-195C-42C3-B5F9-9E4C387192B8}"/>
          </ac:spMkLst>
        </pc:spChg>
        <pc:spChg chg="mod">
          <ac:chgData name="Siegbert Rudolph" userId="2af4d44886c067cc" providerId="LiveId" clId="{110D1186-DDB8-48E7-859C-27EFAE475AC3}" dt="2020-08-08T12:34:31.746" v="7" actId="1036"/>
          <ac:spMkLst>
            <pc:docMk/>
            <pc:sldMk cId="3366587756" sldId="662"/>
            <ac:spMk id="293" creationId="{50FAE98A-3AC9-4565-A30D-93628B0017CB}"/>
          </ac:spMkLst>
        </pc:spChg>
        <pc:spChg chg="mod">
          <ac:chgData name="Siegbert Rudolph" userId="2af4d44886c067cc" providerId="LiveId" clId="{110D1186-DDB8-48E7-859C-27EFAE475AC3}" dt="2020-08-08T12:34:31.746" v="7" actId="1036"/>
          <ac:spMkLst>
            <pc:docMk/>
            <pc:sldMk cId="3366587756" sldId="662"/>
            <ac:spMk id="294" creationId="{12A60A69-78BB-4272-BAB4-CABCF52F2CC2}"/>
          </ac:spMkLst>
        </pc:spChg>
        <pc:picChg chg="add mod">
          <ac:chgData name="Siegbert Rudolph" userId="2af4d44886c067cc" providerId="LiveId" clId="{110D1186-DDB8-48E7-859C-27EFAE475AC3}" dt="2020-08-08T12:34:31.746" v="7" actId="1036"/>
          <ac:picMkLst>
            <pc:docMk/>
            <pc:sldMk cId="3366587756" sldId="662"/>
            <ac:picMk id="4" creationId="{380027DF-CE28-49E5-96A2-94C348E36A9F}"/>
          </ac:picMkLst>
        </pc:picChg>
      </pc:sldChg>
    </pc:docChg>
  </pc:docChgLst>
  <pc:docChgLst>
    <pc:chgData name="Siegbert Rudolph" userId="2af4d44886c067cc" providerId="LiveId" clId="{C6350F43-1539-4CBB-B1DE-4BACC921F0C7}"/>
    <pc:docChg chg="custSel modSld">
      <pc:chgData name="Siegbert Rudolph" userId="2af4d44886c067cc" providerId="LiveId" clId="{C6350F43-1539-4CBB-B1DE-4BACC921F0C7}" dt="2022-07-03T13:18:17.756" v="23" actId="1076"/>
      <pc:docMkLst>
        <pc:docMk/>
      </pc:docMkLst>
      <pc:sldChg chg="delSp modSp mod">
        <pc:chgData name="Siegbert Rudolph" userId="2af4d44886c067cc" providerId="LiveId" clId="{C6350F43-1539-4CBB-B1DE-4BACC921F0C7}" dt="2022-07-03T13:18:17.740" v="5" actId="1076"/>
        <pc:sldMkLst>
          <pc:docMk/>
          <pc:sldMk cId="3038980644" sldId="618"/>
        </pc:sldMkLst>
        <pc:spChg chg="mod">
          <ac:chgData name="Siegbert Rudolph" userId="2af4d44886c067cc" providerId="LiveId" clId="{C6350F43-1539-4CBB-B1DE-4BACC921F0C7}" dt="2022-07-03T13:18:17.740" v="5" actId="1076"/>
          <ac:spMkLst>
            <pc:docMk/>
            <pc:sldMk cId="3038980644" sldId="618"/>
            <ac:spMk id="3" creationId="{F085F428-BF97-7DF3-B2E6-3DE3A17CA46F}"/>
          </ac:spMkLst>
        </pc:spChg>
        <pc:spChg chg="del">
          <ac:chgData name="Siegbert Rudolph" userId="2af4d44886c067cc" providerId="LiveId" clId="{C6350F43-1539-4CBB-B1DE-4BACC921F0C7}" dt="2022-07-03T13:18:17.740" v="0" actId="478"/>
          <ac:spMkLst>
            <pc:docMk/>
            <pc:sldMk cId="3038980644" sldId="618"/>
            <ac:spMk id="4" creationId="{4B297CC3-92BF-48AE-BA40-9D17BDD035C1}"/>
          </ac:spMkLst>
        </pc:spChg>
      </pc:sldChg>
      <pc:sldChg chg="delSp modSp mod">
        <pc:chgData name="Siegbert Rudolph" userId="2af4d44886c067cc" providerId="LiveId" clId="{C6350F43-1539-4CBB-B1DE-4BACC921F0C7}" dt="2022-07-03T13:18:17.756" v="11" actId="1076"/>
        <pc:sldMkLst>
          <pc:docMk/>
          <pc:sldMk cId="719600209" sldId="659"/>
        </pc:sldMkLst>
        <pc:spChg chg="mod">
          <ac:chgData name="Siegbert Rudolph" userId="2af4d44886c067cc" providerId="LiveId" clId="{C6350F43-1539-4CBB-B1DE-4BACC921F0C7}" dt="2022-07-03T13:18:17.756" v="11" actId="1076"/>
          <ac:spMkLst>
            <pc:docMk/>
            <pc:sldMk cId="719600209" sldId="659"/>
            <ac:spMk id="6" creationId="{6D9B0CE0-77F2-7FA5-B06B-C51164D2CCF2}"/>
          </ac:spMkLst>
        </pc:spChg>
        <pc:spChg chg="del">
          <ac:chgData name="Siegbert Rudolph" userId="2af4d44886c067cc" providerId="LiveId" clId="{C6350F43-1539-4CBB-B1DE-4BACC921F0C7}" dt="2022-07-03T13:18:17.740" v="6" actId="478"/>
          <ac:spMkLst>
            <pc:docMk/>
            <pc:sldMk cId="719600209" sldId="659"/>
            <ac:spMk id="8" creationId="{019819EB-0665-444F-8E8B-FDF42F17E5D5}"/>
          </ac:spMkLst>
        </pc:spChg>
      </pc:sldChg>
      <pc:sldChg chg="delSp modSp mod">
        <pc:chgData name="Siegbert Rudolph" userId="2af4d44886c067cc" providerId="LiveId" clId="{C6350F43-1539-4CBB-B1DE-4BACC921F0C7}" dt="2022-07-03T13:18:17.756" v="23" actId="1076"/>
        <pc:sldMkLst>
          <pc:docMk/>
          <pc:sldMk cId="643559331" sldId="660"/>
        </pc:sldMkLst>
        <pc:spChg chg="del">
          <ac:chgData name="Siegbert Rudolph" userId="2af4d44886c067cc" providerId="LiveId" clId="{C6350F43-1539-4CBB-B1DE-4BACC921F0C7}" dt="2022-07-03T13:18:17.756" v="18" actId="478"/>
          <ac:spMkLst>
            <pc:docMk/>
            <pc:sldMk cId="643559331" sldId="660"/>
            <ac:spMk id="5" creationId="{FF74FBC0-4311-4E2D-AB63-9B8553342833}"/>
          </ac:spMkLst>
        </pc:spChg>
        <pc:spChg chg="mod">
          <ac:chgData name="Siegbert Rudolph" userId="2af4d44886c067cc" providerId="LiveId" clId="{C6350F43-1539-4CBB-B1DE-4BACC921F0C7}" dt="2022-07-03T13:18:17.756" v="23" actId="1076"/>
          <ac:spMkLst>
            <pc:docMk/>
            <pc:sldMk cId="643559331" sldId="660"/>
            <ac:spMk id="8" creationId="{D6C7843A-72D3-BE8C-EB4D-41BC1A7C55B4}"/>
          </ac:spMkLst>
        </pc:spChg>
      </pc:sldChg>
      <pc:sldChg chg="delSp modSp mod">
        <pc:chgData name="Siegbert Rudolph" userId="2af4d44886c067cc" providerId="LiveId" clId="{C6350F43-1539-4CBB-B1DE-4BACC921F0C7}" dt="2022-07-03T13:18:17.756" v="17" actId="1076"/>
        <pc:sldMkLst>
          <pc:docMk/>
          <pc:sldMk cId="3366587756" sldId="662"/>
        </pc:sldMkLst>
        <pc:spChg chg="del">
          <ac:chgData name="Siegbert Rudolph" userId="2af4d44886c067cc" providerId="LiveId" clId="{C6350F43-1539-4CBB-B1DE-4BACC921F0C7}" dt="2022-07-03T13:18:17.756" v="12" actId="478"/>
          <ac:spMkLst>
            <pc:docMk/>
            <pc:sldMk cId="3366587756" sldId="662"/>
            <ac:spMk id="2" creationId="{EDF5603B-119A-4885-BC9F-9D974AC1960F}"/>
          </ac:spMkLst>
        </pc:spChg>
        <pc:spChg chg="mod">
          <ac:chgData name="Siegbert Rudolph" userId="2af4d44886c067cc" providerId="LiveId" clId="{C6350F43-1539-4CBB-B1DE-4BACC921F0C7}" dt="2022-07-03T13:18:17.756" v="17" actId="1076"/>
          <ac:spMkLst>
            <pc:docMk/>
            <pc:sldMk cId="3366587756" sldId="662"/>
            <ac:spMk id="3" creationId="{EC9ADC71-C811-D47A-37A7-75D3FEBD100C}"/>
          </ac:spMkLst>
        </pc:spChg>
      </pc:sldChg>
    </pc:docChg>
  </pc:docChgLst>
  <pc:docChgLst>
    <pc:chgData name="Siegbert Rudolph" userId="2af4d44886c067cc" providerId="LiveId" clId="{D109B5E0-5207-4091-B682-04CD3254480F}"/>
    <pc:docChg chg="modSld">
      <pc:chgData name="Siegbert Rudolph" userId="2af4d44886c067cc" providerId="LiveId" clId="{D109B5E0-5207-4091-B682-04CD3254480F}" dt="2023-05-20T08:58:10.121" v="15" actId="1076"/>
      <pc:docMkLst>
        <pc:docMk/>
      </pc:docMkLst>
      <pc:sldChg chg="modSp mod">
        <pc:chgData name="Siegbert Rudolph" userId="2af4d44886c067cc" providerId="LiveId" clId="{D109B5E0-5207-4091-B682-04CD3254480F}" dt="2023-05-20T07:06:07.098" v="0" actId="1076"/>
        <pc:sldMkLst>
          <pc:docMk/>
          <pc:sldMk cId="719600209" sldId="659"/>
        </pc:sldMkLst>
        <pc:spChg chg="mod">
          <ac:chgData name="Siegbert Rudolph" userId="2af4d44886c067cc" providerId="LiveId" clId="{D109B5E0-5207-4091-B682-04CD3254480F}" dt="2023-05-20T07:06:07.098" v="0" actId="1076"/>
          <ac:spMkLst>
            <pc:docMk/>
            <pc:sldMk cId="719600209" sldId="659"/>
            <ac:spMk id="3" creationId="{00000000-0000-0000-0000-000000000000}"/>
          </ac:spMkLst>
        </pc:spChg>
      </pc:sldChg>
      <pc:sldChg chg="addSp modSp mod modAnim">
        <pc:chgData name="Siegbert Rudolph" userId="2af4d44886c067cc" providerId="LiveId" clId="{D109B5E0-5207-4091-B682-04CD3254480F}" dt="2023-05-20T08:58:10.121" v="15" actId="1076"/>
        <pc:sldMkLst>
          <pc:docMk/>
          <pc:sldMk cId="3366587756" sldId="662"/>
        </pc:sldMkLst>
        <pc:spChg chg="add mod">
          <ac:chgData name="Siegbert Rudolph" userId="2af4d44886c067cc" providerId="LiveId" clId="{D109B5E0-5207-4091-B682-04CD3254480F}" dt="2023-05-20T07:06:14.662" v="2"/>
          <ac:spMkLst>
            <pc:docMk/>
            <pc:sldMk cId="3366587756" sldId="662"/>
            <ac:spMk id="2" creationId="{288E74C1-1764-2297-4279-2DB52BF506AD}"/>
          </ac:spMkLst>
        </pc:spChg>
        <pc:spChg chg="add mod">
          <ac:chgData name="Siegbert Rudolph" userId="2af4d44886c067cc" providerId="LiveId" clId="{D109B5E0-5207-4091-B682-04CD3254480F}" dt="2023-05-20T07:06:14.662" v="2"/>
          <ac:spMkLst>
            <pc:docMk/>
            <pc:sldMk cId="3366587756" sldId="662"/>
            <ac:spMk id="5" creationId="{6F28FBBA-E336-1CA7-7D0F-43022B071EA7}"/>
          </ac:spMkLst>
        </pc:spChg>
        <pc:spChg chg="ord">
          <ac:chgData name="Siegbert Rudolph" userId="2af4d44886c067cc" providerId="LiveId" clId="{D109B5E0-5207-4091-B682-04CD3254480F}" dt="2023-05-20T07:07:31.063" v="8" actId="166"/>
          <ac:spMkLst>
            <pc:docMk/>
            <pc:sldMk cId="3366587756" sldId="662"/>
            <ac:spMk id="259" creationId="{1A1C3FD6-34D1-47D1-A551-63D31F149C10}"/>
          </ac:spMkLst>
        </pc:spChg>
        <pc:spChg chg="ord">
          <ac:chgData name="Siegbert Rudolph" userId="2af4d44886c067cc" providerId="LiveId" clId="{D109B5E0-5207-4091-B682-04CD3254480F}" dt="2023-05-20T07:07:31.063" v="8" actId="166"/>
          <ac:spMkLst>
            <pc:docMk/>
            <pc:sldMk cId="3366587756" sldId="662"/>
            <ac:spMk id="261" creationId="{944BFCE4-CF6A-450C-A74B-42FE9011E278}"/>
          </ac:spMkLst>
        </pc:spChg>
        <pc:spChg chg="ord">
          <ac:chgData name="Siegbert Rudolph" userId="2af4d44886c067cc" providerId="LiveId" clId="{D109B5E0-5207-4091-B682-04CD3254480F}" dt="2023-05-20T07:07:31.063" v="8" actId="166"/>
          <ac:spMkLst>
            <pc:docMk/>
            <pc:sldMk cId="3366587756" sldId="662"/>
            <ac:spMk id="262" creationId="{7A23D2A3-899C-4CA6-9D60-081A4428BDED}"/>
          </ac:spMkLst>
        </pc:spChg>
        <pc:spChg chg="ord">
          <ac:chgData name="Siegbert Rudolph" userId="2af4d44886c067cc" providerId="LiveId" clId="{D109B5E0-5207-4091-B682-04CD3254480F}" dt="2023-05-20T07:07:31.063" v="8" actId="166"/>
          <ac:spMkLst>
            <pc:docMk/>
            <pc:sldMk cId="3366587756" sldId="662"/>
            <ac:spMk id="264" creationId="{A4D98385-558A-44F5-8445-94C256A1B0B3}"/>
          </ac:spMkLst>
        </pc:spChg>
        <pc:spChg chg="ord">
          <ac:chgData name="Siegbert Rudolph" userId="2af4d44886c067cc" providerId="LiveId" clId="{D109B5E0-5207-4091-B682-04CD3254480F}" dt="2023-05-20T07:07:31.063" v="8" actId="166"/>
          <ac:spMkLst>
            <pc:docMk/>
            <pc:sldMk cId="3366587756" sldId="662"/>
            <ac:spMk id="265" creationId="{0C0A0FB5-F5C6-42F8-9FBD-6B7231FB2C75}"/>
          </ac:spMkLst>
        </pc:spChg>
        <pc:spChg chg="ord">
          <ac:chgData name="Siegbert Rudolph" userId="2af4d44886c067cc" providerId="LiveId" clId="{D109B5E0-5207-4091-B682-04CD3254480F}" dt="2023-05-20T07:07:31.063" v="8" actId="166"/>
          <ac:spMkLst>
            <pc:docMk/>
            <pc:sldMk cId="3366587756" sldId="662"/>
            <ac:spMk id="267" creationId="{C616C3F9-B1C4-482A-880B-AEF7E59F5793}"/>
          </ac:spMkLst>
        </pc:spChg>
        <pc:spChg chg="ord">
          <ac:chgData name="Siegbert Rudolph" userId="2af4d44886c067cc" providerId="LiveId" clId="{D109B5E0-5207-4091-B682-04CD3254480F}" dt="2023-05-20T07:07:31.063" v="8" actId="166"/>
          <ac:spMkLst>
            <pc:docMk/>
            <pc:sldMk cId="3366587756" sldId="662"/>
            <ac:spMk id="268" creationId="{A7888172-EE96-4938-BD16-2816FAB93346}"/>
          </ac:spMkLst>
        </pc:spChg>
        <pc:spChg chg="ord">
          <ac:chgData name="Siegbert Rudolph" userId="2af4d44886c067cc" providerId="LiveId" clId="{D109B5E0-5207-4091-B682-04CD3254480F}" dt="2023-05-20T07:07:31.063" v="8" actId="166"/>
          <ac:spMkLst>
            <pc:docMk/>
            <pc:sldMk cId="3366587756" sldId="662"/>
            <ac:spMk id="270" creationId="{4569E7A1-1917-4655-867E-2BCABD6E64F8}"/>
          </ac:spMkLst>
        </pc:spChg>
        <pc:spChg chg="ord">
          <ac:chgData name="Siegbert Rudolph" userId="2af4d44886c067cc" providerId="LiveId" clId="{D109B5E0-5207-4091-B682-04CD3254480F}" dt="2023-05-20T07:07:31.063" v="8" actId="166"/>
          <ac:spMkLst>
            <pc:docMk/>
            <pc:sldMk cId="3366587756" sldId="662"/>
            <ac:spMk id="271" creationId="{BE5D31D9-5611-406B-AD3A-0FDD1349B9CD}"/>
          </ac:spMkLst>
        </pc:spChg>
        <pc:spChg chg="ord">
          <ac:chgData name="Siegbert Rudolph" userId="2af4d44886c067cc" providerId="LiveId" clId="{D109B5E0-5207-4091-B682-04CD3254480F}" dt="2023-05-20T07:07:31.063" v="8" actId="166"/>
          <ac:spMkLst>
            <pc:docMk/>
            <pc:sldMk cId="3366587756" sldId="662"/>
            <ac:spMk id="273" creationId="{035A8EAD-6F39-4016-8FBF-736E8E4D0780}"/>
          </ac:spMkLst>
        </pc:spChg>
        <pc:spChg chg="ord">
          <ac:chgData name="Siegbert Rudolph" userId="2af4d44886c067cc" providerId="LiveId" clId="{D109B5E0-5207-4091-B682-04CD3254480F}" dt="2023-05-20T07:07:31.063" v="8" actId="166"/>
          <ac:spMkLst>
            <pc:docMk/>
            <pc:sldMk cId="3366587756" sldId="662"/>
            <ac:spMk id="274" creationId="{42BED9E5-4A7A-434E-99CE-1A89C14FD1D3}"/>
          </ac:spMkLst>
        </pc:spChg>
        <pc:spChg chg="ord">
          <ac:chgData name="Siegbert Rudolph" userId="2af4d44886c067cc" providerId="LiveId" clId="{D109B5E0-5207-4091-B682-04CD3254480F}" dt="2023-05-20T07:07:31.063" v="8" actId="166"/>
          <ac:spMkLst>
            <pc:docMk/>
            <pc:sldMk cId="3366587756" sldId="662"/>
            <ac:spMk id="276" creationId="{C7448DA6-BC62-47A7-8925-32E7828D057A}"/>
          </ac:spMkLst>
        </pc:spChg>
        <pc:spChg chg="ord">
          <ac:chgData name="Siegbert Rudolph" userId="2af4d44886c067cc" providerId="LiveId" clId="{D109B5E0-5207-4091-B682-04CD3254480F}" dt="2023-05-20T07:07:31.063" v="8" actId="166"/>
          <ac:spMkLst>
            <pc:docMk/>
            <pc:sldMk cId="3366587756" sldId="662"/>
            <ac:spMk id="277" creationId="{98867206-20FB-4DF0-B48A-141D0C478799}"/>
          </ac:spMkLst>
        </pc:spChg>
        <pc:spChg chg="ord">
          <ac:chgData name="Siegbert Rudolph" userId="2af4d44886c067cc" providerId="LiveId" clId="{D109B5E0-5207-4091-B682-04CD3254480F}" dt="2023-05-20T07:07:31.063" v="8" actId="166"/>
          <ac:spMkLst>
            <pc:docMk/>
            <pc:sldMk cId="3366587756" sldId="662"/>
            <ac:spMk id="279" creationId="{9DF78691-5C4A-46EB-A49B-E0BA1A3B43D3}"/>
          </ac:spMkLst>
        </pc:spChg>
        <pc:spChg chg="ord">
          <ac:chgData name="Siegbert Rudolph" userId="2af4d44886c067cc" providerId="LiveId" clId="{D109B5E0-5207-4091-B682-04CD3254480F}" dt="2023-05-20T07:07:31.063" v="8" actId="166"/>
          <ac:spMkLst>
            <pc:docMk/>
            <pc:sldMk cId="3366587756" sldId="662"/>
            <ac:spMk id="280" creationId="{C3B3B71C-8C08-45D7-BA39-8E3B6EE8841B}"/>
          </ac:spMkLst>
        </pc:spChg>
        <pc:spChg chg="ord">
          <ac:chgData name="Siegbert Rudolph" userId="2af4d44886c067cc" providerId="LiveId" clId="{D109B5E0-5207-4091-B682-04CD3254480F}" dt="2023-05-20T07:07:31.063" v="8" actId="166"/>
          <ac:spMkLst>
            <pc:docMk/>
            <pc:sldMk cId="3366587756" sldId="662"/>
            <ac:spMk id="282" creationId="{A84F13B7-2F8B-427D-8797-D7C88B268300}"/>
          </ac:spMkLst>
        </pc:spChg>
        <pc:spChg chg="ord">
          <ac:chgData name="Siegbert Rudolph" userId="2af4d44886c067cc" providerId="LiveId" clId="{D109B5E0-5207-4091-B682-04CD3254480F}" dt="2023-05-20T07:07:31.063" v="8" actId="166"/>
          <ac:spMkLst>
            <pc:docMk/>
            <pc:sldMk cId="3366587756" sldId="662"/>
            <ac:spMk id="283" creationId="{37BFA4CF-05D5-462C-B445-BE72A1146B59}"/>
          </ac:spMkLst>
        </pc:spChg>
        <pc:spChg chg="ord">
          <ac:chgData name="Siegbert Rudolph" userId="2af4d44886c067cc" providerId="LiveId" clId="{D109B5E0-5207-4091-B682-04CD3254480F}" dt="2023-05-20T07:07:31.063" v="8" actId="166"/>
          <ac:spMkLst>
            <pc:docMk/>
            <pc:sldMk cId="3366587756" sldId="662"/>
            <ac:spMk id="284" creationId="{4532816E-2ACA-425E-875B-517EF9A220B6}"/>
          </ac:spMkLst>
        </pc:spChg>
        <pc:spChg chg="ord">
          <ac:chgData name="Siegbert Rudolph" userId="2af4d44886c067cc" providerId="LiveId" clId="{D109B5E0-5207-4091-B682-04CD3254480F}" dt="2023-05-20T07:07:31.063" v="8" actId="166"/>
          <ac:spMkLst>
            <pc:docMk/>
            <pc:sldMk cId="3366587756" sldId="662"/>
            <ac:spMk id="285" creationId="{EA31C3E6-665E-4F19-A1D9-7339A39B8226}"/>
          </ac:spMkLst>
        </pc:spChg>
        <pc:spChg chg="ord">
          <ac:chgData name="Siegbert Rudolph" userId="2af4d44886c067cc" providerId="LiveId" clId="{D109B5E0-5207-4091-B682-04CD3254480F}" dt="2023-05-20T07:07:31.063" v="8" actId="166"/>
          <ac:spMkLst>
            <pc:docMk/>
            <pc:sldMk cId="3366587756" sldId="662"/>
            <ac:spMk id="286" creationId="{97C0A349-47CD-4D23-8376-6E8FF71EE52A}"/>
          </ac:spMkLst>
        </pc:spChg>
        <pc:spChg chg="ord">
          <ac:chgData name="Siegbert Rudolph" userId="2af4d44886c067cc" providerId="LiveId" clId="{D109B5E0-5207-4091-B682-04CD3254480F}" dt="2023-05-20T07:07:31.063" v="8" actId="166"/>
          <ac:spMkLst>
            <pc:docMk/>
            <pc:sldMk cId="3366587756" sldId="662"/>
            <ac:spMk id="287" creationId="{3C2BFCA7-797F-413E-9907-A54D69F85FAD}"/>
          </ac:spMkLst>
        </pc:spChg>
        <pc:spChg chg="ord">
          <ac:chgData name="Siegbert Rudolph" userId="2af4d44886c067cc" providerId="LiveId" clId="{D109B5E0-5207-4091-B682-04CD3254480F}" dt="2023-05-20T07:07:31.063" v="8" actId="166"/>
          <ac:spMkLst>
            <pc:docMk/>
            <pc:sldMk cId="3366587756" sldId="662"/>
            <ac:spMk id="288" creationId="{0E77FE59-E4AA-4962-BF31-DD106E28862F}"/>
          </ac:spMkLst>
        </pc:spChg>
        <pc:spChg chg="ord">
          <ac:chgData name="Siegbert Rudolph" userId="2af4d44886c067cc" providerId="LiveId" clId="{D109B5E0-5207-4091-B682-04CD3254480F}" dt="2023-05-20T07:07:31.063" v="8" actId="166"/>
          <ac:spMkLst>
            <pc:docMk/>
            <pc:sldMk cId="3366587756" sldId="662"/>
            <ac:spMk id="289" creationId="{42A312E4-70A3-4F36-8CF9-B7BBBD51BBD7}"/>
          </ac:spMkLst>
        </pc:spChg>
        <pc:spChg chg="ord">
          <ac:chgData name="Siegbert Rudolph" userId="2af4d44886c067cc" providerId="LiveId" clId="{D109B5E0-5207-4091-B682-04CD3254480F}" dt="2023-05-20T07:07:31.063" v="8" actId="166"/>
          <ac:spMkLst>
            <pc:docMk/>
            <pc:sldMk cId="3366587756" sldId="662"/>
            <ac:spMk id="290" creationId="{E8F4732B-333B-4599-9CA5-75BBFE5F0C46}"/>
          </ac:spMkLst>
        </pc:spChg>
        <pc:spChg chg="ord">
          <ac:chgData name="Siegbert Rudolph" userId="2af4d44886c067cc" providerId="LiveId" clId="{D109B5E0-5207-4091-B682-04CD3254480F}" dt="2023-05-20T07:07:31.063" v="8" actId="166"/>
          <ac:spMkLst>
            <pc:docMk/>
            <pc:sldMk cId="3366587756" sldId="662"/>
            <ac:spMk id="291" creationId="{ABAD28FB-3751-474B-A984-D436D6040CEA}"/>
          </ac:spMkLst>
        </pc:spChg>
        <pc:spChg chg="ord">
          <ac:chgData name="Siegbert Rudolph" userId="2af4d44886c067cc" providerId="LiveId" clId="{D109B5E0-5207-4091-B682-04CD3254480F}" dt="2023-05-20T07:07:31.063" v="8" actId="166"/>
          <ac:spMkLst>
            <pc:docMk/>
            <pc:sldMk cId="3366587756" sldId="662"/>
            <ac:spMk id="292" creationId="{E6771F6A-195C-42C3-B5F9-9E4C387192B8}"/>
          </ac:spMkLst>
        </pc:spChg>
        <pc:spChg chg="ord">
          <ac:chgData name="Siegbert Rudolph" userId="2af4d44886c067cc" providerId="LiveId" clId="{D109B5E0-5207-4091-B682-04CD3254480F}" dt="2023-05-20T07:07:31.063" v="8" actId="166"/>
          <ac:spMkLst>
            <pc:docMk/>
            <pc:sldMk cId="3366587756" sldId="662"/>
            <ac:spMk id="293" creationId="{50FAE98A-3AC9-4565-A30D-93628B0017CB}"/>
          </ac:spMkLst>
        </pc:spChg>
        <pc:spChg chg="ord">
          <ac:chgData name="Siegbert Rudolph" userId="2af4d44886c067cc" providerId="LiveId" clId="{D109B5E0-5207-4091-B682-04CD3254480F}" dt="2023-05-20T07:07:31.063" v="8" actId="166"/>
          <ac:spMkLst>
            <pc:docMk/>
            <pc:sldMk cId="3366587756" sldId="662"/>
            <ac:spMk id="294" creationId="{12A60A69-78BB-4272-BAB4-CABCF52F2CC2}"/>
          </ac:spMkLst>
        </pc:spChg>
        <pc:picChg chg="mod ord">
          <ac:chgData name="Siegbert Rudolph" userId="2af4d44886c067cc" providerId="LiveId" clId="{D109B5E0-5207-4091-B682-04CD3254480F}" dt="2023-05-20T08:58:10.121" v="15" actId="1076"/>
          <ac:picMkLst>
            <pc:docMk/>
            <pc:sldMk cId="3366587756" sldId="662"/>
            <ac:picMk id="4" creationId="{380027DF-CE28-49E5-96A2-94C348E36A9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08427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263844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1222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905524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669174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2052345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49830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972998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871913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624923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324727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E16EA86-0B0E-4227-9933-46DA5D18BEF9}" type="datetime1">
              <a:rPr lang="de-DE" smtClean="0">
                <a:solidFill>
                  <a:prstClr val="black"/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26.03.2024</a:t>
            </a:fld>
            <a:endParaRPr lang="de-DE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DE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750DD-0FCB-467F-953B-3FFC9F96B2A2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44807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1B82FEB-204E-458B-B9B7-C1356BA30A92}" type="datetime1">
              <a:rPr lang="de-DE" smtClean="0">
                <a:solidFill>
                  <a:prstClr val="black"/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26.03.2024</a:t>
            </a:fld>
            <a:endParaRPr lang="de-DE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DE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750DD-0FCB-467F-953B-3FFC9F96B2A2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185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3BB4151-F827-429C-8CBE-F144F1D1CB5A}" type="datetime1">
              <a:rPr lang="de-DE" smtClean="0">
                <a:solidFill>
                  <a:prstClr val="black"/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26.03.2024</a:t>
            </a:fld>
            <a:endParaRPr lang="de-DE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DE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750DD-0FCB-467F-953B-3FFC9F96B2A2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67874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1A9EEA6-2B4F-451B-BF46-5B906869397C}" type="datetime1">
              <a:rPr lang="de-DE" smtClean="0">
                <a:solidFill>
                  <a:prstClr val="black"/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26.03.2024</a:t>
            </a:fld>
            <a:endParaRPr lang="de-DE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DE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750DD-0FCB-467F-953B-3FFC9F96B2A2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6114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96EFA8D-FA4A-45CB-A746-2F4125F3B5FA}" type="datetime1">
              <a:rPr lang="de-DE" smtClean="0">
                <a:solidFill>
                  <a:prstClr val="black"/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26.03.2024</a:t>
            </a:fld>
            <a:endParaRPr lang="de-DE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DE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750DD-0FCB-467F-953B-3FFC9F96B2A2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64553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6AF802E-C883-4111-92F2-EF6C9E6BA642}" type="datetime1">
              <a:rPr lang="de-DE" smtClean="0">
                <a:solidFill>
                  <a:prstClr val="black"/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26.03.2024</a:t>
            </a:fld>
            <a:endParaRPr lang="de-DE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DE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750DD-0FCB-467F-953B-3FFC9F96B2A2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88532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97347" y="14203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DAA750DD-0FCB-467F-953B-3FFC9F96B2A2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5215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5C0BACC-9C42-43D8-AE43-B55553663D40}" type="datetime1">
              <a:rPr lang="de-DE" smtClean="0">
                <a:solidFill>
                  <a:prstClr val="black"/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26.03.2024</a:t>
            </a:fld>
            <a:endParaRPr lang="de-DE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DE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750DD-0FCB-467F-953B-3FFC9F96B2A2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95240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94B2EF0F-211C-47C1-9655-5090AD6E3618}" type="datetime1">
              <a:rPr lang="de-DE" smtClean="0">
                <a:solidFill>
                  <a:prstClr val="black"/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26.03.2024</a:t>
            </a:fld>
            <a:endParaRPr lang="de-DE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DE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750DD-0FCB-467F-953B-3FFC9F96B2A2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3251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8AB26C7-2DF9-406B-A2CD-46B0719F4F24}" type="datetime1">
              <a:rPr lang="de-DE" smtClean="0">
                <a:solidFill>
                  <a:prstClr val="black"/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26.03.2024</a:t>
            </a:fld>
            <a:endParaRPr lang="de-DE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DE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750DD-0FCB-467F-953B-3FFC9F96B2A2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46838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72567D7-1CD1-43EF-AF23-5168E8E1F4DA}" type="datetime1">
              <a:rPr lang="de-DE" smtClean="0">
                <a:solidFill>
                  <a:prstClr val="black"/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26.03.2024</a:t>
            </a:fld>
            <a:endParaRPr lang="de-DE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DE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750DD-0FCB-467F-953B-3FFC9F96B2A2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797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solidFill>
                  <a:prstClr val="black"/>
                </a:solidFill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solidFill>
                  <a:prstClr val="black"/>
                </a:solidFill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solidFill>
                  <a:prstClr val="black"/>
                </a:solidFill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26.03.2024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278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46" r:id="rId1"/>
    <p:sldLayoutId id="2147486547" r:id="rId2"/>
    <p:sldLayoutId id="2147486548" r:id="rId3"/>
    <p:sldLayoutId id="2147486549" r:id="rId4"/>
    <p:sldLayoutId id="2147486550" r:id="rId5"/>
    <p:sldLayoutId id="2147486551" r:id="rId6"/>
    <p:sldLayoutId id="2147486552" r:id="rId7"/>
    <p:sldLayoutId id="2147486553" r:id="rId8"/>
    <p:sldLayoutId id="2147486554" r:id="rId9"/>
    <p:sldLayoutId id="2147486555" r:id="rId10"/>
    <p:sldLayoutId id="214748655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776" y="1335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AA750DD-0FCB-467F-953B-3FFC9F96B2A2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‹Nr.›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80000" y="180000"/>
            <a:ext cx="11881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6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Übungsart: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6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Titel: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6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Quelle: 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7180781" y="197107"/>
            <a:ext cx="14702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Seite: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DE" sz="1200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2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Bearbeitet von: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2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Siegbert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1520" y="980728"/>
            <a:ext cx="828092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 descr="lesekoch_logo_mit_Hintergrund-1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59987" y="6353518"/>
            <a:ext cx="1018032" cy="396240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251165" y="6584536"/>
            <a:ext cx="142378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9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Lesemotivationstraining</a:t>
            </a:r>
          </a:p>
        </p:txBody>
      </p:sp>
    </p:spTree>
    <p:extLst>
      <p:ext uri="{BB962C8B-B14F-4D97-AF65-F5344CB8AC3E}">
        <p14:creationId xmlns:p14="http://schemas.microsoft.com/office/powerpoint/2010/main" val="3867252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58" r:id="rId1"/>
    <p:sldLayoutId id="2147486559" r:id="rId2"/>
    <p:sldLayoutId id="2147486560" r:id="rId3"/>
    <p:sldLayoutId id="2147486561" r:id="rId4"/>
    <p:sldLayoutId id="2147486562" r:id="rId5"/>
    <p:sldLayoutId id="2147486563" r:id="rId6"/>
    <p:sldLayoutId id="2147486564" r:id="rId7"/>
    <p:sldLayoutId id="2147486565" r:id="rId8"/>
    <p:sldLayoutId id="2147486566" r:id="rId9"/>
    <p:sldLayoutId id="2147486567" r:id="rId10"/>
    <p:sldLayoutId id="214748656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prstClr val="white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prstClr val="white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sp>
        <p:nvSpPr>
          <p:cNvPr id="19" name="Textfeld 18"/>
          <p:cNvSpPr txBox="1"/>
          <p:nvPr/>
        </p:nvSpPr>
        <p:spPr>
          <a:xfrm>
            <a:off x="606686" y="1844824"/>
            <a:ext cx="155850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Übungsart: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Titel: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endParaRPr lang="de-DE" sz="2000" b="1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Textquelle: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Leseübung: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2227757" y="1844824"/>
            <a:ext cx="339278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Da stimmt was nicht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36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Tief Luft holen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2231596" y="2779870"/>
            <a:ext cx="26791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Floh – Domino Verlag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Siegbert Rudolph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511DD94-1CEE-4E8C-9889-E3B8BFC3D2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437" y="4436685"/>
            <a:ext cx="4998804" cy="1323439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Bedienungshinweise: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Mit einem Klick geht es immer einen Schritt weiter.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Die Buttons sind für Sprünge auf bestimmte Seiten.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starten: F5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verlassen: ESC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5E2AD9E-D365-A983-AF7F-A70EE01E0BEC}"/>
              </a:ext>
            </a:extLst>
          </p:cNvPr>
          <p:cNvSpPr txBox="1"/>
          <p:nvPr/>
        </p:nvSpPr>
        <p:spPr>
          <a:xfrm>
            <a:off x="190500" y="6724134"/>
            <a:ext cx="48333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Tief Luft holen.pptx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3038980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50DD-0FCB-467F-953B-3FFC9F96B2A2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43840" y="506792"/>
            <a:ext cx="68480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200" dirty="0">
                <a:solidFill>
                  <a:prstClr val="white"/>
                </a:solidFill>
                <a:latin typeface="Trebuchet MS" panose="020B0603020202020204" pitchFamily="34" charset="0"/>
                <a:cs typeface="Arial" pitchFamily="34" charset="0"/>
              </a:rPr>
              <a:t>Titel: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200" dirty="0">
                <a:solidFill>
                  <a:prstClr val="white"/>
                </a:solidFill>
                <a:latin typeface="Trebuchet MS" panose="020B0603020202020204" pitchFamily="34" charset="0"/>
                <a:cs typeface="Arial" pitchFamily="34" charset="0"/>
              </a:rPr>
              <a:t>Quelle: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90500" y="168031"/>
            <a:ext cx="3177473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Sätze lesen – ohne Fehler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423664" y="1018763"/>
            <a:ext cx="19108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i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Tief Luft holen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423664" y="1831597"/>
            <a:ext cx="5340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Aber  dem  Brummer  auf  dem  Foto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können  tatsächlich  Töne  entlockt  werden.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423664" y="2486186"/>
            <a:ext cx="3916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Zumindest  gelingt  das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dem  Musiker  Jörg  Wachsmuth.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423664" y="3140775"/>
            <a:ext cx="75604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Bei  seinem  Rieseninstrument  handelt  es  sich  um  eine  Tuba.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423664" y="3487588"/>
            <a:ext cx="6520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Mit  der  beeindruckt  er  auf  Konzerten  alle  Zuhörer.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423664" y="3834401"/>
            <a:ext cx="67635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Besser  gesagt,  handelt  es  sich  um  eine  „Mega-Tuba“!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423664" y="4181214"/>
            <a:ext cx="47692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An  das  Spielen  hat  sich  der  Profi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durch  viel  Üben  inzwischen  gewöhnt.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423664" y="4835803"/>
            <a:ext cx="81665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Aber  es  ist  jedes  Mal  eine  enorme  Anstrengung  für  den  Musiker.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423664" y="5182616"/>
            <a:ext cx="2029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Er  meint  dazu: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478573" y="5529426"/>
            <a:ext cx="60724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„Jeder  normale,  nicht  geübte  Mensch,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würde  wahrscheinlich  vor  Erschöpfung  umfallen.</a:t>
            </a:r>
          </a:p>
        </p:txBody>
      </p:sp>
      <p:sp>
        <p:nvSpPr>
          <p:cNvPr id="142" name="Ellipse 141"/>
          <p:cNvSpPr/>
          <p:nvPr/>
        </p:nvSpPr>
        <p:spPr>
          <a:xfrm>
            <a:off x="276225" y="114611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4" name="Ellipse 143"/>
          <p:cNvSpPr/>
          <p:nvPr/>
        </p:nvSpPr>
        <p:spPr>
          <a:xfrm>
            <a:off x="276225" y="197711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5" name="Ellipse 144"/>
          <p:cNvSpPr/>
          <p:nvPr/>
        </p:nvSpPr>
        <p:spPr>
          <a:xfrm>
            <a:off x="276225" y="2639539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6" name="Ellipse 145"/>
          <p:cNvSpPr/>
          <p:nvPr/>
        </p:nvSpPr>
        <p:spPr>
          <a:xfrm>
            <a:off x="276225" y="328612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7" name="Ellipse 146"/>
          <p:cNvSpPr/>
          <p:nvPr/>
        </p:nvSpPr>
        <p:spPr>
          <a:xfrm>
            <a:off x="276225" y="3607739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8" name="Ellipse 147"/>
          <p:cNvSpPr/>
          <p:nvPr/>
        </p:nvSpPr>
        <p:spPr>
          <a:xfrm>
            <a:off x="276225" y="397103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49" name="Ellipse 148"/>
          <p:cNvSpPr/>
          <p:nvPr/>
        </p:nvSpPr>
        <p:spPr>
          <a:xfrm>
            <a:off x="276225" y="432826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50" name="Ellipse 149"/>
          <p:cNvSpPr/>
          <p:nvPr/>
        </p:nvSpPr>
        <p:spPr>
          <a:xfrm>
            <a:off x="276225" y="4975890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51" name="Ellipse 150"/>
          <p:cNvSpPr/>
          <p:nvPr/>
        </p:nvSpPr>
        <p:spPr>
          <a:xfrm>
            <a:off x="276225" y="5660801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53" name="Ellipse 152"/>
          <p:cNvSpPr/>
          <p:nvPr/>
        </p:nvSpPr>
        <p:spPr>
          <a:xfrm>
            <a:off x="277813" y="1146118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55" name="Ellipse 154"/>
          <p:cNvSpPr/>
          <p:nvPr/>
        </p:nvSpPr>
        <p:spPr>
          <a:xfrm>
            <a:off x="277813" y="1977117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56" name="Ellipse 155"/>
          <p:cNvSpPr/>
          <p:nvPr/>
        </p:nvSpPr>
        <p:spPr>
          <a:xfrm>
            <a:off x="277813" y="2639539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57" name="Ellipse 156"/>
          <p:cNvSpPr/>
          <p:nvPr/>
        </p:nvSpPr>
        <p:spPr>
          <a:xfrm>
            <a:off x="277813" y="3286125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58" name="Ellipse 157"/>
          <p:cNvSpPr/>
          <p:nvPr/>
        </p:nvSpPr>
        <p:spPr>
          <a:xfrm>
            <a:off x="277813" y="3607739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59" name="Ellipse 158"/>
          <p:cNvSpPr/>
          <p:nvPr/>
        </p:nvSpPr>
        <p:spPr>
          <a:xfrm>
            <a:off x="277813" y="3971036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60" name="Ellipse 159"/>
          <p:cNvSpPr/>
          <p:nvPr/>
        </p:nvSpPr>
        <p:spPr>
          <a:xfrm>
            <a:off x="277813" y="4328265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61" name="Ellipse 160"/>
          <p:cNvSpPr/>
          <p:nvPr/>
        </p:nvSpPr>
        <p:spPr>
          <a:xfrm>
            <a:off x="277813" y="4975890"/>
            <a:ext cx="142875" cy="144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62" name="Ellipse 161"/>
          <p:cNvSpPr/>
          <p:nvPr/>
        </p:nvSpPr>
        <p:spPr>
          <a:xfrm>
            <a:off x="277813" y="5660801"/>
            <a:ext cx="142875" cy="144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66" name="Ellipse 165"/>
          <p:cNvSpPr/>
          <p:nvPr/>
        </p:nvSpPr>
        <p:spPr>
          <a:xfrm>
            <a:off x="276225" y="5300761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67" name="Ellipse 166"/>
          <p:cNvSpPr/>
          <p:nvPr/>
        </p:nvSpPr>
        <p:spPr>
          <a:xfrm>
            <a:off x="277813" y="5300761"/>
            <a:ext cx="142875" cy="144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E712E05B-C207-4FAB-881B-3D5813625A4D}"/>
              </a:ext>
            </a:extLst>
          </p:cNvPr>
          <p:cNvSpPr/>
          <p:nvPr/>
        </p:nvSpPr>
        <p:spPr>
          <a:xfrm>
            <a:off x="277713" y="161914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1DD8EC25-0C46-4A51-BA02-1610E07DB0F8}"/>
              </a:ext>
            </a:extLst>
          </p:cNvPr>
          <p:cNvSpPr/>
          <p:nvPr/>
        </p:nvSpPr>
        <p:spPr>
          <a:xfrm>
            <a:off x="279301" y="1619141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8567E002-AD3C-4607-96AC-BFA47E64A883}"/>
              </a:ext>
            </a:extLst>
          </p:cNvPr>
          <p:cNvSpPr txBox="1"/>
          <p:nvPr/>
        </p:nvSpPr>
        <p:spPr>
          <a:xfrm>
            <a:off x="460244" y="1484784"/>
            <a:ext cx="558604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itchFamily="34" charset="0"/>
              </a:rPr>
              <a:t>Zugegeben:  Puste  braucht  man  jede  Menge.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AC7419A-33CE-4366-9C76-7A7828CEC5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582029" y="1413378"/>
            <a:ext cx="2007319" cy="1342958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281DBFC0-07DD-B538-0492-6E641BD84D4E}"/>
              </a:ext>
            </a:extLst>
          </p:cNvPr>
          <p:cNvSpPr txBox="1"/>
          <p:nvPr/>
        </p:nvSpPr>
        <p:spPr>
          <a:xfrm>
            <a:off x="190500" y="6724134"/>
            <a:ext cx="48333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Tief Luft holen.pptx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71960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feld 99" descr="SILBELAST/FIRST"/>
          <p:cNvSpPr txBox="1"/>
          <p:nvPr/>
        </p:nvSpPr>
        <p:spPr>
          <a:xfrm>
            <a:off x="184210" y="1115592"/>
            <a:ext cx="8424936" cy="409342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de-DE" sz="2000" dirty="0">
                <a:latin typeface="Trebuchet MS"/>
              </a:rPr>
              <a:t>Tief Luft holen</a:t>
            </a:r>
          </a:p>
          <a:p>
            <a:pPr>
              <a:spcBef>
                <a:spcPts val="1200"/>
              </a:spcBef>
            </a:pPr>
            <a:r>
              <a:rPr lang="de-DE" sz="2000" dirty="0">
                <a:latin typeface="Trebuchet MS"/>
              </a:rPr>
              <a:t>Zugegeben: Puste baucht man jede Mengen. </a:t>
            </a:r>
          </a:p>
          <a:p>
            <a:pPr>
              <a:spcBef>
                <a:spcPts val="1200"/>
              </a:spcBef>
            </a:pPr>
            <a:r>
              <a:rPr lang="de-DE" sz="2000" dirty="0">
                <a:latin typeface="Trebuchet MS"/>
              </a:rPr>
              <a:t>Aber dem </a:t>
            </a:r>
            <a:r>
              <a:rPr lang="de-DE" sz="2000" dirty="0" err="1">
                <a:latin typeface="Trebuchet MS"/>
              </a:rPr>
              <a:t>reisigen</a:t>
            </a:r>
            <a:r>
              <a:rPr lang="de-DE" sz="2000" dirty="0">
                <a:latin typeface="Trebuchet MS"/>
              </a:rPr>
              <a:t> </a:t>
            </a:r>
            <a:r>
              <a:rPr lang="de-DE" sz="2000" dirty="0" err="1">
                <a:latin typeface="Trebuchet MS"/>
              </a:rPr>
              <a:t>Instument</a:t>
            </a:r>
            <a:r>
              <a:rPr lang="de-DE" sz="2000" dirty="0">
                <a:latin typeface="Trebuchet MS"/>
              </a:rPr>
              <a:t> kann man tatsachlich Töne entlocken.</a:t>
            </a:r>
          </a:p>
          <a:p>
            <a:pPr>
              <a:spcBef>
                <a:spcPts val="1200"/>
              </a:spcBef>
            </a:pPr>
            <a:r>
              <a:rPr lang="de-DE" sz="2000" dirty="0">
                <a:latin typeface="Trebuchet MS"/>
              </a:rPr>
              <a:t>Zumindest gelingt das dem Musiken Jörg Wachsmuth.</a:t>
            </a:r>
          </a:p>
          <a:p>
            <a:pPr>
              <a:spcBef>
                <a:spcPts val="1200"/>
              </a:spcBef>
            </a:pPr>
            <a:r>
              <a:rPr lang="de-DE" sz="2000" dirty="0">
                <a:latin typeface="Trebuchet MS"/>
              </a:rPr>
              <a:t>Bei seinem großen </a:t>
            </a:r>
            <a:r>
              <a:rPr lang="de-DE" sz="2000" dirty="0" err="1">
                <a:latin typeface="Trebuchet MS"/>
              </a:rPr>
              <a:t>Instrumant</a:t>
            </a:r>
            <a:r>
              <a:rPr lang="de-DE" sz="2000" dirty="0">
                <a:latin typeface="Trebuchet MS"/>
              </a:rPr>
              <a:t> </a:t>
            </a:r>
            <a:r>
              <a:rPr lang="de-DE" sz="2000" dirty="0" err="1">
                <a:latin typeface="Trebuchet MS"/>
              </a:rPr>
              <a:t>hadelt</a:t>
            </a:r>
            <a:r>
              <a:rPr lang="de-DE" sz="2000" dirty="0">
                <a:latin typeface="Trebuchet MS"/>
              </a:rPr>
              <a:t> es sich um eine Tuba.</a:t>
            </a:r>
          </a:p>
          <a:p>
            <a:pPr>
              <a:spcBef>
                <a:spcPts val="1200"/>
              </a:spcBef>
            </a:pPr>
            <a:r>
              <a:rPr lang="de-DE" sz="2000" dirty="0">
                <a:latin typeface="Trebuchet MS"/>
              </a:rPr>
              <a:t>Damit beindruckt er immer alle </a:t>
            </a:r>
            <a:r>
              <a:rPr lang="de-DE" sz="2000" dirty="0" err="1">
                <a:latin typeface="Trebuchet MS"/>
              </a:rPr>
              <a:t>Zuhorer</a:t>
            </a:r>
            <a:r>
              <a:rPr lang="de-DE" sz="2000" dirty="0">
                <a:latin typeface="Trebuchet MS"/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de-DE" sz="2000" dirty="0">
                <a:latin typeface="Trebuchet MS"/>
              </a:rPr>
              <a:t>Der Musiker hat sich durch viel Übung an das Instrument gewohnt.</a:t>
            </a:r>
          </a:p>
          <a:p>
            <a:pPr>
              <a:spcBef>
                <a:spcPts val="1200"/>
              </a:spcBef>
            </a:pPr>
            <a:r>
              <a:rPr lang="de-DE" sz="2000" dirty="0">
                <a:latin typeface="Trebuchet MS"/>
              </a:rPr>
              <a:t>Aber er muss sich immer enorm </a:t>
            </a:r>
            <a:r>
              <a:rPr lang="de-DE" sz="2000" dirty="0" err="1">
                <a:latin typeface="Trebuchet MS"/>
              </a:rPr>
              <a:t>anstengen</a:t>
            </a:r>
            <a:r>
              <a:rPr lang="de-DE" sz="2000" dirty="0">
                <a:latin typeface="Trebuchet MS"/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de-DE" sz="2000" dirty="0">
                <a:latin typeface="Trebuchet MS"/>
              </a:rPr>
              <a:t>Du würdest </a:t>
            </a:r>
            <a:r>
              <a:rPr lang="de-DE" sz="2000" dirty="0" err="1">
                <a:latin typeface="Trebuchet MS"/>
              </a:rPr>
              <a:t>wahrschienlich</a:t>
            </a:r>
            <a:r>
              <a:rPr lang="de-DE" sz="2000" dirty="0">
                <a:latin typeface="Trebuchet MS"/>
              </a:rPr>
              <a:t> vor Erschöpfung </a:t>
            </a:r>
            <a:r>
              <a:rPr lang="de-DE" sz="2000" dirty="0" err="1">
                <a:latin typeface="Trebuchet MS"/>
              </a:rPr>
              <a:t>unfallen</a:t>
            </a:r>
            <a:r>
              <a:rPr lang="de-DE" sz="2000" dirty="0">
                <a:latin typeface="Trebuchet MS"/>
              </a:rPr>
              <a:t>.</a:t>
            </a:r>
          </a:p>
        </p:txBody>
      </p:sp>
      <p:sp>
        <p:nvSpPr>
          <p:cNvPr id="22530" name="Textfeld 4"/>
          <p:cNvSpPr txBox="1">
            <a:spLocks noChangeArrowheads="1"/>
          </p:cNvSpPr>
          <p:nvPr/>
        </p:nvSpPr>
        <p:spPr bwMode="auto">
          <a:xfrm>
            <a:off x="184210" y="140078"/>
            <a:ext cx="4176143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Klick </a:t>
            </a:r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in der richtigen Reihenfolge</a:t>
            </a:r>
          </a:p>
          <a:p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ganz genau auf die Fehler!</a:t>
            </a:r>
          </a:p>
          <a:p>
            <a:endParaRPr lang="de-DE" sz="8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3" name="Rechteck 7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4" name="Rechteck 7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5" name="Rechteck 7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Folie</a:t>
            </a:r>
          </a:p>
        </p:txBody>
      </p:sp>
      <p:sp>
        <p:nvSpPr>
          <p:cNvPr id="76" name="Rechteck 7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Folie</a:t>
            </a:r>
          </a:p>
        </p:txBody>
      </p:sp>
      <p:sp>
        <p:nvSpPr>
          <p:cNvPr id="212" name="Foliennummernplatzhalter 211"/>
          <p:cNvSpPr>
            <a:spLocks noGrp="1"/>
          </p:cNvSpPr>
          <p:nvPr>
            <p:ph type="sldNum" sz="quarter" idx="10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800" kern="1200">
                <a:solidFill>
                  <a:srgbClr val="898989"/>
                </a:solidFill>
                <a:latin typeface="Trebuchet MS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0293A7BA-E402-4949-AA07-1536DC71DFD2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88E74C1-1764-2297-4279-2DB52BF50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152" y="5742059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F28FBBA-E336-1CA7-7D0F-43022B071EA7}"/>
              </a:ext>
            </a:extLst>
          </p:cNvPr>
          <p:cNvSpPr/>
          <p:nvPr/>
        </p:nvSpPr>
        <p:spPr>
          <a:xfrm>
            <a:off x="190501" y="1124744"/>
            <a:ext cx="7489676" cy="51125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59" name="Rechteck 258">
            <a:extLst>
              <a:ext uri="{FF2B5EF4-FFF2-40B4-BE49-F238E27FC236}">
                <a16:creationId xmlns:a16="http://schemas.microsoft.com/office/drawing/2014/main" id="{1A1C3FD6-34D1-47D1-A551-63D31F149C10}"/>
              </a:ext>
            </a:extLst>
          </p:cNvPr>
          <p:cNvSpPr/>
          <p:nvPr/>
        </p:nvSpPr>
        <p:spPr>
          <a:xfrm>
            <a:off x="2292181" y="1621222"/>
            <a:ext cx="407611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1" name="Textfeld 260">
            <a:extLst>
              <a:ext uri="{FF2B5EF4-FFF2-40B4-BE49-F238E27FC236}">
                <a16:creationId xmlns:a16="http://schemas.microsoft.com/office/drawing/2014/main" id="{944BFCE4-CF6A-450C-A74B-42FE9011E278}"/>
              </a:ext>
            </a:extLst>
          </p:cNvPr>
          <p:cNvSpPr txBox="1"/>
          <p:nvPr/>
        </p:nvSpPr>
        <p:spPr>
          <a:xfrm>
            <a:off x="2325203" y="1599440"/>
            <a:ext cx="89319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braucht</a:t>
            </a:r>
          </a:p>
        </p:txBody>
      </p:sp>
      <p:sp>
        <p:nvSpPr>
          <p:cNvPr id="262" name="Rechteck 261">
            <a:extLst>
              <a:ext uri="{FF2B5EF4-FFF2-40B4-BE49-F238E27FC236}">
                <a16:creationId xmlns:a16="http://schemas.microsoft.com/office/drawing/2014/main" id="{7A23D2A3-899C-4CA6-9D60-081A4428BDED}"/>
              </a:ext>
            </a:extLst>
          </p:cNvPr>
          <p:cNvSpPr/>
          <p:nvPr/>
        </p:nvSpPr>
        <p:spPr>
          <a:xfrm>
            <a:off x="5004048" y="1570294"/>
            <a:ext cx="37719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4" name="Textfeld 263">
            <a:extLst>
              <a:ext uri="{FF2B5EF4-FFF2-40B4-BE49-F238E27FC236}">
                <a16:creationId xmlns:a16="http://schemas.microsoft.com/office/drawing/2014/main" id="{A4D98385-558A-44F5-8445-94C256A1B0B3}"/>
              </a:ext>
            </a:extLst>
          </p:cNvPr>
          <p:cNvSpPr txBox="1"/>
          <p:nvPr/>
        </p:nvSpPr>
        <p:spPr>
          <a:xfrm>
            <a:off x="4332846" y="1588192"/>
            <a:ext cx="1124026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Menge.   </a:t>
            </a:r>
          </a:p>
        </p:txBody>
      </p:sp>
      <p:sp>
        <p:nvSpPr>
          <p:cNvPr id="265" name="Rechteck 264">
            <a:extLst>
              <a:ext uri="{FF2B5EF4-FFF2-40B4-BE49-F238E27FC236}">
                <a16:creationId xmlns:a16="http://schemas.microsoft.com/office/drawing/2014/main" id="{0C0A0FB5-F5C6-42F8-9FBD-6B7231FB2C75}"/>
              </a:ext>
            </a:extLst>
          </p:cNvPr>
          <p:cNvSpPr/>
          <p:nvPr/>
        </p:nvSpPr>
        <p:spPr>
          <a:xfrm>
            <a:off x="1469106" y="2086573"/>
            <a:ext cx="37594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7" name="Textfeld 266">
            <a:extLst>
              <a:ext uri="{FF2B5EF4-FFF2-40B4-BE49-F238E27FC236}">
                <a16:creationId xmlns:a16="http://schemas.microsoft.com/office/drawing/2014/main" id="{C616C3F9-B1C4-482A-880B-AEF7E59F5793}"/>
              </a:ext>
            </a:extLst>
          </p:cNvPr>
          <p:cNvSpPr txBox="1"/>
          <p:nvPr/>
        </p:nvSpPr>
        <p:spPr>
          <a:xfrm>
            <a:off x="1404035" y="2037038"/>
            <a:ext cx="97975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riesigen</a:t>
            </a:r>
          </a:p>
        </p:txBody>
      </p:sp>
      <p:sp>
        <p:nvSpPr>
          <p:cNvPr id="268" name="Rechteck 267">
            <a:extLst>
              <a:ext uri="{FF2B5EF4-FFF2-40B4-BE49-F238E27FC236}">
                <a16:creationId xmlns:a16="http://schemas.microsoft.com/office/drawing/2014/main" id="{A7888172-EE96-4938-BD16-2816FAB93346}"/>
              </a:ext>
            </a:extLst>
          </p:cNvPr>
          <p:cNvSpPr/>
          <p:nvPr/>
        </p:nvSpPr>
        <p:spPr>
          <a:xfrm>
            <a:off x="2589330" y="2064002"/>
            <a:ext cx="407611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0" name="Textfeld 269">
            <a:extLst>
              <a:ext uri="{FF2B5EF4-FFF2-40B4-BE49-F238E27FC236}">
                <a16:creationId xmlns:a16="http://schemas.microsoft.com/office/drawing/2014/main" id="{4569E7A1-1917-4655-867E-2BCABD6E64F8}"/>
              </a:ext>
            </a:extLst>
          </p:cNvPr>
          <p:cNvSpPr txBox="1"/>
          <p:nvPr/>
        </p:nvSpPr>
        <p:spPr>
          <a:xfrm>
            <a:off x="2336370" y="2035575"/>
            <a:ext cx="130516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Instrument</a:t>
            </a:r>
          </a:p>
        </p:txBody>
      </p:sp>
      <p:sp>
        <p:nvSpPr>
          <p:cNvPr id="271" name="Rechteck 270">
            <a:extLst>
              <a:ext uri="{FF2B5EF4-FFF2-40B4-BE49-F238E27FC236}">
                <a16:creationId xmlns:a16="http://schemas.microsoft.com/office/drawing/2014/main" id="{BE5D31D9-5611-406B-AD3A-0FDD1349B9CD}"/>
              </a:ext>
            </a:extLst>
          </p:cNvPr>
          <p:cNvSpPr/>
          <p:nvPr/>
        </p:nvSpPr>
        <p:spPr>
          <a:xfrm>
            <a:off x="5142680" y="2041386"/>
            <a:ext cx="29341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3" name="Textfeld 272">
            <a:extLst>
              <a:ext uri="{FF2B5EF4-FFF2-40B4-BE49-F238E27FC236}">
                <a16:creationId xmlns:a16="http://schemas.microsoft.com/office/drawing/2014/main" id="{035A8EAD-6F39-4016-8FBF-736E8E4D0780}"/>
              </a:ext>
            </a:extLst>
          </p:cNvPr>
          <p:cNvSpPr txBox="1"/>
          <p:nvPr/>
        </p:nvSpPr>
        <p:spPr>
          <a:xfrm>
            <a:off x="4773394" y="2022396"/>
            <a:ext cx="1300356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tatsächlich</a:t>
            </a:r>
          </a:p>
        </p:txBody>
      </p:sp>
      <p:sp>
        <p:nvSpPr>
          <p:cNvPr id="274" name="Rechteck 273">
            <a:extLst>
              <a:ext uri="{FF2B5EF4-FFF2-40B4-BE49-F238E27FC236}">
                <a16:creationId xmlns:a16="http://schemas.microsoft.com/office/drawing/2014/main" id="{42BED9E5-4A7A-434E-99CE-1A89C14FD1D3}"/>
              </a:ext>
            </a:extLst>
          </p:cNvPr>
          <p:cNvSpPr/>
          <p:nvPr/>
        </p:nvSpPr>
        <p:spPr>
          <a:xfrm>
            <a:off x="4067944" y="2530074"/>
            <a:ext cx="33518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6" name="Textfeld 275">
            <a:extLst>
              <a:ext uri="{FF2B5EF4-FFF2-40B4-BE49-F238E27FC236}">
                <a16:creationId xmlns:a16="http://schemas.microsoft.com/office/drawing/2014/main" id="{C7448DA6-BC62-47A7-8925-32E7828D057A}"/>
              </a:ext>
            </a:extLst>
          </p:cNvPr>
          <p:cNvSpPr txBox="1"/>
          <p:nvPr/>
        </p:nvSpPr>
        <p:spPr>
          <a:xfrm>
            <a:off x="3340188" y="2493600"/>
            <a:ext cx="99476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Musiker</a:t>
            </a:r>
          </a:p>
        </p:txBody>
      </p:sp>
      <p:sp>
        <p:nvSpPr>
          <p:cNvPr id="277" name="Rechteck 276">
            <a:extLst>
              <a:ext uri="{FF2B5EF4-FFF2-40B4-BE49-F238E27FC236}">
                <a16:creationId xmlns:a16="http://schemas.microsoft.com/office/drawing/2014/main" id="{98867206-20FB-4DF0-B48A-141D0C478799}"/>
              </a:ext>
            </a:extLst>
          </p:cNvPr>
          <p:cNvSpPr/>
          <p:nvPr/>
        </p:nvSpPr>
        <p:spPr>
          <a:xfrm>
            <a:off x="3146116" y="2989374"/>
            <a:ext cx="41777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9" name="Textfeld 278">
            <a:extLst>
              <a:ext uri="{FF2B5EF4-FFF2-40B4-BE49-F238E27FC236}">
                <a16:creationId xmlns:a16="http://schemas.microsoft.com/office/drawing/2014/main" id="{9DF78691-5C4A-46EB-A49B-E0BA1A3B43D3}"/>
              </a:ext>
            </a:extLst>
          </p:cNvPr>
          <p:cNvSpPr txBox="1"/>
          <p:nvPr/>
        </p:nvSpPr>
        <p:spPr>
          <a:xfrm>
            <a:off x="2380459" y="2938697"/>
            <a:ext cx="130516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Instrument</a:t>
            </a:r>
          </a:p>
        </p:txBody>
      </p:sp>
      <p:sp>
        <p:nvSpPr>
          <p:cNvPr id="280" name="Rechteck 279">
            <a:extLst>
              <a:ext uri="{FF2B5EF4-FFF2-40B4-BE49-F238E27FC236}">
                <a16:creationId xmlns:a16="http://schemas.microsoft.com/office/drawing/2014/main" id="{C3B3B71C-8C08-45D7-BA39-8E3B6EE8841B}"/>
              </a:ext>
            </a:extLst>
          </p:cNvPr>
          <p:cNvSpPr/>
          <p:nvPr/>
        </p:nvSpPr>
        <p:spPr>
          <a:xfrm>
            <a:off x="3827001" y="2974361"/>
            <a:ext cx="33518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2" name="Textfeld 281">
            <a:extLst>
              <a:ext uri="{FF2B5EF4-FFF2-40B4-BE49-F238E27FC236}">
                <a16:creationId xmlns:a16="http://schemas.microsoft.com/office/drawing/2014/main" id="{A84F13B7-2F8B-427D-8797-D7C88B268300}"/>
              </a:ext>
            </a:extLst>
          </p:cNvPr>
          <p:cNvSpPr txBox="1"/>
          <p:nvPr/>
        </p:nvSpPr>
        <p:spPr>
          <a:xfrm>
            <a:off x="3607361" y="2958243"/>
            <a:ext cx="94152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handelt</a:t>
            </a:r>
          </a:p>
        </p:txBody>
      </p:sp>
      <p:sp>
        <p:nvSpPr>
          <p:cNvPr id="283" name="Rechteck 282">
            <a:extLst>
              <a:ext uri="{FF2B5EF4-FFF2-40B4-BE49-F238E27FC236}">
                <a16:creationId xmlns:a16="http://schemas.microsoft.com/office/drawing/2014/main" id="{37BFA4CF-05D5-462C-B445-BE72A1146B59}"/>
              </a:ext>
            </a:extLst>
          </p:cNvPr>
          <p:cNvSpPr/>
          <p:nvPr/>
        </p:nvSpPr>
        <p:spPr>
          <a:xfrm>
            <a:off x="1055453" y="3421422"/>
            <a:ext cx="41365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4" name="Textfeld 283">
            <a:extLst>
              <a:ext uri="{FF2B5EF4-FFF2-40B4-BE49-F238E27FC236}">
                <a16:creationId xmlns:a16="http://schemas.microsoft.com/office/drawing/2014/main" id="{4532816E-2ACA-425E-875B-517EF9A220B6}"/>
              </a:ext>
            </a:extLst>
          </p:cNvPr>
          <p:cNvSpPr txBox="1"/>
          <p:nvPr/>
        </p:nvSpPr>
        <p:spPr>
          <a:xfrm>
            <a:off x="965940" y="3429993"/>
            <a:ext cx="132624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beeindruckt</a:t>
            </a:r>
          </a:p>
        </p:txBody>
      </p:sp>
      <p:sp>
        <p:nvSpPr>
          <p:cNvPr id="285" name="Rechteck 284">
            <a:extLst>
              <a:ext uri="{FF2B5EF4-FFF2-40B4-BE49-F238E27FC236}">
                <a16:creationId xmlns:a16="http://schemas.microsoft.com/office/drawing/2014/main" id="{EA31C3E6-665E-4F19-A1D9-7339A39B8226}"/>
              </a:ext>
            </a:extLst>
          </p:cNvPr>
          <p:cNvSpPr/>
          <p:nvPr/>
        </p:nvSpPr>
        <p:spPr>
          <a:xfrm>
            <a:off x="4283969" y="3433145"/>
            <a:ext cx="28803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6" name="Textfeld 285">
            <a:extLst>
              <a:ext uri="{FF2B5EF4-FFF2-40B4-BE49-F238E27FC236}">
                <a16:creationId xmlns:a16="http://schemas.microsoft.com/office/drawing/2014/main" id="{97C0A349-47CD-4D23-8376-6E8FF71EE52A}"/>
              </a:ext>
            </a:extLst>
          </p:cNvPr>
          <p:cNvSpPr txBox="1"/>
          <p:nvPr/>
        </p:nvSpPr>
        <p:spPr>
          <a:xfrm>
            <a:off x="3933425" y="3399126"/>
            <a:ext cx="123091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Zuhörer.   </a:t>
            </a:r>
          </a:p>
        </p:txBody>
      </p:sp>
      <p:sp>
        <p:nvSpPr>
          <p:cNvPr id="287" name="Rechteck 286">
            <a:extLst>
              <a:ext uri="{FF2B5EF4-FFF2-40B4-BE49-F238E27FC236}">
                <a16:creationId xmlns:a16="http://schemas.microsoft.com/office/drawing/2014/main" id="{3C2BFCA7-797F-413E-9907-A54D69F85FAD}"/>
              </a:ext>
            </a:extLst>
          </p:cNvPr>
          <p:cNvSpPr/>
          <p:nvPr/>
        </p:nvSpPr>
        <p:spPr>
          <a:xfrm>
            <a:off x="7107161" y="3865683"/>
            <a:ext cx="34515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8" name="Textfeld 287">
            <a:extLst>
              <a:ext uri="{FF2B5EF4-FFF2-40B4-BE49-F238E27FC236}">
                <a16:creationId xmlns:a16="http://schemas.microsoft.com/office/drawing/2014/main" id="{0E77FE59-E4AA-4962-BF31-DD106E28862F}"/>
              </a:ext>
            </a:extLst>
          </p:cNvPr>
          <p:cNvSpPr txBox="1"/>
          <p:nvPr/>
        </p:nvSpPr>
        <p:spPr>
          <a:xfrm>
            <a:off x="6701631" y="3850441"/>
            <a:ext cx="134524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gewöhnt.   </a:t>
            </a:r>
          </a:p>
        </p:txBody>
      </p:sp>
      <p:sp>
        <p:nvSpPr>
          <p:cNvPr id="289" name="Rechteck 288">
            <a:extLst>
              <a:ext uri="{FF2B5EF4-FFF2-40B4-BE49-F238E27FC236}">
                <a16:creationId xmlns:a16="http://schemas.microsoft.com/office/drawing/2014/main" id="{42A312E4-70A3-4F36-8CF9-B7BBBD51BBD7}"/>
              </a:ext>
            </a:extLst>
          </p:cNvPr>
          <p:cNvSpPr/>
          <p:nvPr/>
        </p:nvSpPr>
        <p:spPr>
          <a:xfrm>
            <a:off x="4239661" y="4378836"/>
            <a:ext cx="40884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0" name="Textfeld 289">
            <a:extLst>
              <a:ext uri="{FF2B5EF4-FFF2-40B4-BE49-F238E27FC236}">
                <a16:creationId xmlns:a16="http://schemas.microsoft.com/office/drawing/2014/main" id="{E8F4732B-333B-4599-9CA5-75BBFE5F0C46}"/>
              </a:ext>
            </a:extLst>
          </p:cNvPr>
          <p:cNvSpPr txBox="1"/>
          <p:nvPr/>
        </p:nvSpPr>
        <p:spPr>
          <a:xfrm>
            <a:off x="3898928" y="4320608"/>
            <a:ext cx="1659429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 anstrengen.   </a:t>
            </a:r>
          </a:p>
        </p:txBody>
      </p:sp>
      <p:sp>
        <p:nvSpPr>
          <p:cNvPr id="291" name="Rechteck 290">
            <a:extLst>
              <a:ext uri="{FF2B5EF4-FFF2-40B4-BE49-F238E27FC236}">
                <a16:creationId xmlns:a16="http://schemas.microsoft.com/office/drawing/2014/main" id="{ABAD28FB-3751-474B-A984-D436D6040CEA}"/>
              </a:ext>
            </a:extLst>
          </p:cNvPr>
          <p:cNvSpPr/>
          <p:nvPr/>
        </p:nvSpPr>
        <p:spPr>
          <a:xfrm>
            <a:off x="2464842" y="4799161"/>
            <a:ext cx="46989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2" name="Textfeld 291">
            <a:extLst>
              <a:ext uri="{FF2B5EF4-FFF2-40B4-BE49-F238E27FC236}">
                <a16:creationId xmlns:a16="http://schemas.microsoft.com/office/drawing/2014/main" id="{E6771F6A-195C-42C3-B5F9-9E4C387192B8}"/>
              </a:ext>
            </a:extLst>
          </p:cNvPr>
          <p:cNvSpPr txBox="1"/>
          <p:nvPr/>
        </p:nvSpPr>
        <p:spPr>
          <a:xfrm>
            <a:off x="1568101" y="4774470"/>
            <a:ext cx="1771639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 wahrscheinlich</a:t>
            </a:r>
          </a:p>
        </p:txBody>
      </p:sp>
      <p:sp>
        <p:nvSpPr>
          <p:cNvPr id="293" name="Rechteck 292">
            <a:extLst>
              <a:ext uri="{FF2B5EF4-FFF2-40B4-BE49-F238E27FC236}">
                <a16:creationId xmlns:a16="http://schemas.microsoft.com/office/drawing/2014/main" id="{50FAE98A-3AC9-4565-A30D-93628B0017CB}"/>
              </a:ext>
            </a:extLst>
          </p:cNvPr>
          <p:cNvSpPr/>
          <p:nvPr/>
        </p:nvSpPr>
        <p:spPr>
          <a:xfrm>
            <a:off x="5292080" y="4799161"/>
            <a:ext cx="39457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4" name="Textfeld 293">
            <a:extLst>
              <a:ext uri="{FF2B5EF4-FFF2-40B4-BE49-F238E27FC236}">
                <a16:creationId xmlns:a16="http://schemas.microsoft.com/office/drawing/2014/main" id="{12A60A69-78BB-4272-BAB4-CABCF52F2CC2}"/>
              </a:ext>
            </a:extLst>
          </p:cNvPr>
          <p:cNvSpPr txBox="1"/>
          <p:nvPr/>
        </p:nvSpPr>
        <p:spPr>
          <a:xfrm>
            <a:off x="5231268" y="4765974"/>
            <a:ext cx="220288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umfallen.   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80027DF-CE28-49E5-96A2-94C348E36A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949" y="1112782"/>
            <a:ext cx="8486368" cy="419441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860BFA9D-85C5-2CB6-981E-113BAC779424}"/>
              </a:ext>
            </a:extLst>
          </p:cNvPr>
          <p:cNvSpPr txBox="1"/>
          <p:nvPr/>
        </p:nvSpPr>
        <p:spPr>
          <a:xfrm>
            <a:off x="190500" y="6724134"/>
            <a:ext cx="48333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Tief Luft holen.pptx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3366587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5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8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0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2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2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5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7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2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9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2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1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3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225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30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261" grpId="0" animBg="1"/>
      <p:bldP spid="262" grpId="0" animBg="1"/>
      <p:bldP spid="264" grpId="0" animBg="1"/>
      <p:bldP spid="265" grpId="0" animBg="1"/>
      <p:bldP spid="267" grpId="0" animBg="1"/>
      <p:bldP spid="268" grpId="0" animBg="1"/>
      <p:bldP spid="270" grpId="0" animBg="1"/>
      <p:bldP spid="271" grpId="0" animBg="1"/>
      <p:bldP spid="273" grpId="0" animBg="1"/>
      <p:bldP spid="274" grpId="0" animBg="1"/>
      <p:bldP spid="276" grpId="0" animBg="1"/>
      <p:bldP spid="277" grpId="0" animBg="1"/>
      <p:bldP spid="279" grpId="0" animBg="1"/>
      <p:bldP spid="280" grpId="0" animBg="1"/>
      <p:bldP spid="282" grpId="0" animBg="1"/>
      <p:bldP spid="283" grpId="0" animBg="1"/>
      <p:bldP spid="284" grpId="0" animBg="1"/>
      <p:bldP spid="285" grpId="0" animBg="1"/>
      <p:bldP spid="286" grpId="0" animBg="1"/>
      <p:bldP spid="287" grpId="0" animBg="1"/>
      <p:bldP spid="288" grpId="0" animBg="1"/>
      <p:bldP spid="289" grpId="0" animBg="1"/>
      <p:bldP spid="290" grpId="0" animBg="1"/>
      <p:bldP spid="291" grpId="0" animBg="1"/>
      <p:bldP spid="292" grpId="0" animBg="1"/>
      <p:bldP spid="293" grpId="0" animBg="1"/>
      <p:bldP spid="29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50DD-0FCB-467F-953B-3FFC9F96B2A2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4402" y="2023195"/>
            <a:ext cx="28257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6827" y="1916832"/>
            <a:ext cx="21415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feld 5"/>
          <p:cNvSpPr txBox="1"/>
          <p:nvPr/>
        </p:nvSpPr>
        <p:spPr>
          <a:xfrm>
            <a:off x="1796349" y="4077072"/>
            <a:ext cx="55226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de-DE" sz="4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Hurra, war ganz leicht!</a:t>
            </a:r>
          </a:p>
        </p:txBody>
      </p:sp>
      <p:sp>
        <p:nvSpPr>
          <p:cNvPr id="7" name="Textfeld 4">
            <a:extLst>
              <a:ext uri="{FF2B5EF4-FFF2-40B4-BE49-F238E27FC236}">
                <a16:creationId xmlns:a16="http://schemas.microsoft.com/office/drawing/2014/main" id="{0886E1AA-D3FF-4BFA-8181-4501AECF1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210" y="140078"/>
            <a:ext cx="2688557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Üben macht gescheit!</a:t>
            </a:r>
          </a:p>
          <a:p>
            <a:endParaRPr lang="de-DE" sz="2000" dirty="0">
              <a:latin typeface="Trebuchet MS" panose="020B0603020202020204" pitchFamily="34" charset="0"/>
            </a:endParaRPr>
          </a:p>
          <a:p>
            <a:endParaRPr lang="de-DE" sz="8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A706D3F6-846F-934E-6296-E69CC50B5D11}"/>
              </a:ext>
            </a:extLst>
          </p:cNvPr>
          <p:cNvSpPr txBox="1"/>
          <p:nvPr/>
        </p:nvSpPr>
        <p:spPr>
          <a:xfrm>
            <a:off x="190500" y="6724134"/>
            <a:ext cx="483337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Tief Luft holen.pptx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64355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418</Words>
  <Application>Microsoft Office PowerPoint</Application>
  <PresentationFormat>Bildschirmpräsentation (4:3)</PresentationFormat>
  <Paragraphs>73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8</vt:i4>
      </vt:variant>
      <vt:variant>
        <vt:lpstr>Folientitel</vt:lpstr>
      </vt:variant>
      <vt:variant>
        <vt:i4>4</vt:i4>
      </vt:variant>
    </vt:vector>
  </HeadingPairs>
  <TitlesOfParts>
    <vt:vector size="15" baseType="lpstr">
      <vt:lpstr>Arial</vt:lpstr>
      <vt:lpstr>Calibri</vt:lpstr>
      <vt:lpstr>Trebuchet MS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1_Z2 Lesekoch Mastervorlage</vt:lpstr>
      <vt:lpstr>Z2 Lesekoch Mastervorlage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869</cp:revision>
  <cp:lastPrinted>2020-08-08T11:52:08Z</cp:lastPrinted>
  <dcterms:created xsi:type="dcterms:W3CDTF">2012-08-26T07:44:46Z</dcterms:created>
  <dcterms:modified xsi:type="dcterms:W3CDTF">2024-03-26T16:38:26Z</dcterms:modified>
</cp:coreProperties>
</file>