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2"/>
  </p:notesMasterIdLst>
  <p:sldIdLst>
    <p:sldId id="582" r:id="rId8"/>
    <p:sldId id="625" r:id="rId9"/>
    <p:sldId id="626" r:id="rId10"/>
    <p:sldId id="622" r:id="rId11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82" autoAdjust="0"/>
    <p:restoredTop sz="94692" autoAdjust="0"/>
  </p:normalViewPr>
  <p:slideViewPr>
    <p:cSldViewPr>
      <p:cViewPr varScale="1">
        <p:scale>
          <a:sx n="89" d="100"/>
          <a:sy n="89" d="100"/>
        </p:scale>
        <p:origin x="10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A357CFBB-48F3-404D-B268-ADB3BB3637CC}"/>
    <pc:docChg chg="modSld">
      <pc:chgData name="Siegbert Rudolph" userId="2af4d44886c067cc" providerId="LiveId" clId="{A357CFBB-48F3-404D-B268-ADB3BB3637CC}" dt="2020-08-08T12:35:18.489" v="6" actId="1076"/>
      <pc:docMkLst>
        <pc:docMk/>
      </pc:docMkLst>
      <pc:sldChg chg="addSp modSp mod modAnim">
        <pc:chgData name="Siegbert Rudolph" userId="2af4d44886c067cc" providerId="LiveId" clId="{A357CFBB-48F3-404D-B268-ADB3BB3637CC}" dt="2020-08-08T12:35:18.489" v="6" actId="1076"/>
        <pc:sldMkLst>
          <pc:docMk/>
          <pc:sldMk cId="3156034214" sldId="626"/>
        </pc:sldMkLst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100" creationId="{00000000-0000-0000-0000-000000000000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59" creationId="{1A1C3FD6-34D1-47D1-A551-63D31F149C10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61" creationId="{944BFCE4-CF6A-450C-A74B-42FE9011E278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62" creationId="{7A23D2A3-899C-4CA6-9D60-081A4428BDED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64" creationId="{A4D98385-558A-44F5-8445-94C256A1B0B3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65" creationId="{0C0A0FB5-F5C6-42F8-9FBD-6B7231FB2C75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67" creationId="{C616C3F9-B1C4-482A-880B-AEF7E59F5793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68" creationId="{A7888172-EE96-4938-BD16-2816FAB93346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0" creationId="{4569E7A1-1917-4655-867E-2BCABD6E64F8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1" creationId="{BE5D31D9-5611-406B-AD3A-0FDD1349B9CD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3" creationId="{035A8EAD-6F39-4016-8FBF-736E8E4D0780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4" creationId="{42BED9E5-4A7A-434E-99CE-1A89C14FD1D3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6" creationId="{C7448DA6-BC62-47A7-8925-32E7828D057A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7" creationId="{98867206-20FB-4DF0-B48A-141D0C478799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79" creationId="{9DF78691-5C4A-46EB-A49B-E0BA1A3B43D3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0" creationId="{C3B3B71C-8C08-45D7-BA39-8E3B6EE8841B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2" creationId="{A84F13B7-2F8B-427D-8797-D7C88B268300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3" creationId="{37BFA4CF-05D5-462C-B445-BE72A1146B59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4" creationId="{4532816E-2ACA-425E-875B-517EF9A220B6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5" creationId="{EA31C3E6-665E-4F19-A1D9-7339A39B8226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6" creationId="{97C0A349-47CD-4D23-8376-6E8FF71EE52A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7" creationId="{3C2BFCA7-797F-413E-9907-A54D69F85FAD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8" creationId="{0E77FE59-E4AA-4962-BF31-DD106E28862F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89" creationId="{42A312E4-70A3-4F36-8CF9-B7BBBD51BBD7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90" creationId="{E8F4732B-333B-4599-9CA5-75BBFE5F0C46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91" creationId="{ABAD28FB-3751-474B-A984-D436D6040CEA}"/>
          </ac:spMkLst>
        </pc:spChg>
        <pc:spChg chg="mod">
          <ac:chgData name="Siegbert Rudolph" userId="2af4d44886c067cc" providerId="LiveId" clId="{A357CFBB-48F3-404D-B268-ADB3BB3637CC}" dt="2020-08-08T12:34:48.027" v="1" actId="1036"/>
          <ac:spMkLst>
            <pc:docMk/>
            <pc:sldMk cId="3156034214" sldId="626"/>
            <ac:spMk id="292" creationId="{E6771F6A-195C-42C3-B5F9-9E4C387192B8}"/>
          </ac:spMkLst>
        </pc:spChg>
        <pc:picChg chg="add mod">
          <ac:chgData name="Siegbert Rudolph" userId="2af4d44886c067cc" providerId="LiveId" clId="{A357CFBB-48F3-404D-B268-ADB3BB3637CC}" dt="2020-08-08T12:35:18.489" v="6" actId="1076"/>
          <ac:picMkLst>
            <pc:docMk/>
            <pc:sldMk cId="3156034214" sldId="626"/>
            <ac:picMk id="4" creationId="{B2575B1B-A1FA-4B81-B632-08DB76B98467}"/>
          </ac:picMkLst>
        </pc:picChg>
      </pc:sldChg>
    </pc:docChg>
  </pc:docChgLst>
  <pc:docChgLst>
    <pc:chgData name="Siegbert Rudolph" userId="2af4d44886c067cc" providerId="LiveId" clId="{BFED92A5-6C74-476D-A15B-E36965D860B8}"/>
    <pc:docChg chg="custSel modSld">
      <pc:chgData name="Siegbert Rudolph" userId="2af4d44886c067cc" providerId="LiveId" clId="{BFED92A5-6C74-476D-A15B-E36965D860B8}" dt="2021-06-19T15:24:22.808" v="57" actId="1076"/>
      <pc:docMkLst>
        <pc:docMk/>
      </pc:docMkLst>
      <pc:sldChg chg="delSp modSp mod">
        <pc:chgData name="Siegbert Rudolph" userId="2af4d44886c067cc" providerId="LiveId" clId="{BFED92A5-6C74-476D-A15B-E36965D860B8}" dt="2021-06-19T15:24:22.792" v="39" actId="1076"/>
        <pc:sldMkLst>
          <pc:docMk/>
          <pc:sldMk cId="0" sldId="582"/>
        </pc:sldMkLst>
        <pc:spChg chg="mod">
          <ac:chgData name="Siegbert Rudolph" userId="2af4d44886c067cc" providerId="LiveId" clId="{BFED92A5-6C74-476D-A15B-E36965D860B8}" dt="2021-06-19T15:24:22.792" v="39" actId="1076"/>
          <ac:spMkLst>
            <pc:docMk/>
            <pc:sldMk cId="0" sldId="582"/>
            <ac:spMk id="2" creationId="{6A93C52E-42F1-4412-8534-D6B4B2C58BB1}"/>
          </ac:spMkLst>
        </pc:spChg>
        <pc:spChg chg="del">
          <ac:chgData name="Siegbert Rudolph" userId="2af4d44886c067cc" providerId="LiveId" clId="{BFED92A5-6C74-476D-A15B-E36965D860B8}" dt="2021-06-19T15:24:22.776" v="34" actId="478"/>
          <ac:spMkLst>
            <pc:docMk/>
            <pc:sldMk cId="0" sldId="582"/>
            <ac:spMk id="3" creationId="{08BEE6E9-E0AF-4968-B150-3B540749D60B}"/>
          </ac:spMkLst>
        </pc:spChg>
        <pc:spChg chg="mod">
          <ac:chgData name="Siegbert Rudolph" userId="2af4d44886c067cc" providerId="LiveId" clId="{BFED92A5-6C74-476D-A15B-E36965D860B8}" dt="2021-06-19T14:24:31.822" v="26" actId="403"/>
          <ac:spMkLst>
            <pc:docMk/>
            <pc:sldMk cId="0" sldId="582"/>
            <ac:spMk id="16" creationId="{00000000-0000-0000-0000-000000000000}"/>
          </ac:spMkLst>
        </pc:spChg>
        <pc:spChg chg="mod">
          <ac:chgData name="Siegbert Rudolph" userId="2af4d44886c067cc" providerId="LiveId" clId="{BFED92A5-6C74-476D-A15B-E36965D860B8}" dt="2021-06-19T14:24:39.821" v="33" actId="1035"/>
          <ac:spMkLst>
            <pc:docMk/>
            <pc:sldMk cId="0" sldId="582"/>
            <ac:spMk id="17" creationId="{00000000-0000-0000-0000-000000000000}"/>
          </ac:spMkLst>
        </pc:spChg>
        <pc:spChg chg="mod">
          <ac:chgData name="Siegbert Rudolph" userId="2af4d44886c067cc" providerId="LiveId" clId="{BFED92A5-6C74-476D-A15B-E36965D860B8}" dt="2021-06-19T14:24:35.806" v="27" actId="20577"/>
          <ac:spMkLst>
            <pc:docMk/>
            <pc:sldMk cId="0" sldId="582"/>
            <ac:spMk id="18434" creationId="{00000000-0000-0000-0000-000000000000}"/>
          </ac:spMkLst>
        </pc:spChg>
      </pc:sldChg>
      <pc:sldChg chg="delSp modSp mod">
        <pc:chgData name="Siegbert Rudolph" userId="2af4d44886c067cc" providerId="LiveId" clId="{BFED92A5-6C74-476D-A15B-E36965D860B8}" dt="2021-06-19T15:24:22.808" v="57" actId="1076"/>
        <pc:sldMkLst>
          <pc:docMk/>
          <pc:sldMk cId="0" sldId="622"/>
        </pc:sldMkLst>
        <pc:spChg chg="del">
          <ac:chgData name="Siegbert Rudolph" userId="2af4d44886c067cc" providerId="LiveId" clId="{BFED92A5-6C74-476D-A15B-E36965D860B8}" dt="2021-06-19T15:24:22.792" v="52" actId="478"/>
          <ac:spMkLst>
            <pc:docMk/>
            <pc:sldMk cId="0" sldId="622"/>
            <ac:spMk id="5" creationId="{8D270F78-8C7B-4143-A638-0369D99FB2D9}"/>
          </ac:spMkLst>
        </pc:spChg>
        <pc:spChg chg="mod">
          <ac:chgData name="Siegbert Rudolph" userId="2af4d44886c067cc" providerId="LiveId" clId="{BFED92A5-6C74-476D-A15B-E36965D860B8}" dt="2021-06-19T15:24:22.808" v="57" actId="1076"/>
          <ac:spMkLst>
            <pc:docMk/>
            <pc:sldMk cId="0" sldId="622"/>
            <ac:spMk id="6" creationId="{3CAFD798-3283-40A1-930D-0AC87C7A1C26}"/>
          </ac:spMkLst>
        </pc:spChg>
      </pc:sldChg>
      <pc:sldChg chg="addSp delSp modSp mod">
        <pc:chgData name="Siegbert Rudolph" userId="2af4d44886c067cc" providerId="LiveId" clId="{BFED92A5-6C74-476D-A15B-E36965D860B8}" dt="2021-06-19T15:24:22.792" v="45" actId="1076"/>
        <pc:sldMkLst>
          <pc:docMk/>
          <pc:sldMk cId="0" sldId="625"/>
        </pc:sldMkLst>
        <pc:spChg chg="mod">
          <ac:chgData name="Siegbert Rudolph" userId="2af4d44886c067cc" providerId="LiveId" clId="{BFED92A5-6C74-476D-A15B-E36965D860B8}" dt="2021-06-19T15:24:22.792" v="45" actId="1076"/>
          <ac:spMkLst>
            <pc:docMk/>
            <pc:sldMk cId="0" sldId="625"/>
            <ac:spMk id="2" creationId="{4C829E7B-A37A-4B08-B646-ED8C4E54B7E9}"/>
          </ac:spMkLst>
        </pc:spChg>
        <pc:spChg chg="del">
          <ac:chgData name="Siegbert Rudolph" userId="2af4d44886c067cc" providerId="LiveId" clId="{BFED92A5-6C74-476D-A15B-E36965D860B8}" dt="2021-06-19T15:24:22.792" v="40" actId="478"/>
          <ac:spMkLst>
            <pc:docMk/>
            <pc:sldMk cId="0" sldId="625"/>
            <ac:spMk id="3" creationId="{D18DE7A6-8BF8-476C-852E-5A5E6AD027E1}"/>
          </ac:spMkLst>
        </pc:spChg>
        <pc:spChg chg="del mod">
          <ac:chgData name="Siegbert Rudolph" userId="2af4d44886c067cc" providerId="LiveId" clId="{BFED92A5-6C74-476D-A15B-E36965D860B8}" dt="2021-06-08T16:34:35.366" v="1" actId="478"/>
          <ac:spMkLst>
            <pc:docMk/>
            <pc:sldMk cId="0" sldId="625"/>
            <ac:spMk id="9" creationId="{00000000-0000-0000-0000-000000000000}"/>
          </ac:spMkLst>
        </pc:spChg>
        <pc:spChg chg="add mod">
          <ac:chgData name="Siegbert Rudolph" userId="2af4d44886c067cc" providerId="LiveId" clId="{BFED92A5-6C74-476D-A15B-E36965D860B8}" dt="2021-06-08T16:35:02.612" v="3"/>
          <ac:spMkLst>
            <pc:docMk/>
            <pc:sldMk cId="0" sldId="625"/>
            <ac:spMk id="34" creationId="{12FC5CF6-8386-4509-B128-8A4B6723F61D}"/>
          </ac:spMkLst>
        </pc:spChg>
        <pc:spChg chg="add mod">
          <ac:chgData name="Siegbert Rudolph" userId="2af4d44886c067cc" providerId="LiveId" clId="{BFED92A5-6C74-476D-A15B-E36965D860B8}" dt="2021-06-08T16:35:02.612" v="3"/>
          <ac:spMkLst>
            <pc:docMk/>
            <pc:sldMk cId="0" sldId="625"/>
            <ac:spMk id="35" creationId="{979E8DD2-0686-44F8-BD83-3726ECD60B51}"/>
          </ac:spMkLst>
        </pc:spChg>
        <pc:spChg chg="add mod">
          <ac:chgData name="Siegbert Rudolph" userId="2af4d44886c067cc" providerId="LiveId" clId="{BFED92A5-6C74-476D-A15B-E36965D860B8}" dt="2021-06-08T16:35:02.612" v="3"/>
          <ac:spMkLst>
            <pc:docMk/>
            <pc:sldMk cId="0" sldId="625"/>
            <ac:spMk id="36" creationId="{C18733CD-F007-4620-B8EB-8CDBD35CE0B0}"/>
          </ac:spMkLst>
        </pc:spChg>
        <pc:spChg chg="add mod">
          <ac:chgData name="Siegbert Rudolph" userId="2af4d44886c067cc" providerId="LiveId" clId="{BFED92A5-6C74-476D-A15B-E36965D860B8}" dt="2021-06-08T16:35:02.612" v="3"/>
          <ac:spMkLst>
            <pc:docMk/>
            <pc:sldMk cId="0" sldId="625"/>
            <ac:spMk id="38" creationId="{06A440D1-E73A-4AAC-967E-2E978BA27249}"/>
          </ac:spMkLst>
        </pc:spChg>
        <pc:spChg chg="del">
          <ac:chgData name="Siegbert Rudolph" userId="2af4d44886c067cc" providerId="LiveId" clId="{BFED92A5-6C74-476D-A15B-E36965D860B8}" dt="2021-06-08T16:34:52.012" v="2" actId="478"/>
          <ac:spMkLst>
            <pc:docMk/>
            <pc:sldMk cId="0" sldId="625"/>
            <ac:spMk id="73" creationId="{00000000-0000-0000-0000-000000000000}"/>
          </ac:spMkLst>
        </pc:spChg>
        <pc:spChg chg="del">
          <ac:chgData name="Siegbert Rudolph" userId="2af4d44886c067cc" providerId="LiveId" clId="{BFED92A5-6C74-476D-A15B-E36965D860B8}" dt="2021-06-08T16:34:52.012" v="2" actId="478"/>
          <ac:spMkLst>
            <pc:docMk/>
            <pc:sldMk cId="0" sldId="625"/>
            <ac:spMk id="74" creationId="{00000000-0000-0000-0000-000000000000}"/>
          </ac:spMkLst>
        </pc:spChg>
        <pc:spChg chg="del">
          <ac:chgData name="Siegbert Rudolph" userId="2af4d44886c067cc" providerId="LiveId" clId="{BFED92A5-6C74-476D-A15B-E36965D860B8}" dt="2021-06-08T16:34:52.012" v="2" actId="478"/>
          <ac:spMkLst>
            <pc:docMk/>
            <pc:sldMk cId="0" sldId="625"/>
            <ac:spMk id="75" creationId="{00000000-0000-0000-0000-000000000000}"/>
          </ac:spMkLst>
        </pc:spChg>
        <pc:spChg chg="del">
          <ac:chgData name="Siegbert Rudolph" userId="2af4d44886c067cc" providerId="LiveId" clId="{BFED92A5-6C74-476D-A15B-E36965D860B8}" dt="2021-06-08T16:34:52.012" v="2" actId="478"/>
          <ac:spMkLst>
            <pc:docMk/>
            <pc:sldMk cId="0" sldId="625"/>
            <ac:spMk id="76" creationId="{00000000-0000-0000-0000-000000000000}"/>
          </ac:spMkLst>
        </pc:spChg>
      </pc:sldChg>
      <pc:sldChg chg="delSp modSp mod">
        <pc:chgData name="Siegbert Rudolph" userId="2af4d44886c067cc" providerId="LiveId" clId="{BFED92A5-6C74-476D-A15B-E36965D860B8}" dt="2021-06-19T15:24:22.792" v="51" actId="1076"/>
        <pc:sldMkLst>
          <pc:docMk/>
          <pc:sldMk cId="3156034214" sldId="626"/>
        </pc:sldMkLst>
        <pc:spChg chg="mod">
          <ac:chgData name="Siegbert Rudolph" userId="2af4d44886c067cc" providerId="LiveId" clId="{BFED92A5-6C74-476D-A15B-E36965D860B8}" dt="2021-06-19T15:24:22.792" v="51" actId="1076"/>
          <ac:spMkLst>
            <pc:docMk/>
            <pc:sldMk cId="3156034214" sldId="626"/>
            <ac:spMk id="2" creationId="{D2EE5740-2989-41EC-9126-8D1EFE0DEC5E}"/>
          </ac:spMkLst>
        </pc:spChg>
        <pc:spChg chg="del">
          <ac:chgData name="Siegbert Rudolph" userId="2af4d44886c067cc" providerId="LiveId" clId="{BFED92A5-6C74-476D-A15B-E36965D860B8}" dt="2021-06-19T15:24:22.792" v="46" actId="478"/>
          <ac:spMkLst>
            <pc:docMk/>
            <pc:sldMk cId="3156034214" sldId="626"/>
            <ac:spMk id="3" creationId="{18C1BF8C-A169-4955-9153-17A68D9E18E9}"/>
          </ac:spMkLst>
        </pc:spChg>
      </pc:sldChg>
    </pc:docChg>
  </pc:docChgLst>
  <pc:docChgLst>
    <pc:chgData name="Siegbert Rudolph" userId="2af4d44886c067cc" providerId="LiveId" clId="{0A48BAD4-10BD-454C-9532-B181463A73CD}"/>
    <pc:docChg chg="custSel modSld">
      <pc:chgData name="Siegbert Rudolph" userId="2af4d44886c067cc" providerId="LiveId" clId="{0A48BAD4-10BD-454C-9532-B181463A73CD}" dt="2024-03-26T16:38:29.258" v="23" actId="1076"/>
      <pc:docMkLst>
        <pc:docMk/>
      </pc:docMkLst>
      <pc:sldChg chg="delSp modSp mod">
        <pc:chgData name="Siegbert Rudolph" userId="2af4d44886c067cc" providerId="LiveId" clId="{0A48BAD4-10BD-454C-9532-B181463A73CD}" dt="2024-03-26T16:38:29.242" v="5" actId="1076"/>
        <pc:sldMkLst>
          <pc:docMk/>
          <pc:sldMk cId="0" sldId="582"/>
        </pc:sldMkLst>
        <pc:spChg chg="mod">
          <ac:chgData name="Siegbert Rudolph" userId="2af4d44886c067cc" providerId="LiveId" clId="{0A48BAD4-10BD-454C-9532-B181463A73CD}" dt="2024-03-26T16:38:29.242" v="5" actId="1076"/>
          <ac:spMkLst>
            <pc:docMk/>
            <pc:sldMk cId="0" sldId="582"/>
            <ac:spMk id="2" creationId="{B26C2E51-20FF-D06C-093E-24C19B4B4D16}"/>
          </ac:spMkLst>
        </pc:spChg>
        <pc:spChg chg="del">
          <ac:chgData name="Siegbert Rudolph" userId="2af4d44886c067cc" providerId="LiveId" clId="{0A48BAD4-10BD-454C-9532-B181463A73CD}" dt="2024-03-26T16:38:29.242" v="0" actId="478"/>
          <ac:spMkLst>
            <pc:docMk/>
            <pc:sldMk cId="0" sldId="582"/>
            <ac:spMk id="3" creationId="{7777C256-9ADC-2BDD-14E2-BEC91B48D739}"/>
          </ac:spMkLst>
        </pc:spChg>
      </pc:sldChg>
      <pc:sldChg chg="delSp modSp mod">
        <pc:chgData name="Siegbert Rudolph" userId="2af4d44886c067cc" providerId="LiveId" clId="{0A48BAD4-10BD-454C-9532-B181463A73CD}" dt="2024-03-26T16:38:29.258" v="23" actId="1076"/>
        <pc:sldMkLst>
          <pc:docMk/>
          <pc:sldMk cId="0" sldId="622"/>
        </pc:sldMkLst>
        <pc:spChg chg="del">
          <ac:chgData name="Siegbert Rudolph" userId="2af4d44886c067cc" providerId="LiveId" clId="{0A48BAD4-10BD-454C-9532-B181463A73CD}" dt="2024-03-26T16:38:29.258" v="18" actId="478"/>
          <ac:spMkLst>
            <pc:docMk/>
            <pc:sldMk cId="0" sldId="622"/>
            <ac:spMk id="5" creationId="{7B6B46F0-E35B-D9F0-F287-62C465E72EB0}"/>
          </ac:spMkLst>
        </pc:spChg>
        <pc:spChg chg="mod">
          <ac:chgData name="Siegbert Rudolph" userId="2af4d44886c067cc" providerId="LiveId" clId="{0A48BAD4-10BD-454C-9532-B181463A73CD}" dt="2024-03-26T16:38:29.258" v="23" actId="1076"/>
          <ac:spMkLst>
            <pc:docMk/>
            <pc:sldMk cId="0" sldId="622"/>
            <ac:spMk id="6" creationId="{70ADB6D9-1A63-8D46-B4E0-C9C95216CBDF}"/>
          </ac:spMkLst>
        </pc:spChg>
      </pc:sldChg>
      <pc:sldChg chg="delSp modSp mod">
        <pc:chgData name="Siegbert Rudolph" userId="2af4d44886c067cc" providerId="LiveId" clId="{0A48BAD4-10BD-454C-9532-B181463A73CD}" dt="2024-03-26T16:38:29.258" v="11" actId="1076"/>
        <pc:sldMkLst>
          <pc:docMk/>
          <pc:sldMk cId="0" sldId="625"/>
        </pc:sldMkLst>
        <pc:spChg chg="mod">
          <ac:chgData name="Siegbert Rudolph" userId="2af4d44886c067cc" providerId="LiveId" clId="{0A48BAD4-10BD-454C-9532-B181463A73CD}" dt="2024-03-26T16:38:29.258" v="11" actId="1076"/>
          <ac:spMkLst>
            <pc:docMk/>
            <pc:sldMk cId="0" sldId="625"/>
            <ac:spMk id="2" creationId="{50CC4BD1-FE9D-C749-E405-BC26A0965C22}"/>
          </ac:spMkLst>
        </pc:spChg>
        <pc:spChg chg="del">
          <ac:chgData name="Siegbert Rudolph" userId="2af4d44886c067cc" providerId="LiveId" clId="{0A48BAD4-10BD-454C-9532-B181463A73CD}" dt="2024-03-26T16:38:29.242" v="6" actId="478"/>
          <ac:spMkLst>
            <pc:docMk/>
            <pc:sldMk cId="0" sldId="625"/>
            <ac:spMk id="3" creationId="{7BE36D76-8306-F081-CF11-4EA34BA35D05}"/>
          </ac:spMkLst>
        </pc:spChg>
      </pc:sldChg>
      <pc:sldChg chg="delSp modSp mod">
        <pc:chgData name="Siegbert Rudolph" userId="2af4d44886c067cc" providerId="LiveId" clId="{0A48BAD4-10BD-454C-9532-B181463A73CD}" dt="2024-03-26T16:38:29.258" v="17" actId="1076"/>
        <pc:sldMkLst>
          <pc:docMk/>
          <pc:sldMk cId="3156034214" sldId="626"/>
        </pc:sldMkLst>
        <pc:spChg chg="del">
          <ac:chgData name="Siegbert Rudolph" userId="2af4d44886c067cc" providerId="LiveId" clId="{0A48BAD4-10BD-454C-9532-B181463A73CD}" dt="2024-03-26T16:38:29.258" v="12" actId="478"/>
          <ac:spMkLst>
            <pc:docMk/>
            <pc:sldMk cId="3156034214" sldId="626"/>
            <ac:spMk id="3" creationId="{91BBDC8C-78E9-6079-4AC8-DA650698FAF8}"/>
          </ac:spMkLst>
        </pc:spChg>
        <pc:spChg chg="mod">
          <ac:chgData name="Siegbert Rudolph" userId="2af4d44886c067cc" providerId="LiveId" clId="{0A48BAD4-10BD-454C-9532-B181463A73CD}" dt="2024-03-26T16:38:29.258" v="17" actId="1076"/>
          <ac:spMkLst>
            <pc:docMk/>
            <pc:sldMk cId="3156034214" sldId="626"/>
            <ac:spMk id="6" creationId="{EE0DEAAB-A1C4-6B0B-DA3C-1FA9AD300387}"/>
          </ac:spMkLst>
        </pc:spChg>
      </pc:sldChg>
    </pc:docChg>
  </pc:docChgLst>
  <pc:docChgLst>
    <pc:chgData name="Siegbert Rudolph" userId="2af4d44886c067cc" providerId="LiveId" clId="{A7ABFF33-E3B8-4CFF-897D-A56A85EA2FE5}"/>
    <pc:docChg chg="modSld">
      <pc:chgData name="Siegbert Rudolph" userId="2af4d44886c067cc" providerId="LiveId" clId="{A7ABFF33-E3B8-4CFF-897D-A56A85EA2FE5}" dt="2023-05-20T08:58:33.929" v="17" actId="1076"/>
      <pc:docMkLst>
        <pc:docMk/>
      </pc:docMkLst>
      <pc:sldChg chg="addSp modSp mod modAnim">
        <pc:chgData name="Siegbert Rudolph" userId="2af4d44886c067cc" providerId="LiveId" clId="{A7ABFF33-E3B8-4CFF-897D-A56A85EA2FE5}" dt="2023-05-20T08:58:33.929" v="17" actId="1076"/>
        <pc:sldMkLst>
          <pc:docMk/>
          <pc:sldMk cId="3156034214" sldId="626"/>
        </pc:sldMkLst>
        <pc:spChg chg="add mod">
          <ac:chgData name="Siegbert Rudolph" userId="2af4d44886c067cc" providerId="LiveId" clId="{A7ABFF33-E3B8-4CFF-897D-A56A85EA2FE5}" dt="2023-05-20T07:09:07.518" v="8" actId="1038"/>
          <ac:spMkLst>
            <pc:docMk/>
            <pc:sldMk cId="3156034214" sldId="626"/>
            <ac:spMk id="2" creationId="{0DC3189D-276B-6790-B54F-CBF7CF1E6B08}"/>
          </ac:spMkLst>
        </pc:spChg>
        <pc:spChg chg="add mod">
          <ac:chgData name="Siegbert Rudolph" userId="2af4d44886c067cc" providerId="LiveId" clId="{A7ABFF33-E3B8-4CFF-897D-A56A85EA2FE5}" dt="2023-05-20T07:09:00.953" v="2" actId="14100"/>
          <ac:spMkLst>
            <pc:docMk/>
            <pc:sldMk cId="3156034214" sldId="626"/>
            <ac:spMk id="5" creationId="{983C600B-BE9B-D903-50F5-893476A54C7B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59" creationId="{1A1C3FD6-34D1-47D1-A551-63D31F149C10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61" creationId="{944BFCE4-CF6A-450C-A74B-42FE9011E278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62" creationId="{7A23D2A3-899C-4CA6-9D60-081A4428BDED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64" creationId="{A4D98385-558A-44F5-8445-94C256A1B0B3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65" creationId="{0C0A0FB5-F5C6-42F8-9FBD-6B7231FB2C75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67" creationId="{C616C3F9-B1C4-482A-880B-AEF7E59F5793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68" creationId="{A7888172-EE96-4938-BD16-2816FAB93346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0" creationId="{4569E7A1-1917-4655-867E-2BCABD6E64F8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1" creationId="{BE5D31D9-5611-406B-AD3A-0FDD1349B9CD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3" creationId="{035A8EAD-6F39-4016-8FBF-736E8E4D0780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4" creationId="{42BED9E5-4A7A-434E-99CE-1A89C14FD1D3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6" creationId="{C7448DA6-BC62-47A7-8925-32E7828D057A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7" creationId="{98867206-20FB-4DF0-B48A-141D0C478799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79" creationId="{9DF78691-5C4A-46EB-A49B-E0BA1A3B43D3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0" creationId="{C3B3B71C-8C08-45D7-BA39-8E3B6EE8841B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2" creationId="{A84F13B7-2F8B-427D-8797-D7C88B268300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3" creationId="{37BFA4CF-05D5-462C-B445-BE72A1146B59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4" creationId="{4532816E-2ACA-425E-875B-517EF9A220B6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5" creationId="{EA31C3E6-665E-4F19-A1D9-7339A39B8226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6" creationId="{97C0A349-47CD-4D23-8376-6E8FF71EE52A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7" creationId="{3C2BFCA7-797F-413E-9907-A54D69F85FAD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8" creationId="{0E77FE59-E4AA-4962-BF31-DD106E28862F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89" creationId="{42A312E4-70A3-4F36-8CF9-B7BBBD51BBD7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90" creationId="{E8F4732B-333B-4599-9CA5-75BBFE5F0C46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91" creationId="{ABAD28FB-3751-474B-A984-D436D6040CEA}"/>
          </ac:spMkLst>
        </pc:spChg>
        <pc:spChg chg="ord">
          <ac:chgData name="Siegbert Rudolph" userId="2af4d44886c067cc" providerId="LiveId" clId="{A7ABFF33-E3B8-4CFF-897D-A56A85EA2FE5}" dt="2023-05-20T07:09:15.900" v="9" actId="166"/>
          <ac:spMkLst>
            <pc:docMk/>
            <pc:sldMk cId="3156034214" sldId="626"/>
            <ac:spMk id="292" creationId="{E6771F6A-195C-42C3-B5F9-9E4C387192B8}"/>
          </ac:spMkLst>
        </pc:spChg>
        <pc:picChg chg="mod ord">
          <ac:chgData name="Siegbert Rudolph" userId="2af4d44886c067cc" providerId="LiveId" clId="{A7ABFF33-E3B8-4CFF-897D-A56A85EA2FE5}" dt="2023-05-20T08:58:33.929" v="17" actId="1076"/>
          <ac:picMkLst>
            <pc:docMk/>
            <pc:sldMk cId="3156034214" sldId="626"/>
            <ac:picMk id="4" creationId="{B2575B1B-A1FA-4B81-B632-08DB76B98467}"/>
          </ac:picMkLst>
        </pc:picChg>
      </pc:sldChg>
    </pc:docChg>
  </pc:docChgLst>
  <pc:docChgLst>
    <pc:chgData name="Siegbert Rudolph" userId="2af4d44886c067cc" providerId="LiveId" clId="{CD8B2DD3-8FBF-447E-AE25-7313E4AF5C93}"/>
    <pc:docChg chg="custSel modSld">
      <pc:chgData name="Siegbert Rudolph" userId="2af4d44886c067cc" providerId="LiveId" clId="{CD8B2DD3-8FBF-447E-AE25-7313E4AF5C93}" dt="2022-07-03T13:18:21.614" v="23" actId="1076"/>
      <pc:docMkLst>
        <pc:docMk/>
      </pc:docMkLst>
      <pc:sldChg chg="delSp modSp mod">
        <pc:chgData name="Siegbert Rudolph" userId="2af4d44886c067cc" providerId="LiveId" clId="{CD8B2DD3-8FBF-447E-AE25-7313E4AF5C93}" dt="2022-07-03T13:18:21.598" v="5" actId="1076"/>
        <pc:sldMkLst>
          <pc:docMk/>
          <pc:sldMk cId="0" sldId="582"/>
        </pc:sldMkLst>
        <pc:spChg chg="del">
          <ac:chgData name="Siegbert Rudolph" userId="2af4d44886c067cc" providerId="LiveId" clId="{CD8B2DD3-8FBF-447E-AE25-7313E4AF5C93}" dt="2022-07-03T13:18:21.583" v="0" actId="478"/>
          <ac:spMkLst>
            <pc:docMk/>
            <pc:sldMk cId="0" sldId="582"/>
            <ac:spMk id="2" creationId="{6A93C52E-42F1-4412-8534-D6B4B2C58BB1}"/>
          </ac:spMkLst>
        </pc:spChg>
        <pc:spChg chg="mod">
          <ac:chgData name="Siegbert Rudolph" userId="2af4d44886c067cc" providerId="LiveId" clId="{CD8B2DD3-8FBF-447E-AE25-7313E4AF5C93}" dt="2022-07-03T13:18:21.598" v="5" actId="1076"/>
          <ac:spMkLst>
            <pc:docMk/>
            <pc:sldMk cId="0" sldId="582"/>
            <ac:spMk id="3" creationId="{7777C256-9ADC-2BDD-14E2-BEC91B48D739}"/>
          </ac:spMkLst>
        </pc:spChg>
      </pc:sldChg>
      <pc:sldChg chg="delSp modSp mod">
        <pc:chgData name="Siegbert Rudolph" userId="2af4d44886c067cc" providerId="LiveId" clId="{CD8B2DD3-8FBF-447E-AE25-7313E4AF5C93}" dt="2022-07-03T13:18:21.614" v="23" actId="1076"/>
        <pc:sldMkLst>
          <pc:docMk/>
          <pc:sldMk cId="0" sldId="622"/>
        </pc:sldMkLst>
        <pc:spChg chg="mod">
          <ac:chgData name="Siegbert Rudolph" userId="2af4d44886c067cc" providerId="LiveId" clId="{CD8B2DD3-8FBF-447E-AE25-7313E4AF5C93}" dt="2022-07-03T13:18:21.614" v="23" actId="1076"/>
          <ac:spMkLst>
            <pc:docMk/>
            <pc:sldMk cId="0" sldId="622"/>
            <ac:spMk id="5" creationId="{7B6B46F0-E35B-D9F0-F287-62C465E72EB0}"/>
          </ac:spMkLst>
        </pc:spChg>
        <pc:spChg chg="del">
          <ac:chgData name="Siegbert Rudolph" userId="2af4d44886c067cc" providerId="LiveId" clId="{CD8B2DD3-8FBF-447E-AE25-7313E4AF5C93}" dt="2022-07-03T13:18:21.614" v="18" actId="478"/>
          <ac:spMkLst>
            <pc:docMk/>
            <pc:sldMk cId="0" sldId="622"/>
            <ac:spMk id="6" creationId="{3CAFD798-3283-40A1-930D-0AC87C7A1C26}"/>
          </ac:spMkLst>
        </pc:spChg>
      </pc:sldChg>
      <pc:sldChg chg="delSp modSp mod">
        <pc:chgData name="Siegbert Rudolph" userId="2af4d44886c067cc" providerId="LiveId" clId="{CD8B2DD3-8FBF-447E-AE25-7313E4AF5C93}" dt="2022-07-03T13:18:21.598" v="11" actId="1076"/>
        <pc:sldMkLst>
          <pc:docMk/>
          <pc:sldMk cId="0" sldId="625"/>
        </pc:sldMkLst>
        <pc:spChg chg="del">
          <ac:chgData name="Siegbert Rudolph" userId="2af4d44886c067cc" providerId="LiveId" clId="{CD8B2DD3-8FBF-447E-AE25-7313E4AF5C93}" dt="2022-07-03T13:18:21.598" v="6" actId="478"/>
          <ac:spMkLst>
            <pc:docMk/>
            <pc:sldMk cId="0" sldId="625"/>
            <ac:spMk id="2" creationId="{4C829E7B-A37A-4B08-B646-ED8C4E54B7E9}"/>
          </ac:spMkLst>
        </pc:spChg>
        <pc:spChg chg="mod">
          <ac:chgData name="Siegbert Rudolph" userId="2af4d44886c067cc" providerId="LiveId" clId="{CD8B2DD3-8FBF-447E-AE25-7313E4AF5C93}" dt="2022-07-03T13:18:21.598" v="11" actId="1076"/>
          <ac:spMkLst>
            <pc:docMk/>
            <pc:sldMk cId="0" sldId="625"/>
            <ac:spMk id="3" creationId="{7BE36D76-8306-F081-CF11-4EA34BA35D05}"/>
          </ac:spMkLst>
        </pc:spChg>
      </pc:sldChg>
      <pc:sldChg chg="delSp modSp mod">
        <pc:chgData name="Siegbert Rudolph" userId="2af4d44886c067cc" providerId="LiveId" clId="{CD8B2DD3-8FBF-447E-AE25-7313E4AF5C93}" dt="2022-07-03T13:18:21.614" v="17" actId="1076"/>
        <pc:sldMkLst>
          <pc:docMk/>
          <pc:sldMk cId="3156034214" sldId="626"/>
        </pc:sldMkLst>
        <pc:spChg chg="del">
          <ac:chgData name="Siegbert Rudolph" userId="2af4d44886c067cc" providerId="LiveId" clId="{CD8B2DD3-8FBF-447E-AE25-7313E4AF5C93}" dt="2022-07-03T13:18:21.598" v="12" actId="478"/>
          <ac:spMkLst>
            <pc:docMk/>
            <pc:sldMk cId="3156034214" sldId="626"/>
            <ac:spMk id="2" creationId="{D2EE5740-2989-41EC-9126-8D1EFE0DEC5E}"/>
          </ac:spMkLst>
        </pc:spChg>
        <pc:spChg chg="mod">
          <ac:chgData name="Siegbert Rudolph" userId="2af4d44886c067cc" providerId="LiveId" clId="{CD8B2DD3-8FBF-447E-AE25-7313E4AF5C93}" dt="2022-07-03T13:18:21.614" v="17" actId="1076"/>
          <ac:spMkLst>
            <pc:docMk/>
            <pc:sldMk cId="3156034214" sldId="626"/>
            <ac:spMk id="3" creationId="{91BBDC8C-78E9-6079-4AC8-DA650698FAF8}"/>
          </ac:spMkLst>
        </pc:spChg>
      </pc:sldChg>
    </pc:docChg>
  </pc:docChgLst>
  <pc:docChgLst>
    <pc:chgData name="Siegbert Rudolph" userId="2af4d44886c067cc" providerId="LiveId" clId="{BB3E9407-8EE8-430F-B5DA-8A16309F8982}"/>
    <pc:docChg chg="custSel modSld">
      <pc:chgData name="Siegbert Rudolph" userId="2af4d44886c067cc" providerId="LiveId" clId="{BB3E9407-8EE8-430F-B5DA-8A16309F8982}" dt="2021-04-30T15:13:31.533" v="47" actId="1076"/>
      <pc:docMkLst>
        <pc:docMk/>
      </pc:docMkLst>
      <pc:sldChg chg="delSp modSp mod">
        <pc:chgData name="Siegbert Rudolph" userId="2af4d44886c067cc" providerId="LiveId" clId="{BB3E9407-8EE8-430F-B5DA-8A16309F8982}" dt="2021-04-30T15:13:31.522" v="29" actId="1076"/>
        <pc:sldMkLst>
          <pc:docMk/>
          <pc:sldMk cId="0" sldId="582"/>
        </pc:sldMkLst>
        <pc:spChg chg="del mod">
          <ac:chgData name="Siegbert Rudolph" userId="2af4d44886c067cc" providerId="LiveId" clId="{BB3E9407-8EE8-430F-B5DA-8A16309F8982}" dt="2021-04-30T15:13:31.516" v="24" actId="478"/>
          <ac:spMkLst>
            <pc:docMk/>
            <pc:sldMk cId="0" sldId="582"/>
            <ac:spMk id="2" creationId="{9F8BC6E0-6E34-40E6-90EB-0C2EAB270C39}"/>
          </ac:spMkLst>
        </pc:spChg>
        <pc:spChg chg="mod">
          <ac:chgData name="Siegbert Rudolph" userId="2af4d44886c067cc" providerId="LiveId" clId="{BB3E9407-8EE8-430F-B5DA-8A16309F8982}" dt="2021-04-30T15:13:31.522" v="29" actId="1076"/>
          <ac:spMkLst>
            <pc:docMk/>
            <pc:sldMk cId="0" sldId="582"/>
            <ac:spMk id="3" creationId="{08BEE6E9-E0AF-4968-B150-3B540749D60B}"/>
          </ac:spMkLst>
        </pc:spChg>
        <pc:spChg chg="del">
          <ac:chgData name="Siegbert Rudolph" userId="2af4d44886c067cc" providerId="LiveId" clId="{BB3E9407-8EE8-430F-B5DA-8A16309F8982}" dt="2020-10-17T13:01:49.158" v="0" actId="478"/>
          <ac:spMkLst>
            <pc:docMk/>
            <pc:sldMk cId="0" sldId="582"/>
            <ac:spMk id="4" creationId="{C8989F22-4A30-4C14-AC3E-AD09E90A9383}"/>
          </ac:spMkLst>
        </pc:spChg>
      </pc:sldChg>
      <pc:sldChg chg="delSp modSp mod">
        <pc:chgData name="Siegbert Rudolph" userId="2af4d44886c067cc" providerId="LiveId" clId="{BB3E9407-8EE8-430F-B5DA-8A16309F8982}" dt="2021-04-30T15:13:31.533" v="47" actId="1076"/>
        <pc:sldMkLst>
          <pc:docMk/>
          <pc:sldMk cId="0" sldId="622"/>
        </pc:sldMkLst>
        <pc:spChg chg="mod">
          <ac:chgData name="Siegbert Rudolph" userId="2af4d44886c067cc" providerId="LiveId" clId="{BB3E9407-8EE8-430F-B5DA-8A16309F8982}" dt="2021-04-30T15:13:31.533" v="47" actId="1076"/>
          <ac:spMkLst>
            <pc:docMk/>
            <pc:sldMk cId="0" sldId="622"/>
            <ac:spMk id="5" creationId="{8D270F78-8C7B-4143-A638-0369D99FB2D9}"/>
          </ac:spMkLst>
        </pc:spChg>
        <pc:spChg chg="del">
          <ac:chgData name="Siegbert Rudolph" userId="2af4d44886c067cc" providerId="LiveId" clId="{BB3E9407-8EE8-430F-B5DA-8A16309F8982}" dt="2020-10-17T13:01:49.173" v="18" actId="478"/>
          <ac:spMkLst>
            <pc:docMk/>
            <pc:sldMk cId="0" sldId="622"/>
            <ac:spMk id="5" creationId="{9139BC20-4EE8-4A06-AD7D-507A3735C76B}"/>
          </ac:spMkLst>
        </pc:spChg>
        <pc:spChg chg="del mod">
          <ac:chgData name="Siegbert Rudolph" userId="2af4d44886c067cc" providerId="LiveId" clId="{BB3E9407-8EE8-430F-B5DA-8A16309F8982}" dt="2021-04-30T15:13:31.530" v="42" actId="478"/>
          <ac:spMkLst>
            <pc:docMk/>
            <pc:sldMk cId="0" sldId="622"/>
            <ac:spMk id="6" creationId="{807A3956-1A4B-4D7A-9800-6324116925F9}"/>
          </ac:spMkLst>
        </pc:spChg>
      </pc:sldChg>
      <pc:sldChg chg="delSp modSp mod">
        <pc:chgData name="Siegbert Rudolph" userId="2af4d44886c067cc" providerId="LiveId" clId="{BB3E9407-8EE8-430F-B5DA-8A16309F8982}" dt="2021-04-30T15:13:31.526" v="35" actId="1076"/>
        <pc:sldMkLst>
          <pc:docMk/>
          <pc:sldMk cId="0" sldId="625"/>
        </pc:sldMkLst>
        <pc:spChg chg="del mod">
          <ac:chgData name="Siegbert Rudolph" userId="2af4d44886c067cc" providerId="LiveId" clId="{BB3E9407-8EE8-430F-B5DA-8A16309F8982}" dt="2021-04-30T15:13:31.522" v="30" actId="478"/>
          <ac:spMkLst>
            <pc:docMk/>
            <pc:sldMk cId="0" sldId="625"/>
            <ac:spMk id="2" creationId="{8A374EB0-FC19-4E32-9F73-B1948AB2662E}"/>
          </ac:spMkLst>
        </pc:spChg>
        <pc:spChg chg="del">
          <ac:chgData name="Siegbert Rudolph" userId="2af4d44886c067cc" providerId="LiveId" clId="{BB3E9407-8EE8-430F-B5DA-8A16309F8982}" dt="2020-10-17T13:01:49.164" v="6" actId="478"/>
          <ac:spMkLst>
            <pc:docMk/>
            <pc:sldMk cId="0" sldId="625"/>
            <ac:spMk id="3" creationId="{1A4213A8-1BDE-4DE5-B5BB-B1AFC12E8F9E}"/>
          </ac:spMkLst>
        </pc:spChg>
        <pc:spChg chg="mod">
          <ac:chgData name="Siegbert Rudolph" userId="2af4d44886c067cc" providerId="LiveId" clId="{BB3E9407-8EE8-430F-B5DA-8A16309F8982}" dt="2021-04-30T15:13:31.526" v="35" actId="1076"/>
          <ac:spMkLst>
            <pc:docMk/>
            <pc:sldMk cId="0" sldId="625"/>
            <ac:spMk id="3" creationId="{D18DE7A6-8BF8-476C-852E-5A5E6AD027E1}"/>
          </ac:spMkLst>
        </pc:spChg>
      </pc:sldChg>
      <pc:sldChg chg="delSp modSp mod">
        <pc:chgData name="Siegbert Rudolph" userId="2af4d44886c067cc" providerId="LiveId" clId="{BB3E9407-8EE8-430F-B5DA-8A16309F8982}" dt="2021-04-30T15:13:31.530" v="41" actId="1076"/>
        <pc:sldMkLst>
          <pc:docMk/>
          <pc:sldMk cId="3156034214" sldId="626"/>
        </pc:sldMkLst>
        <pc:spChg chg="del mod">
          <ac:chgData name="Siegbert Rudolph" userId="2af4d44886c067cc" providerId="LiveId" clId="{BB3E9407-8EE8-430F-B5DA-8A16309F8982}" dt="2021-04-30T15:13:31.526" v="36" actId="478"/>
          <ac:spMkLst>
            <pc:docMk/>
            <pc:sldMk cId="3156034214" sldId="626"/>
            <ac:spMk id="2" creationId="{63B8166C-9825-47F2-8DE6-4098D8B57BE6}"/>
          </ac:spMkLst>
        </pc:spChg>
        <pc:spChg chg="mod">
          <ac:chgData name="Siegbert Rudolph" userId="2af4d44886c067cc" providerId="LiveId" clId="{BB3E9407-8EE8-430F-B5DA-8A16309F8982}" dt="2021-04-30T15:13:31.530" v="41" actId="1076"/>
          <ac:spMkLst>
            <pc:docMk/>
            <pc:sldMk cId="3156034214" sldId="626"/>
            <ac:spMk id="3" creationId="{18C1BF8C-A169-4955-9153-17A68D9E18E9}"/>
          </ac:spMkLst>
        </pc:spChg>
        <pc:spChg chg="del">
          <ac:chgData name="Siegbert Rudolph" userId="2af4d44886c067cc" providerId="LiveId" clId="{BB3E9407-8EE8-430F-B5DA-8A16309F8982}" dt="2020-10-17T13:01:49.168" v="12" actId="478"/>
          <ac:spMkLst>
            <pc:docMk/>
            <pc:sldMk cId="3156034214" sldId="626"/>
            <ac:spMk id="3" creationId="{8DA0AC58-CB3B-40C5-9AE9-2F56CEFBF50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 smtClean="0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von: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 smtClean="0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feld 4"/>
          <p:cNvSpPr txBox="1">
            <a:spLocks noChangeArrowheads="1"/>
          </p:cNvSpPr>
          <p:nvPr/>
        </p:nvSpPr>
        <p:spPr bwMode="auto">
          <a:xfrm>
            <a:off x="606846" y="1844675"/>
            <a:ext cx="155850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Übungsart: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Titel: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de-DE" altLang="de-DE" sz="2000" b="1" dirty="0">
              <a:latin typeface="Trebuchet MS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Textquelle: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Leseübung:</a:t>
            </a:r>
          </a:p>
        </p:txBody>
      </p:sp>
      <p:sp>
        <p:nvSpPr>
          <p:cNvPr id="18435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0" name="Textfeld 9"/>
          <p:cNvSpPr txBox="1">
            <a:spLocks noChangeArrowheads="1"/>
          </p:cNvSpPr>
          <p:nvPr/>
        </p:nvSpPr>
        <p:spPr bwMode="auto">
          <a:xfrm>
            <a:off x="826437" y="4436685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pic>
        <p:nvPicPr>
          <p:cNvPr id="18444" name="shpAniSpeed" descr="Zeichenweise,0.3,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150" y="133350"/>
            <a:ext cx="317500" cy="35587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Interaktive Schaltfläche: Anpassen 13">
            <a:hlinkClick r:id="" action="ppaction://macro?name=Speed_Click" highlightClick="1"/>
          </p:cNvPr>
          <p:cNvSpPr/>
          <p:nvPr/>
        </p:nvSpPr>
        <p:spPr bwMode="auto">
          <a:xfrm>
            <a:off x="8693150" y="138113"/>
            <a:ext cx="317500" cy="3556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18443" name="Foliennummernplatzhalter 2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A18772-9660-44D9-BE82-64BAECE7E02F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de-DE" altLang="de-DE" sz="800" dirty="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6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26084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Da stimmt was nicht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Titanic</a:t>
            </a:r>
          </a:p>
        </p:txBody>
      </p:sp>
      <p:sp>
        <p:nvSpPr>
          <p:cNvPr id="17" name="Textfeld 12"/>
          <p:cNvSpPr txBox="1">
            <a:spLocks noChangeArrowheads="1"/>
          </p:cNvSpPr>
          <p:nvPr/>
        </p:nvSpPr>
        <p:spPr bwMode="auto">
          <a:xfrm>
            <a:off x="2232025" y="2779870"/>
            <a:ext cx="33863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Hallo Welt – Domino Verlag</a:t>
            </a:r>
          </a:p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26C2E51-20FF-D06C-093E-24C19B4B4D16}"/>
              </a:ext>
            </a:extLst>
          </p:cNvPr>
          <p:cNvSpPr txBox="1"/>
          <p:nvPr/>
        </p:nvSpPr>
        <p:spPr>
          <a:xfrm>
            <a:off x="190500" y="6724134"/>
            <a:ext cx="456246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Titanic.pptx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86525" y="156765"/>
            <a:ext cx="323595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Sätze lesen – ohne Fehler</a:t>
            </a:r>
            <a:endParaRPr lang="de-DE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276225" y="11080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4" name="Ellipse 13"/>
          <p:cNvSpPr/>
          <p:nvPr/>
        </p:nvSpPr>
        <p:spPr>
          <a:xfrm>
            <a:off x="276225" y="162880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5" name="Ellipse 14"/>
          <p:cNvSpPr/>
          <p:nvPr/>
        </p:nvSpPr>
        <p:spPr>
          <a:xfrm>
            <a:off x="276225" y="2420888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276225" y="321297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7" name="Ellipse 16"/>
          <p:cNvSpPr/>
          <p:nvPr/>
        </p:nvSpPr>
        <p:spPr>
          <a:xfrm>
            <a:off x="276225" y="371703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8" name="Ellipse 17"/>
          <p:cNvSpPr/>
          <p:nvPr/>
        </p:nvSpPr>
        <p:spPr>
          <a:xfrm>
            <a:off x="276225" y="422064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9" name="Ellipse 18"/>
          <p:cNvSpPr/>
          <p:nvPr/>
        </p:nvSpPr>
        <p:spPr>
          <a:xfrm>
            <a:off x="276225" y="501317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276225" y="546928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6" name="Textfeld 25"/>
          <p:cNvSpPr txBox="1">
            <a:spLocks noChangeArrowheads="1"/>
          </p:cNvSpPr>
          <p:nvPr/>
        </p:nvSpPr>
        <p:spPr bwMode="auto">
          <a:xfrm>
            <a:off x="412750" y="989013"/>
            <a:ext cx="27148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i="1" dirty="0">
                <a:latin typeface="Trebuchet MS" panose="020B0603020202020204" pitchFamily="34" charset="0"/>
              </a:rPr>
              <a:t>Rückkehr der Titanic</a:t>
            </a:r>
          </a:p>
        </p:txBody>
      </p:sp>
      <p:sp>
        <p:nvSpPr>
          <p:cNvPr id="27" name="Textfeld 26"/>
          <p:cNvSpPr txBox="1">
            <a:spLocks noChangeArrowheads="1"/>
          </p:cNvSpPr>
          <p:nvPr/>
        </p:nvSpPr>
        <p:spPr bwMode="auto">
          <a:xfrm>
            <a:off x="423863" y="1482179"/>
            <a:ext cx="60342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Das wohl bekannteste Schiff der Welt, die Titanic,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wird bald eine Nachfolgerin bekommen. </a:t>
            </a:r>
          </a:p>
        </p:txBody>
      </p:sp>
      <p:sp>
        <p:nvSpPr>
          <p:cNvPr id="28" name="Textfeld 27"/>
          <p:cNvSpPr txBox="1">
            <a:spLocks noChangeArrowheads="1"/>
          </p:cNvSpPr>
          <p:nvPr/>
        </p:nvSpPr>
        <p:spPr bwMode="auto">
          <a:xfrm>
            <a:off x="423863" y="2283121"/>
            <a:ext cx="80794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Der Luxusdampfer war vor über 100 Jahren auf seiner Jungfernfahrt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mit einem Eisberg zusammengestoßen und untergegangen. </a:t>
            </a:r>
          </a:p>
        </p:txBody>
      </p:sp>
      <p:sp>
        <p:nvSpPr>
          <p:cNvPr id="29" name="Textfeld 28"/>
          <p:cNvSpPr txBox="1">
            <a:spLocks noChangeArrowheads="1"/>
          </p:cNvSpPr>
          <p:nvPr/>
        </p:nvSpPr>
        <p:spPr bwMode="auto">
          <a:xfrm>
            <a:off x="423863" y="3084063"/>
            <a:ext cx="57246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Über 1500 Menschen kamen damals ums Leben! </a:t>
            </a:r>
          </a:p>
        </p:txBody>
      </p:sp>
      <p:sp>
        <p:nvSpPr>
          <p:cNvPr id="30" name="Textfeld 29"/>
          <p:cNvSpPr txBox="1">
            <a:spLocks noChangeArrowheads="1"/>
          </p:cNvSpPr>
          <p:nvPr/>
        </p:nvSpPr>
        <p:spPr bwMode="auto">
          <a:xfrm>
            <a:off x="423863" y="3577229"/>
            <a:ext cx="752641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Geschichte wurde schon oft in Büchern und Filmen erzählt. </a:t>
            </a:r>
          </a:p>
        </p:txBody>
      </p:sp>
      <p:sp>
        <p:nvSpPr>
          <p:cNvPr id="31" name="Textfeld 30"/>
          <p:cNvSpPr txBox="1">
            <a:spLocks noChangeArrowheads="1"/>
          </p:cNvSpPr>
          <p:nvPr/>
        </p:nvSpPr>
        <p:spPr bwMode="auto">
          <a:xfrm>
            <a:off x="423863" y="4070395"/>
            <a:ext cx="654480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Jetzt will der schwerreiche Australier Clive Palmer das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komplette Schiff in einer Werft nachbauen lassen. </a:t>
            </a:r>
          </a:p>
        </p:txBody>
      </p:sp>
      <p:sp>
        <p:nvSpPr>
          <p:cNvPr id="32" name="Textfeld 31"/>
          <p:cNvSpPr txBox="1">
            <a:spLocks noChangeArrowheads="1"/>
          </p:cNvSpPr>
          <p:nvPr/>
        </p:nvSpPr>
        <p:spPr bwMode="auto">
          <a:xfrm>
            <a:off x="423863" y="4871337"/>
            <a:ext cx="59336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„Titanic Zwei" soll schon bald in See stechen. </a:t>
            </a:r>
          </a:p>
        </p:txBody>
      </p:sp>
      <p:sp>
        <p:nvSpPr>
          <p:cNvPr id="33" name="Textfeld 32"/>
          <p:cNvSpPr txBox="1">
            <a:spLocks noChangeArrowheads="1"/>
          </p:cNvSpPr>
          <p:nvPr/>
        </p:nvSpPr>
        <p:spPr bwMode="auto">
          <a:xfrm>
            <a:off x="423863" y="5364505"/>
            <a:ext cx="78003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Im Gegensatz zu ihrer Vorgängerin wird sie aber moderne Technik </a:t>
            </a:r>
          </a:p>
          <a:p>
            <a:r>
              <a:rPr lang="de-DE" sz="2000" dirty="0">
                <a:latin typeface="Trebuchet MS" panose="020B0603020202020204" pitchFamily="34" charset="0"/>
              </a:rPr>
              <a:t>und ausreichend Rettungsboote an Bord haben.</a:t>
            </a:r>
          </a:p>
        </p:txBody>
      </p:sp>
      <p:sp>
        <p:nvSpPr>
          <p:cNvPr id="40" name="Ellipse 39"/>
          <p:cNvSpPr/>
          <p:nvPr/>
        </p:nvSpPr>
        <p:spPr>
          <a:xfrm>
            <a:off x="277813" y="11080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1" name="Ellipse 40"/>
          <p:cNvSpPr/>
          <p:nvPr/>
        </p:nvSpPr>
        <p:spPr>
          <a:xfrm>
            <a:off x="277813" y="1628800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2" name="Ellipse 41"/>
          <p:cNvSpPr/>
          <p:nvPr/>
        </p:nvSpPr>
        <p:spPr>
          <a:xfrm>
            <a:off x="277813" y="2420888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3" name="Ellipse 42"/>
          <p:cNvSpPr/>
          <p:nvPr/>
        </p:nvSpPr>
        <p:spPr>
          <a:xfrm>
            <a:off x="277813" y="3212976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4" name="Ellipse 43"/>
          <p:cNvSpPr/>
          <p:nvPr/>
        </p:nvSpPr>
        <p:spPr>
          <a:xfrm>
            <a:off x="277813" y="3717032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5" name="Ellipse 44"/>
          <p:cNvSpPr/>
          <p:nvPr/>
        </p:nvSpPr>
        <p:spPr>
          <a:xfrm>
            <a:off x="277813" y="4220642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6" name="Ellipse 45"/>
          <p:cNvSpPr/>
          <p:nvPr/>
        </p:nvSpPr>
        <p:spPr>
          <a:xfrm>
            <a:off x="277813" y="501317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7" name="Ellipse 46"/>
          <p:cNvSpPr/>
          <p:nvPr/>
        </p:nvSpPr>
        <p:spPr>
          <a:xfrm>
            <a:off x="277813" y="5469280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7" name="Foliennummernplatzhalt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4B40CC-08A1-4661-840C-14994E06FECC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12FC5CF6-8386-4509-B128-8A4B6723F61D}"/>
              </a:ext>
            </a:extLst>
          </p:cNvPr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979E8DD2-0686-44F8-BD83-3726ECD60B51}"/>
              </a:ext>
            </a:extLst>
          </p:cNvPr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36" name="Rechteck 35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18733CD-F007-4620-B8EB-8CDBD35CE0B0}"/>
              </a:ext>
            </a:extLst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38" name="Rechteck 37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06A440D1-E73A-4AAC-967E-2E978BA27249}"/>
              </a:ext>
            </a:extLst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0CC4BD1-FE9D-C749-E405-BC26A0965C22}"/>
              </a:ext>
            </a:extLst>
          </p:cNvPr>
          <p:cNvSpPr txBox="1"/>
          <p:nvPr/>
        </p:nvSpPr>
        <p:spPr>
          <a:xfrm>
            <a:off x="190500" y="6724134"/>
            <a:ext cx="456246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Titanic.pptx - Seite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feld 99" descr="SILBELAST/FIRST"/>
          <p:cNvSpPr txBox="1"/>
          <p:nvPr/>
        </p:nvSpPr>
        <p:spPr>
          <a:xfrm>
            <a:off x="184210" y="1076538"/>
            <a:ext cx="8424936" cy="501675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Das wohl bekannteste Schiff der Welt, die Titanic,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wird bald eine </a:t>
            </a:r>
            <a:r>
              <a:rPr lang="de-DE" sz="2000" dirty="0" err="1">
                <a:latin typeface="Trebuchet MS"/>
              </a:rPr>
              <a:t>Nachflogerin</a:t>
            </a:r>
            <a:r>
              <a:rPr lang="de-DE" sz="2000" dirty="0">
                <a:latin typeface="Trebuchet MS"/>
              </a:rPr>
              <a:t> bekommen.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Der </a:t>
            </a:r>
            <a:r>
              <a:rPr lang="de-DE" sz="2000" dirty="0" err="1">
                <a:latin typeface="Trebuchet MS"/>
              </a:rPr>
              <a:t>Luxusdamfper</a:t>
            </a:r>
            <a:r>
              <a:rPr lang="de-DE" sz="2000" dirty="0">
                <a:latin typeface="Trebuchet MS"/>
              </a:rPr>
              <a:t> war vor über 100 </a:t>
            </a:r>
            <a:r>
              <a:rPr lang="de-DE" sz="2000" dirty="0" err="1">
                <a:latin typeface="Trebuchet MS"/>
              </a:rPr>
              <a:t>Jahrer</a:t>
            </a:r>
            <a:r>
              <a:rPr lang="de-DE" sz="2000" dirty="0">
                <a:latin typeface="Trebuchet MS"/>
              </a:rPr>
              <a:t> auf seiner Jungfernfahrt 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mit einem </a:t>
            </a:r>
            <a:r>
              <a:rPr lang="de-DE" sz="2000" dirty="0" err="1">
                <a:latin typeface="Trebuchet MS"/>
              </a:rPr>
              <a:t>Eisbreg</a:t>
            </a:r>
            <a:r>
              <a:rPr lang="de-DE" sz="2000" dirty="0">
                <a:latin typeface="Trebuchet MS"/>
              </a:rPr>
              <a:t> zusammengestoßen und untergefangen.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Über 1500 Menschen kamen </a:t>
            </a:r>
            <a:r>
              <a:rPr lang="de-DE" sz="2000" dirty="0" err="1">
                <a:latin typeface="Trebuchet MS"/>
              </a:rPr>
              <a:t>damlas</a:t>
            </a:r>
            <a:r>
              <a:rPr lang="de-DE" sz="2000" dirty="0">
                <a:latin typeface="Trebuchet MS"/>
              </a:rPr>
              <a:t> ums Leben!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Die Geschichte wurde schon oft in </a:t>
            </a:r>
            <a:r>
              <a:rPr lang="de-DE" sz="2000" dirty="0" err="1">
                <a:latin typeface="Trebuchet MS"/>
              </a:rPr>
              <a:t>Buchern</a:t>
            </a:r>
            <a:r>
              <a:rPr lang="de-DE" sz="2000" dirty="0">
                <a:latin typeface="Trebuchet MS"/>
              </a:rPr>
              <a:t> und </a:t>
            </a:r>
            <a:r>
              <a:rPr lang="de-DE" sz="2000" dirty="0" err="1">
                <a:latin typeface="Trebuchet MS"/>
              </a:rPr>
              <a:t>Fimlen</a:t>
            </a:r>
            <a:r>
              <a:rPr lang="de-DE" sz="2000" dirty="0">
                <a:latin typeface="Trebuchet MS"/>
              </a:rPr>
              <a:t> erzählt.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Jetzt will der schwerreiche Australier Clive Palmer das komplette Schiff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in einer Werft nachbrauen lassen.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Die „Titanic zwei“ soll schon blad in See stechen.</a:t>
            </a: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Im Gegensatz zu ihrer </a:t>
            </a:r>
            <a:r>
              <a:rPr lang="de-DE" sz="2000" dirty="0" err="1">
                <a:latin typeface="Trebuchet MS"/>
              </a:rPr>
              <a:t>Vorgangerin</a:t>
            </a:r>
            <a:r>
              <a:rPr lang="de-DE" sz="2000" dirty="0">
                <a:latin typeface="Trebuchet MS"/>
              </a:rPr>
              <a:t> wird sie aber </a:t>
            </a:r>
            <a:r>
              <a:rPr lang="de-DE" sz="2000" dirty="0" err="1">
                <a:latin typeface="Trebuchet MS"/>
              </a:rPr>
              <a:t>modene</a:t>
            </a:r>
            <a:endParaRPr lang="de-DE" sz="2000" dirty="0">
              <a:latin typeface="Trebuchet MS"/>
            </a:endParaRPr>
          </a:p>
          <a:p>
            <a:pPr>
              <a:spcBef>
                <a:spcPts val="1200"/>
              </a:spcBef>
            </a:pPr>
            <a:r>
              <a:rPr lang="de-DE" sz="2000" dirty="0">
                <a:latin typeface="Trebuchet MS"/>
              </a:rPr>
              <a:t>Technik und ausreichend Rettungsbrote an Bord haben.</a:t>
            </a:r>
          </a:p>
        </p:txBody>
      </p:sp>
      <p:sp>
        <p:nvSpPr>
          <p:cNvPr id="22530" name="Textfeld 4"/>
          <p:cNvSpPr txBox="1">
            <a:spLocks noChangeArrowheads="1"/>
          </p:cNvSpPr>
          <p:nvPr/>
        </p:nvSpPr>
        <p:spPr bwMode="auto">
          <a:xfrm>
            <a:off x="184210" y="176143"/>
            <a:ext cx="4176143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Klick </a:t>
            </a:r>
            <a:r>
              <a:rPr lang="de-DE" sz="2000" b="1" dirty="0">
                <a:solidFill>
                  <a:srgbClr val="FF0000"/>
                </a:solidFill>
                <a:latin typeface="Trebuchet MS" panose="020B0603020202020204" pitchFamily="34" charset="0"/>
              </a:rPr>
              <a:t>in der richtigen Reihenfolge</a:t>
            </a:r>
          </a:p>
          <a:p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</a:rPr>
              <a:t>ganz genau auf die Fehler!</a:t>
            </a: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12" name="Foliennummernplatzhalter 2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4B40CC-08A1-4661-840C-14994E06FECC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DC3189D-276B-6790-B54F-CBF7CF1E6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9587" y="5864924"/>
            <a:ext cx="1456909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83C600B-BE9B-D903-50F5-893476A54C7B}"/>
              </a:ext>
            </a:extLst>
          </p:cNvPr>
          <p:cNvSpPr/>
          <p:nvPr/>
        </p:nvSpPr>
        <p:spPr>
          <a:xfrm>
            <a:off x="190500" y="1124744"/>
            <a:ext cx="8418645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9" name="Rechteck 258">
            <a:extLst>
              <a:ext uri="{FF2B5EF4-FFF2-40B4-BE49-F238E27FC236}">
                <a16:creationId xmlns:a16="http://schemas.microsoft.com/office/drawing/2014/main" id="{1A1C3FD6-34D1-47D1-A551-63D31F149C10}"/>
              </a:ext>
            </a:extLst>
          </p:cNvPr>
          <p:cNvSpPr/>
          <p:nvPr/>
        </p:nvSpPr>
        <p:spPr>
          <a:xfrm>
            <a:off x="2434494" y="1543193"/>
            <a:ext cx="47961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1" name="Textfeld 260">
            <a:extLst>
              <a:ext uri="{FF2B5EF4-FFF2-40B4-BE49-F238E27FC236}">
                <a16:creationId xmlns:a16="http://schemas.microsoft.com/office/drawing/2014/main" id="{944BFCE4-CF6A-450C-A74B-42FE9011E278}"/>
              </a:ext>
            </a:extLst>
          </p:cNvPr>
          <p:cNvSpPr txBox="1"/>
          <p:nvPr/>
        </p:nvSpPr>
        <p:spPr>
          <a:xfrm>
            <a:off x="1969642" y="1527951"/>
            <a:ext cx="148309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Nachfolgerin</a:t>
            </a:r>
          </a:p>
        </p:txBody>
      </p:sp>
      <p:sp>
        <p:nvSpPr>
          <p:cNvPr id="262" name="Rechteck 261">
            <a:extLst>
              <a:ext uri="{FF2B5EF4-FFF2-40B4-BE49-F238E27FC236}">
                <a16:creationId xmlns:a16="http://schemas.microsoft.com/office/drawing/2014/main" id="{7A23D2A3-899C-4CA6-9D60-081A4428BDED}"/>
              </a:ext>
            </a:extLst>
          </p:cNvPr>
          <p:cNvSpPr/>
          <p:nvPr/>
        </p:nvSpPr>
        <p:spPr>
          <a:xfrm>
            <a:off x="1798857" y="2047249"/>
            <a:ext cx="3771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4" name="Textfeld 263">
            <a:extLst>
              <a:ext uri="{FF2B5EF4-FFF2-40B4-BE49-F238E27FC236}">
                <a16:creationId xmlns:a16="http://schemas.microsoft.com/office/drawing/2014/main" id="{A4D98385-558A-44F5-8445-94C256A1B0B3}"/>
              </a:ext>
            </a:extLst>
          </p:cNvPr>
          <p:cNvSpPr txBox="1"/>
          <p:nvPr/>
        </p:nvSpPr>
        <p:spPr>
          <a:xfrm>
            <a:off x="737124" y="1996969"/>
            <a:ext cx="163859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Luxusdampfer</a:t>
            </a:r>
          </a:p>
        </p:txBody>
      </p:sp>
      <p:sp>
        <p:nvSpPr>
          <p:cNvPr id="265" name="Rechteck 264">
            <a:extLst>
              <a:ext uri="{FF2B5EF4-FFF2-40B4-BE49-F238E27FC236}">
                <a16:creationId xmlns:a16="http://schemas.microsoft.com/office/drawing/2014/main" id="{0C0A0FB5-F5C6-42F8-9FBD-6B7231FB2C75}"/>
              </a:ext>
            </a:extLst>
          </p:cNvPr>
          <p:cNvSpPr/>
          <p:nvPr/>
        </p:nvSpPr>
        <p:spPr>
          <a:xfrm>
            <a:off x="4965428" y="2014216"/>
            <a:ext cx="24917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7" name="Textfeld 266">
            <a:extLst>
              <a:ext uri="{FF2B5EF4-FFF2-40B4-BE49-F238E27FC236}">
                <a16:creationId xmlns:a16="http://schemas.microsoft.com/office/drawing/2014/main" id="{C616C3F9-B1C4-482A-880B-AEF7E59F5793}"/>
              </a:ext>
            </a:extLst>
          </p:cNvPr>
          <p:cNvSpPr txBox="1"/>
          <p:nvPr/>
        </p:nvSpPr>
        <p:spPr>
          <a:xfrm>
            <a:off x="4344875" y="1993156"/>
            <a:ext cx="88197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Jahren</a:t>
            </a:r>
          </a:p>
        </p:txBody>
      </p:sp>
      <p:sp>
        <p:nvSpPr>
          <p:cNvPr id="268" name="Rechteck 267">
            <a:extLst>
              <a:ext uri="{FF2B5EF4-FFF2-40B4-BE49-F238E27FC236}">
                <a16:creationId xmlns:a16="http://schemas.microsoft.com/office/drawing/2014/main" id="{A7888172-EE96-4938-BD16-2816FAB93346}"/>
              </a:ext>
            </a:extLst>
          </p:cNvPr>
          <p:cNvSpPr/>
          <p:nvPr/>
        </p:nvSpPr>
        <p:spPr>
          <a:xfrm>
            <a:off x="1924605" y="2440439"/>
            <a:ext cx="39772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0" name="Textfeld 269">
            <a:extLst>
              <a:ext uri="{FF2B5EF4-FFF2-40B4-BE49-F238E27FC236}">
                <a16:creationId xmlns:a16="http://schemas.microsoft.com/office/drawing/2014/main" id="{4569E7A1-1917-4655-867E-2BCABD6E64F8}"/>
              </a:ext>
            </a:extLst>
          </p:cNvPr>
          <p:cNvSpPr txBox="1"/>
          <p:nvPr/>
        </p:nvSpPr>
        <p:spPr>
          <a:xfrm>
            <a:off x="1455269" y="2448382"/>
            <a:ext cx="92044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Eisberg</a:t>
            </a:r>
          </a:p>
        </p:txBody>
      </p:sp>
      <p:sp>
        <p:nvSpPr>
          <p:cNvPr id="271" name="Rechteck 270">
            <a:extLst>
              <a:ext uri="{FF2B5EF4-FFF2-40B4-BE49-F238E27FC236}">
                <a16:creationId xmlns:a16="http://schemas.microsoft.com/office/drawing/2014/main" id="{BE5D31D9-5611-406B-AD3A-0FDD1349B9CD}"/>
              </a:ext>
            </a:extLst>
          </p:cNvPr>
          <p:cNvSpPr/>
          <p:nvPr/>
        </p:nvSpPr>
        <p:spPr>
          <a:xfrm>
            <a:off x="5940152" y="2455851"/>
            <a:ext cx="29341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3" name="Textfeld 272">
            <a:extLst>
              <a:ext uri="{FF2B5EF4-FFF2-40B4-BE49-F238E27FC236}">
                <a16:creationId xmlns:a16="http://schemas.microsoft.com/office/drawing/2014/main" id="{035A8EAD-6F39-4016-8FBF-736E8E4D0780}"/>
              </a:ext>
            </a:extLst>
          </p:cNvPr>
          <p:cNvSpPr txBox="1"/>
          <p:nvPr/>
        </p:nvSpPr>
        <p:spPr>
          <a:xfrm>
            <a:off x="5116283" y="2437964"/>
            <a:ext cx="1988045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untergegangen.   </a:t>
            </a:r>
          </a:p>
        </p:txBody>
      </p:sp>
      <p:sp>
        <p:nvSpPr>
          <p:cNvPr id="274" name="Rechteck 273">
            <a:extLst>
              <a:ext uri="{FF2B5EF4-FFF2-40B4-BE49-F238E27FC236}">
                <a16:creationId xmlns:a16="http://schemas.microsoft.com/office/drawing/2014/main" id="{42BED9E5-4A7A-434E-99CE-1A89C14FD1D3}"/>
              </a:ext>
            </a:extLst>
          </p:cNvPr>
          <p:cNvSpPr/>
          <p:nvPr/>
        </p:nvSpPr>
        <p:spPr>
          <a:xfrm>
            <a:off x="3923928" y="2950320"/>
            <a:ext cx="3351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6" name="Textfeld 275">
            <a:extLst>
              <a:ext uri="{FF2B5EF4-FFF2-40B4-BE49-F238E27FC236}">
                <a16:creationId xmlns:a16="http://schemas.microsoft.com/office/drawing/2014/main" id="{C7448DA6-BC62-47A7-8925-32E7828D057A}"/>
              </a:ext>
            </a:extLst>
          </p:cNvPr>
          <p:cNvSpPr txBox="1"/>
          <p:nvPr/>
        </p:nvSpPr>
        <p:spPr>
          <a:xfrm>
            <a:off x="3452740" y="2909774"/>
            <a:ext cx="92044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damals</a:t>
            </a:r>
          </a:p>
        </p:txBody>
      </p:sp>
      <p:sp>
        <p:nvSpPr>
          <p:cNvPr id="277" name="Rechteck 276">
            <a:extLst>
              <a:ext uri="{FF2B5EF4-FFF2-40B4-BE49-F238E27FC236}">
                <a16:creationId xmlns:a16="http://schemas.microsoft.com/office/drawing/2014/main" id="{98867206-20FB-4DF0-B48A-141D0C478799}"/>
              </a:ext>
            </a:extLst>
          </p:cNvPr>
          <p:cNvSpPr/>
          <p:nvPr/>
        </p:nvSpPr>
        <p:spPr>
          <a:xfrm>
            <a:off x="4283968" y="3391955"/>
            <a:ext cx="41777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9" name="Textfeld 278">
            <a:extLst>
              <a:ext uri="{FF2B5EF4-FFF2-40B4-BE49-F238E27FC236}">
                <a16:creationId xmlns:a16="http://schemas.microsoft.com/office/drawing/2014/main" id="{9DF78691-5C4A-46EB-A49B-E0BA1A3B43D3}"/>
              </a:ext>
            </a:extLst>
          </p:cNvPr>
          <p:cNvSpPr txBox="1"/>
          <p:nvPr/>
        </p:nvSpPr>
        <p:spPr>
          <a:xfrm>
            <a:off x="4213932" y="3367258"/>
            <a:ext cx="1024639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Büchern</a:t>
            </a:r>
          </a:p>
        </p:txBody>
      </p:sp>
      <p:sp>
        <p:nvSpPr>
          <p:cNvPr id="280" name="Rechteck 279">
            <a:extLst>
              <a:ext uri="{FF2B5EF4-FFF2-40B4-BE49-F238E27FC236}">
                <a16:creationId xmlns:a16="http://schemas.microsoft.com/office/drawing/2014/main" id="{C3B3B71C-8C08-45D7-BA39-8E3B6EE8841B}"/>
              </a:ext>
            </a:extLst>
          </p:cNvPr>
          <p:cNvSpPr/>
          <p:nvPr/>
        </p:nvSpPr>
        <p:spPr>
          <a:xfrm>
            <a:off x="5815221" y="3391955"/>
            <a:ext cx="543277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2" name="Textfeld 281">
            <a:extLst>
              <a:ext uri="{FF2B5EF4-FFF2-40B4-BE49-F238E27FC236}">
                <a16:creationId xmlns:a16="http://schemas.microsoft.com/office/drawing/2014/main" id="{A84F13B7-2F8B-427D-8797-D7C88B268300}"/>
              </a:ext>
            </a:extLst>
          </p:cNvPr>
          <p:cNvSpPr txBox="1"/>
          <p:nvPr/>
        </p:nvSpPr>
        <p:spPr>
          <a:xfrm>
            <a:off x="5639544" y="3367258"/>
            <a:ext cx="94152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Filmen</a:t>
            </a:r>
          </a:p>
        </p:txBody>
      </p:sp>
      <p:sp>
        <p:nvSpPr>
          <p:cNvPr id="283" name="Rechteck 282">
            <a:extLst>
              <a:ext uri="{FF2B5EF4-FFF2-40B4-BE49-F238E27FC236}">
                <a16:creationId xmlns:a16="http://schemas.microsoft.com/office/drawing/2014/main" id="{37BFA4CF-05D5-462C-B445-BE72A1146B59}"/>
              </a:ext>
            </a:extLst>
          </p:cNvPr>
          <p:cNvSpPr/>
          <p:nvPr/>
        </p:nvSpPr>
        <p:spPr>
          <a:xfrm>
            <a:off x="2500162" y="4328059"/>
            <a:ext cx="326118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4" name="Textfeld 283">
            <a:extLst>
              <a:ext uri="{FF2B5EF4-FFF2-40B4-BE49-F238E27FC236}">
                <a16:creationId xmlns:a16="http://schemas.microsoft.com/office/drawing/2014/main" id="{4532816E-2ACA-425E-875B-517EF9A220B6}"/>
              </a:ext>
            </a:extLst>
          </p:cNvPr>
          <p:cNvSpPr txBox="1"/>
          <p:nvPr/>
        </p:nvSpPr>
        <p:spPr>
          <a:xfrm>
            <a:off x="1938937" y="4270839"/>
            <a:ext cx="133311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nachbauen  </a:t>
            </a:r>
          </a:p>
        </p:txBody>
      </p:sp>
      <p:sp>
        <p:nvSpPr>
          <p:cNvPr id="285" name="Rechteck 284">
            <a:extLst>
              <a:ext uri="{FF2B5EF4-FFF2-40B4-BE49-F238E27FC236}">
                <a16:creationId xmlns:a16="http://schemas.microsoft.com/office/drawing/2014/main" id="{EA31C3E6-665E-4F19-A1D9-7339A39B8226}"/>
              </a:ext>
            </a:extLst>
          </p:cNvPr>
          <p:cNvSpPr/>
          <p:nvPr/>
        </p:nvSpPr>
        <p:spPr>
          <a:xfrm>
            <a:off x="3683528" y="4735411"/>
            <a:ext cx="384416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6" name="Textfeld 285">
            <a:extLst>
              <a:ext uri="{FF2B5EF4-FFF2-40B4-BE49-F238E27FC236}">
                <a16:creationId xmlns:a16="http://schemas.microsoft.com/office/drawing/2014/main" id="{97C0A349-47CD-4D23-8376-6E8FF71EE52A}"/>
              </a:ext>
            </a:extLst>
          </p:cNvPr>
          <p:cNvSpPr txBox="1"/>
          <p:nvPr/>
        </p:nvSpPr>
        <p:spPr>
          <a:xfrm>
            <a:off x="3576203" y="4733751"/>
            <a:ext cx="62869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bald</a:t>
            </a:r>
          </a:p>
        </p:txBody>
      </p:sp>
      <p:sp>
        <p:nvSpPr>
          <p:cNvPr id="287" name="Rechteck 286">
            <a:extLst>
              <a:ext uri="{FF2B5EF4-FFF2-40B4-BE49-F238E27FC236}">
                <a16:creationId xmlns:a16="http://schemas.microsoft.com/office/drawing/2014/main" id="{3C2BFCA7-797F-413E-9907-A54D69F85FAD}"/>
              </a:ext>
            </a:extLst>
          </p:cNvPr>
          <p:cNvSpPr/>
          <p:nvPr/>
        </p:nvSpPr>
        <p:spPr>
          <a:xfrm>
            <a:off x="3203848" y="5234414"/>
            <a:ext cx="34515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8" name="Textfeld 287">
            <a:extLst>
              <a:ext uri="{FF2B5EF4-FFF2-40B4-BE49-F238E27FC236}">
                <a16:creationId xmlns:a16="http://schemas.microsoft.com/office/drawing/2014/main" id="{0E77FE59-E4AA-4962-BF31-DD106E28862F}"/>
              </a:ext>
            </a:extLst>
          </p:cNvPr>
          <p:cNvSpPr txBox="1"/>
          <p:nvPr/>
        </p:nvSpPr>
        <p:spPr>
          <a:xfrm>
            <a:off x="2807274" y="5194115"/>
            <a:ext cx="139762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Vorgängerin</a:t>
            </a:r>
          </a:p>
        </p:txBody>
      </p:sp>
      <p:sp>
        <p:nvSpPr>
          <p:cNvPr id="289" name="Rechteck 288">
            <a:extLst>
              <a:ext uri="{FF2B5EF4-FFF2-40B4-BE49-F238E27FC236}">
                <a16:creationId xmlns:a16="http://schemas.microsoft.com/office/drawing/2014/main" id="{42A312E4-70A3-4F36-8CF9-B7BBBD51BBD7}"/>
              </a:ext>
            </a:extLst>
          </p:cNvPr>
          <p:cNvSpPr/>
          <p:nvPr/>
        </p:nvSpPr>
        <p:spPr>
          <a:xfrm>
            <a:off x="6251390" y="5227324"/>
            <a:ext cx="4088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0" name="Textfeld 289">
            <a:extLst>
              <a:ext uri="{FF2B5EF4-FFF2-40B4-BE49-F238E27FC236}">
                <a16:creationId xmlns:a16="http://schemas.microsoft.com/office/drawing/2014/main" id="{E8F4732B-333B-4599-9CA5-75BBFE5F0C46}"/>
              </a:ext>
            </a:extLst>
          </p:cNvPr>
          <p:cNvSpPr txBox="1"/>
          <p:nvPr/>
        </p:nvSpPr>
        <p:spPr>
          <a:xfrm>
            <a:off x="5759911" y="5194115"/>
            <a:ext cx="110639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moderne</a:t>
            </a:r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ABAD28FB-3751-474B-A984-D436D6040CEA}"/>
              </a:ext>
            </a:extLst>
          </p:cNvPr>
          <p:cNvSpPr/>
          <p:nvPr/>
        </p:nvSpPr>
        <p:spPr>
          <a:xfrm>
            <a:off x="4174109" y="5696211"/>
            <a:ext cx="33518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2" name="Textfeld 291">
            <a:extLst>
              <a:ext uri="{FF2B5EF4-FFF2-40B4-BE49-F238E27FC236}">
                <a16:creationId xmlns:a16="http://schemas.microsoft.com/office/drawing/2014/main" id="{E6771F6A-195C-42C3-B5F9-9E4C387192B8}"/>
              </a:ext>
            </a:extLst>
          </p:cNvPr>
          <p:cNvSpPr txBox="1"/>
          <p:nvPr/>
        </p:nvSpPr>
        <p:spPr>
          <a:xfrm>
            <a:off x="3065187" y="5652572"/>
            <a:ext cx="1732397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spc="-1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Rettungsboote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2575B1B-A1FA-4B81-B632-08DB76B98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60" y="1019274"/>
            <a:ext cx="8510754" cy="511498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E0DEAAB-A1C4-6B0B-DA3C-1FA9AD300387}"/>
              </a:ext>
            </a:extLst>
          </p:cNvPr>
          <p:cNvSpPr txBox="1"/>
          <p:nvPr/>
        </p:nvSpPr>
        <p:spPr>
          <a:xfrm>
            <a:off x="190500" y="6724134"/>
            <a:ext cx="456246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Titanic.pptx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15603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2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7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9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1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2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30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261" grpId="0" animBg="1"/>
      <p:bldP spid="262" grpId="0" animBg="1"/>
      <p:bldP spid="264" grpId="0" animBg="1"/>
      <p:bldP spid="265" grpId="0" animBg="1"/>
      <p:bldP spid="267" grpId="0" animBg="1"/>
      <p:bldP spid="268" grpId="0" animBg="1"/>
      <p:bldP spid="270" grpId="0" animBg="1"/>
      <p:bldP spid="271" grpId="0" animBg="1"/>
      <p:bldP spid="273" grpId="0" animBg="1"/>
      <p:bldP spid="274" grpId="0" animBg="1"/>
      <p:bldP spid="276" grpId="0" animBg="1"/>
      <p:bldP spid="277" grpId="0" animBg="1"/>
      <p:bldP spid="279" grpId="0" animBg="1"/>
      <p:bldP spid="280" grpId="0" animBg="1"/>
      <p:bldP spid="282" grpId="0" animBg="1"/>
      <p:bldP spid="283" grpId="0" animBg="1"/>
      <p:bldP spid="284" grpId="0" animBg="1"/>
      <p:bldP spid="285" grpId="0" animBg="1"/>
      <p:bldP spid="286" grpId="0" animBg="1"/>
      <p:bldP spid="287" grpId="0" animBg="1"/>
      <p:bldP spid="288" grpId="0" animBg="1"/>
      <p:bldP spid="289" grpId="0" animBg="1"/>
      <p:bldP spid="290" grpId="0" animBg="1"/>
      <p:bldP spid="291" grpId="0" animBg="1"/>
      <p:bldP spid="29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7100" y="1916113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44197" y="4076700"/>
            <a:ext cx="74270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4B40CC-08A1-4661-840C-14994E06FECC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5B5B717C-2878-4AF2-854F-12BE24649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525" y="156765"/>
            <a:ext cx="279114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Üben macht gescheit!</a:t>
            </a:r>
            <a:endParaRPr lang="de-DE" sz="20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0ADB6D9-1A63-8D46-B4E0-C9C95216CBDF}"/>
              </a:ext>
            </a:extLst>
          </p:cNvPr>
          <p:cNvSpPr txBox="1"/>
          <p:nvPr/>
        </p:nvSpPr>
        <p:spPr>
          <a:xfrm>
            <a:off x="190500" y="6724134"/>
            <a:ext cx="4562467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Titanic.pptx - Seite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422</Words>
  <Application>Microsoft Office PowerPoint</Application>
  <PresentationFormat>Bildschirmpräsentation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4</vt:i4>
      </vt:variant>
    </vt:vector>
  </HeadingPairs>
  <TitlesOfParts>
    <vt:vector size="14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731</cp:revision>
  <cp:lastPrinted>2020-08-08T12:14:45Z</cp:lastPrinted>
  <dcterms:created xsi:type="dcterms:W3CDTF">2012-08-26T07:44:46Z</dcterms:created>
  <dcterms:modified xsi:type="dcterms:W3CDTF">2024-03-26T16:38:29Z</dcterms:modified>
</cp:coreProperties>
</file>