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5"/>
  </p:notesMasterIdLst>
  <p:sldIdLst>
    <p:sldId id="373" r:id="rId8"/>
    <p:sldId id="456" r:id="rId9"/>
    <p:sldId id="594" r:id="rId10"/>
    <p:sldId id="593" r:id="rId11"/>
    <p:sldId id="617" r:id="rId12"/>
    <p:sldId id="616" r:id="rId13"/>
    <p:sldId id="400" r:id="rId14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56" autoAdjust="0"/>
    <p:restoredTop sz="94660"/>
  </p:normalViewPr>
  <p:slideViewPr>
    <p:cSldViewPr>
      <p:cViewPr varScale="1">
        <p:scale>
          <a:sx n="89" d="100"/>
          <a:sy n="89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6696F81-6EE4-4A81-B84C-381681613B95}"/>
    <pc:docChg chg="custSel modSld">
      <pc:chgData name="Siegbert Rudolph" userId="2af4d44886c067cc" providerId="LiveId" clId="{46696F81-6EE4-4A81-B84C-381681613B95}" dt="2022-07-03T13:18:24.254" v="41" actId="1076"/>
      <pc:docMkLst>
        <pc:docMk/>
      </pc:docMkLst>
      <pc:sldChg chg="delSp modSp mod">
        <pc:chgData name="Siegbert Rudolph" userId="2af4d44886c067cc" providerId="LiveId" clId="{46696F81-6EE4-4A81-B84C-381681613B95}" dt="2022-07-03T13:18:24.207" v="5" actId="1076"/>
        <pc:sldMkLst>
          <pc:docMk/>
          <pc:sldMk cId="0" sldId="373"/>
        </pc:sldMkLst>
        <pc:spChg chg="del">
          <ac:chgData name="Siegbert Rudolph" userId="2af4d44886c067cc" providerId="LiveId" clId="{46696F81-6EE4-4A81-B84C-381681613B95}" dt="2022-07-03T13:18:24.207" v="0" actId="478"/>
          <ac:spMkLst>
            <pc:docMk/>
            <pc:sldMk cId="0" sldId="373"/>
            <ac:spMk id="2" creationId="{BBB01131-EB63-4EC7-A891-52412A233216}"/>
          </ac:spMkLst>
        </pc:spChg>
        <pc:spChg chg="mod">
          <ac:chgData name="Siegbert Rudolph" userId="2af4d44886c067cc" providerId="LiveId" clId="{46696F81-6EE4-4A81-B84C-381681613B95}" dt="2022-07-03T13:18:24.207" v="5" actId="1076"/>
          <ac:spMkLst>
            <pc:docMk/>
            <pc:sldMk cId="0" sldId="373"/>
            <ac:spMk id="3" creationId="{04A4CB30-705C-D256-1E78-F6D0C83E11D3}"/>
          </ac:spMkLst>
        </pc:spChg>
      </pc:sldChg>
      <pc:sldChg chg="delSp modSp mod">
        <pc:chgData name="Siegbert Rudolph" userId="2af4d44886c067cc" providerId="LiveId" clId="{46696F81-6EE4-4A81-B84C-381681613B95}" dt="2022-07-03T13:18:24.254" v="41" actId="1076"/>
        <pc:sldMkLst>
          <pc:docMk/>
          <pc:sldMk cId="0" sldId="400"/>
        </pc:sldMkLst>
        <pc:spChg chg="del">
          <ac:chgData name="Siegbert Rudolph" userId="2af4d44886c067cc" providerId="LiveId" clId="{46696F81-6EE4-4A81-B84C-381681613B95}" dt="2022-07-03T13:18:24.238" v="36" actId="478"/>
          <ac:spMkLst>
            <pc:docMk/>
            <pc:sldMk cId="0" sldId="400"/>
            <ac:spMk id="2" creationId="{4229E017-0675-4BB4-8C09-7C977C642A56}"/>
          </ac:spMkLst>
        </pc:spChg>
        <pc:spChg chg="mod">
          <ac:chgData name="Siegbert Rudolph" userId="2af4d44886c067cc" providerId="LiveId" clId="{46696F81-6EE4-4A81-B84C-381681613B95}" dt="2022-07-03T13:18:24.254" v="41" actId="1076"/>
          <ac:spMkLst>
            <pc:docMk/>
            <pc:sldMk cId="0" sldId="400"/>
            <ac:spMk id="5" creationId="{C5800727-4733-639D-9742-FBEAF5E7E7BD}"/>
          </ac:spMkLst>
        </pc:spChg>
      </pc:sldChg>
      <pc:sldChg chg="delSp modSp mod">
        <pc:chgData name="Siegbert Rudolph" userId="2af4d44886c067cc" providerId="LiveId" clId="{46696F81-6EE4-4A81-B84C-381681613B95}" dt="2022-07-03T13:18:24.223" v="11" actId="1076"/>
        <pc:sldMkLst>
          <pc:docMk/>
          <pc:sldMk cId="2002025253" sldId="456"/>
        </pc:sldMkLst>
        <pc:spChg chg="del">
          <ac:chgData name="Siegbert Rudolph" userId="2af4d44886c067cc" providerId="LiveId" clId="{46696F81-6EE4-4A81-B84C-381681613B95}" dt="2022-07-03T13:18:24.207" v="6" actId="478"/>
          <ac:spMkLst>
            <pc:docMk/>
            <pc:sldMk cId="2002025253" sldId="456"/>
            <ac:spMk id="2" creationId="{39775C20-83DD-4C29-9574-57460AD3F279}"/>
          </ac:spMkLst>
        </pc:spChg>
        <pc:spChg chg="mod">
          <ac:chgData name="Siegbert Rudolph" userId="2af4d44886c067cc" providerId="LiveId" clId="{46696F81-6EE4-4A81-B84C-381681613B95}" dt="2022-07-03T13:18:24.223" v="11" actId="1076"/>
          <ac:spMkLst>
            <pc:docMk/>
            <pc:sldMk cId="2002025253" sldId="456"/>
            <ac:spMk id="4" creationId="{38D21948-7D57-97C4-878D-F2618292170D}"/>
          </ac:spMkLst>
        </pc:spChg>
      </pc:sldChg>
      <pc:sldChg chg="delSp modSp mod">
        <pc:chgData name="Siegbert Rudolph" userId="2af4d44886c067cc" providerId="LiveId" clId="{46696F81-6EE4-4A81-B84C-381681613B95}" dt="2022-07-03T13:18:24.238" v="23" actId="1076"/>
        <pc:sldMkLst>
          <pc:docMk/>
          <pc:sldMk cId="0" sldId="593"/>
        </pc:sldMkLst>
        <pc:spChg chg="del">
          <ac:chgData name="Siegbert Rudolph" userId="2af4d44886c067cc" providerId="LiveId" clId="{46696F81-6EE4-4A81-B84C-381681613B95}" dt="2022-07-03T13:18:24.223" v="18" actId="478"/>
          <ac:spMkLst>
            <pc:docMk/>
            <pc:sldMk cId="0" sldId="593"/>
            <ac:spMk id="2" creationId="{721D904D-371D-4169-9482-C6D477665A2E}"/>
          </ac:spMkLst>
        </pc:spChg>
        <pc:spChg chg="mod">
          <ac:chgData name="Siegbert Rudolph" userId="2af4d44886c067cc" providerId="LiveId" clId="{46696F81-6EE4-4A81-B84C-381681613B95}" dt="2022-07-03T13:18:24.238" v="23" actId="1076"/>
          <ac:spMkLst>
            <pc:docMk/>
            <pc:sldMk cId="0" sldId="593"/>
            <ac:spMk id="3" creationId="{BA56FA3C-FD23-FC2E-88A2-2EFEFBE494B5}"/>
          </ac:spMkLst>
        </pc:spChg>
      </pc:sldChg>
      <pc:sldChg chg="delSp modSp mod">
        <pc:chgData name="Siegbert Rudolph" userId="2af4d44886c067cc" providerId="LiveId" clId="{46696F81-6EE4-4A81-B84C-381681613B95}" dt="2022-07-03T13:18:24.223" v="17" actId="1076"/>
        <pc:sldMkLst>
          <pc:docMk/>
          <pc:sldMk cId="3502402626" sldId="594"/>
        </pc:sldMkLst>
        <pc:spChg chg="del">
          <ac:chgData name="Siegbert Rudolph" userId="2af4d44886c067cc" providerId="LiveId" clId="{46696F81-6EE4-4A81-B84C-381681613B95}" dt="2022-07-03T13:18:24.223" v="12" actId="478"/>
          <ac:spMkLst>
            <pc:docMk/>
            <pc:sldMk cId="3502402626" sldId="594"/>
            <ac:spMk id="2" creationId="{C793DFEB-D882-4F9D-9DE9-93928142045B}"/>
          </ac:spMkLst>
        </pc:spChg>
        <pc:spChg chg="mod">
          <ac:chgData name="Siegbert Rudolph" userId="2af4d44886c067cc" providerId="LiveId" clId="{46696F81-6EE4-4A81-B84C-381681613B95}" dt="2022-07-03T13:18:24.223" v="17" actId="1076"/>
          <ac:spMkLst>
            <pc:docMk/>
            <pc:sldMk cId="3502402626" sldId="594"/>
            <ac:spMk id="4" creationId="{48AA7808-E0B6-1F38-6534-6215F3C534E3}"/>
          </ac:spMkLst>
        </pc:spChg>
      </pc:sldChg>
      <pc:sldChg chg="delSp modSp mod">
        <pc:chgData name="Siegbert Rudolph" userId="2af4d44886c067cc" providerId="LiveId" clId="{46696F81-6EE4-4A81-B84C-381681613B95}" dt="2022-07-03T13:18:24.238" v="35" actId="1076"/>
        <pc:sldMkLst>
          <pc:docMk/>
          <pc:sldMk cId="3691446236" sldId="616"/>
        </pc:sldMkLst>
        <pc:spChg chg="del">
          <ac:chgData name="Siegbert Rudolph" userId="2af4d44886c067cc" providerId="LiveId" clId="{46696F81-6EE4-4A81-B84C-381681613B95}" dt="2022-07-03T13:18:24.238" v="30" actId="478"/>
          <ac:spMkLst>
            <pc:docMk/>
            <pc:sldMk cId="3691446236" sldId="616"/>
            <ac:spMk id="2" creationId="{82D6AAFC-6C76-41EA-AEB3-4BC60ECECAC8}"/>
          </ac:spMkLst>
        </pc:spChg>
        <pc:spChg chg="mod">
          <ac:chgData name="Siegbert Rudolph" userId="2af4d44886c067cc" providerId="LiveId" clId="{46696F81-6EE4-4A81-B84C-381681613B95}" dt="2022-07-03T13:18:24.238" v="35" actId="1076"/>
          <ac:spMkLst>
            <pc:docMk/>
            <pc:sldMk cId="3691446236" sldId="616"/>
            <ac:spMk id="3" creationId="{0E8FB51C-E000-B23C-B22C-90C6ABEC9533}"/>
          </ac:spMkLst>
        </pc:spChg>
      </pc:sldChg>
      <pc:sldChg chg="delSp modSp mod">
        <pc:chgData name="Siegbert Rudolph" userId="2af4d44886c067cc" providerId="LiveId" clId="{46696F81-6EE4-4A81-B84C-381681613B95}" dt="2022-07-03T13:18:24.238" v="29" actId="1076"/>
        <pc:sldMkLst>
          <pc:docMk/>
          <pc:sldMk cId="1406439387" sldId="617"/>
        </pc:sldMkLst>
        <pc:spChg chg="del">
          <ac:chgData name="Siegbert Rudolph" userId="2af4d44886c067cc" providerId="LiveId" clId="{46696F81-6EE4-4A81-B84C-381681613B95}" dt="2022-07-03T13:18:24.238" v="24" actId="478"/>
          <ac:spMkLst>
            <pc:docMk/>
            <pc:sldMk cId="1406439387" sldId="617"/>
            <ac:spMk id="2" creationId="{19111279-CFB2-465C-9458-BE6368CE82BC}"/>
          </ac:spMkLst>
        </pc:spChg>
        <pc:spChg chg="mod">
          <ac:chgData name="Siegbert Rudolph" userId="2af4d44886c067cc" providerId="LiveId" clId="{46696F81-6EE4-4A81-B84C-381681613B95}" dt="2022-07-03T13:18:24.238" v="29" actId="1076"/>
          <ac:spMkLst>
            <pc:docMk/>
            <pc:sldMk cId="1406439387" sldId="617"/>
            <ac:spMk id="3" creationId="{D6BBEFEF-4CC8-7670-CB44-A84D74CFA1C7}"/>
          </ac:spMkLst>
        </pc:spChg>
      </pc:sldChg>
    </pc:docChg>
  </pc:docChgLst>
  <pc:docChgLst>
    <pc:chgData name="Siegbert Rudolph" userId="2af4d44886c067cc" providerId="LiveId" clId="{688DFB6D-9CA9-44CB-9ABB-C616F63BF590}"/>
    <pc:docChg chg="custSel modSld">
      <pc:chgData name="Siegbert Rudolph" userId="2af4d44886c067cc" providerId="LiveId" clId="{688DFB6D-9CA9-44CB-9ABB-C616F63BF590}" dt="2021-06-19T15:24:23.979" v="54" actId="1076"/>
      <pc:docMkLst>
        <pc:docMk/>
      </pc:docMkLst>
      <pc:sldChg chg="delSp modSp mod">
        <pc:chgData name="Siegbert Rudolph" userId="2af4d44886c067cc" providerId="LiveId" clId="{688DFB6D-9CA9-44CB-9ABB-C616F63BF590}" dt="2021-06-19T15:24:23.964" v="18" actId="1076"/>
        <pc:sldMkLst>
          <pc:docMk/>
          <pc:sldMk cId="0" sldId="373"/>
        </pc:sldMkLst>
        <pc:spChg chg="mod">
          <ac:chgData name="Siegbert Rudolph" userId="2af4d44886c067cc" providerId="LiveId" clId="{688DFB6D-9CA9-44CB-9ABB-C616F63BF590}" dt="2021-06-19T15:24:23.964" v="18" actId="1076"/>
          <ac:spMkLst>
            <pc:docMk/>
            <pc:sldMk cId="0" sldId="373"/>
            <ac:spMk id="2" creationId="{BBB01131-EB63-4EC7-A891-52412A233216}"/>
          </ac:spMkLst>
        </pc:spChg>
        <pc:spChg chg="del">
          <ac:chgData name="Siegbert Rudolph" userId="2af4d44886c067cc" providerId="LiveId" clId="{688DFB6D-9CA9-44CB-9ABB-C616F63BF590}" dt="2021-06-19T15:24:23.948" v="13" actId="478"/>
          <ac:spMkLst>
            <pc:docMk/>
            <pc:sldMk cId="0" sldId="373"/>
            <ac:spMk id="3" creationId="{5A74D596-1188-4DA0-910F-60213E50360B}"/>
          </ac:spMkLst>
        </pc:spChg>
        <pc:spChg chg="mod">
          <ac:chgData name="Siegbert Rudolph" userId="2af4d44886c067cc" providerId="LiveId" clId="{688DFB6D-9CA9-44CB-9ABB-C616F63BF590}" dt="2021-06-19T14:17:51.914" v="4" actId="20577"/>
          <ac:spMkLst>
            <pc:docMk/>
            <pc:sldMk cId="0" sldId="373"/>
            <ac:spMk id="19458" creationId="{00000000-0000-0000-0000-000000000000}"/>
          </ac:spMkLst>
        </pc:spChg>
        <pc:spChg chg="mod">
          <ac:chgData name="Siegbert Rudolph" userId="2af4d44886c067cc" providerId="LiveId" clId="{688DFB6D-9CA9-44CB-9ABB-C616F63BF590}" dt="2021-06-19T14:17:48.149" v="3" actId="403"/>
          <ac:spMkLst>
            <pc:docMk/>
            <pc:sldMk cId="0" sldId="373"/>
            <ac:spMk id="19463" creationId="{00000000-0000-0000-0000-000000000000}"/>
          </ac:spMkLst>
        </pc:spChg>
        <pc:spChg chg="mod">
          <ac:chgData name="Siegbert Rudolph" userId="2af4d44886c067cc" providerId="LiveId" clId="{688DFB6D-9CA9-44CB-9ABB-C616F63BF590}" dt="2021-06-19T14:17:56.132" v="12" actId="1036"/>
          <ac:spMkLst>
            <pc:docMk/>
            <pc:sldMk cId="0" sldId="373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688DFB6D-9CA9-44CB-9ABB-C616F63BF590}" dt="2021-06-19T15:24:23.979" v="54" actId="1076"/>
        <pc:sldMkLst>
          <pc:docMk/>
          <pc:sldMk cId="0" sldId="400"/>
        </pc:sldMkLst>
        <pc:spChg chg="mod">
          <ac:chgData name="Siegbert Rudolph" userId="2af4d44886c067cc" providerId="LiveId" clId="{688DFB6D-9CA9-44CB-9ABB-C616F63BF590}" dt="2021-06-19T15:24:23.979" v="54" actId="1076"/>
          <ac:spMkLst>
            <pc:docMk/>
            <pc:sldMk cId="0" sldId="400"/>
            <ac:spMk id="2" creationId="{4229E017-0675-4BB4-8C09-7C977C642A56}"/>
          </ac:spMkLst>
        </pc:spChg>
        <pc:spChg chg="del">
          <ac:chgData name="Siegbert Rudolph" userId="2af4d44886c067cc" providerId="LiveId" clId="{688DFB6D-9CA9-44CB-9ABB-C616F63BF590}" dt="2021-06-19T15:24:23.979" v="49" actId="478"/>
          <ac:spMkLst>
            <pc:docMk/>
            <pc:sldMk cId="0" sldId="400"/>
            <ac:spMk id="5" creationId="{67E15AFB-07C7-422F-84E7-01184FF364C6}"/>
          </ac:spMkLst>
        </pc:spChg>
      </pc:sldChg>
      <pc:sldChg chg="delSp modSp mod">
        <pc:chgData name="Siegbert Rudolph" userId="2af4d44886c067cc" providerId="LiveId" clId="{688DFB6D-9CA9-44CB-9ABB-C616F63BF590}" dt="2021-06-19T15:24:23.964" v="24" actId="1076"/>
        <pc:sldMkLst>
          <pc:docMk/>
          <pc:sldMk cId="2002025253" sldId="456"/>
        </pc:sldMkLst>
        <pc:spChg chg="mod">
          <ac:chgData name="Siegbert Rudolph" userId="2af4d44886c067cc" providerId="LiveId" clId="{688DFB6D-9CA9-44CB-9ABB-C616F63BF590}" dt="2021-06-19T15:24:23.964" v="24" actId="1076"/>
          <ac:spMkLst>
            <pc:docMk/>
            <pc:sldMk cId="2002025253" sldId="456"/>
            <ac:spMk id="2" creationId="{39775C20-83DD-4C29-9574-57460AD3F279}"/>
          </ac:spMkLst>
        </pc:spChg>
        <pc:spChg chg="del">
          <ac:chgData name="Siegbert Rudolph" userId="2af4d44886c067cc" providerId="LiveId" clId="{688DFB6D-9CA9-44CB-9ABB-C616F63BF590}" dt="2021-06-19T15:24:23.964" v="19" actId="478"/>
          <ac:spMkLst>
            <pc:docMk/>
            <pc:sldMk cId="2002025253" sldId="456"/>
            <ac:spMk id="4" creationId="{89FC3047-3004-4935-A201-53C8147FD137}"/>
          </ac:spMkLst>
        </pc:spChg>
      </pc:sldChg>
      <pc:sldChg chg="delSp modSp mod">
        <pc:chgData name="Siegbert Rudolph" userId="2af4d44886c067cc" providerId="LiveId" clId="{688DFB6D-9CA9-44CB-9ABB-C616F63BF590}" dt="2021-06-19T15:24:23.964" v="36" actId="1076"/>
        <pc:sldMkLst>
          <pc:docMk/>
          <pc:sldMk cId="0" sldId="593"/>
        </pc:sldMkLst>
        <pc:spChg chg="mod">
          <ac:chgData name="Siegbert Rudolph" userId="2af4d44886c067cc" providerId="LiveId" clId="{688DFB6D-9CA9-44CB-9ABB-C616F63BF590}" dt="2021-06-19T15:24:23.964" v="36" actId="1076"/>
          <ac:spMkLst>
            <pc:docMk/>
            <pc:sldMk cId="0" sldId="593"/>
            <ac:spMk id="2" creationId="{721D904D-371D-4169-9482-C6D477665A2E}"/>
          </ac:spMkLst>
        </pc:spChg>
        <pc:spChg chg="del">
          <ac:chgData name="Siegbert Rudolph" userId="2af4d44886c067cc" providerId="LiveId" clId="{688DFB6D-9CA9-44CB-9ABB-C616F63BF590}" dt="2021-06-19T15:24:23.964" v="31" actId="478"/>
          <ac:spMkLst>
            <pc:docMk/>
            <pc:sldMk cId="0" sldId="593"/>
            <ac:spMk id="3" creationId="{B36A34BA-064F-4C9D-941A-2236A529DFB9}"/>
          </ac:spMkLst>
        </pc:spChg>
      </pc:sldChg>
      <pc:sldChg chg="delSp modSp mod">
        <pc:chgData name="Siegbert Rudolph" userId="2af4d44886c067cc" providerId="LiveId" clId="{688DFB6D-9CA9-44CB-9ABB-C616F63BF590}" dt="2021-06-19T15:24:23.964" v="30" actId="1076"/>
        <pc:sldMkLst>
          <pc:docMk/>
          <pc:sldMk cId="3502402626" sldId="594"/>
        </pc:sldMkLst>
        <pc:spChg chg="mod">
          <ac:chgData name="Siegbert Rudolph" userId="2af4d44886c067cc" providerId="LiveId" clId="{688DFB6D-9CA9-44CB-9ABB-C616F63BF590}" dt="2021-06-19T15:24:23.964" v="30" actId="1076"/>
          <ac:spMkLst>
            <pc:docMk/>
            <pc:sldMk cId="3502402626" sldId="594"/>
            <ac:spMk id="2" creationId="{C793DFEB-D882-4F9D-9DE9-93928142045B}"/>
          </ac:spMkLst>
        </pc:spChg>
        <pc:spChg chg="del">
          <ac:chgData name="Siegbert Rudolph" userId="2af4d44886c067cc" providerId="LiveId" clId="{688DFB6D-9CA9-44CB-9ABB-C616F63BF590}" dt="2021-06-19T15:24:23.964" v="25" actId="478"/>
          <ac:spMkLst>
            <pc:docMk/>
            <pc:sldMk cId="3502402626" sldId="594"/>
            <ac:spMk id="4" creationId="{6D79B0AF-09DD-4F32-9A1B-C98FF61C7BBB}"/>
          </ac:spMkLst>
        </pc:spChg>
      </pc:sldChg>
      <pc:sldChg chg="delSp modSp mod">
        <pc:chgData name="Siegbert Rudolph" userId="2af4d44886c067cc" providerId="LiveId" clId="{688DFB6D-9CA9-44CB-9ABB-C616F63BF590}" dt="2021-06-19T15:24:23.979" v="48" actId="1076"/>
        <pc:sldMkLst>
          <pc:docMk/>
          <pc:sldMk cId="3691446236" sldId="616"/>
        </pc:sldMkLst>
        <pc:spChg chg="mod">
          <ac:chgData name="Siegbert Rudolph" userId="2af4d44886c067cc" providerId="LiveId" clId="{688DFB6D-9CA9-44CB-9ABB-C616F63BF590}" dt="2021-06-19T15:24:23.979" v="48" actId="1076"/>
          <ac:spMkLst>
            <pc:docMk/>
            <pc:sldMk cId="3691446236" sldId="616"/>
            <ac:spMk id="2" creationId="{82D6AAFC-6C76-41EA-AEB3-4BC60ECECAC8}"/>
          </ac:spMkLst>
        </pc:spChg>
        <pc:spChg chg="del">
          <ac:chgData name="Siegbert Rudolph" userId="2af4d44886c067cc" providerId="LiveId" clId="{688DFB6D-9CA9-44CB-9ABB-C616F63BF590}" dt="2021-06-19T15:24:23.979" v="43" actId="478"/>
          <ac:spMkLst>
            <pc:docMk/>
            <pc:sldMk cId="3691446236" sldId="616"/>
            <ac:spMk id="3" creationId="{27FF9F32-FAA9-45EF-8F43-8B9BEEA70CB1}"/>
          </ac:spMkLst>
        </pc:spChg>
      </pc:sldChg>
      <pc:sldChg chg="delSp modSp mod">
        <pc:chgData name="Siegbert Rudolph" userId="2af4d44886c067cc" providerId="LiveId" clId="{688DFB6D-9CA9-44CB-9ABB-C616F63BF590}" dt="2021-06-19T15:24:23.979" v="42" actId="1076"/>
        <pc:sldMkLst>
          <pc:docMk/>
          <pc:sldMk cId="1406439387" sldId="617"/>
        </pc:sldMkLst>
        <pc:spChg chg="mod">
          <ac:chgData name="Siegbert Rudolph" userId="2af4d44886c067cc" providerId="LiveId" clId="{688DFB6D-9CA9-44CB-9ABB-C616F63BF590}" dt="2021-06-19T15:24:23.979" v="42" actId="1076"/>
          <ac:spMkLst>
            <pc:docMk/>
            <pc:sldMk cId="1406439387" sldId="617"/>
            <ac:spMk id="2" creationId="{19111279-CFB2-465C-9458-BE6368CE82BC}"/>
          </ac:spMkLst>
        </pc:spChg>
        <pc:spChg chg="del">
          <ac:chgData name="Siegbert Rudolph" userId="2af4d44886c067cc" providerId="LiveId" clId="{688DFB6D-9CA9-44CB-9ABB-C616F63BF590}" dt="2021-06-19T15:24:23.964" v="37" actId="478"/>
          <ac:spMkLst>
            <pc:docMk/>
            <pc:sldMk cId="1406439387" sldId="617"/>
            <ac:spMk id="3" creationId="{2E89E1AB-115E-4202-AA6A-21146CEB50CD}"/>
          </ac:spMkLst>
        </pc:spChg>
      </pc:sldChg>
    </pc:docChg>
  </pc:docChgLst>
  <pc:docChgLst>
    <pc:chgData name="Siegbert Rudolph" userId="2af4d44886c067cc" providerId="LiveId" clId="{FF8C2E1F-7762-4F34-B3FF-FAF5FE33ECE3}"/>
    <pc:docChg chg="undo custSel modSld">
      <pc:chgData name="Siegbert Rudolph" userId="2af4d44886c067cc" providerId="LiveId" clId="{FF8C2E1F-7762-4F34-B3FF-FAF5FE33ECE3}" dt="2023-05-20T08:59:11.843" v="56" actId="1076"/>
      <pc:docMkLst>
        <pc:docMk/>
      </pc:docMkLst>
      <pc:sldChg chg="addSp modSp mod modAnim">
        <pc:chgData name="Siegbert Rudolph" userId="2af4d44886c067cc" providerId="LiveId" clId="{FF8C2E1F-7762-4F34-B3FF-FAF5FE33ECE3}" dt="2023-05-20T08:58:52.881" v="52"/>
        <pc:sldMkLst>
          <pc:docMk/>
          <pc:sldMk cId="2002025253" sldId="456"/>
        </pc:sldMkLst>
        <pc:spChg chg="add mod">
          <ac:chgData name="Siegbert Rudolph" userId="2af4d44886c067cc" providerId="LiveId" clId="{FF8C2E1F-7762-4F34-B3FF-FAF5FE33ECE3}" dt="2023-05-20T07:10:21.915" v="1"/>
          <ac:spMkLst>
            <pc:docMk/>
            <pc:sldMk cId="2002025253" sldId="456"/>
            <ac:spMk id="2" creationId="{FEDFB673-B6E6-48B6-B114-55CF5E1F2A1E}"/>
          </ac:spMkLst>
        </pc:spChg>
        <pc:spChg chg="add mod">
          <ac:chgData name="Siegbert Rudolph" userId="2af4d44886c067cc" providerId="LiveId" clId="{FF8C2E1F-7762-4F34-B3FF-FAF5FE33ECE3}" dt="2023-05-20T07:10:21.915" v="1"/>
          <ac:spMkLst>
            <pc:docMk/>
            <pc:sldMk cId="2002025253" sldId="456"/>
            <ac:spMk id="5" creationId="{8FE062A5-A8E3-D3EF-4822-4BCE3CD0832D}"/>
          </ac:spMkLst>
        </pc:spChg>
        <pc:spChg chg="mod ord">
          <ac:chgData name="Siegbert Rudolph" userId="2af4d44886c067cc" providerId="LiveId" clId="{FF8C2E1F-7762-4F34-B3FF-FAF5FE33ECE3}" dt="2023-05-20T08:37:57.033" v="16" actId="20577"/>
          <ac:spMkLst>
            <pc:docMk/>
            <pc:sldMk cId="2002025253" sldId="456"/>
            <ac:spMk id="8" creationId="{DD93202D-019C-4A68-AFC0-2CD5D832BB5D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26" creationId="{F63F64B7-CC99-436E-B727-EFE546DAB057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30" creationId="{642C05FA-94C0-4CC0-B94F-5D491DBFE835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31" creationId="{0E504805-ABDD-4972-B5FC-C7D5FA3CF7D8}"/>
          </ac:spMkLst>
        </pc:spChg>
        <pc:spChg chg="mod ord">
          <ac:chgData name="Siegbert Rudolph" userId="2af4d44886c067cc" providerId="LiveId" clId="{FF8C2E1F-7762-4F34-B3FF-FAF5FE33ECE3}" dt="2023-05-20T08:38:00.464" v="18" actId="20577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FF8C2E1F-7762-4F34-B3FF-FAF5FE33ECE3}" dt="2023-05-20T08:58:52.881" v="52"/>
          <ac:spMkLst>
            <pc:docMk/>
            <pc:sldMk cId="2002025253" sldId="456"/>
            <ac:spMk id="33" creationId="{00000000-0000-0000-0000-000000000000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34" creationId="{272F982B-AEF0-4138-9957-658E07DDC937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35" creationId="{BBD72B83-A2AB-4468-B512-187E8405D1B1}"/>
          </ac:spMkLst>
        </pc:spChg>
        <pc:spChg chg="mod ord">
          <ac:chgData name="Siegbert Rudolph" userId="2af4d44886c067cc" providerId="LiveId" clId="{FF8C2E1F-7762-4F34-B3FF-FAF5FE33ECE3}" dt="2023-05-20T08:38:05.163" v="20" actId="20577"/>
          <ac:spMkLst>
            <pc:docMk/>
            <pc:sldMk cId="2002025253" sldId="456"/>
            <ac:spMk id="42" creationId="{0E2B4083-9D10-449F-B2A8-31D5D070235F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43" creationId="{23659C55-E29F-4A43-A95E-FA68FA6B1E40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44" creationId="{9C7D2DF6-6A6E-4B30-B6B8-C795BA879E03}"/>
          </ac:spMkLst>
        </pc:spChg>
        <pc:spChg chg="mod ord">
          <ac:chgData name="Siegbert Rudolph" userId="2af4d44886c067cc" providerId="LiveId" clId="{FF8C2E1F-7762-4F34-B3FF-FAF5FE33ECE3}" dt="2023-05-20T08:38:09.286" v="22" actId="20577"/>
          <ac:spMkLst>
            <pc:docMk/>
            <pc:sldMk cId="2002025253" sldId="456"/>
            <ac:spMk id="45" creationId="{030B0FA8-D17E-480A-994A-28C6E2F5BE91}"/>
          </ac:spMkLst>
        </pc:spChg>
        <pc:spChg chg="ord">
          <ac:chgData name="Siegbert Rudolph" userId="2af4d44886c067cc" providerId="LiveId" clId="{FF8C2E1F-7762-4F34-B3FF-FAF5FE33ECE3}" dt="2023-05-20T07:10:36.327" v="3" actId="166"/>
          <ac:spMkLst>
            <pc:docMk/>
            <pc:sldMk cId="2002025253" sldId="456"/>
            <ac:spMk id="46" creationId="{6C6E556B-71D3-4B98-BA72-02A76F84F511}"/>
          </ac:spMkLst>
        </pc:spChg>
        <pc:spChg chg="ord">
          <ac:chgData name="Siegbert Rudolph" userId="2af4d44886c067cc" providerId="LiveId" clId="{FF8C2E1F-7762-4F34-B3FF-FAF5FE33ECE3}" dt="2023-05-20T07:10:36.327" v="3" actId="166"/>
          <ac:spMkLst>
            <pc:docMk/>
            <pc:sldMk cId="2002025253" sldId="456"/>
            <ac:spMk id="47" creationId="{3454C0D2-83A9-4ACC-9B5D-B5462D31859C}"/>
          </ac:spMkLst>
        </pc:spChg>
        <pc:spChg chg="mod ord">
          <ac:chgData name="Siegbert Rudolph" userId="2af4d44886c067cc" providerId="LiveId" clId="{FF8C2E1F-7762-4F34-B3FF-FAF5FE33ECE3}" dt="2023-05-20T08:38:24.570" v="27" actId="1076"/>
          <ac:spMkLst>
            <pc:docMk/>
            <pc:sldMk cId="2002025253" sldId="456"/>
            <ac:spMk id="48" creationId="{D7395340-0AF4-4195-987D-DE900CC9D672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49" creationId="{ED837349-6C4D-4F14-9E9D-7AB260DECD29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50" creationId="{A338B442-F816-4541-AD19-766F59DC94B1}"/>
          </ac:spMkLst>
        </pc:spChg>
        <pc:spChg chg="mod ord">
          <ac:chgData name="Siegbert Rudolph" userId="2af4d44886c067cc" providerId="LiveId" clId="{FF8C2E1F-7762-4F34-B3FF-FAF5FE33ECE3}" dt="2023-05-20T08:40:13.027" v="35" actId="207"/>
          <ac:spMkLst>
            <pc:docMk/>
            <pc:sldMk cId="2002025253" sldId="456"/>
            <ac:spMk id="51" creationId="{1807E75D-6C00-4500-9B55-BBB5586EA40A}"/>
          </ac:spMkLst>
        </pc:spChg>
        <pc:spChg chg="ord">
          <ac:chgData name="Siegbert Rudolph" userId="2af4d44886c067cc" providerId="LiveId" clId="{FF8C2E1F-7762-4F34-B3FF-FAF5FE33ECE3}" dt="2023-05-20T07:10:31.729" v="2" actId="166"/>
          <ac:spMkLst>
            <pc:docMk/>
            <pc:sldMk cId="2002025253" sldId="456"/>
            <ac:spMk id="145" creationId="{00000000-0000-0000-0000-000000000000}"/>
          </ac:spMkLst>
        </pc:spChg>
        <pc:picChg chg="mod ord">
          <ac:chgData name="Siegbert Rudolph" userId="2af4d44886c067cc" providerId="LiveId" clId="{FF8C2E1F-7762-4F34-B3FF-FAF5FE33ECE3}" dt="2023-05-20T08:58:49.576" v="51" actId="1076"/>
          <ac:picMkLst>
            <pc:docMk/>
            <pc:sldMk cId="2002025253" sldId="456"/>
            <ac:picMk id="3" creationId="{B91FEFB5-1C59-4F5A-8346-E5AADAF96C27}"/>
          </ac:picMkLst>
        </pc:picChg>
      </pc:sldChg>
      <pc:sldChg chg="addSp modSp mod modAnim">
        <pc:chgData name="Siegbert Rudolph" userId="2af4d44886c067cc" providerId="LiveId" clId="{FF8C2E1F-7762-4F34-B3FF-FAF5FE33ECE3}" dt="2023-05-20T08:59:11.843" v="56" actId="1076"/>
        <pc:sldMkLst>
          <pc:docMk/>
          <pc:sldMk cId="3502402626" sldId="594"/>
        </pc:sldMkLst>
        <pc:spChg chg="add mod">
          <ac:chgData name="Siegbert Rudolph" userId="2af4d44886c067cc" providerId="LiveId" clId="{FF8C2E1F-7762-4F34-B3FF-FAF5FE33ECE3}" dt="2023-05-20T07:10:51.306" v="7"/>
          <ac:spMkLst>
            <pc:docMk/>
            <pc:sldMk cId="3502402626" sldId="594"/>
            <ac:spMk id="2" creationId="{7F4612D0-E165-A09F-A51A-BCD5C8521B77}"/>
          </ac:spMkLst>
        </pc:spChg>
        <pc:spChg chg="add mod">
          <ac:chgData name="Siegbert Rudolph" userId="2af4d44886c067cc" providerId="LiveId" clId="{FF8C2E1F-7762-4F34-B3FF-FAF5FE33ECE3}" dt="2023-05-20T07:10:51.306" v="7"/>
          <ac:spMkLst>
            <pc:docMk/>
            <pc:sldMk cId="3502402626" sldId="594"/>
            <ac:spMk id="5" creationId="{2A83781F-9919-10BA-5735-EEA73E95EFCC}"/>
          </ac:spMkLst>
        </pc:spChg>
        <pc:spChg chg="mod ord">
          <ac:chgData name="Siegbert Rudolph" userId="2af4d44886c067cc" providerId="LiveId" clId="{FF8C2E1F-7762-4F34-B3FF-FAF5FE33ECE3}" dt="2023-05-20T08:40:23.286" v="39" actId="20577"/>
          <ac:spMkLst>
            <pc:docMk/>
            <pc:sldMk cId="3502402626" sldId="594"/>
            <ac:spMk id="8" creationId="{DD93202D-019C-4A68-AFC0-2CD5D832BB5D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26" creationId="{F63F64B7-CC99-436E-B727-EFE546DAB057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30" creationId="{642C05FA-94C0-4CC0-B94F-5D491DBFE835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31" creationId="{0E504805-ABDD-4972-B5FC-C7D5FA3CF7D8}"/>
          </ac:spMkLst>
        </pc:spChg>
        <pc:spChg chg="mod ord">
          <ac:chgData name="Siegbert Rudolph" userId="2af4d44886c067cc" providerId="LiveId" clId="{FF8C2E1F-7762-4F34-B3FF-FAF5FE33ECE3}" dt="2023-05-20T08:40:26.027" v="41" actId="20577"/>
          <ac:spMkLst>
            <pc:docMk/>
            <pc:sldMk cId="3502402626" sldId="594"/>
            <ac:spMk id="32" creationId="{A1597814-2A6D-42C1-BBFF-744B98E4C08E}"/>
          </ac:spMkLst>
        </pc:spChg>
        <pc:spChg chg="mod">
          <ac:chgData name="Siegbert Rudolph" userId="2af4d44886c067cc" providerId="LiveId" clId="{FF8C2E1F-7762-4F34-B3FF-FAF5FE33ECE3}" dt="2023-05-20T08:59:04.322" v="55"/>
          <ac:spMkLst>
            <pc:docMk/>
            <pc:sldMk cId="3502402626" sldId="594"/>
            <ac:spMk id="33" creationId="{00000000-0000-0000-0000-000000000000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34" creationId="{272F982B-AEF0-4138-9957-658E07DDC937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35" creationId="{BBD72B83-A2AB-4468-B512-187E8405D1B1}"/>
          </ac:spMkLst>
        </pc:spChg>
        <pc:spChg chg="mod ord">
          <ac:chgData name="Siegbert Rudolph" userId="2af4d44886c067cc" providerId="LiveId" clId="{FF8C2E1F-7762-4F34-B3FF-FAF5FE33ECE3}" dt="2023-05-20T08:40:30.124" v="43" actId="20577"/>
          <ac:spMkLst>
            <pc:docMk/>
            <pc:sldMk cId="3502402626" sldId="594"/>
            <ac:spMk id="42" creationId="{0E2B4083-9D10-449F-B2A8-31D5D070235F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43" creationId="{23659C55-E29F-4A43-A95E-FA68FA6B1E40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44" creationId="{9C7D2DF6-6A6E-4B30-B6B8-C795BA879E03}"/>
          </ac:spMkLst>
        </pc:spChg>
        <pc:spChg chg="mod ord">
          <ac:chgData name="Siegbert Rudolph" userId="2af4d44886c067cc" providerId="LiveId" clId="{FF8C2E1F-7762-4F34-B3FF-FAF5FE33ECE3}" dt="2023-05-20T08:40:49.384" v="49" actId="207"/>
          <ac:spMkLst>
            <pc:docMk/>
            <pc:sldMk cId="3502402626" sldId="594"/>
            <ac:spMk id="45" creationId="{030B0FA8-D17E-480A-994A-28C6E2F5BE91}"/>
          </ac:spMkLst>
        </pc:spChg>
        <pc:spChg chg="ord">
          <ac:chgData name="Siegbert Rudolph" userId="2af4d44886c067cc" providerId="LiveId" clId="{FF8C2E1F-7762-4F34-B3FF-FAF5FE33ECE3}" dt="2023-05-20T07:11:02.353" v="8" actId="166"/>
          <ac:spMkLst>
            <pc:docMk/>
            <pc:sldMk cId="3502402626" sldId="594"/>
            <ac:spMk id="145" creationId="{00000000-0000-0000-0000-000000000000}"/>
          </ac:spMkLst>
        </pc:spChg>
        <pc:picChg chg="mod ord">
          <ac:chgData name="Siegbert Rudolph" userId="2af4d44886c067cc" providerId="LiveId" clId="{FF8C2E1F-7762-4F34-B3FF-FAF5FE33ECE3}" dt="2023-05-20T08:59:11.843" v="56" actId="1076"/>
          <ac:picMkLst>
            <pc:docMk/>
            <pc:sldMk cId="3502402626" sldId="594"/>
            <ac:picMk id="3" creationId="{DB779B1D-E6C4-4EA9-A1ED-6566D830440D}"/>
          </ac:picMkLst>
        </pc:picChg>
      </pc:sldChg>
    </pc:docChg>
  </pc:docChgLst>
  <pc:docChgLst>
    <pc:chgData name="Siegbert Rudolph" userId="2af4d44886c067cc" providerId="LiveId" clId="{D87387A9-AA2B-4EEF-AB06-27D6F9DF12B9}"/>
    <pc:docChg chg="custSel modSld">
      <pc:chgData name="Siegbert Rudolph" userId="2af4d44886c067cc" providerId="LiveId" clId="{D87387A9-AA2B-4EEF-AB06-27D6F9DF12B9}" dt="2021-04-30T15:13:25.103" v="83" actId="1076"/>
      <pc:docMkLst>
        <pc:docMk/>
      </pc:docMkLst>
      <pc:sldChg chg="delSp modSp mod">
        <pc:chgData name="Siegbert Rudolph" userId="2af4d44886c067cc" providerId="LiveId" clId="{D87387A9-AA2B-4EEF-AB06-27D6F9DF12B9}" dt="2021-04-30T15:13:25.080" v="47" actId="1076"/>
        <pc:sldMkLst>
          <pc:docMk/>
          <pc:sldMk cId="0" sldId="373"/>
        </pc:sldMkLst>
        <pc:spChg chg="del mod">
          <ac:chgData name="Siegbert Rudolph" userId="2af4d44886c067cc" providerId="LiveId" clId="{D87387A9-AA2B-4EEF-AB06-27D6F9DF12B9}" dt="2021-04-30T15:13:25.076" v="42" actId="478"/>
          <ac:spMkLst>
            <pc:docMk/>
            <pc:sldMk cId="0" sldId="373"/>
            <ac:spMk id="2" creationId="{4D639814-E0D0-46FC-B76E-CF7B92963022}"/>
          </ac:spMkLst>
        </pc:spChg>
        <pc:spChg chg="mod">
          <ac:chgData name="Siegbert Rudolph" userId="2af4d44886c067cc" providerId="LiveId" clId="{D87387A9-AA2B-4EEF-AB06-27D6F9DF12B9}" dt="2021-04-30T15:13:25.080" v="47" actId="1076"/>
          <ac:spMkLst>
            <pc:docMk/>
            <pc:sldMk cId="0" sldId="373"/>
            <ac:spMk id="3" creationId="{5A74D596-1188-4DA0-910F-60213E50360B}"/>
          </ac:spMkLst>
        </pc:spChg>
        <pc:spChg chg="del">
          <ac:chgData name="Siegbert Rudolph" userId="2af4d44886c067cc" providerId="LiveId" clId="{D87387A9-AA2B-4EEF-AB06-27D6F9DF12B9}" dt="2020-10-17T13:01:43.029" v="0" actId="478"/>
          <ac:spMkLst>
            <pc:docMk/>
            <pc:sldMk cId="0" sldId="373"/>
            <ac:spMk id="4" creationId="{F45B535C-E021-4008-9A6E-EF4877DC22A1}"/>
          </ac:spMkLst>
        </pc:spChg>
      </pc:sldChg>
      <pc:sldChg chg="delSp modSp mod">
        <pc:chgData name="Siegbert Rudolph" userId="2af4d44886c067cc" providerId="LiveId" clId="{D87387A9-AA2B-4EEF-AB06-27D6F9DF12B9}" dt="2021-04-30T15:13:25.103" v="83" actId="1076"/>
        <pc:sldMkLst>
          <pc:docMk/>
          <pc:sldMk cId="0" sldId="400"/>
        </pc:sldMkLst>
        <pc:spChg chg="del mod">
          <ac:chgData name="Siegbert Rudolph" userId="2af4d44886c067cc" providerId="LiveId" clId="{D87387A9-AA2B-4EEF-AB06-27D6F9DF12B9}" dt="2021-04-30T15:13:25.099" v="78" actId="478"/>
          <ac:spMkLst>
            <pc:docMk/>
            <pc:sldMk cId="0" sldId="400"/>
            <ac:spMk id="2" creationId="{0E7C6046-EA0B-405C-BD4D-EA020EFE6B10}"/>
          </ac:spMkLst>
        </pc:spChg>
        <pc:spChg chg="mod">
          <ac:chgData name="Siegbert Rudolph" userId="2af4d44886c067cc" providerId="LiveId" clId="{D87387A9-AA2B-4EEF-AB06-27D6F9DF12B9}" dt="2021-04-30T15:13:25.103" v="83" actId="1076"/>
          <ac:spMkLst>
            <pc:docMk/>
            <pc:sldMk cId="0" sldId="400"/>
            <ac:spMk id="5" creationId="{67E15AFB-07C7-422F-84E7-01184FF364C6}"/>
          </ac:spMkLst>
        </pc:spChg>
        <pc:spChg chg="del">
          <ac:chgData name="Siegbert Rudolph" userId="2af4d44886c067cc" providerId="LiveId" clId="{D87387A9-AA2B-4EEF-AB06-27D6F9DF12B9}" dt="2020-10-17T13:01:43.055" v="36" actId="478"/>
          <ac:spMkLst>
            <pc:docMk/>
            <pc:sldMk cId="0" sldId="400"/>
            <ac:spMk id="5" creationId="{849691F5-4A72-48BF-8DE6-38B804CFB174}"/>
          </ac:spMkLst>
        </pc:spChg>
      </pc:sldChg>
      <pc:sldChg chg="delSp modSp mod">
        <pc:chgData name="Siegbert Rudolph" userId="2af4d44886c067cc" providerId="LiveId" clId="{D87387A9-AA2B-4EEF-AB06-27D6F9DF12B9}" dt="2021-04-30T15:13:25.084" v="53" actId="1076"/>
        <pc:sldMkLst>
          <pc:docMk/>
          <pc:sldMk cId="2002025253" sldId="456"/>
        </pc:sldMkLst>
        <pc:spChg chg="del mod">
          <ac:chgData name="Siegbert Rudolph" userId="2af4d44886c067cc" providerId="LiveId" clId="{D87387A9-AA2B-4EEF-AB06-27D6F9DF12B9}" dt="2021-04-30T15:13:25.081" v="48" actId="478"/>
          <ac:spMkLst>
            <pc:docMk/>
            <pc:sldMk cId="2002025253" sldId="456"/>
            <ac:spMk id="2" creationId="{3CA3DFC9-7AB2-4B81-9D10-C4C75ADAD1EB}"/>
          </ac:spMkLst>
        </pc:spChg>
        <pc:spChg chg="mod">
          <ac:chgData name="Siegbert Rudolph" userId="2af4d44886c067cc" providerId="LiveId" clId="{D87387A9-AA2B-4EEF-AB06-27D6F9DF12B9}" dt="2021-04-30T15:13:25.084" v="53" actId="1076"/>
          <ac:spMkLst>
            <pc:docMk/>
            <pc:sldMk cId="2002025253" sldId="456"/>
            <ac:spMk id="4" creationId="{89FC3047-3004-4935-A201-53C8147FD137}"/>
          </ac:spMkLst>
        </pc:spChg>
        <pc:spChg chg="del">
          <ac:chgData name="Siegbert Rudolph" userId="2af4d44886c067cc" providerId="LiveId" clId="{D87387A9-AA2B-4EEF-AB06-27D6F9DF12B9}" dt="2020-10-17T13:01:43.033" v="6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D87387A9-AA2B-4EEF-AB06-27D6F9DF12B9}" dt="2021-04-30T15:13:25.092" v="65" actId="1076"/>
        <pc:sldMkLst>
          <pc:docMk/>
          <pc:sldMk cId="0" sldId="593"/>
        </pc:sldMkLst>
        <pc:spChg chg="del mod">
          <ac:chgData name="Siegbert Rudolph" userId="2af4d44886c067cc" providerId="LiveId" clId="{D87387A9-AA2B-4EEF-AB06-27D6F9DF12B9}" dt="2021-04-30T15:13:25.088" v="60" actId="478"/>
          <ac:spMkLst>
            <pc:docMk/>
            <pc:sldMk cId="0" sldId="593"/>
            <ac:spMk id="2" creationId="{4D98E591-7344-4CF6-90B7-2CFCDAB5DE51}"/>
          </ac:spMkLst>
        </pc:spChg>
        <pc:spChg chg="del">
          <ac:chgData name="Siegbert Rudolph" userId="2af4d44886c067cc" providerId="LiveId" clId="{D87387A9-AA2B-4EEF-AB06-27D6F9DF12B9}" dt="2020-10-17T13:01:43.042" v="18" actId="478"/>
          <ac:spMkLst>
            <pc:docMk/>
            <pc:sldMk cId="0" sldId="593"/>
            <ac:spMk id="3" creationId="{5D0B86EF-C6A6-45F4-86AB-A911B4E58266}"/>
          </ac:spMkLst>
        </pc:spChg>
        <pc:spChg chg="mod">
          <ac:chgData name="Siegbert Rudolph" userId="2af4d44886c067cc" providerId="LiveId" clId="{D87387A9-AA2B-4EEF-AB06-27D6F9DF12B9}" dt="2021-04-30T15:13:25.092" v="65" actId="1076"/>
          <ac:spMkLst>
            <pc:docMk/>
            <pc:sldMk cId="0" sldId="593"/>
            <ac:spMk id="3" creationId="{B36A34BA-064F-4C9D-941A-2236A529DFB9}"/>
          </ac:spMkLst>
        </pc:spChg>
      </pc:sldChg>
      <pc:sldChg chg="delSp modSp mod">
        <pc:chgData name="Siegbert Rudolph" userId="2af4d44886c067cc" providerId="LiveId" clId="{D87387A9-AA2B-4EEF-AB06-27D6F9DF12B9}" dt="2021-04-30T15:13:25.088" v="59" actId="1076"/>
        <pc:sldMkLst>
          <pc:docMk/>
          <pc:sldMk cId="3502402626" sldId="594"/>
        </pc:sldMkLst>
        <pc:spChg chg="del mod">
          <ac:chgData name="Siegbert Rudolph" userId="2af4d44886c067cc" providerId="LiveId" clId="{D87387A9-AA2B-4EEF-AB06-27D6F9DF12B9}" dt="2021-04-30T15:13:25.084" v="54" actId="478"/>
          <ac:spMkLst>
            <pc:docMk/>
            <pc:sldMk cId="3502402626" sldId="594"/>
            <ac:spMk id="2" creationId="{918677BC-44A2-43CF-B5F7-AEB3C88E9BD4}"/>
          </ac:spMkLst>
        </pc:spChg>
        <pc:spChg chg="mod">
          <ac:chgData name="Siegbert Rudolph" userId="2af4d44886c067cc" providerId="LiveId" clId="{D87387A9-AA2B-4EEF-AB06-27D6F9DF12B9}" dt="2021-04-30T15:13:25.088" v="59" actId="1076"/>
          <ac:spMkLst>
            <pc:docMk/>
            <pc:sldMk cId="3502402626" sldId="594"/>
            <ac:spMk id="4" creationId="{6D79B0AF-09DD-4F32-9A1B-C98FF61C7BBB}"/>
          </ac:spMkLst>
        </pc:spChg>
        <pc:spChg chg="del">
          <ac:chgData name="Siegbert Rudolph" userId="2af4d44886c067cc" providerId="LiveId" clId="{D87387A9-AA2B-4EEF-AB06-27D6F9DF12B9}" dt="2020-10-17T13:01:43.038" v="12" actId="478"/>
          <ac:spMkLst>
            <pc:docMk/>
            <pc:sldMk cId="3502402626" sldId="594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D87387A9-AA2B-4EEF-AB06-27D6F9DF12B9}" dt="2021-04-30T15:13:25.099" v="77" actId="1076"/>
        <pc:sldMkLst>
          <pc:docMk/>
          <pc:sldMk cId="3691446236" sldId="616"/>
        </pc:sldMkLst>
        <pc:spChg chg="del mod">
          <ac:chgData name="Siegbert Rudolph" userId="2af4d44886c067cc" providerId="LiveId" clId="{D87387A9-AA2B-4EEF-AB06-27D6F9DF12B9}" dt="2021-04-30T15:13:25.096" v="72" actId="478"/>
          <ac:spMkLst>
            <pc:docMk/>
            <pc:sldMk cId="3691446236" sldId="616"/>
            <ac:spMk id="2" creationId="{4E926754-CFDF-493A-80A7-035C8D631580}"/>
          </ac:spMkLst>
        </pc:spChg>
        <pc:spChg chg="mod">
          <ac:chgData name="Siegbert Rudolph" userId="2af4d44886c067cc" providerId="LiveId" clId="{D87387A9-AA2B-4EEF-AB06-27D6F9DF12B9}" dt="2021-04-30T15:13:25.099" v="77" actId="1076"/>
          <ac:spMkLst>
            <pc:docMk/>
            <pc:sldMk cId="3691446236" sldId="616"/>
            <ac:spMk id="3" creationId="{27FF9F32-FAA9-45EF-8F43-8B9BEEA70CB1}"/>
          </ac:spMkLst>
        </pc:spChg>
        <pc:spChg chg="del">
          <ac:chgData name="Siegbert Rudolph" userId="2af4d44886c067cc" providerId="LiveId" clId="{D87387A9-AA2B-4EEF-AB06-27D6F9DF12B9}" dt="2020-10-17T13:01:43.051" v="30" actId="478"/>
          <ac:spMkLst>
            <pc:docMk/>
            <pc:sldMk cId="3691446236" sldId="616"/>
            <ac:spMk id="3" creationId="{F2D439D8-519C-470E-B9A0-079D12D1CC25}"/>
          </ac:spMkLst>
        </pc:spChg>
      </pc:sldChg>
      <pc:sldChg chg="delSp modSp mod">
        <pc:chgData name="Siegbert Rudolph" userId="2af4d44886c067cc" providerId="LiveId" clId="{D87387A9-AA2B-4EEF-AB06-27D6F9DF12B9}" dt="2021-04-30T15:13:25.095" v="71" actId="1076"/>
        <pc:sldMkLst>
          <pc:docMk/>
          <pc:sldMk cId="1406439387" sldId="617"/>
        </pc:sldMkLst>
        <pc:spChg chg="del mod">
          <ac:chgData name="Siegbert Rudolph" userId="2af4d44886c067cc" providerId="LiveId" clId="{D87387A9-AA2B-4EEF-AB06-27D6F9DF12B9}" dt="2021-04-30T15:13:25.092" v="66" actId="478"/>
          <ac:spMkLst>
            <pc:docMk/>
            <pc:sldMk cId="1406439387" sldId="617"/>
            <ac:spMk id="2" creationId="{C427E9EB-8325-4003-9B59-27444933766A}"/>
          </ac:spMkLst>
        </pc:spChg>
        <pc:spChg chg="mod">
          <ac:chgData name="Siegbert Rudolph" userId="2af4d44886c067cc" providerId="LiveId" clId="{D87387A9-AA2B-4EEF-AB06-27D6F9DF12B9}" dt="2021-04-30T15:13:25.095" v="71" actId="1076"/>
          <ac:spMkLst>
            <pc:docMk/>
            <pc:sldMk cId="1406439387" sldId="617"/>
            <ac:spMk id="3" creationId="{2E89E1AB-115E-4202-AA6A-21146CEB50CD}"/>
          </ac:spMkLst>
        </pc:spChg>
        <pc:spChg chg="del">
          <ac:chgData name="Siegbert Rudolph" userId="2af4d44886c067cc" providerId="LiveId" clId="{D87387A9-AA2B-4EEF-AB06-27D6F9DF12B9}" dt="2020-10-17T13:01:43.046" v="24" actId="478"/>
          <ac:spMkLst>
            <pc:docMk/>
            <pc:sldMk cId="1406439387" sldId="617"/>
            <ac:spMk id="3" creationId="{5D0B86EF-C6A6-45F4-86AB-A911B4E58266}"/>
          </ac:spMkLst>
        </pc:spChg>
      </pc:sldChg>
    </pc:docChg>
  </pc:docChgLst>
  <pc:docChgLst>
    <pc:chgData name="Siegbert Rudolph" userId="2af4d44886c067cc" providerId="LiveId" clId="{A6C50515-19F0-481A-A34A-023D45209B4C}"/>
    <pc:docChg chg="custSel modSld">
      <pc:chgData name="Siegbert Rudolph" userId="2af4d44886c067cc" providerId="LiveId" clId="{A6C50515-19F0-481A-A34A-023D45209B4C}" dt="2024-03-26T16:38:32.766" v="41" actId="1076"/>
      <pc:docMkLst>
        <pc:docMk/>
      </pc:docMkLst>
      <pc:sldChg chg="delSp modSp mod">
        <pc:chgData name="Siegbert Rudolph" userId="2af4d44886c067cc" providerId="LiveId" clId="{A6C50515-19F0-481A-A34A-023D45209B4C}" dt="2024-03-26T16:38:32.735" v="5" actId="1076"/>
        <pc:sldMkLst>
          <pc:docMk/>
          <pc:sldMk cId="0" sldId="373"/>
        </pc:sldMkLst>
        <pc:spChg chg="mod">
          <ac:chgData name="Siegbert Rudolph" userId="2af4d44886c067cc" providerId="LiveId" clId="{A6C50515-19F0-481A-A34A-023D45209B4C}" dt="2024-03-26T16:38:32.735" v="5" actId="1076"/>
          <ac:spMkLst>
            <pc:docMk/>
            <pc:sldMk cId="0" sldId="373"/>
            <ac:spMk id="2" creationId="{DC9BAE10-EA36-E0C7-1965-328BB6C515D7}"/>
          </ac:spMkLst>
        </pc:spChg>
        <pc:spChg chg="del">
          <ac:chgData name="Siegbert Rudolph" userId="2af4d44886c067cc" providerId="LiveId" clId="{A6C50515-19F0-481A-A34A-023D45209B4C}" dt="2024-03-26T16:38:32.735" v="0" actId="478"/>
          <ac:spMkLst>
            <pc:docMk/>
            <pc:sldMk cId="0" sldId="373"/>
            <ac:spMk id="3" creationId="{04A4CB30-705C-D256-1E78-F6D0C83E11D3}"/>
          </ac:spMkLst>
        </pc:spChg>
      </pc:sldChg>
      <pc:sldChg chg="delSp modSp mod">
        <pc:chgData name="Siegbert Rudolph" userId="2af4d44886c067cc" providerId="LiveId" clId="{A6C50515-19F0-481A-A34A-023D45209B4C}" dt="2024-03-26T16:38:32.766" v="41" actId="1076"/>
        <pc:sldMkLst>
          <pc:docMk/>
          <pc:sldMk cId="0" sldId="400"/>
        </pc:sldMkLst>
        <pc:spChg chg="mod">
          <ac:chgData name="Siegbert Rudolph" userId="2af4d44886c067cc" providerId="LiveId" clId="{A6C50515-19F0-481A-A34A-023D45209B4C}" dt="2024-03-26T16:38:32.766" v="41" actId="1076"/>
          <ac:spMkLst>
            <pc:docMk/>
            <pc:sldMk cId="0" sldId="400"/>
            <ac:spMk id="2" creationId="{F01D3315-0EC2-46B8-863A-C5A1331314E3}"/>
          </ac:spMkLst>
        </pc:spChg>
        <pc:spChg chg="del">
          <ac:chgData name="Siegbert Rudolph" userId="2af4d44886c067cc" providerId="LiveId" clId="{A6C50515-19F0-481A-A34A-023D45209B4C}" dt="2024-03-26T16:38:32.766" v="36" actId="478"/>
          <ac:spMkLst>
            <pc:docMk/>
            <pc:sldMk cId="0" sldId="400"/>
            <ac:spMk id="5" creationId="{C5800727-4733-639D-9742-FBEAF5E7E7BD}"/>
          </ac:spMkLst>
        </pc:spChg>
      </pc:sldChg>
      <pc:sldChg chg="delSp modSp mod">
        <pc:chgData name="Siegbert Rudolph" userId="2af4d44886c067cc" providerId="LiveId" clId="{A6C50515-19F0-481A-A34A-023D45209B4C}" dt="2024-03-26T16:38:32.750" v="11" actId="1076"/>
        <pc:sldMkLst>
          <pc:docMk/>
          <pc:sldMk cId="2002025253" sldId="456"/>
        </pc:sldMkLst>
        <pc:spChg chg="del">
          <ac:chgData name="Siegbert Rudolph" userId="2af4d44886c067cc" providerId="LiveId" clId="{A6C50515-19F0-481A-A34A-023D45209B4C}" dt="2024-03-26T16:38:32.735" v="6" actId="478"/>
          <ac:spMkLst>
            <pc:docMk/>
            <pc:sldMk cId="2002025253" sldId="456"/>
            <ac:spMk id="4" creationId="{38D21948-7D57-97C4-878D-F2618292170D}"/>
          </ac:spMkLst>
        </pc:spChg>
        <pc:spChg chg="mod">
          <ac:chgData name="Siegbert Rudolph" userId="2af4d44886c067cc" providerId="LiveId" clId="{A6C50515-19F0-481A-A34A-023D45209B4C}" dt="2024-03-26T16:38:32.750" v="11" actId="1076"/>
          <ac:spMkLst>
            <pc:docMk/>
            <pc:sldMk cId="2002025253" sldId="456"/>
            <ac:spMk id="6" creationId="{B45C9F4B-FE57-35AD-80DC-FCA91E19C1F8}"/>
          </ac:spMkLst>
        </pc:spChg>
      </pc:sldChg>
      <pc:sldChg chg="delSp modSp mod">
        <pc:chgData name="Siegbert Rudolph" userId="2af4d44886c067cc" providerId="LiveId" clId="{A6C50515-19F0-481A-A34A-023D45209B4C}" dt="2024-03-26T16:38:32.750" v="23" actId="1076"/>
        <pc:sldMkLst>
          <pc:docMk/>
          <pc:sldMk cId="0" sldId="593"/>
        </pc:sldMkLst>
        <pc:spChg chg="mod">
          <ac:chgData name="Siegbert Rudolph" userId="2af4d44886c067cc" providerId="LiveId" clId="{A6C50515-19F0-481A-A34A-023D45209B4C}" dt="2024-03-26T16:38:32.750" v="23" actId="1076"/>
          <ac:spMkLst>
            <pc:docMk/>
            <pc:sldMk cId="0" sldId="593"/>
            <ac:spMk id="2" creationId="{A859C022-8657-AD2C-8270-48D5A88F4DFC}"/>
          </ac:spMkLst>
        </pc:spChg>
        <pc:spChg chg="del">
          <ac:chgData name="Siegbert Rudolph" userId="2af4d44886c067cc" providerId="LiveId" clId="{A6C50515-19F0-481A-A34A-023D45209B4C}" dt="2024-03-26T16:38:32.750" v="18" actId="478"/>
          <ac:spMkLst>
            <pc:docMk/>
            <pc:sldMk cId="0" sldId="593"/>
            <ac:spMk id="3" creationId="{BA56FA3C-FD23-FC2E-88A2-2EFEFBE494B5}"/>
          </ac:spMkLst>
        </pc:spChg>
      </pc:sldChg>
      <pc:sldChg chg="delSp modSp mod">
        <pc:chgData name="Siegbert Rudolph" userId="2af4d44886c067cc" providerId="LiveId" clId="{A6C50515-19F0-481A-A34A-023D45209B4C}" dt="2024-03-26T16:38:32.750" v="17" actId="1076"/>
        <pc:sldMkLst>
          <pc:docMk/>
          <pc:sldMk cId="3502402626" sldId="594"/>
        </pc:sldMkLst>
        <pc:spChg chg="del">
          <ac:chgData name="Siegbert Rudolph" userId="2af4d44886c067cc" providerId="LiveId" clId="{A6C50515-19F0-481A-A34A-023D45209B4C}" dt="2024-03-26T16:38:32.750" v="12" actId="478"/>
          <ac:spMkLst>
            <pc:docMk/>
            <pc:sldMk cId="3502402626" sldId="594"/>
            <ac:spMk id="4" creationId="{48AA7808-E0B6-1F38-6534-6215F3C534E3}"/>
          </ac:spMkLst>
        </pc:spChg>
        <pc:spChg chg="mod">
          <ac:chgData name="Siegbert Rudolph" userId="2af4d44886c067cc" providerId="LiveId" clId="{A6C50515-19F0-481A-A34A-023D45209B4C}" dt="2024-03-26T16:38:32.750" v="17" actId="1076"/>
          <ac:spMkLst>
            <pc:docMk/>
            <pc:sldMk cId="3502402626" sldId="594"/>
            <ac:spMk id="6" creationId="{3D0B8FAC-C9F8-6530-03CF-6C325F0B375B}"/>
          </ac:spMkLst>
        </pc:spChg>
      </pc:sldChg>
      <pc:sldChg chg="delSp modSp mod">
        <pc:chgData name="Siegbert Rudolph" userId="2af4d44886c067cc" providerId="LiveId" clId="{A6C50515-19F0-481A-A34A-023D45209B4C}" dt="2024-03-26T16:38:32.766" v="35" actId="1076"/>
        <pc:sldMkLst>
          <pc:docMk/>
          <pc:sldMk cId="3691446236" sldId="616"/>
        </pc:sldMkLst>
        <pc:spChg chg="mod">
          <ac:chgData name="Siegbert Rudolph" userId="2af4d44886c067cc" providerId="LiveId" clId="{A6C50515-19F0-481A-A34A-023D45209B4C}" dt="2024-03-26T16:38:32.766" v="35" actId="1076"/>
          <ac:spMkLst>
            <pc:docMk/>
            <pc:sldMk cId="3691446236" sldId="616"/>
            <ac:spMk id="2" creationId="{DF768B7A-2E4B-2D28-AB42-6AD046083B95}"/>
          </ac:spMkLst>
        </pc:spChg>
        <pc:spChg chg="del">
          <ac:chgData name="Siegbert Rudolph" userId="2af4d44886c067cc" providerId="LiveId" clId="{A6C50515-19F0-481A-A34A-023D45209B4C}" dt="2024-03-26T16:38:32.750" v="30" actId="478"/>
          <ac:spMkLst>
            <pc:docMk/>
            <pc:sldMk cId="3691446236" sldId="616"/>
            <ac:spMk id="3" creationId="{0E8FB51C-E000-B23C-B22C-90C6ABEC9533}"/>
          </ac:spMkLst>
        </pc:spChg>
      </pc:sldChg>
      <pc:sldChg chg="delSp modSp mod">
        <pc:chgData name="Siegbert Rudolph" userId="2af4d44886c067cc" providerId="LiveId" clId="{A6C50515-19F0-481A-A34A-023D45209B4C}" dt="2024-03-26T16:38:32.750" v="29" actId="1076"/>
        <pc:sldMkLst>
          <pc:docMk/>
          <pc:sldMk cId="1406439387" sldId="617"/>
        </pc:sldMkLst>
        <pc:spChg chg="mod">
          <ac:chgData name="Siegbert Rudolph" userId="2af4d44886c067cc" providerId="LiveId" clId="{A6C50515-19F0-481A-A34A-023D45209B4C}" dt="2024-03-26T16:38:32.750" v="29" actId="1076"/>
          <ac:spMkLst>
            <pc:docMk/>
            <pc:sldMk cId="1406439387" sldId="617"/>
            <ac:spMk id="2" creationId="{7D70D0D5-E377-3A49-8BAF-5B2B7B9A2F4E}"/>
          </ac:spMkLst>
        </pc:spChg>
        <pc:spChg chg="del">
          <ac:chgData name="Siegbert Rudolph" userId="2af4d44886c067cc" providerId="LiveId" clId="{A6C50515-19F0-481A-A34A-023D45209B4C}" dt="2024-03-26T16:38:32.750" v="24" actId="478"/>
          <ac:spMkLst>
            <pc:docMk/>
            <pc:sldMk cId="1406439387" sldId="617"/>
            <ac:spMk id="3" creationId="{D6BBEFEF-4CC8-7670-CB44-A84D74CFA1C7}"/>
          </ac:spMkLst>
        </pc:spChg>
      </pc:sldChg>
    </pc:docChg>
  </pc:docChgLst>
  <pc:docChgLst>
    <pc:chgData name="Siegbert Rudolph" userId="2af4d44886c067cc" providerId="LiveId" clId="{52AE035C-04DC-499E-8A5A-E61D8C6F0A9A}"/>
    <pc:docChg chg="custSel addSld delSld modSld">
      <pc:chgData name="Siegbert Rudolph" userId="2af4d44886c067cc" providerId="LiveId" clId="{52AE035C-04DC-499E-8A5A-E61D8C6F0A9A}" dt="2020-08-02T12:34:33.886" v="129" actId="47"/>
      <pc:docMkLst>
        <pc:docMk/>
      </pc:docMkLst>
      <pc:sldChg chg="modSp mod">
        <pc:chgData name="Siegbert Rudolph" userId="2af4d44886c067cc" providerId="LiveId" clId="{52AE035C-04DC-499E-8A5A-E61D8C6F0A9A}" dt="2020-08-02T12:31:03.859" v="6" actId="1076"/>
        <pc:sldMkLst>
          <pc:docMk/>
          <pc:sldMk cId="3502402626" sldId="594"/>
        </pc:sldMkLst>
        <pc:spChg chg="mod">
          <ac:chgData name="Siegbert Rudolph" userId="2af4d44886c067cc" providerId="LiveId" clId="{52AE035C-04DC-499E-8A5A-E61D8C6F0A9A}" dt="2020-08-02T12:30:56.513" v="5" actId="14100"/>
          <ac:spMkLst>
            <pc:docMk/>
            <pc:sldMk cId="3502402626" sldId="594"/>
            <ac:spMk id="26" creationId="{F63F64B7-CC99-436E-B727-EFE546DAB057}"/>
          </ac:spMkLst>
        </pc:spChg>
        <pc:spChg chg="mod">
          <ac:chgData name="Siegbert Rudolph" userId="2af4d44886c067cc" providerId="LiveId" clId="{52AE035C-04DC-499E-8A5A-E61D8C6F0A9A}" dt="2020-08-02T12:30:45.364" v="3" actId="1037"/>
          <ac:spMkLst>
            <pc:docMk/>
            <pc:sldMk cId="3502402626" sldId="594"/>
            <ac:spMk id="43" creationId="{23659C55-E29F-4A43-A95E-FA68FA6B1E40}"/>
          </ac:spMkLst>
        </pc:spChg>
        <pc:spChg chg="mod">
          <ac:chgData name="Siegbert Rudolph" userId="2af4d44886c067cc" providerId="LiveId" clId="{52AE035C-04DC-499E-8A5A-E61D8C6F0A9A}" dt="2020-08-02T12:30:45.364" v="3" actId="1037"/>
          <ac:spMkLst>
            <pc:docMk/>
            <pc:sldMk cId="3502402626" sldId="594"/>
            <ac:spMk id="44" creationId="{9C7D2DF6-6A6E-4B30-B6B8-C795BA879E03}"/>
          </ac:spMkLst>
        </pc:spChg>
        <pc:spChg chg="mod">
          <ac:chgData name="Siegbert Rudolph" userId="2af4d44886c067cc" providerId="LiveId" clId="{52AE035C-04DC-499E-8A5A-E61D8C6F0A9A}" dt="2020-08-02T12:30:56.513" v="5" actId="14100"/>
          <ac:spMkLst>
            <pc:docMk/>
            <pc:sldMk cId="3502402626" sldId="594"/>
            <ac:spMk id="145" creationId="{00000000-0000-0000-0000-000000000000}"/>
          </ac:spMkLst>
        </pc:spChg>
        <pc:picChg chg="mod">
          <ac:chgData name="Siegbert Rudolph" userId="2af4d44886c067cc" providerId="LiveId" clId="{52AE035C-04DC-499E-8A5A-E61D8C6F0A9A}" dt="2020-08-02T12:31:03.859" v="6" actId="1076"/>
          <ac:picMkLst>
            <pc:docMk/>
            <pc:sldMk cId="3502402626" sldId="594"/>
            <ac:picMk id="3" creationId="{DB779B1D-E6C4-4EA9-A1ED-6566D830440D}"/>
          </ac:picMkLst>
        </pc:picChg>
      </pc:sldChg>
      <pc:sldChg chg="addSp delSp modSp mod delAnim modAnim">
        <pc:chgData name="Siegbert Rudolph" userId="2af4d44886c067cc" providerId="LiveId" clId="{52AE035C-04DC-499E-8A5A-E61D8C6F0A9A}" dt="2020-08-02T12:34:30.120" v="128" actId="732"/>
        <pc:sldMkLst>
          <pc:docMk/>
          <pc:sldMk cId="3691446236" sldId="616"/>
        </pc:sldMkLst>
        <pc:spChg chg="mod">
          <ac:chgData name="Siegbert Rudolph" userId="2af4d44886c067cc" providerId="LiveId" clId="{52AE035C-04DC-499E-8A5A-E61D8C6F0A9A}" dt="2020-08-02T12:33:39.600" v="115" actId="20577"/>
          <ac:spMkLst>
            <pc:docMk/>
            <pc:sldMk cId="3691446236" sldId="616"/>
            <ac:spMk id="26" creationId="{00000000-0000-0000-0000-000000000000}"/>
          </ac:spMkLst>
        </pc:spChg>
        <pc:picChg chg="del mod">
          <ac:chgData name="Siegbert Rudolph" userId="2af4d44886c067cc" providerId="LiveId" clId="{52AE035C-04DC-499E-8A5A-E61D8C6F0A9A}" dt="2020-08-02T12:32:57.791" v="92" actId="478"/>
          <ac:picMkLst>
            <pc:docMk/>
            <pc:sldMk cId="3691446236" sldId="616"/>
            <ac:picMk id="4" creationId="{BCC8D70D-AC5B-4167-B6C9-4BD7BC746BF4}"/>
          </ac:picMkLst>
        </pc:picChg>
        <pc:picChg chg="add mod modCrop">
          <ac:chgData name="Siegbert Rudolph" userId="2af4d44886c067cc" providerId="LiveId" clId="{52AE035C-04DC-499E-8A5A-E61D8C6F0A9A}" dt="2020-08-02T12:34:30.120" v="128" actId="732"/>
          <ac:picMkLst>
            <pc:docMk/>
            <pc:sldMk cId="3691446236" sldId="616"/>
            <ac:picMk id="5" creationId="{9FA5250C-8DAF-40A3-A4AB-8AE10AA330C0}"/>
          </ac:picMkLst>
        </pc:picChg>
      </pc:sldChg>
      <pc:sldChg chg="delSp modSp add del mod modAnim">
        <pc:chgData name="Siegbert Rudolph" userId="2af4d44886c067cc" providerId="LiveId" clId="{52AE035C-04DC-499E-8A5A-E61D8C6F0A9A}" dt="2020-08-02T12:34:33.886" v="129" actId="47"/>
        <pc:sldMkLst>
          <pc:docMk/>
          <pc:sldMk cId="2063069851" sldId="618"/>
        </pc:sldMkLst>
        <pc:spChg chg="del mod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26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34" creationId="{7F1FF078-CEA2-4B3E-8773-DB2B1959C3DD}"/>
          </ac:spMkLst>
        </pc:spChg>
        <pc:spChg chg="del">
          <ac:chgData name="Siegbert Rudolph" userId="2af4d44886c067cc" providerId="LiveId" clId="{52AE035C-04DC-499E-8A5A-E61D8C6F0A9A}" dt="2020-08-02T12:33:48.086" v="118" actId="478"/>
          <ac:spMkLst>
            <pc:docMk/>
            <pc:sldMk cId="2063069851" sldId="618"/>
            <ac:spMk id="38" creationId="{FE82ED6C-7F05-42D0-A586-A5A1D88CF14F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39" creationId="{7482DB9E-244A-4298-A463-71AE0270447F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0" creationId="{88DEB298-0952-4B45-BB9F-5885DE6DFC25}"/>
          </ac:spMkLst>
        </pc:spChg>
        <pc:spChg chg="del">
          <ac:chgData name="Siegbert Rudolph" userId="2af4d44886c067cc" providerId="LiveId" clId="{52AE035C-04DC-499E-8A5A-E61D8C6F0A9A}" dt="2020-08-02T12:33:51.554" v="120" actId="478"/>
          <ac:spMkLst>
            <pc:docMk/>
            <pc:sldMk cId="2063069851" sldId="618"/>
            <ac:spMk id="41" creationId="{7D741438-A0BB-4C04-A6A9-C0D346CFCB4E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2" creationId="{80B2494F-092A-4BDB-BF53-EA9E63A78F00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3" creationId="{D0B8E21E-5C90-45B4-9252-FBB6EE8471F5}"/>
          </ac:spMkLst>
        </pc:spChg>
        <pc:spChg chg="del">
          <ac:chgData name="Siegbert Rudolph" userId="2af4d44886c067cc" providerId="LiveId" clId="{52AE035C-04DC-499E-8A5A-E61D8C6F0A9A}" dt="2020-08-02T12:33:53.466" v="121" actId="478"/>
          <ac:spMkLst>
            <pc:docMk/>
            <pc:sldMk cId="2063069851" sldId="618"/>
            <ac:spMk id="44" creationId="{B03B2D8E-4A83-495C-A55C-C3B8B2EB6474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5" creationId="{41521E08-3426-4D88-9ED8-6D7400E6E999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6" creationId="{77F65E07-CFDD-40DD-82B7-F15BFEE11A69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7" creationId="{2F6A53ED-79AC-4CE3-A688-9706E9F39B08}"/>
          </ac:spMkLst>
        </pc:spChg>
        <pc:spChg chg="del">
          <ac:chgData name="Siegbert Rudolph" userId="2af4d44886c067cc" providerId="LiveId" clId="{52AE035C-04DC-499E-8A5A-E61D8C6F0A9A}" dt="2020-08-02T12:33:49.643" v="119" actId="478"/>
          <ac:spMkLst>
            <pc:docMk/>
            <pc:sldMk cId="2063069851" sldId="618"/>
            <ac:spMk id="48" creationId="{19552667-6B91-4098-88AC-742FD47AFF69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49" creationId="{CEFD1B6C-705B-454B-9B10-75254BA1E0BB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50" creationId="{CDEDCF6D-41CE-4A2C-89FD-ABD9A153D824}"/>
          </ac:spMkLst>
        </pc:spChg>
        <pc:spChg chg="del">
          <ac:chgData name="Siegbert Rudolph" userId="2af4d44886c067cc" providerId="LiveId" clId="{52AE035C-04DC-499E-8A5A-E61D8C6F0A9A}" dt="2020-08-02T12:33:55.658" v="122" actId="478"/>
          <ac:spMkLst>
            <pc:docMk/>
            <pc:sldMk cId="2063069851" sldId="618"/>
            <ac:spMk id="51" creationId="{056E41F2-6505-42D0-B2D6-F9BD5D34DA2E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53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67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3:46.427" v="117" actId="478"/>
          <ac:spMkLst>
            <pc:docMk/>
            <pc:sldMk cId="2063069851" sldId="618"/>
            <ac:spMk id="68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69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3:45.271" v="116" actId="478"/>
          <ac:spMkLst>
            <pc:docMk/>
            <pc:sldMk cId="2063069851" sldId="618"/>
            <ac:spMk id="77" creationId="{00000000-0000-0000-0000-000000000000}"/>
          </ac:spMkLst>
        </pc:spChg>
        <pc:spChg chg="del">
          <ac:chgData name="Siegbert Rudolph" userId="2af4d44886c067cc" providerId="LiveId" clId="{52AE035C-04DC-499E-8A5A-E61D8C6F0A9A}" dt="2020-08-02T12:34:06.019" v="123" actId="21"/>
          <ac:spMkLst>
            <pc:docMk/>
            <pc:sldMk cId="2063069851" sldId="618"/>
            <ac:spMk id="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70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55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76374E-4D79-432D-94E6-4F3AA442E424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BAC535-1B00-4E8B-BB5C-87ADB3919BA0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F5525F-E292-4DEA-A532-A1D8B1A323C2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85E82-14B6-469C-B8EE-6C1002E9D7FA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4E37B-FE15-4844-B63D-58CB5FE33474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CCE5-287C-40B2-B4BA-3B661E1E5B74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8BE8F-D086-4011-B77B-C1DE6531579D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ABFB-61BA-4770-9885-AC90BFA75AAF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54D4B-464E-4F43-A938-D01E2E11D493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BF14-6F97-419B-AD97-07A533ABF1BC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72FC8-9E28-47A9-969B-8BC414CB23A7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B8E172-ECBE-4364-9A1A-0E2D07EB2F81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8D41-935F-4676-BBAC-8E19E29BF89B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B94C-039B-4A0C-90C5-C9E6FBEEFE3B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7DCA-50A3-4A05-A961-9FB47D19CC16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F749-A2DC-4C5F-8C6E-24D8CF645BED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B079-5F15-47EE-8384-2B20AB037EFF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D3A5-B9E2-4481-80CB-479FECC3C5F9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B900-78E6-40CC-9162-11DA69BC9759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CEEB-4BBF-4859-8205-70AE3EB9319D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9D79-6623-407D-8C56-B12DD54C8137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6C62A-3413-491F-80DC-0F27719E5B97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B934B71-0C30-4BB4-AC45-0EF57E8A2657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6D53B-7BE5-4569-82F4-C9E481DE6BCF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30AC-C8A9-4DD0-8E66-9A3B41BEDC5E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E4CB-D569-4802-B702-4D89D282D434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CE83-AB6D-42F9-B0AC-7BF84EDAE22F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2D03-2A4A-4308-A4B2-71356DC1B10B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43C65-92E6-431E-9763-BDC1002929CF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99305-F8D6-481F-934F-747265C7E3B1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D2B6-709F-43C8-889B-0309D2FC06E6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22342-2429-41A4-976D-DCEA96F1F632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5156-DAC1-4C7B-BDD1-B01762BC7949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6D4392-4004-4044-983E-4983A864C0E2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98F8-AABF-486F-92FC-6CBF51F5EF52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DE51F-A899-4506-B03F-01032754A479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FA01-F22C-4B83-9FBC-4EA1825C86D3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CFD4-7F63-409D-A33D-E04460887245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E4CC-91FE-4981-A417-8A6A9DF0C7BA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7CBF9-0DE8-4E8B-964F-DA1DDEB4AAB7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4AE32-AE3C-4D5B-A18F-EF47C70BF5B9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D883D-BEDD-44FC-934E-B0671E7F4A46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A53D-AD32-4446-A2C8-49EAA67824B3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BFCF-DFE5-4B32-8FFB-B38CAA4ACBCC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E41BAC-D915-4DC3-9F05-663BD236D831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4161-81B7-42BB-82AA-5F49AFA11878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8D70-C446-4C68-9701-177BFF5F10A2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70ECC-A22B-4B64-8922-684FDE124F79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DFFAC-C657-49DE-8613-EADED3FC1819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A480-B958-4060-AF6F-518D74E5C0D2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AE7B-34C0-4BF5-92A7-9E0CF562AC98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6D55-6E4A-4174-9D83-CE9D05CBB3F0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80EE-B728-4731-AD76-7E3E47A341FC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59C8-4ADE-450A-B8F4-A2203D3C8D07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9270-81A5-425C-A164-99EE9C46FD0D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BA88C1-FAEB-4B50-83C6-1363DF5D3F20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9891-AAA9-4E89-949E-974408837037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FE70-00BB-4616-A545-73BECA1A3774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DD907-7E97-46A6-83CD-E3FB1E9E8EF9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4740-16CE-4894-9C5A-8F73F3315737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92D9-9D04-4C6D-A373-34E6CFF06DE0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F148-D1BC-44A8-90E4-C253F54C6F73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04B4-25B5-4857-B13E-B003086FF0CA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9A20-853F-4622-A38D-3BFF3612B6CD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A1F6-DCDE-4CF1-8708-8148F3DB7271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0AF56-1DB1-4D83-9026-C193CEC074A1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7F6BD2-5D71-4FEB-9B65-BEB221014017}" type="datetime1">
              <a:rPr lang="de-DE" smtClean="0"/>
              <a:pPr/>
              <a:t>26.03.2024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0B93-A927-4186-A4F1-BAFFE4D53B0D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173F-562C-4209-9ACF-A9FA66D9D410}" type="datetime1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C3EB-2C55-498E-9F42-38A00BF88F58}" type="datetime1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3477-C4A8-4234-8A48-049C05CD903B}" type="datetime1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BB67-2A67-4E04-89B7-86B9F6686C3A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AEB0-E76B-47C4-AFFD-27D1B4074F21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5B83-82F4-4950-8DD9-B2A7E2B9248D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F47B-B3AA-4AA9-B358-E32691B88CDC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B87941-9646-4D0E-9754-A88E3358C691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CA1587-84AC-4D97-A934-B57BF99163C6}" type="datetime1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814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 von: 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DF5C-2F1A-47AF-ABA6-0F42C2414D27}" type="datetime1">
              <a:rPr lang="de-DE" smtClean="0"/>
              <a:pPr/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4C39-F44D-4038-8302-DBF7C5EA72D3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A0C542-09F1-4BCE-B0DF-193AFEF0999A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E225CF-0180-403F-9DA5-1A982CEF2516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E97CFB-75AE-43D1-8DA7-224D70EFBE8F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B9B8D0-F689-4921-AFEC-418DD817837E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C67770-1F38-4948-A347-5084622CBAF1}" type="datetime1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Leseübungen: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4172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Da stimmt was nicht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Unsere innere Uhr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74122"/>
            <a:ext cx="34969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Hallo Welt – Domino Verlag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517677" y="4785142"/>
            <a:ext cx="4956806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verlassen: ESC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C9BAE10-EA36-E0C7-1965-328BB6C515D7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Unsere innere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Manche Leute sind gegen die Zeitumstellung auf Sommer-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oder Winterzeit dreimal im Jahr. Sie sagen, unser Körper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habe ja auch so etwas wie eine äußere Uhr. Viele kommen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deswegen mit der „Uhrenverdrehung“ einfach nicht unklar.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 schlafen dann gut und sind gereizt oder haben keinen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Appetit. Sogar der Lebensrhythmus der Tiere gerät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auseinander. Tatsächlich geben zum Beispiel Ochsen in 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ersten Wochen nach der Zeitumstellung weniger Milch.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15AC4EDB-D740-4F1E-BBF5-6CDF23F7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EDFB673-B6E6-48B6-B114-55CF5E1F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E062A5-A8E3-D3EF-4822-4BCE3CD0832D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123729" y="2140963"/>
            <a:ext cx="9188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123728" y="2165909"/>
            <a:ext cx="91884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627631" y="2092786"/>
            <a:ext cx="1345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zweimal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899919" y="2669403"/>
            <a:ext cx="9232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887089" y="2694349"/>
            <a:ext cx="8508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45640" y="262122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innere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6165534" y="3198970"/>
            <a:ext cx="8532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6214096" y="3223916"/>
            <a:ext cx="78628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137387" y="3150793"/>
            <a:ext cx="83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klar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2267744" y="3732705"/>
            <a:ext cx="4942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316307" y="3757651"/>
            <a:ext cx="4554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624425" y="3677275"/>
            <a:ext cx="134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schlecht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068195" y="4774847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durcheinander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351161" y="4816982"/>
            <a:ext cx="88369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399724" y="4841928"/>
            <a:ext cx="81437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956376" y="5045114"/>
            <a:ext cx="101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6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Kühe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33562" y="4819737"/>
            <a:ext cx="15295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82124" y="4844683"/>
            <a:ext cx="140955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91FEFB5-1C59-4F5A-8346-E5AADAF96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02" y="1050124"/>
            <a:ext cx="8852159" cy="48040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45C9F4B-FE57-35AD-80DC-FCA91E19C1F8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8" grpId="0"/>
      <p:bldP spid="49" grpId="0" animBg="1"/>
      <p:bldP spid="50" grpId="0" animBg="1"/>
      <p:bldP spid="51" grpId="0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Denn sie kapieren ja nicht, warum sie nun plötzlich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zu anderen als zu den ungewohnten Zeiten gemolken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werden. Trotz der Jammerei vieler Menschen kommt die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nächste Sommerzeit fast bestimmt. Im Frühjahr werden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Uhren dann um eine Stunde zurückgestellt. Und im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Herbst wird die Uhr dann eine Stunde aufgehalten.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5A198CFD-B6A5-4564-8459-B927F381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4612D0-E165-A09F-A51A-BCD5C852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A83781F-9919-10BA-5735-EEA73E95EFCC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796916" y="1636907"/>
            <a:ext cx="155906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796915" y="1661853"/>
            <a:ext cx="155906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321458" y="158873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gewohnten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640615" y="2699333"/>
            <a:ext cx="56219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627784" y="2724279"/>
            <a:ext cx="51809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052427" y="2651156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ganz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861277" y="3235809"/>
            <a:ext cx="191143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909839" y="3260755"/>
            <a:ext cx="17614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50312" y="3222801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vorgestellt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4575535" y="3769544"/>
            <a:ext cx="15207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624098" y="3794490"/>
            <a:ext cx="140145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305428" y="3749283"/>
            <a:ext cx="1667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4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angehalten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B779B1D-E6C4-4EA9-A1ED-6566D8304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28" y="1005507"/>
            <a:ext cx="8852159" cy="32067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0B8FAC-C9F8-6530-03CF-6C325F0B375B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5024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6697C0A-AF14-4B04-A3DB-8993EDECFCB2}"/>
              </a:ext>
            </a:extLst>
          </p:cNvPr>
          <p:cNvSpPr txBox="1"/>
          <p:nvPr/>
        </p:nvSpPr>
        <p:spPr>
          <a:xfrm>
            <a:off x="381000" y="1052736"/>
            <a:ext cx="24578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Unsere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41" name="dot_1">
            <a:extLst>
              <a:ext uri="{FF2B5EF4-FFF2-40B4-BE49-F238E27FC236}">
                <a16:creationId xmlns:a16="http://schemas.microsoft.com/office/drawing/2014/main" id="{23D6AAA6-D46C-4735-AD97-A8E8C9182992}"/>
              </a:ext>
            </a:extLst>
          </p:cNvPr>
          <p:cNvSpPr/>
          <p:nvPr/>
        </p:nvSpPr>
        <p:spPr>
          <a:xfrm>
            <a:off x="190500" y="11830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BC72AA8-CAF9-4078-8491-43C9AFF14687}"/>
              </a:ext>
            </a:extLst>
          </p:cNvPr>
          <p:cNvSpPr txBox="1"/>
          <p:nvPr/>
        </p:nvSpPr>
        <p:spPr>
          <a:xfrm>
            <a:off x="381000" y="1429036"/>
            <a:ext cx="5550687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Sommer-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Winterzeit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zweimal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Jahr.</a:t>
            </a:r>
          </a:p>
        </p:txBody>
      </p:sp>
      <p:sp>
        <p:nvSpPr>
          <p:cNvPr id="43" name="dot_2">
            <a:extLst>
              <a:ext uri="{FF2B5EF4-FFF2-40B4-BE49-F238E27FC236}">
                <a16:creationId xmlns:a16="http://schemas.microsoft.com/office/drawing/2014/main" id="{B161D959-07AB-4F8C-BC21-352A8FF1FB62}"/>
              </a:ext>
            </a:extLst>
          </p:cNvPr>
          <p:cNvSpPr/>
          <p:nvPr/>
        </p:nvSpPr>
        <p:spPr>
          <a:xfrm>
            <a:off x="190500" y="1556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8BAAFC8-B525-4F69-856F-21F65C890A72}"/>
              </a:ext>
            </a:extLst>
          </p:cNvPr>
          <p:cNvSpPr txBox="1"/>
          <p:nvPr/>
        </p:nvSpPr>
        <p:spPr>
          <a:xfrm>
            <a:off x="381000" y="2113112"/>
            <a:ext cx="667310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Körper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etwas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Uhr.</a:t>
            </a:r>
          </a:p>
        </p:txBody>
      </p:sp>
      <p:sp>
        <p:nvSpPr>
          <p:cNvPr id="45" name="dot_3">
            <a:extLst>
              <a:ext uri="{FF2B5EF4-FFF2-40B4-BE49-F238E27FC236}">
                <a16:creationId xmlns:a16="http://schemas.microsoft.com/office/drawing/2014/main" id="{A254B483-61C0-4E1F-9C73-083C51537496}"/>
              </a:ext>
            </a:extLst>
          </p:cNvPr>
          <p:cNvSpPr/>
          <p:nvPr/>
        </p:nvSpPr>
        <p:spPr>
          <a:xfrm>
            <a:off x="190500" y="22534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46C2C1B-F2AB-47A4-956D-CFA8F169690F}"/>
              </a:ext>
            </a:extLst>
          </p:cNvPr>
          <p:cNvSpPr txBox="1"/>
          <p:nvPr/>
        </p:nvSpPr>
        <p:spPr>
          <a:xfrm>
            <a:off x="381000" y="2797188"/>
            <a:ext cx="551253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deswegen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„Uhrenverdrehung“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einfach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klar.</a:t>
            </a:r>
          </a:p>
        </p:txBody>
      </p:sp>
      <p:sp>
        <p:nvSpPr>
          <p:cNvPr id="47" name="dot_4">
            <a:extLst>
              <a:ext uri="{FF2B5EF4-FFF2-40B4-BE49-F238E27FC236}">
                <a16:creationId xmlns:a16="http://schemas.microsoft.com/office/drawing/2014/main" id="{49F7F322-A086-4BFC-8080-AF808B73D310}"/>
              </a:ext>
            </a:extLst>
          </p:cNvPr>
          <p:cNvSpPr/>
          <p:nvPr/>
        </p:nvSpPr>
        <p:spPr>
          <a:xfrm>
            <a:off x="190500" y="29249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5BF09A6-A79E-4B23-AA88-50AFA17CB667}"/>
              </a:ext>
            </a:extLst>
          </p:cNvPr>
          <p:cNvSpPr txBox="1"/>
          <p:nvPr/>
        </p:nvSpPr>
        <p:spPr>
          <a:xfrm>
            <a:off x="381000" y="3481264"/>
            <a:ext cx="3323602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schlafen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schlecht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gereizt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Appetit.</a:t>
            </a:r>
          </a:p>
        </p:txBody>
      </p:sp>
      <p:sp>
        <p:nvSpPr>
          <p:cNvPr id="49" name="dot_5">
            <a:extLst>
              <a:ext uri="{FF2B5EF4-FFF2-40B4-BE49-F238E27FC236}">
                <a16:creationId xmlns:a16="http://schemas.microsoft.com/office/drawing/2014/main" id="{6D452406-BE4E-4D35-8FA1-B064E1E82B98}"/>
              </a:ext>
            </a:extLst>
          </p:cNvPr>
          <p:cNvSpPr/>
          <p:nvPr/>
        </p:nvSpPr>
        <p:spPr>
          <a:xfrm>
            <a:off x="190500" y="362755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B062312-20D8-4921-B080-E8713970AAE6}"/>
              </a:ext>
            </a:extLst>
          </p:cNvPr>
          <p:cNvSpPr txBox="1"/>
          <p:nvPr/>
        </p:nvSpPr>
        <p:spPr>
          <a:xfrm>
            <a:off x="381000" y="4473117"/>
            <a:ext cx="439973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Sogar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Lebensrhythmus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Tiere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gerät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durcheinander.</a:t>
            </a:r>
          </a:p>
        </p:txBody>
      </p:sp>
      <p:sp>
        <p:nvSpPr>
          <p:cNvPr id="51" name="dot_6">
            <a:extLst>
              <a:ext uri="{FF2B5EF4-FFF2-40B4-BE49-F238E27FC236}">
                <a16:creationId xmlns:a16="http://schemas.microsoft.com/office/drawing/2014/main" id="{16F45CE3-8E32-4648-8B42-97249D03BB4B}"/>
              </a:ext>
            </a:extLst>
          </p:cNvPr>
          <p:cNvSpPr/>
          <p:nvPr/>
        </p:nvSpPr>
        <p:spPr>
          <a:xfrm>
            <a:off x="190500" y="46079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ED5D7B0-5579-45D2-AA81-C5557F4E8C32}"/>
              </a:ext>
            </a:extLst>
          </p:cNvPr>
          <p:cNvSpPr txBox="1"/>
          <p:nvPr/>
        </p:nvSpPr>
        <p:spPr>
          <a:xfrm>
            <a:off x="381000" y="5157192"/>
            <a:ext cx="5602239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Tatsächlich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Beispiel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Kühe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ersten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Milch.</a:t>
            </a:r>
          </a:p>
        </p:txBody>
      </p:sp>
      <p:sp>
        <p:nvSpPr>
          <p:cNvPr id="53" name="dot_7">
            <a:extLst>
              <a:ext uri="{FF2B5EF4-FFF2-40B4-BE49-F238E27FC236}">
                <a16:creationId xmlns:a16="http://schemas.microsoft.com/office/drawing/2014/main" id="{DD99FEDD-591A-45F5-B0C8-EFC182926707}"/>
              </a:ext>
            </a:extLst>
          </p:cNvPr>
          <p:cNvSpPr/>
          <p:nvPr/>
        </p:nvSpPr>
        <p:spPr>
          <a:xfrm>
            <a:off x="190500" y="53012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59C022-8657-AD2C-8270-48D5A88F4DFC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42" grpId="0" autoUpdateAnimBg="0"/>
      <p:bldP spid="44" grpId="0" autoUpdateAnimBg="0"/>
      <p:bldP spid="46" grpId="0" autoUpdateAnimBg="0"/>
      <p:bldP spid="48" grpId="0" autoUpdateAnimBg="0"/>
      <p:bldP spid="50" grpId="0" autoUpdateAnimBg="0"/>
      <p:bldP spid="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B6E6833-63BE-4164-96CF-879972C99A2E}"/>
              </a:ext>
            </a:extLst>
          </p:cNvPr>
          <p:cNvSpPr txBox="1"/>
          <p:nvPr/>
        </p:nvSpPr>
        <p:spPr>
          <a:xfrm>
            <a:off x="381000" y="1097449"/>
            <a:ext cx="4349268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kapieren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nun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plötzlich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gewohnten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gemolken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werden.</a:t>
            </a:r>
          </a:p>
        </p:txBody>
      </p:sp>
      <p:sp>
        <p:nvSpPr>
          <p:cNvPr id="9" name="dot_1">
            <a:extLst>
              <a:ext uri="{FF2B5EF4-FFF2-40B4-BE49-F238E27FC236}">
                <a16:creationId xmlns:a16="http://schemas.microsoft.com/office/drawing/2014/main" id="{8078ED91-6429-457C-B387-178B9A24CE66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A3895B4-C71B-453F-AF76-985894A0001D}"/>
              </a:ext>
            </a:extLst>
          </p:cNvPr>
          <p:cNvSpPr txBox="1"/>
          <p:nvPr/>
        </p:nvSpPr>
        <p:spPr>
          <a:xfrm>
            <a:off x="381000" y="2553095"/>
            <a:ext cx="567495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Trotz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Jammerei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Menschen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nächste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bestimmt.</a:t>
            </a:r>
          </a:p>
        </p:txBody>
      </p:sp>
      <p:sp>
        <p:nvSpPr>
          <p:cNvPr id="11" name="dot_2">
            <a:extLst>
              <a:ext uri="{FF2B5EF4-FFF2-40B4-BE49-F238E27FC236}">
                <a16:creationId xmlns:a16="http://schemas.microsoft.com/office/drawing/2014/main" id="{21A6215A-B169-4975-AEF8-FE55A1895C1D}"/>
              </a:ext>
            </a:extLst>
          </p:cNvPr>
          <p:cNvSpPr/>
          <p:nvPr/>
        </p:nvSpPr>
        <p:spPr>
          <a:xfrm>
            <a:off x="190500" y="2676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B57EAE4-B94F-4CA5-B34D-4DC06E04F052}"/>
              </a:ext>
            </a:extLst>
          </p:cNvPr>
          <p:cNvSpPr txBox="1"/>
          <p:nvPr/>
        </p:nvSpPr>
        <p:spPr>
          <a:xfrm>
            <a:off x="381000" y="3393188"/>
            <a:ext cx="436048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Frühjahr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vorgestellt.</a:t>
            </a:r>
          </a:p>
        </p:txBody>
      </p:sp>
      <p:sp>
        <p:nvSpPr>
          <p:cNvPr id="13" name="dot_3">
            <a:extLst>
              <a:ext uri="{FF2B5EF4-FFF2-40B4-BE49-F238E27FC236}">
                <a16:creationId xmlns:a16="http://schemas.microsoft.com/office/drawing/2014/main" id="{9D03130E-BC6B-44E1-9485-66D43EBBF11D}"/>
              </a:ext>
            </a:extLst>
          </p:cNvPr>
          <p:cNvSpPr/>
          <p:nvPr/>
        </p:nvSpPr>
        <p:spPr>
          <a:xfrm>
            <a:off x="190500" y="35535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798BB72-2452-4FA5-A32E-474CCD03F036}"/>
              </a:ext>
            </a:extLst>
          </p:cNvPr>
          <p:cNvSpPr txBox="1"/>
          <p:nvPr/>
        </p:nvSpPr>
        <p:spPr>
          <a:xfrm>
            <a:off x="381000" y="4233282"/>
            <a:ext cx="403828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Herbst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angehalten.</a:t>
            </a:r>
          </a:p>
        </p:txBody>
      </p:sp>
      <p:sp>
        <p:nvSpPr>
          <p:cNvPr id="15" name="dot_4">
            <a:extLst>
              <a:ext uri="{FF2B5EF4-FFF2-40B4-BE49-F238E27FC236}">
                <a16:creationId xmlns:a16="http://schemas.microsoft.com/office/drawing/2014/main" id="{CFFB6B6C-E33C-4F3F-98E2-08AEEC4E8EF1}"/>
              </a:ext>
            </a:extLst>
          </p:cNvPr>
          <p:cNvSpPr/>
          <p:nvPr/>
        </p:nvSpPr>
        <p:spPr>
          <a:xfrm>
            <a:off x="190500" y="4392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D70D0D5-E377-3A49-8BAF-5B2B7B9A2F4E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40643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0" grpId="0" autoUpdateAnimBg="0"/>
      <p:bldP spid="12" grpId="0" autoUpdateAnimBg="0"/>
      <p:bldP spid="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230112" y="1065357"/>
            <a:ext cx="7067961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Zeitumstellung auf Sommer- oder Winterzeit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erfolgt zweimal im Jahr.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 verschiebt sich dann jeweils um eine halbe Stunde.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Zeitumstellung erfolgt jeweils in der Nacht.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Im Frühjahr ist die Nacht, in der die Zeit umgestellt wird,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eine Stunde länger.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Im Herbst, wenn die Uhr angehalten wird, können wir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an diesem Tag eine Stunde länger im Bett bleiben.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Während der Sommerzeit beginnt der Tag früher als normal.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Grundsätzlich werden im Sommer, also vom 21. Juni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bis 21. September die Tage länger und die Nächte kürzer. </a:t>
            </a: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7253802" y="202442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7819992" y="202442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7847869" y="2032766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6043597" y="130249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6043597" y="1302491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6609787" y="130249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3" name="Foliennummernplatzhalter 14">
            <a:extLst>
              <a:ext uri="{FF2B5EF4-FFF2-40B4-BE49-F238E27FC236}">
                <a16:creationId xmlns:a16="http://schemas.microsoft.com/office/drawing/2014/main" id="{FE1FC5F1-C7E2-43F8-8038-7B06BD1FE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F1FF078-CEA2-4B3E-8773-DB2B1959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E82ED6C-7F05-42D0-A586-A5A1D88C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482DB9E-244A-4298-A463-71AE02704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701" y="265477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8DEB298-0952-4B45-BB9F-5885DE6D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D741438-A0BB-4C04-A6A9-C0D346CF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80B2494F-092A-4BDB-BF53-EA9E63A7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9631" y="435305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0B8E21E-5C90-45B4-9252-FBB6EE847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793" y="5073298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03B2D8E-4A83-495C-A55C-C3B8B2EB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793" y="5073298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1521E08-3426-4D88-9ED8-6D7400E6E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983" y="5073298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77F65E07-CFDD-40DD-82B7-F15BFEE11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737" y="3322122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F6A53ED-79AC-4CE3-A688-9706E9F3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4927" y="3322122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9552667-6B91-4098-88AC-742FD47A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804" y="3330464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EFD1B6C-705B-454B-9B10-75254BA1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992" y="5767803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CDEDCF6D-41CE-4A2C-89FD-ABD9A153D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182" y="5767803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56E41F2-6505-42D0-B2D6-F9BD5D34D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7059" y="5776145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FA5250C-8DAF-40A3-A4AB-8AE10AA330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58"/>
          <a:stretch/>
        </p:blipFill>
        <p:spPr>
          <a:xfrm>
            <a:off x="113628" y="1017717"/>
            <a:ext cx="8766808" cy="532453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F768B7A-2E4B-2D28-AB42-6AD046083B95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68" grpId="0" animBg="1"/>
      <p:bldP spid="77" grpId="0" animBg="1"/>
      <p:bldP spid="38" grpId="0" animBg="1"/>
      <p:bldP spid="41" grpId="0" animBg="1"/>
      <p:bldP spid="44" grpId="0" animBg="1"/>
      <p:bldP spid="48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88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44197" y="4076700"/>
            <a:ext cx="74270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5F3B-9F7C-4CB0-83DA-0CFF7D04DF63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2FFA2F26-8482-4CF6-9457-74A8D25B2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12" y="144532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macht gescheit!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01D3315-0EC2-46B8-863A-C5A1331314E3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777</Words>
  <Application>Microsoft Office PowerPoint</Application>
  <PresentationFormat>Bildschirmpräsentation (4:3)</PresentationFormat>
  <Paragraphs>145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341</cp:revision>
  <cp:lastPrinted>2020-08-02T11:53:10Z</cp:lastPrinted>
  <dcterms:created xsi:type="dcterms:W3CDTF">2012-08-26T07:44:46Z</dcterms:created>
  <dcterms:modified xsi:type="dcterms:W3CDTF">2024-03-26T16:38:32Z</dcterms:modified>
</cp:coreProperties>
</file>