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5" r:id="rId4"/>
    <p:sldId id="258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6C91A7-2434-4117-BE7E-97EEB4EB1575}" v="209" dt="2022-11-01T14:39:07.2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809" autoAdjust="0"/>
    <p:restoredTop sz="94660"/>
  </p:normalViewPr>
  <p:slideViewPr>
    <p:cSldViewPr snapToGrid="0">
      <p:cViewPr varScale="1">
        <p:scale>
          <a:sx n="80" d="100"/>
          <a:sy n="80" d="100"/>
        </p:scale>
        <p:origin x="114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AC6C91A7-2434-4117-BE7E-97EEB4EB1575}"/>
    <pc:docChg chg="undo custSel addSld delSld modSld">
      <pc:chgData name="Siegbert Rudolph" userId="2af4d44886c067cc" providerId="LiveId" clId="{AC6C91A7-2434-4117-BE7E-97EEB4EB1575}" dt="2022-11-03T10:11:47.612" v="2588" actId="1076"/>
      <pc:docMkLst>
        <pc:docMk/>
      </pc:docMkLst>
      <pc:sldChg chg="delSp modSp mod">
        <pc:chgData name="Siegbert Rudolph" userId="2af4d44886c067cc" providerId="LiveId" clId="{AC6C91A7-2434-4117-BE7E-97EEB4EB1575}" dt="2022-11-03T10:11:47.612" v="2570" actId="1076"/>
        <pc:sldMkLst>
          <pc:docMk/>
          <pc:sldMk cId="3618871785" sldId="256"/>
        </pc:sldMkLst>
        <pc:spChg chg="mod">
          <ac:chgData name="Siegbert Rudolph" userId="2af4d44886c067cc" providerId="LiveId" clId="{AC6C91A7-2434-4117-BE7E-97EEB4EB1575}" dt="2022-11-01T14:08:41.262" v="30" actId="20577"/>
          <ac:spMkLst>
            <pc:docMk/>
            <pc:sldMk cId="3618871785" sldId="256"/>
            <ac:spMk id="2" creationId="{93E5D0C4-68E3-3107-3354-D43AD201D571}"/>
          </ac:spMkLst>
        </pc:spChg>
        <pc:spChg chg="mod">
          <ac:chgData name="Siegbert Rudolph" userId="2af4d44886c067cc" providerId="LiveId" clId="{AC6C91A7-2434-4117-BE7E-97EEB4EB1575}" dt="2022-11-03T10:11:47.612" v="2570" actId="1076"/>
          <ac:spMkLst>
            <pc:docMk/>
            <pc:sldMk cId="3618871785" sldId="256"/>
            <ac:spMk id="3" creationId="{90196E0E-E0C7-6214-6B07-4223BFCBF242}"/>
          </ac:spMkLst>
        </pc:spChg>
        <pc:spChg chg="del">
          <ac:chgData name="Siegbert Rudolph" userId="2af4d44886c067cc" providerId="LiveId" clId="{AC6C91A7-2434-4117-BE7E-97EEB4EB1575}" dt="2022-11-01T17:30:42.658" v="2543" actId="478"/>
          <ac:spMkLst>
            <pc:docMk/>
            <pc:sldMk cId="3618871785" sldId="256"/>
            <ac:spMk id="3" creationId="{AEDD740F-A182-3427-8490-26FA29759AD3}"/>
          </ac:spMkLst>
        </pc:spChg>
        <pc:spChg chg="mod">
          <ac:chgData name="Siegbert Rudolph" userId="2af4d44886c067cc" providerId="LiveId" clId="{AC6C91A7-2434-4117-BE7E-97EEB4EB1575}" dt="2022-11-01T14:08:48.653" v="46" actId="20577"/>
          <ac:spMkLst>
            <pc:docMk/>
            <pc:sldMk cId="3618871785" sldId="256"/>
            <ac:spMk id="4" creationId="{96CE3699-B671-9294-9C31-A5A7C7778B44}"/>
          </ac:spMkLst>
        </pc:spChg>
        <pc:spChg chg="del mod">
          <ac:chgData name="Siegbert Rudolph" userId="2af4d44886c067cc" providerId="LiveId" clId="{AC6C91A7-2434-4117-BE7E-97EEB4EB1575}" dt="2022-11-03T10:11:47.597" v="2565" actId="478"/>
          <ac:spMkLst>
            <pc:docMk/>
            <pc:sldMk cId="3618871785" sldId="256"/>
            <ac:spMk id="5" creationId="{80A3202B-608E-5914-79A0-4774483A2546}"/>
          </ac:spMkLst>
        </pc:spChg>
      </pc:sldChg>
      <pc:sldChg chg="del">
        <pc:chgData name="Siegbert Rudolph" userId="2af4d44886c067cc" providerId="LiveId" clId="{AC6C91A7-2434-4117-BE7E-97EEB4EB1575}" dt="2022-11-01T14:09:12.107" v="47" actId="47"/>
        <pc:sldMkLst>
          <pc:docMk/>
          <pc:sldMk cId="3780582147" sldId="257"/>
        </pc:sldMkLst>
      </pc:sldChg>
      <pc:sldChg chg="delSp modSp mod">
        <pc:chgData name="Siegbert Rudolph" userId="2af4d44886c067cc" providerId="LiveId" clId="{AC6C91A7-2434-4117-BE7E-97EEB4EB1575}" dt="2022-11-03T10:11:47.612" v="2588" actId="1076"/>
        <pc:sldMkLst>
          <pc:docMk/>
          <pc:sldMk cId="116011058" sldId="258"/>
        </pc:sldMkLst>
        <pc:spChg chg="del">
          <ac:chgData name="Siegbert Rudolph" userId="2af4d44886c067cc" providerId="LiveId" clId="{AC6C91A7-2434-4117-BE7E-97EEB4EB1575}" dt="2022-11-01T17:30:42.673" v="2559" actId="478"/>
          <ac:spMkLst>
            <pc:docMk/>
            <pc:sldMk cId="116011058" sldId="258"/>
            <ac:spMk id="8" creationId="{753A160E-FE5D-5D22-0AB8-2E187FC59BBC}"/>
          </ac:spMkLst>
        </pc:spChg>
        <pc:spChg chg="mod">
          <ac:chgData name="Siegbert Rudolph" userId="2af4d44886c067cc" providerId="LiveId" clId="{AC6C91A7-2434-4117-BE7E-97EEB4EB1575}" dt="2022-11-03T10:11:47.612" v="2588" actId="1076"/>
          <ac:spMkLst>
            <pc:docMk/>
            <pc:sldMk cId="116011058" sldId="258"/>
            <ac:spMk id="8" creationId="{D6AF454E-A185-1FD4-31C2-EB0DF2B3D749}"/>
          </ac:spMkLst>
        </pc:spChg>
        <pc:spChg chg="del mod">
          <ac:chgData name="Siegbert Rudolph" userId="2af4d44886c067cc" providerId="LiveId" clId="{AC6C91A7-2434-4117-BE7E-97EEB4EB1575}" dt="2022-11-03T10:11:47.612" v="2583" actId="478"/>
          <ac:spMkLst>
            <pc:docMk/>
            <pc:sldMk cId="116011058" sldId="258"/>
            <ac:spMk id="9" creationId="{4A7280A9-18F3-A664-D7A1-58FE4AC3F120}"/>
          </ac:spMkLst>
        </pc:spChg>
      </pc:sldChg>
      <pc:sldChg chg="del">
        <pc:chgData name="Siegbert Rudolph" userId="2af4d44886c067cc" providerId="LiveId" clId="{AC6C91A7-2434-4117-BE7E-97EEB4EB1575}" dt="2022-11-01T14:41:13.920" v="2218" actId="47"/>
        <pc:sldMkLst>
          <pc:docMk/>
          <pc:sldMk cId="1090377438" sldId="260"/>
        </pc:sldMkLst>
      </pc:sldChg>
      <pc:sldChg chg="del">
        <pc:chgData name="Siegbert Rudolph" userId="2af4d44886c067cc" providerId="LiveId" clId="{AC6C91A7-2434-4117-BE7E-97EEB4EB1575}" dt="2022-11-01T14:09:12.991" v="48" actId="47"/>
        <pc:sldMkLst>
          <pc:docMk/>
          <pc:sldMk cId="2372461908" sldId="261"/>
        </pc:sldMkLst>
      </pc:sldChg>
      <pc:sldChg chg="addSp delSp modSp mod">
        <pc:chgData name="Siegbert Rudolph" userId="2af4d44886c067cc" providerId="LiveId" clId="{AC6C91A7-2434-4117-BE7E-97EEB4EB1575}" dt="2022-11-03T10:11:47.612" v="2576" actId="1076"/>
        <pc:sldMkLst>
          <pc:docMk/>
          <pc:sldMk cId="3549042481" sldId="262"/>
        </pc:sldMkLst>
        <pc:spChg chg="mod">
          <ac:chgData name="Siegbert Rudolph" userId="2af4d44886c067cc" providerId="LiveId" clId="{AC6C91A7-2434-4117-BE7E-97EEB4EB1575}" dt="2022-11-01T14:12:15.175" v="278" actId="14100"/>
          <ac:spMkLst>
            <pc:docMk/>
            <pc:sldMk cId="3549042481" sldId="262"/>
            <ac:spMk id="2" creationId="{8BDABB6E-222A-7432-43EE-6094F14EFF90}"/>
          </ac:spMkLst>
        </pc:spChg>
        <pc:spChg chg="mod">
          <ac:chgData name="Siegbert Rudolph" userId="2af4d44886c067cc" providerId="LiveId" clId="{AC6C91A7-2434-4117-BE7E-97EEB4EB1575}" dt="2022-11-01T14:14:02.822" v="365" actId="20577"/>
          <ac:spMkLst>
            <pc:docMk/>
            <pc:sldMk cId="3549042481" sldId="262"/>
            <ac:spMk id="3" creationId="{F56DEA47-B2A8-FE6C-D0F8-E1C2B432F662}"/>
          </ac:spMkLst>
        </pc:spChg>
        <pc:spChg chg="mod">
          <ac:chgData name="Siegbert Rudolph" userId="2af4d44886c067cc" providerId="LiveId" clId="{AC6C91A7-2434-4117-BE7E-97EEB4EB1575}" dt="2022-11-01T14:15:46.854" v="435" actId="20577"/>
          <ac:spMkLst>
            <pc:docMk/>
            <pc:sldMk cId="3549042481" sldId="262"/>
            <ac:spMk id="4" creationId="{3B3123CD-BC81-AAA4-0D34-E59B5270C85E}"/>
          </ac:spMkLst>
        </pc:spChg>
        <pc:spChg chg="mod">
          <ac:chgData name="Siegbert Rudolph" userId="2af4d44886c067cc" providerId="LiveId" clId="{AC6C91A7-2434-4117-BE7E-97EEB4EB1575}" dt="2022-11-01T14:16:29.569" v="512" actId="20577"/>
          <ac:spMkLst>
            <pc:docMk/>
            <pc:sldMk cId="3549042481" sldId="262"/>
            <ac:spMk id="5" creationId="{388CDD98-7A0F-0A70-4F35-CDCF35F43B4A}"/>
          </ac:spMkLst>
        </pc:spChg>
        <pc:spChg chg="mod">
          <ac:chgData name="Siegbert Rudolph" userId="2af4d44886c067cc" providerId="LiveId" clId="{AC6C91A7-2434-4117-BE7E-97EEB4EB1575}" dt="2022-11-01T14:24:00.166" v="1135" actId="552"/>
          <ac:spMkLst>
            <pc:docMk/>
            <pc:sldMk cId="3549042481" sldId="262"/>
            <ac:spMk id="6" creationId="{1DBBAA7F-D658-FF98-6879-9C08F26D6BF2}"/>
          </ac:spMkLst>
        </pc:spChg>
        <pc:spChg chg="mod">
          <ac:chgData name="Siegbert Rudolph" userId="2af4d44886c067cc" providerId="LiveId" clId="{AC6C91A7-2434-4117-BE7E-97EEB4EB1575}" dt="2022-11-01T14:24:00.166" v="1135" actId="552"/>
          <ac:spMkLst>
            <pc:docMk/>
            <pc:sldMk cId="3549042481" sldId="262"/>
            <ac:spMk id="7" creationId="{937F305E-3D6E-1365-E202-7911A0CEA638}"/>
          </ac:spMkLst>
        </pc:spChg>
        <pc:spChg chg="mod">
          <ac:chgData name="Siegbert Rudolph" userId="2af4d44886c067cc" providerId="LiveId" clId="{AC6C91A7-2434-4117-BE7E-97EEB4EB1575}" dt="2022-11-01T14:48:27.848" v="2519" actId="20577"/>
          <ac:spMkLst>
            <pc:docMk/>
            <pc:sldMk cId="3549042481" sldId="262"/>
            <ac:spMk id="8" creationId="{04CA2ED8-4866-DA74-2A19-EA20A6A85835}"/>
          </ac:spMkLst>
        </pc:spChg>
        <pc:spChg chg="mod">
          <ac:chgData name="Siegbert Rudolph" userId="2af4d44886c067cc" providerId="LiveId" clId="{AC6C91A7-2434-4117-BE7E-97EEB4EB1575}" dt="2022-11-01T14:24:00.166" v="1135" actId="552"/>
          <ac:spMkLst>
            <pc:docMk/>
            <pc:sldMk cId="3549042481" sldId="262"/>
            <ac:spMk id="9" creationId="{E103E196-6610-3BB7-0082-604D0EECDA9B}"/>
          </ac:spMkLst>
        </pc:spChg>
        <pc:spChg chg="mod">
          <ac:chgData name="Siegbert Rudolph" userId="2af4d44886c067cc" providerId="LiveId" clId="{AC6C91A7-2434-4117-BE7E-97EEB4EB1575}" dt="2022-11-01T14:24:53.160" v="1196" actId="14100"/>
          <ac:spMkLst>
            <pc:docMk/>
            <pc:sldMk cId="3549042481" sldId="262"/>
            <ac:spMk id="10" creationId="{0F1598D8-26F5-8357-F062-92A59BB0A22C}"/>
          </ac:spMkLst>
        </pc:spChg>
        <pc:spChg chg="mod">
          <ac:chgData name="Siegbert Rudolph" userId="2af4d44886c067cc" providerId="LiveId" clId="{AC6C91A7-2434-4117-BE7E-97EEB4EB1575}" dt="2022-11-01T14:24:14.347" v="1138" actId="14100"/>
          <ac:spMkLst>
            <pc:docMk/>
            <pc:sldMk cId="3549042481" sldId="262"/>
            <ac:spMk id="11" creationId="{6D94855E-5C45-297B-64F2-FFA939D7EA2B}"/>
          </ac:spMkLst>
        </pc:spChg>
        <pc:spChg chg="mod">
          <ac:chgData name="Siegbert Rudolph" userId="2af4d44886c067cc" providerId="LiveId" clId="{AC6C91A7-2434-4117-BE7E-97EEB4EB1575}" dt="2022-11-01T14:24:10.763" v="1137" actId="14100"/>
          <ac:spMkLst>
            <pc:docMk/>
            <pc:sldMk cId="3549042481" sldId="262"/>
            <ac:spMk id="13" creationId="{B4137656-BD43-6F60-89D4-1CBD4F3E9D36}"/>
          </ac:spMkLst>
        </pc:spChg>
        <pc:spChg chg="mod">
          <ac:chgData name="Siegbert Rudolph" userId="2af4d44886c067cc" providerId="LiveId" clId="{AC6C91A7-2434-4117-BE7E-97EEB4EB1575}" dt="2022-11-01T14:49:03.314" v="2542" actId="1037"/>
          <ac:spMkLst>
            <pc:docMk/>
            <pc:sldMk cId="3549042481" sldId="262"/>
            <ac:spMk id="15" creationId="{7F7DAE29-4315-0934-5116-8993D6C02C85}"/>
          </ac:spMkLst>
        </pc:spChg>
        <pc:spChg chg="mod">
          <ac:chgData name="Siegbert Rudolph" userId="2af4d44886c067cc" providerId="LiveId" clId="{AC6C91A7-2434-4117-BE7E-97EEB4EB1575}" dt="2022-11-01T14:24:00.166" v="1135" actId="552"/>
          <ac:spMkLst>
            <pc:docMk/>
            <pc:sldMk cId="3549042481" sldId="262"/>
            <ac:spMk id="17" creationId="{4C9EB509-3E58-3B03-2BD2-C5A419F0FEE4}"/>
          </ac:spMkLst>
        </pc:spChg>
        <pc:spChg chg="mod">
          <ac:chgData name="Siegbert Rudolph" userId="2af4d44886c067cc" providerId="LiveId" clId="{AC6C91A7-2434-4117-BE7E-97EEB4EB1575}" dt="2022-11-01T14:26:47.702" v="1344" actId="1037"/>
          <ac:spMkLst>
            <pc:docMk/>
            <pc:sldMk cId="3549042481" sldId="262"/>
            <ac:spMk id="19" creationId="{86DB34D3-C6A5-A646-9229-6CD0CCB84146}"/>
          </ac:spMkLst>
        </pc:spChg>
        <pc:spChg chg="mod">
          <ac:chgData name="Siegbert Rudolph" userId="2af4d44886c067cc" providerId="LiveId" clId="{AC6C91A7-2434-4117-BE7E-97EEB4EB1575}" dt="2022-11-01T14:17:16.580" v="604" actId="20577"/>
          <ac:spMkLst>
            <pc:docMk/>
            <pc:sldMk cId="3549042481" sldId="262"/>
            <ac:spMk id="20" creationId="{966FB8D0-253F-4C9B-FBC6-CED80CAA03B2}"/>
          </ac:spMkLst>
        </pc:spChg>
        <pc:spChg chg="mod">
          <ac:chgData name="Siegbert Rudolph" userId="2af4d44886c067cc" providerId="LiveId" clId="{AC6C91A7-2434-4117-BE7E-97EEB4EB1575}" dt="2022-11-01T14:11:20.291" v="217" actId="6549"/>
          <ac:spMkLst>
            <pc:docMk/>
            <pc:sldMk cId="3549042481" sldId="262"/>
            <ac:spMk id="21" creationId="{9455249F-3E14-51A2-8E46-C043A058ED9D}"/>
          </ac:spMkLst>
        </pc:spChg>
        <pc:spChg chg="mod">
          <ac:chgData name="Siegbert Rudolph" userId="2af4d44886c067cc" providerId="LiveId" clId="{AC6C91A7-2434-4117-BE7E-97EEB4EB1575}" dt="2022-11-01T14:25:33.859" v="1263" actId="1036"/>
          <ac:spMkLst>
            <pc:docMk/>
            <pc:sldMk cId="3549042481" sldId="262"/>
            <ac:spMk id="22" creationId="{764D3485-4C1A-825E-0B18-6B6F97061121}"/>
          </ac:spMkLst>
        </pc:spChg>
        <pc:spChg chg="mod">
          <ac:chgData name="Siegbert Rudolph" userId="2af4d44886c067cc" providerId="LiveId" clId="{AC6C91A7-2434-4117-BE7E-97EEB4EB1575}" dt="2022-11-01T14:25:33.859" v="1263" actId="1036"/>
          <ac:spMkLst>
            <pc:docMk/>
            <pc:sldMk cId="3549042481" sldId="262"/>
            <ac:spMk id="23" creationId="{85A84A24-1E84-71DC-D837-3AECEAFAA894}"/>
          </ac:spMkLst>
        </pc:spChg>
        <pc:spChg chg="mod">
          <ac:chgData name="Siegbert Rudolph" userId="2af4d44886c067cc" providerId="LiveId" clId="{AC6C91A7-2434-4117-BE7E-97EEB4EB1575}" dt="2022-11-01T14:25:33.859" v="1263" actId="1036"/>
          <ac:spMkLst>
            <pc:docMk/>
            <pc:sldMk cId="3549042481" sldId="262"/>
            <ac:spMk id="24" creationId="{C97557BD-0FA2-A408-AD23-55116FAF322A}"/>
          </ac:spMkLst>
        </pc:spChg>
        <pc:spChg chg="mod">
          <ac:chgData name="Siegbert Rudolph" userId="2af4d44886c067cc" providerId="LiveId" clId="{AC6C91A7-2434-4117-BE7E-97EEB4EB1575}" dt="2022-11-01T14:17:57.959" v="669" actId="20577"/>
          <ac:spMkLst>
            <pc:docMk/>
            <pc:sldMk cId="3549042481" sldId="262"/>
            <ac:spMk id="25" creationId="{33C8D641-BD9D-F140-B53B-EE8B36592EE4}"/>
          </ac:spMkLst>
        </pc:spChg>
        <pc:spChg chg="mod">
          <ac:chgData name="Siegbert Rudolph" userId="2af4d44886c067cc" providerId="LiveId" clId="{AC6C91A7-2434-4117-BE7E-97EEB4EB1575}" dt="2022-11-01T14:26:18.149" v="1325" actId="1035"/>
          <ac:spMkLst>
            <pc:docMk/>
            <pc:sldMk cId="3549042481" sldId="262"/>
            <ac:spMk id="26" creationId="{C479E2E6-4A04-8A07-5E04-014663FFD8AC}"/>
          </ac:spMkLst>
        </pc:spChg>
        <pc:spChg chg="mod">
          <ac:chgData name="Siegbert Rudolph" userId="2af4d44886c067cc" providerId="LiveId" clId="{AC6C91A7-2434-4117-BE7E-97EEB4EB1575}" dt="2022-11-01T14:26:18.149" v="1325" actId="1035"/>
          <ac:spMkLst>
            <pc:docMk/>
            <pc:sldMk cId="3549042481" sldId="262"/>
            <ac:spMk id="27" creationId="{42068C90-50B9-6982-69DC-2C41134685AC}"/>
          </ac:spMkLst>
        </pc:spChg>
        <pc:spChg chg="mod">
          <ac:chgData name="Siegbert Rudolph" userId="2af4d44886c067cc" providerId="LiveId" clId="{AC6C91A7-2434-4117-BE7E-97EEB4EB1575}" dt="2022-11-01T14:26:18.149" v="1325" actId="1035"/>
          <ac:spMkLst>
            <pc:docMk/>
            <pc:sldMk cId="3549042481" sldId="262"/>
            <ac:spMk id="28" creationId="{5EDDAC51-1A49-8E13-1115-A1BA836EB3F1}"/>
          </ac:spMkLst>
        </pc:spChg>
        <pc:spChg chg="mod">
          <ac:chgData name="Siegbert Rudolph" userId="2af4d44886c067cc" providerId="LiveId" clId="{AC6C91A7-2434-4117-BE7E-97EEB4EB1575}" dt="2022-11-01T14:18:42.805" v="727" actId="20577"/>
          <ac:spMkLst>
            <pc:docMk/>
            <pc:sldMk cId="3549042481" sldId="262"/>
            <ac:spMk id="29" creationId="{10F968D2-30B1-72FC-41D9-68F0BC5C67F8}"/>
          </ac:spMkLst>
        </pc:spChg>
        <pc:spChg chg="mod">
          <ac:chgData name="Siegbert Rudolph" userId="2af4d44886c067cc" providerId="LiveId" clId="{AC6C91A7-2434-4117-BE7E-97EEB4EB1575}" dt="2022-11-01T14:25:33.859" v="1263" actId="1036"/>
          <ac:spMkLst>
            <pc:docMk/>
            <pc:sldMk cId="3549042481" sldId="262"/>
            <ac:spMk id="30" creationId="{CF74FC11-17D1-3103-97EC-F4739E04AB5B}"/>
          </ac:spMkLst>
        </pc:spChg>
        <pc:spChg chg="mod">
          <ac:chgData name="Siegbert Rudolph" userId="2af4d44886c067cc" providerId="LiveId" clId="{AC6C91A7-2434-4117-BE7E-97EEB4EB1575}" dt="2022-11-01T14:25:33.859" v="1263" actId="1036"/>
          <ac:spMkLst>
            <pc:docMk/>
            <pc:sldMk cId="3549042481" sldId="262"/>
            <ac:spMk id="31" creationId="{B87DACCA-779B-28DA-ED7A-9EC2C8716B0C}"/>
          </ac:spMkLst>
        </pc:spChg>
        <pc:spChg chg="mod">
          <ac:chgData name="Siegbert Rudolph" userId="2af4d44886c067cc" providerId="LiveId" clId="{AC6C91A7-2434-4117-BE7E-97EEB4EB1575}" dt="2022-11-01T14:25:33.859" v="1263" actId="1036"/>
          <ac:spMkLst>
            <pc:docMk/>
            <pc:sldMk cId="3549042481" sldId="262"/>
            <ac:spMk id="32" creationId="{6F1B3767-830C-3AEC-8A54-ECD95E39C91D}"/>
          </ac:spMkLst>
        </pc:spChg>
        <pc:spChg chg="mod">
          <ac:chgData name="Siegbert Rudolph" userId="2af4d44886c067cc" providerId="LiveId" clId="{AC6C91A7-2434-4117-BE7E-97EEB4EB1575}" dt="2022-11-01T14:26:09.058" v="1321" actId="14100"/>
          <ac:spMkLst>
            <pc:docMk/>
            <pc:sldMk cId="3549042481" sldId="262"/>
            <ac:spMk id="33" creationId="{7B2C37F5-39FC-CCB7-C262-CDF984F42D48}"/>
          </ac:spMkLst>
        </pc:spChg>
        <pc:spChg chg="mod">
          <ac:chgData name="Siegbert Rudolph" userId="2af4d44886c067cc" providerId="LiveId" clId="{AC6C91A7-2434-4117-BE7E-97EEB4EB1575}" dt="2022-11-01T14:25:45.763" v="1317" actId="1036"/>
          <ac:spMkLst>
            <pc:docMk/>
            <pc:sldMk cId="3549042481" sldId="262"/>
            <ac:spMk id="34" creationId="{8ADC184A-A33C-7AEF-AAC3-32C85C415DCF}"/>
          </ac:spMkLst>
        </pc:spChg>
        <pc:spChg chg="mod">
          <ac:chgData name="Siegbert Rudolph" userId="2af4d44886c067cc" providerId="LiveId" clId="{AC6C91A7-2434-4117-BE7E-97EEB4EB1575}" dt="2022-11-01T14:25:45.763" v="1317" actId="1036"/>
          <ac:spMkLst>
            <pc:docMk/>
            <pc:sldMk cId="3549042481" sldId="262"/>
            <ac:spMk id="35" creationId="{AE09D8D4-98FD-BC31-12D6-81CB73192607}"/>
          </ac:spMkLst>
        </pc:spChg>
        <pc:spChg chg="mod">
          <ac:chgData name="Siegbert Rudolph" userId="2af4d44886c067cc" providerId="LiveId" clId="{AC6C91A7-2434-4117-BE7E-97EEB4EB1575}" dt="2022-11-01T14:25:45.763" v="1317" actId="1036"/>
          <ac:spMkLst>
            <pc:docMk/>
            <pc:sldMk cId="3549042481" sldId="262"/>
            <ac:spMk id="36" creationId="{EBBE4A22-E02E-2DB2-1A18-A01928809D10}"/>
          </ac:spMkLst>
        </pc:spChg>
        <pc:spChg chg="mod">
          <ac:chgData name="Siegbert Rudolph" userId="2af4d44886c067cc" providerId="LiveId" clId="{AC6C91A7-2434-4117-BE7E-97EEB4EB1575}" dt="2022-11-01T14:20:26.861" v="859" actId="20577"/>
          <ac:spMkLst>
            <pc:docMk/>
            <pc:sldMk cId="3549042481" sldId="262"/>
            <ac:spMk id="37" creationId="{63CAEAE1-3B1C-EEC5-25AE-6B274C12091D}"/>
          </ac:spMkLst>
        </pc:spChg>
        <pc:spChg chg="mod">
          <ac:chgData name="Siegbert Rudolph" userId="2af4d44886c067cc" providerId="LiveId" clId="{AC6C91A7-2434-4117-BE7E-97EEB4EB1575}" dt="2022-11-01T14:25:33.859" v="1263" actId="1036"/>
          <ac:spMkLst>
            <pc:docMk/>
            <pc:sldMk cId="3549042481" sldId="262"/>
            <ac:spMk id="38" creationId="{5036604B-807E-D8E4-02A4-595569821C77}"/>
          </ac:spMkLst>
        </pc:spChg>
        <pc:spChg chg="mod">
          <ac:chgData name="Siegbert Rudolph" userId="2af4d44886c067cc" providerId="LiveId" clId="{AC6C91A7-2434-4117-BE7E-97EEB4EB1575}" dt="2022-11-01T14:25:33.859" v="1263" actId="1036"/>
          <ac:spMkLst>
            <pc:docMk/>
            <pc:sldMk cId="3549042481" sldId="262"/>
            <ac:spMk id="39" creationId="{01D29D23-D688-EEAA-9E48-F1A816FC3041}"/>
          </ac:spMkLst>
        </pc:spChg>
        <pc:spChg chg="mod">
          <ac:chgData name="Siegbert Rudolph" userId="2af4d44886c067cc" providerId="LiveId" clId="{AC6C91A7-2434-4117-BE7E-97EEB4EB1575}" dt="2022-11-01T14:25:33.859" v="1263" actId="1036"/>
          <ac:spMkLst>
            <pc:docMk/>
            <pc:sldMk cId="3549042481" sldId="262"/>
            <ac:spMk id="40" creationId="{34F4E917-04E0-1458-5A30-51A78A5CC2DA}"/>
          </ac:spMkLst>
        </pc:spChg>
        <pc:spChg chg="mod">
          <ac:chgData name="Siegbert Rudolph" userId="2af4d44886c067cc" providerId="LiveId" clId="{AC6C91A7-2434-4117-BE7E-97EEB4EB1575}" dt="2022-11-01T14:22:44.465" v="1021" actId="1076"/>
          <ac:spMkLst>
            <pc:docMk/>
            <pc:sldMk cId="3549042481" sldId="262"/>
            <ac:spMk id="41" creationId="{1F5CA25F-C810-976A-B57D-C576486EB93E}"/>
          </ac:spMkLst>
        </pc:spChg>
        <pc:spChg chg="mod">
          <ac:chgData name="Siegbert Rudolph" userId="2af4d44886c067cc" providerId="LiveId" clId="{AC6C91A7-2434-4117-BE7E-97EEB4EB1575}" dt="2022-11-01T14:26:27.493" v="1328" actId="1035"/>
          <ac:spMkLst>
            <pc:docMk/>
            <pc:sldMk cId="3549042481" sldId="262"/>
            <ac:spMk id="42" creationId="{4B9FF758-DE2C-9FDD-88B0-60AB9B38B195}"/>
          </ac:spMkLst>
        </pc:spChg>
        <pc:spChg chg="mod">
          <ac:chgData name="Siegbert Rudolph" userId="2af4d44886c067cc" providerId="LiveId" clId="{AC6C91A7-2434-4117-BE7E-97EEB4EB1575}" dt="2022-11-01T14:26:27.493" v="1328" actId="1035"/>
          <ac:spMkLst>
            <pc:docMk/>
            <pc:sldMk cId="3549042481" sldId="262"/>
            <ac:spMk id="43" creationId="{B65CB097-3A47-D01C-E733-FD6E960E767B}"/>
          </ac:spMkLst>
        </pc:spChg>
        <pc:spChg chg="mod">
          <ac:chgData name="Siegbert Rudolph" userId="2af4d44886c067cc" providerId="LiveId" clId="{AC6C91A7-2434-4117-BE7E-97EEB4EB1575}" dt="2022-11-01T14:26:27.493" v="1328" actId="1035"/>
          <ac:spMkLst>
            <pc:docMk/>
            <pc:sldMk cId="3549042481" sldId="262"/>
            <ac:spMk id="44" creationId="{86ACA3D3-E033-DDC8-4194-F2742F18A4D4}"/>
          </ac:spMkLst>
        </pc:spChg>
        <pc:spChg chg="del mod">
          <ac:chgData name="Siegbert Rudolph" userId="2af4d44886c067cc" providerId="LiveId" clId="{AC6C91A7-2434-4117-BE7E-97EEB4EB1575}" dt="2022-11-03T10:11:47.612" v="2571" actId="478"/>
          <ac:spMkLst>
            <pc:docMk/>
            <pc:sldMk cId="3549042481" sldId="262"/>
            <ac:spMk id="45" creationId="{5250823A-F467-261B-209B-F271F59F6A71}"/>
          </ac:spMkLst>
        </pc:spChg>
        <pc:spChg chg="del">
          <ac:chgData name="Siegbert Rudolph" userId="2af4d44886c067cc" providerId="LiveId" clId="{AC6C91A7-2434-4117-BE7E-97EEB4EB1575}" dt="2022-11-01T14:25:48.408" v="1318" actId="478"/>
          <ac:spMkLst>
            <pc:docMk/>
            <pc:sldMk cId="3549042481" sldId="262"/>
            <ac:spMk id="45" creationId="{8DC4D9D9-1AD3-3885-1E88-0C0D51DE85C1}"/>
          </ac:spMkLst>
        </pc:spChg>
        <pc:spChg chg="add mod">
          <ac:chgData name="Siegbert Rudolph" userId="2af4d44886c067cc" providerId="LiveId" clId="{AC6C91A7-2434-4117-BE7E-97EEB4EB1575}" dt="2022-11-01T14:09:26.930" v="49"/>
          <ac:spMkLst>
            <pc:docMk/>
            <pc:sldMk cId="3549042481" sldId="262"/>
            <ac:spMk id="47" creationId="{E8578F02-253A-4BBC-7FD4-E62DF6F1ED9D}"/>
          </ac:spMkLst>
        </pc:spChg>
        <pc:spChg chg="mod">
          <ac:chgData name="Siegbert Rudolph" userId="2af4d44886c067cc" providerId="LiveId" clId="{AC6C91A7-2434-4117-BE7E-97EEB4EB1575}" dt="2022-11-03T10:11:47.612" v="2576" actId="1076"/>
          <ac:spMkLst>
            <pc:docMk/>
            <pc:sldMk cId="3549042481" sldId="262"/>
            <ac:spMk id="48" creationId="{339612C8-EC51-9CB0-39B3-DEDBA3CA92D7}"/>
          </ac:spMkLst>
        </pc:spChg>
      </pc:sldChg>
      <pc:sldChg chg="add del">
        <pc:chgData name="Siegbert Rudolph" userId="2af4d44886c067cc" providerId="LiveId" clId="{AC6C91A7-2434-4117-BE7E-97EEB4EB1575}" dt="2022-11-01T14:10:08.016" v="149" actId="47"/>
        <pc:sldMkLst>
          <pc:docMk/>
          <pc:sldMk cId="1195408816" sldId="263"/>
        </pc:sldMkLst>
      </pc:sldChg>
      <pc:sldChg chg="add del">
        <pc:chgData name="Siegbert Rudolph" userId="2af4d44886c067cc" providerId="LiveId" clId="{AC6C91A7-2434-4117-BE7E-97EEB4EB1575}" dt="2022-11-01T14:11:27.047" v="219" actId="47"/>
        <pc:sldMkLst>
          <pc:docMk/>
          <pc:sldMk cId="2566554895" sldId="263"/>
        </pc:sldMkLst>
      </pc:sldChg>
      <pc:sldChg chg="add del">
        <pc:chgData name="Siegbert Rudolph" userId="2af4d44886c067cc" providerId="LiveId" clId="{AC6C91A7-2434-4117-BE7E-97EEB4EB1575}" dt="2022-11-01T14:41:11.921" v="2217" actId="47"/>
        <pc:sldMkLst>
          <pc:docMk/>
          <pc:sldMk cId="2158882171" sldId="264"/>
        </pc:sldMkLst>
      </pc:sldChg>
      <pc:sldChg chg="delSp modSp add mod">
        <pc:chgData name="Siegbert Rudolph" userId="2af4d44886c067cc" providerId="LiveId" clId="{AC6C91A7-2434-4117-BE7E-97EEB4EB1575}" dt="2022-11-03T10:11:47.612" v="2582" actId="1076"/>
        <pc:sldMkLst>
          <pc:docMk/>
          <pc:sldMk cId="2739730624" sldId="265"/>
        </pc:sldMkLst>
        <pc:spChg chg="mod">
          <ac:chgData name="Siegbert Rudolph" userId="2af4d44886c067cc" providerId="LiveId" clId="{AC6C91A7-2434-4117-BE7E-97EEB4EB1575}" dt="2022-11-01T14:27:41.659" v="1384" actId="14100"/>
          <ac:spMkLst>
            <pc:docMk/>
            <pc:sldMk cId="2739730624" sldId="265"/>
            <ac:spMk id="2" creationId="{8BDABB6E-222A-7432-43EE-6094F14EFF90}"/>
          </ac:spMkLst>
        </pc:spChg>
        <pc:spChg chg="mod">
          <ac:chgData name="Siegbert Rudolph" userId="2af4d44886c067cc" providerId="LiveId" clId="{AC6C91A7-2434-4117-BE7E-97EEB4EB1575}" dt="2022-11-01T14:28:39.933" v="1455" actId="20577"/>
          <ac:spMkLst>
            <pc:docMk/>
            <pc:sldMk cId="2739730624" sldId="265"/>
            <ac:spMk id="3" creationId="{F56DEA47-B2A8-FE6C-D0F8-E1C2B432F662}"/>
          </ac:spMkLst>
        </pc:spChg>
        <pc:spChg chg="mod">
          <ac:chgData name="Siegbert Rudolph" userId="2af4d44886c067cc" providerId="LiveId" clId="{AC6C91A7-2434-4117-BE7E-97EEB4EB1575}" dt="2022-11-01T14:32:20.629" v="1798" actId="20577"/>
          <ac:spMkLst>
            <pc:docMk/>
            <pc:sldMk cId="2739730624" sldId="265"/>
            <ac:spMk id="4" creationId="{3B3123CD-BC81-AAA4-0D34-E59B5270C85E}"/>
          </ac:spMkLst>
        </pc:spChg>
        <pc:spChg chg="mod">
          <ac:chgData name="Siegbert Rudolph" userId="2af4d44886c067cc" providerId="LiveId" clId="{AC6C91A7-2434-4117-BE7E-97EEB4EB1575}" dt="2022-11-01T14:30:10.720" v="1604" actId="20577"/>
          <ac:spMkLst>
            <pc:docMk/>
            <pc:sldMk cId="2739730624" sldId="265"/>
            <ac:spMk id="5" creationId="{388CDD98-7A0F-0A70-4F35-CDCF35F43B4A}"/>
          </ac:spMkLst>
        </pc:spChg>
        <pc:spChg chg="mod">
          <ac:chgData name="Siegbert Rudolph" userId="2af4d44886c067cc" providerId="LiveId" clId="{AC6C91A7-2434-4117-BE7E-97EEB4EB1575}" dt="2022-11-01T14:43:18.623" v="2425" actId="552"/>
          <ac:spMkLst>
            <pc:docMk/>
            <pc:sldMk cId="2739730624" sldId="265"/>
            <ac:spMk id="6" creationId="{1DBBAA7F-D658-FF98-6879-9C08F26D6BF2}"/>
          </ac:spMkLst>
        </pc:spChg>
        <pc:spChg chg="mod">
          <ac:chgData name="Siegbert Rudolph" userId="2af4d44886c067cc" providerId="LiveId" clId="{AC6C91A7-2434-4117-BE7E-97EEB4EB1575}" dt="2022-11-01T14:43:18.623" v="2425" actId="552"/>
          <ac:spMkLst>
            <pc:docMk/>
            <pc:sldMk cId="2739730624" sldId="265"/>
            <ac:spMk id="7" creationId="{937F305E-3D6E-1365-E202-7911A0CEA638}"/>
          </ac:spMkLst>
        </pc:spChg>
        <pc:spChg chg="mod">
          <ac:chgData name="Siegbert Rudolph" userId="2af4d44886c067cc" providerId="LiveId" clId="{AC6C91A7-2434-4117-BE7E-97EEB4EB1575}" dt="2022-11-01T14:44:17.759" v="2440" actId="1035"/>
          <ac:spMkLst>
            <pc:docMk/>
            <pc:sldMk cId="2739730624" sldId="265"/>
            <ac:spMk id="8" creationId="{04CA2ED8-4866-DA74-2A19-EA20A6A85835}"/>
          </ac:spMkLst>
        </pc:spChg>
        <pc:spChg chg="mod">
          <ac:chgData name="Siegbert Rudolph" userId="2af4d44886c067cc" providerId="LiveId" clId="{AC6C91A7-2434-4117-BE7E-97EEB4EB1575}" dt="2022-11-01T14:43:18.623" v="2425" actId="552"/>
          <ac:spMkLst>
            <pc:docMk/>
            <pc:sldMk cId="2739730624" sldId="265"/>
            <ac:spMk id="9" creationId="{E103E196-6610-3BB7-0082-604D0EECDA9B}"/>
          </ac:spMkLst>
        </pc:spChg>
        <pc:spChg chg="mod">
          <ac:chgData name="Siegbert Rudolph" userId="2af4d44886c067cc" providerId="LiveId" clId="{AC6C91A7-2434-4117-BE7E-97EEB4EB1575}" dt="2022-11-01T14:43:18.623" v="2425" actId="552"/>
          <ac:spMkLst>
            <pc:docMk/>
            <pc:sldMk cId="2739730624" sldId="265"/>
            <ac:spMk id="10" creationId="{0F1598D8-26F5-8357-F062-92A59BB0A22C}"/>
          </ac:spMkLst>
        </pc:spChg>
        <pc:spChg chg="mod">
          <ac:chgData name="Siegbert Rudolph" userId="2af4d44886c067cc" providerId="LiveId" clId="{AC6C91A7-2434-4117-BE7E-97EEB4EB1575}" dt="2022-11-01T14:43:31.236" v="2429" actId="14100"/>
          <ac:spMkLst>
            <pc:docMk/>
            <pc:sldMk cId="2739730624" sldId="265"/>
            <ac:spMk id="11" creationId="{6D94855E-5C45-297B-64F2-FFA939D7EA2B}"/>
          </ac:spMkLst>
        </pc:spChg>
        <pc:spChg chg="mod">
          <ac:chgData name="Siegbert Rudolph" userId="2af4d44886c067cc" providerId="LiveId" clId="{AC6C91A7-2434-4117-BE7E-97EEB4EB1575}" dt="2022-11-01T14:43:08.697" v="2424" actId="688"/>
          <ac:spMkLst>
            <pc:docMk/>
            <pc:sldMk cId="2739730624" sldId="265"/>
            <ac:spMk id="12" creationId="{33703352-C8E9-DEE9-B509-FC61534699C5}"/>
          </ac:spMkLst>
        </pc:spChg>
        <pc:spChg chg="mod">
          <ac:chgData name="Siegbert Rudolph" userId="2af4d44886c067cc" providerId="LiveId" clId="{AC6C91A7-2434-4117-BE7E-97EEB4EB1575}" dt="2022-11-01T14:43:23.328" v="2426" actId="14100"/>
          <ac:spMkLst>
            <pc:docMk/>
            <pc:sldMk cId="2739730624" sldId="265"/>
            <ac:spMk id="13" creationId="{B4137656-BD43-6F60-89D4-1CBD4F3E9D36}"/>
          </ac:spMkLst>
        </pc:spChg>
        <pc:spChg chg="mod">
          <ac:chgData name="Siegbert Rudolph" userId="2af4d44886c067cc" providerId="LiveId" clId="{AC6C91A7-2434-4117-BE7E-97EEB4EB1575}" dt="2022-11-01T14:43:08.697" v="2424" actId="688"/>
          <ac:spMkLst>
            <pc:docMk/>
            <pc:sldMk cId="2739730624" sldId="265"/>
            <ac:spMk id="14" creationId="{D5A0323B-FBA0-4E29-9434-8D4FE6FD7CBA}"/>
          </ac:spMkLst>
        </pc:spChg>
        <pc:spChg chg="mod">
          <ac:chgData name="Siegbert Rudolph" userId="2af4d44886c067cc" providerId="LiveId" clId="{AC6C91A7-2434-4117-BE7E-97EEB4EB1575}" dt="2022-11-01T14:44:17.759" v="2440" actId="1035"/>
          <ac:spMkLst>
            <pc:docMk/>
            <pc:sldMk cId="2739730624" sldId="265"/>
            <ac:spMk id="15" creationId="{7F7DAE29-4315-0934-5116-8993D6C02C85}"/>
          </ac:spMkLst>
        </pc:spChg>
        <pc:spChg chg="mod">
          <ac:chgData name="Siegbert Rudolph" userId="2af4d44886c067cc" providerId="LiveId" clId="{AC6C91A7-2434-4117-BE7E-97EEB4EB1575}" dt="2022-11-01T14:43:08.697" v="2424" actId="688"/>
          <ac:spMkLst>
            <pc:docMk/>
            <pc:sldMk cId="2739730624" sldId="265"/>
            <ac:spMk id="16" creationId="{C501B977-00AE-5AC0-ABC3-53CC815F80E7}"/>
          </ac:spMkLst>
        </pc:spChg>
        <pc:spChg chg="mod">
          <ac:chgData name="Siegbert Rudolph" userId="2af4d44886c067cc" providerId="LiveId" clId="{AC6C91A7-2434-4117-BE7E-97EEB4EB1575}" dt="2022-11-01T14:43:25.592" v="2427" actId="14100"/>
          <ac:spMkLst>
            <pc:docMk/>
            <pc:sldMk cId="2739730624" sldId="265"/>
            <ac:spMk id="17" creationId="{4C9EB509-3E58-3B03-2BD2-C5A419F0FEE4}"/>
          </ac:spMkLst>
        </pc:spChg>
        <pc:spChg chg="mod">
          <ac:chgData name="Siegbert Rudolph" userId="2af4d44886c067cc" providerId="LiveId" clId="{AC6C91A7-2434-4117-BE7E-97EEB4EB1575}" dt="2022-11-01T14:43:08.697" v="2424" actId="688"/>
          <ac:spMkLst>
            <pc:docMk/>
            <pc:sldMk cId="2739730624" sldId="265"/>
            <ac:spMk id="18" creationId="{6ECED589-D334-83E5-3747-2C4EC4D3E0D1}"/>
          </ac:spMkLst>
        </pc:spChg>
        <pc:spChg chg="mod">
          <ac:chgData name="Siegbert Rudolph" userId="2af4d44886c067cc" providerId="LiveId" clId="{AC6C91A7-2434-4117-BE7E-97EEB4EB1575}" dt="2022-11-01T14:41:08.511" v="2216" actId="1037"/>
          <ac:spMkLst>
            <pc:docMk/>
            <pc:sldMk cId="2739730624" sldId="265"/>
            <ac:spMk id="19" creationId="{86DB34D3-C6A5-A646-9229-6CD0CCB84146}"/>
          </ac:spMkLst>
        </pc:spChg>
        <pc:spChg chg="mod">
          <ac:chgData name="Siegbert Rudolph" userId="2af4d44886c067cc" providerId="LiveId" clId="{AC6C91A7-2434-4117-BE7E-97EEB4EB1575}" dt="2022-11-01T14:41:59.756" v="2239" actId="14100"/>
          <ac:spMkLst>
            <pc:docMk/>
            <pc:sldMk cId="2739730624" sldId="265"/>
            <ac:spMk id="20" creationId="{966FB8D0-253F-4C9B-FBC6-CED80CAA03B2}"/>
          </ac:spMkLst>
        </pc:spChg>
        <pc:spChg chg="mod">
          <ac:chgData name="Siegbert Rudolph" userId="2af4d44886c067cc" providerId="LiveId" clId="{AC6C91A7-2434-4117-BE7E-97EEB4EB1575}" dt="2022-11-01T14:43:18.623" v="2425" actId="552"/>
          <ac:spMkLst>
            <pc:docMk/>
            <pc:sldMk cId="2739730624" sldId="265"/>
            <ac:spMk id="22" creationId="{764D3485-4C1A-825E-0B18-6B6F97061121}"/>
          </ac:spMkLst>
        </pc:spChg>
        <pc:spChg chg="mod">
          <ac:chgData name="Siegbert Rudolph" userId="2af4d44886c067cc" providerId="LiveId" clId="{AC6C91A7-2434-4117-BE7E-97EEB4EB1575}" dt="2022-11-01T14:43:34.576" v="2431" actId="14100"/>
          <ac:spMkLst>
            <pc:docMk/>
            <pc:sldMk cId="2739730624" sldId="265"/>
            <ac:spMk id="23" creationId="{85A84A24-1E84-71DC-D837-3AECEAFAA894}"/>
          </ac:spMkLst>
        </pc:spChg>
        <pc:spChg chg="mod">
          <ac:chgData name="Siegbert Rudolph" userId="2af4d44886c067cc" providerId="LiveId" clId="{AC6C91A7-2434-4117-BE7E-97EEB4EB1575}" dt="2022-11-01T14:43:08.697" v="2424" actId="688"/>
          <ac:spMkLst>
            <pc:docMk/>
            <pc:sldMk cId="2739730624" sldId="265"/>
            <ac:spMk id="24" creationId="{C97557BD-0FA2-A408-AD23-55116FAF322A}"/>
          </ac:spMkLst>
        </pc:spChg>
        <pc:spChg chg="mod">
          <ac:chgData name="Siegbert Rudolph" userId="2af4d44886c067cc" providerId="LiveId" clId="{AC6C91A7-2434-4117-BE7E-97EEB4EB1575}" dt="2022-11-01T14:31:34.347" v="1745" actId="20577"/>
          <ac:spMkLst>
            <pc:docMk/>
            <pc:sldMk cId="2739730624" sldId="265"/>
            <ac:spMk id="25" creationId="{33C8D641-BD9D-F140-B53B-EE8B36592EE4}"/>
          </ac:spMkLst>
        </pc:spChg>
        <pc:spChg chg="mod">
          <ac:chgData name="Siegbert Rudolph" userId="2af4d44886c067cc" providerId="LiveId" clId="{AC6C91A7-2434-4117-BE7E-97EEB4EB1575}" dt="2022-11-01T14:43:18.623" v="2425" actId="552"/>
          <ac:spMkLst>
            <pc:docMk/>
            <pc:sldMk cId="2739730624" sldId="265"/>
            <ac:spMk id="26" creationId="{C479E2E6-4A04-8A07-5E04-014663FFD8AC}"/>
          </ac:spMkLst>
        </pc:spChg>
        <pc:spChg chg="mod">
          <ac:chgData name="Siegbert Rudolph" userId="2af4d44886c067cc" providerId="LiveId" clId="{AC6C91A7-2434-4117-BE7E-97EEB4EB1575}" dt="2022-11-01T14:43:18.623" v="2425" actId="552"/>
          <ac:spMkLst>
            <pc:docMk/>
            <pc:sldMk cId="2739730624" sldId="265"/>
            <ac:spMk id="27" creationId="{42068C90-50B9-6982-69DC-2C41134685AC}"/>
          </ac:spMkLst>
        </pc:spChg>
        <pc:spChg chg="mod">
          <ac:chgData name="Siegbert Rudolph" userId="2af4d44886c067cc" providerId="LiveId" clId="{AC6C91A7-2434-4117-BE7E-97EEB4EB1575}" dt="2022-11-01T14:43:08.697" v="2424" actId="688"/>
          <ac:spMkLst>
            <pc:docMk/>
            <pc:sldMk cId="2739730624" sldId="265"/>
            <ac:spMk id="28" creationId="{5EDDAC51-1A49-8E13-1115-A1BA836EB3F1}"/>
          </ac:spMkLst>
        </pc:spChg>
        <pc:spChg chg="mod">
          <ac:chgData name="Siegbert Rudolph" userId="2af4d44886c067cc" providerId="LiveId" clId="{AC6C91A7-2434-4117-BE7E-97EEB4EB1575}" dt="2022-11-01T14:33:06.818" v="1864" actId="20577"/>
          <ac:spMkLst>
            <pc:docMk/>
            <pc:sldMk cId="2739730624" sldId="265"/>
            <ac:spMk id="29" creationId="{10F968D2-30B1-72FC-41D9-68F0BC5C67F8}"/>
          </ac:spMkLst>
        </pc:spChg>
        <pc:spChg chg="mod">
          <ac:chgData name="Siegbert Rudolph" userId="2af4d44886c067cc" providerId="LiveId" clId="{AC6C91A7-2434-4117-BE7E-97EEB4EB1575}" dt="2022-11-01T14:43:18.623" v="2425" actId="552"/>
          <ac:spMkLst>
            <pc:docMk/>
            <pc:sldMk cId="2739730624" sldId="265"/>
            <ac:spMk id="30" creationId="{CF74FC11-17D1-3103-97EC-F4739E04AB5B}"/>
          </ac:spMkLst>
        </pc:spChg>
        <pc:spChg chg="mod">
          <ac:chgData name="Siegbert Rudolph" userId="2af4d44886c067cc" providerId="LiveId" clId="{AC6C91A7-2434-4117-BE7E-97EEB4EB1575}" dt="2022-11-01T14:43:37.585" v="2433" actId="14100"/>
          <ac:spMkLst>
            <pc:docMk/>
            <pc:sldMk cId="2739730624" sldId="265"/>
            <ac:spMk id="31" creationId="{B87DACCA-779B-28DA-ED7A-9EC2C8716B0C}"/>
          </ac:spMkLst>
        </pc:spChg>
        <pc:spChg chg="mod">
          <ac:chgData name="Siegbert Rudolph" userId="2af4d44886c067cc" providerId="LiveId" clId="{AC6C91A7-2434-4117-BE7E-97EEB4EB1575}" dt="2022-11-01T14:43:08.697" v="2424" actId="688"/>
          <ac:spMkLst>
            <pc:docMk/>
            <pc:sldMk cId="2739730624" sldId="265"/>
            <ac:spMk id="32" creationId="{6F1B3767-830C-3AEC-8A54-ECD95E39C91D}"/>
          </ac:spMkLst>
        </pc:spChg>
        <pc:spChg chg="mod">
          <ac:chgData name="Siegbert Rudolph" userId="2af4d44886c067cc" providerId="LiveId" clId="{AC6C91A7-2434-4117-BE7E-97EEB4EB1575}" dt="2022-11-01T14:35:23.338" v="1934" actId="20577"/>
          <ac:spMkLst>
            <pc:docMk/>
            <pc:sldMk cId="2739730624" sldId="265"/>
            <ac:spMk id="33" creationId="{7B2C37F5-39FC-CCB7-C262-CDF984F42D48}"/>
          </ac:spMkLst>
        </pc:spChg>
        <pc:spChg chg="mod">
          <ac:chgData name="Siegbert Rudolph" userId="2af4d44886c067cc" providerId="LiveId" clId="{AC6C91A7-2434-4117-BE7E-97EEB4EB1575}" dt="2022-11-01T14:43:18.623" v="2425" actId="552"/>
          <ac:spMkLst>
            <pc:docMk/>
            <pc:sldMk cId="2739730624" sldId="265"/>
            <ac:spMk id="34" creationId="{8ADC184A-A33C-7AEF-AAC3-32C85C415DCF}"/>
          </ac:spMkLst>
        </pc:spChg>
        <pc:spChg chg="mod">
          <ac:chgData name="Siegbert Rudolph" userId="2af4d44886c067cc" providerId="LiveId" clId="{AC6C91A7-2434-4117-BE7E-97EEB4EB1575}" dt="2022-11-01T14:43:42.857" v="2434" actId="14100"/>
          <ac:spMkLst>
            <pc:docMk/>
            <pc:sldMk cId="2739730624" sldId="265"/>
            <ac:spMk id="35" creationId="{AE09D8D4-98FD-BC31-12D6-81CB73192607}"/>
          </ac:spMkLst>
        </pc:spChg>
        <pc:spChg chg="mod">
          <ac:chgData name="Siegbert Rudolph" userId="2af4d44886c067cc" providerId="LiveId" clId="{AC6C91A7-2434-4117-BE7E-97EEB4EB1575}" dt="2022-11-01T14:43:08.697" v="2424" actId="688"/>
          <ac:spMkLst>
            <pc:docMk/>
            <pc:sldMk cId="2739730624" sldId="265"/>
            <ac:spMk id="36" creationId="{EBBE4A22-E02E-2DB2-1A18-A01928809D10}"/>
          </ac:spMkLst>
        </pc:spChg>
        <pc:spChg chg="mod">
          <ac:chgData name="Siegbert Rudolph" userId="2af4d44886c067cc" providerId="LiveId" clId="{AC6C91A7-2434-4117-BE7E-97EEB4EB1575}" dt="2022-11-01T14:38:10.205" v="2050" actId="20577"/>
          <ac:spMkLst>
            <pc:docMk/>
            <pc:sldMk cId="2739730624" sldId="265"/>
            <ac:spMk id="37" creationId="{63CAEAE1-3B1C-EEC5-25AE-6B274C12091D}"/>
          </ac:spMkLst>
        </pc:spChg>
        <pc:spChg chg="mod">
          <ac:chgData name="Siegbert Rudolph" userId="2af4d44886c067cc" providerId="LiveId" clId="{AC6C91A7-2434-4117-BE7E-97EEB4EB1575}" dt="2022-11-01T14:43:18.623" v="2425" actId="552"/>
          <ac:spMkLst>
            <pc:docMk/>
            <pc:sldMk cId="2739730624" sldId="265"/>
            <ac:spMk id="38" creationId="{5036604B-807E-D8E4-02A4-595569821C77}"/>
          </ac:spMkLst>
        </pc:spChg>
        <pc:spChg chg="mod">
          <ac:chgData name="Siegbert Rudolph" userId="2af4d44886c067cc" providerId="LiveId" clId="{AC6C91A7-2434-4117-BE7E-97EEB4EB1575}" dt="2022-11-01T14:43:18.623" v="2425" actId="552"/>
          <ac:spMkLst>
            <pc:docMk/>
            <pc:sldMk cId="2739730624" sldId="265"/>
            <ac:spMk id="39" creationId="{01D29D23-D688-EEAA-9E48-F1A816FC3041}"/>
          </ac:spMkLst>
        </pc:spChg>
        <pc:spChg chg="mod">
          <ac:chgData name="Siegbert Rudolph" userId="2af4d44886c067cc" providerId="LiveId" clId="{AC6C91A7-2434-4117-BE7E-97EEB4EB1575}" dt="2022-11-01T14:43:08.697" v="2424" actId="688"/>
          <ac:spMkLst>
            <pc:docMk/>
            <pc:sldMk cId="2739730624" sldId="265"/>
            <ac:spMk id="40" creationId="{34F4E917-04E0-1458-5A30-51A78A5CC2DA}"/>
          </ac:spMkLst>
        </pc:spChg>
        <pc:spChg chg="mod">
          <ac:chgData name="Siegbert Rudolph" userId="2af4d44886c067cc" providerId="LiveId" clId="{AC6C91A7-2434-4117-BE7E-97EEB4EB1575}" dt="2022-11-01T14:39:07.248" v="2104" actId="20577"/>
          <ac:spMkLst>
            <pc:docMk/>
            <pc:sldMk cId="2739730624" sldId="265"/>
            <ac:spMk id="41" creationId="{1F5CA25F-C810-976A-B57D-C576486EB93E}"/>
          </ac:spMkLst>
        </pc:spChg>
        <pc:spChg chg="mod">
          <ac:chgData name="Siegbert Rudolph" userId="2af4d44886c067cc" providerId="LiveId" clId="{AC6C91A7-2434-4117-BE7E-97EEB4EB1575}" dt="2022-11-01T14:43:18.623" v="2425" actId="552"/>
          <ac:spMkLst>
            <pc:docMk/>
            <pc:sldMk cId="2739730624" sldId="265"/>
            <ac:spMk id="42" creationId="{4B9FF758-DE2C-9FDD-88B0-60AB9B38B195}"/>
          </ac:spMkLst>
        </pc:spChg>
        <pc:spChg chg="mod">
          <ac:chgData name="Siegbert Rudolph" userId="2af4d44886c067cc" providerId="LiveId" clId="{AC6C91A7-2434-4117-BE7E-97EEB4EB1575}" dt="2022-11-01T14:43:18.623" v="2425" actId="552"/>
          <ac:spMkLst>
            <pc:docMk/>
            <pc:sldMk cId="2739730624" sldId="265"/>
            <ac:spMk id="43" creationId="{B65CB097-3A47-D01C-E733-FD6E960E767B}"/>
          </ac:spMkLst>
        </pc:spChg>
        <pc:spChg chg="mod">
          <ac:chgData name="Siegbert Rudolph" userId="2af4d44886c067cc" providerId="LiveId" clId="{AC6C91A7-2434-4117-BE7E-97EEB4EB1575}" dt="2022-11-01T14:42:19.458" v="2338" actId="1035"/>
          <ac:spMkLst>
            <pc:docMk/>
            <pc:sldMk cId="2739730624" sldId="265"/>
            <ac:spMk id="44" creationId="{86ACA3D3-E033-DDC8-4194-F2742F18A4D4}"/>
          </ac:spMkLst>
        </pc:spChg>
        <pc:spChg chg="del">
          <ac:chgData name="Siegbert Rudolph" userId="2af4d44886c067cc" providerId="LiveId" clId="{AC6C91A7-2434-4117-BE7E-97EEB4EB1575}" dt="2022-11-01T14:26:55.098" v="1345" actId="478"/>
          <ac:spMkLst>
            <pc:docMk/>
            <pc:sldMk cId="2739730624" sldId="265"/>
            <ac:spMk id="45" creationId="{8DC4D9D9-1AD3-3885-1E88-0C0D51DE85C1}"/>
          </ac:spMkLst>
        </pc:spChg>
        <pc:spChg chg="del mod">
          <ac:chgData name="Siegbert Rudolph" userId="2af4d44886c067cc" providerId="LiveId" clId="{AC6C91A7-2434-4117-BE7E-97EEB4EB1575}" dt="2022-11-03T10:11:47.612" v="2577" actId="478"/>
          <ac:spMkLst>
            <pc:docMk/>
            <pc:sldMk cId="2739730624" sldId="265"/>
            <ac:spMk id="45" creationId="{9C1AFD4C-10DA-2BA8-C920-2C3AB415F5BC}"/>
          </ac:spMkLst>
        </pc:spChg>
        <pc:spChg chg="mod">
          <ac:chgData name="Siegbert Rudolph" userId="2af4d44886c067cc" providerId="LiveId" clId="{AC6C91A7-2434-4117-BE7E-97EEB4EB1575}" dt="2022-11-01T14:43:08.697" v="2424" actId="688"/>
          <ac:spMkLst>
            <pc:docMk/>
            <pc:sldMk cId="2739730624" sldId="265"/>
            <ac:spMk id="46" creationId="{12C13F70-66E0-B9A6-75C0-A26422E0F0D3}"/>
          </ac:spMkLst>
        </pc:spChg>
        <pc:spChg chg="mod">
          <ac:chgData name="Siegbert Rudolph" userId="2af4d44886c067cc" providerId="LiveId" clId="{AC6C91A7-2434-4117-BE7E-97EEB4EB1575}" dt="2022-11-03T10:11:47.612" v="2582" actId="1076"/>
          <ac:spMkLst>
            <pc:docMk/>
            <pc:sldMk cId="2739730624" sldId="265"/>
            <ac:spMk id="48" creationId="{671E1191-27F9-3131-4377-3BF6722E414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4">
            <a:extLst>
              <a:ext uri="{FF2B5EF4-FFF2-40B4-BE49-F238E27FC236}">
                <a16:creationId xmlns:a16="http://schemas.microsoft.com/office/drawing/2014/main" id="{275185AC-3124-43E1-B8E7-0A526CD239C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52149" y="1844675"/>
            <a:ext cx="2082621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Übungsart: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32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Titel: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Textquelle: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Leseübungen:</a:t>
            </a:r>
          </a:p>
        </p:txBody>
      </p:sp>
      <p:sp>
        <p:nvSpPr>
          <p:cNvPr id="8" name="Textfeld 10">
            <a:extLst>
              <a:ext uri="{FF2B5EF4-FFF2-40B4-BE49-F238E27FC236}">
                <a16:creationId xmlns:a16="http://schemas.microsoft.com/office/drawing/2014/main" id="{236222DE-5656-4A10-B447-DBF9674AD7C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496683" y="1844675"/>
            <a:ext cx="258275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Witze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b="1" dirty="0" err="1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aaaaaaaaaaa</a:t>
            </a:r>
            <a:endParaRPr lang="de-DE" altLang="de-DE" b="1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9" name="Textfeld 12">
            <a:extLst>
              <a:ext uri="{FF2B5EF4-FFF2-40B4-BE49-F238E27FC236}">
                <a16:creationId xmlns:a16="http://schemas.microsoft.com/office/drawing/2014/main" id="{70BBFC2E-A086-4928-BD4D-4ADC18CDA65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501445" y="2693988"/>
            <a:ext cx="264046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 err="1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aaaaaaaaaaaaaa</a:t>
            </a:r>
            <a:endParaRPr lang="de-DE" altLang="de-DE" sz="2400" b="1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Siegbert Rudolph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79B7E4B-6D23-4E71-B8AD-67E72650722D}"/>
              </a:ext>
            </a:extLst>
          </p:cNvPr>
          <p:cNvSpPr/>
          <p:nvPr userDrawn="1"/>
        </p:nvSpPr>
        <p:spPr>
          <a:xfrm>
            <a:off x="675774" y="4934778"/>
            <a:ext cx="3789555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Bedienung: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Präsentationsmodus starten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Mit einem Klick geht es weiter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Beenden: </a:t>
            </a:r>
            <a:r>
              <a:rPr lang="de-DE" sz="1400" kern="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Escape</a:t>
            </a: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-Taste drücken</a:t>
            </a:r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9BA7726F-6821-465C-B9CA-CD610141D427}"/>
              </a:ext>
            </a:extLst>
          </p:cNvPr>
          <p:cNvGrpSpPr/>
          <p:nvPr userDrawn="1"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C0B445CB-A9E2-452F-A170-E7FC076E21C7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Rechteck 12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1D5A0DB8-CF0B-445A-96E5-D03B7A7A08F9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14" name="shpLesekochValidCheck" descr="lesekoch_logo_mit_Hintergrund-1.jpg">
            <a:extLst>
              <a:ext uri="{FF2B5EF4-FFF2-40B4-BE49-F238E27FC236}">
                <a16:creationId xmlns:a16="http://schemas.microsoft.com/office/drawing/2014/main" id="{E4F6101C-EE8F-41EE-93F7-9991CBF4C9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8815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5CEB8C5D-0838-4D6A-B888-B8E28D1423BC}"/>
              </a:ext>
            </a:extLst>
          </p:cNvPr>
          <p:cNvGrpSpPr/>
          <p:nvPr userDrawn="1"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609827E7-43C1-4CE1-9981-99C95D40B6CA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74F88B04-5A7E-4A5C-8BD9-421DF475FF5D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5CFDA5C5-6049-4CC4-B09D-5A540571D9C4}"/>
              </a:ext>
            </a:extLst>
          </p:cNvPr>
          <p:cNvGrpSpPr/>
          <p:nvPr userDrawn="1"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57CA90AD-D4F2-4878-AEE2-8184E40A5166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Rechteck 9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AD71EA84-80AA-4265-8BF0-74E08DCBD57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1" name="Foliennummernplatzhalter 27">
            <a:extLst>
              <a:ext uri="{FF2B5EF4-FFF2-40B4-BE49-F238E27FC236}">
                <a16:creationId xmlns:a16="http://schemas.microsoft.com/office/drawing/2014/main" id="{0EC0218F-F121-49A2-A10C-6D1F34E94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31740" y="114482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6A0636EB-7037-4BC4-A32F-07695509F65F}"/>
              </a:ext>
            </a:extLst>
          </p:cNvPr>
          <p:cNvCxnSpPr>
            <a:cxnSpLocks/>
          </p:cNvCxnSpPr>
          <p:nvPr userDrawn="1"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4">
            <a:extLst>
              <a:ext uri="{FF2B5EF4-FFF2-40B4-BE49-F238E27FC236}">
                <a16:creationId xmlns:a16="http://schemas.microsoft.com/office/drawing/2014/main" id="{99B2D50D-398A-460C-9BDA-CFDB6968B6C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945DC3FA-FFCF-4568-A783-96C4D15740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642" y="6365205"/>
            <a:ext cx="921658" cy="362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364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51EA396-C127-4D02-804B-2CACB6B83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00F842C-2E88-4C16-B0FB-FBDD74242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46C4944-F8B5-449E-A44F-D380BC5955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91665-38A6-4D57-B903-9D739DBF78FA}" type="datetimeFigureOut">
              <a:rPr lang="de-DE" smtClean="0"/>
              <a:t>03.11.2022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38769E2-9A59-4566-BF98-C67CB13924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19EB55B-3395-4EEE-9FA2-DF87575CBC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FF1B7-9D6E-49F2-AA8B-A696DF56C9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094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93E5D0C4-68E3-3107-3354-D43AD201D571}"/>
              </a:ext>
            </a:extLst>
          </p:cNvPr>
          <p:cNvSpPr txBox="1"/>
          <p:nvPr/>
        </p:nvSpPr>
        <p:spPr>
          <a:xfrm>
            <a:off x="2511230" y="1872190"/>
            <a:ext cx="6452296" cy="923330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r>
              <a:rPr lang="de-DE" sz="2400" dirty="0">
                <a:latin typeface="Trebuchet MS" pitchFamily="34" charset="0"/>
              </a:rPr>
              <a:t>Fremdwörter</a:t>
            </a:r>
          </a:p>
          <a:p>
            <a:r>
              <a:rPr lang="de-DE" sz="3000" b="1" dirty="0">
                <a:latin typeface="Trebuchet MS" pitchFamily="34" charset="0"/>
              </a:rPr>
              <a:t>Fremdwörter zuordnen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96CE3699-B671-9294-9C31-A5A7C7778B44}"/>
              </a:ext>
            </a:extLst>
          </p:cNvPr>
          <p:cNvSpPr txBox="1"/>
          <p:nvPr/>
        </p:nvSpPr>
        <p:spPr>
          <a:xfrm>
            <a:off x="2511230" y="2711296"/>
            <a:ext cx="6093994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de-DE" sz="2400" b="1" dirty="0">
                <a:latin typeface="Trebuchet MS" pitchFamily="34" charset="0"/>
              </a:rPr>
              <a:t>Günther Kisskalt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90196E0E-E0C7-6214-6B07-4223BFCBF242}"/>
              </a:ext>
            </a:extLst>
          </p:cNvPr>
          <p:cNvSpPr txBox="1"/>
          <p:nvPr/>
        </p:nvSpPr>
        <p:spPr>
          <a:xfrm>
            <a:off x="190500" y="6724134"/>
            <a:ext cx="444384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C:\Users\Lesekoch\OneDrive\A - Übungsdateien\Klasse 5 aufwärts\Besondere Übungen\Fremdwörter zuordnen.pptx - Seite 1</a:t>
            </a:r>
          </a:p>
        </p:txBody>
      </p:sp>
    </p:spTree>
    <p:extLst>
      <p:ext uri="{BB962C8B-B14F-4D97-AF65-F5344CB8AC3E}">
        <p14:creationId xmlns:p14="http://schemas.microsoft.com/office/powerpoint/2010/main" val="3618871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8BDABB6E-222A-7432-43EE-6094F14EFF90}"/>
              </a:ext>
            </a:extLst>
          </p:cNvPr>
          <p:cNvSpPr txBox="1"/>
          <p:nvPr/>
        </p:nvSpPr>
        <p:spPr>
          <a:xfrm>
            <a:off x="201167" y="1008060"/>
            <a:ext cx="3032296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agieren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56DEA47-B2A8-FE6C-D0F8-E1C2B432F662}"/>
              </a:ext>
            </a:extLst>
          </p:cNvPr>
          <p:cNvSpPr txBox="1"/>
          <p:nvPr/>
        </p:nvSpPr>
        <p:spPr>
          <a:xfrm>
            <a:off x="201167" y="1543235"/>
            <a:ext cx="6452296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analysieren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3B3123CD-BC81-AAA4-0D34-E59B5270C85E}"/>
              </a:ext>
            </a:extLst>
          </p:cNvPr>
          <p:cNvSpPr txBox="1"/>
          <p:nvPr/>
        </p:nvSpPr>
        <p:spPr>
          <a:xfrm>
            <a:off x="201167" y="2078410"/>
            <a:ext cx="3032296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definieren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88CDD98-7A0F-0A70-4F35-CDCF35F43B4A}"/>
              </a:ext>
            </a:extLst>
          </p:cNvPr>
          <p:cNvSpPr txBox="1"/>
          <p:nvPr/>
        </p:nvSpPr>
        <p:spPr>
          <a:xfrm>
            <a:off x="201167" y="2613585"/>
            <a:ext cx="2992348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demolieren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1DBBAA7F-D658-FF98-6879-9C08F26D6BF2}"/>
              </a:ext>
            </a:extLst>
          </p:cNvPr>
          <p:cNvSpPr txBox="1"/>
          <p:nvPr/>
        </p:nvSpPr>
        <p:spPr>
          <a:xfrm>
            <a:off x="2876490" y="3027633"/>
            <a:ext cx="684501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Unser Lehrer handelte sofort und trieb uns zur Eile.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937F305E-3D6E-1365-E202-7911A0CEA638}"/>
              </a:ext>
            </a:extLst>
          </p:cNvPr>
          <p:cNvSpPr txBox="1"/>
          <p:nvPr/>
        </p:nvSpPr>
        <p:spPr>
          <a:xfrm>
            <a:off x="2876490" y="2534478"/>
            <a:ext cx="8019748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Nach dem Verbrechen untersuchte die Polizei den Tathergang.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4CA2ED8-4866-DA74-2A19-EA20A6A85835}"/>
              </a:ext>
            </a:extLst>
          </p:cNvPr>
          <p:cNvSpPr txBox="1"/>
          <p:nvPr/>
        </p:nvSpPr>
        <p:spPr>
          <a:xfrm>
            <a:off x="2876490" y="1055013"/>
            <a:ext cx="8019747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Wir mussten die Merkmale des Baums genau bestimmen.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103E196-6610-3BB7-0082-604D0EECDA9B}"/>
              </a:ext>
            </a:extLst>
          </p:cNvPr>
          <p:cNvSpPr txBox="1"/>
          <p:nvPr/>
        </p:nvSpPr>
        <p:spPr>
          <a:xfrm>
            <a:off x="2876490" y="1548168"/>
            <a:ext cx="7185165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Die Bande zerstörte die Parkanlage mutwillig.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0F1598D8-26F5-8357-F062-92A59BB0A22C}"/>
              </a:ext>
            </a:extLst>
          </p:cNvPr>
          <p:cNvSpPr txBox="1"/>
          <p:nvPr/>
        </p:nvSpPr>
        <p:spPr>
          <a:xfrm>
            <a:off x="2876490" y="2041323"/>
            <a:ext cx="735035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Im Schlussverkauf wurden alle Preise heruntergesetzt. 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6D94855E-5C45-297B-64F2-FFA939D7EA2B}"/>
              </a:ext>
            </a:extLst>
          </p:cNvPr>
          <p:cNvSpPr/>
          <p:nvPr/>
        </p:nvSpPr>
        <p:spPr>
          <a:xfrm>
            <a:off x="2876490" y="3071217"/>
            <a:ext cx="6628457" cy="32192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33703352-C8E9-DEE9-B509-FC61534699C5}"/>
              </a:ext>
            </a:extLst>
          </p:cNvPr>
          <p:cNvSpPr txBox="1"/>
          <p:nvPr/>
        </p:nvSpPr>
        <p:spPr>
          <a:xfrm>
            <a:off x="11257198" y="302763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1</a:t>
            </a:r>
            <a:endParaRPr lang="de-DE" dirty="0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B4137656-BD43-6F60-89D4-1CBD4F3E9D36}"/>
              </a:ext>
            </a:extLst>
          </p:cNvPr>
          <p:cNvSpPr/>
          <p:nvPr/>
        </p:nvSpPr>
        <p:spPr>
          <a:xfrm>
            <a:off x="2876490" y="2567166"/>
            <a:ext cx="7747394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D5A0323B-FBA0-4E29-9434-8D4FE6FD7CBA}"/>
              </a:ext>
            </a:extLst>
          </p:cNvPr>
          <p:cNvSpPr txBox="1"/>
          <p:nvPr/>
        </p:nvSpPr>
        <p:spPr>
          <a:xfrm>
            <a:off x="11257198" y="2534478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2</a:t>
            </a:r>
            <a:endParaRPr lang="de-DE" dirty="0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7F7DAE29-4315-0934-5116-8993D6C02C85}"/>
              </a:ext>
            </a:extLst>
          </p:cNvPr>
          <p:cNvSpPr/>
          <p:nvPr/>
        </p:nvSpPr>
        <p:spPr>
          <a:xfrm>
            <a:off x="2972740" y="1055013"/>
            <a:ext cx="7747394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C501B977-00AE-5AC0-ABC3-53CC815F80E7}"/>
              </a:ext>
            </a:extLst>
          </p:cNvPr>
          <p:cNvSpPr txBox="1"/>
          <p:nvPr/>
        </p:nvSpPr>
        <p:spPr>
          <a:xfrm>
            <a:off x="11257198" y="105501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3</a:t>
            </a:r>
            <a:endParaRPr lang="de-DE" dirty="0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4C9EB509-3E58-3B03-2BD2-C5A419F0FEE4}"/>
              </a:ext>
            </a:extLst>
          </p:cNvPr>
          <p:cNvSpPr/>
          <p:nvPr/>
        </p:nvSpPr>
        <p:spPr>
          <a:xfrm>
            <a:off x="2876490" y="1559064"/>
            <a:ext cx="6148165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6ECED589-D334-83E5-3747-2C4EC4D3E0D1}"/>
              </a:ext>
            </a:extLst>
          </p:cNvPr>
          <p:cNvSpPr txBox="1"/>
          <p:nvPr/>
        </p:nvSpPr>
        <p:spPr>
          <a:xfrm>
            <a:off x="11257198" y="1548168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4</a:t>
            </a:r>
            <a:endParaRPr lang="de-DE" dirty="0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9455249F-3E14-51A2-8E46-C043A058ED9D}"/>
              </a:ext>
            </a:extLst>
          </p:cNvPr>
          <p:cNvSpPr txBox="1"/>
          <p:nvPr/>
        </p:nvSpPr>
        <p:spPr>
          <a:xfrm>
            <a:off x="179512" y="68042"/>
            <a:ext cx="5856090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Finde rechts den Satz, der zum Fremdwort passt!</a:t>
            </a:r>
          </a:p>
          <a:p>
            <a:pPr eaLnBrk="0" hangingPunct="0"/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den richtigen Satz!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966FB8D0-253F-4C9B-FBC6-CED80CAA03B2}"/>
              </a:ext>
            </a:extLst>
          </p:cNvPr>
          <p:cNvSpPr txBox="1"/>
          <p:nvPr/>
        </p:nvSpPr>
        <p:spPr>
          <a:xfrm>
            <a:off x="201167" y="3148760"/>
            <a:ext cx="2992348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dokumentieren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764D3485-4C1A-825E-0B18-6B6F97061121}"/>
              </a:ext>
            </a:extLst>
          </p:cNvPr>
          <p:cNvSpPr txBox="1"/>
          <p:nvPr/>
        </p:nvSpPr>
        <p:spPr>
          <a:xfrm>
            <a:off x="2876490" y="4868331"/>
            <a:ext cx="7590235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Die Sekretärin hielt den Verlauf der Sitzung fest.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85A84A24-1E84-71DC-D837-3AECEAFAA894}"/>
              </a:ext>
            </a:extLst>
          </p:cNvPr>
          <p:cNvSpPr/>
          <p:nvPr/>
        </p:nvSpPr>
        <p:spPr>
          <a:xfrm>
            <a:off x="2876490" y="4903110"/>
            <a:ext cx="6148165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C97557BD-0FA2-A408-AD23-55116FAF322A}"/>
              </a:ext>
            </a:extLst>
          </p:cNvPr>
          <p:cNvSpPr txBox="1"/>
          <p:nvPr/>
        </p:nvSpPr>
        <p:spPr>
          <a:xfrm>
            <a:off x="11257198" y="4868331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5</a:t>
            </a:r>
            <a:endParaRPr lang="de-DE" dirty="0"/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33C8D641-BD9D-F140-B53B-EE8B36592EE4}"/>
              </a:ext>
            </a:extLst>
          </p:cNvPr>
          <p:cNvSpPr txBox="1"/>
          <p:nvPr/>
        </p:nvSpPr>
        <p:spPr>
          <a:xfrm>
            <a:off x="201167" y="3683935"/>
            <a:ext cx="2992347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formulieren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C479E2E6-4A04-8A07-5E04-014663FFD8AC}"/>
              </a:ext>
            </a:extLst>
          </p:cNvPr>
          <p:cNvSpPr txBox="1"/>
          <p:nvPr/>
        </p:nvSpPr>
        <p:spPr>
          <a:xfrm>
            <a:off x="2876490" y="3917266"/>
            <a:ext cx="7590235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In seiner Rede sprach der Chef die Ziele an.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42068C90-50B9-6982-69DC-2C41134685AC}"/>
              </a:ext>
            </a:extLst>
          </p:cNvPr>
          <p:cNvSpPr/>
          <p:nvPr/>
        </p:nvSpPr>
        <p:spPr>
          <a:xfrm>
            <a:off x="2876490" y="3995629"/>
            <a:ext cx="6148165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5EDDAC51-1A49-8E13-1115-A1BA836EB3F1}"/>
              </a:ext>
            </a:extLst>
          </p:cNvPr>
          <p:cNvSpPr txBox="1"/>
          <p:nvPr/>
        </p:nvSpPr>
        <p:spPr>
          <a:xfrm>
            <a:off x="11257198" y="3917266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6</a:t>
            </a:r>
            <a:endParaRPr lang="de-DE" dirty="0"/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10F968D2-30B1-72FC-41D9-68F0BC5C67F8}"/>
              </a:ext>
            </a:extLst>
          </p:cNvPr>
          <p:cNvSpPr txBox="1"/>
          <p:nvPr/>
        </p:nvSpPr>
        <p:spPr>
          <a:xfrm>
            <a:off x="201167" y="4219110"/>
            <a:ext cx="3032296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generalisieren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CF74FC11-17D1-3103-97EC-F4739E04AB5B}"/>
              </a:ext>
            </a:extLst>
          </p:cNvPr>
          <p:cNvSpPr txBox="1"/>
          <p:nvPr/>
        </p:nvSpPr>
        <p:spPr>
          <a:xfrm>
            <a:off x="2876490" y="5361486"/>
            <a:ext cx="7590235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Der Politiker verallgemeinerte den Fall.</a:t>
            </a: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B87DACCA-779B-28DA-ED7A-9EC2C8716B0C}"/>
              </a:ext>
            </a:extLst>
          </p:cNvPr>
          <p:cNvSpPr/>
          <p:nvPr/>
        </p:nvSpPr>
        <p:spPr>
          <a:xfrm>
            <a:off x="2876490" y="5407161"/>
            <a:ext cx="6148165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6F1B3767-830C-3AEC-8A54-ECD95E39C91D}"/>
              </a:ext>
            </a:extLst>
          </p:cNvPr>
          <p:cNvSpPr txBox="1"/>
          <p:nvPr/>
        </p:nvSpPr>
        <p:spPr>
          <a:xfrm>
            <a:off x="11257198" y="5361486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7</a:t>
            </a:r>
            <a:endParaRPr lang="de-DE" dirty="0"/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7B2C37F5-39FC-CCB7-C262-CDF984F42D48}"/>
              </a:ext>
            </a:extLst>
          </p:cNvPr>
          <p:cNvSpPr txBox="1"/>
          <p:nvPr/>
        </p:nvSpPr>
        <p:spPr>
          <a:xfrm>
            <a:off x="201167" y="4754285"/>
            <a:ext cx="2024675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konzipieren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8ADC184A-A33C-7AEF-AAC3-32C85C415DCF}"/>
              </a:ext>
            </a:extLst>
          </p:cNvPr>
          <p:cNvSpPr txBox="1"/>
          <p:nvPr/>
        </p:nvSpPr>
        <p:spPr>
          <a:xfrm>
            <a:off x="2876490" y="3472239"/>
            <a:ext cx="835814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Der Trainer entwarf einen Plan, wie wir Meister werden können.</a:t>
            </a: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AE09D8D4-98FD-BC31-12D6-81CB73192607}"/>
              </a:ext>
            </a:extLst>
          </p:cNvPr>
          <p:cNvSpPr/>
          <p:nvPr/>
        </p:nvSpPr>
        <p:spPr>
          <a:xfrm>
            <a:off x="2900385" y="3524967"/>
            <a:ext cx="8079608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EBBE4A22-E02E-2DB2-1A18-A01928809D10}"/>
              </a:ext>
            </a:extLst>
          </p:cNvPr>
          <p:cNvSpPr txBox="1"/>
          <p:nvPr/>
        </p:nvSpPr>
        <p:spPr>
          <a:xfrm>
            <a:off x="11257198" y="3472239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8</a:t>
            </a:r>
            <a:endParaRPr lang="de-DE" dirty="0"/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63CAEAE1-3B1C-EEC5-25AE-6B274C12091D}"/>
              </a:ext>
            </a:extLst>
          </p:cNvPr>
          <p:cNvSpPr txBox="1"/>
          <p:nvPr/>
        </p:nvSpPr>
        <p:spPr>
          <a:xfrm>
            <a:off x="179512" y="5289460"/>
            <a:ext cx="2992347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legalisieren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5036604B-807E-D8E4-02A4-595569821C77}"/>
              </a:ext>
            </a:extLst>
          </p:cNvPr>
          <p:cNvSpPr txBox="1"/>
          <p:nvPr/>
        </p:nvSpPr>
        <p:spPr>
          <a:xfrm>
            <a:off x="2876490" y="5854641"/>
            <a:ext cx="8103503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Das Verbot wurde zurückgenommen und das Spielen erlaubt.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01D29D23-D688-EEAA-9E48-F1A816FC3041}"/>
              </a:ext>
            </a:extLst>
          </p:cNvPr>
          <p:cNvSpPr/>
          <p:nvPr/>
        </p:nvSpPr>
        <p:spPr>
          <a:xfrm>
            <a:off x="2876490" y="5911212"/>
            <a:ext cx="7747394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34F4E917-04E0-1458-5A30-51A78A5CC2DA}"/>
              </a:ext>
            </a:extLst>
          </p:cNvPr>
          <p:cNvSpPr txBox="1"/>
          <p:nvPr/>
        </p:nvSpPr>
        <p:spPr>
          <a:xfrm>
            <a:off x="11257198" y="5854641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9</a:t>
            </a:r>
            <a:endParaRPr lang="de-DE" dirty="0"/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1F5CA25F-C810-976A-B57D-C576486EB93E}"/>
              </a:ext>
            </a:extLst>
          </p:cNvPr>
          <p:cNvSpPr txBox="1"/>
          <p:nvPr/>
        </p:nvSpPr>
        <p:spPr>
          <a:xfrm>
            <a:off x="201167" y="5824632"/>
            <a:ext cx="297069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lokalisieren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4B9FF758-DE2C-9FDD-88B0-60AB9B38B195}"/>
              </a:ext>
            </a:extLst>
          </p:cNvPr>
          <p:cNvSpPr txBox="1"/>
          <p:nvPr/>
        </p:nvSpPr>
        <p:spPr>
          <a:xfrm>
            <a:off x="2876490" y="4374321"/>
            <a:ext cx="8103503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Durch gezielte Fragen bestimmte der Kommissar den Tatort.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B65CB097-3A47-D01C-E733-FD6E960E767B}"/>
              </a:ext>
            </a:extLst>
          </p:cNvPr>
          <p:cNvSpPr/>
          <p:nvPr/>
        </p:nvSpPr>
        <p:spPr>
          <a:xfrm>
            <a:off x="2876490" y="4463582"/>
            <a:ext cx="7590235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86ACA3D3-E033-DDC8-4194-F2742F18A4D4}"/>
              </a:ext>
            </a:extLst>
          </p:cNvPr>
          <p:cNvSpPr txBox="1"/>
          <p:nvPr/>
        </p:nvSpPr>
        <p:spPr>
          <a:xfrm>
            <a:off x="11257198" y="4374321"/>
            <a:ext cx="73363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10</a:t>
            </a:r>
            <a:endParaRPr lang="de-DE" dirty="0"/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12C13F70-66E0-B9A6-75C0-A26422E0F0D3}"/>
              </a:ext>
            </a:extLst>
          </p:cNvPr>
          <p:cNvSpPr txBox="1"/>
          <p:nvPr/>
        </p:nvSpPr>
        <p:spPr>
          <a:xfrm>
            <a:off x="11257198" y="204132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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86DB34D3-C6A5-A646-9229-6CD0CCB84146}"/>
              </a:ext>
            </a:extLst>
          </p:cNvPr>
          <p:cNvSpPr/>
          <p:nvPr/>
        </p:nvSpPr>
        <p:spPr>
          <a:xfrm>
            <a:off x="11284215" y="1008060"/>
            <a:ext cx="648149" cy="53624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Foliennummernplatzhalter 1">
            <a:extLst>
              <a:ext uri="{FF2B5EF4-FFF2-40B4-BE49-F238E27FC236}">
                <a16:creationId xmlns:a16="http://schemas.microsoft.com/office/drawing/2014/main" id="{E8578F02-253A-4BBC-7FD4-E62DF6F1ED9D}"/>
              </a:ext>
            </a:extLst>
          </p:cNvPr>
          <p:cNvSpPr txBox="1">
            <a:spLocks/>
          </p:cNvSpPr>
          <p:nvPr/>
        </p:nvSpPr>
        <p:spPr>
          <a:xfrm>
            <a:off x="9755000" y="8488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A750DD-0FCB-467F-953B-3FFC9F96B2A2}" type="slidenum">
              <a:rPr lang="de-DE" sz="1400" smtClean="0"/>
              <a:pPr/>
              <a:t>2</a:t>
            </a:fld>
            <a:endParaRPr lang="de-DE" sz="1400"/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339612C8-EC51-9CB0-39B3-DEDBA3CA92D7}"/>
              </a:ext>
            </a:extLst>
          </p:cNvPr>
          <p:cNvSpPr txBox="1"/>
          <p:nvPr/>
        </p:nvSpPr>
        <p:spPr>
          <a:xfrm>
            <a:off x="190500" y="6724134"/>
            <a:ext cx="444384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C:\Users\Lesekoch\OneDrive\A - Übungsdateien\Klasse 5 aufwärts\Besondere Übungen\Fremdwörter zuordnen.pptx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3549042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2" grpId="0"/>
      <p:bldP spid="13" grpId="0" animBg="1"/>
      <p:bldP spid="14" grpId="0"/>
      <p:bldP spid="15" grpId="0" animBg="1"/>
      <p:bldP spid="16" grpId="0"/>
      <p:bldP spid="17" grpId="0" animBg="1"/>
      <p:bldP spid="18" grpId="0"/>
      <p:bldP spid="20" grpId="0"/>
      <p:bldP spid="23" grpId="0" animBg="1"/>
      <p:bldP spid="24" grpId="0"/>
      <p:bldP spid="25" grpId="0"/>
      <p:bldP spid="27" grpId="0" animBg="1"/>
      <p:bldP spid="28" grpId="0"/>
      <p:bldP spid="29" grpId="0"/>
      <p:bldP spid="31" grpId="0" animBg="1"/>
      <p:bldP spid="32" grpId="0"/>
      <p:bldP spid="33" grpId="0"/>
      <p:bldP spid="35" grpId="0" animBg="1"/>
      <p:bldP spid="36" grpId="0"/>
      <p:bldP spid="37" grpId="0"/>
      <p:bldP spid="39" grpId="0" animBg="1"/>
      <p:bldP spid="40" grpId="0"/>
      <p:bldP spid="41" grpId="0"/>
      <p:bldP spid="43" grpId="0" animBg="1"/>
      <p:bldP spid="44" grpId="0"/>
      <p:bldP spid="46" grpId="0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8BDABB6E-222A-7432-43EE-6094F14EFF90}"/>
              </a:ext>
            </a:extLst>
          </p:cNvPr>
          <p:cNvSpPr txBox="1"/>
          <p:nvPr/>
        </p:nvSpPr>
        <p:spPr>
          <a:xfrm>
            <a:off x="201167" y="1017767"/>
            <a:ext cx="2636849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optimieren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56DEA47-B2A8-FE6C-D0F8-E1C2B432F662}"/>
              </a:ext>
            </a:extLst>
          </p:cNvPr>
          <p:cNvSpPr txBox="1"/>
          <p:nvPr/>
        </p:nvSpPr>
        <p:spPr>
          <a:xfrm>
            <a:off x="230273" y="1554967"/>
            <a:ext cx="2576420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reduzieren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3B3123CD-BC81-AAA4-0D34-E59B5270C85E}"/>
              </a:ext>
            </a:extLst>
          </p:cNvPr>
          <p:cNvSpPr txBox="1"/>
          <p:nvPr/>
        </p:nvSpPr>
        <p:spPr>
          <a:xfrm>
            <a:off x="201167" y="2078410"/>
            <a:ext cx="2636849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reglementieren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88CDD98-7A0F-0A70-4F35-CDCF35F43B4A}"/>
              </a:ext>
            </a:extLst>
          </p:cNvPr>
          <p:cNvSpPr txBox="1"/>
          <p:nvPr/>
        </p:nvSpPr>
        <p:spPr>
          <a:xfrm>
            <a:off x="201167" y="2613585"/>
            <a:ext cx="2636849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resultieren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1DBBAA7F-D658-FF98-6879-9C08F26D6BF2}"/>
              </a:ext>
            </a:extLst>
          </p:cNvPr>
          <p:cNvSpPr txBox="1"/>
          <p:nvPr/>
        </p:nvSpPr>
        <p:spPr>
          <a:xfrm>
            <a:off x="2900554" y="3027633"/>
            <a:ext cx="7065665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Wir konnten die Arbeitsgänge deutlich beschleunigen.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937F305E-3D6E-1365-E202-7911A0CEA638}"/>
              </a:ext>
            </a:extLst>
          </p:cNvPr>
          <p:cNvSpPr txBox="1"/>
          <p:nvPr/>
        </p:nvSpPr>
        <p:spPr>
          <a:xfrm>
            <a:off x="2900554" y="1054597"/>
            <a:ext cx="6651885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Im Schlussverkauf werden alle Preise herabgesetzt.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4CA2ED8-4866-DA74-2A19-EA20A6A85835}"/>
              </a:ext>
            </a:extLst>
          </p:cNvPr>
          <p:cNvSpPr txBox="1"/>
          <p:nvPr/>
        </p:nvSpPr>
        <p:spPr>
          <a:xfrm>
            <a:off x="2900554" y="5939840"/>
            <a:ext cx="8505382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Nach dem Unfall wurde genau festgelegt, was wir machen dürfen.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103E196-6610-3BB7-0082-604D0EECDA9B}"/>
              </a:ext>
            </a:extLst>
          </p:cNvPr>
          <p:cNvSpPr txBox="1"/>
          <p:nvPr/>
        </p:nvSpPr>
        <p:spPr>
          <a:xfrm>
            <a:off x="2900554" y="1548168"/>
            <a:ext cx="7185165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Der Verdacht ergab sich aus den Aussagen des Zeugen.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0F1598D8-26F5-8357-F062-92A59BB0A22C}"/>
              </a:ext>
            </a:extLst>
          </p:cNvPr>
          <p:cNvSpPr txBox="1"/>
          <p:nvPr/>
        </p:nvSpPr>
        <p:spPr>
          <a:xfrm>
            <a:off x="2900554" y="2041323"/>
            <a:ext cx="6941278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Es war nicht bekannt, wie es weitergehen würde.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6D94855E-5C45-297B-64F2-FFA939D7EA2B}"/>
              </a:ext>
            </a:extLst>
          </p:cNvPr>
          <p:cNvSpPr/>
          <p:nvPr/>
        </p:nvSpPr>
        <p:spPr>
          <a:xfrm>
            <a:off x="2940793" y="3096987"/>
            <a:ext cx="7025426" cy="32192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33703352-C8E9-DEE9-B509-FC61534699C5}"/>
              </a:ext>
            </a:extLst>
          </p:cNvPr>
          <p:cNvSpPr txBox="1"/>
          <p:nvPr/>
        </p:nvSpPr>
        <p:spPr>
          <a:xfrm>
            <a:off x="11257198" y="302763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1</a:t>
            </a:r>
            <a:endParaRPr lang="de-DE" dirty="0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B4137656-BD43-6F60-89D4-1CBD4F3E9D36}"/>
              </a:ext>
            </a:extLst>
          </p:cNvPr>
          <p:cNvSpPr/>
          <p:nvPr/>
        </p:nvSpPr>
        <p:spPr>
          <a:xfrm>
            <a:off x="2900554" y="1087285"/>
            <a:ext cx="6390892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D5A0323B-FBA0-4E29-9434-8D4FE6FD7CBA}"/>
              </a:ext>
            </a:extLst>
          </p:cNvPr>
          <p:cNvSpPr txBox="1"/>
          <p:nvPr/>
        </p:nvSpPr>
        <p:spPr>
          <a:xfrm>
            <a:off x="11257198" y="1054597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2</a:t>
            </a:r>
            <a:endParaRPr lang="de-DE" dirty="0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7F7DAE29-4315-0934-5116-8993D6C02C85}"/>
              </a:ext>
            </a:extLst>
          </p:cNvPr>
          <p:cNvSpPr/>
          <p:nvPr/>
        </p:nvSpPr>
        <p:spPr>
          <a:xfrm>
            <a:off x="2900554" y="5975936"/>
            <a:ext cx="8505382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C501B977-00AE-5AC0-ABC3-53CC815F80E7}"/>
              </a:ext>
            </a:extLst>
          </p:cNvPr>
          <p:cNvSpPr txBox="1"/>
          <p:nvPr/>
        </p:nvSpPr>
        <p:spPr>
          <a:xfrm>
            <a:off x="11257198" y="5963904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3</a:t>
            </a:r>
            <a:endParaRPr lang="de-DE" dirty="0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4C9EB509-3E58-3B03-2BD2-C5A419F0FEE4}"/>
              </a:ext>
            </a:extLst>
          </p:cNvPr>
          <p:cNvSpPr/>
          <p:nvPr/>
        </p:nvSpPr>
        <p:spPr>
          <a:xfrm>
            <a:off x="2900554" y="1559064"/>
            <a:ext cx="6941278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6ECED589-D334-83E5-3747-2C4EC4D3E0D1}"/>
              </a:ext>
            </a:extLst>
          </p:cNvPr>
          <p:cNvSpPr txBox="1"/>
          <p:nvPr/>
        </p:nvSpPr>
        <p:spPr>
          <a:xfrm>
            <a:off x="11257198" y="1548168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4</a:t>
            </a:r>
            <a:endParaRPr lang="de-DE" dirty="0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9455249F-3E14-51A2-8E46-C043A058ED9D}"/>
              </a:ext>
            </a:extLst>
          </p:cNvPr>
          <p:cNvSpPr txBox="1"/>
          <p:nvPr/>
        </p:nvSpPr>
        <p:spPr>
          <a:xfrm>
            <a:off x="179512" y="68042"/>
            <a:ext cx="5856090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Finde rechts den Satz, der zum Fremdwort passt!</a:t>
            </a:r>
          </a:p>
          <a:p>
            <a:pPr eaLnBrk="0" hangingPunct="0"/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den richtigen Satz!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966FB8D0-253F-4C9B-FBC6-CED80CAA03B2}"/>
              </a:ext>
            </a:extLst>
          </p:cNvPr>
          <p:cNvSpPr txBox="1"/>
          <p:nvPr/>
        </p:nvSpPr>
        <p:spPr>
          <a:xfrm>
            <a:off x="201167" y="3148760"/>
            <a:ext cx="2142183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solidarisieren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764D3485-4C1A-825E-0B18-6B6F97061121}"/>
              </a:ext>
            </a:extLst>
          </p:cNvPr>
          <p:cNvSpPr txBox="1"/>
          <p:nvPr/>
        </p:nvSpPr>
        <p:spPr>
          <a:xfrm>
            <a:off x="2900554" y="3520788"/>
            <a:ext cx="8103503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Die ganze Klasse verbündete sich mit dem betroffenen Schüler.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85A84A24-1E84-71DC-D837-3AECEAFAA894}"/>
              </a:ext>
            </a:extLst>
          </p:cNvPr>
          <p:cNvSpPr/>
          <p:nvPr/>
        </p:nvSpPr>
        <p:spPr>
          <a:xfrm>
            <a:off x="2878176" y="3540131"/>
            <a:ext cx="8122946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C97557BD-0FA2-A408-AD23-55116FAF322A}"/>
              </a:ext>
            </a:extLst>
          </p:cNvPr>
          <p:cNvSpPr txBox="1"/>
          <p:nvPr/>
        </p:nvSpPr>
        <p:spPr>
          <a:xfrm>
            <a:off x="11257198" y="3520788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5</a:t>
            </a:r>
            <a:endParaRPr lang="de-DE" dirty="0"/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33C8D641-BD9D-F140-B53B-EE8B36592EE4}"/>
              </a:ext>
            </a:extLst>
          </p:cNvPr>
          <p:cNvSpPr txBox="1"/>
          <p:nvPr/>
        </p:nvSpPr>
        <p:spPr>
          <a:xfrm>
            <a:off x="201167" y="3683935"/>
            <a:ext cx="2636849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spezifizieren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C479E2E6-4A04-8A07-5E04-014663FFD8AC}"/>
              </a:ext>
            </a:extLst>
          </p:cNvPr>
          <p:cNvSpPr txBox="1"/>
          <p:nvPr/>
        </p:nvSpPr>
        <p:spPr>
          <a:xfrm>
            <a:off x="2900554" y="5493408"/>
            <a:ext cx="7590235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Jeder Punkt musste einzeln aufgeführt werden.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42068C90-50B9-6982-69DC-2C41134685AC}"/>
              </a:ext>
            </a:extLst>
          </p:cNvPr>
          <p:cNvSpPr/>
          <p:nvPr/>
        </p:nvSpPr>
        <p:spPr>
          <a:xfrm>
            <a:off x="2900554" y="5571771"/>
            <a:ext cx="6148165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5EDDAC51-1A49-8E13-1115-A1BA836EB3F1}"/>
              </a:ext>
            </a:extLst>
          </p:cNvPr>
          <p:cNvSpPr txBox="1"/>
          <p:nvPr/>
        </p:nvSpPr>
        <p:spPr>
          <a:xfrm>
            <a:off x="11257198" y="5493408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6</a:t>
            </a:r>
            <a:endParaRPr lang="de-DE" dirty="0"/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10F968D2-30B1-72FC-41D9-68F0BC5C67F8}"/>
              </a:ext>
            </a:extLst>
          </p:cNvPr>
          <p:cNvSpPr txBox="1"/>
          <p:nvPr/>
        </p:nvSpPr>
        <p:spPr>
          <a:xfrm>
            <a:off x="201167" y="4219110"/>
            <a:ext cx="2601730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zitieren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CF74FC11-17D1-3103-97EC-F4739E04AB5B}"/>
              </a:ext>
            </a:extLst>
          </p:cNvPr>
          <p:cNvSpPr txBox="1"/>
          <p:nvPr/>
        </p:nvSpPr>
        <p:spPr>
          <a:xfrm>
            <a:off x="2900554" y="4013943"/>
            <a:ext cx="8103503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Der Redner gab die Kritik seines Vorredners wörtlich wieder.</a:t>
            </a: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B87DACCA-779B-28DA-ED7A-9EC2C8716B0C}"/>
              </a:ext>
            </a:extLst>
          </p:cNvPr>
          <p:cNvSpPr/>
          <p:nvPr/>
        </p:nvSpPr>
        <p:spPr>
          <a:xfrm>
            <a:off x="2865435" y="4055947"/>
            <a:ext cx="7914860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6F1B3767-830C-3AEC-8A54-ECD95E39C91D}"/>
              </a:ext>
            </a:extLst>
          </p:cNvPr>
          <p:cNvSpPr txBox="1"/>
          <p:nvPr/>
        </p:nvSpPr>
        <p:spPr>
          <a:xfrm>
            <a:off x="11257198" y="401394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7</a:t>
            </a:r>
            <a:endParaRPr lang="de-DE" dirty="0"/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7B2C37F5-39FC-CCB7-C262-CDF984F42D48}"/>
              </a:ext>
            </a:extLst>
          </p:cNvPr>
          <p:cNvSpPr txBox="1"/>
          <p:nvPr/>
        </p:nvSpPr>
        <p:spPr>
          <a:xfrm>
            <a:off x="201167" y="4754285"/>
            <a:ext cx="2636849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sortieren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8ADC184A-A33C-7AEF-AAC3-32C85C415DCF}"/>
              </a:ext>
            </a:extLst>
          </p:cNvPr>
          <p:cNvSpPr txBox="1"/>
          <p:nvPr/>
        </p:nvSpPr>
        <p:spPr>
          <a:xfrm>
            <a:off x="2900554" y="5000253"/>
            <a:ext cx="7590235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Wir teilten die Früchte in große, mittlere und kleine ein.</a:t>
            </a: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AE09D8D4-98FD-BC31-12D6-81CB73192607}"/>
              </a:ext>
            </a:extLst>
          </p:cNvPr>
          <p:cNvSpPr/>
          <p:nvPr/>
        </p:nvSpPr>
        <p:spPr>
          <a:xfrm>
            <a:off x="2900554" y="5067720"/>
            <a:ext cx="7374414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EBBE4A22-E02E-2DB2-1A18-A01928809D10}"/>
              </a:ext>
            </a:extLst>
          </p:cNvPr>
          <p:cNvSpPr txBox="1"/>
          <p:nvPr/>
        </p:nvSpPr>
        <p:spPr>
          <a:xfrm>
            <a:off x="11257198" y="500025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8</a:t>
            </a:r>
            <a:endParaRPr lang="de-DE" dirty="0"/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63CAEAE1-3B1C-EEC5-25AE-6B274C12091D}"/>
              </a:ext>
            </a:extLst>
          </p:cNvPr>
          <p:cNvSpPr txBox="1"/>
          <p:nvPr/>
        </p:nvSpPr>
        <p:spPr>
          <a:xfrm>
            <a:off x="179512" y="5289460"/>
            <a:ext cx="2620561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Debüt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5036604B-807E-D8E4-02A4-595569821C77}"/>
              </a:ext>
            </a:extLst>
          </p:cNvPr>
          <p:cNvSpPr txBox="1"/>
          <p:nvPr/>
        </p:nvSpPr>
        <p:spPr>
          <a:xfrm>
            <a:off x="2900554" y="4507098"/>
            <a:ext cx="8103503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Es war sein erstes Länderspiel für Deutschland.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01D29D23-D688-EEAA-9E48-F1A816FC3041}"/>
              </a:ext>
            </a:extLst>
          </p:cNvPr>
          <p:cNvSpPr/>
          <p:nvPr/>
        </p:nvSpPr>
        <p:spPr>
          <a:xfrm>
            <a:off x="2900554" y="4563669"/>
            <a:ext cx="6148165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34F4E917-04E0-1458-5A30-51A78A5CC2DA}"/>
              </a:ext>
            </a:extLst>
          </p:cNvPr>
          <p:cNvSpPr txBox="1"/>
          <p:nvPr/>
        </p:nvSpPr>
        <p:spPr>
          <a:xfrm>
            <a:off x="11257198" y="4507098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9</a:t>
            </a:r>
            <a:endParaRPr lang="de-DE" dirty="0"/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1F5CA25F-C810-976A-B57D-C576486EB93E}"/>
              </a:ext>
            </a:extLst>
          </p:cNvPr>
          <p:cNvSpPr txBox="1"/>
          <p:nvPr/>
        </p:nvSpPr>
        <p:spPr>
          <a:xfrm>
            <a:off x="201167" y="5824632"/>
            <a:ext cx="2532739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Skrupel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4B9FF758-DE2C-9FDD-88B0-60AB9B38B195}"/>
              </a:ext>
            </a:extLst>
          </p:cNvPr>
          <p:cNvSpPr txBox="1"/>
          <p:nvPr/>
        </p:nvSpPr>
        <p:spPr>
          <a:xfrm>
            <a:off x="2900554" y="2557550"/>
            <a:ext cx="8103503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200" dirty="0">
                <a:latin typeface="Trebuchet MS" pitchFamily="34" charset="0"/>
              </a:rPr>
              <a:t>Er hatte ein schlechtes Gewissen und zögerte.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B65CB097-3A47-D01C-E733-FD6E960E767B}"/>
              </a:ext>
            </a:extLst>
          </p:cNvPr>
          <p:cNvSpPr/>
          <p:nvPr/>
        </p:nvSpPr>
        <p:spPr>
          <a:xfrm>
            <a:off x="2900554" y="2646811"/>
            <a:ext cx="6148165" cy="34162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86ACA3D3-E033-DDC8-4194-F2742F18A4D4}"/>
              </a:ext>
            </a:extLst>
          </p:cNvPr>
          <p:cNvSpPr txBox="1"/>
          <p:nvPr/>
        </p:nvSpPr>
        <p:spPr>
          <a:xfrm>
            <a:off x="11257198" y="2557550"/>
            <a:ext cx="73363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365691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10</a:t>
            </a:r>
            <a:endParaRPr lang="de-DE" dirty="0"/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12C13F70-66E0-B9A6-75C0-A26422E0F0D3}"/>
              </a:ext>
            </a:extLst>
          </p:cNvPr>
          <p:cNvSpPr txBox="1"/>
          <p:nvPr/>
        </p:nvSpPr>
        <p:spPr>
          <a:xfrm>
            <a:off x="11257198" y="2041323"/>
            <a:ext cx="455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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86DB34D3-C6A5-A646-9229-6CD0CCB84146}"/>
              </a:ext>
            </a:extLst>
          </p:cNvPr>
          <p:cNvSpPr/>
          <p:nvPr/>
        </p:nvSpPr>
        <p:spPr>
          <a:xfrm>
            <a:off x="11320306" y="1008060"/>
            <a:ext cx="648149" cy="53624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Foliennummernplatzhalter 1">
            <a:extLst>
              <a:ext uri="{FF2B5EF4-FFF2-40B4-BE49-F238E27FC236}">
                <a16:creationId xmlns:a16="http://schemas.microsoft.com/office/drawing/2014/main" id="{E8578F02-253A-4BBC-7FD4-E62DF6F1ED9D}"/>
              </a:ext>
            </a:extLst>
          </p:cNvPr>
          <p:cNvSpPr txBox="1">
            <a:spLocks/>
          </p:cNvSpPr>
          <p:nvPr/>
        </p:nvSpPr>
        <p:spPr>
          <a:xfrm>
            <a:off x="9755000" y="8488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A750DD-0FCB-467F-953B-3FFC9F96B2A2}" type="slidenum">
              <a:rPr lang="de-DE" sz="1400" smtClean="0"/>
              <a:pPr/>
              <a:t>3</a:t>
            </a:fld>
            <a:endParaRPr lang="de-DE" sz="1400"/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671E1191-27F9-3131-4377-3BF6722E414B}"/>
              </a:ext>
            </a:extLst>
          </p:cNvPr>
          <p:cNvSpPr txBox="1"/>
          <p:nvPr/>
        </p:nvSpPr>
        <p:spPr>
          <a:xfrm>
            <a:off x="190500" y="6724134"/>
            <a:ext cx="444384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C:\Users\Lesekoch\OneDrive\A - Übungsdateien\Klasse 5 aufwärts\Besondere Übungen\Fremdwörter zuordnen.pptx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2739730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2" grpId="0"/>
      <p:bldP spid="13" grpId="0" animBg="1"/>
      <p:bldP spid="14" grpId="0"/>
      <p:bldP spid="15" grpId="0" animBg="1"/>
      <p:bldP spid="16" grpId="0"/>
      <p:bldP spid="17" grpId="0" animBg="1"/>
      <p:bldP spid="18" grpId="0"/>
      <p:bldP spid="20" grpId="0"/>
      <p:bldP spid="23" grpId="0" animBg="1"/>
      <p:bldP spid="24" grpId="0"/>
      <p:bldP spid="25" grpId="0"/>
      <p:bldP spid="27" grpId="0" animBg="1"/>
      <p:bldP spid="28" grpId="0"/>
      <p:bldP spid="29" grpId="0"/>
      <p:bldP spid="31" grpId="0" animBg="1"/>
      <p:bldP spid="32" grpId="0"/>
      <p:bldP spid="33" grpId="0"/>
      <p:bldP spid="35" grpId="0" animBg="1"/>
      <p:bldP spid="36" grpId="0"/>
      <p:bldP spid="37" grpId="0"/>
      <p:bldP spid="39" grpId="0" animBg="1"/>
      <p:bldP spid="40" grpId="0"/>
      <p:bldP spid="41" grpId="0"/>
      <p:bldP spid="43" grpId="0" animBg="1"/>
      <p:bldP spid="44" grpId="0"/>
      <p:bldP spid="46" grpId="0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0268BC7B-7D4C-CDB4-C304-01448F2C7D0E}"/>
              </a:ext>
            </a:extLst>
          </p:cNvPr>
          <p:cNvSpPr txBox="1">
            <a:spLocks/>
          </p:cNvSpPr>
          <p:nvPr/>
        </p:nvSpPr>
        <p:spPr>
          <a:xfrm>
            <a:off x="9755000" y="8488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A750DD-0FCB-467F-953B-3FFC9F96B2A2}" type="slidenum">
              <a:rPr lang="de-DE" sz="1400" smtClean="0"/>
              <a:pPr/>
              <a:t>4</a:t>
            </a:fld>
            <a:endParaRPr lang="de-DE" sz="1400"/>
          </a:p>
        </p:txBody>
      </p:sp>
      <p:pic>
        <p:nvPicPr>
          <p:cNvPr id="3" name="Grafik 2" descr="Smiley böse.png">
            <a:extLst>
              <a:ext uri="{FF2B5EF4-FFF2-40B4-BE49-F238E27FC236}">
                <a16:creationId xmlns:a16="http://schemas.microsoft.com/office/drawing/2014/main" id="{A88868C8-4365-C398-A174-DE26C60727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7719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fik 3" descr="Smiley gut.png">
            <a:extLst>
              <a:ext uri="{FF2B5EF4-FFF2-40B4-BE49-F238E27FC236}">
                <a16:creationId xmlns:a16="http://schemas.microsoft.com/office/drawing/2014/main" id="{44EDB3FB-DB11-8B31-AF77-6D331E9077E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9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5EB7A376-2D11-1A52-C442-1DCA7B3C8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3782" y="4076700"/>
            <a:ext cx="74739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4000" dirty="0">
                <a:solidFill>
                  <a:prstClr val="black"/>
                </a:solidFill>
                <a:latin typeface="Trebuchet MS" pitchFamily="34" charset="0"/>
              </a:rPr>
              <a:t>Hurra, wieder ein Stück weiter!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EB491D90-777A-E03D-E5E0-EA39346E22DB}"/>
              </a:ext>
            </a:extLst>
          </p:cNvPr>
          <p:cNvSpPr txBox="1"/>
          <p:nvPr/>
        </p:nvSpPr>
        <p:spPr>
          <a:xfrm>
            <a:off x="179512" y="76562"/>
            <a:ext cx="2688557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Üben macht gescheit!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F3CB86E3-8303-C004-D8BD-08663E40466D}"/>
              </a:ext>
            </a:extLst>
          </p:cNvPr>
          <p:cNvSpPr/>
          <p:nvPr/>
        </p:nvSpPr>
        <p:spPr>
          <a:xfrm>
            <a:off x="10487024" y="6465145"/>
            <a:ext cx="1690687" cy="3651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6AF454E-A185-1FD4-31C2-EB0DF2B3D749}"/>
              </a:ext>
            </a:extLst>
          </p:cNvPr>
          <p:cNvSpPr txBox="1"/>
          <p:nvPr/>
        </p:nvSpPr>
        <p:spPr>
          <a:xfrm>
            <a:off x="190500" y="6724134"/>
            <a:ext cx="444384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C:\Users\Lesekoch\OneDrive\A - Übungsdateien\Klasse 5 aufwärts\Besondere Übungen\Fremdwörter zuordnen.pptx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116011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395</Words>
  <Application>Microsoft Office PowerPoint</Application>
  <PresentationFormat>Breitbild</PresentationFormat>
  <Paragraphs>80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Trebuchet MS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Siegbert Rudolph</dc:creator>
  <cp:lastModifiedBy>Siegbert Rudolph</cp:lastModifiedBy>
  <cp:revision>4</cp:revision>
  <dcterms:created xsi:type="dcterms:W3CDTF">2021-11-11T15:24:47Z</dcterms:created>
  <dcterms:modified xsi:type="dcterms:W3CDTF">2022-11-03T10:11:47Z</dcterms:modified>
</cp:coreProperties>
</file>