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BA4CAA-4D82-4504-9FD9-5FFCABF27704}" v="326" dt="2022-11-01T13:56:21.0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809" autoAdjust="0"/>
    <p:restoredTop sz="94660"/>
  </p:normalViewPr>
  <p:slideViewPr>
    <p:cSldViewPr snapToGrid="0">
      <p:cViewPr varScale="1">
        <p:scale>
          <a:sx n="80" d="100"/>
          <a:sy n="80" d="100"/>
        </p:scale>
        <p:origin x="16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bert Rudolph" userId="2af4d44886c067cc" providerId="LiveId" clId="{1EBA4CAA-4D82-4504-9FD9-5FFCABF27704}"/>
    <pc:docChg chg="undo custSel addSld delSld modSld">
      <pc:chgData name="Siegbert Rudolph" userId="2af4d44886c067cc" providerId="LiveId" clId="{1EBA4CAA-4D82-4504-9FD9-5FFCABF27704}" dt="2022-11-03T10:11:48.424" v="1425" actId="1076"/>
      <pc:docMkLst>
        <pc:docMk/>
      </pc:docMkLst>
      <pc:sldChg chg="delSp modSp mod">
        <pc:chgData name="Siegbert Rudolph" userId="2af4d44886c067cc" providerId="LiveId" clId="{1EBA4CAA-4D82-4504-9FD9-5FFCABF27704}" dt="2022-11-03T10:11:48.409" v="1413" actId="1076"/>
        <pc:sldMkLst>
          <pc:docMk/>
          <pc:sldMk cId="3618871785" sldId="256"/>
        </pc:sldMkLst>
        <pc:spChg chg="mod">
          <ac:chgData name="Siegbert Rudolph" userId="2af4d44886c067cc" providerId="LiveId" clId="{1EBA4CAA-4D82-4504-9FD9-5FFCABF27704}" dt="2022-11-01T12:51:36.991" v="26" actId="20577"/>
          <ac:spMkLst>
            <pc:docMk/>
            <pc:sldMk cId="3618871785" sldId="256"/>
            <ac:spMk id="2" creationId="{93E5D0C4-68E3-3107-3354-D43AD201D571}"/>
          </ac:spMkLst>
        </pc:spChg>
        <pc:spChg chg="mod">
          <ac:chgData name="Siegbert Rudolph" userId="2af4d44886c067cc" providerId="LiveId" clId="{1EBA4CAA-4D82-4504-9FD9-5FFCABF27704}" dt="2022-11-03T10:11:48.409" v="1413" actId="1076"/>
          <ac:spMkLst>
            <pc:docMk/>
            <pc:sldMk cId="3618871785" sldId="256"/>
            <ac:spMk id="3" creationId="{6BF987C8-6043-492E-0A82-CE8258E49E84}"/>
          </ac:spMkLst>
        </pc:spChg>
        <pc:spChg chg="del">
          <ac:chgData name="Siegbert Rudolph" userId="2af4d44886c067cc" providerId="LiveId" clId="{1EBA4CAA-4D82-4504-9FD9-5FFCABF27704}" dt="2022-11-01T17:30:43.267" v="1391" actId="478"/>
          <ac:spMkLst>
            <pc:docMk/>
            <pc:sldMk cId="3618871785" sldId="256"/>
            <ac:spMk id="3" creationId="{AEDD740F-A182-3427-8490-26FA29759AD3}"/>
          </ac:spMkLst>
        </pc:spChg>
        <pc:spChg chg="mod">
          <ac:chgData name="Siegbert Rudolph" userId="2af4d44886c067cc" providerId="LiveId" clId="{1EBA4CAA-4D82-4504-9FD9-5FFCABF27704}" dt="2022-11-01T12:52:04.435" v="59" actId="20577"/>
          <ac:spMkLst>
            <pc:docMk/>
            <pc:sldMk cId="3618871785" sldId="256"/>
            <ac:spMk id="4" creationId="{96CE3699-B671-9294-9C31-A5A7C7778B44}"/>
          </ac:spMkLst>
        </pc:spChg>
        <pc:spChg chg="del mod">
          <ac:chgData name="Siegbert Rudolph" userId="2af4d44886c067cc" providerId="LiveId" clId="{1EBA4CAA-4D82-4504-9FD9-5FFCABF27704}" dt="2022-11-03T10:11:48.409" v="1408" actId="478"/>
          <ac:spMkLst>
            <pc:docMk/>
            <pc:sldMk cId="3618871785" sldId="256"/>
            <ac:spMk id="5" creationId="{987B2EA3-4704-9556-F735-D2384F6094FA}"/>
          </ac:spMkLst>
        </pc:spChg>
      </pc:sldChg>
      <pc:sldChg chg="addSp delSp modSp mod delAnim modAnim">
        <pc:chgData name="Siegbert Rudolph" userId="2af4d44886c067cc" providerId="LiveId" clId="{1EBA4CAA-4D82-4504-9FD9-5FFCABF27704}" dt="2022-11-03T10:11:48.424" v="1419" actId="1076"/>
        <pc:sldMkLst>
          <pc:docMk/>
          <pc:sldMk cId="3780582147" sldId="257"/>
        </pc:sldMkLst>
        <pc:spChg chg="del">
          <ac:chgData name="Siegbert Rudolph" userId="2af4d44886c067cc" providerId="LiveId" clId="{1EBA4CAA-4D82-4504-9FD9-5FFCABF27704}" dt="2022-11-01T12:54:04.989" v="60" actId="478"/>
          <ac:spMkLst>
            <pc:docMk/>
            <pc:sldMk cId="3780582147" sldId="257"/>
            <ac:spMk id="2" creationId="{8BDABB6E-222A-7432-43EE-6094F14EFF90}"/>
          </ac:spMkLst>
        </pc:spChg>
        <pc:spChg chg="del mod">
          <ac:chgData name="Siegbert Rudolph" userId="2af4d44886c067cc" providerId="LiveId" clId="{1EBA4CAA-4D82-4504-9FD9-5FFCABF27704}" dt="2022-11-03T10:11:48.409" v="1414" actId="478"/>
          <ac:spMkLst>
            <pc:docMk/>
            <pc:sldMk cId="3780582147" sldId="257"/>
            <ac:spMk id="3" creationId="{0A8EF494-1B81-160B-454B-C81F33F082DD}"/>
          </ac:spMkLst>
        </pc:spChg>
        <pc:spChg chg="del">
          <ac:chgData name="Siegbert Rudolph" userId="2af4d44886c067cc" providerId="LiveId" clId="{1EBA4CAA-4D82-4504-9FD9-5FFCABF27704}" dt="2022-11-01T12:54:04.989" v="60" actId="478"/>
          <ac:spMkLst>
            <pc:docMk/>
            <pc:sldMk cId="3780582147" sldId="257"/>
            <ac:spMk id="3" creationId="{F56DEA47-B2A8-FE6C-D0F8-E1C2B432F662}"/>
          </ac:spMkLst>
        </pc:spChg>
        <pc:spChg chg="mod">
          <ac:chgData name="Siegbert Rudolph" userId="2af4d44886c067cc" providerId="LiveId" clId="{1EBA4CAA-4D82-4504-9FD9-5FFCABF27704}" dt="2022-11-03T10:11:48.424" v="1419" actId="1076"/>
          <ac:spMkLst>
            <pc:docMk/>
            <pc:sldMk cId="3780582147" sldId="257"/>
            <ac:spMk id="4" creationId="{1528D4E4-A0D8-A2E6-DE8D-A4B951E65DBE}"/>
          </ac:spMkLst>
        </pc:spChg>
        <pc:spChg chg="del">
          <ac:chgData name="Siegbert Rudolph" userId="2af4d44886c067cc" providerId="LiveId" clId="{1EBA4CAA-4D82-4504-9FD9-5FFCABF27704}" dt="2022-11-01T12:54:04.989" v="60" actId="478"/>
          <ac:spMkLst>
            <pc:docMk/>
            <pc:sldMk cId="3780582147" sldId="257"/>
            <ac:spMk id="4" creationId="{3B3123CD-BC81-AAA4-0D34-E59B5270C85E}"/>
          </ac:spMkLst>
        </pc:spChg>
        <pc:spChg chg="del">
          <ac:chgData name="Siegbert Rudolph" userId="2af4d44886c067cc" providerId="LiveId" clId="{1EBA4CAA-4D82-4504-9FD9-5FFCABF27704}" dt="2022-11-01T12:54:04.989" v="60" actId="478"/>
          <ac:spMkLst>
            <pc:docMk/>
            <pc:sldMk cId="3780582147" sldId="257"/>
            <ac:spMk id="5" creationId="{388CDD98-7A0F-0A70-4F35-CDCF35F43B4A}"/>
          </ac:spMkLst>
        </pc:spChg>
        <pc:spChg chg="del">
          <ac:chgData name="Siegbert Rudolph" userId="2af4d44886c067cc" providerId="LiveId" clId="{1EBA4CAA-4D82-4504-9FD9-5FFCABF27704}" dt="2022-11-01T12:54:04.989" v="60" actId="478"/>
          <ac:spMkLst>
            <pc:docMk/>
            <pc:sldMk cId="3780582147" sldId="257"/>
            <ac:spMk id="6" creationId="{1DBBAA7F-D658-FF98-6879-9C08F26D6BF2}"/>
          </ac:spMkLst>
        </pc:spChg>
        <pc:spChg chg="del">
          <ac:chgData name="Siegbert Rudolph" userId="2af4d44886c067cc" providerId="LiveId" clId="{1EBA4CAA-4D82-4504-9FD9-5FFCABF27704}" dt="2022-11-01T12:54:04.989" v="60" actId="478"/>
          <ac:spMkLst>
            <pc:docMk/>
            <pc:sldMk cId="3780582147" sldId="257"/>
            <ac:spMk id="7" creationId="{937F305E-3D6E-1365-E202-7911A0CEA638}"/>
          </ac:spMkLst>
        </pc:spChg>
        <pc:spChg chg="del">
          <ac:chgData name="Siegbert Rudolph" userId="2af4d44886c067cc" providerId="LiveId" clId="{1EBA4CAA-4D82-4504-9FD9-5FFCABF27704}" dt="2022-11-01T12:54:04.989" v="60" actId="478"/>
          <ac:spMkLst>
            <pc:docMk/>
            <pc:sldMk cId="3780582147" sldId="257"/>
            <ac:spMk id="8" creationId="{04CA2ED8-4866-DA74-2A19-EA20A6A85835}"/>
          </ac:spMkLst>
        </pc:spChg>
        <pc:spChg chg="del">
          <ac:chgData name="Siegbert Rudolph" userId="2af4d44886c067cc" providerId="LiveId" clId="{1EBA4CAA-4D82-4504-9FD9-5FFCABF27704}" dt="2022-11-01T12:54:04.989" v="60" actId="478"/>
          <ac:spMkLst>
            <pc:docMk/>
            <pc:sldMk cId="3780582147" sldId="257"/>
            <ac:spMk id="9" creationId="{E103E196-6610-3BB7-0082-604D0EECDA9B}"/>
          </ac:spMkLst>
        </pc:spChg>
        <pc:spChg chg="del">
          <ac:chgData name="Siegbert Rudolph" userId="2af4d44886c067cc" providerId="LiveId" clId="{1EBA4CAA-4D82-4504-9FD9-5FFCABF27704}" dt="2022-11-01T12:54:04.989" v="60" actId="478"/>
          <ac:spMkLst>
            <pc:docMk/>
            <pc:sldMk cId="3780582147" sldId="257"/>
            <ac:spMk id="10" creationId="{0F1598D8-26F5-8357-F062-92A59BB0A22C}"/>
          </ac:spMkLst>
        </pc:spChg>
        <pc:spChg chg="del">
          <ac:chgData name="Siegbert Rudolph" userId="2af4d44886c067cc" providerId="LiveId" clId="{1EBA4CAA-4D82-4504-9FD9-5FFCABF27704}" dt="2022-11-01T12:54:04.989" v="60" actId="478"/>
          <ac:spMkLst>
            <pc:docMk/>
            <pc:sldMk cId="3780582147" sldId="257"/>
            <ac:spMk id="11" creationId="{6D94855E-5C45-297B-64F2-FFA939D7EA2B}"/>
          </ac:spMkLst>
        </pc:spChg>
        <pc:spChg chg="del mod">
          <ac:chgData name="Siegbert Rudolph" userId="2af4d44886c067cc" providerId="LiveId" clId="{1EBA4CAA-4D82-4504-9FD9-5FFCABF27704}" dt="2022-11-01T12:54:54.660" v="82" actId="478"/>
          <ac:spMkLst>
            <pc:docMk/>
            <pc:sldMk cId="3780582147" sldId="257"/>
            <ac:spMk id="12" creationId="{33703352-C8E9-DEE9-B509-FC61534699C5}"/>
          </ac:spMkLst>
        </pc:spChg>
        <pc:spChg chg="del">
          <ac:chgData name="Siegbert Rudolph" userId="2af4d44886c067cc" providerId="LiveId" clId="{1EBA4CAA-4D82-4504-9FD9-5FFCABF27704}" dt="2022-11-01T12:54:04.989" v="60" actId="478"/>
          <ac:spMkLst>
            <pc:docMk/>
            <pc:sldMk cId="3780582147" sldId="257"/>
            <ac:spMk id="13" creationId="{B4137656-BD43-6F60-89D4-1CBD4F3E9D36}"/>
          </ac:spMkLst>
        </pc:spChg>
        <pc:spChg chg="del mod">
          <ac:chgData name="Siegbert Rudolph" userId="2af4d44886c067cc" providerId="LiveId" clId="{1EBA4CAA-4D82-4504-9FD9-5FFCABF27704}" dt="2022-11-01T12:54:54.660" v="82" actId="478"/>
          <ac:spMkLst>
            <pc:docMk/>
            <pc:sldMk cId="3780582147" sldId="257"/>
            <ac:spMk id="14" creationId="{D5A0323B-FBA0-4E29-9434-8D4FE6FD7CBA}"/>
          </ac:spMkLst>
        </pc:spChg>
        <pc:spChg chg="del">
          <ac:chgData name="Siegbert Rudolph" userId="2af4d44886c067cc" providerId="LiveId" clId="{1EBA4CAA-4D82-4504-9FD9-5FFCABF27704}" dt="2022-11-01T12:54:04.989" v="60" actId="478"/>
          <ac:spMkLst>
            <pc:docMk/>
            <pc:sldMk cId="3780582147" sldId="257"/>
            <ac:spMk id="15" creationId="{7F7DAE29-4315-0934-5116-8993D6C02C85}"/>
          </ac:spMkLst>
        </pc:spChg>
        <pc:spChg chg="del mod">
          <ac:chgData name="Siegbert Rudolph" userId="2af4d44886c067cc" providerId="LiveId" clId="{1EBA4CAA-4D82-4504-9FD9-5FFCABF27704}" dt="2022-11-01T12:54:54.660" v="82" actId="478"/>
          <ac:spMkLst>
            <pc:docMk/>
            <pc:sldMk cId="3780582147" sldId="257"/>
            <ac:spMk id="16" creationId="{C501B977-00AE-5AC0-ABC3-53CC815F80E7}"/>
          </ac:spMkLst>
        </pc:spChg>
        <pc:spChg chg="del">
          <ac:chgData name="Siegbert Rudolph" userId="2af4d44886c067cc" providerId="LiveId" clId="{1EBA4CAA-4D82-4504-9FD9-5FFCABF27704}" dt="2022-11-01T12:54:04.989" v="60" actId="478"/>
          <ac:spMkLst>
            <pc:docMk/>
            <pc:sldMk cId="3780582147" sldId="257"/>
            <ac:spMk id="17" creationId="{4C9EB509-3E58-3B03-2BD2-C5A419F0FEE4}"/>
          </ac:spMkLst>
        </pc:spChg>
        <pc:spChg chg="del">
          <ac:chgData name="Siegbert Rudolph" userId="2af4d44886c067cc" providerId="LiveId" clId="{1EBA4CAA-4D82-4504-9FD9-5FFCABF27704}" dt="2022-11-01T12:54:59.373" v="83" actId="478"/>
          <ac:spMkLst>
            <pc:docMk/>
            <pc:sldMk cId="3780582147" sldId="257"/>
            <ac:spMk id="18" creationId="{6ECED589-D334-83E5-3747-2C4EC4D3E0D1}"/>
          </ac:spMkLst>
        </pc:spChg>
        <pc:spChg chg="mod ord">
          <ac:chgData name="Siegbert Rudolph" userId="2af4d44886c067cc" providerId="LiveId" clId="{1EBA4CAA-4D82-4504-9FD9-5FFCABF27704}" dt="2022-11-01T13:55:07.792" v="1376" actId="552"/>
          <ac:spMkLst>
            <pc:docMk/>
            <pc:sldMk cId="3780582147" sldId="257"/>
            <ac:spMk id="19" creationId="{86DB34D3-C6A5-A646-9229-6CD0CCB84146}"/>
          </ac:spMkLst>
        </pc:spChg>
        <pc:spChg chg="del">
          <ac:chgData name="Siegbert Rudolph" userId="2af4d44886c067cc" providerId="LiveId" clId="{1EBA4CAA-4D82-4504-9FD9-5FFCABF27704}" dt="2022-11-01T12:54:04.989" v="60" actId="478"/>
          <ac:spMkLst>
            <pc:docMk/>
            <pc:sldMk cId="3780582147" sldId="257"/>
            <ac:spMk id="20" creationId="{966FB8D0-253F-4C9B-FBC6-CED80CAA03B2}"/>
          </ac:spMkLst>
        </pc:spChg>
        <pc:spChg chg="mod">
          <ac:chgData name="Siegbert Rudolph" userId="2af4d44886c067cc" providerId="LiveId" clId="{1EBA4CAA-4D82-4504-9FD9-5FFCABF27704}" dt="2022-11-01T13:14:38.085" v="999" actId="20577"/>
          <ac:spMkLst>
            <pc:docMk/>
            <pc:sldMk cId="3780582147" sldId="257"/>
            <ac:spMk id="21" creationId="{9455249F-3E14-51A2-8E46-C043A058ED9D}"/>
          </ac:spMkLst>
        </pc:spChg>
        <pc:spChg chg="del">
          <ac:chgData name="Siegbert Rudolph" userId="2af4d44886c067cc" providerId="LiveId" clId="{1EBA4CAA-4D82-4504-9FD9-5FFCABF27704}" dt="2022-11-01T12:54:04.989" v="60" actId="478"/>
          <ac:spMkLst>
            <pc:docMk/>
            <pc:sldMk cId="3780582147" sldId="257"/>
            <ac:spMk id="22" creationId="{764D3485-4C1A-825E-0B18-6B6F97061121}"/>
          </ac:spMkLst>
        </pc:spChg>
        <pc:spChg chg="del">
          <ac:chgData name="Siegbert Rudolph" userId="2af4d44886c067cc" providerId="LiveId" clId="{1EBA4CAA-4D82-4504-9FD9-5FFCABF27704}" dt="2022-11-01T12:54:04.989" v="60" actId="478"/>
          <ac:spMkLst>
            <pc:docMk/>
            <pc:sldMk cId="3780582147" sldId="257"/>
            <ac:spMk id="23" creationId="{85A84A24-1E84-71DC-D837-3AECEAFAA894}"/>
          </ac:spMkLst>
        </pc:spChg>
        <pc:spChg chg="del">
          <ac:chgData name="Siegbert Rudolph" userId="2af4d44886c067cc" providerId="LiveId" clId="{1EBA4CAA-4D82-4504-9FD9-5FFCABF27704}" dt="2022-11-01T12:54:54.660" v="82" actId="478"/>
          <ac:spMkLst>
            <pc:docMk/>
            <pc:sldMk cId="3780582147" sldId="257"/>
            <ac:spMk id="24" creationId="{C97557BD-0FA2-A408-AD23-55116FAF322A}"/>
          </ac:spMkLst>
        </pc:spChg>
        <pc:spChg chg="del">
          <ac:chgData name="Siegbert Rudolph" userId="2af4d44886c067cc" providerId="LiveId" clId="{1EBA4CAA-4D82-4504-9FD9-5FFCABF27704}" dt="2022-11-01T12:54:04.989" v="60" actId="478"/>
          <ac:spMkLst>
            <pc:docMk/>
            <pc:sldMk cId="3780582147" sldId="257"/>
            <ac:spMk id="25" creationId="{33C8D641-BD9D-F140-B53B-EE8B36592EE4}"/>
          </ac:spMkLst>
        </pc:spChg>
        <pc:spChg chg="del">
          <ac:chgData name="Siegbert Rudolph" userId="2af4d44886c067cc" providerId="LiveId" clId="{1EBA4CAA-4D82-4504-9FD9-5FFCABF27704}" dt="2022-11-01T12:54:04.989" v="60" actId="478"/>
          <ac:spMkLst>
            <pc:docMk/>
            <pc:sldMk cId="3780582147" sldId="257"/>
            <ac:spMk id="26" creationId="{C479E2E6-4A04-8A07-5E04-014663FFD8AC}"/>
          </ac:spMkLst>
        </pc:spChg>
        <pc:spChg chg="del">
          <ac:chgData name="Siegbert Rudolph" userId="2af4d44886c067cc" providerId="LiveId" clId="{1EBA4CAA-4D82-4504-9FD9-5FFCABF27704}" dt="2022-11-01T12:54:04.989" v="60" actId="478"/>
          <ac:spMkLst>
            <pc:docMk/>
            <pc:sldMk cId="3780582147" sldId="257"/>
            <ac:spMk id="27" creationId="{42068C90-50B9-6982-69DC-2C41134685AC}"/>
          </ac:spMkLst>
        </pc:spChg>
        <pc:spChg chg="del">
          <ac:chgData name="Siegbert Rudolph" userId="2af4d44886c067cc" providerId="LiveId" clId="{1EBA4CAA-4D82-4504-9FD9-5FFCABF27704}" dt="2022-11-01T12:54:54.660" v="82" actId="478"/>
          <ac:spMkLst>
            <pc:docMk/>
            <pc:sldMk cId="3780582147" sldId="257"/>
            <ac:spMk id="28" creationId="{5EDDAC51-1A49-8E13-1115-A1BA836EB3F1}"/>
          </ac:spMkLst>
        </pc:spChg>
        <pc:spChg chg="del">
          <ac:chgData name="Siegbert Rudolph" userId="2af4d44886c067cc" providerId="LiveId" clId="{1EBA4CAA-4D82-4504-9FD9-5FFCABF27704}" dt="2022-11-01T12:54:04.989" v="60" actId="478"/>
          <ac:spMkLst>
            <pc:docMk/>
            <pc:sldMk cId="3780582147" sldId="257"/>
            <ac:spMk id="29" creationId="{10F968D2-30B1-72FC-41D9-68F0BC5C67F8}"/>
          </ac:spMkLst>
        </pc:spChg>
        <pc:spChg chg="del">
          <ac:chgData name="Siegbert Rudolph" userId="2af4d44886c067cc" providerId="LiveId" clId="{1EBA4CAA-4D82-4504-9FD9-5FFCABF27704}" dt="2022-11-01T12:54:04.989" v="60" actId="478"/>
          <ac:spMkLst>
            <pc:docMk/>
            <pc:sldMk cId="3780582147" sldId="257"/>
            <ac:spMk id="30" creationId="{CF74FC11-17D1-3103-97EC-F4739E04AB5B}"/>
          </ac:spMkLst>
        </pc:spChg>
        <pc:spChg chg="del">
          <ac:chgData name="Siegbert Rudolph" userId="2af4d44886c067cc" providerId="LiveId" clId="{1EBA4CAA-4D82-4504-9FD9-5FFCABF27704}" dt="2022-11-01T12:54:04.989" v="60" actId="478"/>
          <ac:spMkLst>
            <pc:docMk/>
            <pc:sldMk cId="3780582147" sldId="257"/>
            <ac:spMk id="31" creationId="{B87DACCA-779B-28DA-ED7A-9EC2C8716B0C}"/>
          </ac:spMkLst>
        </pc:spChg>
        <pc:spChg chg="del">
          <ac:chgData name="Siegbert Rudolph" userId="2af4d44886c067cc" providerId="LiveId" clId="{1EBA4CAA-4D82-4504-9FD9-5FFCABF27704}" dt="2022-11-01T12:54:54.660" v="82" actId="478"/>
          <ac:spMkLst>
            <pc:docMk/>
            <pc:sldMk cId="3780582147" sldId="257"/>
            <ac:spMk id="32" creationId="{6F1B3767-830C-3AEC-8A54-ECD95E39C91D}"/>
          </ac:spMkLst>
        </pc:spChg>
        <pc:spChg chg="del">
          <ac:chgData name="Siegbert Rudolph" userId="2af4d44886c067cc" providerId="LiveId" clId="{1EBA4CAA-4D82-4504-9FD9-5FFCABF27704}" dt="2022-11-01T12:54:04.989" v="60" actId="478"/>
          <ac:spMkLst>
            <pc:docMk/>
            <pc:sldMk cId="3780582147" sldId="257"/>
            <ac:spMk id="33" creationId="{7B2C37F5-39FC-CCB7-C262-CDF984F42D48}"/>
          </ac:spMkLst>
        </pc:spChg>
        <pc:spChg chg="del">
          <ac:chgData name="Siegbert Rudolph" userId="2af4d44886c067cc" providerId="LiveId" clId="{1EBA4CAA-4D82-4504-9FD9-5FFCABF27704}" dt="2022-11-01T12:54:04.989" v="60" actId="478"/>
          <ac:spMkLst>
            <pc:docMk/>
            <pc:sldMk cId="3780582147" sldId="257"/>
            <ac:spMk id="34" creationId="{8ADC184A-A33C-7AEF-AAC3-32C85C415DCF}"/>
          </ac:spMkLst>
        </pc:spChg>
        <pc:spChg chg="del">
          <ac:chgData name="Siegbert Rudolph" userId="2af4d44886c067cc" providerId="LiveId" clId="{1EBA4CAA-4D82-4504-9FD9-5FFCABF27704}" dt="2022-11-01T12:54:04.989" v="60" actId="478"/>
          <ac:spMkLst>
            <pc:docMk/>
            <pc:sldMk cId="3780582147" sldId="257"/>
            <ac:spMk id="35" creationId="{AE09D8D4-98FD-BC31-12D6-81CB73192607}"/>
          </ac:spMkLst>
        </pc:spChg>
        <pc:spChg chg="del">
          <ac:chgData name="Siegbert Rudolph" userId="2af4d44886c067cc" providerId="LiveId" clId="{1EBA4CAA-4D82-4504-9FD9-5FFCABF27704}" dt="2022-11-01T12:54:59.373" v="83" actId="478"/>
          <ac:spMkLst>
            <pc:docMk/>
            <pc:sldMk cId="3780582147" sldId="257"/>
            <ac:spMk id="36" creationId="{EBBE4A22-E02E-2DB2-1A18-A01928809D10}"/>
          </ac:spMkLst>
        </pc:spChg>
        <pc:spChg chg="del">
          <ac:chgData name="Siegbert Rudolph" userId="2af4d44886c067cc" providerId="LiveId" clId="{1EBA4CAA-4D82-4504-9FD9-5FFCABF27704}" dt="2022-11-01T12:54:04.989" v="60" actId="478"/>
          <ac:spMkLst>
            <pc:docMk/>
            <pc:sldMk cId="3780582147" sldId="257"/>
            <ac:spMk id="37" creationId="{63CAEAE1-3B1C-EEC5-25AE-6B274C12091D}"/>
          </ac:spMkLst>
        </pc:spChg>
        <pc:spChg chg="del">
          <ac:chgData name="Siegbert Rudolph" userId="2af4d44886c067cc" providerId="LiveId" clId="{1EBA4CAA-4D82-4504-9FD9-5FFCABF27704}" dt="2022-11-01T12:54:04.989" v="60" actId="478"/>
          <ac:spMkLst>
            <pc:docMk/>
            <pc:sldMk cId="3780582147" sldId="257"/>
            <ac:spMk id="38" creationId="{5036604B-807E-D8E4-02A4-595569821C77}"/>
          </ac:spMkLst>
        </pc:spChg>
        <pc:spChg chg="del">
          <ac:chgData name="Siegbert Rudolph" userId="2af4d44886c067cc" providerId="LiveId" clId="{1EBA4CAA-4D82-4504-9FD9-5FFCABF27704}" dt="2022-11-01T12:54:04.989" v="60" actId="478"/>
          <ac:spMkLst>
            <pc:docMk/>
            <pc:sldMk cId="3780582147" sldId="257"/>
            <ac:spMk id="39" creationId="{01D29D23-D688-EEAA-9E48-F1A816FC3041}"/>
          </ac:spMkLst>
        </pc:spChg>
        <pc:spChg chg="del">
          <ac:chgData name="Siegbert Rudolph" userId="2af4d44886c067cc" providerId="LiveId" clId="{1EBA4CAA-4D82-4504-9FD9-5FFCABF27704}" dt="2022-11-01T12:54:59.373" v="83" actId="478"/>
          <ac:spMkLst>
            <pc:docMk/>
            <pc:sldMk cId="3780582147" sldId="257"/>
            <ac:spMk id="40" creationId="{34F4E917-04E0-1458-5A30-51A78A5CC2DA}"/>
          </ac:spMkLst>
        </pc:spChg>
        <pc:spChg chg="del">
          <ac:chgData name="Siegbert Rudolph" userId="2af4d44886c067cc" providerId="LiveId" clId="{1EBA4CAA-4D82-4504-9FD9-5FFCABF27704}" dt="2022-11-01T12:54:04.989" v="60" actId="478"/>
          <ac:spMkLst>
            <pc:docMk/>
            <pc:sldMk cId="3780582147" sldId="257"/>
            <ac:spMk id="41" creationId="{1F5CA25F-C810-976A-B57D-C576486EB93E}"/>
          </ac:spMkLst>
        </pc:spChg>
        <pc:spChg chg="del">
          <ac:chgData name="Siegbert Rudolph" userId="2af4d44886c067cc" providerId="LiveId" clId="{1EBA4CAA-4D82-4504-9FD9-5FFCABF27704}" dt="2022-11-01T12:54:04.989" v="60" actId="478"/>
          <ac:spMkLst>
            <pc:docMk/>
            <pc:sldMk cId="3780582147" sldId="257"/>
            <ac:spMk id="42" creationId="{4B9FF758-DE2C-9FDD-88B0-60AB9B38B195}"/>
          </ac:spMkLst>
        </pc:spChg>
        <pc:spChg chg="del">
          <ac:chgData name="Siegbert Rudolph" userId="2af4d44886c067cc" providerId="LiveId" clId="{1EBA4CAA-4D82-4504-9FD9-5FFCABF27704}" dt="2022-11-01T12:54:04.989" v="60" actId="478"/>
          <ac:spMkLst>
            <pc:docMk/>
            <pc:sldMk cId="3780582147" sldId="257"/>
            <ac:spMk id="43" creationId="{B65CB097-3A47-D01C-E733-FD6E960E767B}"/>
          </ac:spMkLst>
        </pc:spChg>
        <pc:spChg chg="del">
          <ac:chgData name="Siegbert Rudolph" userId="2af4d44886c067cc" providerId="LiveId" clId="{1EBA4CAA-4D82-4504-9FD9-5FFCABF27704}" dt="2022-11-01T12:54:59.373" v="83" actId="478"/>
          <ac:spMkLst>
            <pc:docMk/>
            <pc:sldMk cId="3780582147" sldId="257"/>
            <ac:spMk id="44" creationId="{86ACA3D3-E033-DDC8-4194-F2742F18A4D4}"/>
          </ac:spMkLst>
        </pc:spChg>
        <pc:spChg chg="del">
          <ac:chgData name="Siegbert Rudolph" userId="2af4d44886c067cc" providerId="LiveId" clId="{1EBA4CAA-4D82-4504-9FD9-5FFCABF27704}" dt="2022-11-01T13:10:21.850" v="906" actId="478"/>
          <ac:spMkLst>
            <pc:docMk/>
            <pc:sldMk cId="3780582147" sldId="257"/>
            <ac:spMk id="45" creationId="{C7ED5D38-4B9D-54FE-B08F-A2CB8CF1405F}"/>
          </ac:spMkLst>
        </pc:spChg>
        <pc:spChg chg="add mod">
          <ac:chgData name="Siegbert Rudolph" userId="2af4d44886c067cc" providerId="LiveId" clId="{1EBA4CAA-4D82-4504-9FD9-5FFCABF27704}" dt="2022-11-01T13:19:10.782" v="1040" actId="20577"/>
          <ac:spMkLst>
            <pc:docMk/>
            <pc:sldMk cId="3780582147" sldId="257"/>
            <ac:spMk id="46" creationId="{3C0B3F9A-67FF-4AA8-ADA9-EFB6ACECCB0A}"/>
          </ac:spMkLst>
        </pc:spChg>
        <pc:spChg chg="add mod">
          <ac:chgData name="Siegbert Rudolph" userId="2af4d44886c067cc" providerId="LiveId" clId="{1EBA4CAA-4D82-4504-9FD9-5FFCABF27704}" dt="2022-11-01T13:19:47.607" v="1054" actId="20577"/>
          <ac:spMkLst>
            <pc:docMk/>
            <pc:sldMk cId="3780582147" sldId="257"/>
            <ac:spMk id="48" creationId="{A6BC7C50-2599-F42B-7124-BFD0F433732C}"/>
          </ac:spMkLst>
        </pc:spChg>
        <pc:spChg chg="add del mod">
          <ac:chgData name="Siegbert Rudolph" userId="2af4d44886c067cc" providerId="LiveId" clId="{1EBA4CAA-4D82-4504-9FD9-5FFCABF27704}" dt="2022-11-01T13:19:19.662" v="1041" actId="478"/>
          <ac:spMkLst>
            <pc:docMk/>
            <pc:sldMk cId="3780582147" sldId="257"/>
            <ac:spMk id="49" creationId="{785C2184-572F-2B37-F658-8C982B153D32}"/>
          </ac:spMkLst>
        </pc:spChg>
        <pc:spChg chg="add del mod">
          <ac:chgData name="Siegbert Rudolph" userId="2af4d44886c067cc" providerId="LiveId" clId="{1EBA4CAA-4D82-4504-9FD9-5FFCABF27704}" dt="2022-11-01T13:19:19.662" v="1041" actId="478"/>
          <ac:spMkLst>
            <pc:docMk/>
            <pc:sldMk cId="3780582147" sldId="257"/>
            <ac:spMk id="50" creationId="{93603680-8DBD-F1D5-067E-C05346B68279}"/>
          </ac:spMkLst>
        </pc:spChg>
        <pc:spChg chg="add del mod">
          <ac:chgData name="Siegbert Rudolph" userId="2af4d44886c067cc" providerId="LiveId" clId="{1EBA4CAA-4D82-4504-9FD9-5FFCABF27704}" dt="2022-11-01T13:19:32.249" v="1042" actId="478"/>
          <ac:spMkLst>
            <pc:docMk/>
            <pc:sldMk cId="3780582147" sldId="257"/>
            <ac:spMk id="51" creationId="{8ADFC1B7-2712-627F-0DFC-A87DFC37F3EE}"/>
          </ac:spMkLst>
        </pc:spChg>
        <pc:spChg chg="add del mod">
          <ac:chgData name="Siegbert Rudolph" userId="2af4d44886c067cc" providerId="LiveId" clId="{1EBA4CAA-4D82-4504-9FD9-5FFCABF27704}" dt="2022-11-01T13:19:32.249" v="1042" actId="478"/>
          <ac:spMkLst>
            <pc:docMk/>
            <pc:sldMk cId="3780582147" sldId="257"/>
            <ac:spMk id="52" creationId="{18B5212A-44BB-2BAC-07CD-160DAB5603D3}"/>
          </ac:spMkLst>
        </pc:spChg>
        <pc:spChg chg="add mod ord">
          <ac:chgData name="Siegbert Rudolph" userId="2af4d44886c067cc" providerId="LiveId" clId="{1EBA4CAA-4D82-4504-9FD9-5FFCABF27704}" dt="2022-11-01T13:55:07.792" v="1376" actId="552"/>
          <ac:spMkLst>
            <pc:docMk/>
            <pc:sldMk cId="3780582147" sldId="257"/>
            <ac:spMk id="53" creationId="{A45AB673-9A13-E461-952E-72C95C49FAF1}"/>
          </ac:spMkLst>
        </pc:spChg>
        <pc:spChg chg="add del mod">
          <ac:chgData name="Siegbert Rudolph" userId="2af4d44886c067cc" providerId="LiveId" clId="{1EBA4CAA-4D82-4504-9FD9-5FFCABF27704}" dt="2022-11-01T13:01:42.813" v="261" actId="478"/>
          <ac:spMkLst>
            <pc:docMk/>
            <pc:sldMk cId="3780582147" sldId="257"/>
            <ac:spMk id="54" creationId="{0C8E0BBF-1CAB-A295-1A3E-6566857E40F7}"/>
          </ac:spMkLst>
        </pc:spChg>
        <pc:spChg chg="add mod">
          <ac:chgData name="Siegbert Rudolph" userId="2af4d44886c067cc" providerId="LiveId" clId="{1EBA4CAA-4D82-4504-9FD9-5FFCABF27704}" dt="2022-11-01T13:19:56.586" v="1065" actId="20577"/>
          <ac:spMkLst>
            <pc:docMk/>
            <pc:sldMk cId="3780582147" sldId="257"/>
            <ac:spMk id="55" creationId="{25A0218F-8A4C-042D-5B86-B98A1D6E58A8}"/>
          </ac:spMkLst>
        </pc:spChg>
        <pc:spChg chg="add mod">
          <ac:chgData name="Siegbert Rudolph" userId="2af4d44886c067cc" providerId="LiveId" clId="{1EBA4CAA-4D82-4504-9FD9-5FFCABF27704}" dt="2022-11-01T13:20:06.380" v="1077" actId="20577"/>
          <ac:spMkLst>
            <pc:docMk/>
            <pc:sldMk cId="3780582147" sldId="257"/>
            <ac:spMk id="56" creationId="{5EDFCC82-2623-B073-8D25-E24676E4A6BD}"/>
          </ac:spMkLst>
        </pc:spChg>
        <pc:spChg chg="add mod">
          <ac:chgData name="Siegbert Rudolph" userId="2af4d44886c067cc" providerId="LiveId" clId="{1EBA4CAA-4D82-4504-9FD9-5FFCABF27704}" dt="2022-11-01T13:20:14.269" v="1088" actId="20577"/>
          <ac:spMkLst>
            <pc:docMk/>
            <pc:sldMk cId="3780582147" sldId="257"/>
            <ac:spMk id="57" creationId="{121432BC-47F6-DD09-B00D-C0DBF7F5A827}"/>
          </ac:spMkLst>
        </pc:spChg>
        <pc:spChg chg="add mod">
          <ac:chgData name="Siegbert Rudolph" userId="2af4d44886c067cc" providerId="LiveId" clId="{1EBA4CAA-4D82-4504-9FD9-5FFCABF27704}" dt="2022-11-01T13:20:23.319" v="1104" actId="20577"/>
          <ac:spMkLst>
            <pc:docMk/>
            <pc:sldMk cId="3780582147" sldId="257"/>
            <ac:spMk id="58" creationId="{95E98850-124C-741A-3BC6-DCC9E3D1E850}"/>
          </ac:spMkLst>
        </pc:spChg>
        <pc:spChg chg="add mod">
          <ac:chgData name="Siegbert Rudolph" userId="2af4d44886c067cc" providerId="LiveId" clId="{1EBA4CAA-4D82-4504-9FD9-5FFCABF27704}" dt="2022-11-01T13:20:32.214" v="1116" actId="20577"/>
          <ac:spMkLst>
            <pc:docMk/>
            <pc:sldMk cId="3780582147" sldId="257"/>
            <ac:spMk id="59" creationId="{334F70B3-6D77-DEAC-9368-8825E116A346}"/>
          </ac:spMkLst>
        </pc:spChg>
        <pc:spChg chg="add del mod">
          <ac:chgData name="Siegbert Rudolph" userId="2af4d44886c067cc" providerId="LiveId" clId="{1EBA4CAA-4D82-4504-9FD9-5FFCABF27704}" dt="2022-11-01T12:57:19.769" v="164" actId="478"/>
          <ac:spMkLst>
            <pc:docMk/>
            <pc:sldMk cId="3780582147" sldId="257"/>
            <ac:spMk id="60" creationId="{6F2E1FD0-569F-6B7F-3E38-600A8643C42B}"/>
          </ac:spMkLst>
        </pc:spChg>
        <pc:spChg chg="add del mod">
          <ac:chgData name="Siegbert Rudolph" userId="2af4d44886c067cc" providerId="LiveId" clId="{1EBA4CAA-4D82-4504-9FD9-5FFCABF27704}" dt="2022-11-01T13:19:32.249" v="1042" actId="478"/>
          <ac:spMkLst>
            <pc:docMk/>
            <pc:sldMk cId="3780582147" sldId="257"/>
            <ac:spMk id="61" creationId="{D7092CD7-A62D-901C-64B5-F7DA7558DB82}"/>
          </ac:spMkLst>
        </pc:spChg>
        <pc:spChg chg="add del mod">
          <ac:chgData name="Siegbert Rudolph" userId="2af4d44886c067cc" providerId="LiveId" clId="{1EBA4CAA-4D82-4504-9FD9-5FFCABF27704}" dt="2022-11-01T13:19:32.249" v="1042" actId="478"/>
          <ac:spMkLst>
            <pc:docMk/>
            <pc:sldMk cId="3780582147" sldId="257"/>
            <ac:spMk id="62" creationId="{77517519-D720-D2EA-1A94-A4AAD9FC468F}"/>
          </ac:spMkLst>
        </pc:spChg>
        <pc:spChg chg="add del mod">
          <ac:chgData name="Siegbert Rudolph" userId="2af4d44886c067cc" providerId="LiveId" clId="{1EBA4CAA-4D82-4504-9FD9-5FFCABF27704}" dt="2022-11-01T13:19:32.249" v="1042" actId="478"/>
          <ac:spMkLst>
            <pc:docMk/>
            <pc:sldMk cId="3780582147" sldId="257"/>
            <ac:spMk id="63" creationId="{4BED19F2-C1F2-1288-B3D5-309E78A93C5E}"/>
          </ac:spMkLst>
        </pc:spChg>
        <pc:spChg chg="add del mod">
          <ac:chgData name="Siegbert Rudolph" userId="2af4d44886c067cc" providerId="LiveId" clId="{1EBA4CAA-4D82-4504-9FD9-5FFCABF27704}" dt="2022-11-01T13:19:32.249" v="1042" actId="478"/>
          <ac:spMkLst>
            <pc:docMk/>
            <pc:sldMk cId="3780582147" sldId="257"/>
            <ac:spMk id="64" creationId="{CB7639C8-DD68-68A3-1F89-5DC384FD3879}"/>
          </ac:spMkLst>
        </pc:spChg>
        <pc:spChg chg="add del mod">
          <ac:chgData name="Siegbert Rudolph" userId="2af4d44886c067cc" providerId="LiveId" clId="{1EBA4CAA-4D82-4504-9FD9-5FFCABF27704}" dt="2022-11-01T13:19:32.249" v="1042" actId="478"/>
          <ac:spMkLst>
            <pc:docMk/>
            <pc:sldMk cId="3780582147" sldId="257"/>
            <ac:spMk id="65" creationId="{E824D72D-E736-A374-8F87-158550B56A47}"/>
          </ac:spMkLst>
        </pc:spChg>
        <pc:spChg chg="add del mod">
          <ac:chgData name="Siegbert Rudolph" userId="2af4d44886c067cc" providerId="LiveId" clId="{1EBA4CAA-4D82-4504-9FD9-5FFCABF27704}" dt="2022-11-01T13:19:32.249" v="1042" actId="478"/>
          <ac:spMkLst>
            <pc:docMk/>
            <pc:sldMk cId="3780582147" sldId="257"/>
            <ac:spMk id="66" creationId="{318618C2-F282-472B-7149-798678B1EC16}"/>
          </ac:spMkLst>
        </pc:spChg>
        <pc:spChg chg="add del mod">
          <ac:chgData name="Siegbert Rudolph" userId="2af4d44886c067cc" providerId="LiveId" clId="{1EBA4CAA-4D82-4504-9FD9-5FFCABF27704}" dt="2022-11-01T13:19:32.249" v="1042" actId="478"/>
          <ac:spMkLst>
            <pc:docMk/>
            <pc:sldMk cId="3780582147" sldId="257"/>
            <ac:spMk id="67" creationId="{BD29AAEE-560B-65EE-4EAB-D4F8846DE091}"/>
          </ac:spMkLst>
        </pc:spChg>
        <pc:spChg chg="add del mod">
          <ac:chgData name="Siegbert Rudolph" userId="2af4d44886c067cc" providerId="LiveId" clId="{1EBA4CAA-4D82-4504-9FD9-5FFCABF27704}" dt="2022-11-01T13:19:32.249" v="1042" actId="478"/>
          <ac:spMkLst>
            <pc:docMk/>
            <pc:sldMk cId="3780582147" sldId="257"/>
            <ac:spMk id="68" creationId="{993CF006-2684-1A79-00D3-BBEB8E767AF3}"/>
          </ac:spMkLst>
        </pc:spChg>
        <pc:spChg chg="add del mod">
          <ac:chgData name="Siegbert Rudolph" userId="2af4d44886c067cc" providerId="LiveId" clId="{1EBA4CAA-4D82-4504-9FD9-5FFCABF27704}" dt="2022-11-01T13:19:32.249" v="1042" actId="478"/>
          <ac:spMkLst>
            <pc:docMk/>
            <pc:sldMk cId="3780582147" sldId="257"/>
            <ac:spMk id="69" creationId="{FAC086F1-99F4-91A5-F273-E203D5B11EB7}"/>
          </ac:spMkLst>
        </pc:spChg>
        <pc:spChg chg="add del mod">
          <ac:chgData name="Siegbert Rudolph" userId="2af4d44886c067cc" providerId="LiveId" clId="{1EBA4CAA-4D82-4504-9FD9-5FFCABF27704}" dt="2022-11-01T13:19:32.249" v="1042" actId="478"/>
          <ac:spMkLst>
            <pc:docMk/>
            <pc:sldMk cId="3780582147" sldId="257"/>
            <ac:spMk id="70" creationId="{4C96FDBA-36A7-31FC-9C5E-66C069F28EF4}"/>
          </ac:spMkLst>
        </pc:spChg>
        <pc:spChg chg="add mod">
          <ac:chgData name="Siegbert Rudolph" userId="2af4d44886c067cc" providerId="LiveId" clId="{1EBA4CAA-4D82-4504-9FD9-5FFCABF27704}" dt="2022-11-01T13:20:41.761" v="1126" actId="20577"/>
          <ac:spMkLst>
            <pc:docMk/>
            <pc:sldMk cId="3780582147" sldId="257"/>
            <ac:spMk id="71" creationId="{BB852E75-7A21-E3B6-8C06-00D945F4DCC6}"/>
          </ac:spMkLst>
        </pc:spChg>
        <pc:spChg chg="add mod">
          <ac:chgData name="Siegbert Rudolph" userId="2af4d44886c067cc" providerId="LiveId" clId="{1EBA4CAA-4D82-4504-9FD9-5FFCABF27704}" dt="2022-11-01T13:21:18.732" v="1169" actId="20577"/>
          <ac:spMkLst>
            <pc:docMk/>
            <pc:sldMk cId="3780582147" sldId="257"/>
            <ac:spMk id="72" creationId="{16280D79-E2B2-B770-23C9-6A8F1BFF0754}"/>
          </ac:spMkLst>
        </pc:spChg>
        <pc:spChg chg="add del mod">
          <ac:chgData name="Siegbert Rudolph" userId="2af4d44886c067cc" providerId="LiveId" clId="{1EBA4CAA-4D82-4504-9FD9-5FFCABF27704}" dt="2022-11-01T13:19:38.822" v="1044" actId="478"/>
          <ac:spMkLst>
            <pc:docMk/>
            <pc:sldMk cId="3780582147" sldId="257"/>
            <ac:spMk id="73" creationId="{65AE9DF4-166D-65E9-5621-08F7BC5967CE}"/>
          </ac:spMkLst>
        </pc:spChg>
        <pc:spChg chg="add del mod">
          <ac:chgData name="Siegbert Rudolph" userId="2af4d44886c067cc" providerId="LiveId" clId="{1EBA4CAA-4D82-4504-9FD9-5FFCABF27704}" dt="2022-11-01T13:19:34.350" v="1043" actId="478"/>
          <ac:spMkLst>
            <pc:docMk/>
            <pc:sldMk cId="3780582147" sldId="257"/>
            <ac:spMk id="74" creationId="{BD9FEABF-DB1E-D363-1443-F3520B9441E6}"/>
          </ac:spMkLst>
        </pc:spChg>
        <pc:spChg chg="add del mod">
          <ac:chgData name="Siegbert Rudolph" userId="2af4d44886c067cc" providerId="LiveId" clId="{1EBA4CAA-4D82-4504-9FD9-5FFCABF27704}" dt="2022-11-01T13:19:38.822" v="1044" actId="478"/>
          <ac:spMkLst>
            <pc:docMk/>
            <pc:sldMk cId="3780582147" sldId="257"/>
            <ac:spMk id="75" creationId="{59DD0F53-ECFC-0F14-A710-DA4248EA9314}"/>
          </ac:spMkLst>
        </pc:spChg>
        <pc:spChg chg="add del mod">
          <ac:chgData name="Siegbert Rudolph" userId="2af4d44886c067cc" providerId="LiveId" clId="{1EBA4CAA-4D82-4504-9FD9-5FFCABF27704}" dt="2022-11-01T13:19:34.350" v="1043" actId="478"/>
          <ac:spMkLst>
            <pc:docMk/>
            <pc:sldMk cId="3780582147" sldId="257"/>
            <ac:spMk id="76" creationId="{97E55D79-FAB2-EF45-E7D8-384CA43A3B62}"/>
          </ac:spMkLst>
        </pc:spChg>
        <pc:spChg chg="add mod">
          <ac:chgData name="Siegbert Rudolph" userId="2af4d44886c067cc" providerId="LiveId" clId="{1EBA4CAA-4D82-4504-9FD9-5FFCABF27704}" dt="2022-11-01T13:21:06.546" v="1157" actId="20577"/>
          <ac:spMkLst>
            <pc:docMk/>
            <pc:sldMk cId="3780582147" sldId="257"/>
            <ac:spMk id="77" creationId="{F9EEC9D8-26B4-9750-670D-DE7958204797}"/>
          </ac:spMkLst>
        </pc:spChg>
        <pc:spChg chg="add mod">
          <ac:chgData name="Siegbert Rudolph" userId="2af4d44886c067cc" providerId="LiveId" clId="{1EBA4CAA-4D82-4504-9FD9-5FFCABF27704}" dt="2022-11-01T13:21:27.874" v="1179" actId="20577"/>
          <ac:spMkLst>
            <pc:docMk/>
            <pc:sldMk cId="3780582147" sldId="257"/>
            <ac:spMk id="78" creationId="{AD0B9B44-8634-2BF5-A69B-0A86013CAAC6}"/>
          </ac:spMkLst>
        </pc:spChg>
        <pc:spChg chg="add mod">
          <ac:chgData name="Siegbert Rudolph" userId="2af4d44886c067cc" providerId="LiveId" clId="{1EBA4CAA-4D82-4504-9FD9-5FFCABF27704}" dt="2022-11-01T13:21:35.183" v="1190" actId="20577"/>
          <ac:spMkLst>
            <pc:docMk/>
            <pc:sldMk cId="3780582147" sldId="257"/>
            <ac:spMk id="79" creationId="{EE719AF4-4F97-D03D-F4A9-B4947DA57A2D}"/>
          </ac:spMkLst>
        </pc:spChg>
        <pc:spChg chg="add mod">
          <ac:chgData name="Siegbert Rudolph" userId="2af4d44886c067cc" providerId="LiveId" clId="{1EBA4CAA-4D82-4504-9FD9-5FFCABF27704}" dt="2022-11-01T13:21:42.560" v="1200" actId="20577"/>
          <ac:spMkLst>
            <pc:docMk/>
            <pc:sldMk cId="3780582147" sldId="257"/>
            <ac:spMk id="80" creationId="{7D59BF38-DCEE-2095-A21B-AF4BC08C1302}"/>
          </ac:spMkLst>
        </pc:spChg>
        <pc:spChg chg="add mod">
          <ac:chgData name="Siegbert Rudolph" userId="2af4d44886c067cc" providerId="LiveId" clId="{1EBA4CAA-4D82-4504-9FD9-5FFCABF27704}" dt="2022-11-01T13:21:50.327" v="1212" actId="20577"/>
          <ac:spMkLst>
            <pc:docMk/>
            <pc:sldMk cId="3780582147" sldId="257"/>
            <ac:spMk id="81" creationId="{0CD084C5-4987-C7AC-A1E6-4A72BEB8B079}"/>
          </ac:spMkLst>
        </pc:spChg>
        <pc:spChg chg="add del mod">
          <ac:chgData name="Siegbert Rudolph" userId="2af4d44886c067cc" providerId="LiveId" clId="{1EBA4CAA-4D82-4504-9FD9-5FFCABF27704}" dt="2022-11-01T13:19:38.822" v="1044" actId="478"/>
          <ac:spMkLst>
            <pc:docMk/>
            <pc:sldMk cId="3780582147" sldId="257"/>
            <ac:spMk id="82" creationId="{28D9EF15-1966-2FCA-DBCD-C60FDE7CE3DC}"/>
          </ac:spMkLst>
        </pc:spChg>
        <pc:spChg chg="add del mod">
          <ac:chgData name="Siegbert Rudolph" userId="2af4d44886c067cc" providerId="LiveId" clId="{1EBA4CAA-4D82-4504-9FD9-5FFCABF27704}" dt="2022-11-01T13:19:34.350" v="1043" actId="478"/>
          <ac:spMkLst>
            <pc:docMk/>
            <pc:sldMk cId="3780582147" sldId="257"/>
            <ac:spMk id="83" creationId="{F991E601-741D-0B5F-E2DB-313E5C1F6F70}"/>
          </ac:spMkLst>
        </pc:spChg>
        <pc:spChg chg="add del mod">
          <ac:chgData name="Siegbert Rudolph" userId="2af4d44886c067cc" providerId="LiveId" clId="{1EBA4CAA-4D82-4504-9FD9-5FFCABF27704}" dt="2022-11-01T13:19:38.822" v="1044" actId="478"/>
          <ac:spMkLst>
            <pc:docMk/>
            <pc:sldMk cId="3780582147" sldId="257"/>
            <ac:spMk id="84" creationId="{DBEBA312-3C5C-5359-0D91-DE94D2CF1FBF}"/>
          </ac:spMkLst>
        </pc:spChg>
        <pc:spChg chg="add del mod">
          <ac:chgData name="Siegbert Rudolph" userId="2af4d44886c067cc" providerId="LiveId" clId="{1EBA4CAA-4D82-4504-9FD9-5FFCABF27704}" dt="2022-11-01T13:19:34.350" v="1043" actId="478"/>
          <ac:spMkLst>
            <pc:docMk/>
            <pc:sldMk cId="3780582147" sldId="257"/>
            <ac:spMk id="85" creationId="{6508F893-9C39-C828-AFC8-37A55BE31809}"/>
          </ac:spMkLst>
        </pc:spChg>
        <pc:spChg chg="add del mod">
          <ac:chgData name="Siegbert Rudolph" userId="2af4d44886c067cc" providerId="LiveId" clId="{1EBA4CAA-4D82-4504-9FD9-5FFCABF27704}" dt="2022-11-01T13:19:38.822" v="1044" actId="478"/>
          <ac:spMkLst>
            <pc:docMk/>
            <pc:sldMk cId="3780582147" sldId="257"/>
            <ac:spMk id="86" creationId="{37FBABED-79E4-A710-0C91-18768FDF1A2C}"/>
          </ac:spMkLst>
        </pc:spChg>
        <pc:spChg chg="add del mod">
          <ac:chgData name="Siegbert Rudolph" userId="2af4d44886c067cc" providerId="LiveId" clId="{1EBA4CAA-4D82-4504-9FD9-5FFCABF27704}" dt="2022-11-01T13:19:34.350" v="1043" actId="478"/>
          <ac:spMkLst>
            <pc:docMk/>
            <pc:sldMk cId="3780582147" sldId="257"/>
            <ac:spMk id="87" creationId="{82536C4E-2E05-F129-BBB8-48AF459CE65E}"/>
          </ac:spMkLst>
        </pc:spChg>
        <pc:spChg chg="add del mod">
          <ac:chgData name="Siegbert Rudolph" userId="2af4d44886c067cc" providerId="LiveId" clId="{1EBA4CAA-4D82-4504-9FD9-5FFCABF27704}" dt="2022-11-01T13:19:38.822" v="1044" actId="478"/>
          <ac:spMkLst>
            <pc:docMk/>
            <pc:sldMk cId="3780582147" sldId="257"/>
            <ac:spMk id="88" creationId="{00212908-E209-786B-BF02-3CAE78544225}"/>
          </ac:spMkLst>
        </pc:spChg>
        <pc:spChg chg="add del mod">
          <ac:chgData name="Siegbert Rudolph" userId="2af4d44886c067cc" providerId="LiveId" clId="{1EBA4CAA-4D82-4504-9FD9-5FFCABF27704}" dt="2022-11-01T13:19:34.350" v="1043" actId="478"/>
          <ac:spMkLst>
            <pc:docMk/>
            <pc:sldMk cId="3780582147" sldId="257"/>
            <ac:spMk id="89" creationId="{6586508A-5821-8719-9B63-A33CF3CF06DC}"/>
          </ac:spMkLst>
        </pc:spChg>
        <pc:spChg chg="add del mod">
          <ac:chgData name="Siegbert Rudolph" userId="2af4d44886c067cc" providerId="LiveId" clId="{1EBA4CAA-4D82-4504-9FD9-5FFCABF27704}" dt="2022-11-01T13:19:38.822" v="1044" actId="478"/>
          <ac:spMkLst>
            <pc:docMk/>
            <pc:sldMk cId="3780582147" sldId="257"/>
            <ac:spMk id="90" creationId="{E6EC5750-1135-E503-06C5-0CAC7DBEA0DA}"/>
          </ac:spMkLst>
        </pc:spChg>
        <pc:spChg chg="add del mod">
          <ac:chgData name="Siegbert Rudolph" userId="2af4d44886c067cc" providerId="LiveId" clId="{1EBA4CAA-4D82-4504-9FD9-5FFCABF27704}" dt="2022-11-01T13:19:34.350" v="1043" actId="478"/>
          <ac:spMkLst>
            <pc:docMk/>
            <pc:sldMk cId="3780582147" sldId="257"/>
            <ac:spMk id="91" creationId="{ED8CB787-15BD-6ACF-B3CA-690C34B08BE7}"/>
          </ac:spMkLst>
        </pc:spChg>
        <pc:spChg chg="add del mod">
          <ac:chgData name="Siegbert Rudolph" userId="2af4d44886c067cc" providerId="LiveId" clId="{1EBA4CAA-4D82-4504-9FD9-5FFCABF27704}" dt="2022-11-01T13:11:05.564" v="914" actId="478"/>
          <ac:spMkLst>
            <pc:docMk/>
            <pc:sldMk cId="3780582147" sldId="257"/>
            <ac:spMk id="92" creationId="{FA1C8352-C49A-5478-47EB-0C64A26538DE}"/>
          </ac:spMkLst>
        </pc:spChg>
        <pc:spChg chg="add del mod">
          <ac:chgData name="Siegbert Rudolph" userId="2af4d44886c067cc" providerId="LiveId" clId="{1EBA4CAA-4D82-4504-9FD9-5FFCABF27704}" dt="2022-11-01T13:11:05.564" v="914" actId="478"/>
          <ac:spMkLst>
            <pc:docMk/>
            <pc:sldMk cId="3780582147" sldId="257"/>
            <ac:spMk id="93" creationId="{77A8D2E5-3934-0EEC-86C0-6A824EF15D41}"/>
          </ac:spMkLst>
        </pc:spChg>
        <pc:spChg chg="add del mod">
          <ac:chgData name="Siegbert Rudolph" userId="2af4d44886c067cc" providerId="LiveId" clId="{1EBA4CAA-4D82-4504-9FD9-5FFCABF27704}" dt="2022-11-01T13:11:58.856" v="949" actId="478"/>
          <ac:spMkLst>
            <pc:docMk/>
            <pc:sldMk cId="3780582147" sldId="257"/>
            <ac:spMk id="94" creationId="{057D46AF-7D68-2CF2-1501-B8ABBBCA3789}"/>
          </ac:spMkLst>
        </pc:spChg>
        <pc:spChg chg="add del mod">
          <ac:chgData name="Siegbert Rudolph" userId="2af4d44886c067cc" providerId="LiveId" clId="{1EBA4CAA-4D82-4504-9FD9-5FFCABF27704}" dt="2022-11-01T13:11:58.856" v="949" actId="478"/>
          <ac:spMkLst>
            <pc:docMk/>
            <pc:sldMk cId="3780582147" sldId="257"/>
            <ac:spMk id="95" creationId="{86E93E55-C5F9-2071-8D86-4EF2C48F199E}"/>
          </ac:spMkLst>
        </pc:spChg>
        <pc:spChg chg="add del mod">
          <ac:chgData name="Siegbert Rudolph" userId="2af4d44886c067cc" providerId="LiveId" clId="{1EBA4CAA-4D82-4504-9FD9-5FFCABF27704}" dt="2022-11-01T13:17:42.810" v="1024" actId="478"/>
          <ac:spMkLst>
            <pc:docMk/>
            <pc:sldMk cId="3780582147" sldId="257"/>
            <ac:spMk id="96" creationId="{AE338D49-9760-D6F2-84F1-C0AC04A16BE8}"/>
          </ac:spMkLst>
        </pc:spChg>
        <pc:spChg chg="add del mod">
          <ac:chgData name="Siegbert Rudolph" userId="2af4d44886c067cc" providerId="LiveId" clId="{1EBA4CAA-4D82-4504-9FD9-5FFCABF27704}" dt="2022-11-01T13:17:41.978" v="1023" actId="478"/>
          <ac:spMkLst>
            <pc:docMk/>
            <pc:sldMk cId="3780582147" sldId="257"/>
            <ac:spMk id="97" creationId="{E341F7E6-B65D-1A2F-A371-8C85F0E7C612}"/>
          </ac:spMkLst>
        </pc:spChg>
        <pc:spChg chg="add del mod">
          <ac:chgData name="Siegbert Rudolph" userId="2af4d44886c067cc" providerId="LiveId" clId="{1EBA4CAA-4D82-4504-9FD9-5FFCABF27704}" dt="2022-11-01T13:16:15.250" v="1015" actId="478"/>
          <ac:spMkLst>
            <pc:docMk/>
            <pc:sldMk cId="3780582147" sldId="257"/>
            <ac:spMk id="98" creationId="{5EC6E9D9-11CA-C82F-C0A8-21E10AF74E5F}"/>
          </ac:spMkLst>
        </pc:spChg>
        <pc:spChg chg="add del mod">
          <ac:chgData name="Siegbert Rudolph" userId="2af4d44886c067cc" providerId="LiveId" clId="{1EBA4CAA-4D82-4504-9FD9-5FFCABF27704}" dt="2022-11-01T13:16:15.250" v="1015" actId="478"/>
          <ac:spMkLst>
            <pc:docMk/>
            <pc:sldMk cId="3780582147" sldId="257"/>
            <ac:spMk id="99" creationId="{9BFDA8EA-5B7F-EB16-D1B5-2C43876655F6}"/>
          </ac:spMkLst>
        </pc:spChg>
        <pc:spChg chg="add del mod">
          <ac:chgData name="Siegbert Rudolph" userId="2af4d44886c067cc" providerId="LiveId" clId="{1EBA4CAA-4D82-4504-9FD9-5FFCABF27704}" dt="2022-11-01T13:17:40.351" v="1022" actId="478"/>
          <ac:spMkLst>
            <pc:docMk/>
            <pc:sldMk cId="3780582147" sldId="257"/>
            <ac:spMk id="100" creationId="{B12C1F55-4BFA-F7E9-78F9-46E71CE418B9}"/>
          </ac:spMkLst>
        </pc:spChg>
        <pc:spChg chg="add del mod">
          <ac:chgData name="Siegbert Rudolph" userId="2af4d44886c067cc" providerId="LiveId" clId="{1EBA4CAA-4D82-4504-9FD9-5FFCABF27704}" dt="2022-11-01T13:17:39.416" v="1021" actId="478"/>
          <ac:spMkLst>
            <pc:docMk/>
            <pc:sldMk cId="3780582147" sldId="257"/>
            <ac:spMk id="101" creationId="{FC3795DF-C0FB-7D06-DD14-3945247DD183}"/>
          </ac:spMkLst>
        </pc:spChg>
        <pc:spChg chg="add del mod">
          <ac:chgData name="Siegbert Rudolph" userId="2af4d44886c067cc" providerId="LiveId" clId="{1EBA4CAA-4D82-4504-9FD9-5FFCABF27704}" dt="2022-11-01T13:38:49.873" v="1269" actId="478"/>
          <ac:spMkLst>
            <pc:docMk/>
            <pc:sldMk cId="3780582147" sldId="257"/>
            <ac:spMk id="102" creationId="{58A71687-FC9B-242F-4F13-AFA47BFFD779}"/>
          </ac:spMkLst>
        </pc:spChg>
        <pc:spChg chg="add del mod">
          <ac:chgData name="Siegbert Rudolph" userId="2af4d44886c067cc" providerId="LiveId" clId="{1EBA4CAA-4D82-4504-9FD9-5FFCABF27704}" dt="2022-11-01T13:38:49.873" v="1269" actId="478"/>
          <ac:spMkLst>
            <pc:docMk/>
            <pc:sldMk cId="3780582147" sldId="257"/>
            <ac:spMk id="103" creationId="{05EDCE1E-FBAA-3B6A-767E-D98806710EBB}"/>
          </ac:spMkLst>
        </pc:spChg>
        <pc:spChg chg="add del mod">
          <ac:chgData name="Siegbert Rudolph" userId="2af4d44886c067cc" providerId="LiveId" clId="{1EBA4CAA-4D82-4504-9FD9-5FFCABF27704}" dt="2022-11-01T13:38:26.829" v="1266" actId="478"/>
          <ac:spMkLst>
            <pc:docMk/>
            <pc:sldMk cId="3780582147" sldId="257"/>
            <ac:spMk id="104" creationId="{581A2CCE-0346-4954-8058-87BD675147E5}"/>
          </ac:spMkLst>
        </pc:spChg>
        <pc:spChg chg="add del mod">
          <ac:chgData name="Siegbert Rudolph" userId="2af4d44886c067cc" providerId="LiveId" clId="{1EBA4CAA-4D82-4504-9FD9-5FFCABF27704}" dt="2022-11-01T13:38:26.829" v="1266" actId="478"/>
          <ac:spMkLst>
            <pc:docMk/>
            <pc:sldMk cId="3780582147" sldId="257"/>
            <ac:spMk id="105" creationId="{BE9A3F82-6A8B-5945-ED6E-EC869D7A4576}"/>
          </ac:spMkLst>
        </pc:spChg>
        <pc:spChg chg="add del mod">
          <ac:chgData name="Siegbert Rudolph" userId="2af4d44886c067cc" providerId="LiveId" clId="{1EBA4CAA-4D82-4504-9FD9-5FFCABF27704}" dt="2022-11-01T13:38:26.829" v="1266" actId="478"/>
          <ac:spMkLst>
            <pc:docMk/>
            <pc:sldMk cId="3780582147" sldId="257"/>
            <ac:spMk id="106" creationId="{1861642A-EBA7-020B-0038-D8FDD3F30646}"/>
          </ac:spMkLst>
        </pc:spChg>
        <pc:spChg chg="add del mod">
          <ac:chgData name="Siegbert Rudolph" userId="2af4d44886c067cc" providerId="LiveId" clId="{1EBA4CAA-4D82-4504-9FD9-5FFCABF27704}" dt="2022-11-01T13:38:26.829" v="1266" actId="478"/>
          <ac:spMkLst>
            <pc:docMk/>
            <pc:sldMk cId="3780582147" sldId="257"/>
            <ac:spMk id="107" creationId="{F1D92120-6DC9-180A-B1F9-E5C2244E3C16}"/>
          </ac:spMkLst>
        </pc:spChg>
        <pc:spChg chg="add del mod">
          <ac:chgData name="Siegbert Rudolph" userId="2af4d44886c067cc" providerId="LiveId" clId="{1EBA4CAA-4D82-4504-9FD9-5FFCABF27704}" dt="2022-11-01T13:38:26.829" v="1266" actId="478"/>
          <ac:spMkLst>
            <pc:docMk/>
            <pc:sldMk cId="3780582147" sldId="257"/>
            <ac:spMk id="108" creationId="{E1D17FBF-CEC8-B0F6-F882-351468A93D8A}"/>
          </ac:spMkLst>
        </pc:spChg>
        <pc:spChg chg="add del mod">
          <ac:chgData name="Siegbert Rudolph" userId="2af4d44886c067cc" providerId="LiveId" clId="{1EBA4CAA-4D82-4504-9FD9-5FFCABF27704}" dt="2022-11-01T13:38:26.829" v="1266" actId="478"/>
          <ac:spMkLst>
            <pc:docMk/>
            <pc:sldMk cId="3780582147" sldId="257"/>
            <ac:spMk id="109" creationId="{8BE9F9EA-FB7C-E111-EF71-27BD49CC343D}"/>
          </ac:spMkLst>
        </pc:spChg>
        <pc:spChg chg="add del mod">
          <ac:chgData name="Siegbert Rudolph" userId="2af4d44886c067cc" providerId="LiveId" clId="{1EBA4CAA-4D82-4504-9FD9-5FFCABF27704}" dt="2022-11-01T13:38:26.829" v="1266" actId="478"/>
          <ac:spMkLst>
            <pc:docMk/>
            <pc:sldMk cId="3780582147" sldId="257"/>
            <ac:spMk id="110" creationId="{3458C44F-F942-A94E-5458-7A8683A25947}"/>
          </ac:spMkLst>
        </pc:spChg>
        <pc:spChg chg="add del mod">
          <ac:chgData name="Siegbert Rudolph" userId="2af4d44886c067cc" providerId="LiveId" clId="{1EBA4CAA-4D82-4504-9FD9-5FFCABF27704}" dt="2022-11-01T13:38:26.829" v="1266" actId="478"/>
          <ac:spMkLst>
            <pc:docMk/>
            <pc:sldMk cId="3780582147" sldId="257"/>
            <ac:spMk id="111" creationId="{1FD948CD-77FB-52E5-8FB0-72B9F23127EE}"/>
          </ac:spMkLst>
        </pc:spChg>
        <pc:spChg chg="add del mod">
          <ac:chgData name="Siegbert Rudolph" userId="2af4d44886c067cc" providerId="LiveId" clId="{1EBA4CAA-4D82-4504-9FD9-5FFCABF27704}" dt="2022-11-01T13:38:26.829" v="1266" actId="478"/>
          <ac:spMkLst>
            <pc:docMk/>
            <pc:sldMk cId="3780582147" sldId="257"/>
            <ac:spMk id="112" creationId="{F18AA2E5-2ACD-6FB5-330F-571DBCE46AAC}"/>
          </ac:spMkLst>
        </pc:spChg>
        <pc:spChg chg="add del mod">
          <ac:chgData name="Siegbert Rudolph" userId="2af4d44886c067cc" providerId="LiveId" clId="{1EBA4CAA-4D82-4504-9FD9-5FFCABF27704}" dt="2022-11-01T13:38:26.829" v="1266" actId="478"/>
          <ac:spMkLst>
            <pc:docMk/>
            <pc:sldMk cId="3780582147" sldId="257"/>
            <ac:spMk id="113" creationId="{0B61F620-3B49-FEC8-B4BB-EB719212FB83}"/>
          </ac:spMkLst>
        </pc:spChg>
        <pc:spChg chg="add del mod">
          <ac:chgData name="Siegbert Rudolph" userId="2af4d44886c067cc" providerId="LiveId" clId="{1EBA4CAA-4D82-4504-9FD9-5FFCABF27704}" dt="2022-11-01T13:38:29.507" v="1267" actId="478"/>
          <ac:spMkLst>
            <pc:docMk/>
            <pc:sldMk cId="3780582147" sldId="257"/>
            <ac:spMk id="114" creationId="{5D67AA34-D720-1BC8-94FE-4C5CD2A053AC}"/>
          </ac:spMkLst>
        </pc:spChg>
        <pc:spChg chg="add del mod">
          <ac:chgData name="Siegbert Rudolph" userId="2af4d44886c067cc" providerId="LiveId" clId="{1EBA4CAA-4D82-4504-9FD9-5FFCABF27704}" dt="2022-11-01T13:38:29.507" v="1267" actId="478"/>
          <ac:spMkLst>
            <pc:docMk/>
            <pc:sldMk cId="3780582147" sldId="257"/>
            <ac:spMk id="115" creationId="{819662AF-4313-4243-42E1-BEC2448F8A05}"/>
          </ac:spMkLst>
        </pc:spChg>
        <pc:spChg chg="add del mod">
          <ac:chgData name="Siegbert Rudolph" userId="2af4d44886c067cc" providerId="LiveId" clId="{1EBA4CAA-4D82-4504-9FD9-5FFCABF27704}" dt="2022-11-01T13:38:29.507" v="1267" actId="478"/>
          <ac:spMkLst>
            <pc:docMk/>
            <pc:sldMk cId="3780582147" sldId="257"/>
            <ac:spMk id="116" creationId="{45389EE9-D661-9136-04EA-B015D2ACCF7D}"/>
          </ac:spMkLst>
        </pc:spChg>
        <pc:spChg chg="add del mod">
          <ac:chgData name="Siegbert Rudolph" userId="2af4d44886c067cc" providerId="LiveId" clId="{1EBA4CAA-4D82-4504-9FD9-5FFCABF27704}" dt="2022-11-01T13:38:29.507" v="1267" actId="478"/>
          <ac:spMkLst>
            <pc:docMk/>
            <pc:sldMk cId="3780582147" sldId="257"/>
            <ac:spMk id="117" creationId="{855AA4F4-8B94-B986-BDB5-8CDE1C6105AD}"/>
          </ac:spMkLst>
        </pc:spChg>
        <pc:spChg chg="add del mod">
          <ac:chgData name="Siegbert Rudolph" userId="2af4d44886c067cc" providerId="LiveId" clId="{1EBA4CAA-4D82-4504-9FD9-5FFCABF27704}" dt="2022-11-01T13:42:51.693" v="1284" actId="478"/>
          <ac:spMkLst>
            <pc:docMk/>
            <pc:sldMk cId="3780582147" sldId="257"/>
            <ac:spMk id="118" creationId="{A7389E5D-D11D-A40E-68C2-1823FA04AF94}"/>
          </ac:spMkLst>
        </pc:spChg>
        <pc:spChg chg="add del mod">
          <ac:chgData name="Siegbert Rudolph" userId="2af4d44886c067cc" providerId="LiveId" clId="{1EBA4CAA-4D82-4504-9FD9-5FFCABF27704}" dt="2022-11-01T13:42:51.693" v="1284" actId="478"/>
          <ac:spMkLst>
            <pc:docMk/>
            <pc:sldMk cId="3780582147" sldId="257"/>
            <ac:spMk id="119" creationId="{1C0DE60A-E8ED-F65E-E27B-F347CE4B4A36}"/>
          </ac:spMkLst>
        </pc:spChg>
        <pc:spChg chg="add mod">
          <ac:chgData name="Siegbert Rudolph" userId="2af4d44886c067cc" providerId="LiveId" clId="{1EBA4CAA-4D82-4504-9FD9-5FFCABF27704}" dt="2022-11-01T13:55:21.273" v="1380" actId="1038"/>
          <ac:spMkLst>
            <pc:docMk/>
            <pc:sldMk cId="3780582147" sldId="257"/>
            <ac:spMk id="120" creationId="{27DB516F-5E20-2A70-D3D1-E2E989D6C574}"/>
          </ac:spMkLst>
        </pc:spChg>
        <pc:spChg chg="add mod">
          <ac:chgData name="Siegbert Rudolph" userId="2af4d44886c067cc" providerId="LiveId" clId="{1EBA4CAA-4D82-4504-9FD9-5FFCABF27704}" dt="2022-11-01T13:55:21.273" v="1380" actId="1038"/>
          <ac:spMkLst>
            <pc:docMk/>
            <pc:sldMk cId="3780582147" sldId="257"/>
            <ac:spMk id="121" creationId="{D217E3FA-5F54-49CA-FD80-F3959F21B173}"/>
          </ac:spMkLst>
        </pc:spChg>
        <pc:spChg chg="add mod">
          <ac:chgData name="Siegbert Rudolph" userId="2af4d44886c067cc" providerId="LiveId" clId="{1EBA4CAA-4D82-4504-9FD9-5FFCABF27704}" dt="2022-11-01T13:55:21.273" v="1380" actId="1038"/>
          <ac:spMkLst>
            <pc:docMk/>
            <pc:sldMk cId="3780582147" sldId="257"/>
            <ac:spMk id="122" creationId="{AD2F5620-0505-FF84-5D4A-25D9FFFE2636}"/>
          </ac:spMkLst>
        </pc:spChg>
        <pc:spChg chg="add mod">
          <ac:chgData name="Siegbert Rudolph" userId="2af4d44886c067cc" providerId="LiveId" clId="{1EBA4CAA-4D82-4504-9FD9-5FFCABF27704}" dt="2022-11-01T13:55:21.273" v="1380" actId="1038"/>
          <ac:spMkLst>
            <pc:docMk/>
            <pc:sldMk cId="3780582147" sldId="257"/>
            <ac:spMk id="123" creationId="{DB7659A2-BF69-5C85-2A74-5467A495AD9C}"/>
          </ac:spMkLst>
        </pc:spChg>
        <pc:spChg chg="add mod">
          <ac:chgData name="Siegbert Rudolph" userId="2af4d44886c067cc" providerId="LiveId" clId="{1EBA4CAA-4D82-4504-9FD9-5FFCABF27704}" dt="2022-11-01T13:55:21.273" v="1380" actId="1038"/>
          <ac:spMkLst>
            <pc:docMk/>
            <pc:sldMk cId="3780582147" sldId="257"/>
            <ac:spMk id="124" creationId="{22B8DDAD-00F6-5C1C-351F-F9E5927B3E06}"/>
          </ac:spMkLst>
        </pc:spChg>
        <pc:spChg chg="add mod">
          <ac:chgData name="Siegbert Rudolph" userId="2af4d44886c067cc" providerId="LiveId" clId="{1EBA4CAA-4D82-4504-9FD9-5FFCABF27704}" dt="2022-11-01T13:55:21.273" v="1380" actId="1038"/>
          <ac:spMkLst>
            <pc:docMk/>
            <pc:sldMk cId="3780582147" sldId="257"/>
            <ac:spMk id="125" creationId="{51C1FD7C-5B1D-9F48-0561-BF0E2D8EEB7B}"/>
          </ac:spMkLst>
        </pc:spChg>
        <pc:spChg chg="add mod">
          <ac:chgData name="Siegbert Rudolph" userId="2af4d44886c067cc" providerId="LiveId" clId="{1EBA4CAA-4D82-4504-9FD9-5FFCABF27704}" dt="2022-11-01T13:55:07.792" v="1376" actId="552"/>
          <ac:spMkLst>
            <pc:docMk/>
            <pc:sldMk cId="3780582147" sldId="257"/>
            <ac:spMk id="126" creationId="{EA8A011C-E5ED-42E6-3E76-4112648F5567}"/>
          </ac:spMkLst>
        </pc:spChg>
        <pc:spChg chg="add mod">
          <ac:chgData name="Siegbert Rudolph" userId="2af4d44886c067cc" providerId="LiveId" clId="{1EBA4CAA-4D82-4504-9FD9-5FFCABF27704}" dt="2022-11-01T13:55:07.792" v="1376" actId="552"/>
          <ac:spMkLst>
            <pc:docMk/>
            <pc:sldMk cId="3780582147" sldId="257"/>
            <ac:spMk id="127" creationId="{D0CC1544-A541-EA50-5A2A-BBC2507BCB1C}"/>
          </ac:spMkLst>
        </pc:spChg>
        <pc:spChg chg="add mod">
          <ac:chgData name="Siegbert Rudolph" userId="2af4d44886c067cc" providerId="LiveId" clId="{1EBA4CAA-4D82-4504-9FD9-5FFCABF27704}" dt="2022-11-01T13:55:21.273" v="1380" actId="1038"/>
          <ac:spMkLst>
            <pc:docMk/>
            <pc:sldMk cId="3780582147" sldId="257"/>
            <ac:spMk id="128" creationId="{0A3D15CB-C4F3-94AB-C6A4-EE54E37B5D45}"/>
          </ac:spMkLst>
        </pc:spChg>
        <pc:spChg chg="add mod">
          <ac:chgData name="Siegbert Rudolph" userId="2af4d44886c067cc" providerId="LiveId" clId="{1EBA4CAA-4D82-4504-9FD9-5FFCABF27704}" dt="2022-11-01T13:55:21.273" v="1380" actId="1038"/>
          <ac:spMkLst>
            <pc:docMk/>
            <pc:sldMk cId="3780582147" sldId="257"/>
            <ac:spMk id="129" creationId="{17F34D5D-8393-05B4-D34E-17F05929702A}"/>
          </ac:spMkLst>
        </pc:spChg>
        <pc:spChg chg="add mod">
          <ac:chgData name="Siegbert Rudolph" userId="2af4d44886c067cc" providerId="LiveId" clId="{1EBA4CAA-4D82-4504-9FD9-5FFCABF27704}" dt="2022-11-01T13:55:21.273" v="1380" actId="1038"/>
          <ac:spMkLst>
            <pc:docMk/>
            <pc:sldMk cId="3780582147" sldId="257"/>
            <ac:spMk id="130" creationId="{CB02ECF2-16B7-6C95-DDF3-F207561C71B4}"/>
          </ac:spMkLst>
        </pc:spChg>
        <pc:spChg chg="add mod">
          <ac:chgData name="Siegbert Rudolph" userId="2af4d44886c067cc" providerId="LiveId" clId="{1EBA4CAA-4D82-4504-9FD9-5FFCABF27704}" dt="2022-11-01T13:55:21.273" v="1380" actId="1038"/>
          <ac:spMkLst>
            <pc:docMk/>
            <pc:sldMk cId="3780582147" sldId="257"/>
            <ac:spMk id="131" creationId="{5B719C8F-3320-BE95-159C-4C093C19E425}"/>
          </ac:spMkLst>
        </pc:spChg>
        <pc:spChg chg="add mod">
          <ac:chgData name="Siegbert Rudolph" userId="2af4d44886c067cc" providerId="LiveId" clId="{1EBA4CAA-4D82-4504-9FD9-5FFCABF27704}" dt="2022-11-01T13:55:34.449" v="1381" actId="552"/>
          <ac:spMkLst>
            <pc:docMk/>
            <pc:sldMk cId="3780582147" sldId="257"/>
            <ac:spMk id="132" creationId="{D6E062D6-9076-E585-513A-1D6BB50803E9}"/>
          </ac:spMkLst>
        </pc:spChg>
        <pc:spChg chg="add mod">
          <ac:chgData name="Siegbert Rudolph" userId="2af4d44886c067cc" providerId="LiveId" clId="{1EBA4CAA-4D82-4504-9FD9-5FFCABF27704}" dt="2022-11-01T13:55:34.449" v="1381" actId="552"/>
          <ac:spMkLst>
            <pc:docMk/>
            <pc:sldMk cId="3780582147" sldId="257"/>
            <ac:spMk id="133" creationId="{E9AB1BA0-3AAE-675C-BA90-CA72958F13BB}"/>
          </ac:spMkLst>
        </pc:spChg>
        <pc:spChg chg="add mod">
          <ac:chgData name="Siegbert Rudolph" userId="2af4d44886c067cc" providerId="LiveId" clId="{1EBA4CAA-4D82-4504-9FD9-5FFCABF27704}" dt="2022-11-01T13:55:48.236" v="1383" actId="1037"/>
          <ac:spMkLst>
            <pc:docMk/>
            <pc:sldMk cId="3780582147" sldId="257"/>
            <ac:spMk id="134" creationId="{FA7E1B81-BCB3-37B4-36CA-57FCC7C2C4A2}"/>
          </ac:spMkLst>
        </pc:spChg>
        <pc:spChg chg="add mod">
          <ac:chgData name="Siegbert Rudolph" userId="2af4d44886c067cc" providerId="LiveId" clId="{1EBA4CAA-4D82-4504-9FD9-5FFCABF27704}" dt="2022-11-01T13:55:48.236" v="1383" actId="1037"/>
          <ac:spMkLst>
            <pc:docMk/>
            <pc:sldMk cId="3780582147" sldId="257"/>
            <ac:spMk id="135" creationId="{18CCA421-252D-FBCE-C7CA-CE079E1F127A}"/>
          </ac:spMkLst>
        </pc:spChg>
        <pc:spChg chg="add mod">
          <ac:chgData name="Siegbert Rudolph" userId="2af4d44886c067cc" providerId="LiveId" clId="{1EBA4CAA-4D82-4504-9FD9-5FFCABF27704}" dt="2022-11-01T13:55:48.236" v="1383" actId="1037"/>
          <ac:spMkLst>
            <pc:docMk/>
            <pc:sldMk cId="3780582147" sldId="257"/>
            <ac:spMk id="136" creationId="{82D5A207-41FA-0860-2168-394B4C32BDFD}"/>
          </ac:spMkLst>
        </pc:spChg>
        <pc:spChg chg="add mod">
          <ac:chgData name="Siegbert Rudolph" userId="2af4d44886c067cc" providerId="LiveId" clId="{1EBA4CAA-4D82-4504-9FD9-5FFCABF27704}" dt="2022-11-01T13:55:48.236" v="1383" actId="1037"/>
          <ac:spMkLst>
            <pc:docMk/>
            <pc:sldMk cId="3780582147" sldId="257"/>
            <ac:spMk id="137" creationId="{6AF2AD18-9592-8FA7-8AA1-3A45EA519AB6}"/>
          </ac:spMkLst>
        </pc:spChg>
        <pc:spChg chg="add mod">
          <ac:chgData name="Siegbert Rudolph" userId="2af4d44886c067cc" providerId="LiveId" clId="{1EBA4CAA-4D82-4504-9FD9-5FFCABF27704}" dt="2022-11-01T13:55:34.449" v="1381" actId="552"/>
          <ac:spMkLst>
            <pc:docMk/>
            <pc:sldMk cId="3780582147" sldId="257"/>
            <ac:spMk id="138" creationId="{73406E32-54D0-6A53-DABE-09CB10B6E880}"/>
          </ac:spMkLst>
        </pc:spChg>
        <pc:spChg chg="add mod">
          <ac:chgData name="Siegbert Rudolph" userId="2af4d44886c067cc" providerId="LiveId" clId="{1EBA4CAA-4D82-4504-9FD9-5FFCABF27704}" dt="2022-11-01T13:55:34.449" v="1381" actId="552"/>
          <ac:spMkLst>
            <pc:docMk/>
            <pc:sldMk cId="3780582147" sldId="257"/>
            <ac:spMk id="139" creationId="{A5C41303-1676-F17A-050C-60F76767BF2F}"/>
          </ac:spMkLst>
        </pc:spChg>
        <pc:spChg chg="add mod">
          <ac:chgData name="Siegbert Rudolph" userId="2af4d44886c067cc" providerId="LiveId" clId="{1EBA4CAA-4D82-4504-9FD9-5FFCABF27704}" dt="2022-11-01T13:55:34.449" v="1381" actId="552"/>
          <ac:spMkLst>
            <pc:docMk/>
            <pc:sldMk cId="3780582147" sldId="257"/>
            <ac:spMk id="140" creationId="{2BF5FA2D-5612-D267-C0A3-BBCB1B4704C6}"/>
          </ac:spMkLst>
        </pc:spChg>
        <pc:spChg chg="add mod">
          <ac:chgData name="Siegbert Rudolph" userId="2af4d44886c067cc" providerId="LiveId" clId="{1EBA4CAA-4D82-4504-9FD9-5FFCABF27704}" dt="2022-11-01T13:55:34.449" v="1381" actId="552"/>
          <ac:spMkLst>
            <pc:docMk/>
            <pc:sldMk cId="3780582147" sldId="257"/>
            <ac:spMk id="141" creationId="{3F02F1F4-3364-8A17-D03F-741B2927D696}"/>
          </ac:spMkLst>
        </pc:spChg>
        <pc:spChg chg="add del mod">
          <ac:chgData name="Siegbert Rudolph" userId="2af4d44886c067cc" providerId="LiveId" clId="{1EBA4CAA-4D82-4504-9FD9-5FFCABF27704}" dt="2022-11-01T13:55:48.236" v="1383" actId="1037"/>
          <ac:spMkLst>
            <pc:docMk/>
            <pc:sldMk cId="3780582147" sldId="257"/>
            <ac:spMk id="142" creationId="{F444A399-BF36-CC78-FD48-6B1B5ED8F762}"/>
          </ac:spMkLst>
        </pc:spChg>
        <pc:spChg chg="add del mod">
          <ac:chgData name="Siegbert Rudolph" userId="2af4d44886c067cc" providerId="LiveId" clId="{1EBA4CAA-4D82-4504-9FD9-5FFCABF27704}" dt="2022-11-01T13:55:48.236" v="1383" actId="1037"/>
          <ac:spMkLst>
            <pc:docMk/>
            <pc:sldMk cId="3780582147" sldId="257"/>
            <ac:spMk id="143" creationId="{B1C8ABD1-7334-7E11-AA83-594E6F7F7C96}"/>
          </ac:spMkLst>
        </pc:spChg>
        <pc:spChg chg="add mod">
          <ac:chgData name="Siegbert Rudolph" userId="2af4d44886c067cc" providerId="LiveId" clId="{1EBA4CAA-4D82-4504-9FD9-5FFCABF27704}" dt="2022-11-01T13:55:34.449" v="1381" actId="552"/>
          <ac:spMkLst>
            <pc:docMk/>
            <pc:sldMk cId="3780582147" sldId="257"/>
            <ac:spMk id="144" creationId="{C93B4036-7BC4-2B16-5F0C-D2BF8918D97F}"/>
          </ac:spMkLst>
        </pc:spChg>
        <pc:spChg chg="add mod">
          <ac:chgData name="Siegbert Rudolph" userId="2af4d44886c067cc" providerId="LiveId" clId="{1EBA4CAA-4D82-4504-9FD9-5FFCABF27704}" dt="2022-11-01T13:55:34.449" v="1381" actId="552"/>
          <ac:spMkLst>
            <pc:docMk/>
            <pc:sldMk cId="3780582147" sldId="257"/>
            <ac:spMk id="145" creationId="{5B0C877C-1980-ED10-E568-BCC7970256B8}"/>
          </ac:spMkLst>
        </pc:spChg>
        <pc:picChg chg="add mod">
          <ac:chgData name="Siegbert Rudolph" userId="2af4d44886c067cc" providerId="LiveId" clId="{1EBA4CAA-4D82-4504-9FD9-5FFCABF27704}" dt="2022-11-01T13:56:28.882" v="1387" actId="1076"/>
          <ac:picMkLst>
            <pc:docMk/>
            <pc:sldMk cId="3780582147" sldId="257"/>
            <ac:picMk id="2" creationId="{C2203265-55CF-FE9E-685D-966B250242A1}"/>
          </ac:picMkLst>
        </pc:picChg>
      </pc:sldChg>
      <pc:sldChg chg="delSp modSp mod">
        <pc:chgData name="Siegbert Rudolph" userId="2af4d44886c067cc" providerId="LiveId" clId="{1EBA4CAA-4D82-4504-9FD9-5FFCABF27704}" dt="2022-11-03T10:11:48.424" v="1425" actId="1076"/>
        <pc:sldMkLst>
          <pc:docMk/>
          <pc:sldMk cId="116011058" sldId="258"/>
        </pc:sldMkLst>
        <pc:spChg chg="del">
          <ac:chgData name="Siegbert Rudolph" userId="2af4d44886c067cc" providerId="LiveId" clId="{1EBA4CAA-4D82-4504-9FD9-5FFCABF27704}" dt="2022-11-01T17:30:43.267" v="1402" actId="478"/>
          <ac:spMkLst>
            <pc:docMk/>
            <pc:sldMk cId="116011058" sldId="258"/>
            <ac:spMk id="8" creationId="{753A160E-FE5D-5D22-0AB8-2E187FC59BBC}"/>
          </ac:spMkLst>
        </pc:spChg>
        <pc:spChg chg="mod">
          <ac:chgData name="Siegbert Rudolph" userId="2af4d44886c067cc" providerId="LiveId" clId="{1EBA4CAA-4D82-4504-9FD9-5FFCABF27704}" dt="2022-11-03T10:11:48.424" v="1425" actId="1076"/>
          <ac:spMkLst>
            <pc:docMk/>
            <pc:sldMk cId="116011058" sldId="258"/>
            <ac:spMk id="8" creationId="{D75C067D-9612-C6C8-06D5-72215588E3E6}"/>
          </ac:spMkLst>
        </pc:spChg>
        <pc:spChg chg="del mod">
          <ac:chgData name="Siegbert Rudolph" userId="2af4d44886c067cc" providerId="LiveId" clId="{1EBA4CAA-4D82-4504-9FD9-5FFCABF27704}" dt="2022-11-03T10:11:48.424" v="1420" actId="478"/>
          <ac:spMkLst>
            <pc:docMk/>
            <pc:sldMk cId="116011058" sldId="258"/>
            <ac:spMk id="9" creationId="{A13FEEB5-4711-76EA-0D3F-57DCD583A218}"/>
          </ac:spMkLst>
        </pc:spChg>
      </pc:sldChg>
      <pc:sldChg chg="del">
        <pc:chgData name="Siegbert Rudolph" userId="2af4d44886c067cc" providerId="LiveId" clId="{1EBA4CAA-4D82-4504-9FD9-5FFCABF27704}" dt="2022-11-01T13:57:00.731" v="1390" actId="47"/>
        <pc:sldMkLst>
          <pc:docMk/>
          <pc:sldMk cId="1090377438" sldId="260"/>
        </pc:sldMkLst>
      </pc:sldChg>
      <pc:sldChg chg="delSp add del mod delAnim">
        <pc:chgData name="Siegbert Rudolph" userId="2af4d44886c067cc" providerId="LiveId" clId="{1EBA4CAA-4D82-4504-9FD9-5FFCABF27704}" dt="2022-11-01T13:56:59.193" v="1389" actId="47"/>
        <pc:sldMkLst>
          <pc:docMk/>
          <pc:sldMk cId="1776246441" sldId="261"/>
        </pc:sldMkLst>
        <pc:spChg chg="del">
          <ac:chgData name="Siegbert Rudolph" userId="2af4d44886c067cc" providerId="LiveId" clId="{1EBA4CAA-4D82-4504-9FD9-5FFCABF27704}" dt="2022-11-01T13:14:54.365" v="1001" actId="478"/>
          <ac:spMkLst>
            <pc:docMk/>
            <pc:sldMk cId="1776246441" sldId="261"/>
            <ac:spMk id="19" creationId="{86DB34D3-C6A5-A646-9229-6CD0CCB84146}"/>
          </ac:spMkLst>
        </pc:spChg>
        <pc:spChg chg="del">
          <ac:chgData name="Siegbert Rudolph" userId="2af4d44886c067cc" providerId="LiveId" clId="{1EBA4CAA-4D82-4504-9FD9-5FFCABF27704}" dt="2022-11-01T13:14:54.365" v="1001" actId="478"/>
          <ac:spMkLst>
            <pc:docMk/>
            <pc:sldMk cId="1776246441" sldId="261"/>
            <ac:spMk id="53" creationId="{A45AB673-9A13-E461-952E-72C95C49FAF1}"/>
          </ac:spMkLst>
        </pc:spChg>
        <pc:spChg chg="del">
          <ac:chgData name="Siegbert Rudolph" userId="2af4d44886c067cc" providerId="LiveId" clId="{1EBA4CAA-4D82-4504-9FD9-5FFCABF27704}" dt="2022-11-01T13:14:57.955" v="1003" actId="478"/>
          <ac:spMkLst>
            <pc:docMk/>
            <pc:sldMk cId="1776246441" sldId="261"/>
            <ac:spMk id="96" creationId="{AE338D49-9760-D6F2-84F1-C0AC04A16BE8}"/>
          </ac:spMkLst>
        </pc:spChg>
        <pc:spChg chg="del">
          <ac:chgData name="Siegbert Rudolph" userId="2af4d44886c067cc" providerId="LiveId" clId="{1EBA4CAA-4D82-4504-9FD9-5FFCABF27704}" dt="2022-11-01T13:14:56.431" v="1002" actId="478"/>
          <ac:spMkLst>
            <pc:docMk/>
            <pc:sldMk cId="1776246441" sldId="261"/>
            <ac:spMk id="97" creationId="{E341F7E6-B65D-1A2F-A371-8C85F0E7C612}"/>
          </ac:spMkLst>
        </pc:spChg>
      </pc:sldChg>
      <pc:sldChg chg="del">
        <pc:chgData name="Siegbert Rudolph" userId="2af4d44886c067cc" providerId="LiveId" clId="{1EBA4CAA-4D82-4504-9FD9-5FFCABF27704}" dt="2022-11-01T13:06:29.718" v="801" actId="47"/>
        <pc:sldMkLst>
          <pc:docMk/>
          <pc:sldMk cId="2372461908" sldId="261"/>
        </pc:sldMkLst>
      </pc:sldChg>
      <pc:sldChg chg="add del">
        <pc:chgData name="Siegbert Rudolph" userId="2af4d44886c067cc" providerId="LiveId" clId="{1EBA4CAA-4D82-4504-9FD9-5FFCABF27704}" dt="2022-11-01T13:56:58.177" v="1388" actId="47"/>
        <pc:sldMkLst>
          <pc:docMk/>
          <pc:sldMk cId="3686661643" sldId="26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4">
            <a:extLst>
              <a:ext uri="{FF2B5EF4-FFF2-40B4-BE49-F238E27FC236}">
                <a16:creationId xmlns:a16="http://schemas.microsoft.com/office/drawing/2014/main" id="{275185AC-3124-43E1-B8E7-0A526CD239C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52149" y="1844675"/>
            <a:ext cx="2082621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2400" b="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Übungsart: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3200" b="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Titel: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2400" b="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Textquelle: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2400" b="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Leseübungen:</a:t>
            </a:r>
          </a:p>
        </p:txBody>
      </p:sp>
      <p:sp>
        <p:nvSpPr>
          <p:cNvPr id="8" name="Textfeld 10">
            <a:extLst>
              <a:ext uri="{FF2B5EF4-FFF2-40B4-BE49-F238E27FC236}">
                <a16:creationId xmlns:a16="http://schemas.microsoft.com/office/drawing/2014/main" id="{236222DE-5656-4A10-B447-DBF9674AD7C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496683" y="1844675"/>
            <a:ext cx="258275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24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Witze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b="1" dirty="0" err="1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aaaaaaaaaaa</a:t>
            </a:r>
            <a:endParaRPr lang="de-DE" altLang="de-DE" b="1" dirty="0">
              <a:solidFill>
                <a:prstClr val="black"/>
              </a:solidFill>
              <a:latin typeface="Trebuchet MS" pitchFamily="34" charset="0"/>
              <a:cs typeface="Arial" charset="0"/>
            </a:endParaRPr>
          </a:p>
        </p:txBody>
      </p:sp>
      <p:sp>
        <p:nvSpPr>
          <p:cNvPr id="9" name="Textfeld 12">
            <a:extLst>
              <a:ext uri="{FF2B5EF4-FFF2-40B4-BE49-F238E27FC236}">
                <a16:creationId xmlns:a16="http://schemas.microsoft.com/office/drawing/2014/main" id="{70BBFC2E-A086-4928-BD4D-4ADC18CDA65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501445" y="2693988"/>
            <a:ext cx="264046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2400" b="1" dirty="0" err="1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aaaaaaaaaaaaaa</a:t>
            </a:r>
            <a:endParaRPr lang="de-DE" altLang="de-DE" sz="2400" b="1" dirty="0">
              <a:solidFill>
                <a:prstClr val="black"/>
              </a:solidFill>
              <a:latin typeface="Trebuchet MS" pitchFamily="34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24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Siegbert Rudolph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79B7E4B-6D23-4E71-B8AD-67E72650722D}"/>
              </a:ext>
            </a:extLst>
          </p:cNvPr>
          <p:cNvSpPr/>
          <p:nvPr userDrawn="1"/>
        </p:nvSpPr>
        <p:spPr>
          <a:xfrm>
            <a:off x="675774" y="4934778"/>
            <a:ext cx="3789555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sz="1600" b="1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Bedienung: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Präsentationsmodus starten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Mit einem Klick geht es weiter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Beenden: </a:t>
            </a:r>
            <a:r>
              <a:rPr lang="de-DE" sz="1400" kern="0" dirty="0" err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Escape</a:t>
            </a: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-Taste drücken</a:t>
            </a:r>
          </a:p>
        </p:txBody>
      </p:sp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9BA7726F-6821-465C-B9CA-CD610141D427}"/>
              </a:ext>
            </a:extLst>
          </p:cNvPr>
          <p:cNvGrpSpPr/>
          <p:nvPr userDrawn="1"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12" name="Rechteck 11">
              <a:extLst>
                <a:ext uri="{FF2B5EF4-FFF2-40B4-BE49-F238E27FC236}">
                  <a16:creationId xmlns:a16="http://schemas.microsoft.com/office/drawing/2014/main" id="{C0B445CB-A9E2-452F-A170-E7FC076E21C7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" name="Rechteck 12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1D5A0DB8-CF0B-445A-96E5-D03B7A7A08F9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pic>
        <p:nvPicPr>
          <p:cNvPr id="14" name="shpLesekochValidCheck" descr="lesekoch_logo_mit_Hintergrund-1.jpg">
            <a:extLst>
              <a:ext uri="{FF2B5EF4-FFF2-40B4-BE49-F238E27FC236}">
                <a16:creationId xmlns:a16="http://schemas.microsoft.com/office/drawing/2014/main" id="{E4F6101C-EE8F-41EE-93F7-9991CBF4C95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6290503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8815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5CEB8C5D-0838-4D6A-B888-B8E28D1423BC}"/>
              </a:ext>
            </a:extLst>
          </p:cNvPr>
          <p:cNvGrpSpPr/>
          <p:nvPr userDrawn="1"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609827E7-43C1-4CE1-9981-99C95D40B6CA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74F88B04-5A7E-4A5C-8BD9-421DF475FF5D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8" name="Gruppieren 7">
            <a:extLst>
              <a:ext uri="{FF2B5EF4-FFF2-40B4-BE49-F238E27FC236}">
                <a16:creationId xmlns:a16="http://schemas.microsoft.com/office/drawing/2014/main" id="{5CFDA5C5-6049-4CC4-B09D-5A540571D9C4}"/>
              </a:ext>
            </a:extLst>
          </p:cNvPr>
          <p:cNvGrpSpPr/>
          <p:nvPr userDrawn="1"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9" name="Rechteck 8">
              <a:extLst>
                <a:ext uri="{FF2B5EF4-FFF2-40B4-BE49-F238E27FC236}">
                  <a16:creationId xmlns:a16="http://schemas.microsoft.com/office/drawing/2014/main" id="{57CA90AD-D4F2-4878-AEE2-8184E40A5166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" name="Rechteck 9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AD71EA84-80AA-4265-8BF0-74E08DCBD57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11" name="Foliennummernplatzhalter 27">
            <a:extLst>
              <a:ext uri="{FF2B5EF4-FFF2-40B4-BE49-F238E27FC236}">
                <a16:creationId xmlns:a16="http://schemas.microsoft.com/office/drawing/2014/main" id="{0EC0218F-F121-49A2-A10C-6D1F34E94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31740" y="114482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6A0636EB-7037-4BC4-A32F-07695509F65F}"/>
              </a:ext>
            </a:extLst>
          </p:cNvPr>
          <p:cNvCxnSpPr>
            <a:cxnSpLocks/>
          </p:cNvCxnSpPr>
          <p:nvPr userDrawn="1"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4">
            <a:extLst>
              <a:ext uri="{FF2B5EF4-FFF2-40B4-BE49-F238E27FC236}">
                <a16:creationId xmlns:a16="http://schemas.microsoft.com/office/drawing/2014/main" id="{99B2D50D-398A-460C-9BDA-CFDB6968B6C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945DC3FA-FFCF-4568-A783-96C4D15740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642" y="6365205"/>
            <a:ext cx="921658" cy="362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5364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651EA396-C127-4D02-804B-2CACB6B83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00F842C-2E88-4C16-B0FB-FBDD742429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46C4944-F8B5-449E-A44F-D380BC5955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791665-38A6-4D57-B903-9D739DBF78FA}" type="datetimeFigureOut">
              <a:rPr lang="de-DE" smtClean="0"/>
              <a:t>03.11.2022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38769E2-9A59-4566-BF98-C67CB13924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19EB55B-3395-4EEE-9FA2-DF87575CBC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FF1B7-9D6E-49F2-AA8B-A696DF56C9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094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93E5D0C4-68E3-3107-3354-D43AD201D571}"/>
              </a:ext>
            </a:extLst>
          </p:cNvPr>
          <p:cNvSpPr txBox="1"/>
          <p:nvPr/>
        </p:nvSpPr>
        <p:spPr>
          <a:xfrm>
            <a:off x="2511230" y="1872190"/>
            <a:ext cx="6452296" cy="923330"/>
          </a:xfrm>
          <a:prstGeom prst="rect">
            <a:avLst/>
          </a:prstGeom>
          <a:solidFill>
            <a:schemeClr val="bg1"/>
          </a:solidFill>
        </p:spPr>
        <p:txBody>
          <a:bodyPr vert="horz" wrap="square" rtlCol="0">
            <a:spAutoFit/>
          </a:bodyPr>
          <a:lstStyle/>
          <a:p>
            <a:r>
              <a:rPr lang="de-DE" sz="2400" dirty="0">
                <a:latin typeface="Trebuchet MS" pitchFamily="34" charset="0"/>
              </a:rPr>
              <a:t>Ja oder Nein</a:t>
            </a:r>
          </a:p>
          <a:p>
            <a:r>
              <a:rPr lang="de-DE" sz="3000" b="1" dirty="0">
                <a:latin typeface="Trebuchet MS" pitchFamily="34" charset="0"/>
              </a:rPr>
              <a:t>Allgemeinwissen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96CE3699-B671-9294-9C31-A5A7C7778B44}"/>
              </a:ext>
            </a:extLst>
          </p:cNvPr>
          <p:cNvSpPr txBox="1"/>
          <p:nvPr/>
        </p:nvSpPr>
        <p:spPr>
          <a:xfrm>
            <a:off x="2511230" y="2711296"/>
            <a:ext cx="6093994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de-DE" sz="2400" b="1" dirty="0">
                <a:latin typeface="Trebuchet MS" pitchFamily="34" charset="0"/>
              </a:rPr>
              <a:t>Günther Kisskalt, </a:t>
            </a:r>
            <a:r>
              <a:rPr lang="de-DE" sz="2400" b="1" dirty="0" err="1">
                <a:latin typeface="Trebuchet MS" pitchFamily="34" charset="0"/>
              </a:rPr>
              <a:t>AktivSenioren</a:t>
            </a:r>
            <a:endParaRPr lang="de-DE" sz="2400" b="1" dirty="0">
              <a:latin typeface="Trebuchet MS" pitchFamily="34" charset="0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6BF987C8-6043-492E-0A82-CE8258E49E84}"/>
              </a:ext>
            </a:extLst>
          </p:cNvPr>
          <p:cNvSpPr txBox="1"/>
          <p:nvPr/>
        </p:nvSpPr>
        <p:spPr>
          <a:xfrm>
            <a:off x="190500" y="6724134"/>
            <a:ext cx="4722768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C:\Users\Lesekoch\OneDrive\A - Übungsdateien\Klasse 5 aufwärts\Besondere Übungen\Ja oder Nein - Allgemeinwissen.pptx - Seite 1</a:t>
            </a:r>
          </a:p>
        </p:txBody>
      </p:sp>
    </p:spTree>
    <p:extLst>
      <p:ext uri="{BB962C8B-B14F-4D97-AF65-F5344CB8AC3E}">
        <p14:creationId xmlns:p14="http://schemas.microsoft.com/office/powerpoint/2010/main" val="3618871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feld 20">
            <a:extLst>
              <a:ext uri="{FF2B5EF4-FFF2-40B4-BE49-F238E27FC236}">
                <a16:creationId xmlns:a16="http://schemas.microsoft.com/office/drawing/2014/main" id="{9455249F-3E14-51A2-8E46-C043A058ED9D}"/>
              </a:ext>
            </a:extLst>
          </p:cNvPr>
          <p:cNvSpPr txBox="1"/>
          <p:nvPr/>
        </p:nvSpPr>
        <p:spPr>
          <a:xfrm>
            <a:off x="179512" y="68042"/>
            <a:ext cx="2566728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Ja oder Nein?</a:t>
            </a:r>
          </a:p>
          <a:p>
            <a:pPr eaLnBrk="0" hangingPunct="0"/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Lösung!</a:t>
            </a:r>
          </a:p>
        </p:txBody>
      </p:sp>
      <p:sp>
        <p:nvSpPr>
          <p:cNvPr id="47" name="Foliennummernplatzhalter 1">
            <a:extLst>
              <a:ext uri="{FF2B5EF4-FFF2-40B4-BE49-F238E27FC236}">
                <a16:creationId xmlns:a16="http://schemas.microsoft.com/office/drawing/2014/main" id="{3DBE4036-3BA8-8D8C-867A-B2C476FD51AC}"/>
              </a:ext>
            </a:extLst>
          </p:cNvPr>
          <p:cNvSpPr txBox="1">
            <a:spLocks/>
          </p:cNvSpPr>
          <p:nvPr/>
        </p:nvSpPr>
        <p:spPr>
          <a:xfrm>
            <a:off x="9755000" y="8488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AA750DD-0FCB-467F-953B-3FFC9F96B2A2}" type="slidenum">
              <a:rPr lang="de-DE" sz="1400" smtClean="0"/>
              <a:pPr/>
              <a:t>2</a:t>
            </a:fld>
            <a:endParaRPr lang="de-DE" sz="1400"/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3C0B3F9A-67FF-4AA8-ADA9-EFB6ACECCB0A}"/>
              </a:ext>
            </a:extLst>
          </p:cNvPr>
          <p:cNvSpPr txBox="1"/>
          <p:nvPr/>
        </p:nvSpPr>
        <p:spPr>
          <a:xfrm>
            <a:off x="179512" y="1024882"/>
            <a:ext cx="57120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spc="-100" dirty="0">
                <a:latin typeface="Trebuchet MS" panose="020B0603020202020204" pitchFamily="34" charset="0"/>
                <a:cs typeface="Arial" pitchFamily="34" charset="0"/>
              </a:rPr>
              <a:t>Grenzt die Schweiz an den Bodensee?	JA   NEIN</a:t>
            </a:r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A6BC7C50-2599-F42B-7124-BFD0F433732C}"/>
              </a:ext>
            </a:extLst>
          </p:cNvPr>
          <p:cNvSpPr txBox="1"/>
          <p:nvPr/>
        </p:nvSpPr>
        <p:spPr>
          <a:xfrm>
            <a:off x="179512" y="1771196"/>
            <a:ext cx="57120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spc="-100" dirty="0">
                <a:latin typeface="Trebuchet MS" panose="020B0603020202020204" pitchFamily="34" charset="0"/>
                <a:cs typeface="Arial" pitchFamily="34" charset="0"/>
              </a:rPr>
              <a:t>War schon ein Mensch auf dem Mars?	JA   NEIN</a:t>
            </a:r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25A0218F-8A4C-042D-5B86-B98A1D6E58A8}"/>
              </a:ext>
            </a:extLst>
          </p:cNvPr>
          <p:cNvSpPr txBox="1"/>
          <p:nvPr/>
        </p:nvSpPr>
        <p:spPr>
          <a:xfrm>
            <a:off x="179512" y="2517510"/>
            <a:ext cx="57120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spc="-100" dirty="0">
                <a:latin typeface="Trebuchet MS" panose="020B0603020202020204" pitchFamily="34" charset="0"/>
                <a:cs typeface="Arial" pitchFamily="34" charset="0"/>
              </a:rPr>
              <a:t>Hat der Mond eine Atmosphäre?		JA   NEIN</a:t>
            </a:r>
          </a:p>
        </p:txBody>
      </p:sp>
      <p:sp>
        <p:nvSpPr>
          <p:cNvPr id="56" name="Textfeld 55">
            <a:extLst>
              <a:ext uri="{FF2B5EF4-FFF2-40B4-BE49-F238E27FC236}">
                <a16:creationId xmlns:a16="http://schemas.microsoft.com/office/drawing/2014/main" id="{5EDFCC82-2623-B073-8D25-E24676E4A6BD}"/>
              </a:ext>
            </a:extLst>
          </p:cNvPr>
          <p:cNvSpPr txBox="1"/>
          <p:nvPr/>
        </p:nvSpPr>
        <p:spPr>
          <a:xfrm>
            <a:off x="179512" y="3263824"/>
            <a:ext cx="57120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spc="-100" dirty="0">
                <a:latin typeface="Trebuchet MS" panose="020B0603020202020204" pitchFamily="34" charset="0"/>
                <a:cs typeface="Arial" pitchFamily="34" charset="0"/>
              </a:rPr>
              <a:t>Leben in Südamerika wilde Elefanten?	JA   NEIN</a:t>
            </a:r>
          </a:p>
        </p:txBody>
      </p:sp>
      <p:sp>
        <p:nvSpPr>
          <p:cNvPr id="57" name="Textfeld 56">
            <a:extLst>
              <a:ext uri="{FF2B5EF4-FFF2-40B4-BE49-F238E27FC236}">
                <a16:creationId xmlns:a16="http://schemas.microsoft.com/office/drawing/2014/main" id="{121432BC-47F6-DD09-B00D-C0DBF7F5A827}"/>
              </a:ext>
            </a:extLst>
          </p:cNvPr>
          <p:cNvSpPr txBox="1"/>
          <p:nvPr/>
        </p:nvSpPr>
        <p:spPr>
          <a:xfrm>
            <a:off x="179512" y="4010138"/>
            <a:ext cx="57120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spc="-100" dirty="0">
                <a:latin typeface="Trebuchet MS" panose="020B0603020202020204" pitchFamily="34" charset="0"/>
                <a:cs typeface="Arial" pitchFamily="34" charset="0"/>
              </a:rPr>
              <a:t>Ist Australien ein Kontinent?		JA   NEIN</a:t>
            </a:r>
          </a:p>
        </p:txBody>
      </p:sp>
      <p:sp>
        <p:nvSpPr>
          <p:cNvPr id="58" name="Textfeld 57">
            <a:extLst>
              <a:ext uri="{FF2B5EF4-FFF2-40B4-BE49-F238E27FC236}">
                <a16:creationId xmlns:a16="http://schemas.microsoft.com/office/drawing/2014/main" id="{95E98850-124C-741A-3BC6-DCC9E3D1E850}"/>
              </a:ext>
            </a:extLst>
          </p:cNvPr>
          <p:cNvSpPr txBox="1"/>
          <p:nvPr/>
        </p:nvSpPr>
        <p:spPr>
          <a:xfrm>
            <a:off x="179512" y="4756452"/>
            <a:ext cx="57120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spc="-100" dirty="0">
                <a:latin typeface="Trebuchet MS" panose="020B0603020202020204" pitchFamily="34" charset="0"/>
                <a:cs typeface="Arial" pitchFamily="34" charset="0"/>
              </a:rPr>
              <a:t>Der Mond ist der Nachbarplanet der Erde.	JA   NEIN</a:t>
            </a:r>
          </a:p>
        </p:txBody>
      </p:sp>
      <p:sp>
        <p:nvSpPr>
          <p:cNvPr id="59" name="Textfeld 58">
            <a:extLst>
              <a:ext uri="{FF2B5EF4-FFF2-40B4-BE49-F238E27FC236}">
                <a16:creationId xmlns:a16="http://schemas.microsoft.com/office/drawing/2014/main" id="{334F70B3-6D77-DEAC-9368-8825E116A346}"/>
              </a:ext>
            </a:extLst>
          </p:cNvPr>
          <p:cNvSpPr txBox="1"/>
          <p:nvPr/>
        </p:nvSpPr>
        <p:spPr>
          <a:xfrm>
            <a:off x="179512" y="5502763"/>
            <a:ext cx="57120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spc="-100" dirty="0">
                <a:latin typeface="Trebuchet MS" panose="020B0603020202020204" pitchFamily="34" charset="0"/>
                <a:cs typeface="Arial" pitchFamily="34" charset="0"/>
              </a:rPr>
              <a:t>Japan liegt in Südamerika.			JA   NEIN</a:t>
            </a:r>
          </a:p>
        </p:txBody>
      </p:sp>
      <p:sp>
        <p:nvSpPr>
          <p:cNvPr id="71" name="Textfeld 70">
            <a:extLst>
              <a:ext uri="{FF2B5EF4-FFF2-40B4-BE49-F238E27FC236}">
                <a16:creationId xmlns:a16="http://schemas.microsoft.com/office/drawing/2014/main" id="{BB852E75-7A21-E3B6-8C06-00D945F4DCC6}"/>
              </a:ext>
            </a:extLst>
          </p:cNvPr>
          <p:cNvSpPr txBox="1"/>
          <p:nvPr/>
        </p:nvSpPr>
        <p:spPr>
          <a:xfrm>
            <a:off x="6342744" y="1024882"/>
            <a:ext cx="57120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spc="-100" dirty="0">
                <a:latin typeface="Trebuchet MS" panose="020B0603020202020204" pitchFamily="34" charset="0"/>
                <a:cs typeface="Arial" pitchFamily="34" charset="0"/>
              </a:rPr>
              <a:t>Die Hauptstadt von Tschechien ist Prag.	JA   NEIN</a:t>
            </a:r>
          </a:p>
        </p:txBody>
      </p:sp>
      <p:sp>
        <p:nvSpPr>
          <p:cNvPr id="72" name="Textfeld 71">
            <a:extLst>
              <a:ext uri="{FF2B5EF4-FFF2-40B4-BE49-F238E27FC236}">
                <a16:creationId xmlns:a16="http://schemas.microsoft.com/office/drawing/2014/main" id="{16280D79-E2B2-B770-23C9-6A8F1BFF0754}"/>
              </a:ext>
            </a:extLst>
          </p:cNvPr>
          <p:cNvSpPr txBox="1"/>
          <p:nvPr/>
        </p:nvSpPr>
        <p:spPr>
          <a:xfrm>
            <a:off x="6342744" y="1771196"/>
            <a:ext cx="57120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spc="-100" dirty="0">
                <a:latin typeface="Trebuchet MS" panose="020B0603020202020204" pitchFamily="34" charset="0"/>
                <a:cs typeface="Arial" pitchFamily="34" charset="0"/>
              </a:rPr>
              <a:t>Die Elbe ist der größte Nebenfluss 		JA   NEIN</a:t>
            </a:r>
          </a:p>
          <a:p>
            <a:r>
              <a:rPr lang="de-DE" sz="2000" spc="-100" dirty="0">
                <a:latin typeface="Trebuchet MS" panose="020B0603020202020204" pitchFamily="34" charset="0"/>
                <a:cs typeface="Arial" pitchFamily="34" charset="0"/>
              </a:rPr>
              <a:t>der Donau.				</a:t>
            </a:r>
          </a:p>
        </p:txBody>
      </p:sp>
      <p:sp>
        <p:nvSpPr>
          <p:cNvPr id="77" name="Textfeld 76">
            <a:extLst>
              <a:ext uri="{FF2B5EF4-FFF2-40B4-BE49-F238E27FC236}">
                <a16:creationId xmlns:a16="http://schemas.microsoft.com/office/drawing/2014/main" id="{F9EEC9D8-26B4-9750-670D-DE7958204797}"/>
              </a:ext>
            </a:extLst>
          </p:cNvPr>
          <p:cNvSpPr txBox="1"/>
          <p:nvPr/>
        </p:nvSpPr>
        <p:spPr>
          <a:xfrm>
            <a:off x="6342744" y="2517510"/>
            <a:ext cx="57120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spc="-100" dirty="0">
                <a:latin typeface="Trebuchet MS" panose="020B0603020202020204" pitchFamily="34" charset="0"/>
                <a:cs typeface="Arial" pitchFamily="34" charset="0"/>
              </a:rPr>
              <a:t>Der Vatikan gehört zum Staat Italien.	JA   NEIN</a:t>
            </a:r>
          </a:p>
        </p:txBody>
      </p:sp>
      <p:sp>
        <p:nvSpPr>
          <p:cNvPr id="78" name="Textfeld 77">
            <a:extLst>
              <a:ext uri="{FF2B5EF4-FFF2-40B4-BE49-F238E27FC236}">
                <a16:creationId xmlns:a16="http://schemas.microsoft.com/office/drawing/2014/main" id="{AD0B9B44-8634-2BF5-A69B-0A86013CAAC6}"/>
              </a:ext>
            </a:extLst>
          </p:cNvPr>
          <p:cNvSpPr txBox="1"/>
          <p:nvPr/>
        </p:nvSpPr>
        <p:spPr>
          <a:xfrm>
            <a:off x="6342744" y="3263824"/>
            <a:ext cx="57120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spc="-100" dirty="0">
                <a:latin typeface="Trebuchet MS" panose="020B0603020202020204" pitchFamily="34" charset="0"/>
                <a:cs typeface="Arial" pitchFamily="34" charset="0"/>
              </a:rPr>
              <a:t>Wenn der Sommer am 21. Juni beginnt,	JA   NEIN</a:t>
            </a:r>
          </a:p>
          <a:p>
            <a:r>
              <a:rPr lang="de-DE" sz="2000" spc="-100" dirty="0">
                <a:latin typeface="Trebuchet MS" panose="020B0603020202020204" pitchFamily="34" charset="0"/>
                <a:cs typeface="Arial" pitchFamily="34" charset="0"/>
              </a:rPr>
              <a:t>werden die Tage kürzer.</a:t>
            </a:r>
          </a:p>
        </p:txBody>
      </p:sp>
      <p:sp>
        <p:nvSpPr>
          <p:cNvPr id="79" name="Textfeld 78">
            <a:extLst>
              <a:ext uri="{FF2B5EF4-FFF2-40B4-BE49-F238E27FC236}">
                <a16:creationId xmlns:a16="http://schemas.microsoft.com/office/drawing/2014/main" id="{EE719AF4-4F97-D03D-F4A9-B4947DA57A2D}"/>
              </a:ext>
            </a:extLst>
          </p:cNvPr>
          <p:cNvSpPr txBox="1"/>
          <p:nvPr/>
        </p:nvSpPr>
        <p:spPr>
          <a:xfrm>
            <a:off x="6342744" y="4010138"/>
            <a:ext cx="57120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spc="-100" dirty="0">
                <a:latin typeface="Trebuchet MS" panose="020B0603020202020204" pitchFamily="34" charset="0"/>
                <a:cs typeface="Arial" pitchFamily="34" charset="0"/>
              </a:rPr>
              <a:t>Zu Beginn der Sommerzeit werden		JA   NEIN</a:t>
            </a:r>
          </a:p>
          <a:p>
            <a:r>
              <a:rPr lang="de-DE" sz="2000" spc="-100" dirty="0">
                <a:latin typeface="Trebuchet MS" panose="020B0603020202020204" pitchFamily="34" charset="0"/>
                <a:cs typeface="Arial" pitchFamily="34" charset="0"/>
              </a:rPr>
              <a:t>die Uhren vorgestellt.</a:t>
            </a:r>
          </a:p>
        </p:txBody>
      </p:sp>
      <p:sp>
        <p:nvSpPr>
          <p:cNvPr id="80" name="Textfeld 79">
            <a:extLst>
              <a:ext uri="{FF2B5EF4-FFF2-40B4-BE49-F238E27FC236}">
                <a16:creationId xmlns:a16="http://schemas.microsoft.com/office/drawing/2014/main" id="{7D59BF38-DCEE-2095-A21B-AF4BC08C1302}"/>
              </a:ext>
            </a:extLst>
          </p:cNvPr>
          <p:cNvSpPr txBox="1"/>
          <p:nvPr/>
        </p:nvSpPr>
        <p:spPr>
          <a:xfrm>
            <a:off x="6342744" y="4756452"/>
            <a:ext cx="577619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spc="-100" dirty="0">
                <a:latin typeface="Trebuchet MS" panose="020B0603020202020204" pitchFamily="34" charset="0"/>
                <a:cs typeface="Arial" pitchFamily="34" charset="0"/>
              </a:rPr>
              <a:t>Die Erde hat einen unerschöpflichen	JA   NEIN </a:t>
            </a:r>
          </a:p>
          <a:p>
            <a:r>
              <a:rPr lang="de-DE" sz="2000" spc="-100" dirty="0" err="1">
                <a:latin typeface="Trebuchet MS" panose="020B0603020202020204" pitchFamily="34" charset="0"/>
                <a:cs typeface="Arial" pitchFamily="34" charset="0"/>
              </a:rPr>
              <a:t>Ölvorrat</a:t>
            </a:r>
            <a:r>
              <a:rPr lang="de-DE" sz="2000" spc="-100" dirty="0">
                <a:latin typeface="Trebuchet MS" panose="020B0603020202020204" pitchFamily="34" charset="0"/>
                <a:cs typeface="Arial" pitchFamily="34" charset="0"/>
              </a:rPr>
              <a:t>.</a:t>
            </a:r>
          </a:p>
        </p:txBody>
      </p:sp>
      <p:sp>
        <p:nvSpPr>
          <p:cNvPr id="81" name="Textfeld 80">
            <a:extLst>
              <a:ext uri="{FF2B5EF4-FFF2-40B4-BE49-F238E27FC236}">
                <a16:creationId xmlns:a16="http://schemas.microsoft.com/office/drawing/2014/main" id="{0CD084C5-4987-C7AC-A1E6-4A72BEB8B079}"/>
              </a:ext>
            </a:extLst>
          </p:cNvPr>
          <p:cNvSpPr txBox="1"/>
          <p:nvPr/>
        </p:nvSpPr>
        <p:spPr>
          <a:xfrm>
            <a:off x="6342744" y="5502763"/>
            <a:ext cx="577619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spc="-100" dirty="0">
                <a:latin typeface="Trebuchet MS" panose="020B0603020202020204" pitchFamily="34" charset="0"/>
                <a:cs typeface="Arial" pitchFamily="34" charset="0"/>
              </a:rPr>
              <a:t>Unsere Erde wird auch			JA   NEIN </a:t>
            </a:r>
          </a:p>
          <a:p>
            <a:r>
              <a:rPr lang="de-DE" sz="2000" spc="-100" dirty="0">
                <a:latin typeface="Trebuchet MS" panose="020B0603020202020204" pitchFamily="34" charset="0"/>
                <a:cs typeface="Arial" pitchFamily="34" charset="0"/>
              </a:rPr>
              <a:t>blauer Planet genannt.</a:t>
            </a: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86DB34D3-C6A5-A646-9229-6CD0CCB84146}"/>
              </a:ext>
            </a:extLst>
          </p:cNvPr>
          <p:cNvSpPr/>
          <p:nvPr/>
        </p:nvSpPr>
        <p:spPr>
          <a:xfrm>
            <a:off x="4662613" y="1006540"/>
            <a:ext cx="592862" cy="40011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pc="-100"/>
          </a:p>
        </p:txBody>
      </p:sp>
      <p:sp>
        <p:nvSpPr>
          <p:cNvPr id="53" name="Rechteck 52">
            <a:extLst>
              <a:ext uri="{FF2B5EF4-FFF2-40B4-BE49-F238E27FC236}">
                <a16:creationId xmlns:a16="http://schemas.microsoft.com/office/drawing/2014/main" id="{A45AB673-9A13-E461-952E-72C95C49FAF1}"/>
              </a:ext>
            </a:extLst>
          </p:cNvPr>
          <p:cNvSpPr/>
          <p:nvPr/>
        </p:nvSpPr>
        <p:spPr>
          <a:xfrm>
            <a:off x="4662613" y="1063402"/>
            <a:ext cx="537261" cy="33463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0" name="Rechteck 119">
            <a:extLst>
              <a:ext uri="{FF2B5EF4-FFF2-40B4-BE49-F238E27FC236}">
                <a16:creationId xmlns:a16="http://schemas.microsoft.com/office/drawing/2014/main" id="{27DB516F-5E20-2A70-D3D1-E2E989D6C574}"/>
              </a:ext>
            </a:extLst>
          </p:cNvPr>
          <p:cNvSpPr/>
          <p:nvPr/>
        </p:nvSpPr>
        <p:spPr>
          <a:xfrm>
            <a:off x="5222258" y="1714331"/>
            <a:ext cx="592862" cy="40011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pc="-100"/>
          </a:p>
        </p:txBody>
      </p:sp>
      <p:sp>
        <p:nvSpPr>
          <p:cNvPr id="121" name="Rechteck 120">
            <a:extLst>
              <a:ext uri="{FF2B5EF4-FFF2-40B4-BE49-F238E27FC236}">
                <a16:creationId xmlns:a16="http://schemas.microsoft.com/office/drawing/2014/main" id="{D217E3FA-5F54-49CA-FD80-F3959F21B173}"/>
              </a:ext>
            </a:extLst>
          </p:cNvPr>
          <p:cNvSpPr/>
          <p:nvPr/>
        </p:nvSpPr>
        <p:spPr>
          <a:xfrm>
            <a:off x="5222258" y="1771193"/>
            <a:ext cx="537261" cy="33463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2" name="Rechteck 121">
            <a:extLst>
              <a:ext uri="{FF2B5EF4-FFF2-40B4-BE49-F238E27FC236}">
                <a16:creationId xmlns:a16="http://schemas.microsoft.com/office/drawing/2014/main" id="{AD2F5620-0505-FF84-5D4A-25D9FFFE2636}"/>
              </a:ext>
            </a:extLst>
          </p:cNvPr>
          <p:cNvSpPr/>
          <p:nvPr/>
        </p:nvSpPr>
        <p:spPr>
          <a:xfrm>
            <a:off x="5222258" y="2460645"/>
            <a:ext cx="592862" cy="40011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pc="-100"/>
          </a:p>
        </p:txBody>
      </p:sp>
      <p:sp>
        <p:nvSpPr>
          <p:cNvPr id="123" name="Rechteck 122">
            <a:extLst>
              <a:ext uri="{FF2B5EF4-FFF2-40B4-BE49-F238E27FC236}">
                <a16:creationId xmlns:a16="http://schemas.microsoft.com/office/drawing/2014/main" id="{DB7659A2-BF69-5C85-2A74-5467A495AD9C}"/>
              </a:ext>
            </a:extLst>
          </p:cNvPr>
          <p:cNvSpPr/>
          <p:nvPr/>
        </p:nvSpPr>
        <p:spPr>
          <a:xfrm>
            <a:off x="5222258" y="2517507"/>
            <a:ext cx="537261" cy="33463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4" name="Rechteck 123">
            <a:extLst>
              <a:ext uri="{FF2B5EF4-FFF2-40B4-BE49-F238E27FC236}">
                <a16:creationId xmlns:a16="http://schemas.microsoft.com/office/drawing/2014/main" id="{22B8DDAD-00F6-5C1C-351F-F9E5927B3E06}"/>
              </a:ext>
            </a:extLst>
          </p:cNvPr>
          <p:cNvSpPr/>
          <p:nvPr/>
        </p:nvSpPr>
        <p:spPr>
          <a:xfrm>
            <a:off x="5222258" y="3220755"/>
            <a:ext cx="592862" cy="40011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pc="-100"/>
          </a:p>
        </p:txBody>
      </p:sp>
      <p:sp>
        <p:nvSpPr>
          <p:cNvPr id="125" name="Rechteck 124">
            <a:extLst>
              <a:ext uri="{FF2B5EF4-FFF2-40B4-BE49-F238E27FC236}">
                <a16:creationId xmlns:a16="http://schemas.microsoft.com/office/drawing/2014/main" id="{51C1FD7C-5B1D-9F48-0561-BF0E2D8EEB7B}"/>
              </a:ext>
            </a:extLst>
          </p:cNvPr>
          <p:cNvSpPr/>
          <p:nvPr/>
        </p:nvSpPr>
        <p:spPr>
          <a:xfrm>
            <a:off x="5222258" y="3277617"/>
            <a:ext cx="537261" cy="33463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6" name="Rechteck 125">
            <a:extLst>
              <a:ext uri="{FF2B5EF4-FFF2-40B4-BE49-F238E27FC236}">
                <a16:creationId xmlns:a16="http://schemas.microsoft.com/office/drawing/2014/main" id="{EA8A011C-E5ED-42E6-3E76-4112648F5567}"/>
              </a:ext>
            </a:extLst>
          </p:cNvPr>
          <p:cNvSpPr/>
          <p:nvPr/>
        </p:nvSpPr>
        <p:spPr>
          <a:xfrm>
            <a:off x="4662613" y="3991796"/>
            <a:ext cx="592862" cy="40011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pc="-100"/>
          </a:p>
        </p:txBody>
      </p:sp>
      <p:sp>
        <p:nvSpPr>
          <p:cNvPr id="127" name="Rechteck 126">
            <a:extLst>
              <a:ext uri="{FF2B5EF4-FFF2-40B4-BE49-F238E27FC236}">
                <a16:creationId xmlns:a16="http://schemas.microsoft.com/office/drawing/2014/main" id="{D0CC1544-A541-EA50-5A2A-BBC2507BCB1C}"/>
              </a:ext>
            </a:extLst>
          </p:cNvPr>
          <p:cNvSpPr/>
          <p:nvPr/>
        </p:nvSpPr>
        <p:spPr>
          <a:xfrm>
            <a:off x="4662613" y="4048658"/>
            <a:ext cx="537261" cy="33463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8" name="Rechteck 127">
            <a:extLst>
              <a:ext uri="{FF2B5EF4-FFF2-40B4-BE49-F238E27FC236}">
                <a16:creationId xmlns:a16="http://schemas.microsoft.com/office/drawing/2014/main" id="{0A3D15CB-C4F3-94AB-C6A4-EE54E37B5D45}"/>
              </a:ext>
            </a:extLst>
          </p:cNvPr>
          <p:cNvSpPr/>
          <p:nvPr/>
        </p:nvSpPr>
        <p:spPr>
          <a:xfrm>
            <a:off x="5222258" y="4731967"/>
            <a:ext cx="592862" cy="40011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pc="-100"/>
          </a:p>
        </p:txBody>
      </p:sp>
      <p:sp>
        <p:nvSpPr>
          <p:cNvPr id="129" name="Rechteck 128">
            <a:extLst>
              <a:ext uri="{FF2B5EF4-FFF2-40B4-BE49-F238E27FC236}">
                <a16:creationId xmlns:a16="http://schemas.microsoft.com/office/drawing/2014/main" id="{17F34D5D-8393-05B4-D34E-17F05929702A}"/>
              </a:ext>
            </a:extLst>
          </p:cNvPr>
          <p:cNvSpPr/>
          <p:nvPr/>
        </p:nvSpPr>
        <p:spPr>
          <a:xfrm>
            <a:off x="5222258" y="4788829"/>
            <a:ext cx="537261" cy="33463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0" name="Rechteck 129">
            <a:extLst>
              <a:ext uri="{FF2B5EF4-FFF2-40B4-BE49-F238E27FC236}">
                <a16:creationId xmlns:a16="http://schemas.microsoft.com/office/drawing/2014/main" id="{CB02ECF2-16B7-6C95-DDF3-F207561C71B4}"/>
              </a:ext>
            </a:extLst>
          </p:cNvPr>
          <p:cNvSpPr/>
          <p:nvPr/>
        </p:nvSpPr>
        <p:spPr>
          <a:xfrm>
            <a:off x="5222258" y="5445901"/>
            <a:ext cx="592862" cy="40011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pc="-100"/>
          </a:p>
        </p:txBody>
      </p:sp>
      <p:sp>
        <p:nvSpPr>
          <p:cNvPr id="131" name="Rechteck 130">
            <a:extLst>
              <a:ext uri="{FF2B5EF4-FFF2-40B4-BE49-F238E27FC236}">
                <a16:creationId xmlns:a16="http://schemas.microsoft.com/office/drawing/2014/main" id="{5B719C8F-3320-BE95-159C-4C093C19E425}"/>
              </a:ext>
            </a:extLst>
          </p:cNvPr>
          <p:cNvSpPr/>
          <p:nvPr/>
        </p:nvSpPr>
        <p:spPr>
          <a:xfrm>
            <a:off x="5222258" y="5502763"/>
            <a:ext cx="537261" cy="33463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2" name="Rechteck 131">
            <a:extLst>
              <a:ext uri="{FF2B5EF4-FFF2-40B4-BE49-F238E27FC236}">
                <a16:creationId xmlns:a16="http://schemas.microsoft.com/office/drawing/2014/main" id="{D6E062D6-9076-E585-513A-1D6BB50803E9}"/>
              </a:ext>
            </a:extLst>
          </p:cNvPr>
          <p:cNvSpPr/>
          <p:nvPr/>
        </p:nvSpPr>
        <p:spPr>
          <a:xfrm>
            <a:off x="10805149" y="1015152"/>
            <a:ext cx="592862" cy="40011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pc="-100"/>
          </a:p>
        </p:txBody>
      </p:sp>
      <p:sp>
        <p:nvSpPr>
          <p:cNvPr id="133" name="Rechteck 132">
            <a:extLst>
              <a:ext uri="{FF2B5EF4-FFF2-40B4-BE49-F238E27FC236}">
                <a16:creationId xmlns:a16="http://schemas.microsoft.com/office/drawing/2014/main" id="{E9AB1BA0-3AAE-675C-BA90-CA72958F13BB}"/>
              </a:ext>
            </a:extLst>
          </p:cNvPr>
          <p:cNvSpPr/>
          <p:nvPr/>
        </p:nvSpPr>
        <p:spPr>
          <a:xfrm>
            <a:off x="10805149" y="1072014"/>
            <a:ext cx="537261" cy="33463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4" name="Rechteck 133">
            <a:extLst>
              <a:ext uri="{FF2B5EF4-FFF2-40B4-BE49-F238E27FC236}">
                <a16:creationId xmlns:a16="http://schemas.microsoft.com/office/drawing/2014/main" id="{FA7E1B81-BCB3-37B4-36CA-57FCC7C2C4A2}"/>
              </a:ext>
            </a:extLst>
          </p:cNvPr>
          <p:cNvSpPr/>
          <p:nvPr/>
        </p:nvSpPr>
        <p:spPr>
          <a:xfrm>
            <a:off x="11358179" y="1714331"/>
            <a:ext cx="592862" cy="40011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pc="-100"/>
          </a:p>
        </p:txBody>
      </p:sp>
      <p:sp>
        <p:nvSpPr>
          <p:cNvPr id="135" name="Rechteck 134">
            <a:extLst>
              <a:ext uri="{FF2B5EF4-FFF2-40B4-BE49-F238E27FC236}">
                <a16:creationId xmlns:a16="http://schemas.microsoft.com/office/drawing/2014/main" id="{18CCA421-252D-FBCE-C7CA-CE079E1F127A}"/>
              </a:ext>
            </a:extLst>
          </p:cNvPr>
          <p:cNvSpPr/>
          <p:nvPr/>
        </p:nvSpPr>
        <p:spPr>
          <a:xfrm>
            <a:off x="11413780" y="1771193"/>
            <a:ext cx="537261" cy="33463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6" name="Rechteck 135">
            <a:extLst>
              <a:ext uri="{FF2B5EF4-FFF2-40B4-BE49-F238E27FC236}">
                <a16:creationId xmlns:a16="http://schemas.microsoft.com/office/drawing/2014/main" id="{82D5A207-41FA-0860-2168-394B4C32BDFD}"/>
              </a:ext>
            </a:extLst>
          </p:cNvPr>
          <p:cNvSpPr/>
          <p:nvPr/>
        </p:nvSpPr>
        <p:spPr>
          <a:xfrm>
            <a:off x="11358179" y="2475685"/>
            <a:ext cx="592862" cy="40011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pc="-100"/>
          </a:p>
        </p:txBody>
      </p:sp>
      <p:sp>
        <p:nvSpPr>
          <p:cNvPr id="137" name="Rechteck 136">
            <a:extLst>
              <a:ext uri="{FF2B5EF4-FFF2-40B4-BE49-F238E27FC236}">
                <a16:creationId xmlns:a16="http://schemas.microsoft.com/office/drawing/2014/main" id="{6AF2AD18-9592-8FA7-8AA1-3A45EA519AB6}"/>
              </a:ext>
            </a:extLst>
          </p:cNvPr>
          <p:cNvSpPr/>
          <p:nvPr/>
        </p:nvSpPr>
        <p:spPr>
          <a:xfrm>
            <a:off x="11413780" y="2532547"/>
            <a:ext cx="537261" cy="33463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8" name="Rechteck 137">
            <a:extLst>
              <a:ext uri="{FF2B5EF4-FFF2-40B4-BE49-F238E27FC236}">
                <a16:creationId xmlns:a16="http://schemas.microsoft.com/office/drawing/2014/main" id="{73406E32-54D0-6A53-DABE-09CB10B6E880}"/>
              </a:ext>
            </a:extLst>
          </p:cNvPr>
          <p:cNvSpPr/>
          <p:nvPr/>
        </p:nvSpPr>
        <p:spPr>
          <a:xfrm>
            <a:off x="10805149" y="3229367"/>
            <a:ext cx="592862" cy="40011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pc="-100"/>
          </a:p>
        </p:txBody>
      </p:sp>
      <p:sp>
        <p:nvSpPr>
          <p:cNvPr id="139" name="Rechteck 138">
            <a:extLst>
              <a:ext uri="{FF2B5EF4-FFF2-40B4-BE49-F238E27FC236}">
                <a16:creationId xmlns:a16="http://schemas.microsoft.com/office/drawing/2014/main" id="{A5C41303-1676-F17A-050C-60F76767BF2F}"/>
              </a:ext>
            </a:extLst>
          </p:cNvPr>
          <p:cNvSpPr/>
          <p:nvPr/>
        </p:nvSpPr>
        <p:spPr>
          <a:xfrm>
            <a:off x="10805149" y="3286229"/>
            <a:ext cx="537261" cy="33463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0" name="Rechteck 139">
            <a:extLst>
              <a:ext uri="{FF2B5EF4-FFF2-40B4-BE49-F238E27FC236}">
                <a16:creationId xmlns:a16="http://schemas.microsoft.com/office/drawing/2014/main" id="{2BF5FA2D-5612-D267-C0A3-BBCB1B4704C6}"/>
              </a:ext>
            </a:extLst>
          </p:cNvPr>
          <p:cNvSpPr/>
          <p:nvPr/>
        </p:nvSpPr>
        <p:spPr>
          <a:xfrm>
            <a:off x="10805149" y="3985046"/>
            <a:ext cx="592862" cy="40011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pc="-100"/>
          </a:p>
        </p:txBody>
      </p:sp>
      <p:sp>
        <p:nvSpPr>
          <p:cNvPr id="141" name="Rechteck 140">
            <a:extLst>
              <a:ext uri="{FF2B5EF4-FFF2-40B4-BE49-F238E27FC236}">
                <a16:creationId xmlns:a16="http://schemas.microsoft.com/office/drawing/2014/main" id="{3F02F1F4-3364-8A17-D03F-741B2927D696}"/>
              </a:ext>
            </a:extLst>
          </p:cNvPr>
          <p:cNvSpPr/>
          <p:nvPr/>
        </p:nvSpPr>
        <p:spPr>
          <a:xfrm>
            <a:off x="10805149" y="4041908"/>
            <a:ext cx="537261" cy="33463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2" name="Rechteck 141">
            <a:extLst>
              <a:ext uri="{FF2B5EF4-FFF2-40B4-BE49-F238E27FC236}">
                <a16:creationId xmlns:a16="http://schemas.microsoft.com/office/drawing/2014/main" id="{F444A399-BF36-CC78-FD48-6B1B5ED8F762}"/>
              </a:ext>
            </a:extLst>
          </p:cNvPr>
          <p:cNvSpPr/>
          <p:nvPr/>
        </p:nvSpPr>
        <p:spPr>
          <a:xfrm>
            <a:off x="11358179" y="4686254"/>
            <a:ext cx="592862" cy="40011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pc="-100"/>
          </a:p>
        </p:txBody>
      </p:sp>
      <p:sp>
        <p:nvSpPr>
          <p:cNvPr id="143" name="Rechteck 142">
            <a:extLst>
              <a:ext uri="{FF2B5EF4-FFF2-40B4-BE49-F238E27FC236}">
                <a16:creationId xmlns:a16="http://schemas.microsoft.com/office/drawing/2014/main" id="{B1C8ABD1-7334-7E11-AA83-594E6F7F7C96}"/>
              </a:ext>
            </a:extLst>
          </p:cNvPr>
          <p:cNvSpPr/>
          <p:nvPr/>
        </p:nvSpPr>
        <p:spPr>
          <a:xfrm>
            <a:off x="11413780" y="4743116"/>
            <a:ext cx="537261" cy="33463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4" name="Rechteck 143">
            <a:extLst>
              <a:ext uri="{FF2B5EF4-FFF2-40B4-BE49-F238E27FC236}">
                <a16:creationId xmlns:a16="http://schemas.microsoft.com/office/drawing/2014/main" id="{C93B4036-7BC4-2B16-5F0C-D2BF8918D97F}"/>
              </a:ext>
            </a:extLst>
          </p:cNvPr>
          <p:cNvSpPr/>
          <p:nvPr/>
        </p:nvSpPr>
        <p:spPr>
          <a:xfrm>
            <a:off x="10805149" y="5459209"/>
            <a:ext cx="592862" cy="40011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pc="-100"/>
          </a:p>
        </p:txBody>
      </p:sp>
      <p:sp>
        <p:nvSpPr>
          <p:cNvPr id="145" name="Rechteck 144">
            <a:extLst>
              <a:ext uri="{FF2B5EF4-FFF2-40B4-BE49-F238E27FC236}">
                <a16:creationId xmlns:a16="http://schemas.microsoft.com/office/drawing/2014/main" id="{5B0C877C-1980-ED10-E568-BCC7970256B8}"/>
              </a:ext>
            </a:extLst>
          </p:cNvPr>
          <p:cNvSpPr/>
          <p:nvPr/>
        </p:nvSpPr>
        <p:spPr>
          <a:xfrm>
            <a:off x="10805149" y="5516071"/>
            <a:ext cx="537261" cy="33463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C2203265-55CF-FE9E-685D-966B250242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79" y="998681"/>
            <a:ext cx="12010161" cy="5322269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1528D4E4-A0D8-A2E6-DE8D-A4B951E65DBE}"/>
              </a:ext>
            </a:extLst>
          </p:cNvPr>
          <p:cNvSpPr txBox="1"/>
          <p:nvPr/>
        </p:nvSpPr>
        <p:spPr>
          <a:xfrm>
            <a:off x="190500" y="6724134"/>
            <a:ext cx="4722768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C:\Users\Lesekoch\OneDrive\A - Übungsdateien\Klasse 5 aufwärts\Besondere Übungen\Ja oder Nein - Allgemeinwissen.pptx - Seite 2</a:t>
            </a:r>
          </a:p>
        </p:txBody>
      </p:sp>
    </p:spTree>
    <p:extLst>
      <p:ext uri="{BB962C8B-B14F-4D97-AF65-F5344CB8AC3E}">
        <p14:creationId xmlns:p14="http://schemas.microsoft.com/office/powerpoint/2010/main" val="3780582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0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2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1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1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6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1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8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0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1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2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1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4"/>
                  </p:tgtEl>
                </p:cond>
              </p:nextCondLst>
            </p:seq>
            <p:seq concurrent="1" nextAc="seek">
              <p:cTn id="94" restart="whenNotActive" fill="hold" evtFilter="cancelBubble" nodeType="interactiveSeq">
                <p:stCondLst>
                  <p:cond evt="onClick" delay="0">
                    <p:tgtEl>
                      <p:spTgt spid="1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5" fill="hold">
                      <p:stCondLst>
                        <p:cond delay="0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6"/>
                  </p:tgtEl>
                </p:cond>
              </p:nextCondLst>
            </p:seq>
            <p:seq concurrent="1" nextAc="seek">
              <p:cTn id="103" restart="whenNotActive" fill="hold" evtFilter="cancelBubble" nodeType="interactiveSeq">
                <p:stCondLst>
                  <p:cond evt="onClick" delay="0">
                    <p:tgtEl>
                      <p:spTgt spid="1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" fill="hold">
                      <p:stCondLst>
                        <p:cond delay="0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8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1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0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1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2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1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4"/>
                  </p:tgtEl>
                </p:cond>
              </p:nextCondLst>
            </p:seq>
          </p:childTnLst>
        </p:cTn>
      </p:par>
    </p:tnLst>
    <p:bldLst>
      <p:bldP spid="48" grpId="0"/>
      <p:bldP spid="55" grpId="0"/>
      <p:bldP spid="56" grpId="0"/>
      <p:bldP spid="57" grpId="0"/>
      <p:bldP spid="58" grpId="0"/>
      <p:bldP spid="59" grpId="0"/>
      <p:bldP spid="71" grpId="0"/>
      <p:bldP spid="72" grpId="0"/>
      <p:bldP spid="77" grpId="0"/>
      <p:bldP spid="78" grpId="0"/>
      <p:bldP spid="79" grpId="0"/>
      <p:bldP spid="80" grpId="0"/>
      <p:bldP spid="81" grpId="0"/>
      <p:bldP spid="19" grpId="0" animBg="1"/>
      <p:bldP spid="53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  <p:bldP spid="126" grpId="0" animBg="1"/>
      <p:bldP spid="127" grpId="0" animBg="1"/>
      <p:bldP spid="128" grpId="0" animBg="1"/>
      <p:bldP spid="129" grpId="0" animBg="1"/>
      <p:bldP spid="130" grpId="0" animBg="1"/>
      <p:bldP spid="131" grpId="0" animBg="1"/>
      <p:bldP spid="132" grpId="0" animBg="1"/>
      <p:bldP spid="133" grpId="0" animBg="1"/>
      <p:bldP spid="134" grpId="0" animBg="1"/>
      <p:bldP spid="135" grpId="0" animBg="1"/>
      <p:bldP spid="136" grpId="0" animBg="1"/>
      <p:bldP spid="137" grpId="0" animBg="1"/>
      <p:bldP spid="138" grpId="0" animBg="1"/>
      <p:bldP spid="139" grpId="0" animBg="1"/>
      <p:bldP spid="140" grpId="0" animBg="1"/>
      <p:bldP spid="141" grpId="0" animBg="1"/>
      <p:bldP spid="142" grpId="0" animBg="1"/>
      <p:bldP spid="143" grpId="0" animBg="1"/>
      <p:bldP spid="144" grpId="0" animBg="1"/>
      <p:bldP spid="14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0268BC7B-7D4C-CDB4-C304-01448F2C7D0E}"/>
              </a:ext>
            </a:extLst>
          </p:cNvPr>
          <p:cNvSpPr txBox="1">
            <a:spLocks/>
          </p:cNvSpPr>
          <p:nvPr/>
        </p:nvSpPr>
        <p:spPr>
          <a:xfrm>
            <a:off x="9755000" y="8488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AA750DD-0FCB-467F-953B-3FFC9F96B2A2}" type="slidenum">
              <a:rPr lang="de-DE" sz="1400" smtClean="0"/>
              <a:pPr/>
              <a:t>3</a:t>
            </a:fld>
            <a:endParaRPr lang="de-DE" sz="1400"/>
          </a:p>
        </p:txBody>
      </p:sp>
      <p:pic>
        <p:nvPicPr>
          <p:cNvPr id="3" name="Grafik 2" descr="Smiley böse.png">
            <a:extLst>
              <a:ext uri="{FF2B5EF4-FFF2-40B4-BE49-F238E27FC236}">
                <a16:creationId xmlns:a16="http://schemas.microsoft.com/office/drawing/2014/main" id="{A88868C8-4365-C398-A174-DE26C607272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7719" y="2022475"/>
            <a:ext cx="2825750" cy="188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Grafik 3" descr="Smiley gut.png">
            <a:extLst>
              <a:ext uri="{FF2B5EF4-FFF2-40B4-BE49-F238E27FC236}">
                <a16:creationId xmlns:a16="http://schemas.microsoft.com/office/drawing/2014/main" id="{44EDB3FB-DB11-8B31-AF77-6D331E9077E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9" y="1916113"/>
            <a:ext cx="2141538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5EB7A376-2D11-1A52-C442-1DCA7B3C8A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3782" y="4076700"/>
            <a:ext cx="74739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4000" dirty="0">
                <a:solidFill>
                  <a:prstClr val="black"/>
                </a:solidFill>
                <a:latin typeface="Trebuchet MS" pitchFamily="34" charset="0"/>
              </a:rPr>
              <a:t>Hurra, wieder ein Stück weiter!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EB491D90-777A-E03D-E5E0-EA39346E22DB}"/>
              </a:ext>
            </a:extLst>
          </p:cNvPr>
          <p:cNvSpPr txBox="1"/>
          <p:nvPr/>
        </p:nvSpPr>
        <p:spPr>
          <a:xfrm>
            <a:off x="179512" y="76562"/>
            <a:ext cx="2688557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eaLnBrk="0" hangingPunct="0"/>
            <a:r>
              <a:rPr lang="de-DE" sz="2000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Üben macht gescheit!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F3CB86E3-8303-C004-D8BD-08663E40466D}"/>
              </a:ext>
            </a:extLst>
          </p:cNvPr>
          <p:cNvSpPr/>
          <p:nvPr/>
        </p:nvSpPr>
        <p:spPr>
          <a:xfrm>
            <a:off x="10487024" y="6465145"/>
            <a:ext cx="1690687" cy="3651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D75C067D-9612-C6C8-06D5-72215588E3E6}"/>
              </a:ext>
            </a:extLst>
          </p:cNvPr>
          <p:cNvSpPr txBox="1"/>
          <p:nvPr/>
        </p:nvSpPr>
        <p:spPr>
          <a:xfrm>
            <a:off x="190500" y="6724134"/>
            <a:ext cx="4722768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C:\Users\Lesekoch\OneDrive\A - Übungsdateien\Klasse 5 aufwärts\Besondere Übungen\Ja oder Nein - Allgemeinwissen.pptx - Seite 3</a:t>
            </a:r>
          </a:p>
        </p:txBody>
      </p:sp>
    </p:spTree>
    <p:extLst>
      <p:ext uri="{BB962C8B-B14F-4D97-AF65-F5344CB8AC3E}">
        <p14:creationId xmlns:p14="http://schemas.microsoft.com/office/powerpoint/2010/main" val="116011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spd="3333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277</Words>
  <Application>Microsoft Office PowerPoint</Application>
  <PresentationFormat>Breitbild</PresentationFormat>
  <Paragraphs>31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Trebuchet MS</vt:lpstr>
      <vt:lpstr>Office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Siegbert Rudolph</dc:creator>
  <cp:lastModifiedBy>Siegbert Rudolph</cp:lastModifiedBy>
  <cp:revision>4</cp:revision>
  <dcterms:created xsi:type="dcterms:W3CDTF">2021-11-11T15:24:47Z</dcterms:created>
  <dcterms:modified xsi:type="dcterms:W3CDTF">2022-11-03T10:11:48Z</dcterms:modified>
</cp:coreProperties>
</file>