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286" r:id="rId8"/>
    <p:sldId id="289" r:id="rId9"/>
    <p:sldId id="284" r:id="rId10"/>
  </p:sldIdLst>
  <p:sldSz cx="9144000" cy="6858000" type="screen4x3"/>
  <p:notesSz cx="6669088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070" autoAdjust="0"/>
    <p:restoredTop sz="94660"/>
  </p:normalViewPr>
  <p:slideViewPr>
    <p:cSldViewPr>
      <p:cViewPr varScale="1">
        <p:scale>
          <a:sx n="80" d="100"/>
          <a:sy n="80" d="100"/>
        </p:scale>
        <p:origin x="8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3BC99982-CA37-46BE-8900-B625A4C3EE86}"/>
    <pc:docChg chg="custSel modSld">
      <pc:chgData name="Siegbert Rudolph" userId="2af4d44886c067cc" providerId="LiveId" clId="{3BC99982-CA37-46BE-8900-B625A4C3EE86}" dt="2021-05-03T14:29:11.750" v="56" actId="1076"/>
      <pc:docMkLst>
        <pc:docMk/>
      </pc:docMkLst>
      <pc:sldChg chg="delSp modSp mod">
        <pc:chgData name="Siegbert Rudolph" userId="2af4d44886c067cc" providerId="LiveId" clId="{3BC99982-CA37-46BE-8900-B625A4C3EE86}" dt="2021-04-30T15:21:14.039" v="53" actId="1076"/>
        <pc:sldMkLst>
          <pc:docMk/>
          <pc:sldMk cId="0" sldId="284"/>
        </pc:sldMkLst>
        <pc:spChg chg="del mod">
          <ac:chgData name="Siegbert Rudolph" userId="2af4d44886c067cc" providerId="LiveId" clId="{3BC99982-CA37-46BE-8900-B625A4C3EE86}" dt="2020-10-17T10:51:48.911" v="30" actId="478"/>
          <ac:spMkLst>
            <pc:docMk/>
            <pc:sldMk cId="0" sldId="284"/>
            <ac:spMk id="5" creationId="{0A039D6E-D72C-4A3E-8B58-5B7508D858EE}"/>
          </ac:spMkLst>
        </pc:spChg>
        <pc:spChg chg="mod">
          <ac:chgData name="Siegbert Rudolph" userId="2af4d44886c067cc" providerId="LiveId" clId="{3BC99982-CA37-46BE-8900-B625A4C3EE86}" dt="2021-04-30T15:21:14.039" v="53" actId="1076"/>
          <ac:spMkLst>
            <pc:docMk/>
            <pc:sldMk cId="0" sldId="284"/>
            <ac:spMk id="5" creationId="{B7145A7A-8B9D-4175-AE90-B43DFE5186FB}"/>
          </ac:spMkLst>
        </pc:spChg>
        <pc:spChg chg="del mod">
          <ac:chgData name="Siegbert Rudolph" userId="2af4d44886c067cc" providerId="LiveId" clId="{3BC99982-CA37-46BE-8900-B625A4C3EE86}" dt="2021-04-30T15:21:14.034" v="48" actId="478"/>
          <ac:spMkLst>
            <pc:docMk/>
            <pc:sldMk cId="0" sldId="284"/>
            <ac:spMk id="7" creationId="{3C3C1D4D-9736-43AB-AAB0-98E72C9F885B}"/>
          </ac:spMkLst>
        </pc:spChg>
        <pc:spChg chg="del">
          <ac:chgData name="Siegbert Rudolph" userId="2af4d44886c067cc" providerId="LiveId" clId="{3BC99982-CA37-46BE-8900-B625A4C3EE86}" dt="2020-10-17T09:55:16.419" v="12" actId="478"/>
          <ac:spMkLst>
            <pc:docMk/>
            <pc:sldMk cId="0" sldId="284"/>
            <ac:spMk id="7" creationId="{D8C8B2B9-F64E-4997-B189-F3A873AFC74E}"/>
          </ac:spMkLst>
        </pc:spChg>
      </pc:sldChg>
      <pc:sldChg chg="delSp modSp mod">
        <pc:chgData name="Siegbert Rudolph" userId="2af4d44886c067cc" providerId="LiveId" clId="{3BC99982-CA37-46BE-8900-B625A4C3EE86}" dt="2021-04-30T15:21:14.030" v="41" actId="1076"/>
        <pc:sldMkLst>
          <pc:docMk/>
          <pc:sldMk cId="0" sldId="286"/>
        </pc:sldMkLst>
        <pc:spChg chg="del mod">
          <ac:chgData name="Siegbert Rudolph" userId="2af4d44886c067cc" providerId="LiveId" clId="{3BC99982-CA37-46BE-8900-B625A4C3EE86}" dt="2021-04-30T15:21:14.027" v="36" actId="478"/>
          <ac:spMkLst>
            <pc:docMk/>
            <pc:sldMk cId="0" sldId="286"/>
            <ac:spMk id="2" creationId="{309D0386-2774-4A5B-9EFB-0DECDB577E7F}"/>
          </ac:spMkLst>
        </pc:spChg>
        <pc:spChg chg="del">
          <ac:chgData name="Siegbert Rudolph" userId="2af4d44886c067cc" providerId="LiveId" clId="{3BC99982-CA37-46BE-8900-B625A4C3EE86}" dt="2020-10-17T09:55:16.403" v="0" actId="478"/>
          <ac:spMkLst>
            <pc:docMk/>
            <pc:sldMk cId="0" sldId="286"/>
            <ac:spMk id="2" creationId="{32505D86-D93C-4157-9B0E-76DD3B3367D3}"/>
          </ac:spMkLst>
        </pc:spChg>
        <pc:spChg chg="mod">
          <ac:chgData name="Siegbert Rudolph" userId="2af4d44886c067cc" providerId="LiveId" clId="{3BC99982-CA37-46BE-8900-B625A4C3EE86}" dt="2021-04-30T15:21:14.030" v="41" actId="1076"/>
          <ac:spMkLst>
            <pc:docMk/>
            <pc:sldMk cId="0" sldId="286"/>
            <ac:spMk id="3" creationId="{9A002179-D2C6-4A97-A9F2-8B0893D458C7}"/>
          </ac:spMkLst>
        </pc:spChg>
        <pc:spChg chg="del mod">
          <ac:chgData name="Siegbert Rudolph" userId="2af4d44886c067cc" providerId="LiveId" clId="{3BC99982-CA37-46BE-8900-B625A4C3EE86}" dt="2020-10-17T10:51:48.895" v="18" actId="478"/>
          <ac:spMkLst>
            <pc:docMk/>
            <pc:sldMk cId="0" sldId="286"/>
            <ac:spMk id="3" creationId="{A2FC2F06-B0F7-40E9-94B6-66B9F8D61FDD}"/>
          </ac:spMkLst>
        </pc:spChg>
      </pc:sldChg>
      <pc:sldChg chg="addSp delSp modSp mod delAnim modAnim">
        <pc:chgData name="Siegbert Rudolph" userId="2af4d44886c067cc" providerId="LiveId" clId="{3BC99982-CA37-46BE-8900-B625A4C3EE86}" dt="2021-05-03T14:29:11.750" v="56" actId="1076"/>
        <pc:sldMkLst>
          <pc:docMk/>
          <pc:sldMk cId="3029712052" sldId="289"/>
        </pc:sldMkLst>
        <pc:spChg chg="mod">
          <ac:chgData name="Siegbert Rudolph" userId="2af4d44886c067cc" providerId="LiveId" clId="{3BC99982-CA37-46BE-8900-B625A4C3EE86}" dt="2021-04-30T15:21:14.034" v="47" actId="1076"/>
          <ac:spMkLst>
            <pc:docMk/>
            <pc:sldMk cId="3029712052" sldId="289"/>
            <ac:spMk id="3" creationId="{2F0B5656-2130-4F1C-A1D0-4CA46DF4B99D}"/>
          </ac:spMkLst>
        </pc:spChg>
        <pc:spChg chg="del mod">
          <ac:chgData name="Siegbert Rudolph" userId="2af4d44886c067cc" providerId="LiveId" clId="{3BC99982-CA37-46BE-8900-B625A4C3EE86}" dt="2020-10-17T10:51:48.911" v="24" actId="478"/>
          <ac:spMkLst>
            <pc:docMk/>
            <pc:sldMk cId="3029712052" sldId="289"/>
            <ac:spMk id="3" creationId="{4616F642-E799-4B96-BFA3-C8813AF88B42}"/>
          </ac:spMkLst>
        </pc:spChg>
        <pc:spChg chg="del mod">
          <ac:chgData name="Siegbert Rudolph" userId="2af4d44886c067cc" providerId="LiveId" clId="{3BC99982-CA37-46BE-8900-B625A4C3EE86}" dt="2021-04-30T15:21:14.031" v="42" actId="478"/>
          <ac:spMkLst>
            <pc:docMk/>
            <pc:sldMk cId="3029712052" sldId="289"/>
            <ac:spMk id="5" creationId="{173C8921-D127-4EC1-A840-EE0E2B0AEAC4}"/>
          </ac:spMkLst>
        </pc:spChg>
        <pc:spChg chg="del">
          <ac:chgData name="Siegbert Rudolph" userId="2af4d44886c067cc" providerId="LiveId" clId="{3BC99982-CA37-46BE-8900-B625A4C3EE86}" dt="2020-10-17T09:55:16.419" v="6" actId="478"/>
          <ac:spMkLst>
            <pc:docMk/>
            <pc:sldMk cId="3029712052" sldId="289"/>
            <ac:spMk id="5" creationId="{2F1C0D02-027D-410B-B55C-FD744FDE7228}"/>
          </ac:spMkLst>
        </pc:spChg>
        <pc:spChg chg="add mod">
          <ac:chgData name="Siegbert Rudolph" userId="2af4d44886c067cc" providerId="LiveId" clId="{3BC99982-CA37-46BE-8900-B625A4C3EE86}" dt="2021-05-03T14:29:11.750" v="56" actId="1076"/>
          <ac:spMkLst>
            <pc:docMk/>
            <pc:sldMk cId="3029712052" sldId="289"/>
            <ac:spMk id="59" creationId="{13FD0C9D-07B1-4E4E-84D7-75E5EE30817C}"/>
          </ac:spMkLst>
        </pc:spChg>
        <pc:spChg chg="add mod">
          <ac:chgData name="Siegbert Rudolph" userId="2af4d44886c067cc" providerId="LiveId" clId="{3BC99982-CA37-46BE-8900-B625A4C3EE86}" dt="2021-05-03T14:29:11.750" v="56" actId="1076"/>
          <ac:spMkLst>
            <pc:docMk/>
            <pc:sldMk cId="3029712052" sldId="289"/>
            <ac:spMk id="60" creationId="{A72BBC65-2D58-4F06-AA06-EAFF3124E4F4}"/>
          </ac:spMkLst>
        </pc:spChg>
        <pc:spChg chg="add mod">
          <ac:chgData name="Siegbert Rudolph" userId="2af4d44886c067cc" providerId="LiveId" clId="{3BC99982-CA37-46BE-8900-B625A4C3EE86}" dt="2021-05-03T14:29:11.750" v="56" actId="1076"/>
          <ac:spMkLst>
            <pc:docMk/>
            <pc:sldMk cId="3029712052" sldId="289"/>
            <ac:spMk id="61" creationId="{3A39F561-46D7-491F-8DA1-C777F7443734}"/>
          </ac:spMkLst>
        </pc:spChg>
        <pc:spChg chg="del">
          <ac:chgData name="Siegbert Rudolph" userId="2af4d44886c067cc" providerId="LiveId" clId="{3BC99982-CA37-46BE-8900-B625A4C3EE86}" dt="2021-05-03T14:28:54.268" v="54" actId="478"/>
          <ac:spMkLst>
            <pc:docMk/>
            <pc:sldMk cId="3029712052" sldId="289"/>
            <ac:spMk id="118" creationId="{5B0739C7-D02B-4517-8D25-2E971CF66025}"/>
          </ac:spMkLst>
        </pc:spChg>
        <pc:spChg chg="del">
          <ac:chgData name="Siegbert Rudolph" userId="2af4d44886c067cc" providerId="LiveId" clId="{3BC99982-CA37-46BE-8900-B625A4C3EE86}" dt="2021-05-03T14:28:54.268" v="54" actId="478"/>
          <ac:spMkLst>
            <pc:docMk/>
            <pc:sldMk cId="3029712052" sldId="289"/>
            <ac:spMk id="119" creationId="{97A56BBA-B8A5-4D42-8B33-E15D23D8D5F8}"/>
          </ac:spMkLst>
        </pc:spChg>
        <pc:spChg chg="del">
          <ac:chgData name="Siegbert Rudolph" userId="2af4d44886c067cc" providerId="LiveId" clId="{3BC99982-CA37-46BE-8900-B625A4C3EE86}" dt="2021-05-03T14:28:54.268" v="54" actId="478"/>
          <ac:spMkLst>
            <pc:docMk/>
            <pc:sldMk cId="3029712052" sldId="289"/>
            <ac:spMk id="120" creationId="{9B3612E7-7FF0-4C8F-8973-E3854C94A1B9}"/>
          </ac:spMkLst>
        </pc:spChg>
      </pc:sldChg>
    </pc:docChg>
  </pc:docChgLst>
  <pc:docChgLst>
    <pc:chgData name="Siegbert Rudolph" userId="2af4d44886c067cc" providerId="LiveId" clId="{05E8BC54-7679-41CE-80DF-01F7BFD68CA7}"/>
    <pc:docChg chg="custSel addSld delSld modSld">
      <pc:chgData name="Siegbert Rudolph" userId="2af4d44886c067cc" providerId="LiveId" clId="{05E8BC54-7679-41CE-80DF-01F7BFD68CA7}" dt="2021-06-22T16:15:04.143" v="107" actId="1076"/>
      <pc:docMkLst>
        <pc:docMk/>
      </pc:docMkLst>
      <pc:sldChg chg="delSp modSp mod">
        <pc:chgData name="Siegbert Rudolph" userId="2af4d44886c067cc" providerId="LiveId" clId="{05E8BC54-7679-41CE-80DF-01F7BFD68CA7}" dt="2021-06-22T16:15:04.143" v="107" actId="1076"/>
        <pc:sldMkLst>
          <pc:docMk/>
          <pc:sldMk cId="0" sldId="284"/>
        </pc:sldMkLst>
        <pc:spChg chg="del">
          <ac:chgData name="Siegbert Rudolph" userId="2af4d44886c067cc" providerId="LiveId" clId="{05E8BC54-7679-41CE-80DF-01F7BFD68CA7}" dt="2021-06-22T16:15:04.143" v="102" actId="478"/>
          <ac:spMkLst>
            <pc:docMk/>
            <pc:sldMk cId="0" sldId="284"/>
            <ac:spMk id="5" creationId="{B7145A7A-8B9D-4175-AE90-B43DFE5186FB}"/>
          </ac:spMkLst>
        </pc:spChg>
        <pc:spChg chg="mod">
          <ac:chgData name="Siegbert Rudolph" userId="2af4d44886c067cc" providerId="LiveId" clId="{05E8BC54-7679-41CE-80DF-01F7BFD68CA7}" dt="2021-06-22T16:15:04.143" v="107" actId="1076"/>
          <ac:spMkLst>
            <pc:docMk/>
            <pc:sldMk cId="0" sldId="284"/>
            <ac:spMk id="7" creationId="{8C42D10C-329F-47AC-BE8E-5FFB45A61BF4}"/>
          </ac:spMkLst>
        </pc:spChg>
      </pc:sldChg>
      <pc:sldChg chg="delSp modSp mod">
        <pc:chgData name="Siegbert Rudolph" userId="2af4d44886c067cc" providerId="LiveId" clId="{05E8BC54-7679-41CE-80DF-01F7BFD68CA7}" dt="2021-06-22T16:15:04.128" v="95" actId="1076"/>
        <pc:sldMkLst>
          <pc:docMk/>
          <pc:sldMk cId="0" sldId="286"/>
        </pc:sldMkLst>
        <pc:spChg chg="mod">
          <ac:chgData name="Siegbert Rudolph" userId="2af4d44886c067cc" providerId="LiveId" clId="{05E8BC54-7679-41CE-80DF-01F7BFD68CA7}" dt="2021-06-22T16:15:04.128" v="95" actId="1076"/>
          <ac:spMkLst>
            <pc:docMk/>
            <pc:sldMk cId="0" sldId="286"/>
            <ac:spMk id="2" creationId="{9D913B1C-A5E2-4EED-B12E-E6435723F149}"/>
          </ac:spMkLst>
        </pc:spChg>
        <pc:spChg chg="del">
          <ac:chgData name="Siegbert Rudolph" userId="2af4d44886c067cc" providerId="LiveId" clId="{05E8BC54-7679-41CE-80DF-01F7BFD68CA7}" dt="2021-06-22T16:15:04.128" v="90" actId="478"/>
          <ac:spMkLst>
            <pc:docMk/>
            <pc:sldMk cId="0" sldId="286"/>
            <ac:spMk id="3" creationId="{9A002179-D2C6-4A97-A9F2-8B0893D458C7}"/>
          </ac:spMkLst>
        </pc:spChg>
        <pc:spChg chg="mod">
          <ac:chgData name="Siegbert Rudolph" userId="2af4d44886c067cc" providerId="LiveId" clId="{05E8BC54-7679-41CE-80DF-01F7BFD68CA7}" dt="2021-06-22T15:02:06.972" v="0" actId="20577"/>
          <ac:spMkLst>
            <pc:docMk/>
            <pc:sldMk cId="0" sldId="286"/>
            <ac:spMk id="5" creationId="{00000000-0000-0000-0000-000000000000}"/>
          </ac:spMkLst>
        </pc:spChg>
        <pc:spChg chg="mod">
          <ac:chgData name="Siegbert Rudolph" userId="2af4d44886c067cc" providerId="LiveId" clId="{05E8BC54-7679-41CE-80DF-01F7BFD68CA7}" dt="2021-06-22T15:02:15.532" v="10" actId="403"/>
          <ac:spMkLst>
            <pc:docMk/>
            <pc:sldMk cId="0" sldId="286"/>
            <ac:spMk id="9" creationId="{00000000-0000-0000-0000-000000000000}"/>
          </ac:spMkLst>
        </pc:spChg>
        <pc:spChg chg="mod">
          <ac:chgData name="Siegbert Rudolph" userId="2af4d44886c067cc" providerId="LiveId" clId="{05E8BC54-7679-41CE-80DF-01F7BFD68CA7}" dt="2021-06-22T15:02:11.018" v="6" actId="1035"/>
          <ac:spMkLst>
            <pc:docMk/>
            <pc:sldMk cId="0" sldId="286"/>
            <ac:spMk id="10" creationId="{00000000-0000-0000-0000-000000000000}"/>
          </ac:spMkLst>
        </pc:spChg>
      </pc:sldChg>
      <pc:sldChg chg="addSp delSp modSp mod modAnim">
        <pc:chgData name="Siegbert Rudolph" userId="2af4d44886c067cc" providerId="LiveId" clId="{05E8BC54-7679-41CE-80DF-01F7BFD68CA7}" dt="2021-06-22T16:15:04.143" v="101" actId="1076"/>
        <pc:sldMkLst>
          <pc:docMk/>
          <pc:sldMk cId="3029712052" sldId="289"/>
        </pc:sldMkLst>
        <pc:spChg chg="del">
          <ac:chgData name="Siegbert Rudolph" userId="2af4d44886c067cc" providerId="LiveId" clId="{05E8BC54-7679-41CE-80DF-01F7BFD68CA7}" dt="2021-06-22T16:15:04.143" v="96" actId="478"/>
          <ac:spMkLst>
            <pc:docMk/>
            <pc:sldMk cId="3029712052" sldId="289"/>
            <ac:spMk id="3" creationId="{2F0B5656-2130-4F1C-A1D0-4CA46DF4B99D}"/>
          </ac:spMkLst>
        </pc:spChg>
        <pc:spChg chg="mod">
          <ac:chgData name="Siegbert Rudolph" userId="2af4d44886c067cc" providerId="LiveId" clId="{05E8BC54-7679-41CE-80DF-01F7BFD68CA7}" dt="2021-06-22T15:04:23.161" v="88" actId="20577"/>
          <ac:spMkLst>
            <pc:docMk/>
            <pc:sldMk cId="3029712052" sldId="289"/>
            <ac:spMk id="4" creationId="{00000000-0000-0000-0000-000000000000}"/>
          </ac:spMkLst>
        </pc:spChg>
        <pc:spChg chg="mod">
          <ac:chgData name="Siegbert Rudolph" userId="2af4d44886c067cc" providerId="LiveId" clId="{05E8BC54-7679-41CE-80DF-01F7BFD68CA7}" dt="2021-06-22T16:15:04.143" v="101" actId="1076"/>
          <ac:spMkLst>
            <pc:docMk/>
            <pc:sldMk cId="3029712052" sldId="289"/>
            <ac:spMk id="7" creationId="{A678F09F-935A-4F27-96CA-3F857B34B95D}"/>
          </ac:spMkLst>
        </pc:spChg>
        <pc:picChg chg="add mod">
          <ac:chgData name="Siegbert Rudolph" userId="2af4d44886c067cc" providerId="LiveId" clId="{05E8BC54-7679-41CE-80DF-01F7BFD68CA7}" dt="2021-06-22T15:03:28.079" v="50" actId="14100"/>
          <ac:picMkLst>
            <pc:docMk/>
            <pc:sldMk cId="3029712052" sldId="289"/>
            <ac:picMk id="5" creationId="{D2932297-9799-472B-AFCB-C6977ECA76CF}"/>
          </ac:picMkLst>
        </pc:picChg>
      </pc:sldChg>
      <pc:sldChg chg="delSp modSp add del mod delAnim">
        <pc:chgData name="Siegbert Rudolph" userId="2af4d44886c067cc" providerId="LiveId" clId="{05E8BC54-7679-41CE-80DF-01F7BFD68CA7}" dt="2021-06-22T15:04:29.285" v="89" actId="47"/>
        <pc:sldMkLst>
          <pc:docMk/>
          <pc:sldMk cId="4222346104" sldId="290"/>
        </pc:sldMkLst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6" creationId="{60863822-837B-4C1B-83B5-4217F154CDDA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46" creationId="{EAA9634B-8761-4B01-BD65-4F5AA8A0608F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47" creationId="{A4CDD9E4-C687-4C07-AC36-AF180A574FED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52" creationId="{D4C8C115-5EF7-4450-8FA5-4A49ADC03783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54" creationId="{7A7DE610-341B-4A30-B336-ED9ACCEB1A37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59" creationId="{13FD0C9D-07B1-4E4E-84D7-75E5EE30817C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60" creationId="{A72BBC65-2D58-4F06-AA06-EAFF3124E4F4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61" creationId="{3A39F561-46D7-491F-8DA1-C777F7443734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1" creationId="{FE6F0E2F-5982-4D3B-8B0E-D70C09EE6909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2" creationId="{2362D9D9-8177-421D-A8C3-39ADF3C09A60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3" creationId="{EE8C354E-D9FB-4E46-801C-01E78953B195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4" creationId="{3EB9A05F-64E2-44B1-8B2A-6E27592951AB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5" creationId="{9D20A5C5-5009-40FC-B307-8289E3C444AA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6" creationId="{E48A31F3-8255-4C70-807E-C01DA249EB48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17" creationId="{77B875E6-BF92-450A-9EA4-DF10799D9E9F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1" creationId="{33418F17-19DA-4DCF-96E0-5DB21A574DC5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2" creationId="{D75B68B4-AE5B-4BD3-A594-CBF14F9BEA21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3" creationId="{A097C031-E6AE-4FC7-817B-9BC85E72D3FA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4" creationId="{C1CD18D5-EB23-4227-AB97-01EF5190B999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5" creationId="{85C52C6C-625D-4264-90B6-A89F3EEC11CD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26" creationId="{A3ADDADC-2CDB-438F-8974-D3E9AECD674B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27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28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29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0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1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2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3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4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5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6" creationId="{00000000-0000-0000-0000-000000000000}"/>
          </ac:spMkLst>
        </pc:spChg>
        <pc:spChg chg="del mod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7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38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39" creationId="{1C3087E8-C3E8-4938-AFB7-2B1CB4E1C051}"/>
          </ac:spMkLst>
        </pc:spChg>
        <pc:spChg chg="del">
          <ac:chgData name="Siegbert Rudolph" userId="2af4d44886c067cc" providerId="LiveId" clId="{05E8BC54-7679-41CE-80DF-01F7BFD68CA7}" dt="2021-06-22T15:02:53.525" v="44" actId="21"/>
          <ac:spMkLst>
            <pc:docMk/>
            <pc:sldMk cId="4222346104" sldId="290"/>
            <ac:spMk id="140" creationId="{00000000-0000-0000-0000-000000000000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1" creationId="{64752C18-0C5A-4200-8076-B51C1AE56118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2" creationId="{FCB8F7E2-C6BD-425E-8FB7-56DBC7B90A8D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3" creationId="{87806504-C6E3-4089-B69E-2CFE5DFB259B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4" creationId="{2E557C61-25B0-4C7A-A83C-7F1A6EAD1F5E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5" creationId="{8296730E-C071-4C5C-AC70-33DFEE994573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6" creationId="{317D19B2-7B14-4F76-B807-045DD6213183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7" creationId="{47DD9A00-47FA-4B9C-AED6-9C9A3056EA67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8" creationId="{ABACF9A8-1CA3-4A2A-8A75-37E48BE42F4D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49" creationId="{2991B037-EF10-49C3-BCDF-542E6C681272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0" creationId="{26CAA63E-B77C-4454-83DA-F0691D801892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1" creationId="{4613992D-4767-4FF0-80DD-1CE44377A63D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2" creationId="{6D91BCE7-E854-4F07-AC96-AF96DCA5B096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3" creationId="{D07D95F4-DCCE-4E7E-B187-794CCE309F11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4" creationId="{4DCD7262-1B64-4660-BA9E-EDDC31C9C6A3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55" creationId="{E613DA89-6226-42F3-972A-C700B5D6E1CF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60" creationId="{45421340-48D6-4062-9675-759DE2E2243A}"/>
          </ac:spMkLst>
        </pc:spChg>
        <pc:spChg chg="del">
          <ac:chgData name="Siegbert Rudolph" userId="2af4d44886c067cc" providerId="LiveId" clId="{05E8BC54-7679-41CE-80DF-01F7BFD68CA7}" dt="2021-06-22T15:02:36.840" v="12" actId="478"/>
          <ac:spMkLst>
            <pc:docMk/>
            <pc:sldMk cId="4222346104" sldId="290"/>
            <ac:spMk id="161" creationId="{852087FF-3C6E-438C-A2DE-86E68A609FA2}"/>
          </ac:spMkLst>
        </pc:spChg>
      </pc:sldChg>
    </pc:docChg>
  </pc:docChgLst>
  <pc:docChgLst>
    <pc:chgData name="Siegbert Rudolph" userId="2af4d44886c067cc" providerId="LiveId" clId="{BE87555A-AC8D-4888-A88F-AB1B3398C6D9}"/>
    <pc:docChg chg="custSel modSld">
      <pc:chgData name="Siegbert Rudolph" userId="2af4d44886c067cc" providerId="LiveId" clId="{BE87555A-AC8D-4888-A88F-AB1B3398C6D9}" dt="2022-07-08T15:44:09.799" v="35" actId="1076"/>
      <pc:docMkLst>
        <pc:docMk/>
      </pc:docMkLst>
      <pc:sldChg chg="delSp modSp mod">
        <pc:chgData name="Siegbert Rudolph" userId="2af4d44886c067cc" providerId="LiveId" clId="{BE87555A-AC8D-4888-A88F-AB1B3398C6D9}" dt="2022-07-08T15:44:09.799" v="35" actId="1076"/>
        <pc:sldMkLst>
          <pc:docMk/>
          <pc:sldMk cId="0" sldId="284"/>
        </pc:sldMkLst>
        <pc:spChg chg="del mod">
          <ac:chgData name="Siegbert Rudolph" userId="2af4d44886c067cc" providerId="LiveId" clId="{BE87555A-AC8D-4888-A88F-AB1B3398C6D9}" dt="2022-07-08T15:44:09.796" v="30" actId="478"/>
          <ac:spMkLst>
            <pc:docMk/>
            <pc:sldMk cId="0" sldId="284"/>
            <ac:spMk id="5" creationId="{E90E3FEA-771F-4F57-84CD-C429D7865227}"/>
          </ac:spMkLst>
        </pc:spChg>
        <pc:spChg chg="del">
          <ac:chgData name="Siegbert Rudolph" userId="2af4d44886c067cc" providerId="LiveId" clId="{BE87555A-AC8D-4888-A88F-AB1B3398C6D9}" dt="2021-12-31T10:11:26.277" v="12" actId="478"/>
          <ac:spMkLst>
            <pc:docMk/>
            <pc:sldMk cId="0" sldId="284"/>
            <ac:spMk id="7" creationId="{8C42D10C-329F-47AC-BE8E-5FFB45A61BF4}"/>
          </ac:spMkLst>
        </pc:spChg>
        <pc:spChg chg="mod">
          <ac:chgData name="Siegbert Rudolph" userId="2af4d44886c067cc" providerId="LiveId" clId="{BE87555A-AC8D-4888-A88F-AB1B3398C6D9}" dt="2022-07-08T15:44:09.799" v="35" actId="1076"/>
          <ac:spMkLst>
            <pc:docMk/>
            <pc:sldMk cId="0" sldId="284"/>
            <ac:spMk id="7" creationId="{E341D16A-B0E6-7529-C445-C0BECA44B9DF}"/>
          </ac:spMkLst>
        </pc:spChg>
      </pc:sldChg>
      <pc:sldChg chg="delSp modSp mod">
        <pc:chgData name="Siegbert Rudolph" userId="2af4d44886c067cc" providerId="LiveId" clId="{BE87555A-AC8D-4888-A88F-AB1B3398C6D9}" dt="2022-07-08T15:44:09.791" v="23" actId="1076"/>
        <pc:sldMkLst>
          <pc:docMk/>
          <pc:sldMk cId="0" sldId="286"/>
        </pc:sldMkLst>
        <pc:spChg chg="mod">
          <ac:chgData name="Siegbert Rudolph" userId="2af4d44886c067cc" providerId="LiveId" clId="{BE87555A-AC8D-4888-A88F-AB1B3398C6D9}" dt="2022-07-08T15:44:09.791" v="23" actId="1076"/>
          <ac:spMkLst>
            <pc:docMk/>
            <pc:sldMk cId="0" sldId="286"/>
            <ac:spMk id="2" creationId="{0C6EF0E6-1E34-32F2-CB84-1D2CBCC215EF}"/>
          </ac:spMkLst>
        </pc:spChg>
        <pc:spChg chg="del">
          <ac:chgData name="Siegbert Rudolph" userId="2af4d44886c067cc" providerId="LiveId" clId="{BE87555A-AC8D-4888-A88F-AB1B3398C6D9}" dt="2021-12-31T10:11:26.261" v="0" actId="478"/>
          <ac:spMkLst>
            <pc:docMk/>
            <pc:sldMk cId="0" sldId="286"/>
            <ac:spMk id="2" creationId="{9D913B1C-A5E2-4EED-B12E-E6435723F149}"/>
          </ac:spMkLst>
        </pc:spChg>
        <pc:spChg chg="del mod">
          <ac:chgData name="Siegbert Rudolph" userId="2af4d44886c067cc" providerId="LiveId" clId="{BE87555A-AC8D-4888-A88F-AB1B3398C6D9}" dt="2022-07-08T15:44:09.788" v="18" actId="478"/>
          <ac:spMkLst>
            <pc:docMk/>
            <pc:sldMk cId="0" sldId="286"/>
            <ac:spMk id="3" creationId="{E4C7BC98-EEBD-4B23-B2F4-6FE9DB6BC933}"/>
          </ac:spMkLst>
        </pc:spChg>
      </pc:sldChg>
      <pc:sldChg chg="delSp modSp mod">
        <pc:chgData name="Siegbert Rudolph" userId="2af4d44886c067cc" providerId="LiveId" clId="{BE87555A-AC8D-4888-A88F-AB1B3398C6D9}" dt="2022-07-08T15:44:09.795" v="29" actId="1076"/>
        <pc:sldMkLst>
          <pc:docMk/>
          <pc:sldMk cId="3029712052" sldId="289"/>
        </pc:sldMkLst>
        <pc:spChg chg="del mod">
          <ac:chgData name="Siegbert Rudolph" userId="2af4d44886c067cc" providerId="LiveId" clId="{BE87555A-AC8D-4888-A88F-AB1B3398C6D9}" dt="2022-07-08T15:44:09.792" v="24" actId="478"/>
          <ac:spMkLst>
            <pc:docMk/>
            <pc:sldMk cId="3029712052" sldId="289"/>
            <ac:spMk id="3" creationId="{F0590D7A-9476-4A26-98D9-7456370D9D68}"/>
          </ac:spMkLst>
        </pc:spChg>
        <pc:spChg chg="mod">
          <ac:chgData name="Siegbert Rudolph" userId="2af4d44886c067cc" providerId="LiveId" clId="{BE87555A-AC8D-4888-A88F-AB1B3398C6D9}" dt="2022-07-08T15:44:09.795" v="29" actId="1076"/>
          <ac:spMkLst>
            <pc:docMk/>
            <pc:sldMk cId="3029712052" sldId="289"/>
            <ac:spMk id="7" creationId="{7AB364C9-A130-F58C-D457-8C5467208C20}"/>
          </ac:spMkLst>
        </pc:spChg>
        <pc:spChg chg="del">
          <ac:chgData name="Siegbert Rudolph" userId="2af4d44886c067cc" providerId="LiveId" clId="{BE87555A-AC8D-4888-A88F-AB1B3398C6D9}" dt="2021-12-31T10:11:26.277" v="6" actId="478"/>
          <ac:spMkLst>
            <pc:docMk/>
            <pc:sldMk cId="3029712052" sldId="289"/>
            <ac:spMk id="7" creationId="{A678F09F-935A-4F27-96CA-3F857B34B95D}"/>
          </ac:spMkLst>
        </pc:spChg>
      </pc:sldChg>
    </pc:docChg>
  </pc:docChgLst>
  <pc:docChgLst>
    <pc:chgData name="Siegbert Rudolph" userId="2af4d44886c067cc" providerId="LiveId" clId="{BD30962C-B064-4D95-9802-3B89E1FD37AC}"/>
    <pc:docChg chg="custSel addSld delSld modSld">
      <pc:chgData name="Siegbert Rudolph" userId="2af4d44886c067cc" providerId="LiveId" clId="{BD30962C-B064-4D95-9802-3B89E1FD37AC}" dt="2022-11-03T10:11:49.362" v="40" actId="1076"/>
      <pc:docMkLst>
        <pc:docMk/>
      </pc:docMkLst>
      <pc:sldChg chg="delSp modSp mod">
        <pc:chgData name="Siegbert Rudolph" userId="2af4d44886c067cc" providerId="LiveId" clId="{BD30962C-B064-4D95-9802-3B89E1FD37AC}" dt="2022-11-03T10:11:49.362" v="40" actId="1076"/>
        <pc:sldMkLst>
          <pc:docMk/>
          <pc:sldMk cId="0" sldId="284"/>
        </pc:sldMkLst>
        <pc:spChg chg="del mod">
          <ac:chgData name="Siegbert Rudolph" userId="2af4d44886c067cc" providerId="LiveId" clId="{BD30962C-B064-4D95-9802-3B89E1FD37AC}" dt="2022-11-03T10:11:49.362" v="35" actId="478"/>
          <ac:spMkLst>
            <pc:docMk/>
            <pc:sldMk cId="0" sldId="284"/>
            <ac:spMk id="5" creationId="{88A02AC7-7B6B-975B-90B8-26771219FD8C}"/>
          </ac:spMkLst>
        </pc:spChg>
        <pc:spChg chg="mod">
          <ac:chgData name="Siegbert Rudolph" userId="2af4d44886c067cc" providerId="LiveId" clId="{BD30962C-B064-4D95-9802-3B89E1FD37AC}" dt="2022-11-03T10:11:49.362" v="40" actId="1076"/>
          <ac:spMkLst>
            <pc:docMk/>
            <pc:sldMk cId="0" sldId="284"/>
            <ac:spMk id="7" creationId="{4CFDA9D5-7D57-7F08-DEA1-3E7A49D601F0}"/>
          </ac:spMkLst>
        </pc:spChg>
        <pc:spChg chg="del">
          <ac:chgData name="Siegbert Rudolph" userId="2af4d44886c067cc" providerId="LiveId" clId="{BD30962C-B064-4D95-9802-3B89E1FD37AC}" dt="2022-11-01T17:30:46.547" v="17" actId="478"/>
          <ac:spMkLst>
            <pc:docMk/>
            <pc:sldMk cId="0" sldId="284"/>
            <ac:spMk id="7" creationId="{E341D16A-B0E6-7529-C445-C0BECA44B9DF}"/>
          </ac:spMkLst>
        </pc:spChg>
      </pc:sldChg>
      <pc:sldChg chg="delSp modSp mod">
        <pc:chgData name="Siegbert Rudolph" userId="2af4d44886c067cc" providerId="LiveId" clId="{BD30962C-B064-4D95-9802-3B89E1FD37AC}" dt="2022-11-03T10:11:49.362" v="28" actId="1076"/>
        <pc:sldMkLst>
          <pc:docMk/>
          <pc:sldMk cId="0" sldId="286"/>
        </pc:sldMkLst>
        <pc:spChg chg="del">
          <ac:chgData name="Siegbert Rudolph" userId="2af4d44886c067cc" providerId="LiveId" clId="{BD30962C-B064-4D95-9802-3B89E1FD37AC}" dt="2022-11-01T17:30:46.547" v="5" actId="478"/>
          <ac:spMkLst>
            <pc:docMk/>
            <pc:sldMk cId="0" sldId="286"/>
            <ac:spMk id="2" creationId="{0C6EF0E6-1E34-32F2-CB84-1D2CBCC215EF}"/>
          </ac:spMkLst>
        </pc:spChg>
        <pc:spChg chg="mod">
          <ac:chgData name="Siegbert Rudolph" userId="2af4d44886c067cc" providerId="LiveId" clId="{BD30962C-B064-4D95-9802-3B89E1FD37AC}" dt="2022-11-03T10:11:49.362" v="28" actId="1076"/>
          <ac:spMkLst>
            <pc:docMk/>
            <pc:sldMk cId="0" sldId="286"/>
            <ac:spMk id="2" creationId="{C2084E1C-13B8-BD10-5BE6-4485924163F1}"/>
          </ac:spMkLst>
        </pc:spChg>
        <pc:spChg chg="del mod">
          <ac:chgData name="Siegbert Rudolph" userId="2af4d44886c067cc" providerId="LiveId" clId="{BD30962C-B064-4D95-9802-3B89E1FD37AC}" dt="2022-11-03T10:11:49.362" v="23" actId="478"/>
          <ac:spMkLst>
            <pc:docMk/>
            <pc:sldMk cId="0" sldId="286"/>
            <ac:spMk id="3" creationId="{0ED7F024-FB01-A236-5AFC-27AFE3CBA626}"/>
          </ac:spMkLst>
        </pc:spChg>
      </pc:sldChg>
      <pc:sldChg chg="delSp modSp mod">
        <pc:chgData name="Siegbert Rudolph" userId="2af4d44886c067cc" providerId="LiveId" clId="{BD30962C-B064-4D95-9802-3B89E1FD37AC}" dt="2022-11-03T10:11:49.362" v="34" actId="1076"/>
        <pc:sldMkLst>
          <pc:docMk/>
          <pc:sldMk cId="3029712052" sldId="289"/>
        </pc:sldMkLst>
        <pc:spChg chg="del mod">
          <ac:chgData name="Siegbert Rudolph" userId="2af4d44886c067cc" providerId="LiveId" clId="{BD30962C-B064-4D95-9802-3B89E1FD37AC}" dt="2022-11-03T10:11:49.362" v="29" actId="478"/>
          <ac:spMkLst>
            <pc:docMk/>
            <pc:sldMk cId="3029712052" sldId="289"/>
            <ac:spMk id="3" creationId="{A5219290-1E54-D33E-F887-488E2694CB81}"/>
          </ac:spMkLst>
        </pc:spChg>
        <pc:spChg chg="mod">
          <ac:chgData name="Siegbert Rudolph" userId="2af4d44886c067cc" providerId="LiveId" clId="{BD30962C-B064-4D95-9802-3B89E1FD37AC}" dt="2022-11-03T10:11:49.362" v="34" actId="1076"/>
          <ac:spMkLst>
            <pc:docMk/>
            <pc:sldMk cId="3029712052" sldId="289"/>
            <ac:spMk id="7" creationId="{6FB673E0-E7EB-0873-4B35-6B888F39D42A}"/>
          </ac:spMkLst>
        </pc:spChg>
        <pc:spChg chg="del">
          <ac:chgData name="Siegbert Rudolph" userId="2af4d44886c067cc" providerId="LiveId" clId="{BD30962C-B064-4D95-9802-3B89E1FD37AC}" dt="2022-11-01T17:30:46.547" v="11" actId="478"/>
          <ac:spMkLst>
            <pc:docMk/>
            <pc:sldMk cId="3029712052" sldId="289"/>
            <ac:spMk id="7" creationId="{7AB364C9-A130-F58C-D457-8C5467208C20}"/>
          </ac:spMkLst>
        </pc:spChg>
        <pc:picChg chg="mod">
          <ac:chgData name="Siegbert Rudolph" userId="2af4d44886c067cc" providerId="LiveId" clId="{BD30962C-B064-4D95-9802-3B89E1FD37AC}" dt="2022-11-01T17:24:52.676" v="3" actId="1076"/>
          <ac:picMkLst>
            <pc:docMk/>
            <pc:sldMk cId="3029712052" sldId="289"/>
            <ac:picMk id="5" creationId="{D2932297-9799-472B-AFCB-C6977ECA76CF}"/>
          </ac:picMkLst>
        </pc:picChg>
      </pc:sldChg>
      <pc:sldChg chg="delSp modSp add del mod delAnim">
        <pc:chgData name="Siegbert Rudolph" userId="2af4d44886c067cc" providerId="LiveId" clId="{BD30962C-B064-4D95-9802-3B89E1FD37AC}" dt="2022-11-01T17:24:54.538" v="4" actId="47"/>
        <pc:sldMkLst>
          <pc:docMk/>
          <pc:sldMk cId="3948347800" sldId="290"/>
        </pc:sldMkLst>
        <pc:spChg chg="mod">
          <ac:chgData name="Siegbert Rudolph" userId="2af4d44886c067cc" providerId="LiveId" clId="{BD30962C-B064-4D95-9802-3B89E1FD37AC}" dt="2022-11-01T12:53:43.021" v="2" actId="1076"/>
          <ac:spMkLst>
            <pc:docMk/>
            <pc:sldMk cId="3948347800" sldId="290"/>
            <ac:spMk id="129" creationId="{00000000-0000-0000-0000-000000000000}"/>
          </ac:spMkLst>
        </pc:spChg>
        <pc:picChg chg="del">
          <ac:chgData name="Siegbert Rudolph" userId="2af4d44886c067cc" providerId="LiveId" clId="{BD30962C-B064-4D95-9802-3B89E1FD37AC}" dt="2022-11-01T12:53:12.854" v="1" actId="478"/>
          <ac:picMkLst>
            <pc:docMk/>
            <pc:sldMk cId="3948347800" sldId="290"/>
            <ac:picMk id="5" creationId="{D2932297-9799-472B-AFCB-C6977ECA76C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E8C5D-527B-4351-B681-099D1EE50670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CB89C-A2DA-448C-8A80-2483E6BF676C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7241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16EA86-0B0E-4227-9933-46DA5D18BEF9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8AB26C7-2DF9-406B-A2CD-46B0719F4F24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2567D7-1CD1-43EF-AF23-5168E8E1F4DA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B82FEB-204E-458B-B9B7-C1356BA30A92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BB4151-F827-429C-8CBE-F144F1D1CB5A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A9EEA6-2B4F-451B-BF46-5B906869397C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6EFA8D-FA4A-45CB-A746-2F4125F3B5FA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AF802E-C883-4111-92F2-EF6C9E6BA642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797347" y="14203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C0BACC-9C42-43D8-AE43-B55553663D40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4B2EF0F-211C-47C1-9655-5090AD6E3618}" type="datetime1">
              <a:rPr lang="de-DE" smtClean="0"/>
              <a:pPr/>
              <a:t>03.11.2022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776" y="1335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  <a:cs typeface="Arial" pitchFamily="34" charset="0"/>
              </a:defRPr>
            </a:lvl1pPr>
          </a:lstStyle>
          <a:p>
            <a:fld id="{DAA750DD-0FCB-467F-953B-3FFC9F96B2A2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80000" y="180000"/>
            <a:ext cx="11881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Trebuchet MS" panose="020B0603020202020204" pitchFamily="34" charset="0"/>
                <a:cs typeface="Arial" pitchFamily="34" charset="0"/>
              </a:rPr>
              <a:t>Übungsart:</a:t>
            </a:r>
          </a:p>
          <a:p>
            <a:r>
              <a:rPr lang="de-DE" sz="1600" dirty="0">
                <a:latin typeface="Trebuchet MS" panose="020B0603020202020204" pitchFamily="34" charset="0"/>
                <a:cs typeface="Arial" pitchFamily="34" charset="0"/>
              </a:rPr>
              <a:t>Titel: </a:t>
            </a:r>
          </a:p>
          <a:p>
            <a:r>
              <a:rPr lang="de-DE" sz="1600" dirty="0">
                <a:latin typeface="Trebuchet MS" panose="020B0603020202020204" pitchFamily="34" charset="0"/>
                <a:cs typeface="Arial" pitchFamily="34" charset="0"/>
              </a:rPr>
              <a:t>Quelle: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7180781" y="197107"/>
            <a:ext cx="141417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b="1" dirty="0">
                <a:latin typeface="Trebuchet MS" panose="020B0603020202020204" pitchFamily="34" charset="0"/>
                <a:cs typeface="Arial" pitchFamily="34" charset="0"/>
              </a:rPr>
              <a:t>Seite:</a:t>
            </a:r>
          </a:p>
          <a:p>
            <a:endParaRPr lang="de-DE" sz="1200" dirty="0">
              <a:latin typeface="Trebuchet MS" panose="020B0603020202020204" pitchFamily="34" charset="0"/>
              <a:cs typeface="Arial" pitchFamily="34" charset="0"/>
            </a:endParaRPr>
          </a:p>
          <a:p>
            <a:r>
              <a:rPr lang="de-DE" sz="1200" b="1" dirty="0">
                <a:latin typeface="Trebuchet MS" panose="020B0603020202020204" pitchFamily="34" charset="0"/>
                <a:cs typeface="Arial" pitchFamily="34" charset="0"/>
              </a:rPr>
              <a:t>Bearbeitet von: </a:t>
            </a:r>
          </a:p>
          <a:p>
            <a:r>
              <a:rPr lang="de-DE" sz="1200" b="1" dirty="0">
                <a:latin typeface="Trebuchet MS" panose="020B0603020202020204" pitchFamily="34" charset="0"/>
                <a:cs typeface="Arial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1520" y="980728"/>
            <a:ext cx="82809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259987" y="6353518"/>
            <a:ext cx="1018032" cy="396240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251165" y="6584536"/>
            <a:ext cx="14237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>
                <a:latin typeface="Trebuchet MS" panose="020B0603020202020204" pitchFamily="34" charset="0"/>
                <a:cs typeface="Arial" pitchFamily="34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72A84-C37E-4A0F-92F9-FD9DA3F504EF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E3C5-BBE4-4C7F-9903-F2EA20CD8E3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F93A1-FECC-4327-A941-B1CEBC716F57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4A504-31B0-4931-984E-953CA4D6577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1643-1BA5-4FB0-99DB-7EF7989FDA0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A8984-6F99-4642-B72C-51696B5A658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2B0BC-25D9-4B98-941D-2EAF6608A191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2B400-7AF3-40CA-A601-91D2BF9EF1D9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0CBEA-F07E-470F-A0F5-271500E0EAF6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5E84A-FA96-44E6-9C85-22CD1915384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B06F8-DC9E-4D0D-80F4-5113DC56176B}" type="datetimeFigureOut">
              <a:rPr lang="de-DE" smtClean="0"/>
              <a:pPr/>
              <a:t>03.11.2022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EF108-4298-4A54-A22A-86F164FE12C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5616" y="1844824"/>
            <a:ext cx="14895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  <a:cs typeface="Arial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260772" y="218764"/>
            <a:ext cx="107086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227757" y="1844824"/>
            <a:ext cx="18213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Ja oder Nein?</a:t>
            </a:r>
          </a:p>
          <a:p>
            <a:r>
              <a:rPr lang="de-DE" sz="3600" b="1" dirty="0">
                <a:latin typeface="Trebuchet MS" panose="020B0603020202020204" pitchFamily="34" charset="0"/>
                <a:cs typeface="Arial" pitchFamily="34" charset="0"/>
              </a:rPr>
              <a:t>Europa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780928"/>
            <a:ext cx="2233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  <a:cs typeface="Arial" pitchFamily="34" charset="0"/>
              </a:rPr>
              <a:t>Siegbert Rudolph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905066" y="4436086"/>
            <a:ext cx="4947060" cy="1569660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Makros freischalten!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2084E1C-13B8-BD10-5BE6-4485924163F1}"/>
              </a:ext>
            </a:extLst>
          </p:cNvPr>
          <p:cNvSpPr txBox="1"/>
          <p:nvPr/>
        </p:nvSpPr>
        <p:spPr>
          <a:xfrm>
            <a:off x="190500" y="6724134"/>
            <a:ext cx="439735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Europa.pptx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81182" y="124136"/>
            <a:ext cx="2643672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Ja oder Nein?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die  Lösung!</a:t>
            </a:r>
          </a:p>
          <a:p>
            <a:endParaRPr lang="de-DE" sz="8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63" name="Rechteck 62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179512" y="940658"/>
            <a:ext cx="5490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EU ist die Abkürzung für Europäische Uniform.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179512" y="1334040"/>
            <a:ext cx="5473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Nur der Kontinent Europa beginnt nicht mit A.</a:t>
            </a:r>
          </a:p>
        </p:txBody>
      </p:sp>
      <p:sp>
        <p:nvSpPr>
          <p:cNvPr id="129" name="Textfeld 128"/>
          <p:cNvSpPr txBox="1"/>
          <p:nvPr/>
        </p:nvSpPr>
        <p:spPr>
          <a:xfrm>
            <a:off x="179512" y="1727422"/>
            <a:ext cx="4834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Alle Staaten Europas gehören der EU an.</a:t>
            </a:r>
          </a:p>
        </p:txBody>
      </p:sp>
      <p:sp>
        <p:nvSpPr>
          <p:cNvPr id="130" name="Textfeld 129"/>
          <p:cNvSpPr txBox="1"/>
          <p:nvPr/>
        </p:nvSpPr>
        <p:spPr>
          <a:xfrm>
            <a:off x="179512" y="2120804"/>
            <a:ext cx="6310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Das flächenmäßig größte Land in Europa ist Russland.</a:t>
            </a:r>
          </a:p>
        </p:txBody>
      </p:sp>
      <p:sp>
        <p:nvSpPr>
          <p:cNvPr id="131" name="Textfeld 130"/>
          <p:cNvSpPr txBox="1"/>
          <p:nvPr/>
        </p:nvSpPr>
        <p:spPr>
          <a:xfrm>
            <a:off x="179512" y="2514186"/>
            <a:ext cx="5192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Manche Staaten liegen in Europa und Asien.</a:t>
            </a:r>
          </a:p>
        </p:txBody>
      </p:sp>
      <p:sp>
        <p:nvSpPr>
          <p:cNvPr id="132" name="Textfeld 131"/>
          <p:cNvSpPr txBox="1"/>
          <p:nvPr/>
        </p:nvSpPr>
        <p:spPr>
          <a:xfrm>
            <a:off x="179512" y="2907568"/>
            <a:ext cx="57567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Das größte Nachbarland Deutschlands ist Italien.</a:t>
            </a:r>
          </a:p>
        </p:txBody>
      </p:sp>
      <p:sp>
        <p:nvSpPr>
          <p:cNvPr id="133" name="Textfeld 132"/>
          <p:cNvSpPr txBox="1"/>
          <p:nvPr/>
        </p:nvSpPr>
        <p:spPr>
          <a:xfrm>
            <a:off x="179512" y="3300951"/>
            <a:ext cx="6000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Wien, Rom und Barcelona sind Landeshauptstädte.</a:t>
            </a:r>
          </a:p>
        </p:txBody>
      </p:sp>
      <p:sp>
        <p:nvSpPr>
          <p:cNvPr id="134" name="Textfeld 133"/>
          <p:cNvSpPr txBox="1"/>
          <p:nvPr/>
        </p:nvSpPr>
        <p:spPr>
          <a:xfrm>
            <a:off x="179512" y="3694333"/>
            <a:ext cx="606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Polen liegt südlich von der Tschechischen Republik.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179512" y="4087715"/>
            <a:ext cx="50449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Schweiz ist ein wichtiges Land der EU.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6" name="Textfeld 135"/>
          <p:cNvSpPr txBox="1"/>
          <p:nvPr/>
        </p:nvSpPr>
        <p:spPr>
          <a:xfrm>
            <a:off x="179512" y="4481097"/>
            <a:ext cx="53944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EU ist schon mehrmals erweitert worden.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179512" y="4874480"/>
            <a:ext cx="6603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Alpen sind ein großes Gebirge in mehreren Ländern.</a:t>
            </a:r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179512" y="5267863"/>
            <a:ext cx="5888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Die Pyrenäen grenzen Frankreich und Spanien ab.</a:t>
            </a:r>
          </a:p>
        </p:txBody>
      </p:sp>
      <p:sp>
        <p:nvSpPr>
          <p:cNvPr id="140" name="Textfeld 139"/>
          <p:cNvSpPr txBox="1"/>
          <p:nvPr/>
        </p:nvSpPr>
        <p:spPr>
          <a:xfrm>
            <a:off x="179512" y="5661248"/>
            <a:ext cx="5588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Man kann mit dem Schiff vom Schwarzen Meer </a:t>
            </a:r>
          </a:p>
          <a:p>
            <a:r>
              <a:rPr lang="de-DE" sz="2000" dirty="0">
                <a:latin typeface="Trebuchet MS" panose="020B0603020202020204" pitchFamily="34" charset="0"/>
                <a:cs typeface="Arial" pitchFamily="34" charset="0"/>
              </a:rPr>
              <a:t>               zur Nordsee fahren.</a:t>
            </a:r>
          </a:p>
        </p:txBody>
      </p:sp>
      <p:sp>
        <p:nvSpPr>
          <p:cNvPr id="100" name="Rechteck 99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EAA9634B-8761-4B01-BD65-4F5AA8A06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861" y="1002839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A4CDD9E4-C687-4C07-AC36-AF180A574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1437" y="1009567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D4C8C115-5EF7-4450-8FA5-4A49ADC0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527" y="1390637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7A7DE610-341B-4A30-B336-ED9ACCEB1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4801" y="1390637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0863822-837B-4C1B-83B5-4217F154CDDA}"/>
              </a:ext>
            </a:extLst>
          </p:cNvPr>
          <p:cNvSpPr/>
          <p:nvPr/>
        </p:nvSpPr>
        <p:spPr>
          <a:xfrm>
            <a:off x="6429770" y="1025056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1" name="Rechteck 110">
            <a:extLst>
              <a:ext uri="{FF2B5EF4-FFF2-40B4-BE49-F238E27FC236}">
                <a16:creationId xmlns:a16="http://schemas.microsoft.com/office/drawing/2014/main" id="{FE6F0E2F-5982-4D3B-8B0E-D70C09EE6909}"/>
              </a:ext>
            </a:extLst>
          </p:cNvPr>
          <p:cNvSpPr/>
          <p:nvPr/>
        </p:nvSpPr>
        <p:spPr>
          <a:xfrm>
            <a:off x="5643125" y="1395017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2" name="Textfeld 111">
            <a:extLst>
              <a:ext uri="{FF2B5EF4-FFF2-40B4-BE49-F238E27FC236}">
                <a16:creationId xmlns:a16="http://schemas.microsoft.com/office/drawing/2014/main" id="{2362D9D9-8177-421D-A8C3-39ADF3C09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820" y="2128902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13" name="Textfeld 112">
            <a:extLst>
              <a:ext uri="{FF2B5EF4-FFF2-40B4-BE49-F238E27FC236}">
                <a16:creationId xmlns:a16="http://schemas.microsoft.com/office/drawing/2014/main" id="{EE8C354E-D9FB-4E46-801C-01E78953B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9094" y="2128902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3EB9A05F-64E2-44B1-8B2A-6E27592951AB}"/>
              </a:ext>
            </a:extLst>
          </p:cNvPr>
          <p:cNvSpPr/>
          <p:nvPr/>
        </p:nvSpPr>
        <p:spPr>
          <a:xfrm>
            <a:off x="6457418" y="2133282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5" name="Textfeld 114">
            <a:extLst>
              <a:ext uri="{FF2B5EF4-FFF2-40B4-BE49-F238E27FC236}">
                <a16:creationId xmlns:a16="http://schemas.microsoft.com/office/drawing/2014/main" id="{9D20A5C5-5009-40FC-B307-8289E3C44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298" y="2555971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16" name="Textfeld 115">
            <a:extLst>
              <a:ext uri="{FF2B5EF4-FFF2-40B4-BE49-F238E27FC236}">
                <a16:creationId xmlns:a16="http://schemas.microsoft.com/office/drawing/2014/main" id="{E48A31F3-8255-4C70-807E-C01DA249E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572" y="2555971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77B875E6-BF92-450A-9EA4-DF10799D9E9F}"/>
              </a:ext>
            </a:extLst>
          </p:cNvPr>
          <p:cNvSpPr/>
          <p:nvPr/>
        </p:nvSpPr>
        <p:spPr>
          <a:xfrm>
            <a:off x="5338896" y="2560351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Textfeld 120">
            <a:extLst>
              <a:ext uri="{FF2B5EF4-FFF2-40B4-BE49-F238E27FC236}">
                <a16:creationId xmlns:a16="http://schemas.microsoft.com/office/drawing/2014/main" id="{33418F17-19DA-4DCF-96E0-5DB21A574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257" y="4530248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22" name="Textfeld 121">
            <a:extLst>
              <a:ext uri="{FF2B5EF4-FFF2-40B4-BE49-F238E27FC236}">
                <a16:creationId xmlns:a16="http://schemas.microsoft.com/office/drawing/2014/main" id="{D75B68B4-AE5B-4BD3-A594-CBF14F9B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531" y="4530248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A097C031-E6AE-4FC7-817B-9BC85E72D3FA}"/>
              </a:ext>
            </a:extLst>
          </p:cNvPr>
          <p:cNvSpPr/>
          <p:nvPr/>
        </p:nvSpPr>
        <p:spPr>
          <a:xfrm>
            <a:off x="5496855" y="4534628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4" name="Textfeld 123">
            <a:extLst>
              <a:ext uri="{FF2B5EF4-FFF2-40B4-BE49-F238E27FC236}">
                <a16:creationId xmlns:a16="http://schemas.microsoft.com/office/drawing/2014/main" id="{C1CD18D5-EB23-4227-AB97-01EF5190B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1686" y="4934740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25" name="Textfeld 124">
            <a:extLst>
              <a:ext uri="{FF2B5EF4-FFF2-40B4-BE49-F238E27FC236}">
                <a16:creationId xmlns:a16="http://schemas.microsoft.com/office/drawing/2014/main" id="{85C52C6C-625D-4264-90B6-A89F3EEC1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960" y="4934740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A3ADDADC-2CDB-438F-8974-D3E9AECD674B}"/>
              </a:ext>
            </a:extLst>
          </p:cNvPr>
          <p:cNvSpPr/>
          <p:nvPr/>
        </p:nvSpPr>
        <p:spPr>
          <a:xfrm>
            <a:off x="6707284" y="4939120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9" name="Textfeld 138">
            <a:extLst>
              <a:ext uri="{FF2B5EF4-FFF2-40B4-BE49-F238E27FC236}">
                <a16:creationId xmlns:a16="http://schemas.microsoft.com/office/drawing/2014/main" id="{1C3087E8-C3E8-4938-AFB7-2B1CB4E1C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1174" y="5334371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41" name="Textfeld 140">
            <a:extLst>
              <a:ext uri="{FF2B5EF4-FFF2-40B4-BE49-F238E27FC236}">
                <a16:creationId xmlns:a16="http://schemas.microsoft.com/office/drawing/2014/main" id="{64752C18-0C5A-4200-8076-B51C1AE56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8448" y="5334371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42" name="Rechteck 141">
            <a:extLst>
              <a:ext uri="{FF2B5EF4-FFF2-40B4-BE49-F238E27FC236}">
                <a16:creationId xmlns:a16="http://schemas.microsoft.com/office/drawing/2014/main" id="{FCB8F7E2-C6BD-425E-8FB7-56DBC7B90A8D}"/>
              </a:ext>
            </a:extLst>
          </p:cNvPr>
          <p:cNvSpPr/>
          <p:nvPr/>
        </p:nvSpPr>
        <p:spPr>
          <a:xfrm>
            <a:off x="6076772" y="5338751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3" name="Textfeld 142">
            <a:extLst>
              <a:ext uri="{FF2B5EF4-FFF2-40B4-BE49-F238E27FC236}">
                <a16:creationId xmlns:a16="http://schemas.microsoft.com/office/drawing/2014/main" id="{87806504-C6E3-4089-B69E-2CFE5DFB2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871" y="5863809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44" name="Textfeld 143">
            <a:extLst>
              <a:ext uri="{FF2B5EF4-FFF2-40B4-BE49-F238E27FC236}">
                <a16:creationId xmlns:a16="http://schemas.microsoft.com/office/drawing/2014/main" id="{2E557C61-25B0-4C7A-A83C-7F1A6EAD1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5145" y="5863809"/>
            <a:ext cx="609250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8296730E-C071-4C5C-AC70-33DFEE994573}"/>
              </a:ext>
            </a:extLst>
          </p:cNvPr>
          <p:cNvSpPr/>
          <p:nvPr/>
        </p:nvSpPr>
        <p:spPr>
          <a:xfrm>
            <a:off x="5683469" y="5868189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6" name="Textfeld 145">
            <a:extLst>
              <a:ext uri="{FF2B5EF4-FFF2-40B4-BE49-F238E27FC236}">
                <a16:creationId xmlns:a16="http://schemas.microsoft.com/office/drawing/2014/main" id="{317D19B2-7B14-4F76-B807-045DD6213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970" y="1755544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47" name="Textfeld 146">
            <a:extLst>
              <a:ext uri="{FF2B5EF4-FFF2-40B4-BE49-F238E27FC236}">
                <a16:creationId xmlns:a16="http://schemas.microsoft.com/office/drawing/2014/main" id="{47DD9A00-47FA-4B9C-AED6-9C9A3056EA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2546" y="1762272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ABACF9A8-1CA3-4A2A-8A75-37E48BE42F4D}"/>
              </a:ext>
            </a:extLst>
          </p:cNvPr>
          <p:cNvSpPr/>
          <p:nvPr/>
        </p:nvSpPr>
        <p:spPr>
          <a:xfrm>
            <a:off x="5670879" y="1777761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>
            <a:extLst>
              <a:ext uri="{FF2B5EF4-FFF2-40B4-BE49-F238E27FC236}">
                <a16:creationId xmlns:a16="http://schemas.microsoft.com/office/drawing/2014/main" id="{2991B037-EF10-49C3-BCDF-542E6C681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318" y="2959972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50" name="Textfeld 149">
            <a:extLst>
              <a:ext uri="{FF2B5EF4-FFF2-40B4-BE49-F238E27FC236}">
                <a16:creationId xmlns:a16="http://schemas.microsoft.com/office/drawing/2014/main" id="{26CAA63E-B77C-4454-83DA-F0691D801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5894" y="2966700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4613992D-4767-4FF0-80DD-1CE44377A63D}"/>
              </a:ext>
            </a:extLst>
          </p:cNvPr>
          <p:cNvSpPr/>
          <p:nvPr/>
        </p:nvSpPr>
        <p:spPr>
          <a:xfrm>
            <a:off x="6514227" y="2982189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2" name="Textfeld 151">
            <a:extLst>
              <a:ext uri="{FF2B5EF4-FFF2-40B4-BE49-F238E27FC236}">
                <a16:creationId xmlns:a16="http://schemas.microsoft.com/office/drawing/2014/main" id="{6D91BCE7-E854-4F07-AC96-AF96DCA5B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2321" y="3333261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53" name="Textfeld 152">
            <a:extLst>
              <a:ext uri="{FF2B5EF4-FFF2-40B4-BE49-F238E27FC236}">
                <a16:creationId xmlns:a16="http://schemas.microsoft.com/office/drawing/2014/main" id="{D07D95F4-DCCE-4E7E-B187-794CCE309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3897" y="3339989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4DCD7262-1B64-4660-BA9E-EDDC31C9C6A3}"/>
              </a:ext>
            </a:extLst>
          </p:cNvPr>
          <p:cNvSpPr/>
          <p:nvPr/>
        </p:nvSpPr>
        <p:spPr>
          <a:xfrm>
            <a:off x="6752230" y="3355478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5" name="Textfeld 154">
            <a:extLst>
              <a:ext uri="{FF2B5EF4-FFF2-40B4-BE49-F238E27FC236}">
                <a16:creationId xmlns:a16="http://schemas.microsoft.com/office/drawing/2014/main" id="{E613DA89-6226-42F3-972A-C700B5D6E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377" y="4152939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160" name="Textfeld 159">
            <a:extLst>
              <a:ext uri="{FF2B5EF4-FFF2-40B4-BE49-F238E27FC236}">
                <a16:creationId xmlns:a16="http://schemas.microsoft.com/office/drawing/2014/main" id="{45421340-48D6-4062-9675-759DE2E22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953" y="4159667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161" name="Rechteck 160">
            <a:extLst>
              <a:ext uri="{FF2B5EF4-FFF2-40B4-BE49-F238E27FC236}">
                <a16:creationId xmlns:a16="http://schemas.microsoft.com/office/drawing/2014/main" id="{852087FF-3C6E-438C-A2DE-86E68A609FA2}"/>
              </a:ext>
            </a:extLst>
          </p:cNvPr>
          <p:cNvSpPr/>
          <p:nvPr/>
        </p:nvSpPr>
        <p:spPr>
          <a:xfrm>
            <a:off x="5794286" y="4175156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Textfeld 58">
            <a:extLst>
              <a:ext uri="{FF2B5EF4-FFF2-40B4-BE49-F238E27FC236}">
                <a16:creationId xmlns:a16="http://schemas.microsoft.com/office/drawing/2014/main" id="{13FD0C9D-07B1-4E4E-84D7-75E5EE308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257" y="3761803"/>
            <a:ext cx="58554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 JA </a:t>
            </a:r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A72BBC65-2D58-4F06-AA06-EAFF3124E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5833" y="3768531"/>
            <a:ext cx="57740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400" b="1" dirty="0">
                <a:solidFill>
                  <a:srgbClr val="FF0000"/>
                </a:solidFill>
                <a:latin typeface="Trebuchet MS" pitchFamily="34" charset="0"/>
              </a:rPr>
              <a:t>NEIN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3A39F561-46D7-491F-8DA1-C777F7443734}"/>
              </a:ext>
            </a:extLst>
          </p:cNvPr>
          <p:cNvSpPr/>
          <p:nvPr/>
        </p:nvSpPr>
        <p:spPr>
          <a:xfrm>
            <a:off x="6804166" y="3784020"/>
            <a:ext cx="537261" cy="28556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D2932297-9799-472B-AFCB-C6977ECA7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002839"/>
            <a:ext cx="9053345" cy="5366295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6FB673E0-E7EB-0873-4B35-6B888F39D42A}"/>
              </a:ext>
            </a:extLst>
          </p:cNvPr>
          <p:cNvSpPr txBox="1"/>
          <p:nvPr/>
        </p:nvSpPr>
        <p:spPr>
          <a:xfrm>
            <a:off x="190500" y="6724134"/>
            <a:ext cx="439735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Europa.pptx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029712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6" grpId="0" animBg="1"/>
      <p:bldP spid="111" grpId="0" animBg="1"/>
      <p:bldP spid="114" grpId="0" animBg="1"/>
      <p:bldP spid="117" grpId="0" animBg="1"/>
      <p:bldP spid="123" grpId="0" animBg="1"/>
      <p:bldP spid="126" grpId="0" animBg="1"/>
      <p:bldP spid="142" grpId="0" animBg="1"/>
      <p:bldP spid="145" grpId="0" animBg="1"/>
      <p:bldP spid="148" grpId="0" animBg="1"/>
      <p:bldP spid="151" grpId="0" animBg="1"/>
      <p:bldP spid="154" grpId="0" animBg="1"/>
      <p:bldP spid="161" grpId="0" animBg="1"/>
      <p:bldP spid="6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743974" y="4077072"/>
            <a:ext cx="76274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  <a:cs typeface="Arial" pitchFamily="34" charset="0"/>
              </a:rPr>
              <a:t>Hurra, wieder ein Stück weiter!</a:t>
            </a:r>
          </a:p>
        </p:txBody>
      </p:sp>
      <p:sp>
        <p:nvSpPr>
          <p:cNvPr id="8" name="Textfeld 36">
            <a:extLst>
              <a:ext uri="{FF2B5EF4-FFF2-40B4-BE49-F238E27FC236}">
                <a16:creationId xmlns:a16="http://schemas.microsoft.com/office/drawing/2014/main" id="{E8125549-D3A5-4BDB-903C-C7B298664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91111"/>
            <a:ext cx="3024336" cy="769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</a:rPr>
              <a:t>Üben macht gescheit!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altLang="de-DE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CFDA9D5-7D57-7F08-DEA1-3E7A49D601F0}"/>
              </a:ext>
            </a:extLst>
          </p:cNvPr>
          <p:cNvSpPr txBox="1"/>
          <p:nvPr/>
        </p:nvSpPr>
        <p:spPr>
          <a:xfrm>
            <a:off x="190500" y="6724134"/>
            <a:ext cx="439735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C:\Users\Lesekoch\OneDrive\A - Übungsdateien\Klasse 5 aufwärts\Besondere Übungen\Ja oder Nein - Europa.pptx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315</Words>
  <Application>Microsoft Office PowerPoint</Application>
  <PresentationFormat>Bildschirmpräsentation (4:3)</PresentationFormat>
  <Paragraphs>67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129</cp:revision>
  <dcterms:created xsi:type="dcterms:W3CDTF">2012-08-26T07:44:46Z</dcterms:created>
  <dcterms:modified xsi:type="dcterms:W3CDTF">2022-11-03T10:11:49Z</dcterms:modified>
</cp:coreProperties>
</file>