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69" r:id="rId8"/>
    <p:sldMasterId id="2147486593" r:id="rId9"/>
  </p:sldMasterIdLst>
  <p:notesMasterIdLst>
    <p:notesMasterId r:id="rId13"/>
  </p:notesMasterIdLst>
  <p:sldIdLst>
    <p:sldId id="444" r:id="rId10"/>
    <p:sldId id="616" r:id="rId11"/>
    <p:sldId id="664" r:id="rId12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89" autoAdjust="0"/>
    <p:restoredTop sz="94692" autoAdjust="0"/>
  </p:normalViewPr>
  <p:slideViewPr>
    <p:cSldViewPr>
      <p:cViewPr varScale="1">
        <p:scale>
          <a:sx n="72" d="100"/>
          <a:sy n="72" d="100"/>
        </p:scale>
        <p:origin x="9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933AD828-AFB3-4A4F-A287-2142DF271AB3}"/>
    <pc:docChg chg="custSel modSld">
      <pc:chgData name="Siegbert Rudolph" userId="2af4d44886c067cc" providerId="LiveId" clId="{933AD828-AFB3-4A4F-A287-2142DF271AB3}" dt="2021-05-03T14:28:17.070" v="58" actId="1038"/>
      <pc:docMkLst>
        <pc:docMk/>
      </pc:docMkLst>
      <pc:sldChg chg="delSp modSp mod">
        <pc:chgData name="Siegbert Rudolph" userId="2af4d44886c067cc" providerId="LiveId" clId="{933AD828-AFB3-4A4F-A287-2142DF271AB3}" dt="2021-04-30T15:21:14.889" v="41" actId="1076"/>
        <pc:sldMkLst>
          <pc:docMk/>
          <pc:sldMk cId="0" sldId="444"/>
        </pc:sldMkLst>
        <pc:spChg chg="del mod">
          <ac:chgData name="Siegbert Rudolph" userId="2af4d44886c067cc" providerId="LiveId" clId="{933AD828-AFB3-4A4F-A287-2142DF271AB3}" dt="2021-04-30T15:21:14.885" v="36" actId="478"/>
          <ac:spMkLst>
            <pc:docMk/>
            <pc:sldMk cId="0" sldId="444"/>
            <ac:spMk id="2" creationId="{43248FF2-21BE-4D74-B250-A6699A2103F8}"/>
          </ac:spMkLst>
        </pc:spChg>
        <pc:spChg chg="del">
          <ac:chgData name="Siegbert Rudolph" userId="2af4d44886c067cc" providerId="LiveId" clId="{933AD828-AFB3-4A4F-A287-2142DF271AB3}" dt="2020-10-17T09:55:18.262" v="0" actId="478"/>
          <ac:spMkLst>
            <pc:docMk/>
            <pc:sldMk cId="0" sldId="444"/>
            <ac:spMk id="2" creationId="{934247BD-C9A7-471D-AA76-262316DAAFED}"/>
          </ac:spMkLst>
        </pc:spChg>
        <pc:spChg chg="mod">
          <ac:chgData name="Siegbert Rudolph" userId="2af4d44886c067cc" providerId="LiveId" clId="{933AD828-AFB3-4A4F-A287-2142DF271AB3}" dt="2021-04-30T15:21:14.889" v="41" actId="1076"/>
          <ac:spMkLst>
            <pc:docMk/>
            <pc:sldMk cId="0" sldId="444"/>
            <ac:spMk id="3" creationId="{46946DCD-71E5-411E-A744-DAB7FA4E9ABC}"/>
          </ac:spMkLst>
        </pc:spChg>
        <pc:spChg chg="del mod">
          <ac:chgData name="Siegbert Rudolph" userId="2af4d44886c067cc" providerId="LiveId" clId="{933AD828-AFB3-4A4F-A287-2142DF271AB3}" dt="2020-10-17T10:51:50.114" v="18" actId="478"/>
          <ac:spMkLst>
            <pc:docMk/>
            <pc:sldMk cId="0" sldId="444"/>
            <ac:spMk id="3" creationId="{8D1B2D94-E4CB-49CF-9161-0CA84B659EF4}"/>
          </ac:spMkLst>
        </pc:spChg>
      </pc:sldChg>
      <pc:sldChg chg="addSp delSp modSp mod modAnim">
        <pc:chgData name="Siegbert Rudolph" userId="2af4d44886c067cc" providerId="LiveId" clId="{933AD828-AFB3-4A4F-A287-2142DF271AB3}" dt="2021-05-03T14:28:17.070" v="58" actId="1038"/>
        <pc:sldMkLst>
          <pc:docMk/>
          <pc:sldMk cId="3691446236" sldId="616"/>
        </pc:sldMkLst>
        <pc:spChg chg="del mod">
          <ac:chgData name="Siegbert Rudolph" userId="2af4d44886c067cc" providerId="LiveId" clId="{933AD828-AFB3-4A4F-A287-2142DF271AB3}" dt="2021-04-30T15:21:14.890" v="42" actId="478"/>
          <ac:spMkLst>
            <pc:docMk/>
            <pc:sldMk cId="3691446236" sldId="616"/>
            <ac:spMk id="2" creationId="{2A8B731A-6EB0-4950-8651-EA8C829A9F70}"/>
          </ac:spMkLst>
        </pc:spChg>
        <pc:spChg chg="del">
          <ac:chgData name="Siegbert Rudolph" userId="2af4d44886c067cc" providerId="LiveId" clId="{933AD828-AFB3-4A4F-A287-2142DF271AB3}" dt="2020-10-17T09:55:18.262" v="6" actId="478"/>
          <ac:spMkLst>
            <pc:docMk/>
            <pc:sldMk cId="3691446236" sldId="616"/>
            <ac:spMk id="2" creationId="{400AA1BF-21B0-450A-BA7B-8E3FAA32C9B6}"/>
          </ac:spMkLst>
        </pc:spChg>
        <pc:spChg chg="del mod">
          <ac:chgData name="Siegbert Rudolph" userId="2af4d44886c067cc" providerId="LiveId" clId="{933AD828-AFB3-4A4F-A287-2142DF271AB3}" dt="2020-10-17T10:51:50.129" v="24" actId="478"/>
          <ac:spMkLst>
            <pc:docMk/>
            <pc:sldMk cId="3691446236" sldId="616"/>
            <ac:spMk id="3" creationId="{2BDB5CDB-32A5-4FC1-B1E3-CC609D64F1FF}"/>
          </ac:spMkLst>
        </pc:spChg>
        <pc:spChg chg="mod">
          <ac:chgData name="Siegbert Rudolph" userId="2af4d44886c067cc" providerId="LiveId" clId="{933AD828-AFB3-4A4F-A287-2142DF271AB3}" dt="2021-04-30T15:21:14.893" v="47" actId="1076"/>
          <ac:spMkLst>
            <pc:docMk/>
            <pc:sldMk cId="3691446236" sldId="616"/>
            <ac:spMk id="3" creationId="{5700F27F-4BC1-4EA7-A6E1-CFF017CD08FB}"/>
          </ac:spMkLst>
        </pc:spChg>
        <pc:spChg chg="add mod">
          <ac:chgData name="Siegbert Rudolph" userId="2af4d44886c067cc" providerId="LiveId" clId="{933AD828-AFB3-4A4F-A287-2142DF271AB3}" dt="2021-05-03T14:28:17.070" v="58" actId="1038"/>
          <ac:spMkLst>
            <pc:docMk/>
            <pc:sldMk cId="3691446236" sldId="616"/>
            <ac:spMk id="62" creationId="{40588F65-6725-49CA-95AA-D79839D5BA5C}"/>
          </ac:spMkLst>
        </pc:spChg>
        <pc:spChg chg="add mod">
          <ac:chgData name="Siegbert Rudolph" userId="2af4d44886c067cc" providerId="LiveId" clId="{933AD828-AFB3-4A4F-A287-2142DF271AB3}" dt="2021-05-03T14:28:17.070" v="58" actId="1038"/>
          <ac:spMkLst>
            <pc:docMk/>
            <pc:sldMk cId="3691446236" sldId="616"/>
            <ac:spMk id="63" creationId="{4B1814D7-5014-4DB3-8DB4-C46C118F0509}"/>
          </ac:spMkLst>
        </pc:spChg>
        <pc:spChg chg="add mod">
          <ac:chgData name="Siegbert Rudolph" userId="2af4d44886c067cc" providerId="LiveId" clId="{933AD828-AFB3-4A4F-A287-2142DF271AB3}" dt="2021-05-03T14:28:17.070" v="58" actId="1038"/>
          <ac:spMkLst>
            <pc:docMk/>
            <pc:sldMk cId="3691446236" sldId="616"/>
            <ac:spMk id="64" creationId="{7C5BEDB0-4213-48C5-B941-0291D8CCF53D}"/>
          </ac:spMkLst>
        </pc:spChg>
      </pc:sldChg>
      <pc:sldChg chg="delSp modSp mod">
        <pc:chgData name="Siegbert Rudolph" userId="2af4d44886c067cc" providerId="LiveId" clId="{933AD828-AFB3-4A4F-A287-2142DF271AB3}" dt="2021-04-30T15:21:14.897" v="53" actId="1076"/>
        <pc:sldMkLst>
          <pc:docMk/>
          <pc:sldMk cId="3207006577" sldId="664"/>
        </pc:sldMkLst>
        <pc:spChg chg="del mod">
          <ac:chgData name="Siegbert Rudolph" userId="2af4d44886c067cc" providerId="LiveId" clId="{933AD828-AFB3-4A4F-A287-2142DF271AB3}" dt="2021-04-30T15:21:14.893" v="48" actId="478"/>
          <ac:spMkLst>
            <pc:docMk/>
            <pc:sldMk cId="3207006577" sldId="664"/>
            <ac:spMk id="3" creationId="{7F3B6E53-F059-44A5-92A6-4087DA90949F}"/>
          </ac:spMkLst>
        </pc:spChg>
        <pc:spChg chg="del">
          <ac:chgData name="Siegbert Rudolph" userId="2af4d44886c067cc" providerId="LiveId" clId="{933AD828-AFB3-4A4F-A287-2142DF271AB3}" dt="2020-10-17T09:55:18.262" v="12" actId="478"/>
          <ac:spMkLst>
            <pc:docMk/>
            <pc:sldMk cId="3207006577" sldId="664"/>
            <ac:spMk id="3" creationId="{E2C4B68A-E0DE-4E49-8014-39915EB59FD3}"/>
          </ac:spMkLst>
        </pc:spChg>
        <pc:spChg chg="mod">
          <ac:chgData name="Siegbert Rudolph" userId="2af4d44886c067cc" providerId="LiveId" clId="{933AD828-AFB3-4A4F-A287-2142DF271AB3}" dt="2021-04-30T15:21:14.897" v="53" actId="1076"/>
          <ac:spMkLst>
            <pc:docMk/>
            <pc:sldMk cId="3207006577" sldId="664"/>
            <ac:spMk id="7" creationId="{5ADAB446-F0F2-47C6-B487-F97448EDCB8A}"/>
          </ac:spMkLst>
        </pc:spChg>
        <pc:spChg chg="del mod">
          <ac:chgData name="Siegbert Rudolph" userId="2af4d44886c067cc" providerId="LiveId" clId="{933AD828-AFB3-4A4F-A287-2142DF271AB3}" dt="2020-10-17T10:51:50.129" v="30" actId="478"/>
          <ac:spMkLst>
            <pc:docMk/>
            <pc:sldMk cId="3207006577" sldId="664"/>
            <ac:spMk id="7" creationId="{D006EC4E-3781-4002-833E-3508006261C6}"/>
          </ac:spMkLst>
        </pc:spChg>
      </pc:sldChg>
    </pc:docChg>
  </pc:docChgLst>
  <pc:docChgLst>
    <pc:chgData name="Siegbert Rudolph" userId="2af4d44886c067cc" providerId="LiveId" clId="{2633C231-7964-433F-B488-D780DC5A91E0}"/>
    <pc:docChg chg="custSel modSld">
      <pc:chgData name="Siegbert Rudolph" userId="2af4d44886c067cc" providerId="LiveId" clId="{2633C231-7964-433F-B488-D780DC5A91E0}" dt="2020-08-04T09:09:58.730" v="34" actId="21"/>
      <pc:docMkLst>
        <pc:docMk/>
      </pc:docMkLst>
      <pc:sldChg chg="addSp delSp modSp mod delAnim modAnim">
        <pc:chgData name="Siegbert Rudolph" userId="2af4d44886c067cc" providerId="LiveId" clId="{2633C231-7964-433F-B488-D780DC5A91E0}" dt="2020-08-04T09:09:58.730" v="34" actId="21"/>
        <pc:sldMkLst>
          <pc:docMk/>
          <pc:sldMk cId="3691446236" sldId="616"/>
        </pc:sldMkLst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53" creationId="{00000000-0000-0000-0000-000000000000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65" creationId="{CA80FF27-D7C8-4CC8-B7A8-7086D3C2FC7D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66" creationId="{B17215B3-2457-4915-8B12-0D5A90656DC6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67" creationId="{00000000-0000-0000-0000-000000000000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68" creationId="{A6373188-3E1A-4E80-94E6-A7473CC7A9AB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69" creationId="{00000000-0000-0000-0000-000000000000}"/>
          </ac:spMkLst>
        </pc:spChg>
        <pc:spChg chg="mod">
          <ac:chgData name="Siegbert Rudolph" userId="2af4d44886c067cc" providerId="LiveId" clId="{2633C231-7964-433F-B488-D780DC5A91E0}" dt="2020-08-04T07:09:25.111" v="0" actId="14100"/>
          <ac:spMkLst>
            <pc:docMk/>
            <pc:sldMk cId="3691446236" sldId="616"/>
            <ac:spMk id="70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73" creationId="{00000000-0000-0000-0000-000000000000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77" creationId="{166C30C3-0330-4483-89B5-2CC2F885DDCA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78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79" creationId="{00000000-0000-0000-0000-000000000000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80" creationId="{3B905007-8052-4F60-8C28-C4232681AB11}"/>
          </ac:spMkLst>
        </pc:spChg>
        <pc:spChg chg="add del mod">
          <ac:chgData name="Siegbert Rudolph" userId="2af4d44886c067cc" providerId="LiveId" clId="{2633C231-7964-433F-B488-D780DC5A91E0}" dt="2020-08-04T09:09:58.730" v="34" actId="21"/>
          <ac:spMkLst>
            <pc:docMk/>
            <pc:sldMk cId="3691446236" sldId="616"/>
            <ac:spMk id="83" creationId="{EE6643FB-C596-44CF-9839-688A7D5567C7}"/>
          </ac:spMkLst>
        </pc:spChg>
        <pc:spChg chg="add mod">
          <ac:chgData name="Siegbert Rudolph" userId="2af4d44886c067cc" providerId="LiveId" clId="{2633C231-7964-433F-B488-D780DC5A91E0}" dt="2020-08-04T09:07:32.036" v="6" actId="1076"/>
          <ac:spMkLst>
            <pc:docMk/>
            <pc:sldMk cId="3691446236" sldId="616"/>
            <ac:spMk id="94" creationId="{F36E8CDF-DA6C-429D-9D3C-9EBA7DECCFFF}"/>
          </ac:spMkLst>
        </pc:spChg>
        <pc:spChg chg="add mod">
          <ac:chgData name="Siegbert Rudolph" userId="2af4d44886c067cc" providerId="LiveId" clId="{2633C231-7964-433F-B488-D780DC5A91E0}" dt="2020-08-04T09:07:32.036" v="6" actId="1076"/>
          <ac:spMkLst>
            <pc:docMk/>
            <pc:sldMk cId="3691446236" sldId="616"/>
            <ac:spMk id="95" creationId="{BCB51DDF-A3F7-48F8-93A3-D313CDAC7F90}"/>
          </ac:spMkLst>
        </pc:spChg>
        <pc:spChg chg="add mod">
          <ac:chgData name="Siegbert Rudolph" userId="2af4d44886c067cc" providerId="LiveId" clId="{2633C231-7964-433F-B488-D780DC5A91E0}" dt="2020-08-04T09:07:32.036" v="6" actId="1076"/>
          <ac:spMkLst>
            <pc:docMk/>
            <pc:sldMk cId="3691446236" sldId="616"/>
            <ac:spMk id="96" creationId="{987C8DCE-7342-4602-95A8-927B50103BE1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97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7:50.074" v="8" actId="1076"/>
          <ac:spMkLst>
            <pc:docMk/>
            <pc:sldMk cId="3691446236" sldId="616"/>
            <ac:spMk id="98" creationId="{1A47EACB-A039-4080-88BC-EE45633E928E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99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0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1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7:50.074" v="8" actId="1076"/>
          <ac:spMkLst>
            <pc:docMk/>
            <pc:sldMk cId="3691446236" sldId="616"/>
            <ac:spMk id="102" creationId="{A88BCB7B-5DBE-4476-82AA-91B1F32E8EBE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3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4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5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6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7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7:50.074" v="8" actId="1076"/>
          <ac:spMkLst>
            <pc:docMk/>
            <pc:sldMk cId="3691446236" sldId="616"/>
            <ac:spMk id="108" creationId="{CDCD0C9A-2FA9-45C9-837A-F1A636B80C8C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09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05.013" v="12" actId="1076"/>
          <ac:spMkLst>
            <pc:docMk/>
            <pc:sldMk cId="3691446236" sldId="616"/>
            <ac:spMk id="110" creationId="{580EF9E1-2A8E-4CAC-9A36-D7BF8CD6716D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1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2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3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4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5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05.013" v="12" actId="1076"/>
          <ac:spMkLst>
            <pc:docMk/>
            <pc:sldMk cId="3691446236" sldId="616"/>
            <ac:spMk id="116" creationId="{B7AE70CB-AB13-4E49-88BF-5B9986D7D44A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7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8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19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05.013" v="12" actId="1076"/>
          <ac:spMkLst>
            <pc:docMk/>
            <pc:sldMk cId="3691446236" sldId="616"/>
            <ac:spMk id="120" creationId="{5FF6548F-A63D-4FEB-9E00-CB52C0300BED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1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15.322" v="14" actId="1076"/>
          <ac:spMkLst>
            <pc:docMk/>
            <pc:sldMk cId="3691446236" sldId="616"/>
            <ac:spMk id="122" creationId="{A43D32A6-C5A5-428E-9CB9-FE2D738AA439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3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4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5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15.322" v="14" actId="1076"/>
          <ac:spMkLst>
            <pc:docMk/>
            <pc:sldMk cId="3691446236" sldId="616"/>
            <ac:spMk id="126" creationId="{E1E622D6-CBB8-4379-A05C-85C8D84D86A9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7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8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29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0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1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15.322" v="14" actId="1076"/>
          <ac:spMkLst>
            <pc:docMk/>
            <pc:sldMk cId="3691446236" sldId="616"/>
            <ac:spMk id="132" creationId="{EB007003-BC4A-4711-A401-A57C31F81151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3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27.276" v="16" actId="1076"/>
          <ac:spMkLst>
            <pc:docMk/>
            <pc:sldMk cId="3691446236" sldId="616"/>
            <ac:spMk id="134" creationId="{AA925E84-0A98-432B-90FA-27C5EC4966BF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5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6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7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27.276" v="16" actId="1076"/>
          <ac:spMkLst>
            <pc:docMk/>
            <pc:sldMk cId="3691446236" sldId="616"/>
            <ac:spMk id="138" creationId="{8C907EA7-8DA6-4993-A99E-489E0331654F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39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40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41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27.276" v="16" actId="1076"/>
          <ac:spMkLst>
            <pc:docMk/>
            <pc:sldMk cId="3691446236" sldId="616"/>
            <ac:spMk id="142" creationId="{A5847DEA-2BE7-4A40-8C2C-6B123A1DB7B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43" creationId="{00000000-0000-0000-0000-000000000000}"/>
          </ac:spMkLst>
        </pc:spChg>
        <pc:spChg chg="del mod">
          <ac:chgData name="Siegbert Rudolph" userId="2af4d44886c067cc" providerId="LiveId" clId="{2633C231-7964-433F-B488-D780DC5A91E0}" dt="2020-08-04T09:07:16.216" v="4" actId="478"/>
          <ac:spMkLst>
            <pc:docMk/>
            <pc:sldMk cId="3691446236" sldId="616"/>
            <ac:spMk id="144" creationId="{00000000-0000-0000-0000-000000000000}"/>
          </ac:spMkLst>
        </pc:spChg>
        <pc:spChg chg="add mod">
          <ac:chgData name="Siegbert Rudolph" userId="2af4d44886c067cc" providerId="LiveId" clId="{2633C231-7964-433F-B488-D780DC5A91E0}" dt="2020-08-04T09:08:54.176" v="19" actId="1076"/>
          <ac:spMkLst>
            <pc:docMk/>
            <pc:sldMk cId="3691446236" sldId="616"/>
            <ac:spMk id="145" creationId="{05223ACA-D3DA-457B-A0A4-CD58DE6867E1}"/>
          </ac:spMkLst>
        </pc:spChg>
        <pc:spChg chg="add mod">
          <ac:chgData name="Siegbert Rudolph" userId="2af4d44886c067cc" providerId="LiveId" clId="{2633C231-7964-433F-B488-D780DC5A91E0}" dt="2020-08-04T09:08:54.176" v="19" actId="1076"/>
          <ac:spMkLst>
            <pc:docMk/>
            <pc:sldMk cId="3691446236" sldId="616"/>
            <ac:spMk id="146" creationId="{18823331-D0AB-4FAE-9330-CC3D0886C8B3}"/>
          </ac:spMkLst>
        </pc:spChg>
        <pc:spChg chg="add mod">
          <ac:chgData name="Siegbert Rudolph" userId="2af4d44886c067cc" providerId="LiveId" clId="{2633C231-7964-433F-B488-D780DC5A91E0}" dt="2020-08-04T09:08:54.176" v="19" actId="1076"/>
          <ac:spMkLst>
            <pc:docMk/>
            <pc:sldMk cId="3691446236" sldId="616"/>
            <ac:spMk id="147" creationId="{73B2AA5B-5D91-47FA-BD20-91D110A10EDD}"/>
          </ac:spMkLst>
        </pc:spChg>
        <pc:spChg chg="add mod">
          <ac:chgData name="Siegbert Rudolph" userId="2af4d44886c067cc" providerId="LiveId" clId="{2633C231-7964-433F-B488-D780DC5A91E0}" dt="2020-08-04T09:09:02.392" v="21" actId="1076"/>
          <ac:spMkLst>
            <pc:docMk/>
            <pc:sldMk cId="3691446236" sldId="616"/>
            <ac:spMk id="148" creationId="{B2D00F6C-67E5-4EE2-9C1E-827E09F446A1}"/>
          </ac:spMkLst>
        </pc:spChg>
        <pc:spChg chg="add mod">
          <ac:chgData name="Siegbert Rudolph" userId="2af4d44886c067cc" providerId="LiveId" clId="{2633C231-7964-433F-B488-D780DC5A91E0}" dt="2020-08-04T09:09:02.392" v="21" actId="1076"/>
          <ac:spMkLst>
            <pc:docMk/>
            <pc:sldMk cId="3691446236" sldId="616"/>
            <ac:spMk id="149" creationId="{0D691E68-701D-4C49-ACB2-9DB692751788}"/>
          </ac:spMkLst>
        </pc:spChg>
        <pc:spChg chg="add mod">
          <ac:chgData name="Siegbert Rudolph" userId="2af4d44886c067cc" providerId="LiveId" clId="{2633C231-7964-433F-B488-D780DC5A91E0}" dt="2020-08-04T09:09:02.392" v="21" actId="1076"/>
          <ac:spMkLst>
            <pc:docMk/>
            <pc:sldMk cId="3691446236" sldId="616"/>
            <ac:spMk id="150" creationId="{D0967764-F145-460A-B1B2-A6068A593442}"/>
          </ac:spMkLst>
        </pc:spChg>
        <pc:spChg chg="add mod">
          <ac:chgData name="Siegbert Rudolph" userId="2af4d44886c067cc" providerId="LiveId" clId="{2633C231-7964-433F-B488-D780DC5A91E0}" dt="2020-08-04T09:09:10.043" v="23" actId="1076"/>
          <ac:spMkLst>
            <pc:docMk/>
            <pc:sldMk cId="3691446236" sldId="616"/>
            <ac:spMk id="151" creationId="{28597290-7A12-4040-8E04-68012D2C3450}"/>
          </ac:spMkLst>
        </pc:spChg>
        <pc:spChg chg="add mod">
          <ac:chgData name="Siegbert Rudolph" userId="2af4d44886c067cc" providerId="LiveId" clId="{2633C231-7964-433F-B488-D780DC5A91E0}" dt="2020-08-04T09:09:10.043" v="23" actId="1076"/>
          <ac:spMkLst>
            <pc:docMk/>
            <pc:sldMk cId="3691446236" sldId="616"/>
            <ac:spMk id="152" creationId="{1F8115B8-86D0-42DD-97ED-552F529BCF72}"/>
          </ac:spMkLst>
        </pc:spChg>
        <pc:spChg chg="add mod">
          <ac:chgData name="Siegbert Rudolph" userId="2af4d44886c067cc" providerId="LiveId" clId="{2633C231-7964-433F-B488-D780DC5A91E0}" dt="2020-08-04T09:09:10.043" v="23" actId="1076"/>
          <ac:spMkLst>
            <pc:docMk/>
            <pc:sldMk cId="3691446236" sldId="616"/>
            <ac:spMk id="153" creationId="{81343498-8303-4F20-870E-5F7CC480B664}"/>
          </ac:spMkLst>
        </pc:spChg>
        <pc:spChg chg="add mod">
          <ac:chgData name="Siegbert Rudolph" userId="2af4d44886c067cc" providerId="LiveId" clId="{2633C231-7964-433F-B488-D780DC5A91E0}" dt="2020-08-04T09:09:18.257" v="25" actId="1076"/>
          <ac:spMkLst>
            <pc:docMk/>
            <pc:sldMk cId="3691446236" sldId="616"/>
            <ac:spMk id="154" creationId="{EA851D06-AAE6-4DEC-8F0E-065842B969ED}"/>
          </ac:spMkLst>
        </pc:spChg>
        <pc:spChg chg="add mod">
          <ac:chgData name="Siegbert Rudolph" userId="2af4d44886c067cc" providerId="LiveId" clId="{2633C231-7964-433F-B488-D780DC5A91E0}" dt="2020-08-04T09:09:18.257" v="25" actId="1076"/>
          <ac:spMkLst>
            <pc:docMk/>
            <pc:sldMk cId="3691446236" sldId="616"/>
            <ac:spMk id="155" creationId="{F63FCC56-460F-41E2-A42E-5BC3D4519F74}"/>
          </ac:spMkLst>
        </pc:spChg>
        <pc:spChg chg="add mod">
          <ac:chgData name="Siegbert Rudolph" userId="2af4d44886c067cc" providerId="LiveId" clId="{2633C231-7964-433F-B488-D780DC5A91E0}" dt="2020-08-04T09:09:18.257" v="25" actId="1076"/>
          <ac:spMkLst>
            <pc:docMk/>
            <pc:sldMk cId="3691446236" sldId="616"/>
            <ac:spMk id="156" creationId="{E364AA14-FC06-4B1D-975C-EC2CB3320B73}"/>
          </ac:spMkLst>
        </pc:spChg>
        <pc:spChg chg="add mod">
          <ac:chgData name="Siegbert Rudolph" userId="2af4d44886c067cc" providerId="LiveId" clId="{2633C231-7964-433F-B488-D780DC5A91E0}" dt="2020-08-04T09:09:27.198" v="27" actId="1076"/>
          <ac:spMkLst>
            <pc:docMk/>
            <pc:sldMk cId="3691446236" sldId="616"/>
            <ac:spMk id="157" creationId="{2A2214D9-704E-4B37-8A58-70572FCC0A50}"/>
          </ac:spMkLst>
        </pc:spChg>
        <pc:spChg chg="add mod">
          <ac:chgData name="Siegbert Rudolph" userId="2af4d44886c067cc" providerId="LiveId" clId="{2633C231-7964-433F-B488-D780DC5A91E0}" dt="2020-08-04T09:09:27.198" v="27" actId="1076"/>
          <ac:spMkLst>
            <pc:docMk/>
            <pc:sldMk cId="3691446236" sldId="616"/>
            <ac:spMk id="158" creationId="{84B02B6A-0709-48B2-973E-AAFAAEE8EE4E}"/>
          </ac:spMkLst>
        </pc:spChg>
        <pc:spChg chg="add mod">
          <ac:chgData name="Siegbert Rudolph" userId="2af4d44886c067cc" providerId="LiveId" clId="{2633C231-7964-433F-B488-D780DC5A91E0}" dt="2020-08-04T09:09:27.198" v="27" actId="1076"/>
          <ac:spMkLst>
            <pc:docMk/>
            <pc:sldMk cId="3691446236" sldId="616"/>
            <ac:spMk id="159" creationId="{5D441F92-08E2-46AD-9089-A7A9F8CD2F14}"/>
          </ac:spMkLst>
        </pc:spChg>
        <pc:spChg chg="add mod">
          <ac:chgData name="Siegbert Rudolph" userId="2af4d44886c067cc" providerId="LiveId" clId="{2633C231-7964-433F-B488-D780DC5A91E0}" dt="2020-08-04T09:09:34.989" v="29" actId="1076"/>
          <ac:spMkLst>
            <pc:docMk/>
            <pc:sldMk cId="3691446236" sldId="616"/>
            <ac:spMk id="160" creationId="{A70B0274-95A7-47A8-8BC7-89A7DE275461}"/>
          </ac:spMkLst>
        </pc:spChg>
        <pc:spChg chg="add mod">
          <ac:chgData name="Siegbert Rudolph" userId="2af4d44886c067cc" providerId="LiveId" clId="{2633C231-7964-433F-B488-D780DC5A91E0}" dt="2020-08-04T09:09:34.989" v="29" actId="1076"/>
          <ac:spMkLst>
            <pc:docMk/>
            <pc:sldMk cId="3691446236" sldId="616"/>
            <ac:spMk id="161" creationId="{669395EC-7478-49A2-A32B-F98E8AC66DE6}"/>
          </ac:spMkLst>
        </pc:spChg>
        <pc:spChg chg="add mod">
          <ac:chgData name="Siegbert Rudolph" userId="2af4d44886c067cc" providerId="LiveId" clId="{2633C231-7964-433F-B488-D780DC5A91E0}" dt="2020-08-04T09:09:34.989" v="29" actId="1076"/>
          <ac:spMkLst>
            <pc:docMk/>
            <pc:sldMk cId="3691446236" sldId="616"/>
            <ac:spMk id="162" creationId="{2AF66A45-8AB5-484B-847D-61A73C5CD530}"/>
          </ac:spMkLst>
        </pc:spChg>
        <pc:spChg chg="add mod">
          <ac:chgData name="Siegbert Rudolph" userId="2af4d44886c067cc" providerId="LiveId" clId="{2633C231-7964-433F-B488-D780DC5A91E0}" dt="2020-08-04T09:09:42.471" v="31" actId="1076"/>
          <ac:spMkLst>
            <pc:docMk/>
            <pc:sldMk cId="3691446236" sldId="616"/>
            <ac:spMk id="163" creationId="{CBC86E94-4FA2-4DF5-98B5-214C944C98B5}"/>
          </ac:spMkLst>
        </pc:spChg>
        <pc:spChg chg="add mod">
          <ac:chgData name="Siegbert Rudolph" userId="2af4d44886c067cc" providerId="LiveId" clId="{2633C231-7964-433F-B488-D780DC5A91E0}" dt="2020-08-04T09:09:42.471" v="31" actId="1076"/>
          <ac:spMkLst>
            <pc:docMk/>
            <pc:sldMk cId="3691446236" sldId="616"/>
            <ac:spMk id="164" creationId="{02C11A6F-8AFA-4977-A3D7-C4944DC57107}"/>
          </ac:spMkLst>
        </pc:spChg>
        <pc:spChg chg="add mod">
          <ac:chgData name="Siegbert Rudolph" userId="2af4d44886c067cc" providerId="LiveId" clId="{2633C231-7964-433F-B488-D780DC5A91E0}" dt="2020-08-04T09:09:42.471" v="31" actId="1076"/>
          <ac:spMkLst>
            <pc:docMk/>
            <pc:sldMk cId="3691446236" sldId="616"/>
            <ac:spMk id="165" creationId="{C3BF9561-4C3D-4A47-BB88-F36C9D12E8C7}"/>
          </ac:spMkLst>
        </pc:spChg>
        <pc:spChg chg="add mod">
          <ac:chgData name="Siegbert Rudolph" userId="2af4d44886c067cc" providerId="LiveId" clId="{2633C231-7964-433F-B488-D780DC5A91E0}" dt="2020-08-04T09:09:52.717" v="33" actId="1076"/>
          <ac:spMkLst>
            <pc:docMk/>
            <pc:sldMk cId="3691446236" sldId="616"/>
            <ac:spMk id="166" creationId="{C6820683-EBE7-440E-ADE6-DBA0C406E174}"/>
          </ac:spMkLst>
        </pc:spChg>
        <pc:spChg chg="add mod">
          <ac:chgData name="Siegbert Rudolph" userId="2af4d44886c067cc" providerId="LiveId" clId="{2633C231-7964-433F-B488-D780DC5A91E0}" dt="2020-08-04T09:09:52.717" v="33" actId="1076"/>
          <ac:spMkLst>
            <pc:docMk/>
            <pc:sldMk cId="3691446236" sldId="616"/>
            <ac:spMk id="167" creationId="{78C52ECD-BA85-459C-B4CB-EF2314E140A4}"/>
          </ac:spMkLst>
        </pc:spChg>
        <pc:spChg chg="add mod">
          <ac:chgData name="Siegbert Rudolph" userId="2af4d44886c067cc" providerId="LiveId" clId="{2633C231-7964-433F-B488-D780DC5A91E0}" dt="2020-08-04T09:09:52.717" v="33" actId="1076"/>
          <ac:spMkLst>
            <pc:docMk/>
            <pc:sldMk cId="3691446236" sldId="616"/>
            <ac:spMk id="168" creationId="{A5171B4A-CCEC-4E5F-84E5-CE88D819BC48}"/>
          </ac:spMkLst>
        </pc:spChg>
        <pc:picChg chg="add del">
          <ac:chgData name="Siegbert Rudolph" userId="2af4d44886c067cc" providerId="LiveId" clId="{2633C231-7964-433F-B488-D780DC5A91E0}" dt="2020-08-04T09:07:57.810" v="10" actId="478"/>
          <ac:picMkLst>
            <pc:docMk/>
            <pc:sldMk cId="3691446236" sldId="616"/>
            <ac:picMk id="3" creationId="{73D90965-4C30-4D1E-9FC2-BC839459E28D}"/>
          </ac:picMkLst>
        </pc:picChg>
      </pc:sldChg>
    </pc:docChg>
  </pc:docChgLst>
  <pc:docChgLst>
    <pc:chgData name="Siegbert Rudolph" userId="2af4d44886c067cc" providerId="LiveId" clId="{98EA8A2B-6630-4BB5-A93F-1E2B874E20FF}"/>
    <pc:docChg chg="custSel addSld delSld modSld">
      <pc:chgData name="Siegbert Rudolph" userId="2af4d44886c067cc" providerId="LiveId" clId="{98EA8A2B-6630-4BB5-A93F-1E2B874E20FF}" dt="2021-06-22T16:15:04.940" v="55" actId="1076"/>
      <pc:docMkLst>
        <pc:docMk/>
      </pc:docMkLst>
      <pc:sldChg chg="delSp modSp mod">
        <pc:chgData name="Siegbert Rudolph" userId="2af4d44886c067cc" providerId="LiveId" clId="{98EA8A2B-6630-4BB5-A93F-1E2B874E20FF}" dt="2021-06-22T16:15:04.940" v="43" actId="1076"/>
        <pc:sldMkLst>
          <pc:docMk/>
          <pc:sldMk cId="0" sldId="444"/>
        </pc:sldMkLst>
        <pc:spChg chg="mod">
          <ac:chgData name="Siegbert Rudolph" userId="2af4d44886c067cc" providerId="LiveId" clId="{98EA8A2B-6630-4BB5-A93F-1E2B874E20FF}" dt="2021-06-22T16:15:04.940" v="43" actId="1076"/>
          <ac:spMkLst>
            <pc:docMk/>
            <pc:sldMk cId="0" sldId="444"/>
            <ac:spMk id="2" creationId="{3DEA3C7F-FA96-4F63-BFF3-C70F4FDFE632}"/>
          </ac:spMkLst>
        </pc:spChg>
        <pc:spChg chg="del">
          <ac:chgData name="Siegbert Rudolph" userId="2af4d44886c067cc" providerId="LiveId" clId="{98EA8A2B-6630-4BB5-A93F-1E2B874E20FF}" dt="2021-06-22T16:15:04.924" v="38" actId="478"/>
          <ac:spMkLst>
            <pc:docMk/>
            <pc:sldMk cId="0" sldId="444"/>
            <ac:spMk id="3" creationId="{46946DCD-71E5-411E-A744-DAB7FA4E9ABC}"/>
          </ac:spMkLst>
        </pc:spChg>
        <pc:spChg chg="mod">
          <ac:chgData name="Siegbert Rudolph" userId="2af4d44886c067cc" providerId="LiveId" clId="{98EA8A2B-6630-4BB5-A93F-1E2B874E20FF}" dt="2021-06-22T15:04:53.905" v="0" actId="20577"/>
          <ac:spMkLst>
            <pc:docMk/>
            <pc:sldMk cId="0" sldId="444"/>
            <ac:spMk id="18" creationId="{00000000-0000-0000-0000-000000000000}"/>
          </ac:spMkLst>
        </pc:spChg>
        <pc:spChg chg="mod">
          <ac:chgData name="Siegbert Rudolph" userId="2af4d44886c067cc" providerId="LiveId" clId="{98EA8A2B-6630-4BB5-A93F-1E2B874E20FF}" dt="2021-06-22T15:05:01.856" v="10" actId="403"/>
          <ac:spMkLst>
            <pc:docMk/>
            <pc:sldMk cId="0" sldId="444"/>
            <ac:spMk id="19" creationId="{00000000-0000-0000-0000-000000000000}"/>
          </ac:spMkLst>
        </pc:spChg>
        <pc:spChg chg="mod">
          <ac:chgData name="Siegbert Rudolph" userId="2af4d44886c067cc" providerId="LiveId" clId="{98EA8A2B-6630-4BB5-A93F-1E2B874E20FF}" dt="2021-06-22T15:04:58.294" v="6" actId="1035"/>
          <ac:spMkLst>
            <pc:docMk/>
            <pc:sldMk cId="0" sldId="444"/>
            <ac:spMk id="21" creationId="{00000000-0000-0000-0000-000000000000}"/>
          </ac:spMkLst>
        </pc:spChg>
      </pc:sldChg>
      <pc:sldChg chg="addSp delSp modSp mod modAnim">
        <pc:chgData name="Siegbert Rudolph" userId="2af4d44886c067cc" providerId="LiveId" clId="{98EA8A2B-6630-4BB5-A93F-1E2B874E20FF}" dt="2021-06-22T16:15:04.940" v="49" actId="1076"/>
        <pc:sldMkLst>
          <pc:docMk/>
          <pc:sldMk cId="3691446236" sldId="616"/>
        </pc:sldMkLst>
        <pc:spChg chg="del">
          <ac:chgData name="Siegbert Rudolph" userId="2af4d44886c067cc" providerId="LiveId" clId="{98EA8A2B-6630-4BB5-A93F-1E2B874E20FF}" dt="2021-06-22T16:15:04.940" v="44" actId="478"/>
          <ac:spMkLst>
            <pc:docMk/>
            <pc:sldMk cId="3691446236" sldId="616"/>
            <ac:spMk id="3" creationId="{5700F27F-4BC1-4EA7-A6E1-CFF017CD08FB}"/>
          </ac:spMkLst>
        </pc:spChg>
        <pc:spChg chg="mod">
          <ac:chgData name="Siegbert Rudolph" userId="2af4d44886c067cc" providerId="LiveId" clId="{98EA8A2B-6630-4BB5-A93F-1E2B874E20FF}" dt="2021-06-22T16:15:04.940" v="49" actId="1076"/>
          <ac:spMkLst>
            <pc:docMk/>
            <pc:sldMk cId="3691446236" sldId="616"/>
            <ac:spMk id="4" creationId="{2E5FF42C-F81A-4EFD-A6C8-ADD5B55FF930}"/>
          </ac:spMkLst>
        </pc:spChg>
        <pc:picChg chg="add mod">
          <ac:chgData name="Siegbert Rudolph" userId="2af4d44886c067cc" providerId="LiveId" clId="{98EA8A2B-6630-4BB5-A93F-1E2B874E20FF}" dt="2021-06-22T15:05:54.158" v="36" actId="1076"/>
          <ac:picMkLst>
            <pc:docMk/>
            <pc:sldMk cId="3691446236" sldId="616"/>
            <ac:picMk id="2" creationId="{8366C8C9-960F-48C6-A42A-C0329CCB0391}"/>
          </ac:picMkLst>
        </pc:picChg>
      </pc:sldChg>
      <pc:sldChg chg="delSp modSp mod">
        <pc:chgData name="Siegbert Rudolph" userId="2af4d44886c067cc" providerId="LiveId" clId="{98EA8A2B-6630-4BB5-A93F-1E2B874E20FF}" dt="2021-06-22T16:15:04.940" v="55" actId="1076"/>
        <pc:sldMkLst>
          <pc:docMk/>
          <pc:sldMk cId="3207006577" sldId="664"/>
        </pc:sldMkLst>
        <pc:spChg chg="mod">
          <ac:chgData name="Siegbert Rudolph" userId="2af4d44886c067cc" providerId="LiveId" clId="{98EA8A2B-6630-4BB5-A93F-1E2B874E20FF}" dt="2021-06-22T16:15:04.940" v="55" actId="1076"/>
          <ac:spMkLst>
            <pc:docMk/>
            <pc:sldMk cId="3207006577" sldId="664"/>
            <ac:spMk id="3" creationId="{760D6018-CA6A-4B97-93FF-182321397109}"/>
          </ac:spMkLst>
        </pc:spChg>
        <pc:spChg chg="del">
          <ac:chgData name="Siegbert Rudolph" userId="2af4d44886c067cc" providerId="LiveId" clId="{98EA8A2B-6630-4BB5-A93F-1E2B874E20FF}" dt="2021-06-22T16:15:04.940" v="50" actId="478"/>
          <ac:spMkLst>
            <pc:docMk/>
            <pc:sldMk cId="3207006577" sldId="664"/>
            <ac:spMk id="7" creationId="{5ADAB446-F0F2-47C6-B487-F97448EDCB8A}"/>
          </ac:spMkLst>
        </pc:spChg>
      </pc:sldChg>
      <pc:sldChg chg="delSp modSp add del mod delAnim">
        <pc:chgData name="Siegbert Rudolph" userId="2af4d44886c067cc" providerId="LiveId" clId="{98EA8A2B-6630-4BB5-A93F-1E2B874E20FF}" dt="2021-06-22T15:05:57.798" v="37" actId="47"/>
        <pc:sldMkLst>
          <pc:docMk/>
          <pc:sldMk cId="287773210" sldId="665"/>
        </pc:sldMkLst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62" creationId="{40588F65-6725-49CA-95AA-D79839D5BA5C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63" creationId="{4B1814D7-5014-4DB3-8DB4-C46C118F0509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64" creationId="{7C5BEDB0-4213-48C5-B941-0291D8CCF53D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0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1" creationId="{00000000-0000-0000-0000-000000000000}"/>
          </ac:spMkLst>
        </pc:spChg>
        <pc:spChg chg="del mod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2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4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5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76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86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87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88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89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90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91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92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31.646" v="31" actId="21"/>
          <ac:spMkLst>
            <pc:docMk/>
            <pc:sldMk cId="287773210" sldId="665"/>
            <ac:spMk id="93" creationId="{00000000-0000-0000-0000-00000000000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94" creationId="{F36E8CDF-DA6C-429D-9D3C-9EBA7DECCFFF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95" creationId="{BCB51DDF-A3F7-48F8-93A3-D313CDAC7F9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96" creationId="{987C8DCE-7342-4602-95A8-927B50103BE1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98" creationId="{1A47EACB-A039-4080-88BC-EE45633E928E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02" creationId="{A88BCB7B-5DBE-4476-82AA-91B1F32E8EBE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08" creationId="{CDCD0C9A-2FA9-45C9-837A-F1A636B80C8C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10" creationId="{580EF9E1-2A8E-4CAC-9A36-D7BF8CD6716D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16" creationId="{B7AE70CB-AB13-4E49-88BF-5B9986D7D44A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20" creationId="{5FF6548F-A63D-4FEB-9E00-CB52C0300BED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22" creationId="{A43D32A6-C5A5-428E-9CB9-FE2D738AA439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26" creationId="{E1E622D6-CBB8-4379-A05C-85C8D84D86A9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32" creationId="{EB007003-BC4A-4711-A401-A57C31F81151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34" creationId="{AA925E84-0A98-432B-90FA-27C5EC4966BF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38" creationId="{8C907EA7-8DA6-4993-A99E-489E0331654F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2" creationId="{A5847DEA-2BE7-4A40-8C2C-6B123A1DB7B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5" creationId="{05223ACA-D3DA-457B-A0A4-CD58DE6867E1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6" creationId="{18823331-D0AB-4FAE-9330-CC3D0886C8B3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7" creationId="{73B2AA5B-5D91-47FA-BD20-91D110A10EDD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8" creationId="{B2D00F6C-67E5-4EE2-9C1E-827E09F446A1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49" creationId="{0D691E68-701D-4C49-ACB2-9DB692751788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0" creationId="{D0967764-F145-460A-B1B2-A6068A593442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1" creationId="{28597290-7A12-4040-8E04-68012D2C345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2" creationId="{1F8115B8-86D0-42DD-97ED-552F529BCF72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3" creationId="{81343498-8303-4F20-870E-5F7CC480B664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4" creationId="{EA851D06-AAE6-4DEC-8F0E-065842B969ED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5" creationId="{F63FCC56-460F-41E2-A42E-5BC3D4519F74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6" creationId="{E364AA14-FC06-4B1D-975C-EC2CB3320B73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7" creationId="{2A2214D9-704E-4B37-8A58-70572FCC0A5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8" creationId="{84B02B6A-0709-48B2-973E-AAFAAEE8EE4E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59" creationId="{5D441F92-08E2-46AD-9089-A7A9F8CD2F14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0" creationId="{A70B0274-95A7-47A8-8BC7-89A7DE275461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1" creationId="{669395EC-7478-49A2-A32B-F98E8AC66DE6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2" creationId="{2AF66A45-8AB5-484B-847D-61A73C5CD530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3" creationId="{CBC86E94-4FA2-4DF5-98B5-214C944C98B5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4" creationId="{02C11A6F-8AFA-4977-A3D7-C4944DC57107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5" creationId="{C3BF9561-4C3D-4A47-BB88-F36C9D12E8C7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6" creationId="{C6820683-EBE7-440E-ADE6-DBA0C406E174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7" creationId="{78C52ECD-BA85-459C-B4CB-EF2314E140A4}"/>
          </ac:spMkLst>
        </pc:spChg>
        <pc:spChg chg="del">
          <ac:chgData name="Siegbert Rudolph" userId="2af4d44886c067cc" providerId="LiveId" clId="{98EA8A2B-6630-4BB5-A93F-1E2B874E20FF}" dt="2021-06-22T15:05:18.462" v="12" actId="478"/>
          <ac:spMkLst>
            <pc:docMk/>
            <pc:sldMk cId="287773210" sldId="665"/>
            <ac:spMk id="168" creationId="{A5171B4A-CCEC-4E5F-84E5-CE88D819BC48}"/>
          </ac:spMkLst>
        </pc:spChg>
      </pc:sldChg>
    </pc:docChg>
  </pc:docChgLst>
  <pc:docChgLst>
    <pc:chgData name="Siegbert Rudolph" userId="2af4d44886c067cc" providerId="LiveId" clId="{F8F87CCA-7E36-4983-A0C5-599006156A14}"/>
    <pc:docChg chg="custSel modSld">
      <pc:chgData name="Siegbert Rudolph" userId="2af4d44886c067cc" providerId="LiveId" clId="{F8F87CCA-7E36-4983-A0C5-599006156A14}" dt="2022-07-08T15:44:13.646" v="35" actId="1076"/>
      <pc:docMkLst>
        <pc:docMk/>
      </pc:docMkLst>
      <pc:sldChg chg="delSp modSp mod">
        <pc:chgData name="Siegbert Rudolph" userId="2af4d44886c067cc" providerId="LiveId" clId="{F8F87CCA-7E36-4983-A0C5-599006156A14}" dt="2022-07-08T15:44:13.639" v="23" actId="1076"/>
        <pc:sldMkLst>
          <pc:docMk/>
          <pc:sldMk cId="0" sldId="444"/>
        </pc:sldMkLst>
        <pc:spChg chg="mod">
          <ac:chgData name="Siegbert Rudolph" userId="2af4d44886c067cc" providerId="LiveId" clId="{F8F87CCA-7E36-4983-A0C5-599006156A14}" dt="2022-07-08T15:44:13.639" v="23" actId="1076"/>
          <ac:spMkLst>
            <pc:docMk/>
            <pc:sldMk cId="0" sldId="444"/>
            <ac:spMk id="2" creationId="{0B2B159F-3982-9574-2245-CC461B0A9FEB}"/>
          </ac:spMkLst>
        </pc:spChg>
        <pc:spChg chg="del">
          <ac:chgData name="Siegbert Rudolph" userId="2af4d44886c067cc" providerId="LiveId" clId="{F8F87CCA-7E36-4983-A0C5-599006156A14}" dt="2021-12-31T10:11:28.636" v="0" actId="478"/>
          <ac:spMkLst>
            <pc:docMk/>
            <pc:sldMk cId="0" sldId="444"/>
            <ac:spMk id="2" creationId="{3DEA3C7F-FA96-4F63-BFF3-C70F4FDFE632}"/>
          </ac:spMkLst>
        </pc:spChg>
        <pc:spChg chg="del mod">
          <ac:chgData name="Siegbert Rudolph" userId="2af4d44886c067cc" providerId="LiveId" clId="{F8F87CCA-7E36-4983-A0C5-599006156A14}" dt="2022-07-08T15:44:13.635" v="18" actId="478"/>
          <ac:spMkLst>
            <pc:docMk/>
            <pc:sldMk cId="0" sldId="444"/>
            <ac:spMk id="3" creationId="{1DC71B20-E2ED-43ED-9419-6F140E7A8CF7}"/>
          </ac:spMkLst>
        </pc:spChg>
      </pc:sldChg>
      <pc:sldChg chg="delSp modSp mod">
        <pc:chgData name="Siegbert Rudolph" userId="2af4d44886c067cc" providerId="LiveId" clId="{F8F87CCA-7E36-4983-A0C5-599006156A14}" dt="2022-07-08T15:44:13.643" v="29" actId="1076"/>
        <pc:sldMkLst>
          <pc:docMk/>
          <pc:sldMk cId="3691446236" sldId="616"/>
        </pc:sldMkLst>
        <pc:spChg chg="del mod">
          <ac:chgData name="Siegbert Rudolph" userId="2af4d44886c067cc" providerId="LiveId" clId="{F8F87CCA-7E36-4983-A0C5-599006156A14}" dt="2022-07-08T15:44:13.640" v="24" actId="478"/>
          <ac:spMkLst>
            <pc:docMk/>
            <pc:sldMk cId="3691446236" sldId="616"/>
            <ac:spMk id="3" creationId="{BECD2848-C9A5-4054-9A90-F47FA68BE371}"/>
          </ac:spMkLst>
        </pc:spChg>
        <pc:spChg chg="del">
          <ac:chgData name="Siegbert Rudolph" userId="2af4d44886c067cc" providerId="LiveId" clId="{F8F87CCA-7E36-4983-A0C5-599006156A14}" dt="2021-12-31T10:11:28.636" v="6" actId="478"/>
          <ac:spMkLst>
            <pc:docMk/>
            <pc:sldMk cId="3691446236" sldId="616"/>
            <ac:spMk id="4" creationId="{2E5FF42C-F81A-4EFD-A6C8-ADD5B55FF930}"/>
          </ac:spMkLst>
        </pc:spChg>
        <pc:spChg chg="mod">
          <ac:chgData name="Siegbert Rudolph" userId="2af4d44886c067cc" providerId="LiveId" clId="{F8F87CCA-7E36-4983-A0C5-599006156A14}" dt="2022-07-08T15:44:13.643" v="29" actId="1076"/>
          <ac:spMkLst>
            <pc:docMk/>
            <pc:sldMk cId="3691446236" sldId="616"/>
            <ac:spMk id="4" creationId="{A13CD5E2-8DDD-6601-360B-65569B0AF95C}"/>
          </ac:spMkLst>
        </pc:spChg>
      </pc:sldChg>
      <pc:sldChg chg="delSp modSp mod">
        <pc:chgData name="Siegbert Rudolph" userId="2af4d44886c067cc" providerId="LiveId" clId="{F8F87CCA-7E36-4983-A0C5-599006156A14}" dt="2022-07-08T15:44:13.646" v="35" actId="1076"/>
        <pc:sldMkLst>
          <pc:docMk/>
          <pc:sldMk cId="3207006577" sldId="664"/>
        </pc:sldMkLst>
        <pc:spChg chg="mod">
          <ac:chgData name="Siegbert Rudolph" userId="2af4d44886c067cc" providerId="LiveId" clId="{F8F87CCA-7E36-4983-A0C5-599006156A14}" dt="2022-07-08T15:44:13.646" v="35" actId="1076"/>
          <ac:spMkLst>
            <pc:docMk/>
            <pc:sldMk cId="3207006577" sldId="664"/>
            <ac:spMk id="3" creationId="{30EA38D1-1CBD-8235-C447-A17207D56A27}"/>
          </ac:spMkLst>
        </pc:spChg>
        <pc:spChg chg="del">
          <ac:chgData name="Siegbert Rudolph" userId="2af4d44886c067cc" providerId="LiveId" clId="{F8F87CCA-7E36-4983-A0C5-599006156A14}" dt="2021-12-31T10:11:28.651" v="12" actId="478"/>
          <ac:spMkLst>
            <pc:docMk/>
            <pc:sldMk cId="3207006577" sldId="664"/>
            <ac:spMk id="3" creationId="{760D6018-CA6A-4B97-93FF-182321397109}"/>
          </ac:spMkLst>
        </pc:spChg>
        <pc:spChg chg="del mod">
          <ac:chgData name="Siegbert Rudolph" userId="2af4d44886c067cc" providerId="LiveId" clId="{F8F87CCA-7E36-4983-A0C5-599006156A14}" dt="2022-07-08T15:44:13.643" v="30" actId="478"/>
          <ac:spMkLst>
            <pc:docMk/>
            <pc:sldMk cId="3207006577" sldId="664"/>
            <ac:spMk id="7" creationId="{0CC92306-A393-41F3-8475-E7A498C04E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5E16EA86-0B0E-4227-9933-46DA5D18BEF9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8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D1B82FEB-204E-458B-B9B7-C1356BA30A92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485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73BB4151-F827-429C-8CBE-F144F1D1CB5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1730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A1A9EEA6-2B4F-451B-BF46-5B906869397C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5767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A96EFA8D-FA4A-45CB-A746-2F4125F3B5F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58074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6AF802E-C883-4111-92F2-EF6C9E6BA642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3223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97347" y="142033"/>
            <a:ext cx="2133600" cy="365125"/>
          </a:xfrm>
        </p:spPr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5391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15C0BACC-9C42-43D8-AE43-B55553663D40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868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94B2EF0F-211C-47C1-9655-5090AD6E3618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6913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48AB26C7-2DF9-406B-A2CD-46B0719F4F24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33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172567D7-1CD1-43EF-AF23-5168E8E1F4D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08.07.2022</a:t>
            </a:fld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6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776" y="1335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0000" y="180000"/>
            <a:ext cx="1188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 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180781" y="197107"/>
            <a:ext cx="151355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Seite: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Bearbeitet  von: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1520" y="980728"/>
            <a:ext cx="82809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9987" y="6353518"/>
            <a:ext cx="1018032" cy="39624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251165" y="6584536"/>
            <a:ext cx="13965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424041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94" r:id="rId1"/>
    <p:sldLayoutId id="2147486595" r:id="rId2"/>
    <p:sldLayoutId id="2147486596" r:id="rId3"/>
    <p:sldLayoutId id="2147486597" r:id="rId4"/>
    <p:sldLayoutId id="2147486598" r:id="rId5"/>
    <p:sldLayoutId id="2147486599" r:id="rId6"/>
    <p:sldLayoutId id="2147486600" r:id="rId7"/>
    <p:sldLayoutId id="2147486601" r:id="rId8"/>
    <p:sldLayoutId id="2147486602" r:id="rId9"/>
    <p:sldLayoutId id="2147486603" r:id="rId10"/>
    <p:sldLayoutId id="214748660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758454" y="4436804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11496" y="1844824"/>
            <a:ext cx="15536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endParaRPr lang="de-DE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227757" y="1844824"/>
            <a:ext cx="18646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  oder  Nein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3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Fußball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31596" y="2780928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B2B159F-3982-9574-2245-CC461B0A9FEB}"/>
              </a:ext>
            </a:extLst>
          </p:cNvPr>
          <p:cNvSpPr txBox="1"/>
          <p:nvPr/>
        </p:nvSpPr>
        <p:spPr>
          <a:xfrm>
            <a:off x="190500" y="6724134"/>
            <a:ext cx="379462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Übungen\Ja oder Nein - Fußball.pptx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Was ist richtig?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auf die Lösung!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205801" y="1052736"/>
            <a:ext cx="5937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Ein  torloses  Spiel  endet  immer  unentschieden.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05800" y="1420368"/>
            <a:ext cx="717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Verlierer  eines  Spiels  trägt  den  Triumph  davon.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205801" y="1788000"/>
            <a:ext cx="7635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 Heimmannschaft  darf  sich  den  Schiedsrichter  aussuchen.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205800" y="2155632"/>
            <a:ext cx="6768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Jede Mannschaft  muss  zwei  Spieler  auswechseln.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205802" y="2523264"/>
            <a:ext cx="7252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spc="-1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Ein  indirekter  Freistoß  kann  nicht  sofort  zu  einem  Tor  führen.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205801" y="2890896"/>
            <a:ext cx="6470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Nach  jedem  Strafstoß  gibt  es  einen  Elfmeter.</a:t>
            </a:r>
          </a:p>
        </p:txBody>
      </p:sp>
      <p:sp>
        <p:nvSpPr>
          <p:cNvPr id="86" name="Textfeld 85"/>
          <p:cNvSpPr txBox="1"/>
          <p:nvPr/>
        </p:nvSpPr>
        <p:spPr>
          <a:xfrm>
            <a:off x="205800" y="3258528"/>
            <a:ext cx="6768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Schiedsrichter  hat  eine  Pfeife  und  zwei  Karten.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205800" y="3626160"/>
            <a:ext cx="647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Wer die gelbe Karte zweimal sieht, der sieht rot.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205801" y="3993792"/>
            <a:ext cx="7635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spc="-1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Bei  einer  roten  Karte  muss  der  Spieler  ausgewechselt werden.</a:t>
            </a:r>
            <a:endParaRPr lang="de-DE" sz="2000" spc="-1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05801" y="4361424"/>
            <a:ext cx="775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spc="-1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Schiedsrichter  muss  nach  drei  roten  Karten  das  Spiel abbrechen.</a:t>
            </a:r>
            <a:endParaRPr lang="de-DE" sz="2000" spc="-1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205800" y="4729056"/>
            <a:ext cx="7814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spc="-1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Ein  Spieler  kann  wegen  einer  Beleidigung  vom  Platz gestellt  werden.</a:t>
            </a:r>
            <a:endParaRPr lang="de-DE" sz="2000" spc="-1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205801" y="5096688"/>
            <a:ext cx="775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spc="-1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Ein  Tor  zählt  nur,  wenn  es  aus  dem  Strafraum  heraus  erzielt wurde.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205799" y="5464320"/>
            <a:ext cx="7461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In der Abseitsfalle kann man sich schwer verletzen.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205801" y="5831953"/>
            <a:ext cx="6958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Tabellenführer  ist, wer die meisten  Tore geschossen  hat.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F36E8CDF-DA6C-429D-9D3C-9EBA7DECC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5928" y="1094522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BCB51DDF-A3F7-48F8-93A3-D313CDAC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202" y="1094522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987C8DCE-7342-4602-95A8-927B50103BE1}"/>
              </a:ext>
            </a:extLst>
          </p:cNvPr>
          <p:cNvSpPr/>
          <p:nvPr/>
        </p:nvSpPr>
        <p:spPr>
          <a:xfrm>
            <a:off x="6161526" y="1098902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1A47EACB-A039-4080-88BC-EE45633E9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457" y="256505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88BCB7B-5DBE-4476-82AA-91B1F32E8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6731" y="2565050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CDCD0C9A-2FA9-45C9-837A-F1A636B80C8C}"/>
              </a:ext>
            </a:extLst>
          </p:cNvPr>
          <p:cNvSpPr/>
          <p:nvPr/>
        </p:nvSpPr>
        <p:spPr>
          <a:xfrm>
            <a:off x="7235055" y="2569430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580EF9E1-2A8E-4CAC-9A36-D7BF8CD67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000" y="3295934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B7AE70CB-AB13-4E49-88BF-5B9986D7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274" y="3295934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5FF6548F-A63D-4FEB-9E00-CB52C0300BED}"/>
              </a:ext>
            </a:extLst>
          </p:cNvPr>
          <p:cNvSpPr/>
          <p:nvPr/>
        </p:nvSpPr>
        <p:spPr>
          <a:xfrm>
            <a:off x="6789598" y="3300314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A43D32A6-C5A5-428E-9CB9-FE2D738AA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241" y="367035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E1E622D6-CBB8-4379-A05C-85C8D84D8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4515" y="3670350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EB007003-BC4A-4711-A401-A57C31F81151}"/>
              </a:ext>
            </a:extLst>
          </p:cNvPr>
          <p:cNvSpPr/>
          <p:nvPr/>
        </p:nvSpPr>
        <p:spPr>
          <a:xfrm>
            <a:off x="6052839" y="3674730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AA925E84-0A98-432B-90FA-27C5EC496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217" y="4783139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8C907EA7-8DA6-4993-A99E-489E0331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0491" y="4783139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A5847DEA-2BE7-4A40-8C2C-6B123A1DB7B0}"/>
              </a:ext>
            </a:extLst>
          </p:cNvPr>
          <p:cNvSpPr/>
          <p:nvPr/>
        </p:nvSpPr>
        <p:spPr>
          <a:xfrm>
            <a:off x="7848815" y="4787519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05223ACA-D3DA-457B-A0A4-CD58DE68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470" y="1461712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46" name="Textfeld 145">
            <a:extLst>
              <a:ext uri="{FF2B5EF4-FFF2-40B4-BE49-F238E27FC236}">
                <a16:creationId xmlns:a16="http://schemas.microsoft.com/office/drawing/2014/main" id="{18823331-D0AB-4FAE-9330-CC3D0886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046" y="1468440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73B2AA5B-5D91-47FA-BD20-91D110A10EDD}"/>
              </a:ext>
            </a:extLst>
          </p:cNvPr>
          <p:cNvSpPr/>
          <p:nvPr/>
        </p:nvSpPr>
        <p:spPr>
          <a:xfrm>
            <a:off x="7381379" y="1483929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Textfeld 147">
            <a:extLst>
              <a:ext uri="{FF2B5EF4-FFF2-40B4-BE49-F238E27FC236}">
                <a16:creationId xmlns:a16="http://schemas.microsoft.com/office/drawing/2014/main" id="{B2D00F6C-67E5-4EE2-9C1E-827E09F44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728" y="2177939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0D691E68-701D-4C49-ACB2-9DB692751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304" y="2184667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D0967764-F145-460A-B1B2-A6068A593442}"/>
              </a:ext>
            </a:extLst>
          </p:cNvPr>
          <p:cNvSpPr/>
          <p:nvPr/>
        </p:nvSpPr>
        <p:spPr>
          <a:xfrm>
            <a:off x="6900637" y="2200156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28597290-7A12-4040-8E04-68012D2C3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066" y="2928684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52" name="Textfeld 151">
            <a:extLst>
              <a:ext uri="{FF2B5EF4-FFF2-40B4-BE49-F238E27FC236}">
                <a16:creationId xmlns:a16="http://schemas.microsoft.com/office/drawing/2014/main" id="{1F8115B8-86D0-42DD-97ED-552F529BC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642" y="2935412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81343498-8303-4F20-870E-5F7CC480B664}"/>
              </a:ext>
            </a:extLst>
          </p:cNvPr>
          <p:cNvSpPr/>
          <p:nvPr/>
        </p:nvSpPr>
        <p:spPr>
          <a:xfrm>
            <a:off x="6587975" y="2950901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Textfeld 153">
            <a:extLst>
              <a:ext uri="{FF2B5EF4-FFF2-40B4-BE49-F238E27FC236}">
                <a16:creationId xmlns:a16="http://schemas.microsoft.com/office/drawing/2014/main" id="{EA851D06-AAE6-4DEC-8F0E-065842B96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8503" y="402962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55" name="Textfeld 154">
            <a:extLst>
              <a:ext uri="{FF2B5EF4-FFF2-40B4-BE49-F238E27FC236}">
                <a16:creationId xmlns:a16="http://schemas.microsoft.com/office/drawing/2014/main" id="{F63FCC56-460F-41E2-A42E-5BC3D4519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079" y="4036348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E364AA14-FC06-4B1D-975C-EC2CB3320B73}"/>
              </a:ext>
            </a:extLst>
          </p:cNvPr>
          <p:cNvSpPr/>
          <p:nvPr/>
        </p:nvSpPr>
        <p:spPr>
          <a:xfrm>
            <a:off x="7768412" y="4051837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2A2214D9-704E-4B37-8A58-70572FCC0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217" y="440505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58" name="Textfeld 157">
            <a:extLst>
              <a:ext uri="{FF2B5EF4-FFF2-40B4-BE49-F238E27FC236}">
                <a16:creationId xmlns:a16="http://schemas.microsoft.com/office/drawing/2014/main" id="{84B02B6A-0709-48B2-973E-AAFAAEE8E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4793" y="4411778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9" name="Rechteck 158">
            <a:extLst>
              <a:ext uri="{FF2B5EF4-FFF2-40B4-BE49-F238E27FC236}">
                <a16:creationId xmlns:a16="http://schemas.microsoft.com/office/drawing/2014/main" id="{5D441F92-08E2-46AD-9089-A7A9F8CD2F14}"/>
              </a:ext>
            </a:extLst>
          </p:cNvPr>
          <p:cNvSpPr/>
          <p:nvPr/>
        </p:nvSpPr>
        <p:spPr>
          <a:xfrm>
            <a:off x="8483126" y="4427267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Textfeld 159">
            <a:extLst>
              <a:ext uri="{FF2B5EF4-FFF2-40B4-BE49-F238E27FC236}">
                <a16:creationId xmlns:a16="http://schemas.microsoft.com/office/drawing/2014/main" id="{A70B0274-95A7-47A8-8BC7-89A7DE275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0534" y="5168424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669395EC-7478-49A2-A32B-F98E8AC66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2110" y="5175152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2AF66A45-8AB5-484B-847D-61A73C5CD530}"/>
              </a:ext>
            </a:extLst>
          </p:cNvPr>
          <p:cNvSpPr/>
          <p:nvPr/>
        </p:nvSpPr>
        <p:spPr>
          <a:xfrm>
            <a:off x="8470443" y="5190641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Textfeld 162">
            <a:extLst>
              <a:ext uri="{FF2B5EF4-FFF2-40B4-BE49-F238E27FC236}">
                <a16:creationId xmlns:a16="http://schemas.microsoft.com/office/drawing/2014/main" id="{CBC86E94-4FA2-4DF5-98B5-214C944C9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837" y="5492471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64" name="Textfeld 163">
            <a:extLst>
              <a:ext uri="{FF2B5EF4-FFF2-40B4-BE49-F238E27FC236}">
                <a16:creationId xmlns:a16="http://schemas.microsoft.com/office/drawing/2014/main" id="{02C11A6F-8AFA-4977-A3D7-C4944DC57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413" y="5499199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C3BF9561-4C3D-4A47-BB88-F36C9D12E8C7}"/>
              </a:ext>
            </a:extLst>
          </p:cNvPr>
          <p:cNvSpPr/>
          <p:nvPr/>
        </p:nvSpPr>
        <p:spPr>
          <a:xfrm>
            <a:off x="6880746" y="5514688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Textfeld 165">
            <a:extLst>
              <a:ext uri="{FF2B5EF4-FFF2-40B4-BE49-F238E27FC236}">
                <a16:creationId xmlns:a16="http://schemas.microsoft.com/office/drawing/2014/main" id="{C6820683-EBE7-440E-ADE6-DBA0C406E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241" y="587121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67" name="Textfeld 166">
            <a:extLst>
              <a:ext uri="{FF2B5EF4-FFF2-40B4-BE49-F238E27FC236}">
                <a16:creationId xmlns:a16="http://schemas.microsoft.com/office/drawing/2014/main" id="{78C52ECD-BA85-459C-B4CB-EF2314E14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5817" y="5877938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68" name="Rechteck 167">
            <a:extLst>
              <a:ext uri="{FF2B5EF4-FFF2-40B4-BE49-F238E27FC236}">
                <a16:creationId xmlns:a16="http://schemas.microsoft.com/office/drawing/2014/main" id="{A5171B4A-CCEC-4E5F-84E5-CE88D819BC48}"/>
              </a:ext>
            </a:extLst>
          </p:cNvPr>
          <p:cNvSpPr/>
          <p:nvPr/>
        </p:nvSpPr>
        <p:spPr>
          <a:xfrm>
            <a:off x="7674150" y="5893427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0588F65-6725-49CA-95AA-D79839D5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5510" y="1851793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4B1814D7-5014-4DB3-8DB4-C46C118F0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7086" y="1858521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7C5BEDB0-4213-48C5-B941-0291D8CCF53D}"/>
              </a:ext>
            </a:extLst>
          </p:cNvPr>
          <p:cNvSpPr/>
          <p:nvPr/>
        </p:nvSpPr>
        <p:spPr>
          <a:xfrm>
            <a:off x="8405419" y="1874010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366C8C9-960F-48C6-A42A-C0329CCB0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7" y="1004326"/>
            <a:ext cx="8980186" cy="53222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13CD5E2-8DDD-6601-360B-65569B0AF95C}"/>
              </a:ext>
            </a:extLst>
          </p:cNvPr>
          <p:cNvSpPr txBox="1"/>
          <p:nvPr/>
        </p:nvSpPr>
        <p:spPr>
          <a:xfrm>
            <a:off x="190500" y="6724134"/>
            <a:ext cx="379462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Übungen\Ja oder Nein - Fußball.pptx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</p:childTnLst>
        </p:cTn>
      </p:par>
    </p:tnLst>
    <p:bldLst>
      <p:bldP spid="96" grpId="0" animBg="1"/>
      <p:bldP spid="108" grpId="0" animBg="1"/>
      <p:bldP spid="120" grpId="0" animBg="1"/>
      <p:bldP spid="132" grpId="0" animBg="1"/>
      <p:bldP spid="142" grpId="0" animBg="1"/>
      <p:bldP spid="147" grpId="0" animBg="1"/>
      <p:bldP spid="150" grpId="0" animBg="1"/>
      <p:bldP spid="153" grpId="0" animBg="1"/>
      <p:bldP spid="156" grpId="0" animBg="1"/>
      <p:bldP spid="159" grpId="0" animBg="1"/>
      <p:bldP spid="162" grpId="0" animBg="1"/>
      <p:bldP spid="165" grpId="0" animBg="1"/>
      <p:bldP spid="168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60773" y="464985"/>
            <a:ext cx="67037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6266" y="4077072"/>
            <a:ext cx="7742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 wieder  ein  Stück  weiter!</a:t>
            </a:r>
          </a:p>
        </p:txBody>
      </p:sp>
      <p:pic>
        <p:nvPicPr>
          <p:cNvPr id="1030" name="Picture 6" descr="http://t2.gstatic.com/images?q=tbn:ANd9GcTc9O-E-QzAN9LzFcFNT3Vc3OlOXaehr8MAUFf1q_eqe1-nkdk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2791" y="2204864"/>
            <a:ext cx="1701297" cy="1701297"/>
          </a:xfrm>
          <a:prstGeom prst="rect">
            <a:avLst/>
          </a:prstGeom>
          <a:noFill/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4722" y="200648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4">
            <a:extLst>
              <a:ext uri="{FF2B5EF4-FFF2-40B4-BE49-F238E27FC236}">
                <a16:creationId xmlns:a16="http://schemas.microsoft.com/office/drawing/2014/main" id="{94813ADE-638E-4A70-BD59-5F81750EB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0EA38D1-1CBD-8235-C447-A17207D56A27}"/>
              </a:ext>
            </a:extLst>
          </p:cNvPr>
          <p:cNvSpPr txBox="1"/>
          <p:nvPr/>
        </p:nvSpPr>
        <p:spPr>
          <a:xfrm>
            <a:off x="190500" y="6724134"/>
            <a:ext cx="379462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Übungen\Ja oder Nein - Fußball.pptx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2070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339</Words>
  <Application>Microsoft Office PowerPoint</Application>
  <PresentationFormat>Bildschirmpräsentation (4:3)</PresentationFormat>
  <Paragraphs>71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3</vt:i4>
      </vt:variant>
    </vt:vector>
  </HeadingPairs>
  <TitlesOfParts>
    <vt:vector size="1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3_Z2 Lesekoch Mastervorlage</vt:lpstr>
      <vt:lpstr>1_Z2 Lesekoch Mastervorlage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1056</cp:revision>
  <dcterms:created xsi:type="dcterms:W3CDTF">2012-08-26T07:44:46Z</dcterms:created>
  <dcterms:modified xsi:type="dcterms:W3CDTF">2022-07-08T15:44:13Z</dcterms:modified>
</cp:coreProperties>
</file>